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35"/>
  </p:notesMasterIdLst>
  <p:sldIdLst>
    <p:sldId id="256" r:id="rId3"/>
    <p:sldId id="258" r:id="rId4"/>
    <p:sldId id="260" r:id="rId5"/>
    <p:sldId id="257" r:id="rId6"/>
    <p:sldId id="263" r:id="rId7"/>
    <p:sldId id="261" r:id="rId8"/>
    <p:sldId id="284" r:id="rId9"/>
    <p:sldId id="285" r:id="rId10"/>
    <p:sldId id="268" r:id="rId11"/>
    <p:sldId id="286" r:id="rId12"/>
    <p:sldId id="283" r:id="rId13"/>
    <p:sldId id="287" r:id="rId14"/>
    <p:sldId id="262" r:id="rId15"/>
    <p:sldId id="265" r:id="rId16"/>
    <p:sldId id="267" r:id="rId17"/>
    <p:sldId id="269" r:id="rId18"/>
    <p:sldId id="270" r:id="rId19"/>
    <p:sldId id="274" r:id="rId20"/>
    <p:sldId id="277" r:id="rId21"/>
    <p:sldId id="271" r:id="rId22"/>
    <p:sldId id="259" r:id="rId23"/>
    <p:sldId id="276" r:id="rId24"/>
    <p:sldId id="278" r:id="rId25"/>
    <p:sldId id="272" r:id="rId26"/>
    <p:sldId id="273" r:id="rId27"/>
    <p:sldId id="275" r:id="rId28"/>
    <p:sldId id="279" r:id="rId29"/>
    <p:sldId id="280" r:id="rId30"/>
    <p:sldId id="281" r:id="rId31"/>
    <p:sldId id="282" r:id="rId32"/>
    <p:sldId id="266" r:id="rId33"/>
    <p:sldId id="264" r:id="rId34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36"/>
      <p:bold r:id="rId37"/>
      <p:italic r:id="rId38"/>
      <p:boldItalic r:id="rId39"/>
    </p:embeddedFont>
    <p:embeddedFont>
      <p:font typeface="Fira Sans Extra Condensed ExtraBold" panose="020B0600000101010101" charset="0"/>
      <p:bold r:id="rId40"/>
      <p:boldItalic r:id="rId41"/>
    </p:embeddedFont>
    <p:embeddedFont>
      <p:font typeface="Fira Sans Extra Condensed SemiBold" panose="020B0600000101010101" charset="0"/>
      <p:regular r:id="rId42"/>
      <p:bold r:id="rId43"/>
      <p:italic r:id="rId44"/>
      <p:boldItalic r:id="rId45"/>
    </p:embeddedFont>
    <p:embeddedFont>
      <p:font typeface="Gill Sans Nova Cond Ultra Bold" panose="020B0B04020104020203" pitchFamily="34" charset="0"/>
      <p:bold r:id="rId46"/>
    </p:embeddedFont>
    <p:embeddedFont>
      <p:font typeface="Noto Sans" panose="020B0502040504020204" pitchFamily="34" charset="0"/>
      <p:regular r:id="rId47"/>
      <p:bold r:id="rId48"/>
      <p:italic r:id="rId49"/>
      <p:boldItalic r:id="rId50"/>
    </p:embeddedFont>
    <p:embeddedFont>
      <p:font typeface="Proxima Nova" panose="020B0600000101010101" charset="0"/>
      <p:regular r:id="rId51"/>
      <p:bold r:id="rId52"/>
      <p:italic r:id="rId53"/>
      <p:boldItalic r:id="rId54"/>
    </p:embeddedFont>
    <p:embeddedFont>
      <p:font typeface="Proxima Nova Semibold" panose="020B0600000101010101" charset="0"/>
      <p:regular r:id="rId55"/>
      <p:bold r:id="rId56"/>
      <p:boldItalic r:id="rId57"/>
    </p:embeddedFont>
    <p:embeddedFont>
      <p:font typeface="Roboto" panose="02000000000000000000" pitchFamily="2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4343"/>
    <a:srgbClr val="DFED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186" autoAdjust="0"/>
  </p:normalViewPr>
  <p:slideViewPr>
    <p:cSldViewPr snapToGrid="0">
      <p:cViewPr>
        <p:scale>
          <a:sx n="150" d="100"/>
          <a:sy n="150" d="100"/>
        </p:scale>
        <p:origin x="45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63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font" Target="fonts/font23.fntdata"/><Relationship Id="rId5" Type="http://schemas.openxmlformats.org/officeDocument/2006/relationships/slide" Target="slides/slide3.xml"/><Relationship Id="rId61" Type="http://schemas.openxmlformats.org/officeDocument/2006/relationships/font" Target="fonts/font2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64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1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font" Target="fonts/font24.fntdata"/><Relationship Id="rId20" Type="http://schemas.openxmlformats.org/officeDocument/2006/relationships/slide" Target="slides/slide18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font" Target="fonts/font25.fntdata"/><Relationship Id="rId6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ge4e2306df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6" name="Google Shape;2296;ge4e2306df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752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e42de1c253_0_1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e42de1c253_0_1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e4c0445b13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e4c0445b13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e4c0445b13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e4c0445b13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e4c0445b13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e4c0445b13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e4c0445b13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e4c0445b13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e4c0445b13_0_1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e4c0445b13_0_1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Google Shape;1785;ge4c0445b13_0_2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6" name="Google Shape;1786;ge4c0445b13_0_2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e4c0445b13_0_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e4c0445b13_0_9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e42de1c253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e42de1c253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e42de1c253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e42de1c253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ge4c0445b13_0_2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" name="Google Shape;1701;ge4c0445b13_0_2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ge4c0445b13_0_2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8" name="Google Shape;1818;ge4c0445b13_0_2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e4c0445b13_0_1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e4c0445b13_0_1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e4c0445b13_0_1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e4c0445b13_0_1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e4c0445b13_0_2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e4c0445b13_0_2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e4c0445b13_0_37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" name="Google Shape;1923;ge4c0445b13_0_37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e4c0445b13_0_2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e4c0445b13_0_2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ge4c0445b13_0_4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" name="Google Shape;2165;ge4c0445b13_0_48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ge4c0445b13_0_40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" name="Google Shape;2212;ge4c0445b13_0_40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4c0445b13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4c0445b13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e42de1c253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e42de1c253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e4c0445b1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e4c0445b1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be7b9546a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be7b9546a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e4c0445b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e4c0445b1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e42de1c253_0_1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e42de1c253_0_10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e4c0445b13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e4c0445b13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e4c0445b13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e4c0445b13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2724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ge4e2306df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6" name="Google Shape;2296;ge4e2306df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200" y="1249824"/>
            <a:ext cx="4114800" cy="18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4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00" y="3145675"/>
            <a:ext cx="4114800" cy="3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빈 화면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0" name="Google Shape;40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emanticscholar.org/paper/The-design-and-implementation-of-intelligent-system-Xie/fde44758f0297c2b9c5a5fb93598ec2edc91d953" TargetMode="External"/><Relationship Id="rId3" Type="http://schemas.openxmlformats.org/officeDocument/2006/relationships/hyperlink" Target="https://www.yna.co.kr/view/AKR20200407061100017" TargetMode="External"/><Relationship Id="rId7" Type="http://schemas.openxmlformats.org/officeDocument/2006/relationships/hyperlink" Target="http://www.j2aircraft.com/application-benefits/complete-system-design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youtube.com/watch?v=dJjzTo8_x3c" TargetMode="External"/><Relationship Id="rId5" Type="http://schemas.openxmlformats.org/officeDocument/2006/relationships/hyperlink" Target="https://ergonomictrends.com/shocking-neck-pain-and-text-neck-stats/" TargetMode="External"/><Relationship Id="rId4" Type="http://schemas.openxmlformats.org/officeDocument/2006/relationships/hyperlink" Target="http://www.healtip.co.kr/news/articleView.html?idxno=2840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na.co.kr/view/AKR20200407061100017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ergonomictrends.com/shocking-neck-pain-and-text-neck-stats/" TargetMode="External"/><Relationship Id="rId4" Type="http://schemas.openxmlformats.org/officeDocument/2006/relationships/hyperlink" Target="http://www.healtip.co.kr/news/articleView.html?idxno=2840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aSPa_gasgeT9ahcwht8Qa2k9rnP8qMVQRcfRAmu6ug/copy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hyperlink" Target="https://docs.google.com/spreadsheets/d/1SaSPa_gasgeT9ahcwht8Qa2k9rnP8qMVQRcfRAmu6ug/copy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aSPa_gasgeT9ahcwht8Qa2k9rnP8qMVQRcfRAmu6ug/copy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SaSPa_gasgeT9ahcwht8Qa2k9rnP8qMVQRcfRAmu6ug/copy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15"/>
          <p:cNvGrpSpPr/>
          <p:nvPr/>
        </p:nvGrpSpPr>
        <p:grpSpPr>
          <a:xfrm>
            <a:off x="4431001" y="435152"/>
            <a:ext cx="4273500" cy="4296924"/>
            <a:chOff x="4431001" y="435152"/>
            <a:chExt cx="4273500" cy="4296924"/>
          </a:xfrm>
        </p:grpSpPr>
        <p:sp>
          <p:nvSpPr>
            <p:cNvPr id="49" name="Google Shape;49;p15"/>
            <p:cNvSpPr/>
            <p:nvPr/>
          </p:nvSpPr>
          <p:spPr>
            <a:xfrm>
              <a:off x="4431001" y="435152"/>
              <a:ext cx="4273500" cy="4273200"/>
            </a:xfrm>
            <a:prstGeom prst="ellipse">
              <a:avLst/>
            </a:prstGeom>
            <a:solidFill>
              <a:srgbClr val="0071D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15"/>
            <p:cNvSpPr/>
            <p:nvPr/>
          </p:nvSpPr>
          <p:spPr>
            <a:xfrm>
              <a:off x="7290100" y="2379308"/>
              <a:ext cx="390811" cy="686966"/>
            </a:xfrm>
            <a:custGeom>
              <a:avLst/>
              <a:gdLst/>
              <a:ahLst/>
              <a:cxnLst/>
              <a:rect l="l" t="t" r="r" b="b"/>
              <a:pathLst>
                <a:path w="5787" h="10172" extrusionOk="0">
                  <a:moveTo>
                    <a:pt x="2718" y="1"/>
                  </a:moveTo>
                  <a:lnTo>
                    <a:pt x="2368" y="496"/>
                  </a:lnTo>
                  <a:lnTo>
                    <a:pt x="4071" y="1740"/>
                  </a:lnTo>
                  <a:lnTo>
                    <a:pt x="4228" y="1861"/>
                  </a:lnTo>
                  <a:lnTo>
                    <a:pt x="4373" y="1982"/>
                  </a:lnTo>
                  <a:lnTo>
                    <a:pt x="4506" y="2127"/>
                  </a:lnTo>
                  <a:lnTo>
                    <a:pt x="4627" y="2272"/>
                  </a:lnTo>
                  <a:lnTo>
                    <a:pt x="4748" y="2417"/>
                  </a:lnTo>
                  <a:lnTo>
                    <a:pt x="4844" y="2586"/>
                  </a:lnTo>
                  <a:lnTo>
                    <a:pt x="4941" y="2743"/>
                  </a:lnTo>
                  <a:lnTo>
                    <a:pt x="5025" y="2924"/>
                  </a:lnTo>
                  <a:lnTo>
                    <a:pt x="5098" y="3093"/>
                  </a:lnTo>
                  <a:lnTo>
                    <a:pt x="5158" y="3274"/>
                  </a:lnTo>
                  <a:lnTo>
                    <a:pt x="5207" y="3455"/>
                  </a:lnTo>
                  <a:lnTo>
                    <a:pt x="5243" y="3649"/>
                  </a:lnTo>
                  <a:lnTo>
                    <a:pt x="5267" y="3842"/>
                  </a:lnTo>
                  <a:lnTo>
                    <a:pt x="5267" y="4035"/>
                  </a:lnTo>
                  <a:lnTo>
                    <a:pt x="5267" y="4229"/>
                  </a:lnTo>
                  <a:lnTo>
                    <a:pt x="5255" y="4422"/>
                  </a:lnTo>
                  <a:lnTo>
                    <a:pt x="5001" y="6717"/>
                  </a:lnTo>
                  <a:lnTo>
                    <a:pt x="4977" y="6874"/>
                  </a:lnTo>
                  <a:lnTo>
                    <a:pt x="4941" y="7019"/>
                  </a:lnTo>
                  <a:lnTo>
                    <a:pt x="4917" y="7176"/>
                  </a:lnTo>
                  <a:lnTo>
                    <a:pt x="4868" y="7321"/>
                  </a:lnTo>
                  <a:lnTo>
                    <a:pt x="4760" y="7611"/>
                  </a:lnTo>
                  <a:lnTo>
                    <a:pt x="4639" y="7889"/>
                  </a:lnTo>
                  <a:lnTo>
                    <a:pt x="4482" y="8142"/>
                  </a:lnTo>
                  <a:lnTo>
                    <a:pt x="4313" y="8396"/>
                  </a:lnTo>
                  <a:lnTo>
                    <a:pt x="4119" y="8626"/>
                  </a:lnTo>
                  <a:lnTo>
                    <a:pt x="3902" y="8831"/>
                  </a:lnTo>
                  <a:lnTo>
                    <a:pt x="3673" y="9012"/>
                  </a:lnTo>
                  <a:lnTo>
                    <a:pt x="3419" y="9181"/>
                  </a:lnTo>
                  <a:lnTo>
                    <a:pt x="3165" y="9326"/>
                  </a:lnTo>
                  <a:lnTo>
                    <a:pt x="2887" y="9447"/>
                  </a:lnTo>
                  <a:lnTo>
                    <a:pt x="2597" y="9544"/>
                  </a:lnTo>
                  <a:lnTo>
                    <a:pt x="2295" y="9616"/>
                  </a:lnTo>
                  <a:lnTo>
                    <a:pt x="2150" y="9640"/>
                  </a:lnTo>
                  <a:lnTo>
                    <a:pt x="1993" y="9665"/>
                  </a:lnTo>
                  <a:lnTo>
                    <a:pt x="1836" y="9677"/>
                  </a:lnTo>
                  <a:lnTo>
                    <a:pt x="194" y="9677"/>
                  </a:lnTo>
                  <a:lnTo>
                    <a:pt x="0" y="10063"/>
                  </a:lnTo>
                  <a:lnTo>
                    <a:pt x="5183" y="10172"/>
                  </a:lnTo>
                  <a:lnTo>
                    <a:pt x="5774" y="4325"/>
                  </a:lnTo>
                  <a:lnTo>
                    <a:pt x="5787" y="4108"/>
                  </a:lnTo>
                  <a:lnTo>
                    <a:pt x="5787" y="3890"/>
                  </a:lnTo>
                  <a:lnTo>
                    <a:pt x="5774" y="3685"/>
                  </a:lnTo>
                  <a:lnTo>
                    <a:pt x="5750" y="3468"/>
                  </a:lnTo>
                  <a:lnTo>
                    <a:pt x="5702" y="3262"/>
                  </a:lnTo>
                  <a:lnTo>
                    <a:pt x="5654" y="3057"/>
                  </a:lnTo>
                  <a:lnTo>
                    <a:pt x="5593" y="2864"/>
                  </a:lnTo>
                  <a:lnTo>
                    <a:pt x="5509" y="2658"/>
                  </a:lnTo>
                  <a:lnTo>
                    <a:pt x="5424" y="2477"/>
                  </a:lnTo>
                  <a:lnTo>
                    <a:pt x="5315" y="2284"/>
                  </a:lnTo>
                  <a:lnTo>
                    <a:pt x="5207" y="2115"/>
                  </a:lnTo>
                  <a:lnTo>
                    <a:pt x="5074" y="1933"/>
                  </a:lnTo>
                  <a:lnTo>
                    <a:pt x="4941" y="1776"/>
                  </a:lnTo>
                  <a:lnTo>
                    <a:pt x="4796" y="1619"/>
                  </a:lnTo>
                  <a:lnTo>
                    <a:pt x="4639" y="1474"/>
                  </a:lnTo>
                  <a:lnTo>
                    <a:pt x="4470" y="1341"/>
                  </a:lnTo>
                  <a:lnTo>
                    <a:pt x="271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5"/>
            <p:cNvSpPr/>
            <p:nvPr/>
          </p:nvSpPr>
          <p:spPr>
            <a:xfrm>
              <a:off x="7252552" y="1776448"/>
              <a:ext cx="298629" cy="1134858"/>
            </a:xfrm>
            <a:custGeom>
              <a:avLst/>
              <a:gdLst/>
              <a:ahLst/>
              <a:cxnLst/>
              <a:rect l="l" t="t" r="r" b="b"/>
              <a:pathLst>
                <a:path w="4422" h="16804" extrusionOk="0">
                  <a:moveTo>
                    <a:pt x="3431" y="1"/>
                  </a:moveTo>
                  <a:lnTo>
                    <a:pt x="1" y="16804"/>
                  </a:lnTo>
                  <a:lnTo>
                    <a:pt x="97" y="16719"/>
                  </a:lnTo>
                  <a:lnTo>
                    <a:pt x="218" y="16610"/>
                  </a:lnTo>
                  <a:lnTo>
                    <a:pt x="375" y="16453"/>
                  </a:lnTo>
                  <a:lnTo>
                    <a:pt x="568" y="16248"/>
                  </a:lnTo>
                  <a:lnTo>
                    <a:pt x="798" y="15982"/>
                  </a:lnTo>
                  <a:lnTo>
                    <a:pt x="1052" y="15668"/>
                  </a:lnTo>
                  <a:lnTo>
                    <a:pt x="1329" y="15282"/>
                  </a:lnTo>
                  <a:lnTo>
                    <a:pt x="1619" y="14835"/>
                  </a:lnTo>
                  <a:lnTo>
                    <a:pt x="1933" y="14315"/>
                  </a:lnTo>
                  <a:lnTo>
                    <a:pt x="2247" y="13735"/>
                  </a:lnTo>
                  <a:lnTo>
                    <a:pt x="2404" y="13409"/>
                  </a:lnTo>
                  <a:lnTo>
                    <a:pt x="2574" y="13071"/>
                  </a:lnTo>
                  <a:lnTo>
                    <a:pt x="2731" y="12721"/>
                  </a:lnTo>
                  <a:lnTo>
                    <a:pt x="2900" y="12346"/>
                  </a:lnTo>
                  <a:lnTo>
                    <a:pt x="3057" y="11948"/>
                  </a:lnTo>
                  <a:lnTo>
                    <a:pt x="3214" y="11525"/>
                  </a:lnTo>
                  <a:lnTo>
                    <a:pt x="3371" y="11090"/>
                  </a:lnTo>
                  <a:lnTo>
                    <a:pt x="3528" y="10631"/>
                  </a:lnTo>
                  <a:lnTo>
                    <a:pt x="3673" y="10148"/>
                  </a:lnTo>
                  <a:lnTo>
                    <a:pt x="3818" y="9652"/>
                  </a:lnTo>
                  <a:lnTo>
                    <a:pt x="3951" y="9145"/>
                  </a:lnTo>
                  <a:lnTo>
                    <a:pt x="4071" y="8638"/>
                  </a:lnTo>
                  <a:lnTo>
                    <a:pt x="4168" y="8154"/>
                  </a:lnTo>
                  <a:lnTo>
                    <a:pt x="4253" y="7671"/>
                  </a:lnTo>
                  <a:lnTo>
                    <a:pt x="4313" y="7200"/>
                  </a:lnTo>
                  <a:lnTo>
                    <a:pt x="4361" y="6729"/>
                  </a:lnTo>
                  <a:lnTo>
                    <a:pt x="4386" y="6282"/>
                  </a:lnTo>
                  <a:lnTo>
                    <a:pt x="4410" y="5835"/>
                  </a:lnTo>
                  <a:lnTo>
                    <a:pt x="4422" y="5412"/>
                  </a:lnTo>
                  <a:lnTo>
                    <a:pt x="4410" y="4990"/>
                  </a:lnTo>
                  <a:lnTo>
                    <a:pt x="4398" y="4591"/>
                  </a:lnTo>
                  <a:lnTo>
                    <a:pt x="4373" y="4192"/>
                  </a:lnTo>
                  <a:lnTo>
                    <a:pt x="4337" y="3818"/>
                  </a:lnTo>
                  <a:lnTo>
                    <a:pt x="4301" y="3455"/>
                  </a:lnTo>
                  <a:lnTo>
                    <a:pt x="4253" y="3105"/>
                  </a:lnTo>
                  <a:lnTo>
                    <a:pt x="4204" y="2779"/>
                  </a:lnTo>
                  <a:lnTo>
                    <a:pt x="4084" y="2163"/>
                  </a:lnTo>
                  <a:lnTo>
                    <a:pt x="3963" y="1619"/>
                  </a:lnTo>
                  <a:lnTo>
                    <a:pt x="3830" y="1136"/>
                  </a:lnTo>
                  <a:lnTo>
                    <a:pt x="3709" y="737"/>
                  </a:lnTo>
                  <a:lnTo>
                    <a:pt x="3600" y="423"/>
                  </a:lnTo>
                  <a:lnTo>
                    <a:pt x="3504" y="194"/>
                  </a:lnTo>
                  <a:lnTo>
                    <a:pt x="343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5"/>
            <p:cNvSpPr/>
            <p:nvPr/>
          </p:nvSpPr>
          <p:spPr>
            <a:xfrm>
              <a:off x="6196150" y="3679640"/>
              <a:ext cx="58753" cy="833044"/>
            </a:xfrm>
            <a:custGeom>
              <a:avLst/>
              <a:gdLst/>
              <a:ahLst/>
              <a:cxnLst/>
              <a:rect l="l" t="t" r="r" b="b"/>
              <a:pathLst>
                <a:path w="870" h="12335" extrusionOk="0">
                  <a:moveTo>
                    <a:pt x="0" y="1"/>
                  </a:moveTo>
                  <a:lnTo>
                    <a:pt x="0" y="12335"/>
                  </a:lnTo>
                  <a:lnTo>
                    <a:pt x="870" y="12335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5"/>
            <p:cNvSpPr/>
            <p:nvPr/>
          </p:nvSpPr>
          <p:spPr>
            <a:xfrm>
              <a:off x="6225459" y="4497928"/>
              <a:ext cx="292146" cy="192542"/>
            </a:xfrm>
            <a:custGeom>
              <a:avLst/>
              <a:gdLst/>
              <a:ahLst/>
              <a:cxnLst/>
              <a:rect l="l" t="t" r="r" b="b"/>
              <a:pathLst>
                <a:path w="4326" h="2851" extrusionOk="0">
                  <a:moveTo>
                    <a:pt x="1" y="0"/>
                  </a:moveTo>
                  <a:lnTo>
                    <a:pt x="1" y="1377"/>
                  </a:lnTo>
                  <a:lnTo>
                    <a:pt x="3794" y="2851"/>
                  </a:lnTo>
                  <a:lnTo>
                    <a:pt x="4326" y="2597"/>
                  </a:lnTo>
                  <a:lnTo>
                    <a:pt x="4326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5"/>
            <p:cNvSpPr/>
            <p:nvPr/>
          </p:nvSpPr>
          <p:spPr>
            <a:xfrm>
              <a:off x="6459592" y="4614556"/>
              <a:ext cx="116764" cy="117511"/>
            </a:xfrm>
            <a:custGeom>
              <a:avLst/>
              <a:gdLst/>
              <a:ahLst/>
              <a:cxnLst/>
              <a:rect l="l" t="t" r="r" b="b"/>
              <a:pathLst>
                <a:path w="1729" h="1740" extrusionOk="0">
                  <a:moveTo>
                    <a:pt x="859" y="1"/>
                  </a:moveTo>
                  <a:lnTo>
                    <a:pt x="774" y="13"/>
                  </a:lnTo>
                  <a:lnTo>
                    <a:pt x="689" y="25"/>
                  </a:lnTo>
                  <a:lnTo>
                    <a:pt x="605" y="37"/>
                  </a:lnTo>
                  <a:lnTo>
                    <a:pt x="520" y="73"/>
                  </a:lnTo>
                  <a:lnTo>
                    <a:pt x="448" y="109"/>
                  </a:lnTo>
                  <a:lnTo>
                    <a:pt x="375" y="145"/>
                  </a:lnTo>
                  <a:lnTo>
                    <a:pt x="315" y="206"/>
                  </a:lnTo>
                  <a:lnTo>
                    <a:pt x="255" y="254"/>
                  </a:lnTo>
                  <a:lnTo>
                    <a:pt x="194" y="315"/>
                  </a:lnTo>
                  <a:lnTo>
                    <a:pt x="146" y="387"/>
                  </a:lnTo>
                  <a:lnTo>
                    <a:pt x="98" y="460"/>
                  </a:lnTo>
                  <a:lnTo>
                    <a:pt x="61" y="532"/>
                  </a:lnTo>
                  <a:lnTo>
                    <a:pt x="37" y="617"/>
                  </a:lnTo>
                  <a:lnTo>
                    <a:pt x="13" y="689"/>
                  </a:lnTo>
                  <a:lnTo>
                    <a:pt x="1" y="786"/>
                  </a:lnTo>
                  <a:lnTo>
                    <a:pt x="1" y="870"/>
                  </a:lnTo>
                  <a:lnTo>
                    <a:pt x="1" y="955"/>
                  </a:lnTo>
                  <a:lnTo>
                    <a:pt x="13" y="1039"/>
                  </a:lnTo>
                  <a:lnTo>
                    <a:pt x="37" y="1124"/>
                  </a:lnTo>
                  <a:lnTo>
                    <a:pt x="61" y="1208"/>
                  </a:lnTo>
                  <a:lnTo>
                    <a:pt x="98" y="1281"/>
                  </a:lnTo>
                  <a:lnTo>
                    <a:pt x="146" y="1353"/>
                  </a:lnTo>
                  <a:lnTo>
                    <a:pt x="194" y="1414"/>
                  </a:lnTo>
                  <a:lnTo>
                    <a:pt x="255" y="1486"/>
                  </a:lnTo>
                  <a:lnTo>
                    <a:pt x="315" y="1535"/>
                  </a:lnTo>
                  <a:lnTo>
                    <a:pt x="375" y="1583"/>
                  </a:lnTo>
                  <a:lnTo>
                    <a:pt x="448" y="1631"/>
                  </a:lnTo>
                  <a:lnTo>
                    <a:pt x="520" y="1668"/>
                  </a:lnTo>
                  <a:lnTo>
                    <a:pt x="605" y="1692"/>
                  </a:lnTo>
                  <a:lnTo>
                    <a:pt x="689" y="1716"/>
                  </a:lnTo>
                  <a:lnTo>
                    <a:pt x="774" y="1728"/>
                  </a:lnTo>
                  <a:lnTo>
                    <a:pt x="859" y="1740"/>
                  </a:lnTo>
                  <a:lnTo>
                    <a:pt x="955" y="1728"/>
                  </a:lnTo>
                  <a:lnTo>
                    <a:pt x="1040" y="1716"/>
                  </a:lnTo>
                  <a:lnTo>
                    <a:pt x="1124" y="1692"/>
                  </a:lnTo>
                  <a:lnTo>
                    <a:pt x="1197" y="1668"/>
                  </a:lnTo>
                  <a:lnTo>
                    <a:pt x="1269" y="1631"/>
                  </a:lnTo>
                  <a:lnTo>
                    <a:pt x="1342" y="1583"/>
                  </a:lnTo>
                  <a:lnTo>
                    <a:pt x="1414" y="1535"/>
                  </a:lnTo>
                  <a:lnTo>
                    <a:pt x="1475" y="1486"/>
                  </a:lnTo>
                  <a:lnTo>
                    <a:pt x="1535" y="1414"/>
                  </a:lnTo>
                  <a:lnTo>
                    <a:pt x="1583" y="1353"/>
                  </a:lnTo>
                  <a:lnTo>
                    <a:pt x="1620" y="1281"/>
                  </a:lnTo>
                  <a:lnTo>
                    <a:pt x="1656" y="1208"/>
                  </a:lnTo>
                  <a:lnTo>
                    <a:pt x="1692" y="1124"/>
                  </a:lnTo>
                  <a:lnTo>
                    <a:pt x="1704" y="1039"/>
                  </a:lnTo>
                  <a:lnTo>
                    <a:pt x="1728" y="955"/>
                  </a:lnTo>
                  <a:lnTo>
                    <a:pt x="1728" y="870"/>
                  </a:lnTo>
                  <a:lnTo>
                    <a:pt x="1728" y="786"/>
                  </a:lnTo>
                  <a:lnTo>
                    <a:pt x="1704" y="689"/>
                  </a:lnTo>
                  <a:lnTo>
                    <a:pt x="1692" y="617"/>
                  </a:lnTo>
                  <a:lnTo>
                    <a:pt x="1656" y="532"/>
                  </a:lnTo>
                  <a:lnTo>
                    <a:pt x="1620" y="460"/>
                  </a:lnTo>
                  <a:lnTo>
                    <a:pt x="1583" y="387"/>
                  </a:lnTo>
                  <a:lnTo>
                    <a:pt x="1535" y="315"/>
                  </a:lnTo>
                  <a:lnTo>
                    <a:pt x="1475" y="254"/>
                  </a:lnTo>
                  <a:lnTo>
                    <a:pt x="1414" y="206"/>
                  </a:lnTo>
                  <a:lnTo>
                    <a:pt x="1342" y="145"/>
                  </a:lnTo>
                  <a:lnTo>
                    <a:pt x="1269" y="109"/>
                  </a:lnTo>
                  <a:lnTo>
                    <a:pt x="1197" y="73"/>
                  </a:lnTo>
                  <a:lnTo>
                    <a:pt x="1124" y="37"/>
                  </a:lnTo>
                  <a:lnTo>
                    <a:pt x="1040" y="25"/>
                  </a:lnTo>
                  <a:lnTo>
                    <a:pt x="955" y="13"/>
                  </a:lnTo>
                  <a:lnTo>
                    <a:pt x="8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5"/>
            <p:cNvSpPr/>
            <p:nvPr/>
          </p:nvSpPr>
          <p:spPr>
            <a:xfrm>
              <a:off x="5933451" y="4497928"/>
              <a:ext cx="292078" cy="192542"/>
            </a:xfrm>
            <a:custGeom>
              <a:avLst/>
              <a:gdLst/>
              <a:ahLst/>
              <a:cxnLst/>
              <a:rect l="l" t="t" r="r" b="b"/>
              <a:pathLst>
                <a:path w="4325" h="2851" extrusionOk="0">
                  <a:moveTo>
                    <a:pt x="4325" y="0"/>
                  </a:moveTo>
                  <a:lnTo>
                    <a:pt x="0" y="2017"/>
                  </a:lnTo>
                  <a:lnTo>
                    <a:pt x="0" y="2597"/>
                  </a:lnTo>
                  <a:lnTo>
                    <a:pt x="532" y="2851"/>
                  </a:lnTo>
                  <a:lnTo>
                    <a:pt x="4325" y="1377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5"/>
            <p:cNvSpPr/>
            <p:nvPr/>
          </p:nvSpPr>
          <p:spPr>
            <a:xfrm>
              <a:off x="5874698" y="4614556"/>
              <a:ext cx="117574" cy="117511"/>
            </a:xfrm>
            <a:custGeom>
              <a:avLst/>
              <a:gdLst/>
              <a:ahLst/>
              <a:cxnLst/>
              <a:rect l="l" t="t" r="r" b="b"/>
              <a:pathLst>
                <a:path w="1741" h="1740" extrusionOk="0">
                  <a:moveTo>
                    <a:pt x="870" y="1"/>
                  </a:moveTo>
                  <a:lnTo>
                    <a:pt x="786" y="13"/>
                  </a:lnTo>
                  <a:lnTo>
                    <a:pt x="701" y="25"/>
                  </a:lnTo>
                  <a:lnTo>
                    <a:pt x="617" y="37"/>
                  </a:lnTo>
                  <a:lnTo>
                    <a:pt x="532" y="73"/>
                  </a:lnTo>
                  <a:lnTo>
                    <a:pt x="460" y="109"/>
                  </a:lnTo>
                  <a:lnTo>
                    <a:pt x="387" y="145"/>
                  </a:lnTo>
                  <a:lnTo>
                    <a:pt x="315" y="206"/>
                  </a:lnTo>
                  <a:lnTo>
                    <a:pt x="254" y="254"/>
                  </a:lnTo>
                  <a:lnTo>
                    <a:pt x="206" y="315"/>
                  </a:lnTo>
                  <a:lnTo>
                    <a:pt x="158" y="387"/>
                  </a:lnTo>
                  <a:lnTo>
                    <a:pt x="109" y="460"/>
                  </a:lnTo>
                  <a:lnTo>
                    <a:pt x="73" y="532"/>
                  </a:lnTo>
                  <a:lnTo>
                    <a:pt x="49" y="617"/>
                  </a:lnTo>
                  <a:lnTo>
                    <a:pt x="25" y="689"/>
                  </a:lnTo>
                  <a:lnTo>
                    <a:pt x="13" y="786"/>
                  </a:lnTo>
                  <a:lnTo>
                    <a:pt x="1" y="870"/>
                  </a:lnTo>
                  <a:lnTo>
                    <a:pt x="13" y="955"/>
                  </a:lnTo>
                  <a:lnTo>
                    <a:pt x="25" y="1039"/>
                  </a:lnTo>
                  <a:lnTo>
                    <a:pt x="49" y="1124"/>
                  </a:lnTo>
                  <a:lnTo>
                    <a:pt x="73" y="1208"/>
                  </a:lnTo>
                  <a:lnTo>
                    <a:pt x="109" y="1281"/>
                  </a:lnTo>
                  <a:lnTo>
                    <a:pt x="158" y="1353"/>
                  </a:lnTo>
                  <a:lnTo>
                    <a:pt x="206" y="1414"/>
                  </a:lnTo>
                  <a:lnTo>
                    <a:pt x="254" y="1486"/>
                  </a:lnTo>
                  <a:lnTo>
                    <a:pt x="315" y="1535"/>
                  </a:lnTo>
                  <a:lnTo>
                    <a:pt x="387" y="1583"/>
                  </a:lnTo>
                  <a:lnTo>
                    <a:pt x="460" y="1631"/>
                  </a:lnTo>
                  <a:lnTo>
                    <a:pt x="532" y="1668"/>
                  </a:lnTo>
                  <a:lnTo>
                    <a:pt x="617" y="1692"/>
                  </a:lnTo>
                  <a:lnTo>
                    <a:pt x="701" y="1716"/>
                  </a:lnTo>
                  <a:lnTo>
                    <a:pt x="786" y="1728"/>
                  </a:lnTo>
                  <a:lnTo>
                    <a:pt x="870" y="1740"/>
                  </a:lnTo>
                  <a:lnTo>
                    <a:pt x="955" y="1728"/>
                  </a:lnTo>
                  <a:lnTo>
                    <a:pt x="1039" y="1716"/>
                  </a:lnTo>
                  <a:lnTo>
                    <a:pt x="1124" y="1692"/>
                  </a:lnTo>
                  <a:lnTo>
                    <a:pt x="1209" y="1668"/>
                  </a:lnTo>
                  <a:lnTo>
                    <a:pt x="1281" y="1631"/>
                  </a:lnTo>
                  <a:lnTo>
                    <a:pt x="1354" y="1583"/>
                  </a:lnTo>
                  <a:lnTo>
                    <a:pt x="1426" y="1535"/>
                  </a:lnTo>
                  <a:lnTo>
                    <a:pt x="1486" y="1486"/>
                  </a:lnTo>
                  <a:lnTo>
                    <a:pt x="1535" y="1414"/>
                  </a:lnTo>
                  <a:lnTo>
                    <a:pt x="1583" y="1353"/>
                  </a:lnTo>
                  <a:lnTo>
                    <a:pt x="1631" y="1281"/>
                  </a:lnTo>
                  <a:lnTo>
                    <a:pt x="1668" y="1208"/>
                  </a:lnTo>
                  <a:lnTo>
                    <a:pt x="1692" y="1124"/>
                  </a:lnTo>
                  <a:lnTo>
                    <a:pt x="1716" y="1039"/>
                  </a:lnTo>
                  <a:lnTo>
                    <a:pt x="1728" y="955"/>
                  </a:lnTo>
                  <a:lnTo>
                    <a:pt x="1740" y="870"/>
                  </a:lnTo>
                  <a:lnTo>
                    <a:pt x="1728" y="786"/>
                  </a:lnTo>
                  <a:lnTo>
                    <a:pt x="1716" y="689"/>
                  </a:lnTo>
                  <a:lnTo>
                    <a:pt x="1692" y="617"/>
                  </a:lnTo>
                  <a:lnTo>
                    <a:pt x="1668" y="532"/>
                  </a:lnTo>
                  <a:lnTo>
                    <a:pt x="1631" y="460"/>
                  </a:lnTo>
                  <a:lnTo>
                    <a:pt x="1583" y="387"/>
                  </a:lnTo>
                  <a:lnTo>
                    <a:pt x="1535" y="315"/>
                  </a:lnTo>
                  <a:lnTo>
                    <a:pt x="1486" y="254"/>
                  </a:lnTo>
                  <a:lnTo>
                    <a:pt x="1426" y="206"/>
                  </a:lnTo>
                  <a:lnTo>
                    <a:pt x="1354" y="145"/>
                  </a:lnTo>
                  <a:lnTo>
                    <a:pt x="1281" y="109"/>
                  </a:lnTo>
                  <a:lnTo>
                    <a:pt x="1209" y="73"/>
                  </a:lnTo>
                  <a:lnTo>
                    <a:pt x="1124" y="37"/>
                  </a:lnTo>
                  <a:lnTo>
                    <a:pt x="1039" y="25"/>
                  </a:lnTo>
                  <a:lnTo>
                    <a:pt x="955" y="13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5"/>
            <p:cNvSpPr/>
            <p:nvPr/>
          </p:nvSpPr>
          <p:spPr>
            <a:xfrm>
              <a:off x="6166773" y="3765339"/>
              <a:ext cx="117507" cy="335379"/>
            </a:xfrm>
            <a:custGeom>
              <a:avLst/>
              <a:gdLst/>
              <a:ahLst/>
              <a:cxnLst/>
              <a:rect l="l" t="t" r="r" b="b"/>
              <a:pathLst>
                <a:path w="1740" h="4966" extrusionOk="0">
                  <a:moveTo>
                    <a:pt x="0" y="0"/>
                  </a:moveTo>
                  <a:lnTo>
                    <a:pt x="0" y="4965"/>
                  </a:lnTo>
                  <a:lnTo>
                    <a:pt x="1740" y="4965"/>
                  </a:lnTo>
                  <a:lnTo>
                    <a:pt x="174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6273609" y="3970096"/>
              <a:ext cx="35995" cy="34308"/>
            </a:xfrm>
            <a:custGeom>
              <a:avLst/>
              <a:gdLst/>
              <a:ahLst/>
              <a:cxnLst/>
              <a:rect l="l" t="t" r="r" b="b"/>
              <a:pathLst>
                <a:path w="533" h="508" extrusionOk="0">
                  <a:moveTo>
                    <a:pt x="1" y="0"/>
                  </a:moveTo>
                  <a:lnTo>
                    <a:pt x="1" y="508"/>
                  </a:lnTo>
                  <a:lnTo>
                    <a:pt x="532" y="508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6307915" y="3954564"/>
              <a:ext cx="16343" cy="66184"/>
            </a:xfrm>
            <a:custGeom>
              <a:avLst/>
              <a:gdLst/>
              <a:ahLst/>
              <a:cxnLst/>
              <a:rect l="l" t="t" r="r" b="b"/>
              <a:pathLst>
                <a:path w="242" h="980" extrusionOk="0">
                  <a:moveTo>
                    <a:pt x="0" y="1"/>
                  </a:moveTo>
                  <a:lnTo>
                    <a:pt x="0" y="979"/>
                  </a:lnTo>
                  <a:lnTo>
                    <a:pt x="242" y="979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7396125" y="3098863"/>
              <a:ext cx="104473" cy="1626783"/>
            </a:xfrm>
            <a:custGeom>
              <a:avLst/>
              <a:gdLst/>
              <a:ahLst/>
              <a:cxnLst/>
              <a:rect l="l" t="t" r="r" b="b"/>
              <a:pathLst>
                <a:path w="1547" h="24088" extrusionOk="0">
                  <a:moveTo>
                    <a:pt x="1" y="0"/>
                  </a:moveTo>
                  <a:lnTo>
                    <a:pt x="1" y="24087"/>
                  </a:lnTo>
                  <a:lnTo>
                    <a:pt x="1547" y="24087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6294814" y="3494467"/>
              <a:ext cx="1459512" cy="1060637"/>
            </a:xfrm>
            <a:custGeom>
              <a:avLst/>
              <a:gdLst/>
              <a:ahLst/>
              <a:cxnLst/>
              <a:rect l="l" t="t" r="r" b="b"/>
              <a:pathLst>
                <a:path w="21612" h="15705" extrusionOk="0">
                  <a:moveTo>
                    <a:pt x="3746" y="1"/>
                  </a:moveTo>
                  <a:lnTo>
                    <a:pt x="1" y="2828"/>
                  </a:lnTo>
                  <a:lnTo>
                    <a:pt x="3178" y="4833"/>
                  </a:lnTo>
                  <a:lnTo>
                    <a:pt x="10172" y="9266"/>
                  </a:lnTo>
                  <a:lnTo>
                    <a:pt x="13929" y="11634"/>
                  </a:lnTo>
                  <a:lnTo>
                    <a:pt x="17215" y="13699"/>
                  </a:lnTo>
                  <a:lnTo>
                    <a:pt x="19570" y="15149"/>
                  </a:lnTo>
                  <a:lnTo>
                    <a:pt x="20247" y="15560"/>
                  </a:lnTo>
                  <a:lnTo>
                    <a:pt x="20440" y="15668"/>
                  </a:lnTo>
                  <a:lnTo>
                    <a:pt x="20525" y="15705"/>
                  </a:lnTo>
                  <a:lnTo>
                    <a:pt x="21612" y="13180"/>
                  </a:lnTo>
                  <a:lnTo>
                    <a:pt x="21600" y="13107"/>
                  </a:lnTo>
                  <a:lnTo>
                    <a:pt x="21551" y="12926"/>
                  </a:lnTo>
                  <a:lnTo>
                    <a:pt x="21479" y="12661"/>
                  </a:lnTo>
                  <a:lnTo>
                    <a:pt x="21430" y="12516"/>
                  </a:lnTo>
                  <a:lnTo>
                    <a:pt x="21370" y="12371"/>
                  </a:lnTo>
                  <a:lnTo>
                    <a:pt x="21298" y="12226"/>
                  </a:lnTo>
                  <a:lnTo>
                    <a:pt x="21201" y="12081"/>
                  </a:lnTo>
                  <a:lnTo>
                    <a:pt x="21104" y="11960"/>
                  </a:lnTo>
                  <a:lnTo>
                    <a:pt x="20984" y="11851"/>
                  </a:lnTo>
                  <a:lnTo>
                    <a:pt x="20923" y="11803"/>
                  </a:lnTo>
                  <a:lnTo>
                    <a:pt x="20851" y="11767"/>
                  </a:lnTo>
                  <a:lnTo>
                    <a:pt x="20778" y="11730"/>
                  </a:lnTo>
                  <a:lnTo>
                    <a:pt x="20694" y="11706"/>
                  </a:lnTo>
                  <a:lnTo>
                    <a:pt x="20621" y="11682"/>
                  </a:lnTo>
                  <a:lnTo>
                    <a:pt x="20440" y="11682"/>
                  </a:lnTo>
                  <a:lnTo>
                    <a:pt x="20343" y="11694"/>
                  </a:lnTo>
                  <a:lnTo>
                    <a:pt x="20162" y="11718"/>
                  </a:lnTo>
                  <a:lnTo>
                    <a:pt x="20005" y="11718"/>
                  </a:lnTo>
                  <a:lnTo>
                    <a:pt x="19884" y="11694"/>
                  </a:lnTo>
                  <a:lnTo>
                    <a:pt x="19776" y="11646"/>
                  </a:lnTo>
                  <a:lnTo>
                    <a:pt x="19691" y="11585"/>
                  </a:lnTo>
                  <a:lnTo>
                    <a:pt x="19619" y="11501"/>
                  </a:lnTo>
                  <a:lnTo>
                    <a:pt x="19570" y="11404"/>
                  </a:lnTo>
                  <a:lnTo>
                    <a:pt x="19510" y="11283"/>
                  </a:lnTo>
                  <a:lnTo>
                    <a:pt x="19474" y="11151"/>
                  </a:lnTo>
                  <a:lnTo>
                    <a:pt x="19425" y="11006"/>
                  </a:lnTo>
                  <a:lnTo>
                    <a:pt x="19341" y="10667"/>
                  </a:lnTo>
                  <a:lnTo>
                    <a:pt x="19292" y="10474"/>
                  </a:lnTo>
                  <a:lnTo>
                    <a:pt x="19220" y="10281"/>
                  </a:lnTo>
                  <a:lnTo>
                    <a:pt x="19147" y="10063"/>
                  </a:lnTo>
                  <a:lnTo>
                    <a:pt x="19051" y="9846"/>
                  </a:lnTo>
                  <a:lnTo>
                    <a:pt x="18942" y="9641"/>
                  </a:lnTo>
                  <a:lnTo>
                    <a:pt x="18833" y="9496"/>
                  </a:lnTo>
                  <a:lnTo>
                    <a:pt x="18737" y="9375"/>
                  </a:lnTo>
                  <a:lnTo>
                    <a:pt x="18628" y="9290"/>
                  </a:lnTo>
                  <a:lnTo>
                    <a:pt x="18519" y="9230"/>
                  </a:lnTo>
                  <a:lnTo>
                    <a:pt x="18398" y="9194"/>
                  </a:lnTo>
                  <a:lnTo>
                    <a:pt x="18278" y="9169"/>
                  </a:lnTo>
                  <a:lnTo>
                    <a:pt x="18145" y="9157"/>
                  </a:lnTo>
                  <a:lnTo>
                    <a:pt x="17843" y="9145"/>
                  </a:lnTo>
                  <a:lnTo>
                    <a:pt x="17674" y="9133"/>
                  </a:lnTo>
                  <a:lnTo>
                    <a:pt x="17492" y="9097"/>
                  </a:lnTo>
                  <a:lnTo>
                    <a:pt x="17287" y="9049"/>
                  </a:lnTo>
                  <a:lnTo>
                    <a:pt x="17058" y="8976"/>
                  </a:lnTo>
                  <a:lnTo>
                    <a:pt x="16804" y="8880"/>
                  </a:lnTo>
                  <a:lnTo>
                    <a:pt x="16538" y="8735"/>
                  </a:lnTo>
                  <a:lnTo>
                    <a:pt x="16139" y="8505"/>
                  </a:lnTo>
                  <a:lnTo>
                    <a:pt x="15548" y="8118"/>
                  </a:lnTo>
                  <a:lnTo>
                    <a:pt x="14799" y="7623"/>
                  </a:lnTo>
                  <a:lnTo>
                    <a:pt x="13905" y="7019"/>
                  </a:lnTo>
                  <a:lnTo>
                    <a:pt x="11827" y="5606"/>
                  </a:lnTo>
                  <a:lnTo>
                    <a:pt x="9568" y="4060"/>
                  </a:lnTo>
                  <a:lnTo>
                    <a:pt x="5533" y="1245"/>
                  </a:lnTo>
                  <a:lnTo>
                    <a:pt x="374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7680840" y="4384474"/>
              <a:ext cx="562141" cy="341119"/>
            </a:xfrm>
            <a:custGeom>
              <a:avLst/>
              <a:gdLst/>
              <a:ahLst/>
              <a:cxnLst/>
              <a:rect l="l" t="t" r="r" b="b"/>
              <a:pathLst>
                <a:path w="8324" h="5051" extrusionOk="0">
                  <a:moveTo>
                    <a:pt x="1088" y="1"/>
                  </a:moveTo>
                  <a:lnTo>
                    <a:pt x="1" y="2526"/>
                  </a:lnTo>
                  <a:lnTo>
                    <a:pt x="4132" y="5050"/>
                  </a:lnTo>
                  <a:lnTo>
                    <a:pt x="4820" y="4374"/>
                  </a:lnTo>
                  <a:lnTo>
                    <a:pt x="5521" y="3661"/>
                  </a:lnTo>
                  <a:lnTo>
                    <a:pt x="6318" y="2852"/>
                  </a:lnTo>
                  <a:lnTo>
                    <a:pt x="7103" y="2030"/>
                  </a:lnTo>
                  <a:lnTo>
                    <a:pt x="7454" y="1656"/>
                  </a:lnTo>
                  <a:lnTo>
                    <a:pt x="7768" y="1306"/>
                  </a:lnTo>
                  <a:lnTo>
                    <a:pt x="8022" y="1016"/>
                  </a:lnTo>
                  <a:lnTo>
                    <a:pt x="8203" y="774"/>
                  </a:lnTo>
                  <a:lnTo>
                    <a:pt x="8263" y="690"/>
                  </a:lnTo>
                  <a:lnTo>
                    <a:pt x="8311" y="617"/>
                  </a:lnTo>
                  <a:lnTo>
                    <a:pt x="8324" y="569"/>
                  </a:lnTo>
                  <a:lnTo>
                    <a:pt x="8324" y="557"/>
                  </a:lnTo>
                  <a:lnTo>
                    <a:pt x="8311" y="545"/>
                  </a:lnTo>
                  <a:lnTo>
                    <a:pt x="8275" y="532"/>
                  </a:lnTo>
                  <a:lnTo>
                    <a:pt x="8227" y="532"/>
                  </a:lnTo>
                  <a:lnTo>
                    <a:pt x="8094" y="557"/>
                  </a:lnTo>
                  <a:lnTo>
                    <a:pt x="7889" y="617"/>
                  </a:lnTo>
                  <a:lnTo>
                    <a:pt x="7647" y="690"/>
                  </a:lnTo>
                  <a:lnTo>
                    <a:pt x="7079" y="895"/>
                  </a:lnTo>
                  <a:lnTo>
                    <a:pt x="6439" y="1149"/>
                  </a:lnTo>
                  <a:lnTo>
                    <a:pt x="5811" y="1402"/>
                  </a:lnTo>
                  <a:lnTo>
                    <a:pt x="5267" y="1620"/>
                  </a:lnTo>
                  <a:lnTo>
                    <a:pt x="4736" y="184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5902453" y="3246489"/>
              <a:ext cx="1256375" cy="1196855"/>
            </a:xfrm>
            <a:custGeom>
              <a:avLst/>
              <a:gdLst/>
              <a:ahLst/>
              <a:cxnLst/>
              <a:rect l="l" t="t" r="r" b="b"/>
              <a:pathLst>
                <a:path w="18604" h="17722" extrusionOk="0">
                  <a:moveTo>
                    <a:pt x="314" y="1"/>
                  </a:moveTo>
                  <a:lnTo>
                    <a:pt x="266" y="242"/>
                  </a:lnTo>
                  <a:lnTo>
                    <a:pt x="218" y="508"/>
                  </a:lnTo>
                  <a:lnTo>
                    <a:pt x="157" y="870"/>
                  </a:lnTo>
                  <a:lnTo>
                    <a:pt x="97" y="1281"/>
                  </a:lnTo>
                  <a:lnTo>
                    <a:pt x="49" y="1752"/>
                  </a:lnTo>
                  <a:lnTo>
                    <a:pt x="12" y="2259"/>
                  </a:lnTo>
                  <a:lnTo>
                    <a:pt x="0" y="2791"/>
                  </a:lnTo>
                  <a:lnTo>
                    <a:pt x="0" y="3057"/>
                  </a:lnTo>
                  <a:lnTo>
                    <a:pt x="12" y="3335"/>
                  </a:lnTo>
                  <a:lnTo>
                    <a:pt x="37" y="3588"/>
                  </a:lnTo>
                  <a:lnTo>
                    <a:pt x="73" y="3854"/>
                  </a:lnTo>
                  <a:lnTo>
                    <a:pt x="109" y="4108"/>
                  </a:lnTo>
                  <a:lnTo>
                    <a:pt x="169" y="4349"/>
                  </a:lnTo>
                  <a:lnTo>
                    <a:pt x="242" y="4591"/>
                  </a:lnTo>
                  <a:lnTo>
                    <a:pt x="326" y="4820"/>
                  </a:lnTo>
                  <a:lnTo>
                    <a:pt x="423" y="5026"/>
                  </a:lnTo>
                  <a:lnTo>
                    <a:pt x="544" y="5219"/>
                  </a:lnTo>
                  <a:lnTo>
                    <a:pt x="677" y="5400"/>
                  </a:lnTo>
                  <a:lnTo>
                    <a:pt x="822" y="5557"/>
                  </a:lnTo>
                  <a:lnTo>
                    <a:pt x="906" y="5630"/>
                  </a:lnTo>
                  <a:lnTo>
                    <a:pt x="991" y="5690"/>
                  </a:lnTo>
                  <a:lnTo>
                    <a:pt x="1088" y="5751"/>
                  </a:lnTo>
                  <a:lnTo>
                    <a:pt x="1184" y="5799"/>
                  </a:lnTo>
                  <a:lnTo>
                    <a:pt x="1281" y="5847"/>
                  </a:lnTo>
                  <a:lnTo>
                    <a:pt x="1390" y="5883"/>
                  </a:lnTo>
                  <a:lnTo>
                    <a:pt x="1498" y="5920"/>
                  </a:lnTo>
                  <a:lnTo>
                    <a:pt x="1619" y="5944"/>
                  </a:lnTo>
                  <a:lnTo>
                    <a:pt x="2863" y="6161"/>
                  </a:lnTo>
                  <a:lnTo>
                    <a:pt x="4542" y="6439"/>
                  </a:lnTo>
                  <a:lnTo>
                    <a:pt x="6463" y="6729"/>
                  </a:lnTo>
                  <a:lnTo>
                    <a:pt x="8444" y="7031"/>
                  </a:lnTo>
                  <a:lnTo>
                    <a:pt x="11863" y="7550"/>
                  </a:lnTo>
                  <a:lnTo>
                    <a:pt x="13337" y="7756"/>
                  </a:lnTo>
                  <a:lnTo>
                    <a:pt x="12286" y="16912"/>
                  </a:lnTo>
                  <a:lnTo>
                    <a:pt x="14907" y="17722"/>
                  </a:lnTo>
                  <a:lnTo>
                    <a:pt x="15040" y="17565"/>
                  </a:lnTo>
                  <a:lnTo>
                    <a:pt x="15136" y="17432"/>
                  </a:lnTo>
                  <a:lnTo>
                    <a:pt x="15221" y="17311"/>
                  </a:lnTo>
                  <a:lnTo>
                    <a:pt x="15269" y="17190"/>
                  </a:lnTo>
                  <a:lnTo>
                    <a:pt x="15306" y="17081"/>
                  </a:lnTo>
                  <a:lnTo>
                    <a:pt x="15330" y="16985"/>
                  </a:lnTo>
                  <a:lnTo>
                    <a:pt x="15354" y="16755"/>
                  </a:lnTo>
                  <a:lnTo>
                    <a:pt x="15390" y="16502"/>
                  </a:lnTo>
                  <a:lnTo>
                    <a:pt x="15414" y="16345"/>
                  </a:lnTo>
                  <a:lnTo>
                    <a:pt x="15475" y="16175"/>
                  </a:lnTo>
                  <a:lnTo>
                    <a:pt x="15547" y="15970"/>
                  </a:lnTo>
                  <a:lnTo>
                    <a:pt x="15644" y="15741"/>
                  </a:lnTo>
                  <a:lnTo>
                    <a:pt x="15777" y="15487"/>
                  </a:lnTo>
                  <a:lnTo>
                    <a:pt x="15946" y="15185"/>
                  </a:lnTo>
                  <a:lnTo>
                    <a:pt x="16018" y="15064"/>
                  </a:lnTo>
                  <a:lnTo>
                    <a:pt x="16055" y="14931"/>
                  </a:lnTo>
                  <a:lnTo>
                    <a:pt x="16067" y="14798"/>
                  </a:lnTo>
                  <a:lnTo>
                    <a:pt x="16067" y="14666"/>
                  </a:lnTo>
                  <a:lnTo>
                    <a:pt x="16042" y="14533"/>
                  </a:lnTo>
                  <a:lnTo>
                    <a:pt x="16006" y="14400"/>
                  </a:lnTo>
                  <a:lnTo>
                    <a:pt x="15934" y="14146"/>
                  </a:lnTo>
                  <a:lnTo>
                    <a:pt x="15849" y="13892"/>
                  </a:lnTo>
                  <a:lnTo>
                    <a:pt x="15813" y="13760"/>
                  </a:lnTo>
                  <a:lnTo>
                    <a:pt x="15801" y="13639"/>
                  </a:lnTo>
                  <a:lnTo>
                    <a:pt x="15789" y="13530"/>
                  </a:lnTo>
                  <a:lnTo>
                    <a:pt x="15813" y="13409"/>
                  </a:lnTo>
                  <a:lnTo>
                    <a:pt x="15849" y="13313"/>
                  </a:lnTo>
                  <a:lnTo>
                    <a:pt x="15910" y="13204"/>
                  </a:lnTo>
                  <a:lnTo>
                    <a:pt x="15994" y="13095"/>
                  </a:lnTo>
                  <a:lnTo>
                    <a:pt x="16079" y="12962"/>
                  </a:lnTo>
                  <a:lnTo>
                    <a:pt x="16272" y="12624"/>
                  </a:lnTo>
                  <a:lnTo>
                    <a:pt x="16489" y="12213"/>
                  </a:lnTo>
                  <a:lnTo>
                    <a:pt x="16719" y="11718"/>
                  </a:lnTo>
                  <a:lnTo>
                    <a:pt x="16960" y="11187"/>
                  </a:lnTo>
                  <a:lnTo>
                    <a:pt x="17202" y="10595"/>
                  </a:lnTo>
                  <a:lnTo>
                    <a:pt x="17456" y="9991"/>
                  </a:lnTo>
                  <a:lnTo>
                    <a:pt x="17685" y="9375"/>
                  </a:lnTo>
                  <a:lnTo>
                    <a:pt x="17903" y="8771"/>
                  </a:lnTo>
                  <a:lnTo>
                    <a:pt x="18108" y="8179"/>
                  </a:lnTo>
                  <a:lnTo>
                    <a:pt x="18277" y="7611"/>
                  </a:lnTo>
                  <a:lnTo>
                    <a:pt x="18422" y="7103"/>
                  </a:lnTo>
                  <a:lnTo>
                    <a:pt x="18531" y="6657"/>
                  </a:lnTo>
                  <a:lnTo>
                    <a:pt x="18567" y="6463"/>
                  </a:lnTo>
                  <a:lnTo>
                    <a:pt x="18591" y="6282"/>
                  </a:lnTo>
                  <a:lnTo>
                    <a:pt x="18603" y="6125"/>
                  </a:lnTo>
                  <a:lnTo>
                    <a:pt x="18603" y="6004"/>
                  </a:lnTo>
                  <a:lnTo>
                    <a:pt x="18579" y="5896"/>
                  </a:lnTo>
                  <a:lnTo>
                    <a:pt x="18555" y="5823"/>
                  </a:lnTo>
                  <a:lnTo>
                    <a:pt x="18519" y="5799"/>
                  </a:lnTo>
                  <a:lnTo>
                    <a:pt x="18483" y="5751"/>
                  </a:lnTo>
                  <a:lnTo>
                    <a:pt x="18350" y="5666"/>
                  </a:lnTo>
                  <a:lnTo>
                    <a:pt x="18168" y="5557"/>
                  </a:lnTo>
                  <a:lnTo>
                    <a:pt x="17927" y="5424"/>
                  </a:lnTo>
                  <a:lnTo>
                    <a:pt x="17311" y="5122"/>
                  </a:lnTo>
                  <a:lnTo>
                    <a:pt x="16538" y="4772"/>
                  </a:lnTo>
                  <a:lnTo>
                    <a:pt x="15632" y="4373"/>
                  </a:lnTo>
                  <a:lnTo>
                    <a:pt x="14641" y="3951"/>
                  </a:lnTo>
                  <a:lnTo>
                    <a:pt x="12503" y="3057"/>
                  </a:lnTo>
                  <a:lnTo>
                    <a:pt x="10389" y="2199"/>
                  </a:lnTo>
                  <a:lnTo>
                    <a:pt x="8541" y="1474"/>
                  </a:lnTo>
                  <a:lnTo>
                    <a:pt x="6765" y="77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6686432" y="4388593"/>
              <a:ext cx="373657" cy="343483"/>
            </a:xfrm>
            <a:custGeom>
              <a:avLst/>
              <a:gdLst/>
              <a:ahLst/>
              <a:cxnLst/>
              <a:rect l="l" t="t" r="r" b="b"/>
              <a:pathLst>
                <a:path w="5533" h="5086" extrusionOk="0">
                  <a:moveTo>
                    <a:pt x="677" y="0"/>
                  </a:moveTo>
                  <a:lnTo>
                    <a:pt x="0" y="5086"/>
                  </a:lnTo>
                  <a:lnTo>
                    <a:pt x="5533" y="5086"/>
                  </a:lnTo>
                  <a:lnTo>
                    <a:pt x="5243" y="4869"/>
                  </a:lnTo>
                  <a:lnTo>
                    <a:pt x="4518" y="4397"/>
                  </a:lnTo>
                  <a:lnTo>
                    <a:pt x="4083" y="4132"/>
                  </a:lnTo>
                  <a:lnTo>
                    <a:pt x="3648" y="3878"/>
                  </a:lnTo>
                  <a:lnTo>
                    <a:pt x="3250" y="3673"/>
                  </a:lnTo>
                  <a:lnTo>
                    <a:pt x="3068" y="3588"/>
                  </a:lnTo>
                  <a:lnTo>
                    <a:pt x="2911" y="3528"/>
                  </a:lnTo>
                  <a:lnTo>
                    <a:pt x="3298" y="810"/>
                  </a:lnTo>
                  <a:lnTo>
                    <a:pt x="67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5616118" y="2185963"/>
              <a:ext cx="257839" cy="1542770"/>
            </a:xfrm>
            <a:custGeom>
              <a:avLst/>
              <a:gdLst/>
              <a:ahLst/>
              <a:cxnLst/>
              <a:rect l="l" t="t" r="r" b="b"/>
              <a:pathLst>
                <a:path w="3818" h="22844" extrusionOk="0">
                  <a:moveTo>
                    <a:pt x="882" y="1"/>
                  </a:moveTo>
                  <a:lnTo>
                    <a:pt x="798" y="25"/>
                  </a:lnTo>
                  <a:lnTo>
                    <a:pt x="713" y="49"/>
                  </a:lnTo>
                  <a:lnTo>
                    <a:pt x="628" y="97"/>
                  </a:lnTo>
                  <a:lnTo>
                    <a:pt x="544" y="146"/>
                  </a:lnTo>
                  <a:lnTo>
                    <a:pt x="387" y="254"/>
                  </a:lnTo>
                  <a:lnTo>
                    <a:pt x="242" y="387"/>
                  </a:lnTo>
                  <a:lnTo>
                    <a:pt x="133" y="544"/>
                  </a:lnTo>
                  <a:lnTo>
                    <a:pt x="85" y="617"/>
                  </a:lnTo>
                  <a:lnTo>
                    <a:pt x="49" y="689"/>
                  </a:lnTo>
                  <a:lnTo>
                    <a:pt x="24" y="774"/>
                  </a:lnTo>
                  <a:lnTo>
                    <a:pt x="0" y="846"/>
                  </a:lnTo>
                  <a:lnTo>
                    <a:pt x="0" y="919"/>
                  </a:lnTo>
                  <a:lnTo>
                    <a:pt x="0" y="991"/>
                  </a:lnTo>
                  <a:lnTo>
                    <a:pt x="37" y="1064"/>
                  </a:lnTo>
                  <a:lnTo>
                    <a:pt x="109" y="1160"/>
                  </a:lnTo>
                  <a:lnTo>
                    <a:pt x="314" y="1426"/>
                  </a:lnTo>
                  <a:lnTo>
                    <a:pt x="459" y="1595"/>
                  </a:lnTo>
                  <a:lnTo>
                    <a:pt x="616" y="1801"/>
                  </a:lnTo>
                  <a:lnTo>
                    <a:pt x="773" y="2030"/>
                  </a:lnTo>
                  <a:lnTo>
                    <a:pt x="955" y="2308"/>
                  </a:lnTo>
                  <a:lnTo>
                    <a:pt x="1124" y="2610"/>
                  </a:lnTo>
                  <a:lnTo>
                    <a:pt x="1281" y="2960"/>
                  </a:lnTo>
                  <a:lnTo>
                    <a:pt x="1438" y="3347"/>
                  </a:lnTo>
                  <a:lnTo>
                    <a:pt x="1510" y="3564"/>
                  </a:lnTo>
                  <a:lnTo>
                    <a:pt x="1583" y="3794"/>
                  </a:lnTo>
                  <a:lnTo>
                    <a:pt x="1643" y="4023"/>
                  </a:lnTo>
                  <a:lnTo>
                    <a:pt x="1704" y="4277"/>
                  </a:lnTo>
                  <a:lnTo>
                    <a:pt x="1752" y="4531"/>
                  </a:lnTo>
                  <a:lnTo>
                    <a:pt x="1800" y="4808"/>
                  </a:lnTo>
                  <a:lnTo>
                    <a:pt x="1836" y="5098"/>
                  </a:lnTo>
                  <a:lnTo>
                    <a:pt x="1873" y="5400"/>
                  </a:lnTo>
                  <a:lnTo>
                    <a:pt x="1897" y="5714"/>
                  </a:lnTo>
                  <a:lnTo>
                    <a:pt x="1909" y="6041"/>
                  </a:lnTo>
                  <a:lnTo>
                    <a:pt x="1909" y="6379"/>
                  </a:lnTo>
                  <a:lnTo>
                    <a:pt x="1909" y="6693"/>
                  </a:lnTo>
                  <a:lnTo>
                    <a:pt x="1885" y="7007"/>
                  </a:lnTo>
                  <a:lnTo>
                    <a:pt x="1861" y="7309"/>
                  </a:lnTo>
                  <a:lnTo>
                    <a:pt x="1836" y="7611"/>
                  </a:lnTo>
                  <a:lnTo>
                    <a:pt x="1800" y="7901"/>
                  </a:lnTo>
                  <a:lnTo>
                    <a:pt x="1704" y="8457"/>
                  </a:lnTo>
                  <a:lnTo>
                    <a:pt x="1583" y="9000"/>
                  </a:lnTo>
                  <a:lnTo>
                    <a:pt x="1462" y="9520"/>
                  </a:lnTo>
                  <a:lnTo>
                    <a:pt x="1184" y="10571"/>
                  </a:lnTo>
                  <a:lnTo>
                    <a:pt x="1051" y="11102"/>
                  </a:lnTo>
                  <a:lnTo>
                    <a:pt x="930" y="11658"/>
                  </a:lnTo>
                  <a:lnTo>
                    <a:pt x="822" y="12226"/>
                  </a:lnTo>
                  <a:lnTo>
                    <a:pt x="773" y="12528"/>
                  </a:lnTo>
                  <a:lnTo>
                    <a:pt x="725" y="12830"/>
                  </a:lnTo>
                  <a:lnTo>
                    <a:pt x="701" y="13144"/>
                  </a:lnTo>
                  <a:lnTo>
                    <a:pt x="665" y="13470"/>
                  </a:lnTo>
                  <a:lnTo>
                    <a:pt x="653" y="13796"/>
                  </a:lnTo>
                  <a:lnTo>
                    <a:pt x="641" y="14146"/>
                  </a:lnTo>
                  <a:lnTo>
                    <a:pt x="641" y="14497"/>
                  </a:lnTo>
                  <a:lnTo>
                    <a:pt x="653" y="14871"/>
                  </a:lnTo>
                  <a:lnTo>
                    <a:pt x="677" y="15258"/>
                  </a:lnTo>
                  <a:lnTo>
                    <a:pt x="701" y="15656"/>
                  </a:lnTo>
                  <a:lnTo>
                    <a:pt x="749" y="16055"/>
                  </a:lnTo>
                  <a:lnTo>
                    <a:pt x="798" y="16441"/>
                  </a:lnTo>
                  <a:lnTo>
                    <a:pt x="918" y="17202"/>
                  </a:lnTo>
                  <a:lnTo>
                    <a:pt x="1051" y="17927"/>
                  </a:lnTo>
                  <a:lnTo>
                    <a:pt x="1208" y="18604"/>
                  </a:lnTo>
                  <a:lnTo>
                    <a:pt x="1377" y="19244"/>
                  </a:lnTo>
                  <a:lnTo>
                    <a:pt x="1546" y="19836"/>
                  </a:lnTo>
                  <a:lnTo>
                    <a:pt x="1728" y="20379"/>
                  </a:lnTo>
                  <a:lnTo>
                    <a:pt x="1909" y="20875"/>
                  </a:lnTo>
                  <a:lnTo>
                    <a:pt x="2078" y="21322"/>
                  </a:lnTo>
                  <a:lnTo>
                    <a:pt x="2235" y="21708"/>
                  </a:lnTo>
                  <a:lnTo>
                    <a:pt x="2392" y="22046"/>
                  </a:lnTo>
                  <a:lnTo>
                    <a:pt x="2525" y="22324"/>
                  </a:lnTo>
                  <a:lnTo>
                    <a:pt x="2718" y="22711"/>
                  </a:lnTo>
                  <a:lnTo>
                    <a:pt x="2791" y="22844"/>
                  </a:lnTo>
                  <a:lnTo>
                    <a:pt x="3818" y="22022"/>
                  </a:lnTo>
                  <a:lnTo>
                    <a:pt x="3624" y="21515"/>
                  </a:lnTo>
                  <a:lnTo>
                    <a:pt x="3455" y="21020"/>
                  </a:lnTo>
                  <a:lnTo>
                    <a:pt x="3286" y="20536"/>
                  </a:lnTo>
                  <a:lnTo>
                    <a:pt x="3129" y="20065"/>
                  </a:lnTo>
                  <a:lnTo>
                    <a:pt x="2996" y="19594"/>
                  </a:lnTo>
                  <a:lnTo>
                    <a:pt x="2863" y="19123"/>
                  </a:lnTo>
                  <a:lnTo>
                    <a:pt x="2742" y="18664"/>
                  </a:lnTo>
                  <a:lnTo>
                    <a:pt x="2634" y="18217"/>
                  </a:lnTo>
                  <a:lnTo>
                    <a:pt x="2525" y="17770"/>
                  </a:lnTo>
                  <a:lnTo>
                    <a:pt x="2440" y="17335"/>
                  </a:lnTo>
                  <a:lnTo>
                    <a:pt x="2368" y="16900"/>
                  </a:lnTo>
                  <a:lnTo>
                    <a:pt x="2295" y="16466"/>
                  </a:lnTo>
                  <a:lnTo>
                    <a:pt x="2235" y="16043"/>
                  </a:lnTo>
                  <a:lnTo>
                    <a:pt x="2199" y="15632"/>
                  </a:lnTo>
                  <a:lnTo>
                    <a:pt x="2163" y="15209"/>
                  </a:lnTo>
                  <a:lnTo>
                    <a:pt x="2138" y="14811"/>
                  </a:lnTo>
                  <a:lnTo>
                    <a:pt x="2114" y="14400"/>
                  </a:lnTo>
                  <a:lnTo>
                    <a:pt x="2114" y="14001"/>
                  </a:lnTo>
                  <a:lnTo>
                    <a:pt x="2114" y="13603"/>
                  </a:lnTo>
                  <a:lnTo>
                    <a:pt x="2138" y="13204"/>
                  </a:lnTo>
                  <a:lnTo>
                    <a:pt x="2163" y="12817"/>
                  </a:lnTo>
                  <a:lnTo>
                    <a:pt x="2199" y="12419"/>
                  </a:lnTo>
                  <a:lnTo>
                    <a:pt x="2247" y="12032"/>
                  </a:lnTo>
                  <a:lnTo>
                    <a:pt x="2295" y="11646"/>
                  </a:lnTo>
                  <a:lnTo>
                    <a:pt x="2368" y="11271"/>
                  </a:lnTo>
                  <a:lnTo>
                    <a:pt x="2440" y="10885"/>
                  </a:lnTo>
                  <a:lnTo>
                    <a:pt x="2525" y="10510"/>
                  </a:lnTo>
                  <a:lnTo>
                    <a:pt x="2622" y="10136"/>
                  </a:lnTo>
                  <a:lnTo>
                    <a:pt x="2718" y="9761"/>
                  </a:lnTo>
                  <a:lnTo>
                    <a:pt x="2839" y="9387"/>
                  </a:lnTo>
                  <a:lnTo>
                    <a:pt x="2960" y="9012"/>
                  </a:lnTo>
                  <a:lnTo>
                    <a:pt x="3093" y="8638"/>
                  </a:lnTo>
                  <a:lnTo>
                    <a:pt x="3214" y="8263"/>
                  </a:lnTo>
                  <a:lnTo>
                    <a:pt x="3310" y="7877"/>
                  </a:lnTo>
                  <a:lnTo>
                    <a:pt x="3383" y="7502"/>
                  </a:lnTo>
                  <a:lnTo>
                    <a:pt x="3431" y="7116"/>
                  </a:lnTo>
                  <a:lnTo>
                    <a:pt x="3455" y="6729"/>
                  </a:lnTo>
                  <a:lnTo>
                    <a:pt x="3467" y="6343"/>
                  </a:lnTo>
                  <a:lnTo>
                    <a:pt x="3455" y="5968"/>
                  </a:lnTo>
                  <a:lnTo>
                    <a:pt x="3419" y="5594"/>
                  </a:lnTo>
                  <a:lnTo>
                    <a:pt x="3371" y="5219"/>
                  </a:lnTo>
                  <a:lnTo>
                    <a:pt x="3310" y="4845"/>
                  </a:lnTo>
                  <a:lnTo>
                    <a:pt x="3238" y="4482"/>
                  </a:lnTo>
                  <a:lnTo>
                    <a:pt x="3153" y="4120"/>
                  </a:lnTo>
                  <a:lnTo>
                    <a:pt x="3056" y="3770"/>
                  </a:lnTo>
                  <a:lnTo>
                    <a:pt x="2948" y="3431"/>
                  </a:lnTo>
                  <a:lnTo>
                    <a:pt x="2827" y="3105"/>
                  </a:lnTo>
                  <a:lnTo>
                    <a:pt x="2706" y="2791"/>
                  </a:lnTo>
                  <a:lnTo>
                    <a:pt x="2573" y="2477"/>
                  </a:lnTo>
                  <a:lnTo>
                    <a:pt x="2440" y="2187"/>
                  </a:lnTo>
                  <a:lnTo>
                    <a:pt x="2308" y="1909"/>
                  </a:lnTo>
                  <a:lnTo>
                    <a:pt x="2163" y="1644"/>
                  </a:lnTo>
                  <a:lnTo>
                    <a:pt x="2030" y="1390"/>
                  </a:lnTo>
                  <a:lnTo>
                    <a:pt x="1885" y="1160"/>
                  </a:lnTo>
                  <a:lnTo>
                    <a:pt x="1752" y="943"/>
                  </a:lnTo>
                  <a:lnTo>
                    <a:pt x="1619" y="750"/>
                  </a:lnTo>
                  <a:lnTo>
                    <a:pt x="1498" y="568"/>
                  </a:lnTo>
                  <a:lnTo>
                    <a:pt x="1377" y="423"/>
                  </a:lnTo>
                  <a:lnTo>
                    <a:pt x="1269" y="291"/>
                  </a:lnTo>
                  <a:lnTo>
                    <a:pt x="1172" y="182"/>
                  </a:lnTo>
                  <a:lnTo>
                    <a:pt x="1075" y="97"/>
                  </a:lnTo>
                  <a:lnTo>
                    <a:pt x="1003" y="37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5762932" y="3633989"/>
              <a:ext cx="932489" cy="238263"/>
            </a:xfrm>
            <a:custGeom>
              <a:avLst/>
              <a:gdLst/>
              <a:ahLst/>
              <a:cxnLst/>
              <a:rect l="l" t="t" r="r" b="b"/>
              <a:pathLst>
                <a:path w="13808" h="3528" extrusionOk="0">
                  <a:moveTo>
                    <a:pt x="2634" y="0"/>
                  </a:moveTo>
                  <a:lnTo>
                    <a:pt x="2308" y="25"/>
                  </a:lnTo>
                  <a:lnTo>
                    <a:pt x="1994" y="49"/>
                  </a:lnTo>
                  <a:lnTo>
                    <a:pt x="1716" y="97"/>
                  </a:lnTo>
                  <a:lnTo>
                    <a:pt x="1462" y="158"/>
                  </a:lnTo>
                  <a:lnTo>
                    <a:pt x="1221" y="230"/>
                  </a:lnTo>
                  <a:lnTo>
                    <a:pt x="1015" y="315"/>
                  </a:lnTo>
                  <a:lnTo>
                    <a:pt x="834" y="411"/>
                  </a:lnTo>
                  <a:lnTo>
                    <a:pt x="665" y="508"/>
                  </a:lnTo>
                  <a:lnTo>
                    <a:pt x="520" y="617"/>
                  </a:lnTo>
                  <a:lnTo>
                    <a:pt x="387" y="737"/>
                  </a:lnTo>
                  <a:lnTo>
                    <a:pt x="278" y="858"/>
                  </a:lnTo>
                  <a:lnTo>
                    <a:pt x="194" y="991"/>
                  </a:lnTo>
                  <a:lnTo>
                    <a:pt x="121" y="1124"/>
                  </a:lnTo>
                  <a:lnTo>
                    <a:pt x="73" y="1257"/>
                  </a:lnTo>
                  <a:lnTo>
                    <a:pt x="37" y="1402"/>
                  </a:lnTo>
                  <a:lnTo>
                    <a:pt x="13" y="1547"/>
                  </a:lnTo>
                  <a:lnTo>
                    <a:pt x="1" y="1692"/>
                  </a:lnTo>
                  <a:lnTo>
                    <a:pt x="13" y="1825"/>
                  </a:lnTo>
                  <a:lnTo>
                    <a:pt x="37" y="1969"/>
                  </a:lnTo>
                  <a:lnTo>
                    <a:pt x="73" y="2114"/>
                  </a:lnTo>
                  <a:lnTo>
                    <a:pt x="109" y="2247"/>
                  </a:lnTo>
                  <a:lnTo>
                    <a:pt x="170" y="2380"/>
                  </a:lnTo>
                  <a:lnTo>
                    <a:pt x="242" y="2513"/>
                  </a:lnTo>
                  <a:lnTo>
                    <a:pt x="315" y="2634"/>
                  </a:lnTo>
                  <a:lnTo>
                    <a:pt x="399" y="2755"/>
                  </a:lnTo>
                  <a:lnTo>
                    <a:pt x="496" y="2863"/>
                  </a:lnTo>
                  <a:lnTo>
                    <a:pt x="593" y="2960"/>
                  </a:lnTo>
                  <a:lnTo>
                    <a:pt x="701" y="3057"/>
                  </a:lnTo>
                  <a:lnTo>
                    <a:pt x="822" y="3141"/>
                  </a:lnTo>
                  <a:lnTo>
                    <a:pt x="943" y="3214"/>
                  </a:lnTo>
                  <a:lnTo>
                    <a:pt x="1088" y="3274"/>
                  </a:lnTo>
                  <a:lnTo>
                    <a:pt x="1221" y="3335"/>
                  </a:lnTo>
                  <a:lnTo>
                    <a:pt x="1378" y="3383"/>
                  </a:lnTo>
                  <a:lnTo>
                    <a:pt x="1535" y="3419"/>
                  </a:lnTo>
                  <a:lnTo>
                    <a:pt x="1704" y="3455"/>
                  </a:lnTo>
                  <a:lnTo>
                    <a:pt x="1873" y="3479"/>
                  </a:lnTo>
                  <a:lnTo>
                    <a:pt x="2235" y="3516"/>
                  </a:lnTo>
                  <a:lnTo>
                    <a:pt x="2622" y="3528"/>
                  </a:lnTo>
                  <a:lnTo>
                    <a:pt x="3021" y="3516"/>
                  </a:lnTo>
                  <a:lnTo>
                    <a:pt x="3431" y="3504"/>
                  </a:lnTo>
                  <a:lnTo>
                    <a:pt x="3866" y="3467"/>
                  </a:lnTo>
                  <a:lnTo>
                    <a:pt x="4301" y="3431"/>
                  </a:lnTo>
                  <a:lnTo>
                    <a:pt x="5183" y="3347"/>
                  </a:lnTo>
                  <a:lnTo>
                    <a:pt x="5630" y="3310"/>
                  </a:lnTo>
                  <a:lnTo>
                    <a:pt x="6065" y="3274"/>
                  </a:lnTo>
                  <a:lnTo>
                    <a:pt x="6488" y="3262"/>
                  </a:lnTo>
                  <a:lnTo>
                    <a:pt x="6910" y="3250"/>
                  </a:lnTo>
                  <a:lnTo>
                    <a:pt x="7321" y="3262"/>
                  </a:lnTo>
                  <a:lnTo>
                    <a:pt x="7744" y="3274"/>
                  </a:lnTo>
                  <a:lnTo>
                    <a:pt x="8179" y="3310"/>
                  </a:lnTo>
                  <a:lnTo>
                    <a:pt x="8626" y="3347"/>
                  </a:lnTo>
                  <a:lnTo>
                    <a:pt x="9508" y="3431"/>
                  </a:lnTo>
                  <a:lnTo>
                    <a:pt x="9942" y="3467"/>
                  </a:lnTo>
                  <a:lnTo>
                    <a:pt x="10377" y="3504"/>
                  </a:lnTo>
                  <a:lnTo>
                    <a:pt x="10788" y="3516"/>
                  </a:lnTo>
                  <a:lnTo>
                    <a:pt x="11187" y="3528"/>
                  </a:lnTo>
                  <a:lnTo>
                    <a:pt x="11573" y="3516"/>
                  </a:lnTo>
                  <a:lnTo>
                    <a:pt x="11936" y="3479"/>
                  </a:lnTo>
                  <a:lnTo>
                    <a:pt x="12105" y="3455"/>
                  </a:lnTo>
                  <a:lnTo>
                    <a:pt x="12274" y="3419"/>
                  </a:lnTo>
                  <a:lnTo>
                    <a:pt x="12431" y="3383"/>
                  </a:lnTo>
                  <a:lnTo>
                    <a:pt x="12588" y="3335"/>
                  </a:lnTo>
                  <a:lnTo>
                    <a:pt x="12721" y="3274"/>
                  </a:lnTo>
                  <a:lnTo>
                    <a:pt x="12866" y="3214"/>
                  </a:lnTo>
                  <a:lnTo>
                    <a:pt x="12987" y="3141"/>
                  </a:lnTo>
                  <a:lnTo>
                    <a:pt x="13107" y="3057"/>
                  </a:lnTo>
                  <a:lnTo>
                    <a:pt x="13216" y="2960"/>
                  </a:lnTo>
                  <a:lnTo>
                    <a:pt x="13313" y="2863"/>
                  </a:lnTo>
                  <a:lnTo>
                    <a:pt x="13409" y="2755"/>
                  </a:lnTo>
                  <a:lnTo>
                    <a:pt x="13494" y="2634"/>
                  </a:lnTo>
                  <a:lnTo>
                    <a:pt x="13566" y="2513"/>
                  </a:lnTo>
                  <a:lnTo>
                    <a:pt x="13639" y="2380"/>
                  </a:lnTo>
                  <a:lnTo>
                    <a:pt x="13699" y="2247"/>
                  </a:lnTo>
                  <a:lnTo>
                    <a:pt x="13748" y="2114"/>
                  </a:lnTo>
                  <a:lnTo>
                    <a:pt x="13772" y="1969"/>
                  </a:lnTo>
                  <a:lnTo>
                    <a:pt x="13796" y="1825"/>
                  </a:lnTo>
                  <a:lnTo>
                    <a:pt x="13808" y="1692"/>
                  </a:lnTo>
                  <a:lnTo>
                    <a:pt x="13796" y="1547"/>
                  </a:lnTo>
                  <a:lnTo>
                    <a:pt x="13772" y="1402"/>
                  </a:lnTo>
                  <a:lnTo>
                    <a:pt x="13736" y="1257"/>
                  </a:lnTo>
                  <a:lnTo>
                    <a:pt x="13687" y="1124"/>
                  </a:lnTo>
                  <a:lnTo>
                    <a:pt x="13615" y="991"/>
                  </a:lnTo>
                  <a:lnTo>
                    <a:pt x="13530" y="858"/>
                  </a:lnTo>
                  <a:lnTo>
                    <a:pt x="13421" y="737"/>
                  </a:lnTo>
                  <a:lnTo>
                    <a:pt x="13289" y="617"/>
                  </a:lnTo>
                  <a:lnTo>
                    <a:pt x="13144" y="508"/>
                  </a:lnTo>
                  <a:lnTo>
                    <a:pt x="12987" y="411"/>
                  </a:lnTo>
                  <a:lnTo>
                    <a:pt x="12793" y="315"/>
                  </a:lnTo>
                  <a:lnTo>
                    <a:pt x="12588" y="230"/>
                  </a:lnTo>
                  <a:lnTo>
                    <a:pt x="12346" y="158"/>
                  </a:lnTo>
                  <a:lnTo>
                    <a:pt x="12093" y="97"/>
                  </a:lnTo>
                  <a:lnTo>
                    <a:pt x="11815" y="49"/>
                  </a:lnTo>
                  <a:lnTo>
                    <a:pt x="11501" y="25"/>
                  </a:lnTo>
                  <a:lnTo>
                    <a:pt x="11175" y="0"/>
                  </a:lnTo>
                  <a:lnTo>
                    <a:pt x="10812" y="0"/>
                  </a:lnTo>
                  <a:lnTo>
                    <a:pt x="10426" y="13"/>
                  </a:lnTo>
                  <a:lnTo>
                    <a:pt x="10015" y="37"/>
                  </a:lnTo>
                  <a:lnTo>
                    <a:pt x="9568" y="85"/>
                  </a:lnTo>
                  <a:lnTo>
                    <a:pt x="8058" y="266"/>
                  </a:lnTo>
                  <a:lnTo>
                    <a:pt x="6910" y="387"/>
                  </a:lnTo>
                  <a:lnTo>
                    <a:pt x="5751" y="266"/>
                  </a:lnTo>
                  <a:lnTo>
                    <a:pt x="4241" y="85"/>
                  </a:lnTo>
                  <a:lnTo>
                    <a:pt x="3794" y="37"/>
                  </a:lnTo>
                  <a:lnTo>
                    <a:pt x="3383" y="13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6564064" y="1939606"/>
              <a:ext cx="347590" cy="514009"/>
            </a:xfrm>
            <a:custGeom>
              <a:avLst/>
              <a:gdLst/>
              <a:ahLst/>
              <a:cxnLst/>
              <a:rect l="l" t="t" r="r" b="b"/>
              <a:pathLst>
                <a:path w="5147" h="7611" extrusionOk="0">
                  <a:moveTo>
                    <a:pt x="4156" y="1"/>
                  </a:moveTo>
                  <a:lnTo>
                    <a:pt x="3950" y="230"/>
                  </a:lnTo>
                  <a:lnTo>
                    <a:pt x="3431" y="846"/>
                  </a:lnTo>
                  <a:lnTo>
                    <a:pt x="3080" y="1269"/>
                  </a:lnTo>
                  <a:lnTo>
                    <a:pt x="2694" y="1740"/>
                  </a:lnTo>
                  <a:lnTo>
                    <a:pt x="2295" y="2259"/>
                  </a:lnTo>
                  <a:lnTo>
                    <a:pt x="1873" y="2803"/>
                  </a:lnTo>
                  <a:lnTo>
                    <a:pt x="1474" y="3371"/>
                  </a:lnTo>
                  <a:lnTo>
                    <a:pt x="1087" y="3926"/>
                  </a:lnTo>
                  <a:lnTo>
                    <a:pt x="737" y="4482"/>
                  </a:lnTo>
                  <a:lnTo>
                    <a:pt x="580" y="4748"/>
                  </a:lnTo>
                  <a:lnTo>
                    <a:pt x="435" y="5002"/>
                  </a:lnTo>
                  <a:lnTo>
                    <a:pt x="314" y="5255"/>
                  </a:lnTo>
                  <a:lnTo>
                    <a:pt x="205" y="5497"/>
                  </a:lnTo>
                  <a:lnTo>
                    <a:pt x="121" y="5714"/>
                  </a:lnTo>
                  <a:lnTo>
                    <a:pt x="48" y="5932"/>
                  </a:lnTo>
                  <a:lnTo>
                    <a:pt x="12" y="6125"/>
                  </a:lnTo>
                  <a:lnTo>
                    <a:pt x="0" y="6294"/>
                  </a:lnTo>
                  <a:lnTo>
                    <a:pt x="0" y="6379"/>
                  </a:lnTo>
                  <a:lnTo>
                    <a:pt x="12" y="6451"/>
                  </a:lnTo>
                  <a:lnTo>
                    <a:pt x="24" y="6524"/>
                  </a:lnTo>
                  <a:lnTo>
                    <a:pt x="48" y="6584"/>
                  </a:lnTo>
                  <a:lnTo>
                    <a:pt x="109" y="6705"/>
                  </a:lnTo>
                  <a:lnTo>
                    <a:pt x="181" y="6814"/>
                  </a:lnTo>
                  <a:lnTo>
                    <a:pt x="266" y="6922"/>
                  </a:lnTo>
                  <a:lnTo>
                    <a:pt x="350" y="7019"/>
                  </a:lnTo>
                  <a:lnTo>
                    <a:pt x="447" y="7104"/>
                  </a:lnTo>
                  <a:lnTo>
                    <a:pt x="544" y="7188"/>
                  </a:lnTo>
                  <a:lnTo>
                    <a:pt x="652" y="7261"/>
                  </a:lnTo>
                  <a:lnTo>
                    <a:pt x="761" y="7333"/>
                  </a:lnTo>
                  <a:lnTo>
                    <a:pt x="882" y="7393"/>
                  </a:lnTo>
                  <a:lnTo>
                    <a:pt x="1003" y="7442"/>
                  </a:lnTo>
                  <a:lnTo>
                    <a:pt x="1124" y="7490"/>
                  </a:lnTo>
                  <a:lnTo>
                    <a:pt x="1256" y="7526"/>
                  </a:lnTo>
                  <a:lnTo>
                    <a:pt x="1389" y="7563"/>
                  </a:lnTo>
                  <a:lnTo>
                    <a:pt x="1522" y="7575"/>
                  </a:lnTo>
                  <a:lnTo>
                    <a:pt x="1655" y="7599"/>
                  </a:lnTo>
                  <a:lnTo>
                    <a:pt x="1788" y="7599"/>
                  </a:lnTo>
                  <a:lnTo>
                    <a:pt x="1921" y="7611"/>
                  </a:lnTo>
                  <a:lnTo>
                    <a:pt x="2054" y="7599"/>
                  </a:lnTo>
                  <a:lnTo>
                    <a:pt x="2187" y="7587"/>
                  </a:lnTo>
                  <a:lnTo>
                    <a:pt x="2319" y="7563"/>
                  </a:lnTo>
                  <a:lnTo>
                    <a:pt x="2440" y="7526"/>
                  </a:lnTo>
                  <a:lnTo>
                    <a:pt x="2573" y="7490"/>
                  </a:lnTo>
                  <a:lnTo>
                    <a:pt x="2694" y="7454"/>
                  </a:lnTo>
                  <a:lnTo>
                    <a:pt x="2815" y="7393"/>
                  </a:lnTo>
                  <a:lnTo>
                    <a:pt x="2923" y="7333"/>
                  </a:lnTo>
                  <a:lnTo>
                    <a:pt x="3032" y="7273"/>
                  </a:lnTo>
                  <a:lnTo>
                    <a:pt x="3129" y="7188"/>
                  </a:lnTo>
                  <a:lnTo>
                    <a:pt x="3225" y="7104"/>
                  </a:lnTo>
                  <a:lnTo>
                    <a:pt x="3322" y="7019"/>
                  </a:lnTo>
                  <a:lnTo>
                    <a:pt x="3395" y="6922"/>
                  </a:lnTo>
                  <a:lnTo>
                    <a:pt x="3467" y="6814"/>
                  </a:lnTo>
                  <a:lnTo>
                    <a:pt x="3540" y="6693"/>
                  </a:lnTo>
                  <a:lnTo>
                    <a:pt x="3588" y="6572"/>
                  </a:lnTo>
                  <a:lnTo>
                    <a:pt x="3624" y="6451"/>
                  </a:lnTo>
                  <a:lnTo>
                    <a:pt x="3660" y="6330"/>
                  </a:lnTo>
                  <a:lnTo>
                    <a:pt x="3684" y="6198"/>
                  </a:lnTo>
                  <a:lnTo>
                    <a:pt x="3697" y="6077"/>
                  </a:lnTo>
                  <a:lnTo>
                    <a:pt x="3709" y="5944"/>
                  </a:lnTo>
                  <a:lnTo>
                    <a:pt x="3709" y="5678"/>
                  </a:lnTo>
                  <a:lnTo>
                    <a:pt x="3697" y="5424"/>
                  </a:lnTo>
                  <a:lnTo>
                    <a:pt x="3660" y="5159"/>
                  </a:lnTo>
                  <a:lnTo>
                    <a:pt x="3600" y="4663"/>
                  </a:lnTo>
                  <a:lnTo>
                    <a:pt x="3576" y="4410"/>
                  </a:lnTo>
                  <a:lnTo>
                    <a:pt x="3576" y="4180"/>
                  </a:lnTo>
                  <a:lnTo>
                    <a:pt x="3576" y="4071"/>
                  </a:lnTo>
                  <a:lnTo>
                    <a:pt x="3588" y="3963"/>
                  </a:lnTo>
                  <a:lnTo>
                    <a:pt x="3612" y="3854"/>
                  </a:lnTo>
                  <a:lnTo>
                    <a:pt x="3648" y="3757"/>
                  </a:lnTo>
                  <a:lnTo>
                    <a:pt x="3684" y="3649"/>
                  </a:lnTo>
                  <a:lnTo>
                    <a:pt x="3733" y="3564"/>
                  </a:lnTo>
                  <a:lnTo>
                    <a:pt x="3793" y="3467"/>
                  </a:lnTo>
                  <a:lnTo>
                    <a:pt x="3866" y="3383"/>
                  </a:lnTo>
                  <a:lnTo>
                    <a:pt x="3950" y="3310"/>
                  </a:lnTo>
                  <a:lnTo>
                    <a:pt x="4047" y="3238"/>
                  </a:lnTo>
                  <a:lnTo>
                    <a:pt x="4168" y="3165"/>
                  </a:lnTo>
                  <a:lnTo>
                    <a:pt x="4301" y="3105"/>
                  </a:lnTo>
                  <a:lnTo>
                    <a:pt x="4421" y="3045"/>
                  </a:lnTo>
                  <a:lnTo>
                    <a:pt x="4542" y="2984"/>
                  </a:lnTo>
                  <a:lnTo>
                    <a:pt x="4651" y="2912"/>
                  </a:lnTo>
                  <a:lnTo>
                    <a:pt x="4748" y="2839"/>
                  </a:lnTo>
                  <a:lnTo>
                    <a:pt x="4832" y="2767"/>
                  </a:lnTo>
                  <a:lnTo>
                    <a:pt x="4905" y="2694"/>
                  </a:lnTo>
                  <a:lnTo>
                    <a:pt x="4965" y="2610"/>
                  </a:lnTo>
                  <a:lnTo>
                    <a:pt x="5025" y="2525"/>
                  </a:lnTo>
                  <a:lnTo>
                    <a:pt x="5062" y="2441"/>
                  </a:lnTo>
                  <a:lnTo>
                    <a:pt x="5098" y="2344"/>
                  </a:lnTo>
                  <a:lnTo>
                    <a:pt x="5122" y="2259"/>
                  </a:lnTo>
                  <a:lnTo>
                    <a:pt x="5134" y="2163"/>
                  </a:lnTo>
                  <a:lnTo>
                    <a:pt x="5146" y="2066"/>
                  </a:lnTo>
                  <a:lnTo>
                    <a:pt x="5146" y="1970"/>
                  </a:lnTo>
                  <a:lnTo>
                    <a:pt x="5122" y="1764"/>
                  </a:lnTo>
                  <a:lnTo>
                    <a:pt x="5062" y="1559"/>
                  </a:lnTo>
                  <a:lnTo>
                    <a:pt x="4989" y="1341"/>
                  </a:lnTo>
                  <a:lnTo>
                    <a:pt x="4892" y="1124"/>
                  </a:lnTo>
                  <a:lnTo>
                    <a:pt x="4772" y="907"/>
                  </a:lnTo>
                  <a:lnTo>
                    <a:pt x="4627" y="677"/>
                  </a:lnTo>
                  <a:lnTo>
                    <a:pt x="4482" y="447"/>
                  </a:lnTo>
                  <a:lnTo>
                    <a:pt x="4325" y="230"/>
                  </a:lnTo>
                  <a:lnTo>
                    <a:pt x="41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6420491" y="1942847"/>
              <a:ext cx="439772" cy="505905"/>
            </a:xfrm>
            <a:custGeom>
              <a:avLst/>
              <a:gdLst/>
              <a:ahLst/>
              <a:cxnLst/>
              <a:rect l="l" t="t" r="r" b="b"/>
              <a:pathLst>
                <a:path w="6512" h="7491" extrusionOk="0">
                  <a:moveTo>
                    <a:pt x="3334" y="1"/>
                  </a:moveTo>
                  <a:lnTo>
                    <a:pt x="2887" y="25"/>
                  </a:lnTo>
                  <a:lnTo>
                    <a:pt x="2718" y="37"/>
                  </a:lnTo>
                  <a:lnTo>
                    <a:pt x="0" y="6270"/>
                  </a:lnTo>
                  <a:lnTo>
                    <a:pt x="1812" y="7490"/>
                  </a:lnTo>
                  <a:lnTo>
                    <a:pt x="2887" y="5268"/>
                  </a:lnTo>
                  <a:lnTo>
                    <a:pt x="3032" y="5388"/>
                  </a:lnTo>
                  <a:lnTo>
                    <a:pt x="3189" y="5497"/>
                  </a:lnTo>
                  <a:lnTo>
                    <a:pt x="3382" y="5618"/>
                  </a:lnTo>
                  <a:lnTo>
                    <a:pt x="3491" y="5678"/>
                  </a:lnTo>
                  <a:lnTo>
                    <a:pt x="3600" y="5727"/>
                  </a:lnTo>
                  <a:lnTo>
                    <a:pt x="3709" y="5775"/>
                  </a:lnTo>
                  <a:lnTo>
                    <a:pt x="3829" y="5799"/>
                  </a:lnTo>
                  <a:lnTo>
                    <a:pt x="3938" y="5811"/>
                  </a:lnTo>
                  <a:lnTo>
                    <a:pt x="4047" y="5811"/>
                  </a:lnTo>
                  <a:lnTo>
                    <a:pt x="4143" y="5799"/>
                  </a:lnTo>
                  <a:lnTo>
                    <a:pt x="4240" y="5751"/>
                  </a:lnTo>
                  <a:lnTo>
                    <a:pt x="4288" y="5715"/>
                  </a:lnTo>
                  <a:lnTo>
                    <a:pt x="4337" y="5666"/>
                  </a:lnTo>
                  <a:lnTo>
                    <a:pt x="4470" y="5533"/>
                  </a:lnTo>
                  <a:lnTo>
                    <a:pt x="4602" y="5340"/>
                  </a:lnTo>
                  <a:lnTo>
                    <a:pt x="4772" y="5111"/>
                  </a:lnTo>
                  <a:lnTo>
                    <a:pt x="4941" y="4833"/>
                  </a:lnTo>
                  <a:lnTo>
                    <a:pt x="5122" y="4531"/>
                  </a:lnTo>
                  <a:lnTo>
                    <a:pt x="5303" y="4205"/>
                  </a:lnTo>
                  <a:lnTo>
                    <a:pt x="5484" y="3854"/>
                  </a:lnTo>
                  <a:lnTo>
                    <a:pt x="5666" y="3492"/>
                  </a:lnTo>
                  <a:lnTo>
                    <a:pt x="5835" y="3117"/>
                  </a:lnTo>
                  <a:lnTo>
                    <a:pt x="6004" y="2755"/>
                  </a:lnTo>
                  <a:lnTo>
                    <a:pt x="6149" y="2381"/>
                  </a:lnTo>
                  <a:lnTo>
                    <a:pt x="6282" y="2030"/>
                  </a:lnTo>
                  <a:lnTo>
                    <a:pt x="6378" y="1692"/>
                  </a:lnTo>
                  <a:lnTo>
                    <a:pt x="6463" y="1378"/>
                  </a:lnTo>
                  <a:lnTo>
                    <a:pt x="6511" y="1088"/>
                  </a:lnTo>
                  <a:lnTo>
                    <a:pt x="6511" y="955"/>
                  </a:lnTo>
                  <a:lnTo>
                    <a:pt x="6499" y="846"/>
                  </a:lnTo>
                  <a:lnTo>
                    <a:pt x="6451" y="738"/>
                  </a:lnTo>
                  <a:lnTo>
                    <a:pt x="6402" y="641"/>
                  </a:lnTo>
                  <a:lnTo>
                    <a:pt x="6318" y="544"/>
                  </a:lnTo>
                  <a:lnTo>
                    <a:pt x="6221" y="460"/>
                  </a:lnTo>
                  <a:lnTo>
                    <a:pt x="6112" y="387"/>
                  </a:lnTo>
                  <a:lnTo>
                    <a:pt x="5992" y="327"/>
                  </a:lnTo>
                  <a:lnTo>
                    <a:pt x="5859" y="267"/>
                  </a:lnTo>
                  <a:lnTo>
                    <a:pt x="5702" y="218"/>
                  </a:lnTo>
                  <a:lnTo>
                    <a:pt x="5545" y="170"/>
                  </a:lnTo>
                  <a:lnTo>
                    <a:pt x="5388" y="134"/>
                  </a:lnTo>
                  <a:lnTo>
                    <a:pt x="5037" y="73"/>
                  </a:lnTo>
                  <a:lnTo>
                    <a:pt x="4675" y="37"/>
                  </a:lnTo>
                  <a:lnTo>
                    <a:pt x="4313" y="13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6548532" y="2245527"/>
              <a:ext cx="66992" cy="71857"/>
            </a:xfrm>
            <a:custGeom>
              <a:avLst/>
              <a:gdLst/>
              <a:ahLst/>
              <a:cxnLst/>
              <a:rect l="l" t="t" r="r" b="b"/>
              <a:pathLst>
                <a:path w="992" h="1064" extrusionOk="0">
                  <a:moveTo>
                    <a:pt x="1" y="0"/>
                  </a:moveTo>
                  <a:lnTo>
                    <a:pt x="61" y="85"/>
                  </a:lnTo>
                  <a:lnTo>
                    <a:pt x="218" y="315"/>
                  </a:lnTo>
                  <a:lnTo>
                    <a:pt x="484" y="653"/>
                  </a:lnTo>
                  <a:lnTo>
                    <a:pt x="665" y="858"/>
                  </a:lnTo>
                  <a:lnTo>
                    <a:pt x="858" y="1064"/>
                  </a:lnTo>
                  <a:lnTo>
                    <a:pt x="991" y="786"/>
                  </a:lnTo>
                  <a:lnTo>
                    <a:pt x="617" y="520"/>
                  </a:lnTo>
                  <a:lnTo>
                    <a:pt x="303" y="2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71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5923658" y="2185153"/>
              <a:ext cx="722057" cy="1113652"/>
            </a:xfrm>
            <a:custGeom>
              <a:avLst/>
              <a:gdLst/>
              <a:ahLst/>
              <a:cxnLst/>
              <a:rect l="l" t="t" r="r" b="b"/>
              <a:pathLst>
                <a:path w="10692" h="16490" extrusionOk="0">
                  <a:moveTo>
                    <a:pt x="7913" y="1"/>
                  </a:moveTo>
                  <a:lnTo>
                    <a:pt x="7864" y="13"/>
                  </a:lnTo>
                  <a:lnTo>
                    <a:pt x="7792" y="61"/>
                  </a:lnTo>
                  <a:lnTo>
                    <a:pt x="7719" y="133"/>
                  </a:lnTo>
                  <a:lnTo>
                    <a:pt x="7635" y="230"/>
                  </a:lnTo>
                  <a:lnTo>
                    <a:pt x="7550" y="339"/>
                  </a:lnTo>
                  <a:lnTo>
                    <a:pt x="7381" y="617"/>
                  </a:lnTo>
                  <a:lnTo>
                    <a:pt x="7224" y="907"/>
                  </a:lnTo>
                  <a:lnTo>
                    <a:pt x="7079" y="1196"/>
                  </a:lnTo>
                  <a:lnTo>
                    <a:pt x="6970" y="1450"/>
                  </a:lnTo>
                  <a:lnTo>
                    <a:pt x="6862" y="1680"/>
                  </a:lnTo>
                  <a:lnTo>
                    <a:pt x="6729" y="1800"/>
                  </a:lnTo>
                  <a:lnTo>
                    <a:pt x="6354" y="2139"/>
                  </a:lnTo>
                  <a:lnTo>
                    <a:pt x="6089" y="2392"/>
                  </a:lnTo>
                  <a:lnTo>
                    <a:pt x="5787" y="2682"/>
                  </a:lnTo>
                  <a:lnTo>
                    <a:pt x="5461" y="3021"/>
                  </a:lnTo>
                  <a:lnTo>
                    <a:pt x="5110" y="3407"/>
                  </a:lnTo>
                  <a:lnTo>
                    <a:pt x="4736" y="3830"/>
                  </a:lnTo>
                  <a:lnTo>
                    <a:pt x="4361" y="4289"/>
                  </a:lnTo>
                  <a:lnTo>
                    <a:pt x="3975" y="4784"/>
                  </a:lnTo>
                  <a:lnTo>
                    <a:pt x="3600" y="5304"/>
                  </a:lnTo>
                  <a:lnTo>
                    <a:pt x="3419" y="5581"/>
                  </a:lnTo>
                  <a:lnTo>
                    <a:pt x="3238" y="5859"/>
                  </a:lnTo>
                  <a:lnTo>
                    <a:pt x="3069" y="6149"/>
                  </a:lnTo>
                  <a:lnTo>
                    <a:pt x="2900" y="6451"/>
                  </a:lnTo>
                  <a:lnTo>
                    <a:pt x="2743" y="6741"/>
                  </a:lnTo>
                  <a:lnTo>
                    <a:pt x="2585" y="7055"/>
                  </a:lnTo>
                  <a:lnTo>
                    <a:pt x="2441" y="7357"/>
                  </a:lnTo>
                  <a:lnTo>
                    <a:pt x="2308" y="7683"/>
                  </a:lnTo>
                  <a:lnTo>
                    <a:pt x="2054" y="8336"/>
                  </a:lnTo>
                  <a:lnTo>
                    <a:pt x="1812" y="9000"/>
                  </a:lnTo>
                  <a:lnTo>
                    <a:pt x="1583" y="9689"/>
                  </a:lnTo>
                  <a:lnTo>
                    <a:pt x="1365" y="10377"/>
                  </a:lnTo>
                  <a:lnTo>
                    <a:pt x="1160" y="11054"/>
                  </a:lnTo>
                  <a:lnTo>
                    <a:pt x="967" y="11718"/>
                  </a:lnTo>
                  <a:lnTo>
                    <a:pt x="798" y="12358"/>
                  </a:lnTo>
                  <a:lnTo>
                    <a:pt x="629" y="12974"/>
                  </a:lnTo>
                  <a:lnTo>
                    <a:pt x="363" y="14074"/>
                  </a:lnTo>
                  <a:lnTo>
                    <a:pt x="170" y="14943"/>
                  </a:lnTo>
                  <a:lnTo>
                    <a:pt x="0" y="15717"/>
                  </a:lnTo>
                  <a:lnTo>
                    <a:pt x="6451" y="16490"/>
                  </a:lnTo>
                  <a:lnTo>
                    <a:pt x="6644" y="15813"/>
                  </a:lnTo>
                  <a:lnTo>
                    <a:pt x="7115" y="14279"/>
                  </a:lnTo>
                  <a:lnTo>
                    <a:pt x="7393" y="13409"/>
                  </a:lnTo>
                  <a:lnTo>
                    <a:pt x="7683" y="12588"/>
                  </a:lnTo>
                  <a:lnTo>
                    <a:pt x="7816" y="12225"/>
                  </a:lnTo>
                  <a:lnTo>
                    <a:pt x="7937" y="11899"/>
                  </a:lnTo>
                  <a:lnTo>
                    <a:pt x="8058" y="11634"/>
                  </a:lnTo>
                  <a:lnTo>
                    <a:pt x="8154" y="11428"/>
                  </a:lnTo>
                  <a:lnTo>
                    <a:pt x="8203" y="11356"/>
                  </a:lnTo>
                  <a:lnTo>
                    <a:pt x="8263" y="11283"/>
                  </a:lnTo>
                  <a:lnTo>
                    <a:pt x="8323" y="11211"/>
                  </a:lnTo>
                  <a:lnTo>
                    <a:pt x="8396" y="11150"/>
                  </a:lnTo>
                  <a:lnTo>
                    <a:pt x="8553" y="11017"/>
                  </a:lnTo>
                  <a:lnTo>
                    <a:pt x="8734" y="10909"/>
                  </a:lnTo>
                  <a:lnTo>
                    <a:pt x="8927" y="10812"/>
                  </a:lnTo>
                  <a:lnTo>
                    <a:pt x="9133" y="10703"/>
                  </a:lnTo>
                  <a:lnTo>
                    <a:pt x="9556" y="10498"/>
                  </a:lnTo>
                  <a:lnTo>
                    <a:pt x="9761" y="10377"/>
                  </a:lnTo>
                  <a:lnTo>
                    <a:pt x="9954" y="10244"/>
                  </a:lnTo>
                  <a:lnTo>
                    <a:pt x="10135" y="10099"/>
                  </a:lnTo>
                  <a:lnTo>
                    <a:pt x="10220" y="10027"/>
                  </a:lnTo>
                  <a:lnTo>
                    <a:pt x="10305" y="9942"/>
                  </a:lnTo>
                  <a:lnTo>
                    <a:pt x="10377" y="9846"/>
                  </a:lnTo>
                  <a:lnTo>
                    <a:pt x="10437" y="9749"/>
                  </a:lnTo>
                  <a:lnTo>
                    <a:pt x="10498" y="9652"/>
                  </a:lnTo>
                  <a:lnTo>
                    <a:pt x="10558" y="9544"/>
                  </a:lnTo>
                  <a:lnTo>
                    <a:pt x="10594" y="9423"/>
                  </a:lnTo>
                  <a:lnTo>
                    <a:pt x="10631" y="9290"/>
                  </a:lnTo>
                  <a:lnTo>
                    <a:pt x="10667" y="9157"/>
                  </a:lnTo>
                  <a:lnTo>
                    <a:pt x="10679" y="9012"/>
                  </a:lnTo>
                  <a:lnTo>
                    <a:pt x="10691" y="8855"/>
                  </a:lnTo>
                  <a:lnTo>
                    <a:pt x="10691" y="8686"/>
                  </a:lnTo>
                  <a:lnTo>
                    <a:pt x="10667" y="8324"/>
                  </a:lnTo>
                  <a:lnTo>
                    <a:pt x="10631" y="7913"/>
                  </a:lnTo>
                  <a:lnTo>
                    <a:pt x="10570" y="7490"/>
                  </a:lnTo>
                  <a:lnTo>
                    <a:pt x="10498" y="7031"/>
                  </a:lnTo>
                  <a:lnTo>
                    <a:pt x="10413" y="6572"/>
                  </a:lnTo>
                  <a:lnTo>
                    <a:pt x="10317" y="6113"/>
                  </a:lnTo>
                  <a:lnTo>
                    <a:pt x="10220" y="5666"/>
                  </a:lnTo>
                  <a:lnTo>
                    <a:pt x="10015" y="4833"/>
                  </a:lnTo>
                  <a:lnTo>
                    <a:pt x="9833" y="4156"/>
                  </a:lnTo>
                  <a:lnTo>
                    <a:pt x="9664" y="3516"/>
                  </a:lnTo>
                  <a:lnTo>
                    <a:pt x="9797" y="3286"/>
                  </a:lnTo>
                  <a:lnTo>
                    <a:pt x="9942" y="3045"/>
                  </a:lnTo>
                  <a:lnTo>
                    <a:pt x="10099" y="2755"/>
                  </a:lnTo>
                  <a:lnTo>
                    <a:pt x="10244" y="2453"/>
                  </a:lnTo>
                  <a:lnTo>
                    <a:pt x="10305" y="2308"/>
                  </a:lnTo>
                  <a:lnTo>
                    <a:pt x="10353" y="2175"/>
                  </a:lnTo>
                  <a:lnTo>
                    <a:pt x="10389" y="2054"/>
                  </a:lnTo>
                  <a:lnTo>
                    <a:pt x="10401" y="1945"/>
                  </a:lnTo>
                  <a:lnTo>
                    <a:pt x="10401" y="1861"/>
                  </a:lnTo>
                  <a:lnTo>
                    <a:pt x="10389" y="1837"/>
                  </a:lnTo>
                  <a:lnTo>
                    <a:pt x="10365" y="1813"/>
                  </a:lnTo>
                  <a:lnTo>
                    <a:pt x="10027" y="1498"/>
                  </a:lnTo>
                  <a:lnTo>
                    <a:pt x="9676" y="1196"/>
                  </a:lnTo>
                  <a:lnTo>
                    <a:pt x="9266" y="846"/>
                  </a:lnTo>
                  <a:lnTo>
                    <a:pt x="8831" y="508"/>
                  </a:lnTo>
                  <a:lnTo>
                    <a:pt x="8613" y="351"/>
                  </a:lnTo>
                  <a:lnTo>
                    <a:pt x="8420" y="218"/>
                  </a:lnTo>
                  <a:lnTo>
                    <a:pt x="8239" y="121"/>
                  </a:lnTo>
                  <a:lnTo>
                    <a:pt x="8082" y="37"/>
                  </a:lnTo>
                  <a:lnTo>
                    <a:pt x="8021" y="13"/>
                  </a:lnTo>
                  <a:lnTo>
                    <a:pt x="79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5853493" y="3245678"/>
              <a:ext cx="740832" cy="137906"/>
            </a:xfrm>
            <a:custGeom>
              <a:avLst/>
              <a:gdLst/>
              <a:ahLst/>
              <a:cxnLst/>
              <a:rect l="l" t="t" r="r" b="b"/>
              <a:pathLst>
                <a:path w="10970" h="2042" extrusionOk="0">
                  <a:moveTo>
                    <a:pt x="919" y="0"/>
                  </a:moveTo>
                  <a:lnTo>
                    <a:pt x="822" y="25"/>
                  </a:lnTo>
                  <a:lnTo>
                    <a:pt x="725" y="49"/>
                  </a:lnTo>
                  <a:lnTo>
                    <a:pt x="629" y="85"/>
                  </a:lnTo>
                  <a:lnTo>
                    <a:pt x="544" y="121"/>
                  </a:lnTo>
                  <a:lnTo>
                    <a:pt x="460" y="170"/>
                  </a:lnTo>
                  <a:lnTo>
                    <a:pt x="375" y="230"/>
                  </a:lnTo>
                  <a:lnTo>
                    <a:pt x="303" y="302"/>
                  </a:lnTo>
                  <a:lnTo>
                    <a:pt x="242" y="375"/>
                  </a:lnTo>
                  <a:lnTo>
                    <a:pt x="182" y="447"/>
                  </a:lnTo>
                  <a:lnTo>
                    <a:pt x="133" y="532"/>
                  </a:lnTo>
                  <a:lnTo>
                    <a:pt x="85" y="629"/>
                  </a:lnTo>
                  <a:lnTo>
                    <a:pt x="49" y="713"/>
                  </a:lnTo>
                  <a:lnTo>
                    <a:pt x="25" y="810"/>
                  </a:lnTo>
                  <a:lnTo>
                    <a:pt x="13" y="919"/>
                  </a:lnTo>
                  <a:lnTo>
                    <a:pt x="1" y="1015"/>
                  </a:lnTo>
                  <a:lnTo>
                    <a:pt x="13" y="1124"/>
                  </a:lnTo>
                  <a:lnTo>
                    <a:pt x="25" y="1221"/>
                  </a:lnTo>
                  <a:lnTo>
                    <a:pt x="49" y="1329"/>
                  </a:lnTo>
                  <a:lnTo>
                    <a:pt x="85" y="1414"/>
                  </a:lnTo>
                  <a:lnTo>
                    <a:pt x="133" y="1510"/>
                  </a:lnTo>
                  <a:lnTo>
                    <a:pt x="182" y="1595"/>
                  </a:lnTo>
                  <a:lnTo>
                    <a:pt x="242" y="1667"/>
                  </a:lnTo>
                  <a:lnTo>
                    <a:pt x="303" y="1740"/>
                  </a:lnTo>
                  <a:lnTo>
                    <a:pt x="375" y="1812"/>
                  </a:lnTo>
                  <a:lnTo>
                    <a:pt x="460" y="1861"/>
                  </a:lnTo>
                  <a:lnTo>
                    <a:pt x="544" y="1921"/>
                  </a:lnTo>
                  <a:lnTo>
                    <a:pt x="629" y="1957"/>
                  </a:lnTo>
                  <a:lnTo>
                    <a:pt x="725" y="1994"/>
                  </a:lnTo>
                  <a:lnTo>
                    <a:pt x="822" y="2018"/>
                  </a:lnTo>
                  <a:lnTo>
                    <a:pt x="919" y="2030"/>
                  </a:lnTo>
                  <a:lnTo>
                    <a:pt x="1027" y="2042"/>
                  </a:lnTo>
                  <a:lnTo>
                    <a:pt x="9954" y="2042"/>
                  </a:lnTo>
                  <a:lnTo>
                    <a:pt x="10051" y="2030"/>
                  </a:lnTo>
                  <a:lnTo>
                    <a:pt x="10160" y="2018"/>
                  </a:lnTo>
                  <a:lnTo>
                    <a:pt x="10256" y="1994"/>
                  </a:lnTo>
                  <a:lnTo>
                    <a:pt x="10341" y="1957"/>
                  </a:lnTo>
                  <a:lnTo>
                    <a:pt x="10438" y="1921"/>
                  </a:lnTo>
                  <a:lnTo>
                    <a:pt x="10522" y="1861"/>
                  </a:lnTo>
                  <a:lnTo>
                    <a:pt x="10595" y="1812"/>
                  </a:lnTo>
                  <a:lnTo>
                    <a:pt x="10667" y="1740"/>
                  </a:lnTo>
                  <a:lnTo>
                    <a:pt x="10740" y="1667"/>
                  </a:lnTo>
                  <a:lnTo>
                    <a:pt x="10800" y="1595"/>
                  </a:lnTo>
                  <a:lnTo>
                    <a:pt x="10848" y="1510"/>
                  </a:lnTo>
                  <a:lnTo>
                    <a:pt x="10885" y="1414"/>
                  </a:lnTo>
                  <a:lnTo>
                    <a:pt x="10921" y="1329"/>
                  </a:lnTo>
                  <a:lnTo>
                    <a:pt x="10945" y="1221"/>
                  </a:lnTo>
                  <a:lnTo>
                    <a:pt x="10969" y="1124"/>
                  </a:lnTo>
                  <a:lnTo>
                    <a:pt x="10969" y="1015"/>
                  </a:lnTo>
                  <a:lnTo>
                    <a:pt x="10969" y="919"/>
                  </a:lnTo>
                  <a:lnTo>
                    <a:pt x="10945" y="810"/>
                  </a:lnTo>
                  <a:lnTo>
                    <a:pt x="10921" y="713"/>
                  </a:lnTo>
                  <a:lnTo>
                    <a:pt x="10885" y="629"/>
                  </a:lnTo>
                  <a:lnTo>
                    <a:pt x="10848" y="532"/>
                  </a:lnTo>
                  <a:lnTo>
                    <a:pt x="10800" y="447"/>
                  </a:lnTo>
                  <a:lnTo>
                    <a:pt x="10740" y="375"/>
                  </a:lnTo>
                  <a:lnTo>
                    <a:pt x="10667" y="302"/>
                  </a:lnTo>
                  <a:lnTo>
                    <a:pt x="10595" y="230"/>
                  </a:lnTo>
                  <a:lnTo>
                    <a:pt x="10522" y="170"/>
                  </a:lnTo>
                  <a:lnTo>
                    <a:pt x="10438" y="121"/>
                  </a:lnTo>
                  <a:lnTo>
                    <a:pt x="10341" y="85"/>
                  </a:lnTo>
                  <a:lnTo>
                    <a:pt x="10256" y="49"/>
                  </a:lnTo>
                  <a:lnTo>
                    <a:pt x="10160" y="25"/>
                  </a:lnTo>
                  <a:lnTo>
                    <a:pt x="1005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5933451" y="3334618"/>
              <a:ext cx="293766" cy="371240"/>
            </a:xfrm>
            <a:custGeom>
              <a:avLst/>
              <a:gdLst/>
              <a:ahLst/>
              <a:cxnLst/>
              <a:rect l="l" t="t" r="r" b="b"/>
              <a:pathLst>
                <a:path w="4350" h="5497" extrusionOk="0">
                  <a:moveTo>
                    <a:pt x="3745" y="0"/>
                  </a:moveTo>
                  <a:lnTo>
                    <a:pt x="3685" y="350"/>
                  </a:lnTo>
                  <a:lnTo>
                    <a:pt x="3600" y="713"/>
                  </a:lnTo>
                  <a:lnTo>
                    <a:pt x="3491" y="1075"/>
                  </a:lnTo>
                  <a:lnTo>
                    <a:pt x="3383" y="1450"/>
                  </a:lnTo>
                  <a:lnTo>
                    <a:pt x="3262" y="1812"/>
                  </a:lnTo>
                  <a:lnTo>
                    <a:pt x="3129" y="2187"/>
                  </a:lnTo>
                  <a:lnTo>
                    <a:pt x="2851" y="2887"/>
                  </a:lnTo>
                  <a:lnTo>
                    <a:pt x="2573" y="3540"/>
                  </a:lnTo>
                  <a:lnTo>
                    <a:pt x="2308" y="4107"/>
                  </a:lnTo>
                  <a:lnTo>
                    <a:pt x="2090" y="4566"/>
                  </a:lnTo>
                  <a:lnTo>
                    <a:pt x="1921" y="4880"/>
                  </a:lnTo>
                  <a:lnTo>
                    <a:pt x="1571" y="4880"/>
                  </a:lnTo>
                  <a:lnTo>
                    <a:pt x="592" y="48"/>
                  </a:lnTo>
                  <a:lnTo>
                    <a:pt x="0" y="169"/>
                  </a:lnTo>
                  <a:lnTo>
                    <a:pt x="1063" y="5496"/>
                  </a:lnTo>
                  <a:lnTo>
                    <a:pt x="2296" y="5496"/>
                  </a:lnTo>
                  <a:lnTo>
                    <a:pt x="2380" y="5339"/>
                  </a:lnTo>
                  <a:lnTo>
                    <a:pt x="2670" y="4772"/>
                  </a:lnTo>
                  <a:lnTo>
                    <a:pt x="2936" y="4204"/>
                  </a:lnTo>
                  <a:lnTo>
                    <a:pt x="3250" y="3503"/>
                  </a:lnTo>
                  <a:lnTo>
                    <a:pt x="3419" y="3105"/>
                  </a:lnTo>
                  <a:lnTo>
                    <a:pt x="3588" y="2694"/>
                  </a:lnTo>
                  <a:lnTo>
                    <a:pt x="3745" y="2271"/>
                  </a:lnTo>
                  <a:lnTo>
                    <a:pt x="3902" y="1836"/>
                  </a:lnTo>
                  <a:lnTo>
                    <a:pt x="4035" y="1401"/>
                  </a:lnTo>
                  <a:lnTo>
                    <a:pt x="4168" y="954"/>
                  </a:lnTo>
                  <a:lnTo>
                    <a:pt x="4265" y="520"/>
                  </a:lnTo>
                  <a:lnTo>
                    <a:pt x="4349" y="97"/>
                  </a:lnTo>
                  <a:lnTo>
                    <a:pt x="37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6379702" y="2370326"/>
              <a:ext cx="1008328" cy="697637"/>
            </a:xfrm>
            <a:custGeom>
              <a:avLst/>
              <a:gdLst/>
              <a:ahLst/>
              <a:cxnLst/>
              <a:rect l="l" t="t" r="r" b="b"/>
              <a:pathLst>
                <a:path w="14931" h="10330" extrusionOk="0">
                  <a:moveTo>
                    <a:pt x="1184" y="1"/>
                  </a:moveTo>
                  <a:lnTo>
                    <a:pt x="1063" y="13"/>
                  </a:lnTo>
                  <a:lnTo>
                    <a:pt x="954" y="37"/>
                  </a:lnTo>
                  <a:lnTo>
                    <a:pt x="834" y="73"/>
                  </a:lnTo>
                  <a:lnTo>
                    <a:pt x="713" y="122"/>
                  </a:lnTo>
                  <a:lnTo>
                    <a:pt x="604" y="182"/>
                  </a:lnTo>
                  <a:lnTo>
                    <a:pt x="495" y="254"/>
                  </a:lnTo>
                  <a:lnTo>
                    <a:pt x="399" y="327"/>
                  </a:lnTo>
                  <a:lnTo>
                    <a:pt x="314" y="424"/>
                  </a:lnTo>
                  <a:lnTo>
                    <a:pt x="242" y="508"/>
                  </a:lnTo>
                  <a:lnTo>
                    <a:pt x="169" y="617"/>
                  </a:lnTo>
                  <a:lnTo>
                    <a:pt x="121" y="726"/>
                  </a:lnTo>
                  <a:lnTo>
                    <a:pt x="73" y="834"/>
                  </a:lnTo>
                  <a:lnTo>
                    <a:pt x="36" y="943"/>
                  </a:lnTo>
                  <a:lnTo>
                    <a:pt x="12" y="1064"/>
                  </a:lnTo>
                  <a:lnTo>
                    <a:pt x="0" y="1185"/>
                  </a:lnTo>
                  <a:lnTo>
                    <a:pt x="0" y="1317"/>
                  </a:lnTo>
                  <a:lnTo>
                    <a:pt x="12" y="1438"/>
                  </a:lnTo>
                  <a:lnTo>
                    <a:pt x="36" y="1559"/>
                  </a:lnTo>
                  <a:lnTo>
                    <a:pt x="85" y="1680"/>
                  </a:lnTo>
                  <a:lnTo>
                    <a:pt x="677" y="3238"/>
                  </a:lnTo>
                  <a:lnTo>
                    <a:pt x="1389" y="5062"/>
                  </a:lnTo>
                  <a:lnTo>
                    <a:pt x="1764" y="5968"/>
                  </a:lnTo>
                  <a:lnTo>
                    <a:pt x="2126" y="6838"/>
                  </a:lnTo>
                  <a:lnTo>
                    <a:pt x="2464" y="7611"/>
                  </a:lnTo>
                  <a:lnTo>
                    <a:pt x="2778" y="8263"/>
                  </a:lnTo>
                  <a:lnTo>
                    <a:pt x="2984" y="8650"/>
                  </a:lnTo>
                  <a:lnTo>
                    <a:pt x="3189" y="8988"/>
                  </a:lnTo>
                  <a:lnTo>
                    <a:pt x="3382" y="9278"/>
                  </a:lnTo>
                  <a:lnTo>
                    <a:pt x="3588" y="9532"/>
                  </a:lnTo>
                  <a:lnTo>
                    <a:pt x="3793" y="9737"/>
                  </a:lnTo>
                  <a:lnTo>
                    <a:pt x="3999" y="9918"/>
                  </a:lnTo>
                  <a:lnTo>
                    <a:pt x="4204" y="10063"/>
                  </a:lnTo>
                  <a:lnTo>
                    <a:pt x="4409" y="10172"/>
                  </a:lnTo>
                  <a:lnTo>
                    <a:pt x="4615" y="10244"/>
                  </a:lnTo>
                  <a:lnTo>
                    <a:pt x="4832" y="10305"/>
                  </a:lnTo>
                  <a:lnTo>
                    <a:pt x="5037" y="10329"/>
                  </a:lnTo>
                  <a:lnTo>
                    <a:pt x="5243" y="10329"/>
                  </a:lnTo>
                  <a:lnTo>
                    <a:pt x="5460" y="10317"/>
                  </a:lnTo>
                  <a:lnTo>
                    <a:pt x="5666" y="10281"/>
                  </a:lnTo>
                  <a:lnTo>
                    <a:pt x="5883" y="10232"/>
                  </a:lnTo>
                  <a:lnTo>
                    <a:pt x="6100" y="10172"/>
                  </a:lnTo>
                  <a:lnTo>
                    <a:pt x="6221" y="10124"/>
                  </a:lnTo>
                  <a:lnTo>
                    <a:pt x="6366" y="10063"/>
                  </a:lnTo>
                  <a:lnTo>
                    <a:pt x="6729" y="9882"/>
                  </a:lnTo>
                  <a:lnTo>
                    <a:pt x="7176" y="9653"/>
                  </a:lnTo>
                  <a:lnTo>
                    <a:pt x="7683" y="9363"/>
                  </a:lnTo>
                  <a:lnTo>
                    <a:pt x="8830" y="8686"/>
                  </a:lnTo>
                  <a:lnTo>
                    <a:pt x="10051" y="7949"/>
                  </a:lnTo>
                  <a:lnTo>
                    <a:pt x="11210" y="7224"/>
                  </a:lnTo>
                  <a:lnTo>
                    <a:pt x="12201" y="6596"/>
                  </a:lnTo>
                  <a:lnTo>
                    <a:pt x="13131" y="6004"/>
                  </a:lnTo>
                  <a:lnTo>
                    <a:pt x="14931" y="3335"/>
                  </a:lnTo>
                  <a:lnTo>
                    <a:pt x="14617" y="3359"/>
                  </a:lnTo>
                  <a:lnTo>
                    <a:pt x="13892" y="3419"/>
                  </a:lnTo>
                  <a:lnTo>
                    <a:pt x="13493" y="3468"/>
                  </a:lnTo>
                  <a:lnTo>
                    <a:pt x="13119" y="3516"/>
                  </a:lnTo>
                  <a:lnTo>
                    <a:pt x="12805" y="3576"/>
                  </a:lnTo>
                  <a:lnTo>
                    <a:pt x="12696" y="3601"/>
                  </a:lnTo>
                  <a:lnTo>
                    <a:pt x="12611" y="3625"/>
                  </a:lnTo>
                  <a:lnTo>
                    <a:pt x="12551" y="3685"/>
                  </a:lnTo>
                  <a:lnTo>
                    <a:pt x="12467" y="3770"/>
                  </a:lnTo>
                  <a:lnTo>
                    <a:pt x="12382" y="3890"/>
                  </a:lnTo>
                  <a:lnTo>
                    <a:pt x="12297" y="4047"/>
                  </a:lnTo>
                  <a:lnTo>
                    <a:pt x="12092" y="4410"/>
                  </a:lnTo>
                  <a:lnTo>
                    <a:pt x="11899" y="4809"/>
                  </a:lnTo>
                  <a:lnTo>
                    <a:pt x="11718" y="5207"/>
                  </a:lnTo>
                  <a:lnTo>
                    <a:pt x="11573" y="5545"/>
                  </a:lnTo>
                  <a:lnTo>
                    <a:pt x="11428" y="5872"/>
                  </a:lnTo>
                  <a:lnTo>
                    <a:pt x="5351" y="7901"/>
                  </a:lnTo>
                  <a:lnTo>
                    <a:pt x="2392" y="774"/>
                  </a:lnTo>
                  <a:lnTo>
                    <a:pt x="2344" y="665"/>
                  </a:lnTo>
                  <a:lnTo>
                    <a:pt x="2283" y="556"/>
                  </a:lnTo>
                  <a:lnTo>
                    <a:pt x="2211" y="460"/>
                  </a:lnTo>
                  <a:lnTo>
                    <a:pt x="2126" y="375"/>
                  </a:lnTo>
                  <a:lnTo>
                    <a:pt x="2042" y="291"/>
                  </a:lnTo>
                  <a:lnTo>
                    <a:pt x="1957" y="230"/>
                  </a:lnTo>
                  <a:lnTo>
                    <a:pt x="1848" y="158"/>
                  </a:lnTo>
                  <a:lnTo>
                    <a:pt x="1752" y="109"/>
                  </a:lnTo>
                  <a:lnTo>
                    <a:pt x="1643" y="73"/>
                  </a:lnTo>
                  <a:lnTo>
                    <a:pt x="1534" y="37"/>
                  </a:lnTo>
                  <a:lnTo>
                    <a:pt x="1413" y="13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6632541" y="3047471"/>
              <a:ext cx="1630842" cy="103666"/>
            </a:xfrm>
            <a:custGeom>
              <a:avLst/>
              <a:gdLst/>
              <a:ahLst/>
              <a:cxnLst/>
              <a:rect l="l" t="t" r="r" b="b"/>
              <a:pathLst>
                <a:path w="24149" h="1535" extrusionOk="0">
                  <a:moveTo>
                    <a:pt x="1" y="0"/>
                  </a:moveTo>
                  <a:lnTo>
                    <a:pt x="1" y="1534"/>
                  </a:lnTo>
                  <a:lnTo>
                    <a:pt x="24149" y="1534"/>
                  </a:lnTo>
                  <a:lnTo>
                    <a:pt x="2414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7244381" y="4699376"/>
              <a:ext cx="407964" cy="26204"/>
            </a:xfrm>
            <a:custGeom>
              <a:avLst/>
              <a:gdLst/>
              <a:ahLst/>
              <a:cxnLst/>
              <a:rect l="l" t="t" r="r" b="b"/>
              <a:pathLst>
                <a:path w="6041" h="388" extrusionOk="0">
                  <a:moveTo>
                    <a:pt x="1" y="1"/>
                  </a:moveTo>
                  <a:lnTo>
                    <a:pt x="1" y="387"/>
                  </a:lnTo>
                  <a:lnTo>
                    <a:pt x="6041" y="387"/>
                  </a:lnTo>
                  <a:lnTo>
                    <a:pt x="604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6263817" y="1866198"/>
              <a:ext cx="607860" cy="454443"/>
            </a:xfrm>
            <a:custGeom>
              <a:avLst/>
              <a:gdLst/>
              <a:ahLst/>
              <a:cxnLst/>
              <a:rect l="l" t="t" r="r" b="b"/>
              <a:pathLst>
                <a:path w="9001" h="6729" extrusionOk="0">
                  <a:moveTo>
                    <a:pt x="5666" y="0"/>
                  </a:moveTo>
                  <a:lnTo>
                    <a:pt x="5449" y="12"/>
                  </a:lnTo>
                  <a:lnTo>
                    <a:pt x="5243" y="49"/>
                  </a:lnTo>
                  <a:lnTo>
                    <a:pt x="5026" y="97"/>
                  </a:lnTo>
                  <a:lnTo>
                    <a:pt x="4821" y="145"/>
                  </a:lnTo>
                  <a:lnTo>
                    <a:pt x="4627" y="230"/>
                  </a:lnTo>
                  <a:lnTo>
                    <a:pt x="4434" y="314"/>
                  </a:lnTo>
                  <a:lnTo>
                    <a:pt x="4217" y="435"/>
                  </a:lnTo>
                  <a:lnTo>
                    <a:pt x="3999" y="580"/>
                  </a:lnTo>
                  <a:lnTo>
                    <a:pt x="3806" y="737"/>
                  </a:lnTo>
                  <a:lnTo>
                    <a:pt x="3613" y="894"/>
                  </a:lnTo>
                  <a:lnTo>
                    <a:pt x="3226" y="1220"/>
                  </a:lnTo>
                  <a:lnTo>
                    <a:pt x="3033" y="1377"/>
                  </a:lnTo>
                  <a:lnTo>
                    <a:pt x="2827" y="1522"/>
                  </a:lnTo>
                  <a:lnTo>
                    <a:pt x="2550" y="1704"/>
                  </a:lnTo>
                  <a:lnTo>
                    <a:pt x="2272" y="1873"/>
                  </a:lnTo>
                  <a:lnTo>
                    <a:pt x="1680" y="2187"/>
                  </a:lnTo>
                  <a:lnTo>
                    <a:pt x="1390" y="2344"/>
                  </a:lnTo>
                  <a:lnTo>
                    <a:pt x="1112" y="2525"/>
                  </a:lnTo>
                  <a:lnTo>
                    <a:pt x="979" y="2622"/>
                  </a:lnTo>
                  <a:lnTo>
                    <a:pt x="846" y="2718"/>
                  </a:lnTo>
                  <a:lnTo>
                    <a:pt x="726" y="2827"/>
                  </a:lnTo>
                  <a:lnTo>
                    <a:pt x="605" y="2948"/>
                  </a:lnTo>
                  <a:lnTo>
                    <a:pt x="508" y="3057"/>
                  </a:lnTo>
                  <a:lnTo>
                    <a:pt x="424" y="3177"/>
                  </a:lnTo>
                  <a:lnTo>
                    <a:pt x="351" y="3298"/>
                  </a:lnTo>
                  <a:lnTo>
                    <a:pt x="279" y="3419"/>
                  </a:lnTo>
                  <a:lnTo>
                    <a:pt x="206" y="3552"/>
                  </a:lnTo>
                  <a:lnTo>
                    <a:pt x="158" y="3685"/>
                  </a:lnTo>
                  <a:lnTo>
                    <a:pt x="109" y="3818"/>
                  </a:lnTo>
                  <a:lnTo>
                    <a:pt x="73" y="3950"/>
                  </a:lnTo>
                  <a:lnTo>
                    <a:pt x="37" y="4095"/>
                  </a:lnTo>
                  <a:lnTo>
                    <a:pt x="13" y="4240"/>
                  </a:lnTo>
                  <a:lnTo>
                    <a:pt x="1" y="4385"/>
                  </a:lnTo>
                  <a:lnTo>
                    <a:pt x="1" y="4530"/>
                  </a:lnTo>
                  <a:lnTo>
                    <a:pt x="1" y="4663"/>
                  </a:lnTo>
                  <a:lnTo>
                    <a:pt x="25" y="4808"/>
                  </a:lnTo>
                  <a:lnTo>
                    <a:pt x="49" y="4953"/>
                  </a:lnTo>
                  <a:lnTo>
                    <a:pt x="73" y="5098"/>
                  </a:lnTo>
                  <a:lnTo>
                    <a:pt x="122" y="5231"/>
                  </a:lnTo>
                  <a:lnTo>
                    <a:pt x="194" y="5412"/>
                  </a:lnTo>
                  <a:lnTo>
                    <a:pt x="291" y="5581"/>
                  </a:lnTo>
                  <a:lnTo>
                    <a:pt x="387" y="5738"/>
                  </a:lnTo>
                  <a:lnTo>
                    <a:pt x="508" y="5883"/>
                  </a:lnTo>
                  <a:lnTo>
                    <a:pt x="629" y="6028"/>
                  </a:lnTo>
                  <a:lnTo>
                    <a:pt x="774" y="6161"/>
                  </a:lnTo>
                  <a:lnTo>
                    <a:pt x="919" y="6282"/>
                  </a:lnTo>
                  <a:lnTo>
                    <a:pt x="1076" y="6379"/>
                  </a:lnTo>
                  <a:lnTo>
                    <a:pt x="1245" y="6475"/>
                  </a:lnTo>
                  <a:lnTo>
                    <a:pt x="1414" y="6560"/>
                  </a:lnTo>
                  <a:lnTo>
                    <a:pt x="1595" y="6620"/>
                  </a:lnTo>
                  <a:lnTo>
                    <a:pt x="1776" y="6668"/>
                  </a:lnTo>
                  <a:lnTo>
                    <a:pt x="1958" y="6705"/>
                  </a:lnTo>
                  <a:lnTo>
                    <a:pt x="2151" y="6729"/>
                  </a:lnTo>
                  <a:lnTo>
                    <a:pt x="2344" y="6729"/>
                  </a:lnTo>
                  <a:lnTo>
                    <a:pt x="2537" y="6705"/>
                  </a:lnTo>
                  <a:lnTo>
                    <a:pt x="2682" y="6681"/>
                  </a:lnTo>
                  <a:lnTo>
                    <a:pt x="2827" y="6644"/>
                  </a:lnTo>
                  <a:lnTo>
                    <a:pt x="2960" y="6596"/>
                  </a:lnTo>
                  <a:lnTo>
                    <a:pt x="3093" y="6548"/>
                  </a:lnTo>
                  <a:lnTo>
                    <a:pt x="3226" y="6475"/>
                  </a:lnTo>
                  <a:lnTo>
                    <a:pt x="3347" y="6391"/>
                  </a:lnTo>
                  <a:lnTo>
                    <a:pt x="3468" y="6306"/>
                  </a:lnTo>
                  <a:lnTo>
                    <a:pt x="3564" y="6197"/>
                  </a:lnTo>
                  <a:lnTo>
                    <a:pt x="3673" y="6064"/>
                  </a:lnTo>
                  <a:lnTo>
                    <a:pt x="3770" y="5932"/>
                  </a:lnTo>
                  <a:lnTo>
                    <a:pt x="3842" y="5775"/>
                  </a:lnTo>
                  <a:lnTo>
                    <a:pt x="3915" y="5617"/>
                  </a:lnTo>
                  <a:lnTo>
                    <a:pt x="4023" y="5303"/>
                  </a:lnTo>
                  <a:lnTo>
                    <a:pt x="4132" y="4977"/>
                  </a:lnTo>
                  <a:lnTo>
                    <a:pt x="4229" y="4699"/>
                  </a:lnTo>
                  <a:lnTo>
                    <a:pt x="4277" y="4567"/>
                  </a:lnTo>
                  <a:lnTo>
                    <a:pt x="4349" y="4434"/>
                  </a:lnTo>
                  <a:lnTo>
                    <a:pt x="4422" y="4301"/>
                  </a:lnTo>
                  <a:lnTo>
                    <a:pt x="4507" y="4180"/>
                  </a:lnTo>
                  <a:lnTo>
                    <a:pt x="4603" y="4071"/>
                  </a:lnTo>
                  <a:lnTo>
                    <a:pt x="4712" y="3987"/>
                  </a:lnTo>
                  <a:lnTo>
                    <a:pt x="4821" y="3926"/>
                  </a:lnTo>
                  <a:lnTo>
                    <a:pt x="4941" y="3866"/>
                  </a:lnTo>
                  <a:lnTo>
                    <a:pt x="5195" y="3769"/>
                  </a:lnTo>
                  <a:lnTo>
                    <a:pt x="5461" y="3685"/>
                  </a:lnTo>
                  <a:lnTo>
                    <a:pt x="5715" y="3612"/>
                  </a:lnTo>
                  <a:lnTo>
                    <a:pt x="6017" y="3540"/>
                  </a:lnTo>
                  <a:lnTo>
                    <a:pt x="6319" y="3467"/>
                  </a:lnTo>
                  <a:lnTo>
                    <a:pt x="6935" y="3334"/>
                  </a:lnTo>
                  <a:lnTo>
                    <a:pt x="7249" y="3262"/>
                  </a:lnTo>
                  <a:lnTo>
                    <a:pt x="7551" y="3189"/>
                  </a:lnTo>
                  <a:lnTo>
                    <a:pt x="7853" y="3105"/>
                  </a:lnTo>
                  <a:lnTo>
                    <a:pt x="8155" y="2996"/>
                  </a:lnTo>
                  <a:lnTo>
                    <a:pt x="8312" y="2924"/>
                  </a:lnTo>
                  <a:lnTo>
                    <a:pt x="8469" y="2851"/>
                  </a:lnTo>
                  <a:lnTo>
                    <a:pt x="8602" y="2755"/>
                  </a:lnTo>
                  <a:lnTo>
                    <a:pt x="8734" y="2646"/>
                  </a:lnTo>
                  <a:lnTo>
                    <a:pt x="8819" y="2561"/>
                  </a:lnTo>
                  <a:lnTo>
                    <a:pt x="8879" y="2465"/>
                  </a:lnTo>
                  <a:lnTo>
                    <a:pt x="8928" y="2368"/>
                  </a:lnTo>
                  <a:lnTo>
                    <a:pt x="8964" y="2271"/>
                  </a:lnTo>
                  <a:lnTo>
                    <a:pt x="8988" y="2175"/>
                  </a:lnTo>
                  <a:lnTo>
                    <a:pt x="9000" y="2066"/>
                  </a:lnTo>
                  <a:lnTo>
                    <a:pt x="8988" y="1969"/>
                  </a:lnTo>
                  <a:lnTo>
                    <a:pt x="8988" y="1861"/>
                  </a:lnTo>
                  <a:lnTo>
                    <a:pt x="8964" y="1752"/>
                  </a:lnTo>
                  <a:lnTo>
                    <a:pt x="8928" y="1655"/>
                  </a:lnTo>
                  <a:lnTo>
                    <a:pt x="8892" y="1547"/>
                  </a:lnTo>
                  <a:lnTo>
                    <a:pt x="8843" y="1450"/>
                  </a:lnTo>
                  <a:lnTo>
                    <a:pt x="8795" y="1353"/>
                  </a:lnTo>
                  <a:lnTo>
                    <a:pt x="8734" y="1257"/>
                  </a:lnTo>
                  <a:lnTo>
                    <a:pt x="8602" y="1088"/>
                  </a:lnTo>
                  <a:lnTo>
                    <a:pt x="8505" y="1003"/>
                  </a:lnTo>
                  <a:lnTo>
                    <a:pt x="8408" y="906"/>
                  </a:lnTo>
                  <a:lnTo>
                    <a:pt x="8203" y="749"/>
                  </a:lnTo>
                  <a:lnTo>
                    <a:pt x="7986" y="616"/>
                  </a:lnTo>
                  <a:lnTo>
                    <a:pt x="7756" y="484"/>
                  </a:lnTo>
                  <a:lnTo>
                    <a:pt x="7563" y="399"/>
                  </a:lnTo>
                  <a:lnTo>
                    <a:pt x="7357" y="314"/>
                  </a:lnTo>
                  <a:lnTo>
                    <a:pt x="7152" y="230"/>
                  </a:lnTo>
                  <a:lnTo>
                    <a:pt x="6947" y="169"/>
                  </a:lnTo>
                  <a:lnTo>
                    <a:pt x="6741" y="109"/>
                  </a:lnTo>
                  <a:lnTo>
                    <a:pt x="6524" y="61"/>
                  </a:lnTo>
                  <a:lnTo>
                    <a:pt x="6306" y="37"/>
                  </a:lnTo>
                  <a:lnTo>
                    <a:pt x="6089" y="12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4596725" y="820578"/>
              <a:ext cx="1191881" cy="1094945"/>
            </a:xfrm>
            <a:custGeom>
              <a:avLst/>
              <a:gdLst/>
              <a:ahLst/>
              <a:cxnLst/>
              <a:rect l="l" t="t" r="r" b="b"/>
              <a:pathLst>
                <a:path w="17649" h="16213" fill="none" extrusionOk="0">
                  <a:moveTo>
                    <a:pt x="5666" y="15946"/>
                  </a:moveTo>
                  <a:lnTo>
                    <a:pt x="17178" y="6826"/>
                  </a:lnTo>
                  <a:lnTo>
                    <a:pt x="17178" y="6826"/>
                  </a:lnTo>
                  <a:lnTo>
                    <a:pt x="17274" y="6742"/>
                  </a:lnTo>
                  <a:lnTo>
                    <a:pt x="17359" y="6645"/>
                  </a:lnTo>
                  <a:lnTo>
                    <a:pt x="17431" y="6548"/>
                  </a:lnTo>
                  <a:lnTo>
                    <a:pt x="17492" y="6452"/>
                  </a:lnTo>
                  <a:lnTo>
                    <a:pt x="17540" y="6343"/>
                  </a:lnTo>
                  <a:lnTo>
                    <a:pt x="17588" y="6222"/>
                  </a:lnTo>
                  <a:lnTo>
                    <a:pt x="17613" y="6113"/>
                  </a:lnTo>
                  <a:lnTo>
                    <a:pt x="17637" y="5993"/>
                  </a:lnTo>
                  <a:lnTo>
                    <a:pt x="17649" y="5872"/>
                  </a:lnTo>
                  <a:lnTo>
                    <a:pt x="17637" y="5751"/>
                  </a:lnTo>
                  <a:lnTo>
                    <a:pt x="17625" y="5630"/>
                  </a:lnTo>
                  <a:lnTo>
                    <a:pt x="17601" y="5522"/>
                  </a:lnTo>
                  <a:lnTo>
                    <a:pt x="17564" y="5401"/>
                  </a:lnTo>
                  <a:lnTo>
                    <a:pt x="17516" y="5292"/>
                  </a:lnTo>
                  <a:lnTo>
                    <a:pt x="17456" y="5183"/>
                  </a:lnTo>
                  <a:lnTo>
                    <a:pt x="17371" y="5075"/>
                  </a:lnTo>
                  <a:lnTo>
                    <a:pt x="13723" y="472"/>
                  </a:lnTo>
                  <a:lnTo>
                    <a:pt x="13723" y="472"/>
                  </a:lnTo>
                  <a:lnTo>
                    <a:pt x="13638" y="375"/>
                  </a:lnTo>
                  <a:lnTo>
                    <a:pt x="13542" y="291"/>
                  </a:lnTo>
                  <a:lnTo>
                    <a:pt x="13445" y="218"/>
                  </a:lnTo>
                  <a:lnTo>
                    <a:pt x="13348" y="146"/>
                  </a:lnTo>
                  <a:lnTo>
                    <a:pt x="13240" y="98"/>
                  </a:lnTo>
                  <a:lnTo>
                    <a:pt x="13119" y="61"/>
                  </a:lnTo>
                  <a:lnTo>
                    <a:pt x="13010" y="25"/>
                  </a:lnTo>
                  <a:lnTo>
                    <a:pt x="12889" y="1"/>
                  </a:lnTo>
                  <a:lnTo>
                    <a:pt x="12769" y="1"/>
                  </a:lnTo>
                  <a:lnTo>
                    <a:pt x="12648" y="1"/>
                  </a:lnTo>
                  <a:lnTo>
                    <a:pt x="12527" y="13"/>
                  </a:lnTo>
                  <a:lnTo>
                    <a:pt x="12418" y="37"/>
                  </a:lnTo>
                  <a:lnTo>
                    <a:pt x="12297" y="86"/>
                  </a:lnTo>
                  <a:lnTo>
                    <a:pt x="12189" y="134"/>
                  </a:lnTo>
                  <a:lnTo>
                    <a:pt x="12080" y="194"/>
                  </a:lnTo>
                  <a:lnTo>
                    <a:pt x="11971" y="267"/>
                  </a:lnTo>
                  <a:lnTo>
                    <a:pt x="471" y="9387"/>
                  </a:lnTo>
                  <a:lnTo>
                    <a:pt x="471" y="9387"/>
                  </a:lnTo>
                  <a:lnTo>
                    <a:pt x="375" y="9472"/>
                  </a:lnTo>
                  <a:lnTo>
                    <a:pt x="290" y="9568"/>
                  </a:lnTo>
                  <a:lnTo>
                    <a:pt x="218" y="9665"/>
                  </a:lnTo>
                  <a:lnTo>
                    <a:pt x="145" y="9774"/>
                  </a:lnTo>
                  <a:lnTo>
                    <a:pt x="97" y="9882"/>
                  </a:lnTo>
                  <a:lnTo>
                    <a:pt x="61" y="9991"/>
                  </a:lnTo>
                  <a:lnTo>
                    <a:pt x="24" y="10100"/>
                  </a:lnTo>
                  <a:lnTo>
                    <a:pt x="0" y="10221"/>
                  </a:lnTo>
                  <a:lnTo>
                    <a:pt x="0" y="10341"/>
                  </a:lnTo>
                  <a:lnTo>
                    <a:pt x="0" y="10462"/>
                  </a:lnTo>
                  <a:lnTo>
                    <a:pt x="12" y="10583"/>
                  </a:lnTo>
                  <a:lnTo>
                    <a:pt x="36" y="10692"/>
                  </a:lnTo>
                  <a:lnTo>
                    <a:pt x="85" y="10812"/>
                  </a:lnTo>
                  <a:lnTo>
                    <a:pt x="133" y="10921"/>
                  </a:lnTo>
                  <a:lnTo>
                    <a:pt x="193" y="11030"/>
                  </a:lnTo>
                  <a:lnTo>
                    <a:pt x="266" y="11139"/>
                  </a:lnTo>
                  <a:lnTo>
                    <a:pt x="3926" y="15753"/>
                  </a:lnTo>
                  <a:lnTo>
                    <a:pt x="3926" y="15753"/>
                  </a:lnTo>
                  <a:lnTo>
                    <a:pt x="4011" y="15838"/>
                  </a:lnTo>
                  <a:lnTo>
                    <a:pt x="4095" y="15922"/>
                  </a:lnTo>
                  <a:lnTo>
                    <a:pt x="4192" y="16007"/>
                  </a:lnTo>
                  <a:lnTo>
                    <a:pt x="4301" y="16067"/>
                  </a:lnTo>
                  <a:lnTo>
                    <a:pt x="4409" y="16116"/>
                  </a:lnTo>
                  <a:lnTo>
                    <a:pt x="4518" y="16164"/>
                  </a:lnTo>
                  <a:lnTo>
                    <a:pt x="4639" y="16188"/>
                  </a:lnTo>
                  <a:lnTo>
                    <a:pt x="4760" y="16212"/>
                  </a:lnTo>
                  <a:lnTo>
                    <a:pt x="4868" y="16212"/>
                  </a:lnTo>
                  <a:lnTo>
                    <a:pt x="4989" y="16212"/>
                  </a:lnTo>
                  <a:lnTo>
                    <a:pt x="5110" y="16200"/>
                  </a:lnTo>
                  <a:lnTo>
                    <a:pt x="5231" y="16176"/>
                  </a:lnTo>
                  <a:lnTo>
                    <a:pt x="5339" y="16140"/>
                  </a:lnTo>
                  <a:lnTo>
                    <a:pt x="5460" y="16079"/>
                  </a:lnTo>
                  <a:lnTo>
                    <a:pt x="5569" y="16019"/>
                  </a:lnTo>
                  <a:lnTo>
                    <a:pt x="5666" y="159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4641566" y="1456934"/>
              <a:ext cx="169777" cy="271693"/>
            </a:xfrm>
            <a:custGeom>
              <a:avLst/>
              <a:gdLst/>
              <a:ahLst/>
              <a:cxnLst/>
              <a:rect l="l" t="t" r="r" b="b"/>
              <a:pathLst>
                <a:path w="2514" h="4023" fill="none" extrusionOk="0">
                  <a:moveTo>
                    <a:pt x="1088" y="0"/>
                  </a:moveTo>
                  <a:lnTo>
                    <a:pt x="0" y="858"/>
                  </a:lnTo>
                  <a:lnTo>
                    <a:pt x="2513" y="4023"/>
                  </a:lnTo>
                  <a:lnTo>
                    <a:pt x="1160" y="725"/>
                  </a:lnTo>
                  <a:lnTo>
                    <a:pt x="1160" y="725"/>
                  </a:lnTo>
                  <a:lnTo>
                    <a:pt x="1124" y="641"/>
                  </a:lnTo>
                  <a:lnTo>
                    <a:pt x="1100" y="544"/>
                  </a:lnTo>
                  <a:lnTo>
                    <a:pt x="1064" y="363"/>
                  </a:lnTo>
                  <a:lnTo>
                    <a:pt x="1064" y="182"/>
                  </a:lnTo>
                  <a:lnTo>
                    <a:pt x="10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4818567" y="865487"/>
              <a:ext cx="788172" cy="509146"/>
            </a:xfrm>
            <a:custGeom>
              <a:avLst/>
              <a:gdLst/>
              <a:ahLst/>
              <a:cxnLst/>
              <a:rect l="l" t="t" r="r" b="b"/>
              <a:pathLst>
                <a:path w="11671" h="7539" fill="none" extrusionOk="0">
                  <a:moveTo>
                    <a:pt x="9508" y="0"/>
                  </a:moveTo>
                  <a:lnTo>
                    <a:pt x="1" y="7538"/>
                  </a:lnTo>
                  <a:lnTo>
                    <a:pt x="2828" y="6366"/>
                  </a:lnTo>
                  <a:lnTo>
                    <a:pt x="2948" y="6270"/>
                  </a:lnTo>
                  <a:lnTo>
                    <a:pt x="2948" y="6270"/>
                  </a:lnTo>
                  <a:lnTo>
                    <a:pt x="2936" y="6330"/>
                  </a:lnTo>
                  <a:lnTo>
                    <a:pt x="6162" y="4989"/>
                  </a:lnTo>
                  <a:lnTo>
                    <a:pt x="6162" y="4989"/>
                  </a:lnTo>
                  <a:lnTo>
                    <a:pt x="5884" y="4893"/>
                  </a:lnTo>
                  <a:lnTo>
                    <a:pt x="5618" y="4820"/>
                  </a:lnTo>
                  <a:lnTo>
                    <a:pt x="5340" y="4772"/>
                  </a:lnTo>
                  <a:lnTo>
                    <a:pt x="5195" y="4760"/>
                  </a:lnTo>
                  <a:lnTo>
                    <a:pt x="5062" y="4760"/>
                  </a:lnTo>
                  <a:lnTo>
                    <a:pt x="5062" y="4760"/>
                  </a:lnTo>
                  <a:lnTo>
                    <a:pt x="4845" y="4772"/>
                  </a:lnTo>
                  <a:lnTo>
                    <a:pt x="8348" y="1994"/>
                  </a:lnTo>
                  <a:lnTo>
                    <a:pt x="8348" y="1994"/>
                  </a:lnTo>
                  <a:lnTo>
                    <a:pt x="8469" y="2114"/>
                  </a:lnTo>
                  <a:lnTo>
                    <a:pt x="8602" y="2223"/>
                  </a:lnTo>
                  <a:lnTo>
                    <a:pt x="8759" y="2332"/>
                  </a:lnTo>
                  <a:lnTo>
                    <a:pt x="8928" y="2416"/>
                  </a:lnTo>
                  <a:lnTo>
                    <a:pt x="9109" y="2489"/>
                  </a:lnTo>
                  <a:lnTo>
                    <a:pt x="9290" y="2537"/>
                  </a:lnTo>
                  <a:lnTo>
                    <a:pt x="9471" y="2561"/>
                  </a:lnTo>
                  <a:lnTo>
                    <a:pt x="9665" y="2573"/>
                  </a:lnTo>
                  <a:lnTo>
                    <a:pt x="9665" y="2573"/>
                  </a:lnTo>
                  <a:lnTo>
                    <a:pt x="9846" y="2561"/>
                  </a:lnTo>
                  <a:lnTo>
                    <a:pt x="10015" y="2525"/>
                  </a:lnTo>
                  <a:lnTo>
                    <a:pt x="10100" y="2501"/>
                  </a:lnTo>
                  <a:lnTo>
                    <a:pt x="10172" y="2465"/>
                  </a:lnTo>
                  <a:lnTo>
                    <a:pt x="10257" y="2428"/>
                  </a:lnTo>
                  <a:lnTo>
                    <a:pt x="10317" y="2380"/>
                  </a:lnTo>
                  <a:lnTo>
                    <a:pt x="10861" y="3057"/>
                  </a:lnTo>
                  <a:lnTo>
                    <a:pt x="11670" y="2718"/>
                  </a:lnTo>
                  <a:lnTo>
                    <a:pt x="950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4898525" y="1521359"/>
              <a:ext cx="89008" cy="89011"/>
            </a:xfrm>
            <a:custGeom>
              <a:avLst/>
              <a:gdLst/>
              <a:ahLst/>
              <a:cxnLst/>
              <a:rect l="l" t="t" r="r" b="b"/>
              <a:pathLst>
                <a:path w="1318" h="1318" fill="none" extrusionOk="0">
                  <a:moveTo>
                    <a:pt x="1172" y="254"/>
                  </a:moveTo>
                  <a:lnTo>
                    <a:pt x="1172" y="254"/>
                  </a:lnTo>
                  <a:lnTo>
                    <a:pt x="1245" y="363"/>
                  </a:lnTo>
                  <a:lnTo>
                    <a:pt x="1293" y="484"/>
                  </a:lnTo>
                  <a:lnTo>
                    <a:pt x="1317" y="605"/>
                  </a:lnTo>
                  <a:lnTo>
                    <a:pt x="1317" y="737"/>
                  </a:lnTo>
                  <a:lnTo>
                    <a:pt x="1293" y="858"/>
                  </a:lnTo>
                  <a:lnTo>
                    <a:pt x="1233" y="979"/>
                  </a:lnTo>
                  <a:lnTo>
                    <a:pt x="1160" y="1076"/>
                  </a:lnTo>
                  <a:lnTo>
                    <a:pt x="1064" y="1172"/>
                  </a:lnTo>
                  <a:lnTo>
                    <a:pt x="1064" y="1172"/>
                  </a:lnTo>
                  <a:lnTo>
                    <a:pt x="955" y="1245"/>
                  </a:lnTo>
                  <a:lnTo>
                    <a:pt x="834" y="1293"/>
                  </a:lnTo>
                  <a:lnTo>
                    <a:pt x="713" y="1317"/>
                  </a:lnTo>
                  <a:lnTo>
                    <a:pt x="580" y="1305"/>
                  </a:lnTo>
                  <a:lnTo>
                    <a:pt x="460" y="1281"/>
                  </a:lnTo>
                  <a:lnTo>
                    <a:pt x="351" y="1233"/>
                  </a:lnTo>
                  <a:lnTo>
                    <a:pt x="242" y="1160"/>
                  </a:lnTo>
                  <a:lnTo>
                    <a:pt x="146" y="1064"/>
                  </a:lnTo>
                  <a:lnTo>
                    <a:pt x="146" y="1064"/>
                  </a:lnTo>
                  <a:lnTo>
                    <a:pt x="73" y="955"/>
                  </a:lnTo>
                  <a:lnTo>
                    <a:pt x="25" y="834"/>
                  </a:lnTo>
                  <a:lnTo>
                    <a:pt x="1" y="713"/>
                  </a:lnTo>
                  <a:lnTo>
                    <a:pt x="13" y="580"/>
                  </a:lnTo>
                  <a:lnTo>
                    <a:pt x="37" y="460"/>
                  </a:lnTo>
                  <a:lnTo>
                    <a:pt x="85" y="339"/>
                  </a:lnTo>
                  <a:lnTo>
                    <a:pt x="158" y="230"/>
                  </a:lnTo>
                  <a:lnTo>
                    <a:pt x="254" y="146"/>
                  </a:lnTo>
                  <a:lnTo>
                    <a:pt x="254" y="146"/>
                  </a:lnTo>
                  <a:lnTo>
                    <a:pt x="363" y="73"/>
                  </a:lnTo>
                  <a:lnTo>
                    <a:pt x="484" y="25"/>
                  </a:lnTo>
                  <a:lnTo>
                    <a:pt x="605" y="1"/>
                  </a:lnTo>
                  <a:lnTo>
                    <a:pt x="738" y="1"/>
                  </a:lnTo>
                  <a:lnTo>
                    <a:pt x="858" y="37"/>
                  </a:lnTo>
                  <a:lnTo>
                    <a:pt x="979" y="85"/>
                  </a:lnTo>
                  <a:lnTo>
                    <a:pt x="1088" y="158"/>
                  </a:lnTo>
                  <a:lnTo>
                    <a:pt x="1172" y="2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4713353" y="1011491"/>
              <a:ext cx="1235980" cy="913816"/>
            </a:xfrm>
            <a:custGeom>
              <a:avLst/>
              <a:gdLst/>
              <a:ahLst/>
              <a:cxnLst/>
              <a:rect l="l" t="t" r="r" b="b"/>
              <a:pathLst>
                <a:path w="18302" h="13531" fill="none" extrusionOk="0">
                  <a:moveTo>
                    <a:pt x="3963" y="13446"/>
                  </a:moveTo>
                  <a:lnTo>
                    <a:pt x="17528" y="7828"/>
                  </a:lnTo>
                  <a:lnTo>
                    <a:pt x="17528" y="7828"/>
                  </a:lnTo>
                  <a:lnTo>
                    <a:pt x="17649" y="7780"/>
                  </a:lnTo>
                  <a:lnTo>
                    <a:pt x="17758" y="7720"/>
                  </a:lnTo>
                  <a:lnTo>
                    <a:pt x="17855" y="7635"/>
                  </a:lnTo>
                  <a:lnTo>
                    <a:pt x="17939" y="7563"/>
                  </a:lnTo>
                  <a:lnTo>
                    <a:pt x="18024" y="7466"/>
                  </a:lnTo>
                  <a:lnTo>
                    <a:pt x="18096" y="7369"/>
                  </a:lnTo>
                  <a:lnTo>
                    <a:pt x="18157" y="7273"/>
                  </a:lnTo>
                  <a:lnTo>
                    <a:pt x="18205" y="7164"/>
                  </a:lnTo>
                  <a:lnTo>
                    <a:pt x="18253" y="7043"/>
                  </a:lnTo>
                  <a:lnTo>
                    <a:pt x="18277" y="6935"/>
                  </a:lnTo>
                  <a:lnTo>
                    <a:pt x="18302" y="6814"/>
                  </a:lnTo>
                  <a:lnTo>
                    <a:pt x="18302" y="6693"/>
                  </a:lnTo>
                  <a:lnTo>
                    <a:pt x="18302" y="6572"/>
                  </a:lnTo>
                  <a:lnTo>
                    <a:pt x="18277" y="6451"/>
                  </a:lnTo>
                  <a:lnTo>
                    <a:pt x="18253" y="6331"/>
                  </a:lnTo>
                  <a:lnTo>
                    <a:pt x="18205" y="6210"/>
                  </a:lnTo>
                  <a:lnTo>
                    <a:pt x="15958" y="774"/>
                  </a:lnTo>
                  <a:lnTo>
                    <a:pt x="15958" y="774"/>
                  </a:lnTo>
                  <a:lnTo>
                    <a:pt x="15910" y="653"/>
                  </a:lnTo>
                  <a:lnTo>
                    <a:pt x="15837" y="544"/>
                  </a:lnTo>
                  <a:lnTo>
                    <a:pt x="15765" y="448"/>
                  </a:lnTo>
                  <a:lnTo>
                    <a:pt x="15692" y="363"/>
                  </a:lnTo>
                  <a:lnTo>
                    <a:pt x="15596" y="279"/>
                  </a:lnTo>
                  <a:lnTo>
                    <a:pt x="15499" y="206"/>
                  </a:lnTo>
                  <a:lnTo>
                    <a:pt x="15402" y="146"/>
                  </a:lnTo>
                  <a:lnTo>
                    <a:pt x="15294" y="97"/>
                  </a:lnTo>
                  <a:lnTo>
                    <a:pt x="15173" y="61"/>
                  </a:lnTo>
                  <a:lnTo>
                    <a:pt x="15064" y="25"/>
                  </a:lnTo>
                  <a:lnTo>
                    <a:pt x="14943" y="13"/>
                  </a:lnTo>
                  <a:lnTo>
                    <a:pt x="14823" y="1"/>
                  </a:lnTo>
                  <a:lnTo>
                    <a:pt x="14702" y="13"/>
                  </a:lnTo>
                  <a:lnTo>
                    <a:pt x="14581" y="25"/>
                  </a:lnTo>
                  <a:lnTo>
                    <a:pt x="14460" y="49"/>
                  </a:lnTo>
                  <a:lnTo>
                    <a:pt x="14339" y="97"/>
                  </a:lnTo>
                  <a:lnTo>
                    <a:pt x="762" y="5702"/>
                  </a:lnTo>
                  <a:lnTo>
                    <a:pt x="762" y="5702"/>
                  </a:lnTo>
                  <a:lnTo>
                    <a:pt x="653" y="5763"/>
                  </a:lnTo>
                  <a:lnTo>
                    <a:pt x="544" y="5823"/>
                  </a:lnTo>
                  <a:lnTo>
                    <a:pt x="447" y="5896"/>
                  </a:lnTo>
                  <a:lnTo>
                    <a:pt x="351" y="5980"/>
                  </a:lnTo>
                  <a:lnTo>
                    <a:pt x="278" y="6065"/>
                  </a:lnTo>
                  <a:lnTo>
                    <a:pt x="206" y="6161"/>
                  </a:lnTo>
                  <a:lnTo>
                    <a:pt x="145" y="6270"/>
                  </a:lnTo>
                  <a:lnTo>
                    <a:pt x="97" y="6379"/>
                  </a:lnTo>
                  <a:lnTo>
                    <a:pt x="49" y="6488"/>
                  </a:lnTo>
                  <a:lnTo>
                    <a:pt x="25" y="6608"/>
                  </a:lnTo>
                  <a:lnTo>
                    <a:pt x="1" y="6717"/>
                  </a:lnTo>
                  <a:lnTo>
                    <a:pt x="1" y="6838"/>
                  </a:lnTo>
                  <a:lnTo>
                    <a:pt x="1" y="6959"/>
                  </a:lnTo>
                  <a:lnTo>
                    <a:pt x="25" y="7092"/>
                  </a:lnTo>
                  <a:lnTo>
                    <a:pt x="49" y="7212"/>
                  </a:lnTo>
                  <a:lnTo>
                    <a:pt x="97" y="7321"/>
                  </a:lnTo>
                  <a:lnTo>
                    <a:pt x="2344" y="12769"/>
                  </a:lnTo>
                  <a:lnTo>
                    <a:pt x="2344" y="12769"/>
                  </a:lnTo>
                  <a:lnTo>
                    <a:pt x="2392" y="12878"/>
                  </a:lnTo>
                  <a:lnTo>
                    <a:pt x="2453" y="12987"/>
                  </a:lnTo>
                  <a:lnTo>
                    <a:pt x="2537" y="13083"/>
                  </a:lnTo>
                  <a:lnTo>
                    <a:pt x="2610" y="13180"/>
                  </a:lnTo>
                  <a:lnTo>
                    <a:pt x="2706" y="13252"/>
                  </a:lnTo>
                  <a:lnTo>
                    <a:pt x="2803" y="13325"/>
                  </a:lnTo>
                  <a:lnTo>
                    <a:pt x="2900" y="13385"/>
                  </a:lnTo>
                  <a:lnTo>
                    <a:pt x="3008" y="13434"/>
                  </a:lnTo>
                  <a:lnTo>
                    <a:pt x="3117" y="13482"/>
                  </a:lnTo>
                  <a:lnTo>
                    <a:pt x="3238" y="13506"/>
                  </a:lnTo>
                  <a:lnTo>
                    <a:pt x="3359" y="13530"/>
                  </a:lnTo>
                  <a:lnTo>
                    <a:pt x="3480" y="13530"/>
                  </a:lnTo>
                  <a:lnTo>
                    <a:pt x="3600" y="13530"/>
                  </a:lnTo>
                  <a:lnTo>
                    <a:pt x="3721" y="13518"/>
                  </a:lnTo>
                  <a:lnTo>
                    <a:pt x="3842" y="13482"/>
                  </a:lnTo>
                  <a:lnTo>
                    <a:pt x="3963" y="134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6695421" y="1320490"/>
              <a:ext cx="79210" cy="556615"/>
            </a:xfrm>
            <a:custGeom>
              <a:avLst/>
              <a:gdLst/>
              <a:ahLst/>
              <a:cxnLst/>
              <a:rect l="l" t="t" r="r" b="b"/>
              <a:pathLst>
                <a:path w="1439" h="10112" extrusionOk="0">
                  <a:moveTo>
                    <a:pt x="822" y="303"/>
                  </a:moveTo>
                  <a:lnTo>
                    <a:pt x="907" y="327"/>
                  </a:lnTo>
                  <a:lnTo>
                    <a:pt x="967" y="363"/>
                  </a:lnTo>
                  <a:lnTo>
                    <a:pt x="1028" y="411"/>
                  </a:lnTo>
                  <a:lnTo>
                    <a:pt x="1076" y="472"/>
                  </a:lnTo>
                  <a:lnTo>
                    <a:pt x="1112" y="532"/>
                  </a:lnTo>
                  <a:lnTo>
                    <a:pt x="1136" y="605"/>
                  </a:lnTo>
                  <a:lnTo>
                    <a:pt x="1136" y="689"/>
                  </a:lnTo>
                  <a:lnTo>
                    <a:pt x="1136" y="762"/>
                  </a:lnTo>
                  <a:lnTo>
                    <a:pt x="1112" y="834"/>
                  </a:lnTo>
                  <a:lnTo>
                    <a:pt x="1076" y="907"/>
                  </a:lnTo>
                  <a:lnTo>
                    <a:pt x="1028" y="967"/>
                  </a:lnTo>
                  <a:lnTo>
                    <a:pt x="967" y="1015"/>
                  </a:lnTo>
                  <a:lnTo>
                    <a:pt x="907" y="1052"/>
                  </a:lnTo>
                  <a:lnTo>
                    <a:pt x="822" y="1076"/>
                  </a:lnTo>
                  <a:lnTo>
                    <a:pt x="665" y="1076"/>
                  </a:lnTo>
                  <a:lnTo>
                    <a:pt x="593" y="1052"/>
                  </a:lnTo>
                  <a:lnTo>
                    <a:pt x="532" y="1015"/>
                  </a:lnTo>
                  <a:lnTo>
                    <a:pt x="472" y="967"/>
                  </a:lnTo>
                  <a:lnTo>
                    <a:pt x="424" y="907"/>
                  </a:lnTo>
                  <a:lnTo>
                    <a:pt x="387" y="834"/>
                  </a:lnTo>
                  <a:lnTo>
                    <a:pt x="363" y="762"/>
                  </a:lnTo>
                  <a:lnTo>
                    <a:pt x="363" y="689"/>
                  </a:lnTo>
                  <a:lnTo>
                    <a:pt x="363" y="605"/>
                  </a:lnTo>
                  <a:lnTo>
                    <a:pt x="387" y="532"/>
                  </a:lnTo>
                  <a:lnTo>
                    <a:pt x="424" y="472"/>
                  </a:lnTo>
                  <a:lnTo>
                    <a:pt x="472" y="411"/>
                  </a:lnTo>
                  <a:lnTo>
                    <a:pt x="532" y="363"/>
                  </a:lnTo>
                  <a:lnTo>
                    <a:pt x="593" y="327"/>
                  </a:lnTo>
                  <a:lnTo>
                    <a:pt x="665" y="303"/>
                  </a:lnTo>
                  <a:close/>
                  <a:moveTo>
                    <a:pt x="750" y="1"/>
                  </a:moveTo>
                  <a:lnTo>
                    <a:pt x="605" y="13"/>
                  </a:lnTo>
                  <a:lnTo>
                    <a:pt x="484" y="49"/>
                  </a:lnTo>
                  <a:lnTo>
                    <a:pt x="363" y="109"/>
                  </a:lnTo>
                  <a:lnTo>
                    <a:pt x="254" y="194"/>
                  </a:lnTo>
                  <a:lnTo>
                    <a:pt x="170" y="303"/>
                  </a:lnTo>
                  <a:lnTo>
                    <a:pt x="109" y="423"/>
                  </a:lnTo>
                  <a:lnTo>
                    <a:pt x="73" y="544"/>
                  </a:lnTo>
                  <a:lnTo>
                    <a:pt x="61" y="689"/>
                  </a:lnTo>
                  <a:lnTo>
                    <a:pt x="61" y="798"/>
                  </a:lnTo>
                  <a:lnTo>
                    <a:pt x="97" y="907"/>
                  </a:lnTo>
                  <a:lnTo>
                    <a:pt x="134" y="1015"/>
                  </a:lnTo>
                  <a:lnTo>
                    <a:pt x="194" y="1100"/>
                  </a:lnTo>
                  <a:lnTo>
                    <a:pt x="266" y="1184"/>
                  </a:lnTo>
                  <a:lnTo>
                    <a:pt x="351" y="1257"/>
                  </a:lnTo>
                  <a:lnTo>
                    <a:pt x="448" y="1305"/>
                  </a:lnTo>
                  <a:lnTo>
                    <a:pt x="556" y="1354"/>
                  </a:lnTo>
                  <a:lnTo>
                    <a:pt x="556" y="8505"/>
                  </a:lnTo>
                  <a:lnTo>
                    <a:pt x="544" y="8662"/>
                  </a:lnTo>
                  <a:lnTo>
                    <a:pt x="520" y="8831"/>
                  </a:lnTo>
                  <a:lnTo>
                    <a:pt x="484" y="9024"/>
                  </a:lnTo>
                  <a:lnTo>
                    <a:pt x="411" y="9242"/>
                  </a:lnTo>
                  <a:lnTo>
                    <a:pt x="375" y="9363"/>
                  </a:lnTo>
                  <a:lnTo>
                    <a:pt x="315" y="9471"/>
                  </a:lnTo>
                  <a:lnTo>
                    <a:pt x="254" y="9592"/>
                  </a:lnTo>
                  <a:lnTo>
                    <a:pt x="182" y="9701"/>
                  </a:lnTo>
                  <a:lnTo>
                    <a:pt x="97" y="9822"/>
                  </a:lnTo>
                  <a:lnTo>
                    <a:pt x="1" y="9930"/>
                  </a:lnTo>
                  <a:lnTo>
                    <a:pt x="363" y="10111"/>
                  </a:lnTo>
                  <a:lnTo>
                    <a:pt x="460" y="9979"/>
                  </a:lnTo>
                  <a:lnTo>
                    <a:pt x="544" y="9846"/>
                  </a:lnTo>
                  <a:lnTo>
                    <a:pt x="629" y="9713"/>
                  </a:lnTo>
                  <a:lnTo>
                    <a:pt x="689" y="9568"/>
                  </a:lnTo>
                  <a:lnTo>
                    <a:pt x="750" y="9435"/>
                  </a:lnTo>
                  <a:lnTo>
                    <a:pt x="798" y="9302"/>
                  </a:lnTo>
                  <a:lnTo>
                    <a:pt x="870" y="9048"/>
                  </a:lnTo>
                  <a:lnTo>
                    <a:pt x="907" y="8831"/>
                  </a:lnTo>
                  <a:lnTo>
                    <a:pt x="931" y="8662"/>
                  </a:lnTo>
                  <a:lnTo>
                    <a:pt x="943" y="8505"/>
                  </a:lnTo>
                  <a:lnTo>
                    <a:pt x="943" y="1354"/>
                  </a:lnTo>
                  <a:lnTo>
                    <a:pt x="1052" y="1305"/>
                  </a:lnTo>
                  <a:lnTo>
                    <a:pt x="1148" y="1257"/>
                  </a:lnTo>
                  <a:lnTo>
                    <a:pt x="1233" y="1184"/>
                  </a:lnTo>
                  <a:lnTo>
                    <a:pt x="1305" y="1100"/>
                  </a:lnTo>
                  <a:lnTo>
                    <a:pt x="1366" y="1015"/>
                  </a:lnTo>
                  <a:lnTo>
                    <a:pt x="1402" y="907"/>
                  </a:lnTo>
                  <a:lnTo>
                    <a:pt x="1438" y="798"/>
                  </a:lnTo>
                  <a:lnTo>
                    <a:pt x="1438" y="689"/>
                  </a:lnTo>
                  <a:lnTo>
                    <a:pt x="1426" y="544"/>
                  </a:lnTo>
                  <a:lnTo>
                    <a:pt x="1390" y="423"/>
                  </a:lnTo>
                  <a:lnTo>
                    <a:pt x="1330" y="303"/>
                  </a:lnTo>
                  <a:lnTo>
                    <a:pt x="1245" y="194"/>
                  </a:lnTo>
                  <a:lnTo>
                    <a:pt x="1136" y="109"/>
                  </a:lnTo>
                  <a:lnTo>
                    <a:pt x="1015" y="49"/>
                  </a:lnTo>
                  <a:lnTo>
                    <a:pt x="895" y="13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rgbClr val="434343"/>
            </a:solidFill>
            <a:ln>
              <a:solidFill>
                <a:srgbClr val="4343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6529196" y="1677541"/>
              <a:ext cx="51907" cy="216822"/>
            </a:xfrm>
            <a:custGeom>
              <a:avLst/>
              <a:gdLst/>
              <a:ahLst/>
              <a:cxnLst/>
              <a:rect l="l" t="t" r="r" b="b"/>
              <a:pathLst>
                <a:path w="943" h="3939" extrusionOk="0">
                  <a:moveTo>
                    <a:pt x="1" y="0"/>
                  </a:moveTo>
                  <a:lnTo>
                    <a:pt x="1" y="1184"/>
                  </a:lnTo>
                  <a:lnTo>
                    <a:pt x="1" y="2743"/>
                  </a:lnTo>
                  <a:lnTo>
                    <a:pt x="13" y="2960"/>
                  </a:lnTo>
                  <a:lnTo>
                    <a:pt x="37" y="3153"/>
                  </a:lnTo>
                  <a:lnTo>
                    <a:pt x="85" y="3322"/>
                  </a:lnTo>
                  <a:lnTo>
                    <a:pt x="146" y="3480"/>
                  </a:lnTo>
                  <a:lnTo>
                    <a:pt x="218" y="3612"/>
                  </a:lnTo>
                  <a:lnTo>
                    <a:pt x="315" y="3733"/>
                  </a:lnTo>
                  <a:lnTo>
                    <a:pt x="424" y="3842"/>
                  </a:lnTo>
                  <a:lnTo>
                    <a:pt x="532" y="3939"/>
                  </a:lnTo>
                  <a:lnTo>
                    <a:pt x="726" y="3600"/>
                  </a:lnTo>
                  <a:lnTo>
                    <a:pt x="653" y="3528"/>
                  </a:lnTo>
                  <a:lnTo>
                    <a:pt x="593" y="3443"/>
                  </a:lnTo>
                  <a:lnTo>
                    <a:pt x="532" y="3359"/>
                  </a:lnTo>
                  <a:lnTo>
                    <a:pt x="484" y="3250"/>
                  </a:lnTo>
                  <a:lnTo>
                    <a:pt x="448" y="3141"/>
                  </a:lnTo>
                  <a:lnTo>
                    <a:pt x="411" y="3020"/>
                  </a:lnTo>
                  <a:lnTo>
                    <a:pt x="399" y="2888"/>
                  </a:lnTo>
                  <a:lnTo>
                    <a:pt x="387" y="2743"/>
                  </a:lnTo>
                  <a:lnTo>
                    <a:pt x="387" y="1076"/>
                  </a:lnTo>
                  <a:lnTo>
                    <a:pt x="411" y="1064"/>
                  </a:lnTo>
                  <a:lnTo>
                    <a:pt x="943" y="1184"/>
                  </a:lnTo>
                  <a:lnTo>
                    <a:pt x="943" y="11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solidFill>
                <a:srgbClr val="4343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1" name="Google Shape;111;p15"/>
            <p:cNvCxnSpPr>
              <a:cxnSpLocks/>
            </p:cNvCxnSpPr>
            <p:nvPr/>
          </p:nvCxnSpPr>
          <p:spPr>
            <a:xfrm flipV="1">
              <a:off x="6736054" y="435152"/>
              <a:ext cx="0" cy="890889"/>
            </a:xfrm>
            <a:prstGeom prst="straightConnector1">
              <a:avLst/>
            </a:pr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292323" y="1313727"/>
            <a:ext cx="4114800" cy="18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Gill Sans Nova Cond Ultra Bold" panose="020B0604020202020204" pitchFamily="34" charset="0"/>
              </a:rPr>
              <a:t>NMNN</a:t>
            </a:r>
            <a:br>
              <a:rPr lang="en" dirty="0"/>
            </a:br>
            <a:r>
              <a:rPr lang="en" sz="4000" dirty="0"/>
              <a:t>No More Nerd Neck</a:t>
            </a:r>
            <a:endParaRPr sz="4000"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316201" y="3098863"/>
            <a:ext cx="4114800" cy="3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Graduate Project by Jin Woo Jung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2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grpSp>
        <p:nvGrpSpPr>
          <p:cNvPr id="955" name="Google Shape;955;p27"/>
          <p:cNvGrpSpPr/>
          <p:nvPr/>
        </p:nvGrpSpPr>
        <p:grpSpPr>
          <a:xfrm>
            <a:off x="618995" y="1153771"/>
            <a:ext cx="4125104" cy="3578297"/>
            <a:chOff x="1228700" y="572412"/>
            <a:chExt cx="5653925" cy="4904463"/>
          </a:xfrm>
        </p:grpSpPr>
        <p:sp>
          <p:nvSpPr>
            <p:cNvPr id="956" name="Google Shape;956;p27"/>
            <p:cNvSpPr/>
            <p:nvPr/>
          </p:nvSpPr>
          <p:spPr>
            <a:xfrm>
              <a:off x="1228707" y="572412"/>
              <a:ext cx="5417817" cy="4607485"/>
            </a:xfrm>
            <a:custGeom>
              <a:avLst/>
              <a:gdLst/>
              <a:ahLst/>
              <a:cxnLst/>
              <a:rect l="l" t="t" r="r" b="b"/>
              <a:pathLst>
                <a:path w="234208" h="199178" extrusionOk="0">
                  <a:moveTo>
                    <a:pt x="139169" y="0"/>
                  </a:moveTo>
                  <a:lnTo>
                    <a:pt x="137690" y="23"/>
                  </a:lnTo>
                  <a:lnTo>
                    <a:pt x="136235" y="114"/>
                  </a:lnTo>
                  <a:lnTo>
                    <a:pt x="134801" y="227"/>
                  </a:lnTo>
                  <a:lnTo>
                    <a:pt x="133368" y="409"/>
                  </a:lnTo>
                  <a:lnTo>
                    <a:pt x="131935" y="637"/>
                  </a:lnTo>
                  <a:lnTo>
                    <a:pt x="130525" y="887"/>
                  </a:lnTo>
                  <a:lnTo>
                    <a:pt x="129137" y="1160"/>
                  </a:lnTo>
                  <a:lnTo>
                    <a:pt x="127795" y="1433"/>
                  </a:lnTo>
                  <a:lnTo>
                    <a:pt x="126476" y="1729"/>
                  </a:lnTo>
                  <a:lnTo>
                    <a:pt x="125202" y="2047"/>
                  </a:lnTo>
                  <a:lnTo>
                    <a:pt x="123951" y="2366"/>
                  </a:lnTo>
                  <a:lnTo>
                    <a:pt x="122723" y="2684"/>
                  </a:lnTo>
                  <a:lnTo>
                    <a:pt x="121540" y="3025"/>
                  </a:lnTo>
                  <a:lnTo>
                    <a:pt x="120357" y="3389"/>
                  </a:lnTo>
                  <a:lnTo>
                    <a:pt x="119219" y="3731"/>
                  </a:lnTo>
                  <a:lnTo>
                    <a:pt x="118128" y="4117"/>
                  </a:lnTo>
                  <a:lnTo>
                    <a:pt x="117036" y="4504"/>
                  </a:lnTo>
                  <a:lnTo>
                    <a:pt x="115967" y="4891"/>
                  </a:lnTo>
                  <a:lnTo>
                    <a:pt x="114920" y="5300"/>
                  </a:lnTo>
                  <a:lnTo>
                    <a:pt x="113897" y="5710"/>
                  </a:lnTo>
                  <a:lnTo>
                    <a:pt x="112896" y="6119"/>
                  </a:lnTo>
                  <a:lnTo>
                    <a:pt x="111917" y="6551"/>
                  </a:lnTo>
                  <a:lnTo>
                    <a:pt x="110962" y="6983"/>
                  </a:lnTo>
                  <a:lnTo>
                    <a:pt x="109074" y="7871"/>
                  </a:lnTo>
                  <a:lnTo>
                    <a:pt x="107254" y="8781"/>
                  </a:lnTo>
                  <a:lnTo>
                    <a:pt x="105457" y="9713"/>
                  </a:lnTo>
                  <a:lnTo>
                    <a:pt x="103728" y="10691"/>
                  </a:lnTo>
                  <a:lnTo>
                    <a:pt x="102022" y="11647"/>
                  </a:lnTo>
                  <a:lnTo>
                    <a:pt x="100339" y="12648"/>
                  </a:lnTo>
                  <a:lnTo>
                    <a:pt x="98656" y="13649"/>
                  </a:lnTo>
                  <a:lnTo>
                    <a:pt x="95312" y="15673"/>
                  </a:lnTo>
                  <a:lnTo>
                    <a:pt x="93629" y="16674"/>
                  </a:lnTo>
                  <a:lnTo>
                    <a:pt x="91922" y="17698"/>
                  </a:lnTo>
                  <a:lnTo>
                    <a:pt x="90171" y="18698"/>
                  </a:lnTo>
                  <a:lnTo>
                    <a:pt x="88374" y="19722"/>
                  </a:lnTo>
                  <a:lnTo>
                    <a:pt x="86554" y="20700"/>
                  </a:lnTo>
                  <a:lnTo>
                    <a:pt x="84643" y="21701"/>
                  </a:lnTo>
                  <a:lnTo>
                    <a:pt x="82687" y="22657"/>
                  </a:lnTo>
                  <a:lnTo>
                    <a:pt x="80640" y="23612"/>
                  </a:lnTo>
                  <a:lnTo>
                    <a:pt x="79593" y="24067"/>
                  </a:lnTo>
                  <a:lnTo>
                    <a:pt x="78524" y="24545"/>
                  </a:lnTo>
                  <a:lnTo>
                    <a:pt x="77410" y="25000"/>
                  </a:lnTo>
                  <a:lnTo>
                    <a:pt x="76295" y="25432"/>
                  </a:lnTo>
                  <a:lnTo>
                    <a:pt x="75135" y="25887"/>
                  </a:lnTo>
                  <a:lnTo>
                    <a:pt x="73975" y="26319"/>
                  </a:lnTo>
                  <a:lnTo>
                    <a:pt x="72769" y="26751"/>
                  </a:lnTo>
                  <a:lnTo>
                    <a:pt x="71518" y="27161"/>
                  </a:lnTo>
                  <a:lnTo>
                    <a:pt x="70267" y="27570"/>
                  </a:lnTo>
                  <a:lnTo>
                    <a:pt x="68970" y="27979"/>
                  </a:lnTo>
                  <a:lnTo>
                    <a:pt x="67628" y="28366"/>
                  </a:lnTo>
                  <a:lnTo>
                    <a:pt x="66263" y="28753"/>
                  </a:lnTo>
                  <a:lnTo>
                    <a:pt x="65467" y="28958"/>
                  </a:lnTo>
                  <a:lnTo>
                    <a:pt x="64648" y="29162"/>
                  </a:lnTo>
                  <a:lnTo>
                    <a:pt x="63829" y="29344"/>
                  </a:lnTo>
                  <a:lnTo>
                    <a:pt x="63010" y="29504"/>
                  </a:lnTo>
                  <a:lnTo>
                    <a:pt x="61327" y="29799"/>
                  </a:lnTo>
                  <a:lnTo>
                    <a:pt x="59621" y="30072"/>
                  </a:lnTo>
                  <a:lnTo>
                    <a:pt x="57892" y="30277"/>
                  </a:lnTo>
                  <a:lnTo>
                    <a:pt x="56141" y="30459"/>
                  </a:lnTo>
                  <a:lnTo>
                    <a:pt x="54366" y="30618"/>
                  </a:lnTo>
                  <a:lnTo>
                    <a:pt x="52569" y="30755"/>
                  </a:lnTo>
                  <a:lnTo>
                    <a:pt x="50750" y="30868"/>
                  </a:lnTo>
                  <a:lnTo>
                    <a:pt x="48930" y="30959"/>
                  </a:lnTo>
                  <a:lnTo>
                    <a:pt x="45267" y="31141"/>
                  </a:lnTo>
                  <a:lnTo>
                    <a:pt x="41582" y="31346"/>
                  </a:lnTo>
                  <a:lnTo>
                    <a:pt x="39717" y="31460"/>
                  </a:lnTo>
                  <a:lnTo>
                    <a:pt x="37875" y="31619"/>
                  </a:lnTo>
                  <a:lnTo>
                    <a:pt x="36055" y="31778"/>
                  </a:lnTo>
                  <a:lnTo>
                    <a:pt x="34212" y="31983"/>
                  </a:lnTo>
                  <a:lnTo>
                    <a:pt x="32392" y="32210"/>
                  </a:lnTo>
                  <a:lnTo>
                    <a:pt x="30573" y="32506"/>
                  </a:lnTo>
                  <a:lnTo>
                    <a:pt x="28776" y="32825"/>
                  </a:lnTo>
                  <a:lnTo>
                    <a:pt x="27888" y="33007"/>
                  </a:lnTo>
                  <a:lnTo>
                    <a:pt x="27001" y="33211"/>
                  </a:lnTo>
                  <a:lnTo>
                    <a:pt x="26137" y="33439"/>
                  </a:lnTo>
                  <a:lnTo>
                    <a:pt x="25250" y="33666"/>
                  </a:lnTo>
                  <a:lnTo>
                    <a:pt x="24385" y="33894"/>
                  </a:lnTo>
                  <a:lnTo>
                    <a:pt x="23521" y="34167"/>
                  </a:lnTo>
                  <a:lnTo>
                    <a:pt x="22656" y="34440"/>
                  </a:lnTo>
                  <a:lnTo>
                    <a:pt x="21815" y="34735"/>
                  </a:lnTo>
                  <a:lnTo>
                    <a:pt x="20950" y="35054"/>
                  </a:lnTo>
                  <a:lnTo>
                    <a:pt x="20131" y="35395"/>
                  </a:lnTo>
                  <a:lnTo>
                    <a:pt x="19290" y="35759"/>
                  </a:lnTo>
                  <a:lnTo>
                    <a:pt x="18471" y="36123"/>
                  </a:lnTo>
                  <a:lnTo>
                    <a:pt x="17652" y="36532"/>
                  </a:lnTo>
                  <a:lnTo>
                    <a:pt x="16856" y="36942"/>
                  </a:lnTo>
                  <a:lnTo>
                    <a:pt x="16060" y="37397"/>
                  </a:lnTo>
                  <a:lnTo>
                    <a:pt x="15264" y="37875"/>
                  </a:lnTo>
                  <a:lnTo>
                    <a:pt x="14490" y="38352"/>
                  </a:lnTo>
                  <a:lnTo>
                    <a:pt x="13717" y="38875"/>
                  </a:lnTo>
                  <a:lnTo>
                    <a:pt x="12966" y="39421"/>
                  </a:lnTo>
                  <a:lnTo>
                    <a:pt x="12215" y="39990"/>
                  </a:lnTo>
                  <a:lnTo>
                    <a:pt x="11465" y="40582"/>
                  </a:lnTo>
                  <a:lnTo>
                    <a:pt x="10760" y="41218"/>
                  </a:lnTo>
                  <a:lnTo>
                    <a:pt x="10259" y="41673"/>
                  </a:lnTo>
                  <a:lnTo>
                    <a:pt x="9759" y="42151"/>
                  </a:lnTo>
                  <a:lnTo>
                    <a:pt x="9281" y="42629"/>
                  </a:lnTo>
                  <a:lnTo>
                    <a:pt x="8826" y="43152"/>
                  </a:lnTo>
                  <a:lnTo>
                    <a:pt x="8371" y="43675"/>
                  </a:lnTo>
                  <a:lnTo>
                    <a:pt x="7939" y="44198"/>
                  </a:lnTo>
                  <a:lnTo>
                    <a:pt x="7507" y="44767"/>
                  </a:lnTo>
                  <a:lnTo>
                    <a:pt x="7097" y="45336"/>
                  </a:lnTo>
                  <a:lnTo>
                    <a:pt x="6688" y="45904"/>
                  </a:lnTo>
                  <a:lnTo>
                    <a:pt x="6301" y="46519"/>
                  </a:lnTo>
                  <a:lnTo>
                    <a:pt x="5937" y="47133"/>
                  </a:lnTo>
                  <a:lnTo>
                    <a:pt x="5573" y="47747"/>
                  </a:lnTo>
                  <a:lnTo>
                    <a:pt x="5209" y="48407"/>
                  </a:lnTo>
                  <a:lnTo>
                    <a:pt x="4868" y="49044"/>
                  </a:lnTo>
                  <a:lnTo>
                    <a:pt x="4549" y="49726"/>
                  </a:lnTo>
                  <a:lnTo>
                    <a:pt x="4231" y="50408"/>
                  </a:lnTo>
                  <a:lnTo>
                    <a:pt x="3913" y="51091"/>
                  </a:lnTo>
                  <a:lnTo>
                    <a:pt x="3640" y="51819"/>
                  </a:lnTo>
                  <a:lnTo>
                    <a:pt x="3344" y="52524"/>
                  </a:lnTo>
                  <a:lnTo>
                    <a:pt x="3071" y="53275"/>
                  </a:lnTo>
                  <a:lnTo>
                    <a:pt x="2821" y="54025"/>
                  </a:lnTo>
                  <a:lnTo>
                    <a:pt x="2570" y="54776"/>
                  </a:lnTo>
                  <a:lnTo>
                    <a:pt x="2343" y="55549"/>
                  </a:lnTo>
                  <a:lnTo>
                    <a:pt x="2116" y="56323"/>
                  </a:lnTo>
                  <a:lnTo>
                    <a:pt x="1911" y="57119"/>
                  </a:lnTo>
                  <a:lnTo>
                    <a:pt x="1706" y="57938"/>
                  </a:lnTo>
                  <a:lnTo>
                    <a:pt x="1342" y="59576"/>
                  </a:lnTo>
                  <a:lnTo>
                    <a:pt x="1024" y="61282"/>
                  </a:lnTo>
                  <a:lnTo>
                    <a:pt x="728" y="63011"/>
                  </a:lnTo>
                  <a:lnTo>
                    <a:pt x="500" y="64762"/>
                  </a:lnTo>
                  <a:lnTo>
                    <a:pt x="318" y="66582"/>
                  </a:lnTo>
                  <a:lnTo>
                    <a:pt x="182" y="68424"/>
                  </a:lnTo>
                  <a:lnTo>
                    <a:pt x="68" y="70290"/>
                  </a:lnTo>
                  <a:lnTo>
                    <a:pt x="23" y="72201"/>
                  </a:lnTo>
                  <a:lnTo>
                    <a:pt x="0" y="74157"/>
                  </a:lnTo>
                  <a:lnTo>
                    <a:pt x="45" y="76113"/>
                  </a:lnTo>
                  <a:lnTo>
                    <a:pt x="114" y="78115"/>
                  </a:lnTo>
                  <a:lnTo>
                    <a:pt x="227" y="80139"/>
                  </a:lnTo>
                  <a:lnTo>
                    <a:pt x="387" y="82187"/>
                  </a:lnTo>
                  <a:lnTo>
                    <a:pt x="569" y="84257"/>
                  </a:lnTo>
                  <a:lnTo>
                    <a:pt x="819" y="86327"/>
                  </a:lnTo>
                  <a:lnTo>
                    <a:pt x="1092" y="88442"/>
                  </a:lnTo>
                  <a:lnTo>
                    <a:pt x="1410" y="90558"/>
                  </a:lnTo>
                  <a:lnTo>
                    <a:pt x="1774" y="92696"/>
                  </a:lnTo>
                  <a:lnTo>
                    <a:pt x="2184" y="94857"/>
                  </a:lnTo>
                  <a:lnTo>
                    <a:pt x="2616" y="97018"/>
                  </a:lnTo>
                  <a:lnTo>
                    <a:pt x="3094" y="99179"/>
                  </a:lnTo>
                  <a:lnTo>
                    <a:pt x="3617" y="101363"/>
                  </a:lnTo>
                  <a:lnTo>
                    <a:pt x="4163" y="103547"/>
                  </a:lnTo>
                  <a:lnTo>
                    <a:pt x="4754" y="105753"/>
                  </a:lnTo>
                  <a:lnTo>
                    <a:pt x="5391" y="107937"/>
                  </a:lnTo>
                  <a:lnTo>
                    <a:pt x="6074" y="110121"/>
                  </a:lnTo>
                  <a:lnTo>
                    <a:pt x="6779" y="112327"/>
                  </a:lnTo>
                  <a:lnTo>
                    <a:pt x="7529" y="114511"/>
                  </a:lnTo>
                  <a:lnTo>
                    <a:pt x="8303" y="116695"/>
                  </a:lnTo>
                  <a:lnTo>
                    <a:pt x="9122" y="118878"/>
                  </a:lnTo>
                  <a:lnTo>
                    <a:pt x="9963" y="121062"/>
                  </a:lnTo>
                  <a:lnTo>
                    <a:pt x="10851" y="123223"/>
                  </a:lnTo>
                  <a:lnTo>
                    <a:pt x="11783" y="125361"/>
                  </a:lnTo>
                  <a:lnTo>
                    <a:pt x="12739" y="127500"/>
                  </a:lnTo>
                  <a:lnTo>
                    <a:pt x="13739" y="129638"/>
                  </a:lnTo>
                  <a:lnTo>
                    <a:pt x="14763" y="131731"/>
                  </a:lnTo>
                  <a:lnTo>
                    <a:pt x="15832" y="133824"/>
                  </a:lnTo>
                  <a:lnTo>
                    <a:pt x="16924" y="135894"/>
                  </a:lnTo>
                  <a:lnTo>
                    <a:pt x="18061" y="137941"/>
                  </a:lnTo>
                  <a:lnTo>
                    <a:pt x="19222" y="139965"/>
                  </a:lnTo>
                  <a:lnTo>
                    <a:pt x="20404" y="141967"/>
                  </a:lnTo>
                  <a:lnTo>
                    <a:pt x="21633" y="143946"/>
                  </a:lnTo>
                  <a:lnTo>
                    <a:pt x="22907" y="145880"/>
                  </a:lnTo>
                  <a:lnTo>
                    <a:pt x="24181" y="147791"/>
                  </a:lnTo>
                  <a:lnTo>
                    <a:pt x="25523" y="149679"/>
                  </a:lnTo>
                  <a:lnTo>
                    <a:pt x="26865" y="151521"/>
                  </a:lnTo>
                  <a:lnTo>
                    <a:pt x="28252" y="153341"/>
                  </a:lnTo>
                  <a:lnTo>
                    <a:pt x="29663" y="155115"/>
                  </a:lnTo>
                  <a:lnTo>
                    <a:pt x="31119" y="156844"/>
                  </a:lnTo>
                  <a:lnTo>
                    <a:pt x="32597" y="158550"/>
                  </a:lnTo>
                  <a:lnTo>
                    <a:pt x="34098" y="160188"/>
                  </a:lnTo>
                  <a:lnTo>
                    <a:pt x="35418" y="161576"/>
                  </a:lnTo>
                  <a:lnTo>
                    <a:pt x="36783" y="162940"/>
                  </a:lnTo>
                  <a:lnTo>
                    <a:pt x="38170" y="164282"/>
                  </a:lnTo>
                  <a:lnTo>
                    <a:pt x="39603" y="165579"/>
                  </a:lnTo>
                  <a:lnTo>
                    <a:pt x="41082" y="166876"/>
                  </a:lnTo>
                  <a:lnTo>
                    <a:pt x="42583" y="168150"/>
                  </a:lnTo>
                  <a:lnTo>
                    <a:pt x="44130" y="169378"/>
                  </a:lnTo>
                  <a:lnTo>
                    <a:pt x="45700" y="170606"/>
                  </a:lnTo>
                  <a:lnTo>
                    <a:pt x="47315" y="171789"/>
                  </a:lnTo>
                  <a:lnTo>
                    <a:pt x="48930" y="172972"/>
                  </a:lnTo>
                  <a:lnTo>
                    <a:pt x="50613" y="174109"/>
                  </a:lnTo>
                  <a:lnTo>
                    <a:pt x="52296" y="175224"/>
                  </a:lnTo>
                  <a:lnTo>
                    <a:pt x="54025" y="176316"/>
                  </a:lnTo>
                  <a:lnTo>
                    <a:pt x="55754" y="177408"/>
                  </a:lnTo>
                  <a:lnTo>
                    <a:pt x="57528" y="178454"/>
                  </a:lnTo>
                  <a:lnTo>
                    <a:pt x="59325" y="179478"/>
                  </a:lnTo>
                  <a:lnTo>
                    <a:pt x="61145" y="180456"/>
                  </a:lnTo>
                  <a:lnTo>
                    <a:pt x="62988" y="181434"/>
                  </a:lnTo>
                  <a:lnTo>
                    <a:pt x="64853" y="182389"/>
                  </a:lnTo>
                  <a:lnTo>
                    <a:pt x="66741" y="183322"/>
                  </a:lnTo>
                  <a:lnTo>
                    <a:pt x="68629" y="184209"/>
                  </a:lnTo>
                  <a:lnTo>
                    <a:pt x="70540" y="185074"/>
                  </a:lnTo>
                  <a:lnTo>
                    <a:pt x="72473" y="185938"/>
                  </a:lnTo>
                  <a:lnTo>
                    <a:pt x="74430" y="186757"/>
                  </a:lnTo>
                  <a:lnTo>
                    <a:pt x="76386" y="187553"/>
                  </a:lnTo>
                  <a:lnTo>
                    <a:pt x="78365" y="188327"/>
                  </a:lnTo>
                  <a:lnTo>
                    <a:pt x="80344" y="189077"/>
                  </a:lnTo>
                  <a:lnTo>
                    <a:pt x="82346" y="189782"/>
                  </a:lnTo>
                  <a:lnTo>
                    <a:pt x="84370" y="190488"/>
                  </a:lnTo>
                  <a:lnTo>
                    <a:pt x="86372" y="191147"/>
                  </a:lnTo>
                  <a:lnTo>
                    <a:pt x="88397" y="191784"/>
                  </a:lnTo>
                  <a:lnTo>
                    <a:pt x="90444" y="192398"/>
                  </a:lnTo>
                  <a:lnTo>
                    <a:pt x="92468" y="192990"/>
                  </a:lnTo>
                  <a:lnTo>
                    <a:pt x="94516" y="193559"/>
                  </a:lnTo>
                  <a:lnTo>
                    <a:pt x="96563" y="194104"/>
                  </a:lnTo>
                  <a:lnTo>
                    <a:pt x="98610" y="194605"/>
                  </a:lnTo>
                  <a:lnTo>
                    <a:pt x="100657" y="195105"/>
                  </a:lnTo>
                  <a:lnTo>
                    <a:pt x="102705" y="195560"/>
                  </a:lnTo>
                  <a:lnTo>
                    <a:pt x="104729" y="195992"/>
                  </a:lnTo>
                  <a:lnTo>
                    <a:pt x="106777" y="196379"/>
                  </a:lnTo>
                  <a:lnTo>
                    <a:pt x="108824" y="196766"/>
                  </a:lnTo>
                  <a:lnTo>
                    <a:pt x="110871" y="197107"/>
                  </a:lnTo>
                  <a:lnTo>
                    <a:pt x="112896" y="197448"/>
                  </a:lnTo>
                  <a:lnTo>
                    <a:pt x="114920" y="197744"/>
                  </a:lnTo>
                  <a:lnTo>
                    <a:pt x="116922" y="197994"/>
                  </a:lnTo>
                  <a:lnTo>
                    <a:pt x="118946" y="198244"/>
                  </a:lnTo>
                  <a:lnTo>
                    <a:pt x="120925" y="198472"/>
                  </a:lnTo>
                  <a:lnTo>
                    <a:pt x="122927" y="198654"/>
                  </a:lnTo>
                  <a:lnTo>
                    <a:pt x="124906" y="198813"/>
                  </a:lnTo>
                  <a:lnTo>
                    <a:pt x="126863" y="198950"/>
                  </a:lnTo>
                  <a:lnTo>
                    <a:pt x="128796" y="199041"/>
                  </a:lnTo>
                  <a:lnTo>
                    <a:pt x="130730" y="199109"/>
                  </a:lnTo>
                  <a:lnTo>
                    <a:pt x="132663" y="199177"/>
                  </a:lnTo>
                  <a:lnTo>
                    <a:pt x="136439" y="199177"/>
                  </a:lnTo>
                  <a:lnTo>
                    <a:pt x="138282" y="199132"/>
                  </a:lnTo>
                  <a:lnTo>
                    <a:pt x="140124" y="199086"/>
                  </a:lnTo>
                  <a:lnTo>
                    <a:pt x="141944" y="198995"/>
                  </a:lnTo>
                  <a:lnTo>
                    <a:pt x="143741" y="198859"/>
                  </a:lnTo>
                  <a:lnTo>
                    <a:pt x="145515" y="198722"/>
                  </a:lnTo>
                  <a:lnTo>
                    <a:pt x="147244" y="198540"/>
                  </a:lnTo>
                  <a:lnTo>
                    <a:pt x="148973" y="198335"/>
                  </a:lnTo>
                  <a:lnTo>
                    <a:pt x="150656" y="198085"/>
                  </a:lnTo>
                  <a:lnTo>
                    <a:pt x="152317" y="197835"/>
                  </a:lnTo>
                  <a:lnTo>
                    <a:pt x="155183" y="197312"/>
                  </a:lnTo>
                  <a:lnTo>
                    <a:pt x="158027" y="196766"/>
                  </a:lnTo>
                  <a:lnTo>
                    <a:pt x="160847" y="196152"/>
                  </a:lnTo>
                  <a:lnTo>
                    <a:pt x="163645" y="195492"/>
                  </a:lnTo>
                  <a:lnTo>
                    <a:pt x="165056" y="195151"/>
                  </a:lnTo>
                  <a:lnTo>
                    <a:pt x="166443" y="194787"/>
                  </a:lnTo>
                  <a:lnTo>
                    <a:pt x="167831" y="194400"/>
                  </a:lnTo>
                  <a:lnTo>
                    <a:pt x="169218" y="194013"/>
                  </a:lnTo>
                  <a:lnTo>
                    <a:pt x="170606" y="193627"/>
                  </a:lnTo>
                  <a:lnTo>
                    <a:pt x="171971" y="193195"/>
                  </a:lnTo>
                  <a:lnTo>
                    <a:pt x="173336" y="192785"/>
                  </a:lnTo>
                  <a:lnTo>
                    <a:pt x="174700" y="192330"/>
                  </a:lnTo>
                  <a:lnTo>
                    <a:pt x="176065" y="191875"/>
                  </a:lnTo>
                  <a:lnTo>
                    <a:pt x="177407" y="191420"/>
                  </a:lnTo>
                  <a:lnTo>
                    <a:pt x="178750" y="190920"/>
                  </a:lnTo>
                  <a:lnTo>
                    <a:pt x="180092" y="190442"/>
                  </a:lnTo>
                  <a:lnTo>
                    <a:pt x="181434" y="189919"/>
                  </a:lnTo>
                  <a:lnTo>
                    <a:pt x="182753" y="189396"/>
                  </a:lnTo>
                  <a:lnTo>
                    <a:pt x="184095" y="188850"/>
                  </a:lnTo>
                  <a:lnTo>
                    <a:pt x="185415" y="188304"/>
                  </a:lnTo>
                  <a:lnTo>
                    <a:pt x="186711" y="187735"/>
                  </a:lnTo>
                  <a:lnTo>
                    <a:pt x="188008" y="187144"/>
                  </a:lnTo>
                  <a:lnTo>
                    <a:pt x="189304" y="186552"/>
                  </a:lnTo>
                  <a:lnTo>
                    <a:pt x="190601" y="185938"/>
                  </a:lnTo>
                  <a:lnTo>
                    <a:pt x="191875" y="185301"/>
                  </a:lnTo>
                  <a:lnTo>
                    <a:pt x="193171" y="184664"/>
                  </a:lnTo>
                  <a:lnTo>
                    <a:pt x="194423" y="184005"/>
                  </a:lnTo>
                  <a:lnTo>
                    <a:pt x="195696" y="183322"/>
                  </a:lnTo>
                  <a:lnTo>
                    <a:pt x="196720" y="182753"/>
                  </a:lnTo>
                  <a:lnTo>
                    <a:pt x="197744" y="182185"/>
                  </a:lnTo>
                  <a:lnTo>
                    <a:pt x="198745" y="181593"/>
                  </a:lnTo>
                  <a:lnTo>
                    <a:pt x="199745" y="181002"/>
                  </a:lnTo>
                  <a:lnTo>
                    <a:pt x="200701" y="180410"/>
                  </a:lnTo>
                  <a:lnTo>
                    <a:pt x="201679" y="179796"/>
                  </a:lnTo>
                  <a:lnTo>
                    <a:pt x="202612" y="179182"/>
                  </a:lnTo>
                  <a:lnTo>
                    <a:pt x="203544" y="178568"/>
                  </a:lnTo>
                  <a:lnTo>
                    <a:pt x="204477" y="177931"/>
                  </a:lnTo>
                  <a:lnTo>
                    <a:pt x="205364" y="177294"/>
                  </a:lnTo>
                  <a:lnTo>
                    <a:pt x="206251" y="176657"/>
                  </a:lnTo>
                  <a:lnTo>
                    <a:pt x="207138" y="176020"/>
                  </a:lnTo>
                  <a:lnTo>
                    <a:pt x="208844" y="174701"/>
                  </a:lnTo>
                  <a:lnTo>
                    <a:pt x="210482" y="173359"/>
                  </a:lnTo>
                  <a:lnTo>
                    <a:pt x="212097" y="171994"/>
                  </a:lnTo>
                  <a:lnTo>
                    <a:pt x="213621" y="170629"/>
                  </a:lnTo>
                  <a:lnTo>
                    <a:pt x="215100" y="169219"/>
                  </a:lnTo>
                  <a:lnTo>
                    <a:pt x="216533" y="167786"/>
                  </a:lnTo>
                  <a:lnTo>
                    <a:pt x="217898" y="166352"/>
                  </a:lnTo>
                  <a:lnTo>
                    <a:pt x="219217" y="164874"/>
                  </a:lnTo>
                  <a:lnTo>
                    <a:pt x="220468" y="163395"/>
                  </a:lnTo>
                  <a:lnTo>
                    <a:pt x="221674" y="161917"/>
                  </a:lnTo>
                  <a:lnTo>
                    <a:pt x="222811" y="160393"/>
                  </a:lnTo>
                  <a:lnTo>
                    <a:pt x="223903" y="158869"/>
                  </a:lnTo>
                  <a:lnTo>
                    <a:pt x="224927" y="157344"/>
                  </a:lnTo>
                  <a:lnTo>
                    <a:pt x="225928" y="155798"/>
                  </a:lnTo>
                  <a:lnTo>
                    <a:pt x="226838" y="154228"/>
                  </a:lnTo>
                  <a:lnTo>
                    <a:pt x="227702" y="152659"/>
                  </a:lnTo>
                  <a:lnTo>
                    <a:pt x="228521" y="151089"/>
                  </a:lnTo>
                  <a:lnTo>
                    <a:pt x="229272" y="149497"/>
                  </a:lnTo>
                  <a:lnTo>
                    <a:pt x="229977" y="147904"/>
                  </a:lnTo>
                  <a:lnTo>
                    <a:pt x="230636" y="146312"/>
                  </a:lnTo>
                  <a:lnTo>
                    <a:pt x="231228" y="144697"/>
                  </a:lnTo>
                  <a:lnTo>
                    <a:pt x="231774" y="143105"/>
                  </a:lnTo>
                  <a:lnTo>
                    <a:pt x="232252" y="141489"/>
                  </a:lnTo>
                  <a:lnTo>
                    <a:pt x="232684" y="139874"/>
                  </a:lnTo>
                  <a:lnTo>
                    <a:pt x="233070" y="138259"/>
                  </a:lnTo>
                  <a:lnTo>
                    <a:pt x="233389" y="136667"/>
                  </a:lnTo>
                  <a:lnTo>
                    <a:pt x="233662" y="135052"/>
                  </a:lnTo>
                  <a:lnTo>
                    <a:pt x="233889" y="133437"/>
                  </a:lnTo>
                  <a:lnTo>
                    <a:pt x="234049" y="131845"/>
                  </a:lnTo>
                  <a:lnTo>
                    <a:pt x="234162" y="130252"/>
                  </a:lnTo>
                  <a:lnTo>
                    <a:pt x="234208" y="128660"/>
                  </a:lnTo>
                  <a:lnTo>
                    <a:pt x="234208" y="127068"/>
                  </a:lnTo>
                  <a:lnTo>
                    <a:pt x="234162" y="125498"/>
                  </a:lnTo>
                  <a:lnTo>
                    <a:pt x="234071" y="123928"/>
                  </a:lnTo>
                  <a:lnTo>
                    <a:pt x="233912" y="122359"/>
                  </a:lnTo>
                  <a:lnTo>
                    <a:pt x="233707" y="120812"/>
                  </a:lnTo>
                  <a:lnTo>
                    <a:pt x="233434" y="119288"/>
                  </a:lnTo>
                  <a:lnTo>
                    <a:pt x="233116" y="117764"/>
                  </a:lnTo>
                  <a:lnTo>
                    <a:pt x="232752" y="116262"/>
                  </a:lnTo>
                  <a:lnTo>
                    <a:pt x="232343" y="114761"/>
                  </a:lnTo>
                  <a:lnTo>
                    <a:pt x="232115" y="114010"/>
                  </a:lnTo>
                  <a:lnTo>
                    <a:pt x="231865" y="113283"/>
                  </a:lnTo>
                  <a:lnTo>
                    <a:pt x="231615" y="112555"/>
                  </a:lnTo>
                  <a:lnTo>
                    <a:pt x="231364" y="111827"/>
                  </a:lnTo>
                  <a:lnTo>
                    <a:pt x="231069" y="111099"/>
                  </a:lnTo>
                  <a:lnTo>
                    <a:pt x="230773" y="110394"/>
                  </a:lnTo>
                  <a:lnTo>
                    <a:pt x="230477" y="109666"/>
                  </a:lnTo>
                  <a:lnTo>
                    <a:pt x="230159" y="108961"/>
                  </a:lnTo>
                  <a:lnTo>
                    <a:pt x="229818" y="108255"/>
                  </a:lnTo>
                  <a:lnTo>
                    <a:pt x="229476" y="107573"/>
                  </a:lnTo>
                  <a:lnTo>
                    <a:pt x="229112" y="106868"/>
                  </a:lnTo>
                  <a:lnTo>
                    <a:pt x="228748" y="106185"/>
                  </a:lnTo>
                  <a:lnTo>
                    <a:pt x="228362" y="105503"/>
                  </a:lnTo>
                  <a:lnTo>
                    <a:pt x="227975" y="104820"/>
                  </a:lnTo>
                  <a:lnTo>
                    <a:pt x="227566" y="104161"/>
                  </a:lnTo>
                  <a:lnTo>
                    <a:pt x="227133" y="103501"/>
                  </a:lnTo>
                  <a:lnTo>
                    <a:pt x="226701" y="102841"/>
                  </a:lnTo>
                  <a:lnTo>
                    <a:pt x="226269" y="102182"/>
                  </a:lnTo>
                  <a:lnTo>
                    <a:pt x="225791" y="101545"/>
                  </a:lnTo>
                  <a:lnTo>
                    <a:pt x="225336" y="100908"/>
                  </a:lnTo>
                  <a:lnTo>
                    <a:pt x="224836" y="100271"/>
                  </a:lnTo>
                  <a:lnTo>
                    <a:pt x="224335" y="99634"/>
                  </a:lnTo>
                  <a:lnTo>
                    <a:pt x="223835" y="99020"/>
                  </a:lnTo>
                  <a:lnTo>
                    <a:pt x="223312" y="98406"/>
                  </a:lnTo>
                  <a:lnTo>
                    <a:pt x="222766" y="97814"/>
                  </a:lnTo>
                  <a:lnTo>
                    <a:pt x="222220" y="97223"/>
                  </a:lnTo>
                  <a:lnTo>
                    <a:pt x="221674" y="96631"/>
                  </a:lnTo>
                  <a:lnTo>
                    <a:pt x="221083" y="96040"/>
                  </a:lnTo>
                  <a:lnTo>
                    <a:pt x="220514" y="95471"/>
                  </a:lnTo>
                  <a:lnTo>
                    <a:pt x="219900" y="94903"/>
                  </a:lnTo>
                  <a:lnTo>
                    <a:pt x="219285" y="94357"/>
                  </a:lnTo>
                  <a:lnTo>
                    <a:pt x="218671" y="93788"/>
                  </a:lnTo>
                  <a:lnTo>
                    <a:pt x="218034" y="93265"/>
                  </a:lnTo>
                  <a:lnTo>
                    <a:pt x="217375" y="92719"/>
                  </a:lnTo>
                  <a:lnTo>
                    <a:pt x="216715" y="92196"/>
                  </a:lnTo>
                  <a:lnTo>
                    <a:pt x="216055" y="91672"/>
                  </a:lnTo>
                  <a:lnTo>
                    <a:pt x="215418" y="91217"/>
                  </a:lnTo>
                  <a:lnTo>
                    <a:pt x="214781" y="90763"/>
                  </a:lnTo>
                  <a:lnTo>
                    <a:pt x="213439" y="89853"/>
                  </a:lnTo>
                  <a:lnTo>
                    <a:pt x="212075" y="88988"/>
                  </a:lnTo>
                  <a:lnTo>
                    <a:pt x="210664" y="88147"/>
                  </a:lnTo>
                  <a:lnTo>
                    <a:pt x="209231" y="87305"/>
                  </a:lnTo>
                  <a:lnTo>
                    <a:pt x="207753" y="86509"/>
                  </a:lnTo>
                  <a:lnTo>
                    <a:pt x="206251" y="85713"/>
                  </a:lnTo>
                  <a:lnTo>
                    <a:pt x="204727" y="84916"/>
                  </a:lnTo>
                  <a:lnTo>
                    <a:pt x="201656" y="83347"/>
                  </a:lnTo>
                  <a:lnTo>
                    <a:pt x="198540" y="81800"/>
                  </a:lnTo>
                  <a:lnTo>
                    <a:pt x="195423" y="80230"/>
                  </a:lnTo>
                  <a:lnTo>
                    <a:pt x="193877" y="79434"/>
                  </a:lnTo>
                  <a:lnTo>
                    <a:pt x="192352" y="78615"/>
                  </a:lnTo>
                  <a:lnTo>
                    <a:pt x="190851" y="77774"/>
                  </a:lnTo>
                  <a:lnTo>
                    <a:pt x="189373" y="76932"/>
                  </a:lnTo>
                  <a:lnTo>
                    <a:pt x="187917" y="76045"/>
                  </a:lnTo>
                  <a:lnTo>
                    <a:pt x="186506" y="75158"/>
                  </a:lnTo>
                  <a:lnTo>
                    <a:pt x="185119" y="74225"/>
                  </a:lnTo>
                  <a:lnTo>
                    <a:pt x="184436" y="73747"/>
                  </a:lnTo>
                  <a:lnTo>
                    <a:pt x="183777" y="73247"/>
                  </a:lnTo>
                  <a:lnTo>
                    <a:pt x="183140" y="72769"/>
                  </a:lnTo>
                  <a:lnTo>
                    <a:pt x="182503" y="72269"/>
                  </a:lnTo>
                  <a:lnTo>
                    <a:pt x="181866" y="71746"/>
                  </a:lnTo>
                  <a:lnTo>
                    <a:pt x="181252" y="71222"/>
                  </a:lnTo>
                  <a:lnTo>
                    <a:pt x="180660" y="70676"/>
                  </a:lnTo>
                  <a:lnTo>
                    <a:pt x="180069" y="70131"/>
                  </a:lnTo>
                  <a:lnTo>
                    <a:pt x="179523" y="69585"/>
                  </a:lnTo>
                  <a:lnTo>
                    <a:pt x="178954" y="69016"/>
                  </a:lnTo>
                  <a:lnTo>
                    <a:pt x="178431" y="68447"/>
                  </a:lnTo>
                  <a:lnTo>
                    <a:pt x="177908" y="67833"/>
                  </a:lnTo>
                  <a:lnTo>
                    <a:pt x="177407" y="67242"/>
                  </a:lnTo>
                  <a:lnTo>
                    <a:pt x="176930" y="66627"/>
                  </a:lnTo>
                  <a:lnTo>
                    <a:pt x="176452" y="65991"/>
                  </a:lnTo>
                  <a:lnTo>
                    <a:pt x="176020" y="65354"/>
                  </a:lnTo>
                  <a:lnTo>
                    <a:pt x="175588" y="64694"/>
                  </a:lnTo>
                  <a:lnTo>
                    <a:pt x="175201" y="64011"/>
                  </a:lnTo>
                  <a:lnTo>
                    <a:pt x="174814" y="63329"/>
                  </a:lnTo>
                  <a:lnTo>
                    <a:pt x="174450" y="62624"/>
                  </a:lnTo>
                  <a:lnTo>
                    <a:pt x="174109" y="61896"/>
                  </a:lnTo>
                  <a:lnTo>
                    <a:pt x="173791" y="61168"/>
                  </a:lnTo>
                  <a:lnTo>
                    <a:pt x="173427" y="60258"/>
                  </a:lnTo>
                  <a:lnTo>
                    <a:pt x="173108" y="59371"/>
                  </a:lnTo>
                  <a:lnTo>
                    <a:pt x="172812" y="58507"/>
                  </a:lnTo>
                  <a:lnTo>
                    <a:pt x="172539" y="57642"/>
                  </a:lnTo>
                  <a:lnTo>
                    <a:pt x="172289" y="56823"/>
                  </a:lnTo>
                  <a:lnTo>
                    <a:pt x="172085" y="56004"/>
                  </a:lnTo>
                  <a:lnTo>
                    <a:pt x="171880" y="55208"/>
                  </a:lnTo>
                  <a:lnTo>
                    <a:pt x="171721" y="54412"/>
                  </a:lnTo>
                  <a:lnTo>
                    <a:pt x="171561" y="53639"/>
                  </a:lnTo>
                  <a:lnTo>
                    <a:pt x="171448" y="52888"/>
                  </a:lnTo>
                  <a:lnTo>
                    <a:pt x="171334" y="52137"/>
                  </a:lnTo>
                  <a:lnTo>
                    <a:pt x="171266" y="51409"/>
                  </a:lnTo>
                  <a:lnTo>
                    <a:pt x="171197" y="50704"/>
                  </a:lnTo>
                  <a:lnTo>
                    <a:pt x="171152" y="49999"/>
                  </a:lnTo>
                  <a:lnTo>
                    <a:pt x="171129" y="49294"/>
                  </a:lnTo>
                  <a:lnTo>
                    <a:pt x="171106" y="48611"/>
                  </a:lnTo>
                  <a:lnTo>
                    <a:pt x="171129" y="47929"/>
                  </a:lnTo>
                  <a:lnTo>
                    <a:pt x="171129" y="47269"/>
                  </a:lnTo>
                  <a:lnTo>
                    <a:pt x="171220" y="45973"/>
                  </a:lnTo>
                  <a:lnTo>
                    <a:pt x="171334" y="44699"/>
                  </a:lnTo>
                  <a:lnTo>
                    <a:pt x="171493" y="43448"/>
                  </a:lnTo>
                  <a:lnTo>
                    <a:pt x="171675" y="42219"/>
                  </a:lnTo>
                  <a:lnTo>
                    <a:pt x="171903" y="40991"/>
                  </a:lnTo>
                  <a:lnTo>
                    <a:pt x="172357" y="38580"/>
                  </a:lnTo>
                  <a:lnTo>
                    <a:pt x="172812" y="36191"/>
                  </a:lnTo>
                  <a:lnTo>
                    <a:pt x="173017" y="34963"/>
                  </a:lnTo>
                  <a:lnTo>
                    <a:pt x="173176" y="33735"/>
                  </a:lnTo>
                  <a:lnTo>
                    <a:pt x="173336" y="32483"/>
                  </a:lnTo>
                  <a:lnTo>
                    <a:pt x="173449" y="31232"/>
                  </a:lnTo>
                  <a:lnTo>
                    <a:pt x="173472" y="30573"/>
                  </a:lnTo>
                  <a:lnTo>
                    <a:pt x="173495" y="29913"/>
                  </a:lnTo>
                  <a:lnTo>
                    <a:pt x="173495" y="29253"/>
                  </a:lnTo>
                  <a:lnTo>
                    <a:pt x="173495" y="28594"/>
                  </a:lnTo>
                  <a:lnTo>
                    <a:pt x="173472" y="27911"/>
                  </a:lnTo>
                  <a:lnTo>
                    <a:pt x="173427" y="27229"/>
                  </a:lnTo>
                  <a:lnTo>
                    <a:pt x="173381" y="26524"/>
                  </a:lnTo>
                  <a:lnTo>
                    <a:pt x="173290" y="25796"/>
                  </a:lnTo>
                  <a:lnTo>
                    <a:pt x="173199" y="25090"/>
                  </a:lnTo>
                  <a:lnTo>
                    <a:pt x="173085" y="24340"/>
                  </a:lnTo>
                  <a:lnTo>
                    <a:pt x="172949" y="23589"/>
                  </a:lnTo>
                  <a:lnTo>
                    <a:pt x="172767" y="22838"/>
                  </a:lnTo>
                  <a:lnTo>
                    <a:pt x="172585" y="22042"/>
                  </a:lnTo>
                  <a:lnTo>
                    <a:pt x="172380" y="21246"/>
                  </a:lnTo>
                  <a:lnTo>
                    <a:pt x="172153" y="20450"/>
                  </a:lnTo>
                  <a:lnTo>
                    <a:pt x="171880" y="19608"/>
                  </a:lnTo>
                  <a:lnTo>
                    <a:pt x="171584" y="18767"/>
                  </a:lnTo>
                  <a:lnTo>
                    <a:pt x="171266" y="17925"/>
                  </a:lnTo>
                  <a:lnTo>
                    <a:pt x="170902" y="17038"/>
                  </a:lnTo>
                  <a:lnTo>
                    <a:pt x="170538" y="16151"/>
                  </a:lnTo>
                  <a:lnTo>
                    <a:pt x="170265" y="15559"/>
                  </a:lnTo>
                  <a:lnTo>
                    <a:pt x="169969" y="14968"/>
                  </a:lnTo>
                  <a:lnTo>
                    <a:pt x="169673" y="14399"/>
                  </a:lnTo>
                  <a:lnTo>
                    <a:pt x="169355" y="13853"/>
                  </a:lnTo>
                  <a:lnTo>
                    <a:pt x="169014" y="13307"/>
                  </a:lnTo>
                  <a:lnTo>
                    <a:pt x="168650" y="12761"/>
                  </a:lnTo>
                  <a:lnTo>
                    <a:pt x="168286" y="12238"/>
                  </a:lnTo>
                  <a:lnTo>
                    <a:pt x="167899" y="11738"/>
                  </a:lnTo>
                  <a:lnTo>
                    <a:pt x="167490" y="11237"/>
                  </a:lnTo>
                  <a:lnTo>
                    <a:pt x="167080" y="10737"/>
                  </a:lnTo>
                  <a:lnTo>
                    <a:pt x="166648" y="10259"/>
                  </a:lnTo>
                  <a:lnTo>
                    <a:pt x="166193" y="9781"/>
                  </a:lnTo>
                  <a:lnTo>
                    <a:pt x="165738" y="9326"/>
                  </a:lnTo>
                  <a:lnTo>
                    <a:pt x="165260" y="8872"/>
                  </a:lnTo>
                  <a:lnTo>
                    <a:pt x="164783" y="8439"/>
                  </a:lnTo>
                  <a:lnTo>
                    <a:pt x="164282" y="8007"/>
                  </a:lnTo>
                  <a:lnTo>
                    <a:pt x="163759" y="7598"/>
                  </a:lnTo>
                  <a:lnTo>
                    <a:pt x="163236" y="7188"/>
                  </a:lnTo>
                  <a:lnTo>
                    <a:pt x="162713" y="6802"/>
                  </a:lnTo>
                  <a:lnTo>
                    <a:pt x="162167" y="6415"/>
                  </a:lnTo>
                  <a:lnTo>
                    <a:pt x="161598" y="6028"/>
                  </a:lnTo>
                  <a:lnTo>
                    <a:pt x="161029" y="5664"/>
                  </a:lnTo>
                  <a:lnTo>
                    <a:pt x="160461" y="5323"/>
                  </a:lnTo>
                  <a:lnTo>
                    <a:pt x="159869" y="4982"/>
                  </a:lnTo>
                  <a:lnTo>
                    <a:pt x="159255" y="4663"/>
                  </a:lnTo>
                  <a:lnTo>
                    <a:pt x="158641" y="4345"/>
                  </a:lnTo>
                  <a:lnTo>
                    <a:pt x="158027" y="4026"/>
                  </a:lnTo>
                  <a:lnTo>
                    <a:pt x="157412" y="3731"/>
                  </a:lnTo>
                  <a:lnTo>
                    <a:pt x="156116" y="3185"/>
                  </a:lnTo>
                  <a:lnTo>
                    <a:pt x="154819" y="2661"/>
                  </a:lnTo>
                  <a:lnTo>
                    <a:pt x="153477" y="2184"/>
                  </a:lnTo>
                  <a:lnTo>
                    <a:pt x="152112" y="1774"/>
                  </a:lnTo>
                  <a:lnTo>
                    <a:pt x="150725" y="1388"/>
                  </a:lnTo>
                  <a:lnTo>
                    <a:pt x="149314" y="1046"/>
                  </a:lnTo>
                  <a:lnTo>
                    <a:pt x="147904" y="773"/>
                  </a:lnTo>
                  <a:lnTo>
                    <a:pt x="146448" y="523"/>
                  </a:lnTo>
                  <a:lnTo>
                    <a:pt x="145015" y="318"/>
                  </a:lnTo>
                  <a:lnTo>
                    <a:pt x="143559" y="182"/>
                  </a:lnTo>
                  <a:lnTo>
                    <a:pt x="142081" y="68"/>
                  </a:lnTo>
                  <a:lnTo>
                    <a:pt x="140625" y="0"/>
                  </a:lnTo>
                  <a:close/>
                </a:path>
              </a:pathLst>
            </a:custGeom>
            <a:solidFill>
              <a:srgbClr val="03DEB1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>
              <a:off x="1228700" y="5365400"/>
              <a:ext cx="5653925" cy="111475"/>
            </a:xfrm>
            <a:custGeom>
              <a:avLst/>
              <a:gdLst/>
              <a:ahLst/>
              <a:cxnLst/>
              <a:rect l="l" t="t" r="r" b="b"/>
              <a:pathLst>
                <a:path w="226157" h="4459" extrusionOk="0">
                  <a:moveTo>
                    <a:pt x="113078" y="0"/>
                  </a:moveTo>
                  <a:lnTo>
                    <a:pt x="101500" y="23"/>
                  </a:lnTo>
                  <a:lnTo>
                    <a:pt x="90285" y="46"/>
                  </a:lnTo>
                  <a:lnTo>
                    <a:pt x="79435" y="91"/>
                  </a:lnTo>
                  <a:lnTo>
                    <a:pt x="69062" y="182"/>
                  </a:lnTo>
                  <a:lnTo>
                    <a:pt x="59167" y="273"/>
                  </a:lnTo>
                  <a:lnTo>
                    <a:pt x="49840" y="387"/>
                  </a:lnTo>
                  <a:lnTo>
                    <a:pt x="41151" y="501"/>
                  </a:lnTo>
                  <a:lnTo>
                    <a:pt x="33121" y="660"/>
                  </a:lnTo>
                  <a:lnTo>
                    <a:pt x="25819" y="819"/>
                  </a:lnTo>
                  <a:lnTo>
                    <a:pt x="19313" y="979"/>
                  </a:lnTo>
                  <a:lnTo>
                    <a:pt x="13649" y="1161"/>
                  </a:lnTo>
                  <a:lnTo>
                    <a:pt x="8872" y="1365"/>
                  </a:lnTo>
                  <a:lnTo>
                    <a:pt x="6848" y="1456"/>
                  </a:lnTo>
                  <a:lnTo>
                    <a:pt x="5073" y="1570"/>
                  </a:lnTo>
                  <a:lnTo>
                    <a:pt x="3549" y="1661"/>
                  </a:lnTo>
                  <a:lnTo>
                    <a:pt x="2298" y="1775"/>
                  </a:lnTo>
                  <a:lnTo>
                    <a:pt x="1297" y="1889"/>
                  </a:lnTo>
                  <a:lnTo>
                    <a:pt x="569" y="2002"/>
                  </a:lnTo>
                  <a:lnTo>
                    <a:pt x="319" y="2048"/>
                  </a:lnTo>
                  <a:lnTo>
                    <a:pt x="137" y="2116"/>
                  </a:lnTo>
                  <a:lnTo>
                    <a:pt x="24" y="2162"/>
                  </a:lnTo>
                  <a:lnTo>
                    <a:pt x="1" y="2207"/>
                  </a:lnTo>
                  <a:lnTo>
                    <a:pt x="1" y="2230"/>
                  </a:lnTo>
                  <a:lnTo>
                    <a:pt x="1" y="2252"/>
                  </a:lnTo>
                  <a:lnTo>
                    <a:pt x="24" y="2275"/>
                  </a:lnTo>
                  <a:lnTo>
                    <a:pt x="137" y="2343"/>
                  </a:lnTo>
                  <a:lnTo>
                    <a:pt x="319" y="2389"/>
                  </a:lnTo>
                  <a:lnTo>
                    <a:pt x="569" y="2457"/>
                  </a:lnTo>
                  <a:lnTo>
                    <a:pt x="1297" y="2571"/>
                  </a:lnTo>
                  <a:lnTo>
                    <a:pt x="2298" y="2685"/>
                  </a:lnTo>
                  <a:lnTo>
                    <a:pt x="3549" y="2776"/>
                  </a:lnTo>
                  <a:lnTo>
                    <a:pt x="5073" y="2889"/>
                  </a:lnTo>
                  <a:lnTo>
                    <a:pt x="6848" y="2980"/>
                  </a:lnTo>
                  <a:lnTo>
                    <a:pt x="8872" y="3094"/>
                  </a:lnTo>
                  <a:lnTo>
                    <a:pt x="13649" y="3276"/>
                  </a:lnTo>
                  <a:lnTo>
                    <a:pt x="19313" y="3458"/>
                  </a:lnTo>
                  <a:lnTo>
                    <a:pt x="25819" y="3640"/>
                  </a:lnTo>
                  <a:lnTo>
                    <a:pt x="33121" y="3799"/>
                  </a:lnTo>
                  <a:lnTo>
                    <a:pt x="41151" y="3936"/>
                  </a:lnTo>
                  <a:lnTo>
                    <a:pt x="49840" y="4072"/>
                  </a:lnTo>
                  <a:lnTo>
                    <a:pt x="59167" y="4186"/>
                  </a:lnTo>
                  <a:lnTo>
                    <a:pt x="69062" y="4277"/>
                  </a:lnTo>
                  <a:lnTo>
                    <a:pt x="79435" y="4345"/>
                  </a:lnTo>
                  <a:lnTo>
                    <a:pt x="90285" y="4414"/>
                  </a:lnTo>
                  <a:lnTo>
                    <a:pt x="101500" y="4436"/>
                  </a:lnTo>
                  <a:lnTo>
                    <a:pt x="113078" y="4459"/>
                  </a:lnTo>
                  <a:lnTo>
                    <a:pt x="124634" y="4436"/>
                  </a:lnTo>
                  <a:lnTo>
                    <a:pt x="135849" y="4414"/>
                  </a:lnTo>
                  <a:lnTo>
                    <a:pt x="146699" y="4345"/>
                  </a:lnTo>
                  <a:lnTo>
                    <a:pt x="157095" y="4277"/>
                  </a:lnTo>
                  <a:lnTo>
                    <a:pt x="166967" y="4186"/>
                  </a:lnTo>
                  <a:lnTo>
                    <a:pt x="176294" y="4072"/>
                  </a:lnTo>
                  <a:lnTo>
                    <a:pt x="185006" y="3936"/>
                  </a:lnTo>
                  <a:lnTo>
                    <a:pt x="193036" y="3799"/>
                  </a:lnTo>
                  <a:lnTo>
                    <a:pt x="200338" y="3640"/>
                  </a:lnTo>
                  <a:lnTo>
                    <a:pt x="206843" y="3458"/>
                  </a:lnTo>
                  <a:lnTo>
                    <a:pt x="212508" y="3276"/>
                  </a:lnTo>
                  <a:lnTo>
                    <a:pt x="217262" y="3094"/>
                  </a:lnTo>
                  <a:lnTo>
                    <a:pt x="219286" y="2980"/>
                  </a:lnTo>
                  <a:lnTo>
                    <a:pt x="221061" y="2889"/>
                  </a:lnTo>
                  <a:lnTo>
                    <a:pt x="222585" y="2776"/>
                  </a:lnTo>
                  <a:lnTo>
                    <a:pt x="223859" y="2685"/>
                  </a:lnTo>
                  <a:lnTo>
                    <a:pt x="224837" y="2571"/>
                  </a:lnTo>
                  <a:lnTo>
                    <a:pt x="225565" y="2457"/>
                  </a:lnTo>
                  <a:lnTo>
                    <a:pt x="225815" y="2389"/>
                  </a:lnTo>
                  <a:lnTo>
                    <a:pt x="225997" y="2343"/>
                  </a:lnTo>
                  <a:lnTo>
                    <a:pt x="226111" y="2275"/>
                  </a:lnTo>
                  <a:lnTo>
                    <a:pt x="226133" y="2252"/>
                  </a:lnTo>
                  <a:lnTo>
                    <a:pt x="226156" y="2230"/>
                  </a:lnTo>
                  <a:lnTo>
                    <a:pt x="226133" y="2207"/>
                  </a:lnTo>
                  <a:lnTo>
                    <a:pt x="226111" y="2162"/>
                  </a:lnTo>
                  <a:lnTo>
                    <a:pt x="225997" y="2116"/>
                  </a:lnTo>
                  <a:lnTo>
                    <a:pt x="225815" y="2048"/>
                  </a:lnTo>
                  <a:lnTo>
                    <a:pt x="225565" y="2002"/>
                  </a:lnTo>
                  <a:lnTo>
                    <a:pt x="224837" y="1889"/>
                  </a:lnTo>
                  <a:lnTo>
                    <a:pt x="223859" y="1775"/>
                  </a:lnTo>
                  <a:lnTo>
                    <a:pt x="222585" y="1661"/>
                  </a:lnTo>
                  <a:lnTo>
                    <a:pt x="221061" y="1570"/>
                  </a:lnTo>
                  <a:lnTo>
                    <a:pt x="219286" y="1456"/>
                  </a:lnTo>
                  <a:lnTo>
                    <a:pt x="217262" y="1365"/>
                  </a:lnTo>
                  <a:lnTo>
                    <a:pt x="212508" y="1161"/>
                  </a:lnTo>
                  <a:lnTo>
                    <a:pt x="206843" y="979"/>
                  </a:lnTo>
                  <a:lnTo>
                    <a:pt x="200338" y="819"/>
                  </a:lnTo>
                  <a:lnTo>
                    <a:pt x="193036" y="660"/>
                  </a:lnTo>
                  <a:lnTo>
                    <a:pt x="185006" y="501"/>
                  </a:lnTo>
                  <a:lnTo>
                    <a:pt x="176294" y="387"/>
                  </a:lnTo>
                  <a:lnTo>
                    <a:pt x="166967" y="273"/>
                  </a:lnTo>
                  <a:lnTo>
                    <a:pt x="157095" y="182"/>
                  </a:lnTo>
                  <a:lnTo>
                    <a:pt x="146699" y="91"/>
                  </a:lnTo>
                  <a:lnTo>
                    <a:pt x="135849" y="46"/>
                  </a:lnTo>
                  <a:lnTo>
                    <a:pt x="124634" y="23"/>
                  </a:lnTo>
                  <a:lnTo>
                    <a:pt x="1130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>
              <a:off x="1761575" y="1953275"/>
              <a:ext cx="4587600" cy="3316600"/>
            </a:xfrm>
            <a:custGeom>
              <a:avLst/>
              <a:gdLst/>
              <a:ahLst/>
              <a:cxnLst/>
              <a:rect l="l" t="t" r="r" b="b"/>
              <a:pathLst>
                <a:path w="183504" h="132664" extrusionOk="0">
                  <a:moveTo>
                    <a:pt x="4982" y="0"/>
                  </a:moveTo>
                  <a:lnTo>
                    <a:pt x="4709" y="23"/>
                  </a:lnTo>
                  <a:lnTo>
                    <a:pt x="4186" y="114"/>
                  </a:lnTo>
                  <a:lnTo>
                    <a:pt x="3685" y="228"/>
                  </a:lnTo>
                  <a:lnTo>
                    <a:pt x="3208" y="410"/>
                  </a:lnTo>
                  <a:lnTo>
                    <a:pt x="2753" y="637"/>
                  </a:lnTo>
                  <a:lnTo>
                    <a:pt x="2320" y="888"/>
                  </a:lnTo>
                  <a:lnTo>
                    <a:pt x="1911" y="1206"/>
                  </a:lnTo>
                  <a:lnTo>
                    <a:pt x="1547" y="1525"/>
                  </a:lnTo>
                  <a:lnTo>
                    <a:pt x="1206" y="1911"/>
                  </a:lnTo>
                  <a:lnTo>
                    <a:pt x="910" y="2321"/>
                  </a:lnTo>
                  <a:lnTo>
                    <a:pt x="637" y="2753"/>
                  </a:lnTo>
                  <a:lnTo>
                    <a:pt x="432" y="3208"/>
                  </a:lnTo>
                  <a:lnTo>
                    <a:pt x="250" y="3686"/>
                  </a:lnTo>
                  <a:lnTo>
                    <a:pt x="114" y="4186"/>
                  </a:lnTo>
                  <a:lnTo>
                    <a:pt x="46" y="4709"/>
                  </a:lnTo>
                  <a:lnTo>
                    <a:pt x="23" y="4982"/>
                  </a:lnTo>
                  <a:lnTo>
                    <a:pt x="0" y="5232"/>
                  </a:lnTo>
                  <a:lnTo>
                    <a:pt x="0" y="132664"/>
                  </a:lnTo>
                  <a:lnTo>
                    <a:pt x="183504" y="132664"/>
                  </a:lnTo>
                  <a:lnTo>
                    <a:pt x="183504" y="5232"/>
                  </a:lnTo>
                  <a:lnTo>
                    <a:pt x="183504" y="4982"/>
                  </a:lnTo>
                  <a:lnTo>
                    <a:pt x="183481" y="4709"/>
                  </a:lnTo>
                  <a:lnTo>
                    <a:pt x="183390" y="4186"/>
                  </a:lnTo>
                  <a:lnTo>
                    <a:pt x="183276" y="3686"/>
                  </a:lnTo>
                  <a:lnTo>
                    <a:pt x="183094" y="3208"/>
                  </a:lnTo>
                  <a:lnTo>
                    <a:pt x="182867" y="2753"/>
                  </a:lnTo>
                  <a:lnTo>
                    <a:pt x="182617" y="2321"/>
                  </a:lnTo>
                  <a:lnTo>
                    <a:pt x="182298" y="1911"/>
                  </a:lnTo>
                  <a:lnTo>
                    <a:pt x="181957" y="1525"/>
                  </a:lnTo>
                  <a:lnTo>
                    <a:pt x="181593" y="1206"/>
                  </a:lnTo>
                  <a:lnTo>
                    <a:pt x="181184" y="888"/>
                  </a:lnTo>
                  <a:lnTo>
                    <a:pt x="180751" y="637"/>
                  </a:lnTo>
                  <a:lnTo>
                    <a:pt x="180297" y="410"/>
                  </a:lnTo>
                  <a:lnTo>
                    <a:pt x="179819" y="228"/>
                  </a:lnTo>
                  <a:lnTo>
                    <a:pt x="179318" y="114"/>
                  </a:lnTo>
                  <a:lnTo>
                    <a:pt x="178795" y="23"/>
                  </a:lnTo>
                  <a:lnTo>
                    <a:pt x="1785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>
              <a:off x="1861075" y="2171650"/>
              <a:ext cx="4354475" cy="2911700"/>
            </a:xfrm>
            <a:custGeom>
              <a:avLst/>
              <a:gdLst/>
              <a:ahLst/>
              <a:cxnLst/>
              <a:rect l="l" t="t" r="r" b="b"/>
              <a:pathLst>
                <a:path w="174179" h="116468" extrusionOk="0">
                  <a:moveTo>
                    <a:pt x="1" y="1"/>
                  </a:moveTo>
                  <a:lnTo>
                    <a:pt x="1" y="116468"/>
                  </a:lnTo>
                  <a:lnTo>
                    <a:pt x="174178" y="116468"/>
                  </a:lnTo>
                  <a:lnTo>
                    <a:pt x="17417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>
              <a:off x="1228700" y="5269850"/>
              <a:ext cx="5653925" cy="44400"/>
            </a:xfrm>
            <a:custGeom>
              <a:avLst/>
              <a:gdLst/>
              <a:ahLst/>
              <a:cxnLst/>
              <a:rect l="l" t="t" r="r" b="b"/>
              <a:pathLst>
                <a:path w="226157" h="1776" extrusionOk="0">
                  <a:moveTo>
                    <a:pt x="1" y="1"/>
                  </a:moveTo>
                  <a:lnTo>
                    <a:pt x="1" y="1775"/>
                  </a:lnTo>
                  <a:lnTo>
                    <a:pt x="226156" y="1775"/>
                  </a:lnTo>
                  <a:lnTo>
                    <a:pt x="226156" y="1"/>
                  </a:lnTo>
                  <a:close/>
                </a:path>
              </a:pathLst>
            </a:custGeom>
            <a:solidFill>
              <a:srgbClr val="7B64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>
              <a:off x="1228700" y="5314225"/>
              <a:ext cx="5653925" cy="85325"/>
            </a:xfrm>
            <a:custGeom>
              <a:avLst/>
              <a:gdLst/>
              <a:ahLst/>
              <a:cxnLst/>
              <a:rect l="l" t="t" r="r" b="b"/>
              <a:pathLst>
                <a:path w="226157" h="3413" extrusionOk="0">
                  <a:moveTo>
                    <a:pt x="1" y="0"/>
                  </a:moveTo>
                  <a:lnTo>
                    <a:pt x="1661" y="410"/>
                  </a:lnTo>
                  <a:lnTo>
                    <a:pt x="3322" y="796"/>
                  </a:lnTo>
                  <a:lnTo>
                    <a:pt x="4982" y="1138"/>
                  </a:lnTo>
                  <a:lnTo>
                    <a:pt x="6666" y="1479"/>
                  </a:lnTo>
                  <a:lnTo>
                    <a:pt x="8349" y="1775"/>
                  </a:lnTo>
                  <a:lnTo>
                    <a:pt x="10032" y="2070"/>
                  </a:lnTo>
                  <a:lnTo>
                    <a:pt x="11738" y="2320"/>
                  </a:lnTo>
                  <a:lnTo>
                    <a:pt x="13422" y="2548"/>
                  </a:lnTo>
                  <a:lnTo>
                    <a:pt x="15128" y="2753"/>
                  </a:lnTo>
                  <a:lnTo>
                    <a:pt x="16811" y="2912"/>
                  </a:lnTo>
                  <a:lnTo>
                    <a:pt x="18517" y="3071"/>
                  </a:lnTo>
                  <a:lnTo>
                    <a:pt x="20223" y="3185"/>
                  </a:lnTo>
                  <a:lnTo>
                    <a:pt x="21929" y="3276"/>
                  </a:lnTo>
                  <a:lnTo>
                    <a:pt x="23635" y="3344"/>
                  </a:lnTo>
                  <a:lnTo>
                    <a:pt x="25341" y="3390"/>
                  </a:lnTo>
                  <a:lnTo>
                    <a:pt x="27070" y="3412"/>
                  </a:lnTo>
                  <a:lnTo>
                    <a:pt x="199087" y="3412"/>
                  </a:lnTo>
                  <a:lnTo>
                    <a:pt x="200793" y="3390"/>
                  </a:lnTo>
                  <a:lnTo>
                    <a:pt x="202499" y="3344"/>
                  </a:lnTo>
                  <a:lnTo>
                    <a:pt x="204205" y="3276"/>
                  </a:lnTo>
                  <a:lnTo>
                    <a:pt x="205911" y="3185"/>
                  </a:lnTo>
                  <a:lnTo>
                    <a:pt x="207617" y="3071"/>
                  </a:lnTo>
                  <a:lnTo>
                    <a:pt x="209323" y="2912"/>
                  </a:lnTo>
                  <a:lnTo>
                    <a:pt x="211029" y="2753"/>
                  </a:lnTo>
                  <a:lnTo>
                    <a:pt x="212712" y="2548"/>
                  </a:lnTo>
                  <a:lnTo>
                    <a:pt x="214418" y="2320"/>
                  </a:lnTo>
                  <a:lnTo>
                    <a:pt x="216102" y="2070"/>
                  </a:lnTo>
                  <a:lnTo>
                    <a:pt x="217785" y="1775"/>
                  </a:lnTo>
                  <a:lnTo>
                    <a:pt x="219468" y="1479"/>
                  </a:lnTo>
                  <a:lnTo>
                    <a:pt x="221152" y="1138"/>
                  </a:lnTo>
                  <a:lnTo>
                    <a:pt x="222812" y="796"/>
                  </a:lnTo>
                  <a:lnTo>
                    <a:pt x="224495" y="410"/>
                  </a:lnTo>
                  <a:lnTo>
                    <a:pt x="226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>
              <a:off x="4329750" y="2895025"/>
              <a:ext cx="582925" cy="534025"/>
            </a:xfrm>
            <a:custGeom>
              <a:avLst/>
              <a:gdLst/>
              <a:ahLst/>
              <a:cxnLst/>
              <a:rect l="l" t="t" r="r" b="b"/>
              <a:pathLst>
                <a:path w="23317" h="21361" extrusionOk="0">
                  <a:moveTo>
                    <a:pt x="2685" y="0"/>
                  </a:moveTo>
                  <a:lnTo>
                    <a:pt x="2389" y="46"/>
                  </a:lnTo>
                  <a:lnTo>
                    <a:pt x="2093" y="137"/>
                  </a:lnTo>
                  <a:lnTo>
                    <a:pt x="1820" y="228"/>
                  </a:lnTo>
                  <a:lnTo>
                    <a:pt x="1570" y="364"/>
                  </a:lnTo>
                  <a:lnTo>
                    <a:pt x="1320" y="501"/>
                  </a:lnTo>
                  <a:lnTo>
                    <a:pt x="1093" y="683"/>
                  </a:lnTo>
                  <a:lnTo>
                    <a:pt x="865" y="865"/>
                  </a:lnTo>
                  <a:lnTo>
                    <a:pt x="683" y="1092"/>
                  </a:lnTo>
                  <a:lnTo>
                    <a:pt x="501" y="1320"/>
                  </a:lnTo>
                  <a:lnTo>
                    <a:pt x="365" y="1570"/>
                  </a:lnTo>
                  <a:lnTo>
                    <a:pt x="228" y="1820"/>
                  </a:lnTo>
                  <a:lnTo>
                    <a:pt x="137" y="2093"/>
                  </a:lnTo>
                  <a:lnTo>
                    <a:pt x="46" y="2389"/>
                  </a:lnTo>
                  <a:lnTo>
                    <a:pt x="1" y="2685"/>
                  </a:lnTo>
                  <a:lnTo>
                    <a:pt x="1" y="3003"/>
                  </a:lnTo>
                  <a:lnTo>
                    <a:pt x="1" y="18358"/>
                  </a:lnTo>
                  <a:lnTo>
                    <a:pt x="1" y="18676"/>
                  </a:lnTo>
                  <a:lnTo>
                    <a:pt x="46" y="18972"/>
                  </a:lnTo>
                  <a:lnTo>
                    <a:pt x="137" y="19267"/>
                  </a:lnTo>
                  <a:lnTo>
                    <a:pt x="228" y="19540"/>
                  </a:lnTo>
                  <a:lnTo>
                    <a:pt x="365" y="19791"/>
                  </a:lnTo>
                  <a:lnTo>
                    <a:pt x="501" y="20041"/>
                  </a:lnTo>
                  <a:lnTo>
                    <a:pt x="683" y="20268"/>
                  </a:lnTo>
                  <a:lnTo>
                    <a:pt x="865" y="20496"/>
                  </a:lnTo>
                  <a:lnTo>
                    <a:pt x="1093" y="20678"/>
                  </a:lnTo>
                  <a:lnTo>
                    <a:pt x="1320" y="20860"/>
                  </a:lnTo>
                  <a:lnTo>
                    <a:pt x="1570" y="21019"/>
                  </a:lnTo>
                  <a:lnTo>
                    <a:pt x="1820" y="21133"/>
                  </a:lnTo>
                  <a:lnTo>
                    <a:pt x="2093" y="21247"/>
                  </a:lnTo>
                  <a:lnTo>
                    <a:pt x="2389" y="21315"/>
                  </a:lnTo>
                  <a:lnTo>
                    <a:pt x="2685" y="21360"/>
                  </a:lnTo>
                  <a:lnTo>
                    <a:pt x="20610" y="21360"/>
                  </a:lnTo>
                  <a:lnTo>
                    <a:pt x="20906" y="21315"/>
                  </a:lnTo>
                  <a:lnTo>
                    <a:pt x="21201" y="21247"/>
                  </a:lnTo>
                  <a:lnTo>
                    <a:pt x="21474" y="21133"/>
                  </a:lnTo>
                  <a:lnTo>
                    <a:pt x="21725" y="21019"/>
                  </a:lnTo>
                  <a:lnTo>
                    <a:pt x="21975" y="20860"/>
                  </a:lnTo>
                  <a:lnTo>
                    <a:pt x="22225" y="20678"/>
                  </a:lnTo>
                  <a:lnTo>
                    <a:pt x="22430" y="20496"/>
                  </a:lnTo>
                  <a:lnTo>
                    <a:pt x="22612" y="20268"/>
                  </a:lnTo>
                  <a:lnTo>
                    <a:pt x="22794" y="20041"/>
                  </a:lnTo>
                  <a:lnTo>
                    <a:pt x="22953" y="19791"/>
                  </a:lnTo>
                  <a:lnTo>
                    <a:pt x="23067" y="19540"/>
                  </a:lnTo>
                  <a:lnTo>
                    <a:pt x="23180" y="19267"/>
                  </a:lnTo>
                  <a:lnTo>
                    <a:pt x="23249" y="18972"/>
                  </a:lnTo>
                  <a:lnTo>
                    <a:pt x="23294" y="18676"/>
                  </a:lnTo>
                  <a:lnTo>
                    <a:pt x="23317" y="18358"/>
                  </a:lnTo>
                  <a:lnTo>
                    <a:pt x="23317" y="5915"/>
                  </a:lnTo>
                  <a:lnTo>
                    <a:pt x="23294" y="5664"/>
                  </a:lnTo>
                  <a:lnTo>
                    <a:pt x="23249" y="5414"/>
                  </a:lnTo>
                  <a:lnTo>
                    <a:pt x="23203" y="5164"/>
                  </a:lnTo>
                  <a:lnTo>
                    <a:pt x="23112" y="4937"/>
                  </a:lnTo>
                  <a:lnTo>
                    <a:pt x="22998" y="4709"/>
                  </a:lnTo>
                  <a:lnTo>
                    <a:pt x="22885" y="4504"/>
                  </a:lnTo>
                  <a:lnTo>
                    <a:pt x="22725" y="4322"/>
                  </a:lnTo>
                  <a:lnTo>
                    <a:pt x="22566" y="4140"/>
                  </a:lnTo>
                  <a:lnTo>
                    <a:pt x="22384" y="3981"/>
                  </a:lnTo>
                  <a:lnTo>
                    <a:pt x="22202" y="3822"/>
                  </a:lnTo>
                  <a:lnTo>
                    <a:pt x="21997" y="3708"/>
                  </a:lnTo>
                  <a:lnTo>
                    <a:pt x="21770" y="3594"/>
                  </a:lnTo>
                  <a:lnTo>
                    <a:pt x="21543" y="3503"/>
                  </a:lnTo>
                  <a:lnTo>
                    <a:pt x="21292" y="3458"/>
                  </a:lnTo>
                  <a:lnTo>
                    <a:pt x="21042" y="3412"/>
                  </a:lnTo>
                  <a:lnTo>
                    <a:pt x="20792" y="3390"/>
                  </a:lnTo>
                  <a:lnTo>
                    <a:pt x="11966" y="3390"/>
                  </a:lnTo>
                  <a:lnTo>
                    <a:pt x="11875" y="3367"/>
                  </a:lnTo>
                  <a:lnTo>
                    <a:pt x="11738" y="3299"/>
                  </a:lnTo>
                  <a:lnTo>
                    <a:pt x="11602" y="3162"/>
                  </a:lnTo>
                  <a:lnTo>
                    <a:pt x="11556" y="3094"/>
                  </a:lnTo>
                  <a:lnTo>
                    <a:pt x="11534" y="3003"/>
                  </a:lnTo>
                  <a:lnTo>
                    <a:pt x="11192" y="1866"/>
                  </a:lnTo>
                  <a:lnTo>
                    <a:pt x="11124" y="1661"/>
                  </a:lnTo>
                  <a:lnTo>
                    <a:pt x="11033" y="1479"/>
                  </a:lnTo>
                  <a:lnTo>
                    <a:pt x="10942" y="1274"/>
                  </a:lnTo>
                  <a:lnTo>
                    <a:pt x="10828" y="1115"/>
                  </a:lnTo>
                  <a:lnTo>
                    <a:pt x="10692" y="933"/>
                  </a:lnTo>
                  <a:lnTo>
                    <a:pt x="10556" y="797"/>
                  </a:lnTo>
                  <a:lnTo>
                    <a:pt x="10396" y="637"/>
                  </a:lnTo>
                  <a:lnTo>
                    <a:pt x="10237" y="524"/>
                  </a:lnTo>
                  <a:lnTo>
                    <a:pt x="10078" y="387"/>
                  </a:lnTo>
                  <a:lnTo>
                    <a:pt x="9896" y="296"/>
                  </a:lnTo>
                  <a:lnTo>
                    <a:pt x="9714" y="205"/>
                  </a:lnTo>
                  <a:lnTo>
                    <a:pt x="9509" y="137"/>
                  </a:lnTo>
                  <a:lnTo>
                    <a:pt x="9304" y="69"/>
                  </a:lnTo>
                  <a:lnTo>
                    <a:pt x="9100" y="23"/>
                  </a:lnTo>
                  <a:lnTo>
                    <a:pt x="8895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>
              <a:off x="4329750" y="3015575"/>
              <a:ext cx="582925" cy="413475"/>
            </a:xfrm>
            <a:custGeom>
              <a:avLst/>
              <a:gdLst/>
              <a:ahLst/>
              <a:cxnLst/>
              <a:rect l="l" t="t" r="r" b="b"/>
              <a:pathLst>
                <a:path w="23317" h="16539" extrusionOk="0">
                  <a:moveTo>
                    <a:pt x="2366" y="1"/>
                  </a:moveTo>
                  <a:lnTo>
                    <a:pt x="2093" y="46"/>
                  </a:lnTo>
                  <a:lnTo>
                    <a:pt x="1843" y="115"/>
                  </a:lnTo>
                  <a:lnTo>
                    <a:pt x="1616" y="206"/>
                  </a:lnTo>
                  <a:lnTo>
                    <a:pt x="1366" y="319"/>
                  </a:lnTo>
                  <a:lnTo>
                    <a:pt x="1161" y="433"/>
                  </a:lnTo>
                  <a:lnTo>
                    <a:pt x="956" y="592"/>
                  </a:lnTo>
                  <a:lnTo>
                    <a:pt x="774" y="774"/>
                  </a:lnTo>
                  <a:lnTo>
                    <a:pt x="592" y="956"/>
                  </a:lnTo>
                  <a:lnTo>
                    <a:pt x="433" y="1161"/>
                  </a:lnTo>
                  <a:lnTo>
                    <a:pt x="319" y="1366"/>
                  </a:lnTo>
                  <a:lnTo>
                    <a:pt x="205" y="1616"/>
                  </a:lnTo>
                  <a:lnTo>
                    <a:pt x="114" y="1843"/>
                  </a:lnTo>
                  <a:lnTo>
                    <a:pt x="46" y="2094"/>
                  </a:lnTo>
                  <a:lnTo>
                    <a:pt x="1" y="2367"/>
                  </a:lnTo>
                  <a:lnTo>
                    <a:pt x="1" y="2640"/>
                  </a:lnTo>
                  <a:lnTo>
                    <a:pt x="1" y="13900"/>
                  </a:lnTo>
                  <a:lnTo>
                    <a:pt x="1" y="14173"/>
                  </a:lnTo>
                  <a:lnTo>
                    <a:pt x="46" y="14445"/>
                  </a:lnTo>
                  <a:lnTo>
                    <a:pt x="114" y="14696"/>
                  </a:lnTo>
                  <a:lnTo>
                    <a:pt x="205" y="14946"/>
                  </a:lnTo>
                  <a:lnTo>
                    <a:pt x="319" y="15173"/>
                  </a:lnTo>
                  <a:lnTo>
                    <a:pt x="433" y="15378"/>
                  </a:lnTo>
                  <a:lnTo>
                    <a:pt x="592" y="15583"/>
                  </a:lnTo>
                  <a:lnTo>
                    <a:pt x="774" y="15765"/>
                  </a:lnTo>
                  <a:lnTo>
                    <a:pt x="956" y="15947"/>
                  </a:lnTo>
                  <a:lnTo>
                    <a:pt x="1161" y="16106"/>
                  </a:lnTo>
                  <a:lnTo>
                    <a:pt x="1366" y="16220"/>
                  </a:lnTo>
                  <a:lnTo>
                    <a:pt x="1616" y="16334"/>
                  </a:lnTo>
                  <a:lnTo>
                    <a:pt x="1843" y="16425"/>
                  </a:lnTo>
                  <a:lnTo>
                    <a:pt x="2093" y="16493"/>
                  </a:lnTo>
                  <a:lnTo>
                    <a:pt x="2366" y="16538"/>
                  </a:lnTo>
                  <a:lnTo>
                    <a:pt x="20928" y="16538"/>
                  </a:lnTo>
                  <a:lnTo>
                    <a:pt x="21201" y="16493"/>
                  </a:lnTo>
                  <a:lnTo>
                    <a:pt x="21452" y="16425"/>
                  </a:lnTo>
                  <a:lnTo>
                    <a:pt x="21702" y="16334"/>
                  </a:lnTo>
                  <a:lnTo>
                    <a:pt x="21929" y="16220"/>
                  </a:lnTo>
                  <a:lnTo>
                    <a:pt x="22134" y="16106"/>
                  </a:lnTo>
                  <a:lnTo>
                    <a:pt x="22339" y="15947"/>
                  </a:lnTo>
                  <a:lnTo>
                    <a:pt x="22543" y="15765"/>
                  </a:lnTo>
                  <a:lnTo>
                    <a:pt x="22703" y="15583"/>
                  </a:lnTo>
                  <a:lnTo>
                    <a:pt x="22862" y="15378"/>
                  </a:lnTo>
                  <a:lnTo>
                    <a:pt x="22998" y="15173"/>
                  </a:lnTo>
                  <a:lnTo>
                    <a:pt x="23089" y="14946"/>
                  </a:lnTo>
                  <a:lnTo>
                    <a:pt x="23180" y="14696"/>
                  </a:lnTo>
                  <a:lnTo>
                    <a:pt x="23249" y="14445"/>
                  </a:lnTo>
                  <a:lnTo>
                    <a:pt x="23294" y="14173"/>
                  </a:lnTo>
                  <a:lnTo>
                    <a:pt x="23317" y="13900"/>
                  </a:lnTo>
                  <a:lnTo>
                    <a:pt x="23317" y="2640"/>
                  </a:lnTo>
                  <a:lnTo>
                    <a:pt x="23294" y="2367"/>
                  </a:lnTo>
                  <a:lnTo>
                    <a:pt x="23249" y="2094"/>
                  </a:lnTo>
                  <a:lnTo>
                    <a:pt x="23180" y="1843"/>
                  </a:lnTo>
                  <a:lnTo>
                    <a:pt x="23089" y="1616"/>
                  </a:lnTo>
                  <a:lnTo>
                    <a:pt x="22998" y="1366"/>
                  </a:lnTo>
                  <a:lnTo>
                    <a:pt x="22862" y="1161"/>
                  </a:lnTo>
                  <a:lnTo>
                    <a:pt x="22703" y="956"/>
                  </a:lnTo>
                  <a:lnTo>
                    <a:pt x="22543" y="774"/>
                  </a:lnTo>
                  <a:lnTo>
                    <a:pt x="22339" y="592"/>
                  </a:lnTo>
                  <a:lnTo>
                    <a:pt x="22134" y="433"/>
                  </a:lnTo>
                  <a:lnTo>
                    <a:pt x="21929" y="319"/>
                  </a:lnTo>
                  <a:lnTo>
                    <a:pt x="21702" y="206"/>
                  </a:lnTo>
                  <a:lnTo>
                    <a:pt x="21452" y="115"/>
                  </a:lnTo>
                  <a:lnTo>
                    <a:pt x="21201" y="46"/>
                  </a:lnTo>
                  <a:lnTo>
                    <a:pt x="2092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7"/>
            <p:cNvSpPr/>
            <p:nvPr/>
          </p:nvSpPr>
          <p:spPr>
            <a:xfrm>
              <a:off x="5259550" y="2899575"/>
              <a:ext cx="556200" cy="556200"/>
            </a:xfrm>
            <a:custGeom>
              <a:avLst/>
              <a:gdLst/>
              <a:ahLst/>
              <a:cxnLst/>
              <a:rect l="l" t="t" r="r" b="b"/>
              <a:pathLst>
                <a:path w="22248" h="22248" extrusionOk="0">
                  <a:moveTo>
                    <a:pt x="10556" y="0"/>
                  </a:moveTo>
                  <a:lnTo>
                    <a:pt x="9987" y="46"/>
                  </a:lnTo>
                  <a:lnTo>
                    <a:pt x="9441" y="137"/>
                  </a:lnTo>
                  <a:lnTo>
                    <a:pt x="8895" y="228"/>
                  </a:lnTo>
                  <a:lnTo>
                    <a:pt x="8349" y="342"/>
                  </a:lnTo>
                  <a:lnTo>
                    <a:pt x="7826" y="501"/>
                  </a:lnTo>
                  <a:lnTo>
                    <a:pt x="7303" y="683"/>
                  </a:lnTo>
                  <a:lnTo>
                    <a:pt x="6802" y="865"/>
                  </a:lnTo>
                  <a:lnTo>
                    <a:pt x="6302" y="1092"/>
                  </a:lnTo>
                  <a:lnTo>
                    <a:pt x="5824" y="1342"/>
                  </a:lnTo>
                  <a:lnTo>
                    <a:pt x="5346" y="1615"/>
                  </a:lnTo>
                  <a:lnTo>
                    <a:pt x="4914" y="1888"/>
                  </a:lnTo>
                  <a:lnTo>
                    <a:pt x="4459" y="2207"/>
                  </a:lnTo>
                  <a:lnTo>
                    <a:pt x="4050" y="2548"/>
                  </a:lnTo>
                  <a:lnTo>
                    <a:pt x="3640" y="2889"/>
                  </a:lnTo>
                  <a:lnTo>
                    <a:pt x="3254" y="3253"/>
                  </a:lnTo>
                  <a:lnTo>
                    <a:pt x="2890" y="3640"/>
                  </a:lnTo>
                  <a:lnTo>
                    <a:pt x="2548" y="4049"/>
                  </a:lnTo>
                  <a:lnTo>
                    <a:pt x="2207" y="4459"/>
                  </a:lnTo>
                  <a:lnTo>
                    <a:pt x="1889" y="4914"/>
                  </a:lnTo>
                  <a:lnTo>
                    <a:pt x="1616" y="5346"/>
                  </a:lnTo>
                  <a:lnTo>
                    <a:pt x="1343" y="5824"/>
                  </a:lnTo>
                  <a:lnTo>
                    <a:pt x="1093" y="6301"/>
                  </a:lnTo>
                  <a:lnTo>
                    <a:pt x="865" y="6802"/>
                  </a:lnTo>
                  <a:lnTo>
                    <a:pt x="683" y="7302"/>
                  </a:lnTo>
                  <a:lnTo>
                    <a:pt x="501" y="7825"/>
                  </a:lnTo>
                  <a:lnTo>
                    <a:pt x="342" y="8349"/>
                  </a:lnTo>
                  <a:lnTo>
                    <a:pt x="228" y="8895"/>
                  </a:lnTo>
                  <a:lnTo>
                    <a:pt x="137" y="9441"/>
                  </a:lnTo>
                  <a:lnTo>
                    <a:pt x="46" y="9986"/>
                  </a:lnTo>
                  <a:lnTo>
                    <a:pt x="24" y="10555"/>
                  </a:lnTo>
                  <a:lnTo>
                    <a:pt x="1" y="11124"/>
                  </a:lnTo>
                  <a:lnTo>
                    <a:pt x="24" y="11693"/>
                  </a:lnTo>
                  <a:lnTo>
                    <a:pt x="46" y="12261"/>
                  </a:lnTo>
                  <a:lnTo>
                    <a:pt x="137" y="12830"/>
                  </a:lnTo>
                  <a:lnTo>
                    <a:pt x="228" y="13376"/>
                  </a:lnTo>
                  <a:lnTo>
                    <a:pt x="342" y="13899"/>
                  </a:lnTo>
                  <a:lnTo>
                    <a:pt x="501" y="14445"/>
                  </a:lnTo>
                  <a:lnTo>
                    <a:pt x="683" y="14945"/>
                  </a:lnTo>
                  <a:lnTo>
                    <a:pt x="865" y="15469"/>
                  </a:lnTo>
                  <a:lnTo>
                    <a:pt x="1093" y="15946"/>
                  </a:lnTo>
                  <a:lnTo>
                    <a:pt x="1343" y="16424"/>
                  </a:lnTo>
                  <a:lnTo>
                    <a:pt x="1616" y="16902"/>
                  </a:lnTo>
                  <a:lnTo>
                    <a:pt x="1889" y="17357"/>
                  </a:lnTo>
                  <a:lnTo>
                    <a:pt x="2207" y="17789"/>
                  </a:lnTo>
                  <a:lnTo>
                    <a:pt x="2548" y="18198"/>
                  </a:lnTo>
                  <a:lnTo>
                    <a:pt x="2890" y="18608"/>
                  </a:lnTo>
                  <a:lnTo>
                    <a:pt x="3254" y="18994"/>
                  </a:lnTo>
                  <a:lnTo>
                    <a:pt x="3640" y="19358"/>
                  </a:lnTo>
                  <a:lnTo>
                    <a:pt x="4050" y="19722"/>
                  </a:lnTo>
                  <a:lnTo>
                    <a:pt x="4459" y="20041"/>
                  </a:lnTo>
                  <a:lnTo>
                    <a:pt x="4914" y="20359"/>
                  </a:lnTo>
                  <a:lnTo>
                    <a:pt x="5346" y="20655"/>
                  </a:lnTo>
                  <a:lnTo>
                    <a:pt x="5824" y="20905"/>
                  </a:lnTo>
                  <a:lnTo>
                    <a:pt x="6302" y="21156"/>
                  </a:lnTo>
                  <a:lnTo>
                    <a:pt x="6802" y="21383"/>
                  </a:lnTo>
                  <a:lnTo>
                    <a:pt x="7303" y="21588"/>
                  </a:lnTo>
                  <a:lnTo>
                    <a:pt x="7826" y="21747"/>
                  </a:lnTo>
                  <a:lnTo>
                    <a:pt x="8349" y="21906"/>
                  </a:lnTo>
                  <a:lnTo>
                    <a:pt x="8895" y="22020"/>
                  </a:lnTo>
                  <a:lnTo>
                    <a:pt x="9441" y="22134"/>
                  </a:lnTo>
                  <a:lnTo>
                    <a:pt x="9987" y="22202"/>
                  </a:lnTo>
                  <a:lnTo>
                    <a:pt x="10556" y="22247"/>
                  </a:lnTo>
                  <a:lnTo>
                    <a:pt x="11693" y="22247"/>
                  </a:lnTo>
                  <a:lnTo>
                    <a:pt x="12262" y="22202"/>
                  </a:lnTo>
                  <a:lnTo>
                    <a:pt x="12830" y="22134"/>
                  </a:lnTo>
                  <a:lnTo>
                    <a:pt x="13376" y="22020"/>
                  </a:lnTo>
                  <a:lnTo>
                    <a:pt x="13899" y="21906"/>
                  </a:lnTo>
                  <a:lnTo>
                    <a:pt x="14445" y="21747"/>
                  </a:lnTo>
                  <a:lnTo>
                    <a:pt x="14946" y="21588"/>
                  </a:lnTo>
                  <a:lnTo>
                    <a:pt x="15469" y="21383"/>
                  </a:lnTo>
                  <a:lnTo>
                    <a:pt x="15947" y="21156"/>
                  </a:lnTo>
                  <a:lnTo>
                    <a:pt x="16424" y="20905"/>
                  </a:lnTo>
                  <a:lnTo>
                    <a:pt x="16902" y="20655"/>
                  </a:lnTo>
                  <a:lnTo>
                    <a:pt x="17357" y="20359"/>
                  </a:lnTo>
                  <a:lnTo>
                    <a:pt x="17789" y="20041"/>
                  </a:lnTo>
                  <a:lnTo>
                    <a:pt x="18199" y="19722"/>
                  </a:lnTo>
                  <a:lnTo>
                    <a:pt x="18608" y="19358"/>
                  </a:lnTo>
                  <a:lnTo>
                    <a:pt x="18995" y="18994"/>
                  </a:lnTo>
                  <a:lnTo>
                    <a:pt x="19359" y="18608"/>
                  </a:lnTo>
                  <a:lnTo>
                    <a:pt x="19723" y="18198"/>
                  </a:lnTo>
                  <a:lnTo>
                    <a:pt x="20041" y="17789"/>
                  </a:lnTo>
                  <a:lnTo>
                    <a:pt x="20360" y="17357"/>
                  </a:lnTo>
                  <a:lnTo>
                    <a:pt x="20655" y="16902"/>
                  </a:lnTo>
                  <a:lnTo>
                    <a:pt x="20906" y="16424"/>
                  </a:lnTo>
                  <a:lnTo>
                    <a:pt x="21156" y="15946"/>
                  </a:lnTo>
                  <a:lnTo>
                    <a:pt x="21383" y="15469"/>
                  </a:lnTo>
                  <a:lnTo>
                    <a:pt x="21588" y="14945"/>
                  </a:lnTo>
                  <a:lnTo>
                    <a:pt x="21747" y="14445"/>
                  </a:lnTo>
                  <a:lnTo>
                    <a:pt x="21907" y="13899"/>
                  </a:lnTo>
                  <a:lnTo>
                    <a:pt x="22043" y="13376"/>
                  </a:lnTo>
                  <a:lnTo>
                    <a:pt x="22134" y="12830"/>
                  </a:lnTo>
                  <a:lnTo>
                    <a:pt x="22202" y="12261"/>
                  </a:lnTo>
                  <a:lnTo>
                    <a:pt x="22248" y="11693"/>
                  </a:lnTo>
                  <a:lnTo>
                    <a:pt x="22248" y="11124"/>
                  </a:lnTo>
                  <a:lnTo>
                    <a:pt x="22248" y="10555"/>
                  </a:lnTo>
                  <a:lnTo>
                    <a:pt x="22202" y="9986"/>
                  </a:lnTo>
                  <a:lnTo>
                    <a:pt x="22134" y="9441"/>
                  </a:lnTo>
                  <a:lnTo>
                    <a:pt x="22043" y="8895"/>
                  </a:lnTo>
                  <a:lnTo>
                    <a:pt x="21907" y="8349"/>
                  </a:lnTo>
                  <a:lnTo>
                    <a:pt x="21747" y="7825"/>
                  </a:lnTo>
                  <a:lnTo>
                    <a:pt x="21588" y="7302"/>
                  </a:lnTo>
                  <a:lnTo>
                    <a:pt x="21383" y="6802"/>
                  </a:lnTo>
                  <a:lnTo>
                    <a:pt x="21156" y="6301"/>
                  </a:lnTo>
                  <a:lnTo>
                    <a:pt x="20906" y="5824"/>
                  </a:lnTo>
                  <a:lnTo>
                    <a:pt x="20655" y="5346"/>
                  </a:lnTo>
                  <a:lnTo>
                    <a:pt x="20360" y="4914"/>
                  </a:lnTo>
                  <a:lnTo>
                    <a:pt x="20041" y="4459"/>
                  </a:lnTo>
                  <a:lnTo>
                    <a:pt x="19723" y="4049"/>
                  </a:lnTo>
                  <a:lnTo>
                    <a:pt x="19359" y="3640"/>
                  </a:lnTo>
                  <a:lnTo>
                    <a:pt x="18995" y="3253"/>
                  </a:lnTo>
                  <a:lnTo>
                    <a:pt x="18608" y="2889"/>
                  </a:lnTo>
                  <a:lnTo>
                    <a:pt x="18199" y="2548"/>
                  </a:lnTo>
                  <a:lnTo>
                    <a:pt x="17789" y="2207"/>
                  </a:lnTo>
                  <a:lnTo>
                    <a:pt x="17357" y="1888"/>
                  </a:lnTo>
                  <a:lnTo>
                    <a:pt x="16902" y="1615"/>
                  </a:lnTo>
                  <a:lnTo>
                    <a:pt x="16424" y="1342"/>
                  </a:lnTo>
                  <a:lnTo>
                    <a:pt x="15947" y="1092"/>
                  </a:lnTo>
                  <a:lnTo>
                    <a:pt x="15469" y="865"/>
                  </a:lnTo>
                  <a:lnTo>
                    <a:pt x="14946" y="683"/>
                  </a:lnTo>
                  <a:lnTo>
                    <a:pt x="14445" y="501"/>
                  </a:lnTo>
                  <a:lnTo>
                    <a:pt x="13899" y="342"/>
                  </a:lnTo>
                  <a:lnTo>
                    <a:pt x="13376" y="228"/>
                  </a:lnTo>
                  <a:lnTo>
                    <a:pt x="12830" y="137"/>
                  </a:lnTo>
                  <a:lnTo>
                    <a:pt x="12262" y="46"/>
                  </a:lnTo>
                  <a:lnTo>
                    <a:pt x="11693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7"/>
            <p:cNvSpPr/>
            <p:nvPr/>
          </p:nvSpPr>
          <p:spPr>
            <a:xfrm>
              <a:off x="5332350" y="2972350"/>
              <a:ext cx="410625" cy="410625"/>
            </a:xfrm>
            <a:custGeom>
              <a:avLst/>
              <a:gdLst/>
              <a:ahLst/>
              <a:cxnLst/>
              <a:rect l="l" t="t" r="r" b="b"/>
              <a:pathLst>
                <a:path w="16425" h="16425" extrusionOk="0">
                  <a:moveTo>
                    <a:pt x="8212" y="1"/>
                  </a:moveTo>
                  <a:lnTo>
                    <a:pt x="7803" y="24"/>
                  </a:lnTo>
                  <a:lnTo>
                    <a:pt x="7371" y="46"/>
                  </a:lnTo>
                  <a:lnTo>
                    <a:pt x="6961" y="92"/>
                  </a:lnTo>
                  <a:lnTo>
                    <a:pt x="6552" y="183"/>
                  </a:lnTo>
                  <a:lnTo>
                    <a:pt x="6165" y="274"/>
                  </a:lnTo>
                  <a:lnTo>
                    <a:pt x="5778" y="365"/>
                  </a:lnTo>
                  <a:lnTo>
                    <a:pt x="5392" y="501"/>
                  </a:lnTo>
                  <a:lnTo>
                    <a:pt x="5028" y="661"/>
                  </a:lnTo>
                  <a:lnTo>
                    <a:pt x="4664" y="820"/>
                  </a:lnTo>
                  <a:lnTo>
                    <a:pt x="4300" y="1002"/>
                  </a:lnTo>
                  <a:lnTo>
                    <a:pt x="3959" y="1184"/>
                  </a:lnTo>
                  <a:lnTo>
                    <a:pt x="3617" y="1411"/>
                  </a:lnTo>
                  <a:lnTo>
                    <a:pt x="3299" y="1639"/>
                  </a:lnTo>
                  <a:lnTo>
                    <a:pt x="3003" y="1889"/>
                  </a:lnTo>
                  <a:lnTo>
                    <a:pt x="2707" y="2139"/>
                  </a:lnTo>
                  <a:lnTo>
                    <a:pt x="2412" y="2412"/>
                  </a:lnTo>
                  <a:lnTo>
                    <a:pt x="2139" y="2685"/>
                  </a:lnTo>
                  <a:lnTo>
                    <a:pt x="1888" y="3004"/>
                  </a:lnTo>
                  <a:lnTo>
                    <a:pt x="1638" y="3299"/>
                  </a:lnTo>
                  <a:lnTo>
                    <a:pt x="1411" y="3618"/>
                  </a:lnTo>
                  <a:lnTo>
                    <a:pt x="1206" y="3959"/>
                  </a:lnTo>
                  <a:lnTo>
                    <a:pt x="1001" y="4300"/>
                  </a:lnTo>
                  <a:lnTo>
                    <a:pt x="819" y="4664"/>
                  </a:lnTo>
                  <a:lnTo>
                    <a:pt x="660" y="5028"/>
                  </a:lnTo>
                  <a:lnTo>
                    <a:pt x="501" y="5392"/>
                  </a:lnTo>
                  <a:lnTo>
                    <a:pt x="364" y="5779"/>
                  </a:lnTo>
                  <a:lnTo>
                    <a:pt x="273" y="6166"/>
                  </a:lnTo>
                  <a:lnTo>
                    <a:pt x="182" y="6552"/>
                  </a:lnTo>
                  <a:lnTo>
                    <a:pt x="91" y="6962"/>
                  </a:lnTo>
                  <a:lnTo>
                    <a:pt x="46" y="7371"/>
                  </a:lnTo>
                  <a:lnTo>
                    <a:pt x="23" y="7803"/>
                  </a:lnTo>
                  <a:lnTo>
                    <a:pt x="0" y="8213"/>
                  </a:lnTo>
                  <a:lnTo>
                    <a:pt x="23" y="8645"/>
                  </a:lnTo>
                  <a:lnTo>
                    <a:pt x="46" y="9055"/>
                  </a:lnTo>
                  <a:lnTo>
                    <a:pt x="91" y="9464"/>
                  </a:lnTo>
                  <a:lnTo>
                    <a:pt x="182" y="9873"/>
                  </a:lnTo>
                  <a:lnTo>
                    <a:pt x="273" y="10260"/>
                  </a:lnTo>
                  <a:lnTo>
                    <a:pt x="364" y="10647"/>
                  </a:lnTo>
                  <a:lnTo>
                    <a:pt x="501" y="11034"/>
                  </a:lnTo>
                  <a:lnTo>
                    <a:pt x="660" y="11420"/>
                  </a:lnTo>
                  <a:lnTo>
                    <a:pt x="819" y="11784"/>
                  </a:lnTo>
                  <a:lnTo>
                    <a:pt x="1001" y="12125"/>
                  </a:lnTo>
                  <a:lnTo>
                    <a:pt x="1206" y="12467"/>
                  </a:lnTo>
                  <a:lnTo>
                    <a:pt x="1411" y="12808"/>
                  </a:lnTo>
                  <a:lnTo>
                    <a:pt x="1638" y="13126"/>
                  </a:lnTo>
                  <a:lnTo>
                    <a:pt x="1888" y="13445"/>
                  </a:lnTo>
                  <a:lnTo>
                    <a:pt x="2139" y="13740"/>
                  </a:lnTo>
                  <a:lnTo>
                    <a:pt x="2412" y="14013"/>
                  </a:lnTo>
                  <a:lnTo>
                    <a:pt x="2707" y="14286"/>
                  </a:lnTo>
                  <a:lnTo>
                    <a:pt x="3003" y="14559"/>
                  </a:lnTo>
                  <a:lnTo>
                    <a:pt x="3299" y="14787"/>
                  </a:lnTo>
                  <a:lnTo>
                    <a:pt x="3617" y="15014"/>
                  </a:lnTo>
                  <a:lnTo>
                    <a:pt x="3959" y="15242"/>
                  </a:lnTo>
                  <a:lnTo>
                    <a:pt x="4300" y="15424"/>
                  </a:lnTo>
                  <a:lnTo>
                    <a:pt x="4664" y="15606"/>
                  </a:lnTo>
                  <a:lnTo>
                    <a:pt x="5028" y="15788"/>
                  </a:lnTo>
                  <a:lnTo>
                    <a:pt x="5392" y="15924"/>
                  </a:lnTo>
                  <a:lnTo>
                    <a:pt x="5778" y="16061"/>
                  </a:lnTo>
                  <a:lnTo>
                    <a:pt x="6165" y="16174"/>
                  </a:lnTo>
                  <a:lnTo>
                    <a:pt x="6552" y="16265"/>
                  </a:lnTo>
                  <a:lnTo>
                    <a:pt x="6961" y="16334"/>
                  </a:lnTo>
                  <a:lnTo>
                    <a:pt x="7371" y="16379"/>
                  </a:lnTo>
                  <a:lnTo>
                    <a:pt x="7803" y="16425"/>
                  </a:lnTo>
                  <a:lnTo>
                    <a:pt x="8644" y="16425"/>
                  </a:lnTo>
                  <a:lnTo>
                    <a:pt x="9054" y="16379"/>
                  </a:lnTo>
                  <a:lnTo>
                    <a:pt x="9463" y="16334"/>
                  </a:lnTo>
                  <a:lnTo>
                    <a:pt x="9873" y="16265"/>
                  </a:lnTo>
                  <a:lnTo>
                    <a:pt x="10260" y="16174"/>
                  </a:lnTo>
                  <a:lnTo>
                    <a:pt x="10669" y="16061"/>
                  </a:lnTo>
                  <a:lnTo>
                    <a:pt x="11033" y="15924"/>
                  </a:lnTo>
                  <a:lnTo>
                    <a:pt x="11420" y="15788"/>
                  </a:lnTo>
                  <a:lnTo>
                    <a:pt x="11784" y="15606"/>
                  </a:lnTo>
                  <a:lnTo>
                    <a:pt x="12125" y="15424"/>
                  </a:lnTo>
                  <a:lnTo>
                    <a:pt x="12466" y="15242"/>
                  </a:lnTo>
                  <a:lnTo>
                    <a:pt x="12807" y="15014"/>
                  </a:lnTo>
                  <a:lnTo>
                    <a:pt x="13126" y="14787"/>
                  </a:lnTo>
                  <a:lnTo>
                    <a:pt x="13444" y="14559"/>
                  </a:lnTo>
                  <a:lnTo>
                    <a:pt x="13740" y="14286"/>
                  </a:lnTo>
                  <a:lnTo>
                    <a:pt x="14013" y="14013"/>
                  </a:lnTo>
                  <a:lnTo>
                    <a:pt x="14286" y="13740"/>
                  </a:lnTo>
                  <a:lnTo>
                    <a:pt x="14559" y="13445"/>
                  </a:lnTo>
                  <a:lnTo>
                    <a:pt x="14786" y="13126"/>
                  </a:lnTo>
                  <a:lnTo>
                    <a:pt x="15014" y="12808"/>
                  </a:lnTo>
                  <a:lnTo>
                    <a:pt x="15241" y="12467"/>
                  </a:lnTo>
                  <a:lnTo>
                    <a:pt x="15446" y="12125"/>
                  </a:lnTo>
                  <a:lnTo>
                    <a:pt x="15628" y="11784"/>
                  </a:lnTo>
                  <a:lnTo>
                    <a:pt x="15787" y="11420"/>
                  </a:lnTo>
                  <a:lnTo>
                    <a:pt x="15924" y="11034"/>
                  </a:lnTo>
                  <a:lnTo>
                    <a:pt x="16060" y="10647"/>
                  </a:lnTo>
                  <a:lnTo>
                    <a:pt x="16174" y="10260"/>
                  </a:lnTo>
                  <a:lnTo>
                    <a:pt x="16265" y="9873"/>
                  </a:lnTo>
                  <a:lnTo>
                    <a:pt x="16333" y="9464"/>
                  </a:lnTo>
                  <a:lnTo>
                    <a:pt x="16379" y="9055"/>
                  </a:lnTo>
                  <a:lnTo>
                    <a:pt x="16424" y="8645"/>
                  </a:lnTo>
                  <a:lnTo>
                    <a:pt x="16424" y="8213"/>
                  </a:lnTo>
                  <a:lnTo>
                    <a:pt x="16424" y="7803"/>
                  </a:lnTo>
                  <a:lnTo>
                    <a:pt x="16379" y="7371"/>
                  </a:lnTo>
                  <a:lnTo>
                    <a:pt x="16333" y="6962"/>
                  </a:lnTo>
                  <a:lnTo>
                    <a:pt x="16265" y="6552"/>
                  </a:lnTo>
                  <a:lnTo>
                    <a:pt x="16174" y="6166"/>
                  </a:lnTo>
                  <a:lnTo>
                    <a:pt x="16060" y="5779"/>
                  </a:lnTo>
                  <a:lnTo>
                    <a:pt x="15924" y="5392"/>
                  </a:lnTo>
                  <a:lnTo>
                    <a:pt x="15787" y="5028"/>
                  </a:lnTo>
                  <a:lnTo>
                    <a:pt x="15628" y="4664"/>
                  </a:lnTo>
                  <a:lnTo>
                    <a:pt x="15446" y="4300"/>
                  </a:lnTo>
                  <a:lnTo>
                    <a:pt x="15241" y="3959"/>
                  </a:lnTo>
                  <a:lnTo>
                    <a:pt x="15014" y="3618"/>
                  </a:lnTo>
                  <a:lnTo>
                    <a:pt x="14786" y="3299"/>
                  </a:lnTo>
                  <a:lnTo>
                    <a:pt x="14559" y="3004"/>
                  </a:lnTo>
                  <a:lnTo>
                    <a:pt x="14286" y="2685"/>
                  </a:lnTo>
                  <a:lnTo>
                    <a:pt x="14013" y="2412"/>
                  </a:lnTo>
                  <a:lnTo>
                    <a:pt x="13740" y="2139"/>
                  </a:lnTo>
                  <a:lnTo>
                    <a:pt x="13444" y="1889"/>
                  </a:lnTo>
                  <a:lnTo>
                    <a:pt x="13126" y="1639"/>
                  </a:lnTo>
                  <a:lnTo>
                    <a:pt x="12807" y="1411"/>
                  </a:lnTo>
                  <a:lnTo>
                    <a:pt x="12466" y="1184"/>
                  </a:lnTo>
                  <a:lnTo>
                    <a:pt x="12125" y="1002"/>
                  </a:lnTo>
                  <a:lnTo>
                    <a:pt x="11784" y="820"/>
                  </a:lnTo>
                  <a:lnTo>
                    <a:pt x="11420" y="661"/>
                  </a:lnTo>
                  <a:lnTo>
                    <a:pt x="11033" y="501"/>
                  </a:lnTo>
                  <a:lnTo>
                    <a:pt x="10669" y="365"/>
                  </a:lnTo>
                  <a:lnTo>
                    <a:pt x="10260" y="274"/>
                  </a:lnTo>
                  <a:lnTo>
                    <a:pt x="9873" y="183"/>
                  </a:lnTo>
                  <a:lnTo>
                    <a:pt x="9463" y="92"/>
                  </a:lnTo>
                  <a:lnTo>
                    <a:pt x="9054" y="46"/>
                  </a:lnTo>
                  <a:lnTo>
                    <a:pt x="8644" y="24"/>
                  </a:lnTo>
                  <a:lnTo>
                    <a:pt x="82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>
              <a:off x="5444950" y="3023550"/>
              <a:ext cx="185425" cy="308250"/>
            </a:xfrm>
            <a:custGeom>
              <a:avLst/>
              <a:gdLst/>
              <a:ahLst/>
              <a:cxnLst/>
              <a:rect l="l" t="t" r="r" b="b"/>
              <a:pathLst>
                <a:path w="7417" h="12330" extrusionOk="0">
                  <a:moveTo>
                    <a:pt x="3185" y="2957"/>
                  </a:moveTo>
                  <a:lnTo>
                    <a:pt x="3185" y="4686"/>
                  </a:lnTo>
                  <a:lnTo>
                    <a:pt x="2958" y="4573"/>
                  </a:lnTo>
                  <a:lnTo>
                    <a:pt x="2753" y="4482"/>
                  </a:lnTo>
                  <a:lnTo>
                    <a:pt x="2594" y="4368"/>
                  </a:lnTo>
                  <a:lnTo>
                    <a:pt x="2457" y="4254"/>
                  </a:lnTo>
                  <a:lnTo>
                    <a:pt x="2366" y="4140"/>
                  </a:lnTo>
                  <a:lnTo>
                    <a:pt x="2275" y="4027"/>
                  </a:lnTo>
                  <a:lnTo>
                    <a:pt x="2252" y="3867"/>
                  </a:lnTo>
                  <a:lnTo>
                    <a:pt x="2230" y="3731"/>
                  </a:lnTo>
                  <a:lnTo>
                    <a:pt x="2252" y="3572"/>
                  </a:lnTo>
                  <a:lnTo>
                    <a:pt x="2298" y="3435"/>
                  </a:lnTo>
                  <a:lnTo>
                    <a:pt x="2366" y="3321"/>
                  </a:lnTo>
                  <a:lnTo>
                    <a:pt x="2457" y="3208"/>
                  </a:lnTo>
                  <a:lnTo>
                    <a:pt x="2594" y="3139"/>
                  </a:lnTo>
                  <a:lnTo>
                    <a:pt x="2776" y="3048"/>
                  </a:lnTo>
                  <a:lnTo>
                    <a:pt x="2958" y="3003"/>
                  </a:lnTo>
                  <a:lnTo>
                    <a:pt x="3185" y="2957"/>
                  </a:lnTo>
                  <a:close/>
                  <a:moveTo>
                    <a:pt x="4186" y="7234"/>
                  </a:moveTo>
                  <a:lnTo>
                    <a:pt x="4641" y="7461"/>
                  </a:lnTo>
                  <a:lnTo>
                    <a:pt x="4800" y="7575"/>
                  </a:lnTo>
                  <a:lnTo>
                    <a:pt x="4937" y="7666"/>
                  </a:lnTo>
                  <a:lnTo>
                    <a:pt x="5050" y="7780"/>
                  </a:lnTo>
                  <a:lnTo>
                    <a:pt x="5141" y="7916"/>
                  </a:lnTo>
                  <a:lnTo>
                    <a:pt x="5187" y="8053"/>
                  </a:lnTo>
                  <a:lnTo>
                    <a:pt x="5187" y="8189"/>
                  </a:lnTo>
                  <a:lnTo>
                    <a:pt x="5187" y="8371"/>
                  </a:lnTo>
                  <a:lnTo>
                    <a:pt x="5141" y="8508"/>
                  </a:lnTo>
                  <a:lnTo>
                    <a:pt x="5050" y="8644"/>
                  </a:lnTo>
                  <a:lnTo>
                    <a:pt x="4937" y="8758"/>
                  </a:lnTo>
                  <a:lnTo>
                    <a:pt x="4800" y="8872"/>
                  </a:lnTo>
                  <a:lnTo>
                    <a:pt x="4641" y="8940"/>
                  </a:lnTo>
                  <a:lnTo>
                    <a:pt x="4436" y="9008"/>
                  </a:lnTo>
                  <a:lnTo>
                    <a:pt x="4186" y="9077"/>
                  </a:lnTo>
                  <a:lnTo>
                    <a:pt x="4186" y="7234"/>
                  </a:lnTo>
                  <a:close/>
                  <a:moveTo>
                    <a:pt x="3185" y="0"/>
                  </a:moveTo>
                  <a:lnTo>
                    <a:pt x="3185" y="1138"/>
                  </a:lnTo>
                  <a:lnTo>
                    <a:pt x="2821" y="1183"/>
                  </a:lnTo>
                  <a:lnTo>
                    <a:pt x="2480" y="1229"/>
                  </a:lnTo>
                  <a:lnTo>
                    <a:pt x="2161" y="1320"/>
                  </a:lnTo>
                  <a:lnTo>
                    <a:pt x="1843" y="1411"/>
                  </a:lnTo>
                  <a:lnTo>
                    <a:pt x="1570" y="1524"/>
                  </a:lnTo>
                  <a:lnTo>
                    <a:pt x="1297" y="1661"/>
                  </a:lnTo>
                  <a:lnTo>
                    <a:pt x="1070" y="1797"/>
                  </a:lnTo>
                  <a:lnTo>
                    <a:pt x="842" y="1957"/>
                  </a:lnTo>
                  <a:lnTo>
                    <a:pt x="660" y="2139"/>
                  </a:lnTo>
                  <a:lnTo>
                    <a:pt x="478" y="2343"/>
                  </a:lnTo>
                  <a:lnTo>
                    <a:pt x="342" y="2525"/>
                  </a:lnTo>
                  <a:lnTo>
                    <a:pt x="228" y="2753"/>
                  </a:lnTo>
                  <a:lnTo>
                    <a:pt x="137" y="2980"/>
                  </a:lnTo>
                  <a:lnTo>
                    <a:pt x="69" y="3208"/>
                  </a:lnTo>
                  <a:lnTo>
                    <a:pt x="23" y="3458"/>
                  </a:lnTo>
                  <a:lnTo>
                    <a:pt x="0" y="3731"/>
                  </a:lnTo>
                  <a:lnTo>
                    <a:pt x="23" y="3958"/>
                  </a:lnTo>
                  <a:lnTo>
                    <a:pt x="46" y="4209"/>
                  </a:lnTo>
                  <a:lnTo>
                    <a:pt x="91" y="4413"/>
                  </a:lnTo>
                  <a:lnTo>
                    <a:pt x="160" y="4641"/>
                  </a:lnTo>
                  <a:lnTo>
                    <a:pt x="251" y="4845"/>
                  </a:lnTo>
                  <a:lnTo>
                    <a:pt x="364" y="5027"/>
                  </a:lnTo>
                  <a:lnTo>
                    <a:pt x="478" y="5209"/>
                  </a:lnTo>
                  <a:lnTo>
                    <a:pt x="615" y="5391"/>
                  </a:lnTo>
                  <a:lnTo>
                    <a:pt x="774" y="5551"/>
                  </a:lnTo>
                  <a:lnTo>
                    <a:pt x="979" y="5733"/>
                  </a:lnTo>
                  <a:lnTo>
                    <a:pt x="1206" y="5892"/>
                  </a:lnTo>
                  <a:lnTo>
                    <a:pt x="1434" y="6051"/>
                  </a:lnTo>
                  <a:lnTo>
                    <a:pt x="1707" y="6188"/>
                  </a:lnTo>
                  <a:lnTo>
                    <a:pt x="2002" y="6347"/>
                  </a:lnTo>
                  <a:lnTo>
                    <a:pt x="2685" y="6643"/>
                  </a:lnTo>
                  <a:lnTo>
                    <a:pt x="3185" y="6825"/>
                  </a:lnTo>
                  <a:lnTo>
                    <a:pt x="3185" y="9122"/>
                  </a:lnTo>
                  <a:lnTo>
                    <a:pt x="2821" y="9077"/>
                  </a:lnTo>
                  <a:lnTo>
                    <a:pt x="2434" y="9031"/>
                  </a:lnTo>
                  <a:lnTo>
                    <a:pt x="2002" y="8940"/>
                  </a:lnTo>
                  <a:lnTo>
                    <a:pt x="1570" y="8826"/>
                  </a:lnTo>
                  <a:lnTo>
                    <a:pt x="1138" y="8713"/>
                  </a:lnTo>
                  <a:lnTo>
                    <a:pt x="728" y="8576"/>
                  </a:lnTo>
                  <a:lnTo>
                    <a:pt x="364" y="8417"/>
                  </a:lnTo>
                  <a:lnTo>
                    <a:pt x="23" y="8280"/>
                  </a:lnTo>
                  <a:lnTo>
                    <a:pt x="23" y="10214"/>
                  </a:lnTo>
                  <a:lnTo>
                    <a:pt x="364" y="10350"/>
                  </a:lnTo>
                  <a:lnTo>
                    <a:pt x="728" y="10487"/>
                  </a:lnTo>
                  <a:lnTo>
                    <a:pt x="1115" y="10578"/>
                  </a:lnTo>
                  <a:lnTo>
                    <a:pt x="1502" y="10669"/>
                  </a:lnTo>
                  <a:lnTo>
                    <a:pt x="1888" y="10737"/>
                  </a:lnTo>
                  <a:lnTo>
                    <a:pt x="2321" y="10805"/>
                  </a:lnTo>
                  <a:lnTo>
                    <a:pt x="2730" y="10828"/>
                  </a:lnTo>
                  <a:lnTo>
                    <a:pt x="3185" y="10851"/>
                  </a:lnTo>
                  <a:lnTo>
                    <a:pt x="3185" y="12329"/>
                  </a:lnTo>
                  <a:lnTo>
                    <a:pt x="4186" y="12329"/>
                  </a:lnTo>
                  <a:lnTo>
                    <a:pt x="4186" y="10828"/>
                  </a:lnTo>
                  <a:lnTo>
                    <a:pt x="4573" y="10783"/>
                  </a:lnTo>
                  <a:lnTo>
                    <a:pt x="4914" y="10714"/>
                  </a:lnTo>
                  <a:lnTo>
                    <a:pt x="5232" y="10646"/>
                  </a:lnTo>
                  <a:lnTo>
                    <a:pt x="5551" y="10532"/>
                  </a:lnTo>
                  <a:lnTo>
                    <a:pt x="5824" y="10419"/>
                  </a:lnTo>
                  <a:lnTo>
                    <a:pt x="6097" y="10282"/>
                  </a:lnTo>
                  <a:lnTo>
                    <a:pt x="6347" y="10146"/>
                  </a:lnTo>
                  <a:lnTo>
                    <a:pt x="6574" y="9964"/>
                  </a:lnTo>
                  <a:lnTo>
                    <a:pt x="6756" y="9782"/>
                  </a:lnTo>
                  <a:lnTo>
                    <a:pt x="6938" y="9577"/>
                  </a:lnTo>
                  <a:lnTo>
                    <a:pt x="7075" y="9372"/>
                  </a:lnTo>
                  <a:lnTo>
                    <a:pt x="7211" y="9145"/>
                  </a:lnTo>
                  <a:lnTo>
                    <a:pt x="7302" y="8895"/>
                  </a:lnTo>
                  <a:lnTo>
                    <a:pt x="7371" y="8644"/>
                  </a:lnTo>
                  <a:lnTo>
                    <a:pt x="7393" y="8371"/>
                  </a:lnTo>
                  <a:lnTo>
                    <a:pt x="7416" y="8098"/>
                  </a:lnTo>
                  <a:lnTo>
                    <a:pt x="7393" y="7780"/>
                  </a:lnTo>
                  <a:lnTo>
                    <a:pt x="7348" y="7484"/>
                  </a:lnTo>
                  <a:lnTo>
                    <a:pt x="7257" y="7211"/>
                  </a:lnTo>
                  <a:lnTo>
                    <a:pt x="7120" y="6961"/>
                  </a:lnTo>
                  <a:lnTo>
                    <a:pt x="6961" y="6711"/>
                  </a:lnTo>
                  <a:lnTo>
                    <a:pt x="6756" y="6483"/>
                  </a:lnTo>
                  <a:lnTo>
                    <a:pt x="6529" y="6279"/>
                  </a:lnTo>
                  <a:lnTo>
                    <a:pt x="6233" y="6051"/>
                  </a:lnTo>
                  <a:lnTo>
                    <a:pt x="5892" y="5846"/>
                  </a:lnTo>
                  <a:lnTo>
                    <a:pt x="5414" y="5619"/>
                  </a:lnTo>
                  <a:lnTo>
                    <a:pt x="4868" y="5369"/>
                  </a:lnTo>
                  <a:lnTo>
                    <a:pt x="4186" y="5096"/>
                  </a:lnTo>
                  <a:lnTo>
                    <a:pt x="4186" y="2935"/>
                  </a:lnTo>
                  <a:lnTo>
                    <a:pt x="4800" y="3003"/>
                  </a:lnTo>
                  <a:lnTo>
                    <a:pt x="5392" y="3117"/>
                  </a:lnTo>
                  <a:lnTo>
                    <a:pt x="5983" y="3299"/>
                  </a:lnTo>
                  <a:lnTo>
                    <a:pt x="6552" y="3503"/>
                  </a:lnTo>
                  <a:lnTo>
                    <a:pt x="7234" y="1775"/>
                  </a:lnTo>
                  <a:lnTo>
                    <a:pt x="6893" y="1638"/>
                  </a:lnTo>
                  <a:lnTo>
                    <a:pt x="6552" y="1502"/>
                  </a:lnTo>
                  <a:lnTo>
                    <a:pt x="6165" y="1388"/>
                  </a:lnTo>
                  <a:lnTo>
                    <a:pt x="5801" y="1297"/>
                  </a:lnTo>
                  <a:lnTo>
                    <a:pt x="5414" y="1229"/>
                  </a:lnTo>
                  <a:lnTo>
                    <a:pt x="5005" y="1160"/>
                  </a:lnTo>
                  <a:lnTo>
                    <a:pt x="4618" y="1115"/>
                  </a:lnTo>
                  <a:lnTo>
                    <a:pt x="4186" y="1092"/>
                  </a:lnTo>
                  <a:lnTo>
                    <a:pt x="4186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>
              <a:off x="5246475" y="3817425"/>
              <a:ext cx="582925" cy="461250"/>
            </a:xfrm>
            <a:custGeom>
              <a:avLst/>
              <a:gdLst/>
              <a:ahLst/>
              <a:cxnLst/>
              <a:rect l="l" t="t" r="r" b="b"/>
              <a:pathLst>
                <a:path w="23317" h="18450" extrusionOk="0">
                  <a:moveTo>
                    <a:pt x="2799" y="1"/>
                  </a:moveTo>
                  <a:lnTo>
                    <a:pt x="2503" y="69"/>
                  </a:lnTo>
                  <a:lnTo>
                    <a:pt x="2184" y="137"/>
                  </a:lnTo>
                  <a:lnTo>
                    <a:pt x="1911" y="251"/>
                  </a:lnTo>
                  <a:lnTo>
                    <a:pt x="1638" y="365"/>
                  </a:lnTo>
                  <a:lnTo>
                    <a:pt x="1365" y="524"/>
                  </a:lnTo>
                  <a:lnTo>
                    <a:pt x="1138" y="706"/>
                  </a:lnTo>
                  <a:lnTo>
                    <a:pt x="910" y="911"/>
                  </a:lnTo>
                  <a:lnTo>
                    <a:pt x="706" y="1138"/>
                  </a:lnTo>
                  <a:lnTo>
                    <a:pt x="524" y="1366"/>
                  </a:lnTo>
                  <a:lnTo>
                    <a:pt x="365" y="1639"/>
                  </a:lnTo>
                  <a:lnTo>
                    <a:pt x="251" y="1912"/>
                  </a:lnTo>
                  <a:lnTo>
                    <a:pt x="137" y="2185"/>
                  </a:lnTo>
                  <a:lnTo>
                    <a:pt x="69" y="2503"/>
                  </a:lnTo>
                  <a:lnTo>
                    <a:pt x="1" y="2799"/>
                  </a:lnTo>
                  <a:lnTo>
                    <a:pt x="1" y="3117"/>
                  </a:lnTo>
                  <a:lnTo>
                    <a:pt x="1" y="15310"/>
                  </a:lnTo>
                  <a:lnTo>
                    <a:pt x="1" y="15628"/>
                  </a:lnTo>
                  <a:lnTo>
                    <a:pt x="69" y="15947"/>
                  </a:lnTo>
                  <a:lnTo>
                    <a:pt x="137" y="16243"/>
                  </a:lnTo>
                  <a:lnTo>
                    <a:pt x="251" y="16538"/>
                  </a:lnTo>
                  <a:lnTo>
                    <a:pt x="365" y="16811"/>
                  </a:lnTo>
                  <a:lnTo>
                    <a:pt x="524" y="17061"/>
                  </a:lnTo>
                  <a:lnTo>
                    <a:pt x="706" y="17289"/>
                  </a:lnTo>
                  <a:lnTo>
                    <a:pt x="910" y="17516"/>
                  </a:lnTo>
                  <a:lnTo>
                    <a:pt x="1138" y="17721"/>
                  </a:lnTo>
                  <a:lnTo>
                    <a:pt x="1365" y="17903"/>
                  </a:lnTo>
                  <a:lnTo>
                    <a:pt x="1638" y="18062"/>
                  </a:lnTo>
                  <a:lnTo>
                    <a:pt x="1911" y="18199"/>
                  </a:lnTo>
                  <a:lnTo>
                    <a:pt x="2184" y="18290"/>
                  </a:lnTo>
                  <a:lnTo>
                    <a:pt x="2503" y="18381"/>
                  </a:lnTo>
                  <a:lnTo>
                    <a:pt x="2799" y="18426"/>
                  </a:lnTo>
                  <a:lnTo>
                    <a:pt x="3117" y="18449"/>
                  </a:lnTo>
                  <a:lnTo>
                    <a:pt x="20178" y="18449"/>
                  </a:lnTo>
                  <a:lnTo>
                    <a:pt x="20496" y="18426"/>
                  </a:lnTo>
                  <a:lnTo>
                    <a:pt x="20815" y="18381"/>
                  </a:lnTo>
                  <a:lnTo>
                    <a:pt x="21110" y="18290"/>
                  </a:lnTo>
                  <a:lnTo>
                    <a:pt x="21406" y="18199"/>
                  </a:lnTo>
                  <a:lnTo>
                    <a:pt x="21679" y="18062"/>
                  </a:lnTo>
                  <a:lnTo>
                    <a:pt x="21929" y="17903"/>
                  </a:lnTo>
                  <a:lnTo>
                    <a:pt x="22179" y="17721"/>
                  </a:lnTo>
                  <a:lnTo>
                    <a:pt x="22384" y="17516"/>
                  </a:lnTo>
                  <a:lnTo>
                    <a:pt x="22589" y="17289"/>
                  </a:lnTo>
                  <a:lnTo>
                    <a:pt x="22771" y="17061"/>
                  </a:lnTo>
                  <a:lnTo>
                    <a:pt x="22930" y="16811"/>
                  </a:lnTo>
                  <a:lnTo>
                    <a:pt x="23066" y="16538"/>
                  </a:lnTo>
                  <a:lnTo>
                    <a:pt x="23157" y="16243"/>
                  </a:lnTo>
                  <a:lnTo>
                    <a:pt x="23248" y="15947"/>
                  </a:lnTo>
                  <a:lnTo>
                    <a:pt x="23294" y="15628"/>
                  </a:lnTo>
                  <a:lnTo>
                    <a:pt x="23317" y="15310"/>
                  </a:lnTo>
                  <a:lnTo>
                    <a:pt x="23317" y="3117"/>
                  </a:lnTo>
                  <a:lnTo>
                    <a:pt x="23294" y="2799"/>
                  </a:lnTo>
                  <a:lnTo>
                    <a:pt x="23248" y="2503"/>
                  </a:lnTo>
                  <a:lnTo>
                    <a:pt x="23157" y="2185"/>
                  </a:lnTo>
                  <a:lnTo>
                    <a:pt x="23066" y="1912"/>
                  </a:lnTo>
                  <a:lnTo>
                    <a:pt x="22930" y="1639"/>
                  </a:lnTo>
                  <a:lnTo>
                    <a:pt x="22771" y="1366"/>
                  </a:lnTo>
                  <a:lnTo>
                    <a:pt x="22589" y="1138"/>
                  </a:lnTo>
                  <a:lnTo>
                    <a:pt x="22384" y="911"/>
                  </a:lnTo>
                  <a:lnTo>
                    <a:pt x="22179" y="706"/>
                  </a:lnTo>
                  <a:lnTo>
                    <a:pt x="21929" y="524"/>
                  </a:lnTo>
                  <a:lnTo>
                    <a:pt x="21679" y="365"/>
                  </a:lnTo>
                  <a:lnTo>
                    <a:pt x="21406" y="251"/>
                  </a:lnTo>
                  <a:lnTo>
                    <a:pt x="21110" y="137"/>
                  </a:lnTo>
                  <a:lnTo>
                    <a:pt x="20815" y="69"/>
                  </a:lnTo>
                  <a:lnTo>
                    <a:pt x="204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>
              <a:off x="5284575" y="4055700"/>
              <a:ext cx="506150" cy="222975"/>
            </a:xfrm>
            <a:custGeom>
              <a:avLst/>
              <a:gdLst/>
              <a:ahLst/>
              <a:cxnLst/>
              <a:rect l="l" t="t" r="r" b="b"/>
              <a:pathLst>
                <a:path w="20246" h="8919" extrusionOk="0">
                  <a:moveTo>
                    <a:pt x="6370" y="1"/>
                  </a:moveTo>
                  <a:lnTo>
                    <a:pt x="319" y="6825"/>
                  </a:lnTo>
                  <a:lnTo>
                    <a:pt x="205" y="6984"/>
                  </a:lnTo>
                  <a:lnTo>
                    <a:pt x="114" y="7144"/>
                  </a:lnTo>
                  <a:lnTo>
                    <a:pt x="46" y="7326"/>
                  </a:lnTo>
                  <a:lnTo>
                    <a:pt x="1" y="7485"/>
                  </a:lnTo>
                  <a:lnTo>
                    <a:pt x="1" y="7667"/>
                  </a:lnTo>
                  <a:lnTo>
                    <a:pt x="23" y="7849"/>
                  </a:lnTo>
                  <a:lnTo>
                    <a:pt x="46" y="8008"/>
                  </a:lnTo>
                  <a:lnTo>
                    <a:pt x="114" y="8167"/>
                  </a:lnTo>
                  <a:lnTo>
                    <a:pt x="183" y="8327"/>
                  </a:lnTo>
                  <a:lnTo>
                    <a:pt x="296" y="8463"/>
                  </a:lnTo>
                  <a:lnTo>
                    <a:pt x="410" y="8577"/>
                  </a:lnTo>
                  <a:lnTo>
                    <a:pt x="547" y="8691"/>
                  </a:lnTo>
                  <a:lnTo>
                    <a:pt x="706" y="8782"/>
                  </a:lnTo>
                  <a:lnTo>
                    <a:pt x="865" y="8850"/>
                  </a:lnTo>
                  <a:lnTo>
                    <a:pt x="1047" y="8895"/>
                  </a:lnTo>
                  <a:lnTo>
                    <a:pt x="1252" y="8918"/>
                  </a:lnTo>
                  <a:lnTo>
                    <a:pt x="18995" y="8918"/>
                  </a:lnTo>
                  <a:lnTo>
                    <a:pt x="19200" y="8895"/>
                  </a:lnTo>
                  <a:lnTo>
                    <a:pt x="19381" y="8850"/>
                  </a:lnTo>
                  <a:lnTo>
                    <a:pt x="19541" y="8782"/>
                  </a:lnTo>
                  <a:lnTo>
                    <a:pt x="19700" y="8691"/>
                  </a:lnTo>
                  <a:lnTo>
                    <a:pt x="19836" y="8577"/>
                  </a:lnTo>
                  <a:lnTo>
                    <a:pt x="19950" y="8463"/>
                  </a:lnTo>
                  <a:lnTo>
                    <a:pt x="20064" y="8327"/>
                  </a:lnTo>
                  <a:lnTo>
                    <a:pt x="20132" y="8167"/>
                  </a:lnTo>
                  <a:lnTo>
                    <a:pt x="20200" y="8008"/>
                  </a:lnTo>
                  <a:lnTo>
                    <a:pt x="20246" y="7849"/>
                  </a:lnTo>
                  <a:lnTo>
                    <a:pt x="20246" y="7667"/>
                  </a:lnTo>
                  <a:lnTo>
                    <a:pt x="20246" y="7485"/>
                  </a:lnTo>
                  <a:lnTo>
                    <a:pt x="20200" y="7326"/>
                  </a:lnTo>
                  <a:lnTo>
                    <a:pt x="20155" y="7144"/>
                  </a:lnTo>
                  <a:lnTo>
                    <a:pt x="20064" y="6984"/>
                  </a:lnTo>
                  <a:lnTo>
                    <a:pt x="19927" y="6825"/>
                  </a:lnTo>
                  <a:lnTo>
                    <a:pt x="13899" y="1"/>
                  </a:lnTo>
                  <a:lnTo>
                    <a:pt x="12807" y="1207"/>
                  </a:lnTo>
                  <a:lnTo>
                    <a:pt x="12535" y="1502"/>
                  </a:lnTo>
                  <a:lnTo>
                    <a:pt x="12239" y="1753"/>
                  </a:lnTo>
                  <a:lnTo>
                    <a:pt x="11920" y="1957"/>
                  </a:lnTo>
                  <a:lnTo>
                    <a:pt x="11579" y="2117"/>
                  </a:lnTo>
                  <a:lnTo>
                    <a:pt x="11215" y="2253"/>
                  </a:lnTo>
                  <a:lnTo>
                    <a:pt x="10874" y="2344"/>
                  </a:lnTo>
                  <a:lnTo>
                    <a:pt x="10487" y="2412"/>
                  </a:lnTo>
                  <a:lnTo>
                    <a:pt x="9759" y="2412"/>
                  </a:lnTo>
                  <a:lnTo>
                    <a:pt x="9395" y="2344"/>
                  </a:lnTo>
                  <a:lnTo>
                    <a:pt x="9031" y="2253"/>
                  </a:lnTo>
                  <a:lnTo>
                    <a:pt x="8690" y="2117"/>
                  </a:lnTo>
                  <a:lnTo>
                    <a:pt x="8349" y="1957"/>
                  </a:lnTo>
                  <a:lnTo>
                    <a:pt x="8031" y="1753"/>
                  </a:lnTo>
                  <a:lnTo>
                    <a:pt x="7712" y="1502"/>
                  </a:lnTo>
                  <a:lnTo>
                    <a:pt x="7439" y="1207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>
              <a:off x="5284575" y="3817425"/>
              <a:ext cx="506150" cy="283250"/>
            </a:xfrm>
            <a:custGeom>
              <a:avLst/>
              <a:gdLst/>
              <a:ahLst/>
              <a:cxnLst/>
              <a:rect l="l" t="t" r="r" b="b"/>
              <a:pathLst>
                <a:path w="20246" h="11330" extrusionOk="0">
                  <a:moveTo>
                    <a:pt x="1047" y="1"/>
                  </a:moveTo>
                  <a:lnTo>
                    <a:pt x="865" y="46"/>
                  </a:lnTo>
                  <a:lnTo>
                    <a:pt x="706" y="115"/>
                  </a:lnTo>
                  <a:lnTo>
                    <a:pt x="547" y="206"/>
                  </a:lnTo>
                  <a:lnTo>
                    <a:pt x="410" y="319"/>
                  </a:lnTo>
                  <a:lnTo>
                    <a:pt x="296" y="433"/>
                  </a:lnTo>
                  <a:lnTo>
                    <a:pt x="183" y="592"/>
                  </a:lnTo>
                  <a:lnTo>
                    <a:pt x="114" y="729"/>
                  </a:lnTo>
                  <a:lnTo>
                    <a:pt x="46" y="888"/>
                  </a:lnTo>
                  <a:lnTo>
                    <a:pt x="23" y="1070"/>
                  </a:lnTo>
                  <a:lnTo>
                    <a:pt x="1" y="1229"/>
                  </a:lnTo>
                  <a:lnTo>
                    <a:pt x="1" y="1411"/>
                  </a:lnTo>
                  <a:lnTo>
                    <a:pt x="46" y="1593"/>
                  </a:lnTo>
                  <a:lnTo>
                    <a:pt x="114" y="1752"/>
                  </a:lnTo>
                  <a:lnTo>
                    <a:pt x="205" y="1912"/>
                  </a:lnTo>
                  <a:lnTo>
                    <a:pt x="319" y="2071"/>
                  </a:lnTo>
                  <a:lnTo>
                    <a:pt x="7439" y="10123"/>
                  </a:lnTo>
                  <a:lnTo>
                    <a:pt x="7712" y="10396"/>
                  </a:lnTo>
                  <a:lnTo>
                    <a:pt x="8031" y="10647"/>
                  </a:lnTo>
                  <a:lnTo>
                    <a:pt x="8349" y="10851"/>
                  </a:lnTo>
                  <a:lnTo>
                    <a:pt x="8690" y="11033"/>
                  </a:lnTo>
                  <a:lnTo>
                    <a:pt x="9031" y="11147"/>
                  </a:lnTo>
                  <a:lnTo>
                    <a:pt x="9395" y="11261"/>
                  </a:lnTo>
                  <a:lnTo>
                    <a:pt x="9759" y="11306"/>
                  </a:lnTo>
                  <a:lnTo>
                    <a:pt x="10123" y="11329"/>
                  </a:lnTo>
                  <a:lnTo>
                    <a:pt x="10487" y="11306"/>
                  </a:lnTo>
                  <a:lnTo>
                    <a:pt x="10874" y="11261"/>
                  </a:lnTo>
                  <a:lnTo>
                    <a:pt x="11215" y="11147"/>
                  </a:lnTo>
                  <a:lnTo>
                    <a:pt x="11579" y="11033"/>
                  </a:lnTo>
                  <a:lnTo>
                    <a:pt x="11920" y="10851"/>
                  </a:lnTo>
                  <a:lnTo>
                    <a:pt x="12239" y="10647"/>
                  </a:lnTo>
                  <a:lnTo>
                    <a:pt x="12535" y="10396"/>
                  </a:lnTo>
                  <a:lnTo>
                    <a:pt x="12807" y="10123"/>
                  </a:lnTo>
                  <a:lnTo>
                    <a:pt x="19927" y="2071"/>
                  </a:lnTo>
                  <a:lnTo>
                    <a:pt x="20064" y="1912"/>
                  </a:lnTo>
                  <a:lnTo>
                    <a:pt x="20155" y="1752"/>
                  </a:lnTo>
                  <a:lnTo>
                    <a:pt x="20200" y="1593"/>
                  </a:lnTo>
                  <a:lnTo>
                    <a:pt x="20246" y="1411"/>
                  </a:lnTo>
                  <a:lnTo>
                    <a:pt x="20246" y="1229"/>
                  </a:lnTo>
                  <a:lnTo>
                    <a:pt x="20246" y="1070"/>
                  </a:lnTo>
                  <a:lnTo>
                    <a:pt x="20200" y="888"/>
                  </a:lnTo>
                  <a:lnTo>
                    <a:pt x="20132" y="729"/>
                  </a:lnTo>
                  <a:lnTo>
                    <a:pt x="20064" y="592"/>
                  </a:lnTo>
                  <a:lnTo>
                    <a:pt x="19950" y="433"/>
                  </a:lnTo>
                  <a:lnTo>
                    <a:pt x="19836" y="319"/>
                  </a:lnTo>
                  <a:lnTo>
                    <a:pt x="19700" y="206"/>
                  </a:lnTo>
                  <a:lnTo>
                    <a:pt x="19541" y="115"/>
                  </a:lnTo>
                  <a:lnTo>
                    <a:pt x="19381" y="46"/>
                  </a:lnTo>
                  <a:lnTo>
                    <a:pt x="19200" y="1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>
              <a:off x="4342825" y="3769675"/>
              <a:ext cx="556200" cy="556200"/>
            </a:xfrm>
            <a:custGeom>
              <a:avLst/>
              <a:gdLst/>
              <a:ahLst/>
              <a:cxnLst/>
              <a:rect l="l" t="t" r="r" b="b"/>
              <a:pathLst>
                <a:path w="22248" h="22248" extrusionOk="0">
                  <a:moveTo>
                    <a:pt x="11124" y="0"/>
                  </a:moveTo>
                  <a:lnTo>
                    <a:pt x="10556" y="23"/>
                  </a:lnTo>
                  <a:lnTo>
                    <a:pt x="9987" y="45"/>
                  </a:lnTo>
                  <a:lnTo>
                    <a:pt x="9441" y="136"/>
                  </a:lnTo>
                  <a:lnTo>
                    <a:pt x="8872" y="227"/>
                  </a:lnTo>
                  <a:lnTo>
                    <a:pt x="8349" y="341"/>
                  </a:lnTo>
                  <a:lnTo>
                    <a:pt x="7826" y="500"/>
                  </a:lnTo>
                  <a:lnTo>
                    <a:pt x="7303" y="682"/>
                  </a:lnTo>
                  <a:lnTo>
                    <a:pt x="6802" y="864"/>
                  </a:lnTo>
                  <a:lnTo>
                    <a:pt x="6302" y="1092"/>
                  </a:lnTo>
                  <a:lnTo>
                    <a:pt x="5824" y="1342"/>
                  </a:lnTo>
                  <a:lnTo>
                    <a:pt x="5347" y="1615"/>
                  </a:lnTo>
                  <a:lnTo>
                    <a:pt x="4914" y="1888"/>
                  </a:lnTo>
                  <a:lnTo>
                    <a:pt x="4459" y="2207"/>
                  </a:lnTo>
                  <a:lnTo>
                    <a:pt x="4050" y="2548"/>
                  </a:lnTo>
                  <a:lnTo>
                    <a:pt x="3640" y="2889"/>
                  </a:lnTo>
                  <a:lnTo>
                    <a:pt x="3254" y="3253"/>
                  </a:lnTo>
                  <a:lnTo>
                    <a:pt x="2890" y="3640"/>
                  </a:lnTo>
                  <a:lnTo>
                    <a:pt x="2549" y="4049"/>
                  </a:lnTo>
                  <a:lnTo>
                    <a:pt x="2207" y="4459"/>
                  </a:lnTo>
                  <a:lnTo>
                    <a:pt x="1889" y="4913"/>
                  </a:lnTo>
                  <a:lnTo>
                    <a:pt x="1616" y="5346"/>
                  </a:lnTo>
                  <a:lnTo>
                    <a:pt x="1343" y="5823"/>
                  </a:lnTo>
                  <a:lnTo>
                    <a:pt x="1093" y="6301"/>
                  </a:lnTo>
                  <a:lnTo>
                    <a:pt x="865" y="6802"/>
                  </a:lnTo>
                  <a:lnTo>
                    <a:pt x="683" y="7302"/>
                  </a:lnTo>
                  <a:lnTo>
                    <a:pt x="501" y="7825"/>
                  </a:lnTo>
                  <a:lnTo>
                    <a:pt x="342" y="8348"/>
                  </a:lnTo>
                  <a:lnTo>
                    <a:pt x="228" y="8894"/>
                  </a:lnTo>
                  <a:lnTo>
                    <a:pt x="115" y="9440"/>
                  </a:lnTo>
                  <a:lnTo>
                    <a:pt x="46" y="9986"/>
                  </a:lnTo>
                  <a:lnTo>
                    <a:pt x="1" y="10555"/>
                  </a:lnTo>
                  <a:lnTo>
                    <a:pt x="1" y="11124"/>
                  </a:lnTo>
                  <a:lnTo>
                    <a:pt x="1" y="11692"/>
                  </a:lnTo>
                  <a:lnTo>
                    <a:pt x="46" y="12261"/>
                  </a:lnTo>
                  <a:lnTo>
                    <a:pt x="115" y="12830"/>
                  </a:lnTo>
                  <a:lnTo>
                    <a:pt x="228" y="13376"/>
                  </a:lnTo>
                  <a:lnTo>
                    <a:pt x="342" y="13899"/>
                  </a:lnTo>
                  <a:lnTo>
                    <a:pt x="501" y="14445"/>
                  </a:lnTo>
                  <a:lnTo>
                    <a:pt x="683" y="14945"/>
                  </a:lnTo>
                  <a:lnTo>
                    <a:pt x="865" y="15468"/>
                  </a:lnTo>
                  <a:lnTo>
                    <a:pt x="1093" y="15946"/>
                  </a:lnTo>
                  <a:lnTo>
                    <a:pt x="1343" y="16424"/>
                  </a:lnTo>
                  <a:lnTo>
                    <a:pt x="1616" y="16901"/>
                  </a:lnTo>
                  <a:lnTo>
                    <a:pt x="1889" y="17356"/>
                  </a:lnTo>
                  <a:lnTo>
                    <a:pt x="2207" y="17789"/>
                  </a:lnTo>
                  <a:lnTo>
                    <a:pt x="2549" y="18198"/>
                  </a:lnTo>
                  <a:lnTo>
                    <a:pt x="2890" y="18607"/>
                  </a:lnTo>
                  <a:lnTo>
                    <a:pt x="3254" y="18994"/>
                  </a:lnTo>
                  <a:lnTo>
                    <a:pt x="3640" y="19358"/>
                  </a:lnTo>
                  <a:lnTo>
                    <a:pt x="4050" y="19722"/>
                  </a:lnTo>
                  <a:lnTo>
                    <a:pt x="4459" y="20041"/>
                  </a:lnTo>
                  <a:lnTo>
                    <a:pt x="4914" y="20359"/>
                  </a:lnTo>
                  <a:lnTo>
                    <a:pt x="5347" y="20655"/>
                  </a:lnTo>
                  <a:lnTo>
                    <a:pt x="5824" y="20905"/>
                  </a:lnTo>
                  <a:lnTo>
                    <a:pt x="6302" y="21155"/>
                  </a:lnTo>
                  <a:lnTo>
                    <a:pt x="6802" y="21383"/>
                  </a:lnTo>
                  <a:lnTo>
                    <a:pt x="7303" y="21587"/>
                  </a:lnTo>
                  <a:lnTo>
                    <a:pt x="7826" y="21747"/>
                  </a:lnTo>
                  <a:lnTo>
                    <a:pt x="8349" y="21906"/>
                  </a:lnTo>
                  <a:lnTo>
                    <a:pt x="8872" y="22020"/>
                  </a:lnTo>
                  <a:lnTo>
                    <a:pt x="9441" y="22133"/>
                  </a:lnTo>
                  <a:lnTo>
                    <a:pt x="9987" y="22202"/>
                  </a:lnTo>
                  <a:lnTo>
                    <a:pt x="10556" y="22247"/>
                  </a:lnTo>
                  <a:lnTo>
                    <a:pt x="11693" y="22247"/>
                  </a:lnTo>
                  <a:lnTo>
                    <a:pt x="12262" y="22202"/>
                  </a:lnTo>
                  <a:lnTo>
                    <a:pt x="12830" y="22133"/>
                  </a:lnTo>
                  <a:lnTo>
                    <a:pt x="13376" y="22020"/>
                  </a:lnTo>
                  <a:lnTo>
                    <a:pt x="13900" y="21906"/>
                  </a:lnTo>
                  <a:lnTo>
                    <a:pt x="14446" y="21747"/>
                  </a:lnTo>
                  <a:lnTo>
                    <a:pt x="14946" y="21587"/>
                  </a:lnTo>
                  <a:lnTo>
                    <a:pt x="15469" y="21383"/>
                  </a:lnTo>
                  <a:lnTo>
                    <a:pt x="15947" y="21155"/>
                  </a:lnTo>
                  <a:lnTo>
                    <a:pt x="16425" y="20905"/>
                  </a:lnTo>
                  <a:lnTo>
                    <a:pt x="16902" y="20655"/>
                  </a:lnTo>
                  <a:lnTo>
                    <a:pt x="17357" y="20359"/>
                  </a:lnTo>
                  <a:lnTo>
                    <a:pt x="17789" y="20041"/>
                  </a:lnTo>
                  <a:lnTo>
                    <a:pt x="18199" y="19722"/>
                  </a:lnTo>
                  <a:lnTo>
                    <a:pt x="18608" y="19358"/>
                  </a:lnTo>
                  <a:lnTo>
                    <a:pt x="18995" y="18994"/>
                  </a:lnTo>
                  <a:lnTo>
                    <a:pt x="19359" y="18607"/>
                  </a:lnTo>
                  <a:lnTo>
                    <a:pt x="19723" y="18198"/>
                  </a:lnTo>
                  <a:lnTo>
                    <a:pt x="20041" y="17789"/>
                  </a:lnTo>
                  <a:lnTo>
                    <a:pt x="20360" y="17356"/>
                  </a:lnTo>
                  <a:lnTo>
                    <a:pt x="20656" y="16901"/>
                  </a:lnTo>
                  <a:lnTo>
                    <a:pt x="20906" y="16424"/>
                  </a:lnTo>
                  <a:lnTo>
                    <a:pt x="21156" y="15946"/>
                  </a:lnTo>
                  <a:lnTo>
                    <a:pt x="21383" y="15468"/>
                  </a:lnTo>
                  <a:lnTo>
                    <a:pt x="21588" y="14945"/>
                  </a:lnTo>
                  <a:lnTo>
                    <a:pt x="21747" y="14445"/>
                  </a:lnTo>
                  <a:lnTo>
                    <a:pt x="21907" y="13899"/>
                  </a:lnTo>
                  <a:lnTo>
                    <a:pt x="22020" y="13376"/>
                  </a:lnTo>
                  <a:lnTo>
                    <a:pt x="22134" y="12830"/>
                  </a:lnTo>
                  <a:lnTo>
                    <a:pt x="22202" y="12261"/>
                  </a:lnTo>
                  <a:lnTo>
                    <a:pt x="22248" y="11692"/>
                  </a:lnTo>
                  <a:lnTo>
                    <a:pt x="22248" y="11124"/>
                  </a:lnTo>
                  <a:lnTo>
                    <a:pt x="22248" y="10555"/>
                  </a:lnTo>
                  <a:lnTo>
                    <a:pt x="22202" y="9986"/>
                  </a:lnTo>
                  <a:lnTo>
                    <a:pt x="22134" y="9440"/>
                  </a:lnTo>
                  <a:lnTo>
                    <a:pt x="22020" y="8894"/>
                  </a:lnTo>
                  <a:lnTo>
                    <a:pt x="21907" y="8348"/>
                  </a:lnTo>
                  <a:lnTo>
                    <a:pt x="21747" y="7825"/>
                  </a:lnTo>
                  <a:lnTo>
                    <a:pt x="21588" y="7302"/>
                  </a:lnTo>
                  <a:lnTo>
                    <a:pt x="21383" y="6802"/>
                  </a:lnTo>
                  <a:lnTo>
                    <a:pt x="21156" y="6301"/>
                  </a:lnTo>
                  <a:lnTo>
                    <a:pt x="20906" y="5823"/>
                  </a:lnTo>
                  <a:lnTo>
                    <a:pt x="20656" y="5346"/>
                  </a:lnTo>
                  <a:lnTo>
                    <a:pt x="20360" y="4913"/>
                  </a:lnTo>
                  <a:lnTo>
                    <a:pt x="20041" y="4459"/>
                  </a:lnTo>
                  <a:lnTo>
                    <a:pt x="19723" y="4049"/>
                  </a:lnTo>
                  <a:lnTo>
                    <a:pt x="19359" y="3640"/>
                  </a:lnTo>
                  <a:lnTo>
                    <a:pt x="18995" y="3253"/>
                  </a:lnTo>
                  <a:lnTo>
                    <a:pt x="18608" y="2889"/>
                  </a:lnTo>
                  <a:lnTo>
                    <a:pt x="18199" y="2548"/>
                  </a:lnTo>
                  <a:lnTo>
                    <a:pt x="17789" y="2207"/>
                  </a:lnTo>
                  <a:lnTo>
                    <a:pt x="17357" y="1888"/>
                  </a:lnTo>
                  <a:lnTo>
                    <a:pt x="16902" y="1615"/>
                  </a:lnTo>
                  <a:lnTo>
                    <a:pt x="16425" y="1342"/>
                  </a:lnTo>
                  <a:lnTo>
                    <a:pt x="15947" y="1092"/>
                  </a:lnTo>
                  <a:lnTo>
                    <a:pt x="15469" y="864"/>
                  </a:lnTo>
                  <a:lnTo>
                    <a:pt x="14946" y="682"/>
                  </a:lnTo>
                  <a:lnTo>
                    <a:pt x="14446" y="500"/>
                  </a:lnTo>
                  <a:lnTo>
                    <a:pt x="13900" y="341"/>
                  </a:lnTo>
                  <a:lnTo>
                    <a:pt x="13376" y="227"/>
                  </a:lnTo>
                  <a:lnTo>
                    <a:pt x="12830" y="136"/>
                  </a:lnTo>
                  <a:lnTo>
                    <a:pt x="12262" y="45"/>
                  </a:lnTo>
                  <a:lnTo>
                    <a:pt x="11693" y="23"/>
                  </a:lnTo>
                  <a:lnTo>
                    <a:pt x="11124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>
              <a:off x="4415625" y="3842450"/>
              <a:ext cx="410625" cy="410625"/>
            </a:xfrm>
            <a:custGeom>
              <a:avLst/>
              <a:gdLst/>
              <a:ahLst/>
              <a:cxnLst/>
              <a:rect l="l" t="t" r="r" b="b"/>
              <a:pathLst>
                <a:path w="16425" h="16425" extrusionOk="0">
                  <a:moveTo>
                    <a:pt x="8212" y="1"/>
                  </a:moveTo>
                  <a:lnTo>
                    <a:pt x="7803" y="23"/>
                  </a:lnTo>
                  <a:lnTo>
                    <a:pt x="7371" y="46"/>
                  </a:lnTo>
                  <a:lnTo>
                    <a:pt x="6961" y="92"/>
                  </a:lnTo>
                  <a:lnTo>
                    <a:pt x="6552" y="183"/>
                  </a:lnTo>
                  <a:lnTo>
                    <a:pt x="6165" y="274"/>
                  </a:lnTo>
                  <a:lnTo>
                    <a:pt x="5778" y="365"/>
                  </a:lnTo>
                  <a:lnTo>
                    <a:pt x="5392" y="501"/>
                  </a:lnTo>
                  <a:lnTo>
                    <a:pt x="5028" y="660"/>
                  </a:lnTo>
                  <a:lnTo>
                    <a:pt x="4664" y="820"/>
                  </a:lnTo>
                  <a:lnTo>
                    <a:pt x="4300" y="1002"/>
                  </a:lnTo>
                  <a:lnTo>
                    <a:pt x="3959" y="1184"/>
                  </a:lnTo>
                  <a:lnTo>
                    <a:pt x="3617" y="1411"/>
                  </a:lnTo>
                  <a:lnTo>
                    <a:pt x="3299" y="1639"/>
                  </a:lnTo>
                  <a:lnTo>
                    <a:pt x="3003" y="1889"/>
                  </a:lnTo>
                  <a:lnTo>
                    <a:pt x="2685" y="2139"/>
                  </a:lnTo>
                  <a:lnTo>
                    <a:pt x="2412" y="2412"/>
                  </a:lnTo>
                  <a:lnTo>
                    <a:pt x="2139" y="2685"/>
                  </a:lnTo>
                  <a:lnTo>
                    <a:pt x="1889" y="3003"/>
                  </a:lnTo>
                  <a:lnTo>
                    <a:pt x="1638" y="3299"/>
                  </a:lnTo>
                  <a:lnTo>
                    <a:pt x="1411" y="3618"/>
                  </a:lnTo>
                  <a:lnTo>
                    <a:pt x="1183" y="3959"/>
                  </a:lnTo>
                  <a:lnTo>
                    <a:pt x="1001" y="4300"/>
                  </a:lnTo>
                  <a:lnTo>
                    <a:pt x="819" y="4664"/>
                  </a:lnTo>
                  <a:lnTo>
                    <a:pt x="660" y="5028"/>
                  </a:lnTo>
                  <a:lnTo>
                    <a:pt x="501" y="5392"/>
                  </a:lnTo>
                  <a:lnTo>
                    <a:pt x="365" y="5779"/>
                  </a:lnTo>
                  <a:lnTo>
                    <a:pt x="274" y="6165"/>
                  </a:lnTo>
                  <a:lnTo>
                    <a:pt x="160" y="6552"/>
                  </a:lnTo>
                  <a:lnTo>
                    <a:pt x="92" y="6961"/>
                  </a:lnTo>
                  <a:lnTo>
                    <a:pt x="46" y="7371"/>
                  </a:lnTo>
                  <a:lnTo>
                    <a:pt x="23" y="7803"/>
                  </a:lnTo>
                  <a:lnTo>
                    <a:pt x="1" y="8213"/>
                  </a:lnTo>
                  <a:lnTo>
                    <a:pt x="23" y="8645"/>
                  </a:lnTo>
                  <a:lnTo>
                    <a:pt x="46" y="9054"/>
                  </a:lnTo>
                  <a:lnTo>
                    <a:pt x="92" y="9464"/>
                  </a:lnTo>
                  <a:lnTo>
                    <a:pt x="160" y="9873"/>
                  </a:lnTo>
                  <a:lnTo>
                    <a:pt x="274" y="10260"/>
                  </a:lnTo>
                  <a:lnTo>
                    <a:pt x="365" y="10647"/>
                  </a:lnTo>
                  <a:lnTo>
                    <a:pt x="501" y="11033"/>
                  </a:lnTo>
                  <a:lnTo>
                    <a:pt x="660" y="11420"/>
                  </a:lnTo>
                  <a:lnTo>
                    <a:pt x="819" y="11784"/>
                  </a:lnTo>
                  <a:lnTo>
                    <a:pt x="1001" y="12125"/>
                  </a:lnTo>
                  <a:lnTo>
                    <a:pt x="1183" y="12466"/>
                  </a:lnTo>
                  <a:lnTo>
                    <a:pt x="1411" y="12808"/>
                  </a:lnTo>
                  <a:lnTo>
                    <a:pt x="1638" y="13126"/>
                  </a:lnTo>
                  <a:lnTo>
                    <a:pt x="1889" y="13444"/>
                  </a:lnTo>
                  <a:lnTo>
                    <a:pt x="2139" y="13740"/>
                  </a:lnTo>
                  <a:lnTo>
                    <a:pt x="2412" y="14013"/>
                  </a:lnTo>
                  <a:lnTo>
                    <a:pt x="2685" y="14286"/>
                  </a:lnTo>
                  <a:lnTo>
                    <a:pt x="3003" y="14559"/>
                  </a:lnTo>
                  <a:lnTo>
                    <a:pt x="3299" y="14787"/>
                  </a:lnTo>
                  <a:lnTo>
                    <a:pt x="3617" y="15014"/>
                  </a:lnTo>
                  <a:lnTo>
                    <a:pt x="3959" y="15242"/>
                  </a:lnTo>
                  <a:lnTo>
                    <a:pt x="4300" y="15446"/>
                  </a:lnTo>
                  <a:lnTo>
                    <a:pt x="4664" y="15628"/>
                  </a:lnTo>
                  <a:lnTo>
                    <a:pt x="5028" y="15787"/>
                  </a:lnTo>
                  <a:lnTo>
                    <a:pt x="5392" y="15924"/>
                  </a:lnTo>
                  <a:lnTo>
                    <a:pt x="5778" y="16060"/>
                  </a:lnTo>
                  <a:lnTo>
                    <a:pt x="6165" y="16174"/>
                  </a:lnTo>
                  <a:lnTo>
                    <a:pt x="6552" y="16265"/>
                  </a:lnTo>
                  <a:lnTo>
                    <a:pt x="6961" y="16333"/>
                  </a:lnTo>
                  <a:lnTo>
                    <a:pt x="7371" y="16379"/>
                  </a:lnTo>
                  <a:lnTo>
                    <a:pt x="7803" y="16424"/>
                  </a:lnTo>
                  <a:lnTo>
                    <a:pt x="8645" y="16424"/>
                  </a:lnTo>
                  <a:lnTo>
                    <a:pt x="9054" y="16379"/>
                  </a:lnTo>
                  <a:lnTo>
                    <a:pt x="9463" y="16333"/>
                  </a:lnTo>
                  <a:lnTo>
                    <a:pt x="9873" y="16265"/>
                  </a:lnTo>
                  <a:lnTo>
                    <a:pt x="10260" y="16174"/>
                  </a:lnTo>
                  <a:lnTo>
                    <a:pt x="10646" y="16060"/>
                  </a:lnTo>
                  <a:lnTo>
                    <a:pt x="11033" y="15924"/>
                  </a:lnTo>
                  <a:lnTo>
                    <a:pt x="11420" y="15787"/>
                  </a:lnTo>
                  <a:lnTo>
                    <a:pt x="11784" y="15628"/>
                  </a:lnTo>
                  <a:lnTo>
                    <a:pt x="12125" y="15446"/>
                  </a:lnTo>
                  <a:lnTo>
                    <a:pt x="12466" y="15242"/>
                  </a:lnTo>
                  <a:lnTo>
                    <a:pt x="12807" y="15014"/>
                  </a:lnTo>
                  <a:lnTo>
                    <a:pt x="13126" y="14787"/>
                  </a:lnTo>
                  <a:lnTo>
                    <a:pt x="13444" y="14559"/>
                  </a:lnTo>
                  <a:lnTo>
                    <a:pt x="13740" y="14286"/>
                  </a:lnTo>
                  <a:lnTo>
                    <a:pt x="14013" y="14013"/>
                  </a:lnTo>
                  <a:lnTo>
                    <a:pt x="14286" y="13740"/>
                  </a:lnTo>
                  <a:lnTo>
                    <a:pt x="14559" y="13444"/>
                  </a:lnTo>
                  <a:lnTo>
                    <a:pt x="14786" y="13126"/>
                  </a:lnTo>
                  <a:lnTo>
                    <a:pt x="15014" y="12808"/>
                  </a:lnTo>
                  <a:lnTo>
                    <a:pt x="15241" y="12466"/>
                  </a:lnTo>
                  <a:lnTo>
                    <a:pt x="15423" y="12125"/>
                  </a:lnTo>
                  <a:lnTo>
                    <a:pt x="15605" y="11784"/>
                  </a:lnTo>
                  <a:lnTo>
                    <a:pt x="15787" y="11420"/>
                  </a:lnTo>
                  <a:lnTo>
                    <a:pt x="15924" y="11033"/>
                  </a:lnTo>
                  <a:lnTo>
                    <a:pt x="16060" y="10647"/>
                  </a:lnTo>
                  <a:lnTo>
                    <a:pt x="16174" y="10260"/>
                  </a:lnTo>
                  <a:lnTo>
                    <a:pt x="16265" y="9873"/>
                  </a:lnTo>
                  <a:lnTo>
                    <a:pt x="16333" y="9464"/>
                  </a:lnTo>
                  <a:lnTo>
                    <a:pt x="16379" y="9054"/>
                  </a:lnTo>
                  <a:lnTo>
                    <a:pt x="16424" y="8645"/>
                  </a:lnTo>
                  <a:lnTo>
                    <a:pt x="16424" y="8213"/>
                  </a:lnTo>
                  <a:lnTo>
                    <a:pt x="16424" y="7803"/>
                  </a:lnTo>
                  <a:lnTo>
                    <a:pt x="16379" y="7371"/>
                  </a:lnTo>
                  <a:lnTo>
                    <a:pt x="16333" y="6961"/>
                  </a:lnTo>
                  <a:lnTo>
                    <a:pt x="16265" y="6552"/>
                  </a:lnTo>
                  <a:lnTo>
                    <a:pt x="16174" y="6165"/>
                  </a:lnTo>
                  <a:lnTo>
                    <a:pt x="16060" y="5779"/>
                  </a:lnTo>
                  <a:lnTo>
                    <a:pt x="15924" y="5392"/>
                  </a:lnTo>
                  <a:lnTo>
                    <a:pt x="15787" y="5028"/>
                  </a:lnTo>
                  <a:lnTo>
                    <a:pt x="15605" y="4664"/>
                  </a:lnTo>
                  <a:lnTo>
                    <a:pt x="15423" y="4300"/>
                  </a:lnTo>
                  <a:lnTo>
                    <a:pt x="15241" y="3959"/>
                  </a:lnTo>
                  <a:lnTo>
                    <a:pt x="15014" y="3618"/>
                  </a:lnTo>
                  <a:lnTo>
                    <a:pt x="14786" y="3299"/>
                  </a:lnTo>
                  <a:lnTo>
                    <a:pt x="14559" y="3003"/>
                  </a:lnTo>
                  <a:lnTo>
                    <a:pt x="14286" y="2685"/>
                  </a:lnTo>
                  <a:lnTo>
                    <a:pt x="14013" y="2412"/>
                  </a:lnTo>
                  <a:lnTo>
                    <a:pt x="13740" y="2139"/>
                  </a:lnTo>
                  <a:lnTo>
                    <a:pt x="13444" y="1889"/>
                  </a:lnTo>
                  <a:lnTo>
                    <a:pt x="13126" y="1639"/>
                  </a:lnTo>
                  <a:lnTo>
                    <a:pt x="12807" y="1411"/>
                  </a:lnTo>
                  <a:lnTo>
                    <a:pt x="12466" y="1184"/>
                  </a:lnTo>
                  <a:lnTo>
                    <a:pt x="12125" y="1002"/>
                  </a:lnTo>
                  <a:lnTo>
                    <a:pt x="11784" y="820"/>
                  </a:lnTo>
                  <a:lnTo>
                    <a:pt x="11420" y="660"/>
                  </a:lnTo>
                  <a:lnTo>
                    <a:pt x="11033" y="501"/>
                  </a:lnTo>
                  <a:lnTo>
                    <a:pt x="10646" y="365"/>
                  </a:lnTo>
                  <a:lnTo>
                    <a:pt x="10260" y="274"/>
                  </a:lnTo>
                  <a:lnTo>
                    <a:pt x="9873" y="183"/>
                  </a:lnTo>
                  <a:lnTo>
                    <a:pt x="9463" y="92"/>
                  </a:lnTo>
                  <a:lnTo>
                    <a:pt x="9054" y="46"/>
                  </a:lnTo>
                  <a:lnTo>
                    <a:pt x="8645" y="23"/>
                  </a:lnTo>
                  <a:lnTo>
                    <a:pt x="82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>
              <a:off x="4579400" y="4001125"/>
              <a:ext cx="83050" cy="93850"/>
            </a:xfrm>
            <a:custGeom>
              <a:avLst/>
              <a:gdLst/>
              <a:ahLst/>
              <a:cxnLst/>
              <a:rect l="l" t="t" r="r" b="b"/>
              <a:pathLst>
                <a:path w="3322" h="3754" extrusionOk="0">
                  <a:moveTo>
                    <a:pt x="1570" y="0"/>
                  </a:moveTo>
                  <a:lnTo>
                    <a:pt x="1502" y="46"/>
                  </a:lnTo>
                  <a:lnTo>
                    <a:pt x="1411" y="91"/>
                  </a:lnTo>
                  <a:lnTo>
                    <a:pt x="1366" y="159"/>
                  </a:lnTo>
                  <a:lnTo>
                    <a:pt x="1138" y="546"/>
                  </a:lnTo>
                  <a:lnTo>
                    <a:pt x="1070" y="637"/>
                  </a:lnTo>
                  <a:lnTo>
                    <a:pt x="1002" y="705"/>
                  </a:lnTo>
                  <a:lnTo>
                    <a:pt x="888" y="751"/>
                  </a:lnTo>
                  <a:lnTo>
                    <a:pt x="342" y="751"/>
                  </a:lnTo>
                  <a:lnTo>
                    <a:pt x="251" y="774"/>
                  </a:lnTo>
                  <a:lnTo>
                    <a:pt x="160" y="796"/>
                  </a:lnTo>
                  <a:lnTo>
                    <a:pt x="92" y="865"/>
                  </a:lnTo>
                  <a:lnTo>
                    <a:pt x="46" y="933"/>
                  </a:lnTo>
                  <a:lnTo>
                    <a:pt x="1" y="1024"/>
                  </a:lnTo>
                  <a:lnTo>
                    <a:pt x="1" y="1092"/>
                  </a:lnTo>
                  <a:lnTo>
                    <a:pt x="1" y="1183"/>
                  </a:lnTo>
                  <a:lnTo>
                    <a:pt x="46" y="1274"/>
                  </a:lnTo>
                  <a:lnTo>
                    <a:pt x="274" y="1661"/>
                  </a:lnTo>
                  <a:lnTo>
                    <a:pt x="297" y="1775"/>
                  </a:lnTo>
                  <a:lnTo>
                    <a:pt x="319" y="1866"/>
                  </a:lnTo>
                  <a:lnTo>
                    <a:pt x="297" y="1979"/>
                  </a:lnTo>
                  <a:lnTo>
                    <a:pt x="274" y="2070"/>
                  </a:lnTo>
                  <a:lnTo>
                    <a:pt x="46" y="2457"/>
                  </a:lnTo>
                  <a:lnTo>
                    <a:pt x="1" y="2548"/>
                  </a:lnTo>
                  <a:lnTo>
                    <a:pt x="1" y="2639"/>
                  </a:lnTo>
                  <a:lnTo>
                    <a:pt x="1" y="2730"/>
                  </a:lnTo>
                  <a:lnTo>
                    <a:pt x="46" y="2798"/>
                  </a:lnTo>
                  <a:lnTo>
                    <a:pt x="92" y="2866"/>
                  </a:lnTo>
                  <a:lnTo>
                    <a:pt x="160" y="2935"/>
                  </a:lnTo>
                  <a:lnTo>
                    <a:pt x="251" y="2957"/>
                  </a:lnTo>
                  <a:lnTo>
                    <a:pt x="342" y="2980"/>
                  </a:lnTo>
                  <a:lnTo>
                    <a:pt x="797" y="2980"/>
                  </a:lnTo>
                  <a:lnTo>
                    <a:pt x="888" y="3003"/>
                  </a:lnTo>
                  <a:lnTo>
                    <a:pt x="1002" y="3026"/>
                  </a:lnTo>
                  <a:lnTo>
                    <a:pt x="1070" y="3094"/>
                  </a:lnTo>
                  <a:lnTo>
                    <a:pt x="1138" y="3185"/>
                  </a:lnTo>
                  <a:lnTo>
                    <a:pt x="1366" y="3572"/>
                  </a:lnTo>
                  <a:lnTo>
                    <a:pt x="1411" y="3640"/>
                  </a:lnTo>
                  <a:lnTo>
                    <a:pt x="1502" y="3708"/>
                  </a:lnTo>
                  <a:lnTo>
                    <a:pt x="1570" y="3731"/>
                  </a:lnTo>
                  <a:lnTo>
                    <a:pt x="1661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2" y="3640"/>
                  </a:lnTo>
                  <a:lnTo>
                    <a:pt x="1957" y="3572"/>
                  </a:lnTo>
                  <a:lnTo>
                    <a:pt x="2185" y="3185"/>
                  </a:lnTo>
                  <a:lnTo>
                    <a:pt x="2253" y="3094"/>
                  </a:lnTo>
                  <a:lnTo>
                    <a:pt x="2344" y="3026"/>
                  </a:lnTo>
                  <a:lnTo>
                    <a:pt x="2435" y="3003"/>
                  </a:lnTo>
                  <a:lnTo>
                    <a:pt x="2549" y="2980"/>
                  </a:lnTo>
                  <a:lnTo>
                    <a:pt x="2981" y="2980"/>
                  </a:lnTo>
                  <a:lnTo>
                    <a:pt x="3072" y="2957"/>
                  </a:lnTo>
                  <a:lnTo>
                    <a:pt x="3163" y="2935"/>
                  </a:lnTo>
                  <a:lnTo>
                    <a:pt x="3231" y="2866"/>
                  </a:lnTo>
                  <a:lnTo>
                    <a:pt x="3276" y="2798"/>
                  </a:lnTo>
                  <a:lnTo>
                    <a:pt x="3322" y="2730"/>
                  </a:lnTo>
                  <a:lnTo>
                    <a:pt x="3322" y="2639"/>
                  </a:lnTo>
                  <a:lnTo>
                    <a:pt x="3322" y="2548"/>
                  </a:lnTo>
                  <a:lnTo>
                    <a:pt x="3276" y="2457"/>
                  </a:lnTo>
                  <a:lnTo>
                    <a:pt x="3072" y="2070"/>
                  </a:lnTo>
                  <a:lnTo>
                    <a:pt x="3026" y="1979"/>
                  </a:lnTo>
                  <a:lnTo>
                    <a:pt x="3003" y="1866"/>
                  </a:lnTo>
                  <a:lnTo>
                    <a:pt x="3026" y="1775"/>
                  </a:lnTo>
                  <a:lnTo>
                    <a:pt x="3072" y="1661"/>
                  </a:lnTo>
                  <a:lnTo>
                    <a:pt x="3276" y="1274"/>
                  </a:lnTo>
                  <a:lnTo>
                    <a:pt x="3322" y="1183"/>
                  </a:lnTo>
                  <a:lnTo>
                    <a:pt x="3322" y="1092"/>
                  </a:lnTo>
                  <a:lnTo>
                    <a:pt x="3322" y="1024"/>
                  </a:lnTo>
                  <a:lnTo>
                    <a:pt x="3276" y="933"/>
                  </a:lnTo>
                  <a:lnTo>
                    <a:pt x="3231" y="865"/>
                  </a:lnTo>
                  <a:lnTo>
                    <a:pt x="3163" y="796"/>
                  </a:lnTo>
                  <a:lnTo>
                    <a:pt x="3072" y="774"/>
                  </a:lnTo>
                  <a:lnTo>
                    <a:pt x="2981" y="751"/>
                  </a:lnTo>
                  <a:lnTo>
                    <a:pt x="2435" y="751"/>
                  </a:lnTo>
                  <a:lnTo>
                    <a:pt x="2344" y="705"/>
                  </a:lnTo>
                  <a:lnTo>
                    <a:pt x="2253" y="637"/>
                  </a:lnTo>
                  <a:lnTo>
                    <a:pt x="2185" y="546"/>
                  </a:lnTo>
                  <a:lnTo>
                    <a:pt x="1957" y="159"/>
                  </a:lnTo>
                  <a:lnTo>
                    <a:pt x="1912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>
              <a:off x="4684050" y="4001125"/>
              <a:ext cx="83625" cy="93850"/>
            </a:xfrm>
            <a:custGeom>
              <a:avLst/>
              <a:gdLst/>
              <a:ahLst/>
              <a:cxnLst/>
              <a:rect l="l" t="t" r="r" b="b"/>
              <a:pathLst>
                <a:path w="3345" h="3754" extrusionOk="0">
                  <a:moveTo>
                    <a:pt x="1593" y="0"/>
                  </a:moveTo>
                  <a:lnTo>
                    <a:pt x="1502" y="46"/>
                  </a:lnTo>
                  <a:lnTo>
                    <a:pt x="1433" y="91"/>
                  </a:lnTo>
                  <a:lnTo>
                    <a:pt x="1365" y="159"/>
                  </a:lnTo>
                  <a:lnTo>
                    <a:pt x="1160" y="546"/>
                  </a:lnTo>
                  <a:lnTo>
                    <a:pt x="1092" y="637"/>
                  </a:lnTo>
                  <a:lnTo>
                    <a:pt x="1001" y="705"/>
                  </a:lnTo>
                  <a:lnTo>
                    <a:pt x="910" y="751"/>
                  </a:lnTo>
                  <a:lnTo>
                    <a:pt x="364" y="751"/>
                  </a:lnTo>
                  <a:lnTo>
                    <a:pt x="251" y="774"/>
                  </a:lnTo>
                  <a:lnTo>
                    <a:pt x="182" y="796"/>
                  </a:lnTo>
                  <a:lnTo>
                    <a:pt x="114" y="865"/>
                  </a:lnTo>
                  <a:lnTo>
                    <a:pt x="46" y="933"/>
                  </a:lnTo>
                  <a:lnTo>
                    <a:pt x="23" y="1024"/>
                  </a:lnTo>
                  <a:lnTo>
                    <a:pt x="0" y="1092"/>
                  </a:lnTo>
                  <a:lnTo>
                    <a:pt x="23" y="1183"/>
                  </a:lnTo>
                  <a:lnTo>
                    <a:pt x="46" y="1274"/>
                  </a:lnTo>
                  <a:lnTo>
                    <a:pt x="273" y="1661"/>
                  </a:lnTo>
                  <a:lnTo>
                    <a:pt x="319" y="1775"/>
                  </a:lnTo>
                  <a:lnTo>
                    <a:pt x="342" y="1866"/>
                  </a:lnTo>
                  <a:lnTo>
                    <a:pt x="319" y="1979"/>
                  </a:lnTo>
                  <a:lnTo>
                    <a:pt x="273" y="2070"/>
                  </a:lnTo>
                  <a:lnTo>
                    <a:pt x="46" y="2457"/>
                  </a:lnTo>
                  <a:lnTo>
                    <a:pt x="23" y="2548"/>
                  </a:lnTo>
                  <a:lnTo>
                    <a:pt x="0" y="2639"/>
                  </a:lnTo>
                  <a:lnTo>
                    <a:pt x="23" y="2730"/>
                  </a:lnTo>
                  <a:lnTo>
                    <a:pt x="46" y="2798"/>
                  </a:lnTo>
                  <a:lnTo>
                    <a:pt x="114" y="2866"/>
                  </a:lnTo>
                  <a:lnTo>
                    <a:pt x="182" y="2935"/>
                  </a:lnTo>
                  <a:lnTo>
                    <a:pt x="251" y="2957"/>
                  </a:lnTo>
                  <a:lnTo>
                    <a:pt x="364" y="2980"/>
                  </a:lnTo>
                  <a:lnTo>
                    <a:pt x="797" y="2980"/>
                  </a:lnTo>
                  <a:lnTo>
                    <a:pt x="910" y="3003"/>
                  </a:lnTo>
                  <a:lnTo>
                    <a:pt x="1001" y="3026"/>
                  </a:lnTo>
                  <a:lnTo>
                    <a:pt x="1092" y="3094"/>
                  </a:lnTo>
                  <a:lnTo>
                    <a:pt x="1160" y="3185"/>
                  </a:lnTo>
                  <a:lnTo>
                    <a:pt x="1365" y="3572"/>
                  </a:lnTo>
                  <a:lnTo>
                    <a:pt x="1433" y="3640"/>
                  </a:lnTo>
                  <a:lnTo>
                    <a:pt x="1502" y="3708"/>
                  </a:lnTo>
                  <a:lnTo>
                    <a:pt x="1593" y="3731"/>
                  </a:lnTo>
                  <a:lnTo>
                    <a:pt x="1684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1" y="3640"/>
                  </a:lnTo>
                  <a:lnTo>
                    <a:pt x="1979" y="3572"/>
                  </a:lnTo>
                  <a:lnTo>
                    <a:pt x="2207" y="3185"/>
                  </a:lnTo>
                  <a:lnTo>
                    <a:pt x="2275" y="3094"/>
                  </a:lnTo>
                  <a:lnTo>
                    <a:pt x="2343" y="3026"/>
                  </a:lnTo>
                  <a:lnTo>
                    <a:pt x="2434" y="3003"/>
                  </a:lnTo>
                  <a:lnTo>
                    <a:pt x="2548" y="2980"/>
                  </a:lnTo>
                  <a:lnTo>
                    <a:pt x="3003" y="2980"/>
                  </a:lnTo>
                  <a:lnTo>
                    <a:pt x="3094" y="2957"/>
                  </a:lnTo>
                  <a:lnTo>
                    <a:pt x="3185" y="2935"/>
                  </a:lnTo>
                  <a:lnTo>
                    <a:pt x="3253" y="2866"/>
                  </a:lnTo>
                  <a:lnTo>
                    <a:pt x="3299" y="2798"/>
                  </a:lnTo>
                  <a:lnTo>
                    <a:pt x="3321" y="2730"/>
                  </a:lnTo>
                  <a:lnTo>
                    <a:pt x="3344" y="2639"/>
                  </a:lnTo>
                  <a:lnTo>
                    <a:pt x="3344" y="2548"/>
                  </a:lnTo>
                  <a:lnTo>
                    <a:pt x="3299" y="2457"/>
                  </a:lnTo>
                  <a:lnTo>
                    <a:pt x="3071" y="2070"/>
                  </a:lnTo>
                  <a:lnTo>
                    <a:pt x="3026" y="1979"/>
                  </a:lnTo>
                  <a:lnTo>
                    <a:pt x="3026" y="1866"/>
                  </a:lnTo>
                  <a:lnTo>
                    <a:pt x="3026" y="1775"/>
                  </a:lnTo>
                  <a:lnTo>
                    <a:pt x="3071" y="1661"/>
                  </a:lnTo>
                  <a:lnTo>
                    <a:pt x="3299" y="1274"/>
                  </a:lnTo>
                  <a:lnTo>
                    <a:pt x="3344" y="1183"/>
                  </a:lnTo>
                  <a:lnTo>
                    <a:pt x="3344" y="1092"/>
                  </a:lnTo>
                  <a:lnTo>
                    <a:pt x="3321" y="1024"/>
                  </a:lnTo>
                  <a:lnTo>
                    <a:pt x="3299" y="933"/>
                  </a:lnTo>
                  <a:lnTo>
                    <a:pt x="3253" y="865"/>
                  </a:lnTo>
                  <a:lnTo>
                    <a:pt x="3185" y="796"/>
                  </a:lnTo>
                  <a:lnTo>
                    <a:pt x="3094" y="774"/>
                  </a:lnTo>
                  <a:lnTo>
                    <a:pt x="3003" y="751"/>
                  </a:lnTo>
                  <a:lnTo>
                    <a:pt x="2434" y="751"/>
                  </a:lnTo>
                  <a:lnTo>
                    <a:pt x="2343" y="705"/>
                  </a:lnTo>
                  <a:lnTo>
                    <a:pt x="2275" y="637"/>
                  </a:lnTo>
                  <a:lnTo>
                    <a:pt x="2207" y="546"/>
                  </a:lnTo>
                  <a:lnTo>
                    <a:pt x="1979" y="159"/>
                  </a:lnTo>
                  <a:lnTo>
                    <a:pt x="1911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>
              <a:off x="4474200" y="4001125"/>
              <a:ext cx="83625" cy="93850"/>
            </a:xfrm>
            <a:custGeom>
              <a:avLst/>
              <a:gdLst/>
              <a:ahLst/>
              <a:cxnLst/>
              <a:rect l="l" t="t" r="r" b="b"/>
              <a:pathLst>
                <a:path w="3345" h="3754" extrusionOk="0">
                  <a:moveTo>
                    <a:pt x="1593" y="0"/>
                  </a:moveTo>
                  <a:lnTo>
                    <a:pt x="1502" y="46"/>
                  </a:lnTo>
                  <a:lnTo>
                    <a:pt x="1434" y="91"/>
                  </a:lnTo>
                  <a:lnTo>
                    <a:pt x="1365" y="159"/>
                  </a:lnTo>
                  <a:lnTo>
                    <a:pt x="1138" y="546"/>
                  </a:lnTo>
                  <a:lnTo>
                    <a:pt x="1092" y="637"/>
                  </a:lnTo>
                  <a:lnTo>
                    <a:pt x="1001" y="705"/>
                  </a:lnTo>
                  <a:lnTo>
                    <a:pt x="910" y="751"/>
                  </a:lnTo>
                  <a:lnTo>
                    <a:pt x="342" y="751"/>
                  </a:lnTo>
                  <a:lnTo>
                    <a:pt x="251" y="774"/>
                  </a:lnTo>
                  <a:lnTo>
                    <a:pt x="183" y="796"/>
                  </a:lnTo>
                  <a:lnTo>
                    <a:pt x="114" y="865"/>
                  </a:lnTo>
                  <a:lnTo>
                    <a:pt x="46" y="933"/>
                  </a:lnTo>
                  <a:lnTo>
                    <a:pt x="23" y="1024"/>
                  </a:lnTo>
                  <a:lnTo>
                    <a:pt x="1" y="1092"/>
                  </a:lnTo>
                  <a:lnTo>
                    <a:pt x="23" y="1183"/>
                  </a:lnTo>
                  <a:lnTo>
                    <a:pt x="46" y="1274"/>
                  </a:lnTo>
                  <a:lnTo>
                    <a:pt x="274" y="1661"/>
                  </a:lnTo>
                  <a:lnTo>
                    <a:pt x="319" y="1775"/>
                  </a:lnTo>
                  <a:lnTo>
                    <a:pt x="319" y="1866"/>
                  </a:lnTo>
                  <a:lnTo>
                    <a:pt x="319" y="1979"/>
                  </a:lnTo>
                  <a:lnTo>
                    <a:pt x="274" y="2070"/>
                  </a:lnTo>
                  <a:lnTo>
                    <a:pt x="46" y="2457"/>
                  </a:lnTo>
                  <a:lnTo>
                    <a:pt x="23" y="2548"/>
                  </a:lnTo>
                  <a:lnTo>
                    <a:pt x="1" y="2639"/>
                  </a:lnTo>
                  <a:lnTo>
                    <a:pt x="23" y="2730"/>
                  </a:lnTo>
                  <a:lnTo>
                    <a:pt x="46" y="2798"/>
                  </a:lnTo>
                  <a:lnTo>
                    <a:pt x="114" y="2866"/>
                  </a:lnTo>
                  <a:lnTo>
                    <a:pt x="183" y="2935"/>
                  </a:lnTo>
                  <a:lnTo>
                    <a:pt x="251" y="2957"/>
                  </a:lnTo>
                  <a:lnTo>
                    <a:pt x="342" y="2980"/>
                  </a:lnTo>
                  <a:lnTo>
                    <a:pt x="797" y="2980"/>
                  </a:lnTo>
                  <a:lnTo>
                    <a:pt x="910" y="3003"/>
                  </a:lnTo>
                  <a:lnTo>
                    <a:pt x="1001" y="3026"/>
                  </a:lnTo>
                  <a:lnTo>
                    <a:pt x="1092" y="3094"/>
                  </a:lnTo>
                  <a:lnTo>
                    <a:pt x="1138" y="3185"/>
                  </a:lnTo>
                  <a:lnTo>
                    <a:pt x="1365" y="3572"/>
                  </a:lnTo>
                  <a:lnTo>
                    <a:pt x="1434" y="3640"/>
                  </a:lnTo>
                  <a:lnTo>
                    <a:pt x="1502" y="3708"/>
                  </a:lnTo>
                  <a:lnTo>
                    <a:pt x="1593" y="3731"/>
                  </a:lnTo>
                  <a:lnTo>
                    <a:pt x="1684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1" y="3640"/>
                  </a:lnTo>
                  <a:lnTo>
                    <a:pt x="1980" y="3572"/>
                  </a:lnTo>
                  <a:lnTo>
                    <a:pt x="2207" y="3185"/>
                  </a:lnTo>
                  <a:lnTo>
                    <a:pt x="2253" y="3094"/>
                  </a:lnTo>
                  <a:lnTo>
                    <a:pt x="2344" y="3026"/>
                  </a:lnTo>
                  <a:lnTo>
                    <a:pt x="2435" y="3003"/>
                  </a:lnTo>
                  <a:lnTo>
                    <a:pt x="2548" y="2980"/>
                  </a:lnTo>
                  <a:lnTo>
                    <a:pt x="3003" y="2980"/>
                  </a:lnTo>
                  <a:lnTo>
                    <a:pt x="3094" y="2957"/>
                  </a:lnTo>
                  <a:lnTo>
                    <a:pt x="3162" y="2935"/>
                  </a:lnTo>
                  <a:lnTo>
                    <a:pt x="3231" y="2866"/>
                  </a:lnTo>
                  <a:lnTo>
                    <a:pt x="3299" y="2798"/>
                  </a:lnTo>
                  <a:lnTo>
                    <a:pt x="3322" y="2730"/>
                  </a:lnTo>
                  <a:lnTo>
                    <a:pt x="3344" y="2639"/>
                  </a:lnTo>
                  <a:lnTo>
                    <a:pt x="3322" y="2548"/>
                  </a:lnTo>
                  <a:lnTo>
                    <a:pt x="3299" y="2457"/>
                  </a:lnTo>
                  <a:lnTo>
                    <a:pt x="3071" y="2070"/>
                  </a:lnTo>
                  <a:lnTo>
                    <a:pt x="3026" y="1979"/>
                  </a:lnTo>
                  <a:lnTo>
                    <a:pt x="3026" y="1866"/>
                  </a:lnTo>
                  <a:lnTo>
                    <a:pt x="3026" y="1775"/>
                  </a:lnTo>
                  <a:lnTo>
                    <a:pt x="3071" y="1661"/>
                  </a:lnTo>
                  <a:lnTo>
                    <a:pt x="3299" y="1274"/>
                  </a:lnTo>
                  <a:lnTo>
                    <a:pt x="3322" y="1183"/>
                  </a:lnTo>
                  <a:lnTo>
                    <a:pt x="3344" y="1092"/>
                  </a:lnTo>
                  <a:lnTo>
                    <a:pt x="3322" y="1024"/>
                  </a:lnTo>
                  <a:lnTo>
                    <a:pt x="3299" y="933"/>
                  </a:lnTo>
                  <a:lnTo>
                    <a:pt x="3231" y="865"/>
                  </a:lnTo>
                  <a:lnTo>
                    <a:pt x="3162" y="796"/>
                  </a:lnTo>
                  <a:lnTo>
                    <a:pt x="3094" y="774"/>
                  </a:lnTo>
                  <a:lnTo>
                    <a:pt x="3003" y="751"/>
                  </a:lnTo>
                  <a:lnTo>
                    <a:pt x="2435" y="751"/>
                  </a:lnTo>
                  <a:lnTo>
                    <a:pt x="2344" y="705"/>
                  </a:lnTo>
                  <a:lnTo>
                    <a:pt x="2253" y="637"/>
                  </a:lnTo>
                  <a:lnTo>
                    <a:pt x="2207" y="546"/>
                  </a:lnTo>
                  <a:lnTo>
                    <a:pt x="1980" y="159"/>
                  </a:lnTo>
                  <a:lnTo>
                    <a:pt x="1911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7"/>
            <p:cNvSpPr/>
            <p:nvPr/>
          </p:nvSpPr>
          <p:spPr>
            <a:xfrm>
              <a:off x="4806875" y="3049125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800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800" y="11443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7"/>
            <p:cNvSpPr/>
            <p:nvPr/>
          </p:nvSpPr>
          <p:spPr>
            <a:xfrm>
              <a:off x="5728150" y="3049125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799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799" y="11443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7"/>
            <p:cNvSpPr/>
            <p:nvPr/>
          </p:nvSpPr>
          <p:spPr>
            <a:xfrm>
              <a:off x="4806875" y="3883400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800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800" y="11442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7"/>
            <p:cNvSpPr/>
            <p:nvPr/>
          </p:nvSpPr>
          <p:spPr>
            <a:xfrm>
              <a:off x="5728150" y="3883400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799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799" y="11442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>
              <a:off x="1974250" y="2090325"/>
              <a:ext cx="1184025" cy="1268775"/>
            </a:xfrm>
            <a:custGeom>
              <a:avLst/>
              <a:gdLst/>
              <a:ahLst/>
              <a:cxnLst/>
              <a:rect l="l" t="t" r="r" b="b"/>
              <a:pathLst>
                <a:path w="47361" h="50751" extrusionOk="0">
                  <a:moveTo>
                    <a:pt x="47361" y="1"/>
                  </a:moveTo>
                  <a:lnTo>
                    <a:pt x="16925" y="30391"/>
                  </a:lnTo>
                  <a:lnTo>
                    <a:pt x="1" y="13535"/>
                  </a:lnTo>
                  <a:lnTo>
                    <a:pt x="1" y="33826"/>
                  </a:lnTo>
                  <a:lnTo>
                    <a:pt x="16925" y="50750"/>
                  </a:lnTo>
                  <a:lnTo>
                    <a:pt x="47361" y="20291"/>
                  </a:lnTo>
                  <a:lnTo>
                    <a:pt x="47361" y="1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>
              <a:off x="3192375" y="3241925"/>
              <a:ext cx="365700" cy="1855075"/>
            </a:xfrm>
            <a:custGeom>
              <a:avLst/>
              <a:gdLst/>
              <a:ahLst/>
              <a:cxnLst/>
              <a:rect l="l" t="t" r="r" b="b"/>
              <a:pathLst>
                <a:path w="14628" h="74203" extrusionOk="0">
                  <a:moveTo>
                    <a:pt x="14627" y="0"/>
                  </a:moveTo>
                  <a:lnTo>
                    <a:pt x="1" y="13808"/>
                  </a:lnTo>
                  <a:lnTo>
                    <a:pt x="205" y="17197"/>
                  </a:lnTo>
                  <a:lnTo>
                    <a:pt x="660" y="24932"/>
                  </a:lnTo>
                  <a:lnTo>
                    <a:pt x="888" y="29299"/>
                  </a:lnTo>
                  <a:lnTo>
                    <a:pt x="1093" y="33348"/>
                  </a:lnTo>
                  <a:lnTo>
                    <a:pt x="1252" y="36692"/>
                  </a:lnTo>
                  <a:lnTo>
                    <a:pt x="1297" y="37920"/>
                  </a:lnTo>
                  <a:lnTo>
                    <a:pt x="1297" y="38808"/>
                  </a:lnTo>
                  <a:lnTo>
                    <a:pt x="1297" y="39490"/>
                  </a:lnTo>
                  <a:lnTo>
                    <a:pt x="1275" y="40172"/>
                  </a:lnTo>
                  <a:lnTo>
                    <a:pt x="1184" y="41446"/>
                  </a:lnTo>
                  <a:lnTo>
                    <a:pt x="1093" y="42675"/>
                  </a:lnTo>
                  <a:lnTo>
                    <a:pt x="979" y="43835"/>
                  </a:lnTo>
                  <a:lnTo>
                    <a:pt x="842" y="44972"/>
                  </a:lnTo>
                  <a:lnTo>
                    <a:pt x="751" y="46087"/>
                  </a:lnTo>
                  <a:lnTo>
                    <a:pt x="683" y="47179"/>
                  </a:lnTo>
                  <a:lnTo>
                    <a:pt x="638" y="48271"/>
                  </a:lnTo>
                  <a:lnTo>
                    <a:pt x="615" y="49817"/>
                  </a:lnTo>
                  <a:lnTo>
                    <a:pt x="547" y="52206"/>
                  </a:lnTo>
                  <a:lnTo>
                    <a:pt x="478" y="55254"/>
                  </a:lnTo>
                  <a:lnTo>
                    <a:pt x="456" y="56960"/>
                  </a:lnTo>
                  <a:lnTo>
                    <a:pt x="433" y="58780"/>
                  </a:lnTo>
                  <a:lnTo>
                    <a:pt x="433" y="60668"/>
                  </a:lnTo>
                  <a:lnTo>
                    <a:pt x="456" y="62601"/>
                  </a:lnTo>
                  <a:lnTo>
                    <a:pt x="524" y="64580"/>
                  </a:lnTo>
                  <a:lnTo>
                    <a:pt x="592" y="66560"/>
                  </a:lnTo>
                  <a:lnTo>
                    <a:pt x="706" y="68539"/>
                  </a:lnTo>
                  <a:lnTo>
                    <a:pt x="865" y="70495"/>
                  </a:lnTo>
                  <a:lnTo>
                    <a:pt x="1047" y="72383"/>
                  </a:lnTo>
                  <a:lnTo>
                    <a:pt x="1161" y="73293"/>
                  </a:lnTo>
                  <a:lnTo>
                    <a:pt x="1297" y="74203"/>
                  </a:lnTo>
                  <a:lnTo>
                    <a:pt x="8417" y="74203"/>
                  </a:lnTo>
                  <a:lnTo>
                    <a:pt x="8440" y="73202"/>
                  </a:lnTo>
                  <a:lnTo>
                    <a:pt x="8508" y="72064"/>
                  </a:lnTo>
                  <a:lnTo>
                    <a:pt x="8599" y="70586"/>
                  </a:lnTo>
                  <a:lnTo>
                    <a:pt x="8736" y="68812"/>
                  </a:lnTo>
                  <a:lnTo>
                    <a:pt x="8918" y="66832"/>
                  </a:lnTo>
                  <a:lnTo>
                    <a:pt x="9168" y="64717"/>
                  </a:lnTo>
                  <a:lnTo>
                    <a:pt x="9304" y="63625"/>
                  </a:lnTo>
                  <a:lnTo>
                    <a:pt x="9486" y="62510"/>
                  </a:lnTo>
                  <a:lnTo>
                    <a:pt x="9623" y="61396"/>
                  </a:lnTo>
                  <a:lnTo>
                    <a:pt x="9737" y="60236"/>
                  </a:lnTo>
                  <a:lnTo>
                    <a:pt x="9805" y="59076"/>
                  </a:lnTo>
                  <a:lnTo>
                    <a:pt x="9828" y="57893"/>
                  </a:lnTo>
                  <a:lnTo>
                    <a:pt x="9828" y="56710"/>
                  </a:lnTo>
                  <a:lnTo>
                    <a:pt x="9828" y="55550"/>
                  </a:lnTo>
                  <a:lnTo>
                    <a:pt x="9759" y="53229"/>
                  </a:lnTo>
                  <a:lnTo>
                    <a:pt x="9691" y="51000"/>
                  </a:lnTo>
                  <a:lnTo>
                    <a:pt x="9668" y="49931"/>
                  </a:lnTo>
                  <a:lnTo>
                    <a:pt x="9668" y="48907"/>
                  </a:lnTo>
                  <a:lnTo>
                    <a:pt x="9668" y="47952"/>
                  </a:lnTo>
                  <a:lnTo>
                    <a:pt x="9714" y="47019"/>
                  </a:lnTo>
                  <a:lnTo>
                    <a:pt x="9805" y="46178"/>
                  </a:lnTo>
                  <a:lnTo>
                    <a:pt x="9873" y="45768"/>
                  </a:lnTo>
                  <a:lnTo>
                    <a:pt x="9941" y="45382"/>
                  </a:lnTo>
                  <a:lnTo>
                    <a:pt x="10374" y="43061"/>
                  </a:lnTo>
                  <a:lnTo>
                    <a:pt x="11011" y="39444"/>
                  </a:lnTo>
                  <a:lnTo>
                    <a:pt x="12580" y="30277"/>
                  </a:lnTo>
                  <a:lnTo>
                    <a:pt x="14627" y="18176"/>
                  </a:lnTo>
                  <a:lnTo>
                    <a:pt x="1462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>
              <a:off x="3095700" y="5048650"/>
              <a:ext cx="318500" cy="221225"/>
            </a:xfrm>
            <a:custGeom>
              <a:avLst/>
              <a:gdLst/>
              <a:ahLst/>
              <a:cxnLst/>
              <a:rect l="l" t="t" r="r" b="b"/>
              <a:pathLst>
                <a:path w="12740" h="8849" extrusionOk="0">
                  <a:moveTo>
                    <a:pt x="6984" y="0"/>
                  </a:moveTo>
                  <a:lnTo>
                    <a:pt x="6802" y="23"/>
                  </a:lnTo>
                  <a:lnTo>
                    <a:pt x="6643" y="68"/>
                  </a:lnTo>
                  <a:lnTo>
                    <a:pt x="6484" y="114"/>
                  </a:lnTo>
                  <a:lnTo>
                    <a:pt x="6324" y="182"/>
                  </a:lnTo>
                  <a:lnTo>
                    <a:pt x="6188" y="273"/>
                  </a:lnTo>
                  <a:lnTo>
                    <a:pt x="5915" y="455"/>
                  </a:lnTo>
                  <a:lnTo>
                    <a:pt x="5688" y="660"/>
                  </a:lnTo>
                  <a:lnTo>
                    <a:pt x="5460" y="910"/>
                  </a:lnTo>
                  <a:lnTo>
                    <a:pt x="5278" y="1160"/>
                  </a:lnTo>
                  <a:lnTo>
                    <a:pt x="5096" y="1433"/>
                  </a:lnTo>
                  <a:lnTo>
                    <a:pt x="4960" y="1706"/>
                  </a:lnTo>
                  <a:lnTo>
                    <a:pt x="4846" y="1956"/>
                  </a:lnTo>
                  <a:lnTo>
                    <a:pt x="4664" y="2434"/>
                  </a:lnTo>
                  <a:lnTo>
                    <a:pt x="4550" y="2753"/>
                  </a:lnTo>
                  <a:lnTo>
                    <a:pt x="4505" y="2866"/>
                  </a:lnTo>
                  <a:lnTo>
                    <a:pt x="4300" y="3162"/>
                  </a:lnTo>
                  <a:lnTo>
                    <a:pt x="4050" y="3481"/>
                  </a:lnTo>
                  <a:lnTo>
                    <a:pt x="3709" y="3867"/>
                  </a:lnTo>
                  <a:lnTo>
                    <a:pt x="3254" y="4322"/>
                  </a:lnTo>
                  <a:lnTo>
                    <a:pt x="2730" y="4800"/>
                  </a:lnTo>
                  <a:lnTo>
                    <a:pt x="2457" y="5050"/>
                  </a:lnTo>
                  <a:lnTo>
                    <a:pt x="2139" y="5300"/>
                  </a:lnTo>
                  <a:lnTo>
                    <a:pt x="1820" y="5528"/>
                  </a:lnTo>
                  <a:lnTo>
                    <a:pt x="1479" y="5755"/>
                  </a:lnTo>
                  <a:lnTo>
                    <a:pt x="1184" y="5960"/>
                  </a:lnTo>
                  <a:lnTo>
                    <a:pt x="933" y="6165"/>
                  </a:lnTo>
                  <a:lnTo>
                    <a:pt x="706" y="6392"/>
                  </a:lnTo>
                  <a:lnTo>
                    <a:pt x="524" y="6597"/>
                  </a:lnTo>
                  <a:lnTo>
                    <a:pt x="365" y="6824"/>
                  </a:lnTo>
                  <a:lnTo>
                    <a:pt x="251" y="7052"/>
                  </a:lnTo>
                  <a:lnTo>
                    <a:pt x="137" y="7257"/>
                  </a:lnTo>
                  <a:lnTo>
                    <a:pt x="46" y="7484"/>
                  </a:lnTo>
                  <a:lnTo>
                    <a:pt x="1" y="7598"/>
                  </a:lnTo>
                  <a:lnTo>
                    <a:pt x="1" y="7734"/>
                  </a:lnTo>
                  <a:lnTo>
                    <a:pt x="1" y="7848"/>
                  </a:lnTo>
                  <a:lnTo>
                    <a:pt x="1" y="7985"/>
                  </a:lnTo>
                  <a:lnTo>
                    <a:pt x="23" y="8098"/>
                  </a:lnTo>
                  <a:lnTo>
                    <a:pt x="69" y="8212"/>
                  </a:lnTo>
                  <a:lnTo>
                    <a:pt x="137" y="8303"/>
                  </a:lnTo>
                  <a:lnTo>
                    <a:pt x="205" y="8417"/>
                  </a:lnTo>
                  <a:lnTo>
                    <a:pt x="365" y="8599"/>
                  </a:lnTo>
                  <a:lnTo>
                    <a:pt x="456" y="8667"/>
                  </a:lnTo>
                  <a:lnTo>
                    <a:pt x="569" y="8735"/>
                  </a:lnTo>
                  <a:lnTo>
                    <a:pt x="683" y="8781"/>
                  </a:lnTo>
                  <a:lnTo>
                    <a:pt x="797" y="8826"/>
                  </a:lnTo>
                  <a:lnTo>
                    <a:pt x="933" y="8849"/>
                  </a:lnTo>
                  <a:lnTo>
                    <a:pt x="11670" y="8849"/>
                  </a:lnTo>
                  <a:lnTo>
                    <a:pt x="11875" y="8826"/>
                  </a:lnTo>
                  <a:lnTo>
                    <a:pt x="12080" y="8758"/>
                  </a:lnTo>
                  <a:lnTo>
                    <a:pt x="12262" y="8667"/>
                  </a:lnTo>
                  <a:lnTo>
                    <a:pt x="12421" y="8553"/>
                  </a:lnTo>
                  <a:lnTo>
                    <a:pt x="12557" y="8394"/>
                  </a:lnTo>
                  <a:lnTo>
                    <a:pt x="12648" y="8212"/>
                  </a:lnTo>
                  <a:lnTo>
                    <a:pt x="12717" y="8007"/>
                  </a:lnTo>
                  <a:lnTo>
                    <a:pt x="12739" y="7803"/>
                  </a:lnTo>
                  <a:lnTo>
                    <a:pt x="12717" y="6256"/>
                  </a:lnTo>
                  <a:lnTo>
                    <a:pt x="12694" y="5369"/>
                  </a:lnTo>
                  <a:lnTo>
                    <a:pt x="12648" y="4436"/>
                  </a:lnTo>
                  <a:lnTo>
                    <a:pt x="12580" y="3549"/>
                  </a:lnTo>
                  <a:lnTo>
                    <a:pt x="12466" y="2707"/>
                  </a:lnTo>
                  <a:lnTo>
                    <a:pt x="12398" y="2320"/>
                  </a:lnTo>
                  <a:lnTo>
                    <a:pt x="12307" y="1956"/>
                  </a:lnTo>
                  <a:lnTo>
                    <a:pt x="12216" y="1661"/>
                  </a:lnTo>
                  <a:lnTo>
                    <a:pt x="12125" y="1388"/>
                  </a:lnTo>
                  <a:lnTo>
                    <a:pt x="12080" y="1410"/>
                  </a:lnTo>
                  <a:lnTo>
                    <a:pt x="12011" y="1501"/>
                  </a:lnTo>
                  <a:lnTo>
                    <a:pt x="11875" y="1615"/>
                  </a:lnTo>
                  <a:lnTo>
                    <a:pt x="11670" y="1706"/>
                  </a:lnTo>
                  <a:lnTo>
                    <a:pt x="11534" y="1706"/>
                  </a:lnTo>
                  <a:lnTo>
                    <a:pt x="11374" y="1683"/>
                  </a:lnTo>
                  <a:lnTo>
                    <a:pt x="11192" y="1615"/>
                  </a:lnTo>
                  <a:lnTo>
                    <a:pt x="10965" y="1524"/>
                  </a:lnTo>
                  <a:lnTo>
                    <a:pt x="10419" y="1251"/>
                  </a:lnTo>
                  <a:lnTo>
                    <a:pt x="9805" y="910"/>
                  </a:lnTo>
                  <a:lnTo>
                    <a:pt x="9145" y="592"/>
                  </a:lnTo>
                  <a:lnTo>
                    <a:pt x="8804" y="432"/>
                  </a:lnTo>
                  <a:lnTo>
                    <a:pt x="8463" y="296"/>
                  </a:lnTo>
                  <a:lnTo>
                    <a:pt x="8122" y="182"/>
                  </a:lnTo>
                  <a:lnTo>
                    <a:pt x="7780" y="68"/>
                  </a:lnTo>
                  <a:lnTo>
                    <a:pt x="7462" y="23"/>
                  </a:lnTo>
                  <a:lnTo>
                    <a:pt x="71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>
              <a:off x="3547800" y="3241925"/>
              <a:ext cx="366275" cy="1855075"/>
            </a:xfrm>
            <a:custGeom>
              <a:avLst/>
              <a:gdLst/>
              <a:ahLst/>
              <a:cxnLst/>
              <a:rect l="l" t="t" r="r" b="b"/>
              <a:pathLst>
                <a:path w="14651" h="74203" extrusionOk="0">
                  <a:moveTo>
                    <a:pt x="1" y="0"/>
                  </a:moveTo>
                  <a:lnTo>
                    <a:pt x="1" y="18176"/>
                  </a:lnTo>
                  <a:lnTo>
                    <a:pt x="2071" y="30277"/>
                  </a:lnTo>
                  <a:lnTo>
                    <a:pt x="3641" y="39444"/>
                  </a:lnTo>
                  <a:lnTo>
                    <a:pt x="4277" y="43061"/>
                  </a:lnTo>
                  <a:lnTo>
                    <a:pt x="4710" y="45382"/>
                  </a:lnTo>
                  <a:lnTo>
                    <a:pt x="4778" y="45768"/>
                  </a:lnTo>
                  <a:lnTo>
                    <a:pt x="4846" y="46178"/>
                  </a:lnTo>
                  <a:lnTo>
                    <a:pt x="4914" y="47019"/>
                  </a:lnTo>
                  <a:lnTo>
                    <a:pt x="4960" y="47952"/>
                  </a:lnTo>
                  <a:lnTo>
                    <a:pt x="4983" y="48907"/>
                  </a:lnTo>
                  <a:lnTo>
                    <a:pt x="4983" y="49931"/>
                  </a:lnTo>
                  <a:lnTo>
                    <a:pt x="4960" y="51000"/>
                  </a:lnTo>
                  <a:lnTo>
                    <a:pt x="4892" y="53229"/>
                  </a:lnTo>
                  <a:lnTo>
                    <a:pt x="4823" y="55550"/>
                  </a:lnTo>
                  <a:lnTo>
                    <a:pt x="4801" y="56710"/>
                  </a:lnTo>
                  <a:lnTo>
                    <a:pt x="4823" y="57893"/>
                  </a:lnTo>
                  <a:lnTo>
                    <a:pt x="4846" y="59076"/>
                  </a:lnTo>
                  <a:lnTo>
                    <a:pt x="4914" y="60236"/>
                  </a:lnTo>
                  <a:lnTo>
                    <a:pt x="5005" y="61396"/>
                  </a:lnTo>
                  <a:lnTo>
                    <a:pt x="5165" y="62510"/>
                  </a:lnTo>
                  <a:lnTo>
                    <a:pt x="5324" y="63625"/>
                  </a:lnTo>
                  <a:lnTo>
                    <a:pt x="5483" y="64717"/>
                  </a:lnTo>
                  <a:lnTo>
                    <a:pt x="5733" y="66832"/>
                  </a:lnTo>
                  <a:lnTo>
                    <a:pt x="5915" y="68812"/>
                  </a:lnTo>
                  <a:lnTo>
                    <a:pt x="6052" y="70586"/>
                  </a:lnTo>
                  <a:lnTo>
                    <a:pt x="6143" y="72064"/>
                  </a:lnTo>
                  <a:lnTo>
                    <a:pt x="6188" y="73202"/>
                  </a:lnTo>
                  <a:lnTo>
                    <a:pt x="6234" y="74203"/>
                  </a:lnTo>
                  <a:lnTo>
                    <a:pt x="13354" y="74203"/>
                  </a:lnTo>
                  <a:lnTo>
                    <a:pt x="13467" y="73293"/>
                  </a:lnTo>
                  <a:lnTo>
                    <a:pt x="13581" y="72383"/>
                  </a:lnTo>
                  <a:lnTo>
                    <a:pt x="13786" y="70495"/>
                  </a:lnTo>
                  <a:lnTo>
                    <a:pt x="13945" y="68539"/>
                  </a:lnTo>
                  <a:lnTo>
                    <a:pt x="14059" y="66560"/>
                  </a:lnTo>
                  <a:lnTo>
                    <a:pt x="14127" y="64580"/>
                  </a:lnTo>
                  <a:lnTo>
                    <a:pt x="14173" y="62601"/>
                  </a:lnTo>
                  <a:lnTo>
                    <a:pt x="14195" y="60668"/>
                  </a:lnTo>
                  <a:lnTo>
                    <a:pt x="14218" y="58780"/>
                  </a:lnTo>
                  <a:lnTo>
                    <a:pt x="14195" y="56960"/>
                  </a:lnTo>
                  <a:lnTo>
                    <a:pt x="14173" y="55254"/>
                  </a:lnTo>
                  <a:lnTo>
                    <a:pt x="14104" y="52206"/>
                  </a:lnTo>
                  <a:lnTo>
                    <a:pt x="14036" y="49817"/>
                  </a:lnTo>
                  <a:lnTo>
                    <a:pt x="13991" y="48271"/>
                  </a:lnTo>
                  <a:lnTo>
                    <a:pt x="13968" y="47179"/>
                  </a:lnTo>
                  <a:lnTo>
                    <a:pt x="13900" y="46087"/>
                  </a:lnTo>
                  <a:lnTo>
                    <a:pt x="13786" y="44972"/>
                  </a:lnTo>
                  <a:lnTo>
                    <a:pt x="13672" y="43835"/>
                  </a:lnTo>
                  <a:lnTo>
                    <a:pt x="13558" y="42675"/>
                  </a:lnTo>
                  <a:lnTo>
                    <a:pt x="13445" y="41446"/>
                  </a:lnTo>
                  <a:lnTo>
                    <a:pt x="13376" y="40172"/>
                  </a:lnTo>
                  <a:lnTo>
                    <a:pt x="13354" y="39490"/>
                  </a:lnTo>
                  <a:lnTo>
                    <a:pt x="13354" y="38808"/>
                  </a:lnTo>
                  <a:lnTo>
                    <a:pt x="13354" y="37920"/>
                  </a:lnTo>
                  <a:lnTo>
                    <a:pt x="13399" y="36692"/>
                  </a:lnTo>
                  <a:lnTo>
                    <a:pt x="13536" y="33348"/>
                  </a:lnTo>
                  <a:lnTo>
                    <a:pt x="13740" y="29299"/>
                  </a:lnTo>
                  <a:lnTo>
                    <a:pt x="13991" y="24932"/>
                  </a:lnTo>
                  <a:lnTo>
                    <a:pt x="14446" y="17197"/>
                  </a:lnTo>
                  <a:lnTo>
                    <a:pt x="14650" y="1380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>
              <a:off x="3692250" y="5048650"/>
              <a:ext cx="318500" cy="221225"/>
            </a:xfrm>
            <a:custGeom>
              <a:avLst/>
              <a:gdLst/>
              <a:ahLst/>
              <a:cxnLst/>
              <a:rect l="l" t="t" r="r" b="b"/>
              <a:pathLst>
                <a:path w="12740" h="8849" extrusionOk="0">
                  <a:moveTo>
                    <a:pt x="5574" y="0"/>
                  </a:moveTo>
                  <a:lnTo>
                    <a:pt x="5255" y="23"/>
                  </a:lnTo>
                  <a:lnTo>
                    <a:pt x="4937" y="68"/>
                  </a:lnTo>
                  <a:lnTo>
                    <a:pt x="4619" y="182"/>
                  </a:lnTo>
                  <a:lnTo>
                    <a:pt x="4277" y="296"/>
                  </a:lnTo>
                  <a:lnTo>
                    <a:pt x="3936" y="432"/>
                  </a:lnTo>
                  <a:lnTo>
                    <a:pt x="3595" y="592"/>
                  </a:lnTo>
                  <a:lnTo>
                    <a:pt x="2935" y="910"/>
                  </a:lnTo>
                  <a:lnTo>
                    <a:pt x="2321" y="1251"/>
                  </a:lnTo>
                  <a:lnTo>
                    <a:pt x="1775" y="1524"/>
                  </a:lnTo>
                  <a:lnTo>
                    <a:pt x="1548" y="1615"/>
                  </a:lnTo>
                  <a:lnTo>
                    <a:pt x="1366" y="1683"/>
                  </a:lnTo>
                  <a:lnTo>
                    <a:pt x="1184" y="1706"/>
                  </a:lnTo>
                  <a:lnTo>
                    <a:pt x="1070" y="1706"/>
                  </a:lnTo>
                  <a:lnTo>
                    <a:pt x="865" y="1615"/>
                  </a:lnTo>
                  <a:lnTo>
                    <a:pt x="729" y="1501"/>
                  </a:lnTo>
                  <a:lnTo>
                    <a:pt x="638" y="1410"/>
                  </a:lnTo>
                  <a:lnTo>
                    <a:pt x="615" y="1388"/>
                  </a:lnTo>
                  <a:lnTo>
                    <a:pt x="524" y="1661"/>
                  </a:lnTo>
                  <a:lnTo>
                    <a:pt x="433" y="1956"/>
                  </a:lnTo>
                  <a:lnTo>
                    <a:pt x="342" y="2320"/>
                  </a:lnTo>
                  <a:lnTo>
                    <a:pt x="274" y="2707"/>
                  </a:lnTo>
                  <a:lnTo>
                    <a:pt x="160" y="3549"/>
                  </a:lnTo>
                  <a:lnTo>
                    <a:pt x="92" y="4436"/>
                  </a:lnTo>
                  <a:lnTo>
                    <a:pt x="46" y="5369"/>
                  </a:lnTo>
                  <a:lnTo>
                    <a:pt x="1" y="6256"/>
                  </a:lnTo>
                  <a:lnTo>
                    <a:pt x="1" y="7803"/>
                  </a:lnTo>
                  <a:lnTo>
                    <a:pt x="24" y="8007"/>
                  </a:lnTo>
                  <a:lnTo>
                    <a:pt x="92" y="8212"/>
                  </a:lnTo>
                  <a:lnTo>
                    <a:pt x="183" y="8394"/>
                  </a:lnTo>
                  <a:lnTo>
                    <a:pt x="319" y="8553"/>
                  </a:lnTo>
                  <a:lnTo>
                    <a:pt x="478" y="8667"/>
                  </a:lnTo>
                  <a:lnTo>
                    <a:pt x="660" y="8758"/>
                  </a:lnTo>
                  <a:lnTo>
                    <a:pt x="842" y="8826"/>
                  </a:lnTo>
                  <a:lnTo>
                    <a:pt x="1070" y="8849"/>
                  </a:lnTo>
                  <a:lnTo>
                    <a:pt x="11807" y="8849"/>
                  </a:lnTo>
                  <a:lnTo>
                    <a:pt x="11943" y="8826"/>
                  </a:lnTo>
                  <a:lnTo>
                    <a:pt x="12057" y="8781"/>
                  </a:lnTo>
                  <a:lnTo>
                    <a:pt x="12171" y="8735"/>
                  </a:lnTo>
                  <a:lnTo>
                    <a:pt x="12262" y="8667"/>
                  </a:lnTo>
                  <a:lnTo>
                    <a:pt x="12375" y="8599"/>
                  </a:lnTo>
                  <a:lnTo>
                    <a:pt x="12535" y="8417"/>
                  </a:lnTo>
                  <a:lnTo>
                    <a:pt x="12603" y="8303"/>
                  </a:lnTo>
                  <a:lnTo>
                    <a:pt x="12648" y="8212"/>
                  </a:lnTo>
                  <a:lnTo>
                    <a:pt x="12694" y="8098"/>
                  </a:lnTo>
                  <a:lnTo>
                    <a:pt x="12739" y="7985"/>
                  </a:lnTo>
                  <a:lnTo>
                    <a:pt x="12739" y="7848"/>
                  </a:lnTo>
                  <a:lnTo>
                    <a:pt x="12739" y="7734"/>
                  </a:lnTo>
                  <a:lnTo>
                    <a:pt x="12717" y="7598"/>
                  </a:lnTo>
                  <a:lnTo>
                    <a:pt x="12694" y="7484"/>
                  </a:lnTo>
                  <a:lnTo>
                    <a:pt x="12603" y="7257"/>
                  </a:lnTo>
                  <a:lnTo>
                    <a:pt x="12489" y="7052"/>
                  </a:lnTo>
                  <a:lnTo>
                    <a:pt x="12353" y="6824"/>
                  </a:lnTo>
                  <a:lnTo>
                    <a:pt x="12193" y="6597"/>
                  </a:lnTo>
                  <a:lnTo>
                    <a:pt x="12011" y="6392"/>
                  </a:lnTo>
                  <a:lnTo>
                    <a:pt x="11807" y="6165"/>
                  </a:lnTo>
                  <a:lnTo>
                    <a:pt x="11556" y="5960"/>
                  </a:lnTo>
                  <a:lnTo>
                    <a:pt x="11261" y="5755"/>
                  </a:lnTo>
                  <a:lnTo>
                    <a:pt x="10920" y="5528"/>
                  </a:lnTo>
                  <a:lnTo>
                    <a:pt x="10601" y="5300"/>
                  </a:lnTo>
                  <a:lnTo>
                    <a:pt x="10283" y="5050"/>
                  </a:lnTo>
                  <a:lnTo>
                    <a:pt x="9987" y="4800"/>
                  </a:lnTo>
                  <a:lnTo>
                    <a:pt x="9464" y="4322"/>
                  </a:lnTo>
                  <a:lnTo>
                    <a:pt x="9032" y="3867"/>
                  </a:lnTo>
                  <a:lnTo>
                    <a:pt x="8690" y="3481"/>
                  </a:lnTo>
                  <a:lnTo>
                    <a:pt x="8440" y="3162"/>
                  </a:lnTo>
                  <a:lnTo>
                    <a:pt x="8213" y="2866"/>
                  </a:lnTo>
                  <a:lnTo>
                    <a:pt x="8190" y="2753"/>
                  </a:lnTo>
                  <a:lnTo>
                    <a:pt x="8076" y="2434"/>
                  </a:lnTo>
                  <a:lnTo>
                    <a:pt x="7894" y="1956"/>
                  </a:lnTo>
                  <a:lnTo>
                    <a:pt x="7780" y="1706"/>
                  </a:lnTo>
                  <a:lnTo>
                    <a:pt x="7621" y="1433"/>
                  </a:lnTo>
                  <a:lnTo>
                    <a:pt x="7462" y="1160"/>
                  </a:lnTo>
                  <a:lnTo>
                    <a:pt x="7280" y="910"/>
                  </a:lnTo>
                  <a:lnTo>
                    <a:pt x="7052" y="660"/>
                  </a:lnTo>
                  <a:lnTo>
                    <a:pt x="6802" y="455"/>
                  </a:lnTo>
                  <a:lnTo>
                    <a:pt x="6552" y="273"/>
                  </a:lnTo>
                  <a:lnTo>
                    <a:pt x="6393" y="182"/>
                  </a:lnTo>
                  <a:lnTo>
                    <a:pt x="6256" y="114"/>
                  </a:lnTo>
                  <a:lnTo>
                    <a:pt x="6097" y="68"/>
                  </a:lnTo>
                  <a:lnTo>
                    <a:pt x="5938" y="23"/>
                  </a:lnTo>
                  <a:lnTo>
                    <a:pt x="57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>
              <a:off x="3893000" y="2336575"/>
              <a:ext cx="226925" cy="729075"/>
            </a:xfrm>
            <a:custGeom>
              <a:avLst/>
              <a:gdLst/>
              <a:ahLst/>
              <a:cxnLst/>
              <a:rect l="l" t="t" r="r" b="b"/>
              <a:pathLst>
                <a:path w="9077" h="29163" extrusionOk="0">
                  <a:moveTo>
                    <a:pt x="4095" y="0"/>
                  </a:moveTo>
                  <a:lnTo>
                    <a:pt x="4004" y="23"/>
                  </a:lnTo>
                  <a:lnTo>
                    <a:pt x="3890" y="46"/>
                  </a:lnTo>
                  <a:lnTo>
                    <a:pt x="3777" y="91"/>
                  </a:lnTo>
                  <a:lnTo>
                    <a:pt x="3686" y="160"/>
                  </a:lnTo>
                  <a:lnTo>
                    <a:pt x="3481" y="319"/>
                  </a:lnTo>
                  <a:lnTo>
                    <a:pt x="3276" y="569"/>
                  </a:lnTo>
                  <a:lnTo>
                    <a:pt x="3094" y="842"/>
                  </a:lnTo>
                  <a:lnTo>
                    <a:pt x="2912" y="1183"/>
                  </a:lnTo>
                  <a:lnTo>
                    <a:pt x="2730" y="1593"/>
                  </a:lnTo>
                  <a:lnTo>
                    <a:pt x="2548" y="2025"/>
                  </a:lnTo>
                  <a:lnTo>
                    <a:pt x="2389" y="2503"/>
                  </a:lnTo>
                  <a:lnTo>
                    <a:pt x="2230" y="3026"/>
                  </a:lnTo>
                  <a:lnTo>
                    <a:pt x="2093" y="3572"/>
                  </a:lnTo>
                  <a:lnTo>
                    <a:pt x="1798" y="4777"/>
                  </a:lnTo>
                  <a:lnTo>
                    <a:pt x="1525" y="6097"/>
                  </a:lnTo>
                  <a:lnTo>
                    <a:pt x="1343" y="7189"/>
                  </a:lnTo>
                  <a:lnTo>
                    <a:pt x="1161" y="8326"/>
                  </a:lnTo>
                  <a:lnTo>
                    <a:pt x="979" y="9463"/>
                  </a:lnTo>
                  <a:lnTo>
                    <a:pt x="842" y="10623"/>
                  </a:lnTo>
                  <a:lnTo>
                    <a:pt x="569" y="12875"/>
                  </a:lnTo>
                  <a:lnTo>
                    <a:pt x="365" y="14968"/>
                  </a:lnTo>
                  <a:lnTo>
                    <a:pt x="205" y="16811"/>
                  </a:lnTo>
                  <a:lnTo>
                    <a:pt x="92" y="18267"/>
                  </a:lnTo>
                  <a:lnTo>
                    <a:pt x="1" y="19563"/>
                  </a:lnTo>
                  <a:lnTo>
                    <a:pt x="1" y="26797"/>
                  </a:lnTo>
                  <a:lnTo>
                    <a:pt x="4596" y="28071"/>
                  </a:lnTo>
                  <a:lnTo>
                    <a:pt x="8531" y="29163"/>
                  </a:lnTo>
                  <a:lnTo>
                    <a:pt x="8622" y="28935"/>
                  </a:lnTo>
                  <a:lnTo>
                    <a:pt x="8690" y="28662"/>
                  </a:lnTo>
                  <a:lnTo>
                    <a:pt x="8827" y="28071"/>
                  </a:lnTo>
                  <a:lnTo>
                    <a:pt x="8918" y="27388"/>
                  </a:lnTo>
                  <a:lnTo>
                    <a:pt x="8986" y="26615"/>
                  </a:lnTo>
                  <a:lnTo>
                    <a:pt x="9054" y="25750"/>
                  </a:lnTo>
                  <a:lnTo>
                    <a:pt x="9077" y="24818"/>
                  </a:lnTo>
                  <a:lnTo>
                    <a:pt x="9077" y="23817"/>
                  </a:lnTo>
                  <a:lnTo>
                    <a:pt x="9054" y="22771"/>
                  </a:lnTo>
                  <a:lnTo>
                    <a:pt x="9009" y="21656"/>
                  </a:lnTo>
                  <a:lnTo>
                    <a:pt x="8940" y="20519"/>
                  </a:lnTo>
                  <a:lnTo>
                    <a:pt x="8872" y="19336"/>
                  </a:lnTo>
                  <a:lnTo>
                    <a:pt x="8758" y="18107"/>
                  </a:lnTo>
                  <a:lnTo>
                    <a:pt x="8645" y="16879"/>
                  </a:lnTo>
                  <a:lnTo>
                    <a:pt x="8508" y="15651"/>
                  </a:lnTo>
                  <a:lnTo>
                    <a:pt x="8349" y="14399"/>
                  </a:lnTo>
                  <a:lnTo>
                    <a:pt x="8190" y="13171"/>
                  </a:lnTo>
                  <a:lnTo>
                    <a:pt x="8008" y="11943"/>
                  </a:lnTo>
                  <a:lnTo>
                    <a:pt x="7826" y="10714"/>
                  </a:lnTo>
                  <a:lnTo>
                    <a:pt x="7621" y="9531"/>
                  </a:lnTo>
                  <a:lnTo>
                    <a:pt x="7416" y="8394"/>
                  </a:lnTo>
                  <a:lnTo>
                    <a:pt x="7189" y="7279"/>
                  </a:lnTo>
                  <a:lnTo>
                    <a:pt x="6939" y="6233"/>
                  </a:lnTo>
                  <a:lnTo>
                    <a:pt x="6711" y="5209"/>
                  </a:lnTo>
                  <a:lnTo>
                    <a:pt x="6461" y="4277"/>
                  </a:lnTo>
                  <a:lnTo>
                    <a:pt x="6211" y="3412"/>
                  </a:lnTo>
                  <a:lnTo>
                    <a:pt x="5938" y="2639"/>
                  </a:lnTo>
                  <a:lnTo>
                    <a:pt x="5688" y="1934"/>
                  </a:lnTo>
                  <a:lnTo>
                    <a:pt x="5415" y="1342"/>
                  </a:lnTo>
                  <a:lnTo>
                    <a:pt x="5142" y="842"/>
                  </a:lnTo>
                  <a:lnTo>
                    <a:pt x="5005" y="637"/>
                  </a:lnTo>
                  <a:lnTo>
                    <a:pt x="4869" y="455"/>
                  </a:lnTo>
                  <a:lnTo>
                    <a:pt x="4732" y="296"/>
                  </a:lnTo>
                  <a:lnTo>
                    <a:pt x="4596" y="182"/>
                  </a:lnTo>
                  <a:lnTo>
                    <a:pt x="4459" y="91"/>
                  </a:lnTo>
                  <a:lnTo>
                    <a:pt x="4323" y="46"/>
                  </a:lnTo>
                  <a:lnTo>
                    <a:pt x="4209" y="23"/>
                  </a:lnTo>
                  <a:lnTo>
                    <a:pt x="40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>
              <a:off x="3893000" y="2488975"/>
              <a:ext cx="162100" cy="549375"/>
            </a:xfrm>
            <a:custGeom>
              <a:avLst/>
              <a:gdLst/>
              <a:ahLst/>
              <a:cxnLst/>
              <a:rect l="l" t="t" r="r" b="b"/>
              <a:pathLst>
                <a:path w="6484" h="21975" extrusionOk="0">
                  <a:moveTo>
                    <a:pt x="1525" y="1"/>
                  </a:moveTo>
                  <a:lnTo>
                    <a:pt x="1343" y="1093"/>
                  </a:lnTo>
                  <a:lnTo>
                    <a:pt x="1161" y="2230"/>
                  </a:lnTo>
                  <a:lnTo>
                    <a:pt x="979" y="3367"/>
                  </a:lnTo>
                  <a:lnTo>
                    <a:pt x="842" y="4527"/>
                  </a:lnTo>
                  <a:lnTo>
                    <a:pt x="569" y="6779"/>
                  </a:lnTo>
                  <a:lnTo>
                    <a:pt x="365" y="8872"/>
                  </a:lnTo>
                  <a:lnTo>
                    <a:pt x="205" y="10715"/>
                  </a:lnTo>
                  <a:lnTo>
                    <a:pt x="92" y="12171"/>
                  </a:lnTo>
                  <a:lnTo>
                    <a:pt x="1" y="13467"/>
                  </a:lnTo>
                  <a:lnTo>
                    <a:pt x="1" y="20701"/>
                  </a:lnTo>
                  <a:lnTo>
                    <a:pt x="4596" y="21975"/>
                  </a:lnTo>
                  <a:lnTo>
                    <a:pt x="6484" y="21633"/>
                  </a:lnTo>
                  <a:lnTo>
                    <a:pt x="4823" y="20132"/>
                  </a:lnTo>
                  <a:lnTo>
                    <a:pt x="3413" y="18813"/>
                  </a:lnTo>
                  <a:lnTo>
                    <a:pt x="2048" y="17539"/>
                  </a:lnTo>
                  <a:lnTo>
                    <a:pt x="2184" y="16606"/>
                  </a:lnTo>
                  <a:lnTo>
                    <a:pt x="2457" y="14332"/>
                  </a:lnTo>
                  <a:lnTo>
                    <a:pt x="2594" y="12944"/>
                  </a:lnTo>
                  <a:lnTo>
                    <a:pt x="2730" y="11534"/>
                  </a:lnTo>
                  <a:lnTo>
                    <a:pt x="2821" y="10192"/>
                  </a:lnTo>
                  <a:lnTo>
                    <a:pt x="2844" y="9555"/>
                  </a:lnTo>
                  <a:lnTo>
                    <a:pt x="2844" y="9009"/>
                  </a:lnTo>
                  <a:lnTo>
                    <a:pt x="2821" y="8463"/>
                  </a:lnTo>
                  <a:lnTo>
                    <a:pt x="2799" y="7917"/>
                  </a:lnTo>
                  <a:lnTo>
                    <a:pt x="2730" y="7371"/>
                  </a:lnTo>
                  <a:lnTo>
                    <a:pt x="2662" y="6825"/>
                  </a:lnTo>
                  <a:lnTo>
                    <a:pt x="2503" y="5710"/>
                  </a:lnTo>
                  <a:lnTo>
                    <a:pt x="2321" y="4596"/>
                  </a:lnTo>
                  <a:lnTo>
                    <a:pt x="2253" y="4027"/>
                  </a:lnTo>
                  <a:lnTo>
                    <a:pt x="2207" y="3458"/>
                  </a:lnTo>
                  <a:lnTo>
                    <a:pt x="2162" y="2890"/>
                  </a:lnTo>
                  <a:lnTo>
                    <a:pt x="2162" y="2298"/>
                  </a:lnTo>
                  <a:lnTo>
                    <a:pt x="2184" y="1729"/>
                  </a:lnTo>
                  <a:lnTo>
                    <a:pt x="2230" y="1161"/>
                  </a:lnTo>
                  <a:lnTo>
                    <a:pt x="2321" y="569"/>
                  </a:lnTo>
                  <a:lnTo>
                    <a:pt x="245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7"/>
            <p:cNvSpPr/>
            <p:nvPr/>
          </p:nvSpPr>
          <p:spPr>
            <a:xfrm>
              <a:off x="3552925" y="2262075"/>
              <a:ext cx="448150" cy="1361450"/>
            </a:xfrm>
            <a:custGeom>
              <a:avLst/>
              <a:gdLst/>
              <a:ahLst/>
              <a:cxnLst/>
              <a:rect l="l" t="t" r="r" b="b"/>
              <a:pathLst>
                <a:path w="17926" h="54458" extrusionOk="0">
                  <a:moveTo>
                    <a:pt x="7485" y="0"/>
                  </a:moveTo>
                  <a:lnTo>
                    <a:pt x="638" y="21065"/>
                  </a:lnTo>
                  <a:lnTo>
                    <a:pt x="1" y="22998"/>
                  </a:lnTo>
                  <a:lnTo>
                    <a:pt x="1" y="45268"/>
                  </a:lnTo>
                  <a:lnTo>
                    <a:pt x="23" y="45746"/>
                  </a:lnTo>
                  <a:lnTo>
                    <a:pt x="69" y="46246"/>
                  </a:lnTo>
                  <a:lnTo>
                    <a:pt x="114" y="46724"/>
                  </a:lnTo>
                  <a:lnTo>
                    <a:pt x="205" y="47201"/>
                  </a:lnTo>
                  <a:lnTo>
                    <a:pt x="319" y="47656"/>
                  </a:lnTo>
                  <a:lnTo>
                    <a:pt x="456" y="48111"/>
                  </a:lnTo>
                  <a:lnTo>
                    <a:pt x="615" y="48566"/>
                  </a:lnTo>
                  <a:lnTo>
                    <a:pt x="797" y="48998"/>
                  </a:lnTo>
                  <a:lnTo>
                    <a:pt x="1002" y="49408"/>
                  </a:lnTo>
                  <a:lnTo>
                    <a:pt x="1206" y="49817"/>
                  </a:lnTo>
                  <a:lnTo>
                    <a:pt x="1456" y="50227"/>
                  </a:lnTo>
                  <a:lnTo>
                    <a:pt x="1707" y="50614"/>
                  </a:lnTo>
                  <a:lnTo>
                    <a:pt x="1980" y="50978"/>
                  </a:lnTo>
                  <a:lnTo>
                    <a:pt x="2275" y="51341"/>
                  </a:lnTo>
                  <a:lnTo>
                    <a:pt x="2594" y="51683"/>
                  </a:lnTo>
                  <a:lnTo>
                    <a:pt x="2912" y="52001"/>
                  </a:lnTo>
                  <a:lnTo>
                    <a:pt x="3254" y="52297"/>
                  </a:lnTo>
                  <a:lnTo>
                    <a:pt x="3618" y="52593"/>
                  </a:lnTo>
                  <a:lnTo>
                    <a:pt x="3981" y="52866"/>
                  </a:lnTo>
                  <a:lnTo>
                    <a:pt x="4368" y="53116"/>
                  </a:lnTo>
                  <a:lnTo>
                    <a:pt x="4778" y="53343"/>
                  </a:lnTo>
                  <a:lnTo>
                    <a:pt x="5187" y="53571"/>
                  </a:lnTo>
                  <a:lnTo>
                    <a:pt x="5597" y="53753"/>
                  </a:lnTo>
                  <a:lnTo>
                    <a:pt x="6029" y="53935"/>
                  </a:lnTo>
                  <a:lnTo>
                    <a:pt x="6484" y="54071"/>
                  </a:lnTo>
                  <a:lnTo>
                    <a:pt x="6916" y="54208"/>
                  </a:lnTo>
                  <a:lnTo>
                    <a:pt x="7394" y="54299"/>
                  </a:lnTo>
                  <a:lnTo>
                    <a:pt x="7849" y="54390"/>
                  </a:lnTo>
                  <a:lnTo>
                    <a:pt x="8326" y="54435"/>
                  </a:lnTo>
                  <a:lnTo>
                    <a:pt x="8804" y="54458"/>
                  </a:lnTo>
                  <a:lnTo>
                    <a:pt x="9304" y="54458"/>
                  </a:lnTo>
                  <a:lnTo>
                    <a:pt x="9805" y="54435"/>
                  </a:lnTo>
                  <a:lnTo>
                    <a:pt x="10533" y="54367"/>
                  </a:lnTo>
                  <a:lnTo>
                    <a:pt x="11306" y="54276"/>
                  </a:lnTo>
                  <a:lnTo>
                    <a:pt x="12080" y="54162"/>
                  </a:lnTo>
                  <a:lnTo>
                    <a:pt x="12898" y="54003"/>
                  </a:lnTo>
                  <a:lnTo>
                    <a:pt x="13717" y="53821"/>
                  </a:lnTo>
                  <a:lnTo>
                    <a:pt x="14559" y="53616"/>
                  </a:lnTo>
                  <a:lnTo>
                    <a:pt x="15401" y="53366"/>
                  </a:lnTo>
                  <a:lnTo>
                    <a:pt x="16288" y="53093"/>
                  </a:lnTo>
                  <a:lnTo>
                    <a:pt x="16379" y="53048"/>
                  </a:lnTo>
                  <a:lnTo>
                    <a:pt x="16447" y="53002"/>
                  </a:lnTo>
                  <a:lnTo>
                    <a:pt x="16515" y="52934"/>
                  </a:lnTo>
                  <a:lnTo>
                    <a:pt x="16561" y="52843"/>
                  </a:lnTo>
                  <a:lnTo>
                    <a:pt x="16606" y="52752"/>
                  </a:lnTo>
                  <a:lnTo>
                    <a:pt x="16629" y="52661"/>
                  </a:lnTo>
                  <a:lnTo>
                    <a:pt x="16629" y="52570"/>
                  </a:lnTo>
                  <a:lnTo>
                    <a:pt x="16629" y="52479"/>
                  </a:lnTo>
                  <a:lnTo>
                    <a:pt x="16311" y="50932"/>
                  </a:lnTo>
                  <a:lnTo>
                    <a:pt x="15878" y="48544"/>
                  </a:lnTo>
                  <a:lnTo>
                    <a:pt x="15332" y="45518"/>
                  </a:lnTo>
                  <a:lnTo>
                    <a:pt x="14741" y="42129"/>
                  </a:lnTo>
                  <a:lnTo>
                    <a:pt x="14741" y="42061"/>
                  </a:lnTo>
                  <a:lnTo>
                    <a:pt x="14059" y="38193"/>
                  </a:lnTo>
                  <a:lnTo>
                    <a:pt x="13444" y="34531"/>
                  </a:lnTo>
                  <a:lnTo>
                    <a:pt x="12944" y="31369"/>
                  </a:lnTo>
                  <a:lnTo>
                    <a:pt x="12603" y="29094"/>
                  </a:lnTo>
                  <a:lnTo>
                    <a:pt x="12580" y="29026"/>
                  </a:lnTo>
                  <a:lnTo>
                    <a:pt x="12489" y="28276"/>
                  </a:lnTo>
                  <a:lnTo>
                    <a:pt x="12489" y="28025"/>
                  </a:lnTo>
                  <a:lnTo>
                    <a:pt x="12489" y="27752"/>
                  </a:lnTo>
                  <a:lnTo>
                    <a:pt x="12535" y="27138"/>
                  </a:lnTo>
                  <a:lnTo>
                    <a:pt x="12625" y="26524"/>
                  </a:lnTo>
                  <a:lnTo>
                    <a:pt x="12762" y="25842"/>
                  </a:lnTo>
                  <a:lnTo>
                    <a:pt x="12898" y="25159"/>
                  </a:lnTo>
                  <a:lnTo>
                    <a:pt x="13080" y="24454"/>
                  </a:lnTo>
                  <a:lnTo>
                    <a:pt x="13490" y="22930"/>
                  </a:lnTo>
                  <a:lnTo>
                    <a:pt x="13945" y="21315"/>
                  </a:lnTo>
                  <a:lnTo>
                    <a:pt x="14400" y="19677"/>
                  </a:lnTo>
                  <a:lnTo>
                    <a:pt x="14832" y="18039"/>
                  </a:lnTo>
                  <a:lnTo>
                    <a:pt x="15014" y="17220"/>
                  </a:lnTo>
                  <a:lnTo>
                    <a:pt x="15173" y="16447"/>
                  </a:lnTo>
                  <a:lnTo>
                    <a:pt x="15310" y="15696"/>
                  </a:lnTo>
                  <a:lnTo>
                    <a:pt x="15423" y="14968"/>
                  </a:lnTo>
                  <a:lnTo>
                    <a:pt x="15492" y="14286"/>
                  </a:lnTo>
                  <a:lnTo>
                    <a:pt x="15514" y="13626"/>
                  </a:lnTo>
                  <a:lnTo>
                    <a:pt x="15514" y="12830"/>
                  </a:lnTo>
                  <a:lnTo>
                    <a:pt x="15583" y="12034"/>
                  </a:lnTo>
                  <a:lnTo>
                    <a:pt x="15674" y="11215"/>
                  </a:lnTo>
                  <a:lnTo>
                    <a:pt x="15787" y="10441"/>
                  </a:lnTo>
                  <a:lnTo>
                    <a:pt x="15947" y="9645"/>
                  </a:lnTo>
                  <a:lnTo>
                    <a:pt x="16106" y="8895"/>
                  </a:lnTo>
                  <a:lnTo>
                    <a:pt x="16288" y="8144"/>
                  </a:lnTo>
                  <a:lnTo>
                    <a:pt x="16470" y="7439"/>
                  </a:lnTo>
                  <a:lnTo>
                    <a:pt x="16879" y="6074"/>
                  </a:lnTo>
                  <a:lnTo>
                    <a:pt x="17289" y="4868"/>
                  </a:lnTo>
                  <a:lnTo>
                    <a:pt x="17926" y="3026"/>
                  </a:lnTo>
                  <a:lnTo>
                    <a:pt x="74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7"/>
            <p:cNvSpPr/>
            <p:nvPr/>
          </p:nvSpPr>
          <p:spPr>
            <a:xfrm>
              <a:off x="2986525" y="2336575"/>
              <a:ext cx="226925" cy="729075"/>
            </a:xfrm>
            <a:custGeom>
              <a:avLst/>
              <a:gdLst/>
              <a:ahLst/>
              <a:cxnLst/>
              <a:rect l="l" t="t" r="r" b="b"/>
              <a:pathLst>
                <a:path w="9077" h="29163" extrusionOk="0">
                  <a:moveTo>
                    <a:pt x="4959" y="0"/>
                  </a:moveTo>
                  <a:lnTo>
                    <a:pt x="4845" y="23"/>
                  </a:lnTo>
                  <a:lnTo>
                    <a:pt x="4732" y="46"/>
                  </a:lnTo>
                  <a:lnTo>
                    <a:pt x="4618" y="91"/>
                  </a:lnTo>
                  <a:lnTo>
                    <a:pt x="4481" y="182"/>
                  </a:lnTo>
                  <a:lnTo>
                    <a:pt x="4345" y="296"/>
                  </a:lnTo>
                  <a:lnTo>
                    <a:pt x="4208" y="455"/>
                  </a:lnTo>
                  <a:lnTo>
                    <a:pt x="4072" y="637"/>
                  </a:lnTo>
                  <a:lnTo>
                    <a:pt x="3935" y="842"/>
                  </a:lnTo>
                  <a:lnTo>
                    <a:pt x="3663" y="1342"/>
                  </a:lnTo>
                  <a:lnTo>
                    <a:pt x="3390" y="1934"/>
                  </a:lnTo>
                  <a:lnTo>
                    <a:pt x="3117" y="2639"/>
                  </a:lnTo>
                  <a:lnTo>
                    <a:pt x="2866" y="3412"/>
                  </a:lnTo>
                  <a:lnTo>
                    <a:pt x="2616" y="4277"/>
                  </a:lnTo>
                  <a:lnTo>
                    <a:pt x="2366" y="5209"/>
                  </a:lnTo>
                  <a:lnTo>
                    <a:pt x="2116" y="6233"/>
                  </a:lnTo>
                  <a:lnTo>
                    <a:pt x="1888" y="7279"/>
                  </a:lnTo>
                  <a:lnTo>
                    <a:pt x="1661" y="8394"/>
                  </a:lnTo>
                  <a:lnTo>
                    <a:pt x="1456" y="9531"/>
                  </a:lnTo>
                  <a:lnTo>
                    <a:pt x="1251" y="10714"/>
                  </a:lnTo>
                  <a:lnTo>
                    <a:pt x="1047" y="11943"/>
                  </a:lnTo>
                  <a:lnTo>
                    <a:pt x="865" y="13171"/>
                  </a:lnTo>
                  <a:lnTo>
                    <a:pt x="705" y="14399"/>
                  </a:lnTo>
                  <a:lnTo>
                    <a:pt x="569" y="15651"/>
                  </a:lnTo>
                  <a:lnTo>
                    <a:pt x="432" y="16879"/>
                  </a:lnTo>
                  <a:lnTo>
                    <a:pt x="296" y="18107"/>
                  </a:lnTo>
                  <a:lnTo>
                    <a:pt x="205" y="19336"/>
                  </a:lnTo>
                  <a:lnTo>
                    <a:pt x="114" y="20519"/>
                  </a:lnTo>
                  <a:lnTo>
                    <a:pt x="68" y="21656"/>
                  </a:lnTo>
                  <a:lnTo>
                    <a:pt x="23" y="22771"/>
                  </a:lnTo>
                  <a:lnTo>
                    <a:pt x="0" y="23817"/>
                  </a:lnTo>
                  <a:lnTo>
                    <a:pt x="0" y="24818"/>
                  </a:lnTo>
                  <a:lnTo>
                    <a:pt x="23" y="25750"/>
                  </a:lnTo>
                  <a:lnTo>
                    <a:pt x="68" y="26615"/>
                  </a:lnTo>
                  <a:lnTo>
                    <a:pt x="159" y="27388"/>
                  </a:lnTo>
                  <a:lnTo>
                    <a:pt x="250" y="28071"/>
                  </a:lnTo>
                  <a:lnTo>
                    <a:pt x="387" y="28662"/>
                  </a:lnTo>
                  <a:lnTo>
                    <a:pt x="455" y="28935"/>
                  </a:lnTo>
                  <a:lnTo>
                    <a:pt x="523" y="29163"/>
                  </a:lnTo>
                  <a:lnTo>
                    <a:pt x="4481" y="28071"/>
                  </a:lnTo>
                  <a:lnTo>
                    <a:pt x="9076" y="26797"/>
                  </a:lnTo>
                  <a:lnTo>
                    <a:pt x="9076" y="19563"/>
                  </a:lnTo>
                  <a:lnTo>
                    <a:pt x="8985" y="18267"/>
                  </a:lnTo>
                  <a:lnTo>
                    <a:pt x="8872" y="16811"/>
                  </a:lnTo>
                  <a:lnTo>
                    <a:pt x="8712" y="14968"/>
                  </a:lnTo>
                  <a:lnTo>
                    <a:pt x="8508" y="12875"/>
                  </a:lnTo>
                  <a:lnTo>
                    <a:pt x="8235" y="10623"/>
                  </a:lnTo>
                  <a:lnTo>
                    <a:pt x="8076" y="9463"/>
                  </a:lnTo>
                  <a:lnTo>
                    <a:pt x="7916" y="8326"/>
                  </a:lnTo>
                  <a:lnTo>
                    <a:pt x="7734" y="7189"/>
                  </a:lnTo>
                  <a:lnTo>
                    <a:pt x="7530" y="6097"/>
                  </a:lnTo>
                  <a:lnTo>
                    <a:pt x="7279" y="4777"/>
                  </a:lnTo>
                  <a:lnTo>
                    <a:pt x="6984" y="3572"/>
                  </a:lnTo>
                  <a:lnTo>
                    <a:pt x="6824" y="3026"/>
                  </a:lnTo>
                  <a:lnTo>
                    <a:pt x="6665" y="2503"/>
                  </a:lnTo>
                  <a:lnTo>
                    <a:pt x="6506" y="2025"/>
                  </a:lnTo>
                  <a:lnTo>
                    <a:pt x="6347" y="1593"/>
                  </a:lnTo>
                  <a:lnTo>
                    <a:pt x="6165" y="1183"/>
                  </a:lnTo>
                  <a:lnTo>
                    <a:pt x="5983" y="842"/>
                  </a:lnTo>
                  <a:lnTo>
                    <a:pt x="5778" y="569"/>
                  </a:lnTo>
                  <a:lnTo>
                    <a:pt x="5596" y="319"/>
                  </a:lnTo>
                  <a:lnTo>
                    <a:pt x="5391" y="160"/>
                  </a:lnTo>
                  <a:lnTo>
                    <a:pt x="5278" y="91"/>
                  </a:lnTo>
                  <a:lnTo>
                    <a:pt x="5187" y="46"/>
                  </a:lnTo>
                  <a:lnTo>
                    <a:pt x="5073" y="23"/>
                  </a:lnTo>
                  <a:lnTo>
                    <a:pt x="495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7"/>
            <p:cNvSpPr/>
            <p:nvPr/>
          </p:nvSpPr>
          <p:spPr>
            <a:xfrm>
              <a:off x="3051350" y="2488975"/>
              <a:ext cx="162100" cy="549375"/>
            </a:xfrm>
            <a:custGeom>
              <a:avLst/>
              <a:gdLst/>
              <a:ahLst/>
              <a:cxnLst/>
              <a:rect l="l" t="t" r="r" b="b"/>
              <a:pathLst>
                <a:path w="6484" h="21975" extrusionOk="0">
                  <a:moveTo>
                    <a:pt x="4027" y="1"/>
                  </a:moveTo>
                  <a:lnTo>
                    <a:pt x="4163" y="569"/>
                  </a:lnTo>
                  <a:lnTo>
                    <a:pt x="4254" y="1161"/>
                  </a:lnTo>
                  <a:lnTo>
                    <a:pt x="4300" y="1729"/>
                  </a:lnTo>
                  <a:lnTo>
                    <a:pt x="4322" y="2298"/>
                  </a:lnTo>
                  <a:lnTo>
                    <a:pt x="4300" y="2890"/>
                  </a:lnTo>
                  <a:lnTo>
                    <a:pt x="4277" y="3458"/>
                  </a:lnTo>
                  <a:lnTo>
                    <a:pt x="4209" y="4027"/>
                  </a:lnTo>
                  <a:lnTo>
                    <a:pt x="4140" y="4596"/>
                  </a:lnTo>
                  <a:lnTo>
                    <a:pt x="3981" y="5710"/>
                  </a:lnTo>
                  <a:lnTo>
                    <a:pt x="3822" y="6825"/>
                  </a:lnTo>
                  <a:lnTo>
                    <a:pt x="3731" y="7371"/>
                  </a:lnTo>
                  <a:lnTo>
                    <a:pt x="3685" y="7917"/>
                  </a:lnTo>
                  <a:lnTo>
                    <a:pt x="3640" y="8463"/>
                  </a:lnTo>
                  <a:lnTo>
                    <a:pt x="3640" y="9009"/>
                  </a:lnTo>
                  <a:lnTo>
                    <a:pt x="3640" y="9555"/>
                  </a:lnTo>
                  <a:lnTo>
                    <a:pt x="3663" y="10192"/>
                  </a:lnTo>
                  <a:lnTo>
                    <a:pt x="3754" y="11534"/>
                  </a:lnTo>
                  <a:lnTo>
                    <a:pt x="3890" y="12944"/>
                  </a:lnTo>
                  <a:lnTo>
                    <a:pt x="4027" y="14332"/>
                  </a:lnTo>
                  <a:lnTo>
                    <a:pt x="4300" y="16606"/>
                  </a:lnTo>
                  <a:lnTo>
                    <a:pt x="4413" y="17539"/>
                  </a:lnTo>
                  <a:lnTo>
                    <a:pt x="3071" y="18813"/>
                  </a:lnTo>
                  <a:lnTo>
                    <a:pt x="1661" y="20132"/>
                  </a:lnTo>
                  <a:lnTo>
                    <a:pt x="0" y="21633"/>
                  </a:lnTo>
                  <a:lnTo>
                    <a:pt x="1888" y="21975"/>
                  </a:lnTo>
                  <a:lnTo>
                    <a:pt x="6483" y="20701"/>
                  </a:lnTo>
                  <a:lnTo>
                    <a:pt x="6483" y="13467"/>
                  </a:lnTo>
                  <a:lnTo>
                    <a:pt x="6392" y="12171"/>
                  </a:lnTo>
                  <a:lnTo>
                    <a:pt x="6279" y="10715"/>
                  </a:lnTo>
                  <a:lnTo>
                    <a:pt x="6119" y="8872"/>
                  </a:lnTo>
                  <a:lnTo>
                    <a:pt x="5915" y="6779"/>
                  </a:lnTo>
                  <a:lnTo>
                    <a:pt x="5642" y="4527"/>
                  </a:lnTo>
                  <a:lnTo>
                    <a:pt x="5483" y="3367"/>
                  </a:lnTo>
                  <a:lnTo>
                    <a:pt x="5323" y="2230"/>
                  </a:lnTo>
                  <a:lnTo>
                    <a:pt x="5141" y="1093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>
              <a:off x="3184425" y="2788675"/>
              <a:ext cx="368525" cy="770025"/>
            </a:xfrm>
            <a:custGeom>
              <a:avLst/>
              <a:gdLst/>
              <a:ahLst/>
              <a:cxnLst/>
              <a:rect l="l" t="t" r="r" b="b"/>
              <a:pathLst>
                <a:path w="14741" h="30801" extrusionOk="0">
                  <a:moveTo>
                    <a:pt x="14536" y="1"/>
                  </a:moveTo>
                  <a:lnTo>
                    <a:pt x="14536" y="11079"/>
                  </a:lnTo>
                  <a:lnTo>
                    <a:pt x="14513" y="11693"/>
                  </a:lnTo>
                  <a:lnTo>
                    <a:pt x="14490" y="12284"/>
                  </a:lnTo>
                  <a:lnTo>
                    <a:pt x="14445" y="12876"/>
                  </a:lnTo>
                  <a:lnTo>
                    <a:pt x="14354" y="13444"/>
                  </a:lnTo>
                  <a:lnTo>
                    <a:pt x="14286" y="13990"/>
                  </a:lnTo>
                  <a:lnTo>
                    <a:pt x="14172" y="14491"/>
                  </a:lnTo>
                  <a:lnTo>
                    <a:pt x="14035" y="14968"/>
                  </a:lnTo>
                  <a:lnTo>
                    <a:pt x="13899" y="15401"/>
                  </a:lnTo>
                  <a:lnTo>
                    <a:pt x="13717" y="15765"/>
                  </a:lnTo>
                  <a:lnTo>
                    <a:pt x="13535" y="16083"/>
                  </a:lnTo>
                  <a:lnTo>
                    <a:pt x="13444" y="16220"/>
                  </a:lnTo>
                  <a:lnTo>
                    <a:pt x="13330" y="16333"/>
                  </a:lnTo>
                  <a:lnTo>
                    <a:pt x="13217" y="16447"/>
                  </a:lnTo>
                  <a:lnTo>
                    <a:pt x="13126" y="16515"/>
                  </a:lnTo>
                  <a:lnTo>
                    <a:pt x="12989" y="16583"/>
                  </a:lnTo>
                  <a:lnTo>
                    <a:pt x="12875" y="16629"/>
                  </a:lnTo>
                  <a:lnTo>
                    <a:pt x="12762" y="16652"/>
                  </a:lnTo>
                  <a:lnTo>
                    <a:pt x="12625" y="16652"/>
                  </a:lnTo>
                  <a:lnTo>
                    <a:pt x="12489" y="16629"/>
                  </a:lnTo>
                  <a:lnTo>
                    <a:pt x="12352" y="16583"/>
                  </a:lnTo>
                  <a:lnTo>
                    <a:pt x="12216" y="16515"/>
                  </a:lnTo>
                  <a:lnTo>
                    <a:pt x="12056" y="16424"/>
                  </a:lnTo>
                  <a:lnTo>
                    <a:pt x="11692" y="16129"/>
                  </a:lnTo>
                  <a:lnTo>
                    <a:pt x="11192" y="15719"/>
                  </a:lnTo>
                  <a:lnTo>
                    <a:pt x="9850" y="14627"/>
                  </a:lnTo>
                  <a:lnTo>
                    <a:pt x="8235" y="13262"/>
                  </a:lnTo>
                  <a:lnTo>
                    <a:pt x="6506" y="11807"/>
                  </a:lnTo>
                  <a:lnTo>
                    <a:pt x="3481" y="9191"/>
                  </a:lnTo>
                  <a:lnTo>
                    <a:pt x="2161" y="8030"/>
                  </a:lnTo>
                  <a:lnTo>
                    <a:pt x="23" y="21065"/>
                  </a:lnTo>
                  <a:lnTo>
                    <a:pt x="0" y="21087"/>
                  </a:lnTo>
                  <a:lnTo>
                    <a:pt x="319" y="21474"/>
                  </a:lnTo>
                  <a:lnTo>
                    <a:pt x="592" y="21861"/>
                  </a:lnTo>
                  <a:lnTo>
                    <a:pt x="865" y="22270"/>
                  </a:lnTo>
                  <a:lnTo>
                    <a:pt x="1069" y="22657"/>
                  </a:lnTo>
                  <a:lnTo>
                    <a:pt x="1274" y="23044"/>
                  </a:lnTo>
                  <a:lnTo>
                    <a:pt x="1456" y="23430"/>
                  </a:lnTo>
                  <a:lnTo>
                    <a:pt x="1615" y="23817"/>
                  </a:lnTo>
                  <a:lnTo>
                    <a:pt x="1752" y="24204"/>
                  </a:lnTo>
                  <a:lnTo>
                    <a:pt x="1888" y="24591"/>
                  </a:lnTo>
                  <a:lnTo>
                    <a:pt x="2002" y="24977"/>
                  </a:lnTo>
                  <a:lnTo>
                    <a:pt x="2184" y="25728"/>
                  </a:lnTo>
                  <a:lnTo>
                    <a:pt x="2321" y="26456"/>
                  </a:lnTo>
                  <a:lnTo>
                    <a:pt x="2434" y="27138"/>
                  </a:lnTo>
                  <a:lnTo>
                    <a:pt x="2548" y="27775"/>
                  </a:lnTo>
                  <a:lnTo>
                    <a:pt x="2685" y="28389"/>
                  </a:lnTo>
                  <a:lnTo>
                    <a:pt x="2821" y="28935"/>
                  </a:lnTo>
                  <a:lnTo>
                    <a:pt x="2912" y="29186"/>
                  </a:lnTo>
                  <a:lnTo>
                    <a:pt x="3003" y="29413"/>
                  </a:lnTo>
                  <a:lnTo>
                    <a:pt x="3117" y="29618"/>
                  </a:lnTo>
                  <a:lnTo>
                    <a:pt x="3230" y="29823"/>
                  </a:lnTo>
                  <a:lnTo>
                    <a:pt x="3367" y="30005"/>
                  </a:lnTo>
                  <a:lnTo>
                    <a:pt x="3526" y="30164"/>
                  </a:lnTo>
                  <a:lnTo>
                    <a:pt x="3708" y="30300"/>
                  </a:lnTo>
                  <a:lnTo>
                    <a:pt x="3913" y="30437"/>
                  </a:lnTo>
                  <a:lnTo>
                    <a:pt x="4140" y="30528"/>
                  </a:lnTo>
                  <a:lnTo>
                    <a:pt x="4391" y="30596"/>
                  </a:lnTo>
                  <a:lnTo>
                    <a:pt x="4982" y="30710"/>
                  </a:lnTo>
                  <a:lnTo>
                    <a:pt x="5573" y="30778"/>
                  </a:lnTo>
                  <a:lnTo>
                    <a:pt x="6188" y="30801"/>
                  </a:lnTo>
                  <a:lnTo>
                    <a:pt x="6802" y="30778"/>
                  </a:lnTo>
                  <a:lnTo>
                    <a:pt x="7439" y="30732"/>
                  </a:lnTo>
                  <a:lnTo>
                    <a:pt x="8076" y="30619"/>
                  </a:lnTo>
                  <a:lnTo>
                    <a:pt x="8690" y="30459"/>
                  </a:lnTo>
                  <a:lnTo>
                    <a:pt x="9327" y="30255"/>
                  </a:lnTo>
                  <a:lnTo>
                    <a:pt x="9964" y="30005"/>
                  </a:lnTo>
                  <a:lnTo>
                    <a:pt x="10578" y="29709"/>
                  </a:lnTo>
                  <a:lnTo>
                    <a:pt x="11192" y="29368"/>
                  </a:lnTo>
                  <a:lnTo>
                    <a:pt x="11806" y="28958"/>
                  </a:lnTo>
                  <a:lnTo>
                    <a:pt x="12398" y="28526"/>
                  </a:lnTo>
                  <a:lnTo>
                    <a:pt x="12966" y="28025"/>
                  </a:lnTo>
                  <a:lnTo>
                    <a:pt x="13512" y="27480"/>
                  </a:lnTo>
                  <a:lnTo>
                    <a:pt x="14058" y="26865"/>
                  </a:lnTo>
                  <a:lnTo>
                    <a:pt x="14263" y="26638"/>
                  </a:lnTo>
                  <a:lnTo>
                    <a:pt x="14468" y="26410"/>
                  </a:lnTo>
                  <a:lnTo>
                    <a:pt x="14604" y="25887"/>
                  </a:lnTo>
                  <a:lnTo>
                    <a:pt x="14672" y="25319"/>
                  </a:lnTo>
                  <a:lnTo>
                    <a:pt x="14741" y="24773"/>
                  </a:lnTo>
                  <a:lnTo>
                    <a:pt x="14741" y="24204"/>
                  </a:lnTo>
                  <a:lnTo>
                    <a:pt x="14741" y="1934"/>
                  </a:lnTo>
                  <a:lnTo>
                    <a:pt x="145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>
              <a:off x="3552925" y="2989425"/>
              <a:ext cx="415750" cy="634100"/>
            </a:xfrm>
            <a:custGeom>
              <a:avLst/>
              <a:gdLst/>
              <a:ahLst/>
              <a:cxnLst/>
              <a:rect l="l" t="t" r="r" b="b"/>
              <a:pathLst>
                <a:path w="16630" h="25364" extrusionOk="0">
                  <a:moveTo>
                    <a:pt x="12603" y="0"/>
                  </a:moveTo>
                  <a:lnTo>
                    <a:pt x="1" y="10942"/>
                  </a:lnTo>
                  <a:lnTo>
                    <a:pt x="1" y="16174"/>
                  </a:lnTo>
                  <a:lnTo>
                    <a:pt x="23" y="16652"/>
                  </a:lnTo>
                  <a:lnTo>
                    <a:pt x="69" y="17152"/>
                  </a:lnTo>
                  <a:lnTo>
                    <a:pt x="114" y="17630"/>
                  </a:lnTo>
                  <a:lnTo>
                    <a:pt x="205" y="18107"/>
                  </a:lnTo>
                  <a:lnTo>
                    <a:pt x="319" y="18562"/>
                  </a:lnTo>
                  <a:lnTo>
                    <a:pt x="456" y="19017"/>
                  </a:lnTo>
                  <a:lnTo>
                    <a:pt x="615" y="19472"/>
                  </a:lnTo>
                  <a:lnTo>
                    <a:pt x="797" y="19904"/>
                  </a:lnTo>
                  <a:lnTo>
                    <a:pt x="1002" y="20314"/>
                  </a:lnTo>
                  <a:lnTo>
                    <a:pt x="1206" y="20723"/>
                  </a:lnTo>
                  <a:lnTo>
                    <a:pt x="1456" y="21133"/>
                  </a:lnTo>
                  <a:lnTo>
                    <a:pt x="1707" y="21520"/>
                  </a:lnTo>
                  <a:lnTo>
                    <a:pt x="1980" y="21884"/>
                  </a:lnTo>
                  <a:lnTo>
                    <a:pt x="2275" y="22247"/>
                  </a:lnTo>
                  <a:lnTo>
                    <a:pt x="2594" y="22589"/>
                  </a:lnTo>
                  <a:lnTo>
                    <a:pt x="2912" y="22907"/>
                  </a:lnTo>
                  <a:lnTo>
                    <a:pt x="3254" y="23203"/>
                  </a:lnTo>
                  <a:lnTo>
                    <a:pt x="3618" y="23499"/>
                  </a:lnTo>
                  <a:lnTo>
                    <a:pt x="3981" y="23772"/>
                  </a:lnTo>
                  <a:lnTo>
                    <a:pt x="4368" y="24022"/>
                  </a:lnTo>
                  <a:lnTo>
                    <a:pt x="4778" y="24249"/>
                  </a:lnTo>
                  <a:lnTo>
                    <a:pt x="5187" y="24477"/>
                  </a:lnTo>
                  <a:lnTo>
                    <a:pt x="5597" y="24659"/>
                  </a:lnTo>
                  <a:lnTo>
                    <a:pt x="6029" y="24841"/>
                  </a:lnTo>
                  <a:lnTo>
                    <a:pt x="6484" y="24977"/>
                  </a:lnTo>
                  <a:lnTo>
                    <a:pt x="6916" y="25114"/>
                  </a:lnTo>
                  <a:lnTo>
                    <a:pt x="7394" y="25205"/>
                  </a:lnTo>
                  <a:lnTo>
                    <a:pt x="7849" y="25296"/>
                  </a:lnTo>
                  <a:lnTo>
                    <a:pt x="8326" y="25341"/>
                  </a:lnTo>
                  <a:lnTo>
                    <a:pt x="8804" y="25364"/>
                  </a:lnTo>
                  <a:lnTo>
                    <a:pt x="9304" y="25364"/>
                  </a:lnTo>
                  <a:lnTo>
                    <a:pt x="9805" y="25341"/>
                  </a:lnTo>
                  <a:lnTo>
                    <a:pt x="10533" y="25273"/>
                  </a:lnTo>
                  <a:lnTo>
                    <a:pt x="11306" y="25182"/>
                  </a:lnTo>
                  <a:lnTo>
                    <a:pt x="12080" y="25068"/>
                  </a:lnTo>
                  <a:lnTo>
                    <a:pt x="12898" y="24909"/>
                  </a:lnTo>
                  <a:lnTo>
                    <a:pt x="13717" y="24727"/>
                  </a:lnTo>
                  <a:lnTo>
                    <a:pt x="14559" y="24522"/>
                  </a:lnTo>
                  <a:lnTo>
                    <a:pt x="15401" y="24272"/>
                  </a:lnTo>
                  <a:lnTo>
                    <a:pt x="16288" y="23999"/>
                  </a:lnTo>
                  <a:lnTo>
                    <a:pt x="16379" y="23954"/>
                  </a:lnTo>
                  <a:lnTo>
                    <a:pt x="16447" y="23908"/>
                  </a:lnTo>
                  <a:lnTo>
                    <a:pt x="16515" y="23840"/>
                  </a:lnTo>
                  <a:lnTo>
                    <a:pt x="16561" y="23749"/>
                  </a:lnTo>
                  <a:lnTo>
                    <a:pt x="16606" y="23658"/>
                  </a:lnTo>
                  <a:lnTo>
                    <a:pt x="16629" y="23567"/>
                  </a:lnTo>
                  <a:lnTo>
                    <a:pt x="16629" y="23476"/>
                  </a:lnTo>
                  <a:lnTo>
                    <a:pt x="16629" y="23385"/>
                  </a:lnTo>
                  <a:lnTo>
                    <a:pt x="16311" y="21838"/>
                  </a:lnTo>
                  <a:lnTo>
                    <a:pt x="15878" y="19450"/>
                  </a:lnTo>
                  <a:lnTo>
                    <a:pt x="15332" y="16424"/>
                  </a:lnTo>
                  <a:lnTo>
                    <a:pt x="14741" y="13035"/>
                  </a:lnTo>
                  <a:lnTo>
                    <a:pt x="14741" y="12967"/>
                  </a:lnTo>
                  <a:lnTo>
                    <a:pt x="126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>
              <a:off x="3448300" y="2068150"/>
              <a:ext cx="209300" cy="232625"/>
            </a:xfrm>
            <a:custGeom>
              <a:avLst/>
              <a:gdLst/>
              <a:ahLst/>
              <a:cxnLst/>
              <a:rect l="l" t="t" r="r" b="b"/>
              <a:pathLst>
                <a:path w="8372" h="9305" extrusionOk="0">
                  <a:moveTo>
                    <a:pt x="0" y="0"/>
                  </a:moveTo>
                  <a:lnTo>
                    <a:pt x="0" y="5801"/>
                  </a:lnTo>
                  <a:lnTo>
                    <a:pt x="4186" y="9304"/>
                  </a:lnTo>
                  <a:lnTo>
                    <a:pt x="8371" y="5801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>
              <a:off x="3448300" y="2068150"/>
              <a:ext cx="209300" cy="156975"/>
            </a:xfrm>
            <a:custGeom>
              <a:avLst/>
              <a:gdLst/>
              <a:ahLst/>
              <a:cxnLst/>
              <a:rect l="l" t="t" r="r" b="b"/>
              <a:pathLst>
                <a:path w="8372" h="6279" extrusionOk="0">
                  <a:moveTo>
                    <a:pt x="0" y="0"/>
                  </a:moveTo>
                  <a:lnTo>
                    <a:pt x="0" y="1297"/>
                  </a:lnTo>
                  <a:lnTo>
                    <a:pt x="23" y="1775"/>
                  </a:lnTo>
                  <a:lnTo>
                    <a:pt x="91" y="2230"/>
                  </a:lnTo>
                  <a:lnTo>
                    <a:pt x="182" y="2685"/>
                  </a:lnTo>
                  <a:lnTo>
                    <a:pt x="296" y="3140"/>
                  </a:lnTo>
                  <a:lnTo>
                    <a:pt x="478" y="3572"/>
                  </a:lnTo>
                  <a:lnTo>
                    <a:pt x="683" y="3981"/>
                  </a:lnTo>
                  <a:lnTo>
                    <a:pt x="910" y="4345"/>
                  </a:lnTo>
                  <a:lnTo>
                    <a:pt x="1183" y="4709"/>
                  </a:lnTo>
                  <a:lnTo>
                    <a:pt x="1479" y="5028"/>
                  </a:lnTo>
                  <a:lnTo>
                    <a:pt x="1797" y="5323"/>
                  </a:lnTo>
                  <a:lnTo>
                    <a:pt x="2138" y="5596"/>
                  </a:lnTo>
                  <a:lnTo>
                    <a:pt x="2502" y="5824"/>
                  </a:lnTo>
                  <a:lnTo>
                    <a:pt x="2912" y="6029"/>
                  </a:lnTo>
                  <a:lnTo>
                    <a:pt x="3094" y="6097"/>
                  </a:lnTo>
                  <a:lnTo>
                    <a:pt x="3321" y="6165"/>
                  </a:lnTo>
                  <a:lnTo>
                    <a:pt x="3526" y="6211"/>
                  </a:lnTo>
                  <a:lnTo>
                    <a:pt x="3753" y="6256"/>
                  </a:lnTo>
                  <a:lnTo>
                    <a:pt x="3958" y="6279"/>
                  </a:lnTo>
                  <a:lnTo>
                    <a:pt x="4413" y="6279"/>
                  </a:lnTo>
                  <a:lnTo>
                    <a:pt x="4641" y="6256"/>
                  </a:lnTo>
                  <a:lnTo>
                    <a:pt x="4868" y="6211"/>
                  </a:lnTo>
                  <a:lnTo>
                    <a:pt x="5073" y="6165"/>
                  </a:lnTo>
                  <a:lnTo>
                    <a:pt x="5278" y="6097"/>
                  </a:lnTo>
                  <a:lnTo>
                    <a:pt x="5482" y="6029"/>
                  </a:lnTo>
                  <a:lnTo>
                    <a:pt x="5869" y="5847"/>
                  </a:lnTo>
                  <a:lnTo>
                    <a:pt x="6233" y="5596"/>
                  </a:lnTo>
                  <a:lnTo>
                    <a:pt x="6574" y="5346"/>
                  </a:lnTo>
                  <a:lnTo>
                    <a:pt x="6893" y="5050"/>
                  </a:lnTo>
                  <a:lnTo>
                    <a:pt x="7188" y="4732"/>
                  </a:lnTo>
                  <a:lnTo>
                    <a:pt x="7461" y="4368"/>
                  </a:lnTo>
                  <a:lnTo>
                    <a:pt x="7712" y="3981"/>
                  </a:lnTo>
                  <a:lnTo>
                    <a:pt x="7916" y="3572"/>
                  </a:lnTo>
                  <a:lnTo>
                    <a:pt x="8075" y="3162"/>
                  </a:lnTo>
                  <a:lnTo>
                    <a:pt x="8212" y="2707"/>
                  </a:lnTo>
                  <a:lnTo>
                    <a:pt x="8303" y="2252"/>
                  </a:lnTo>
                  <a:lnTo>
                    <a:pt x="8348" y="1775"/>
                  </a:lnTo>
                  <a:lnTo>
                    <a:pt x="8371" y="1297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>
              <a:off x="3412475" y="1749125"/>
              <a:ext cx="281525" cy="234875"/>
            </a:xfrm>
            <a:custGeom>
              <a:avLst/>
              <a:gdLst/>
              <a:ahLst/>
              <a:cxnLst/>
              <a:rect l="l" t="t" r="r" b="b"/>
              <a:pathLst>
                <a:path w="11261" h="9395" extrusionOk="0">
                  <a:moveTo>
                    <a:pt x="5619" y="0"/>
                  </a:moveTo>
                  <a:lnTo>
                    <a:pt x="5346" y="23"/>
                  </a:lnTo>
                  <a:lnTo>
                    <a:pt x="4982" y="114"/>
                  </a:lnTo>
                  <a:lnTo>
                    <a:pt x="4595" y="228"/>
                  </a:lnTo>
                  <a:lnTo>
                    <a:pt x="4163" y="387"/>
                  </a:lnTo>
                  <a:lnTo>
                    <a:pt x="3708" y="592"/>
                  </a:lnTo>
                  <a:lnTo>
                    <a:pt x="3253" y="842"/>
                  </a:lnTo>
                  <a:lnTo>
                    <a:pt x="2798" y="1092"/>
                  </a:lnTo>
                  <a:lnTo>
                    <a:pt x="2320" y="1388"/>
                  </a:lnTo>
                  <a:lnTo>
                    <a:pt x="1865" y="1683"/>
                  </a:lnTo>
                  <a:lnTo>
                    <a:pt x="1456" y="2002"/>
                  </a:lnTo>
                  <a:lnTo>
                    <a:pt x="1069" y="2343"/>
                  </a:lnTo>
                  <a:lnTo>
                    <a:pt x="728" y="2684"/>
                  </a:lnTo>
                  <a:lnTo>
                    <a:pt x="432" y="3026"/>
                  </a:lnTo>
                  <a:lnTo>
                    <a:pt x="319" y="3185"/>
                  </a:lnTo>
                  <a:lnTo>
                    <a:pt x="205" y="3367"/>
                  </a:lnTo>
                  <a:lnTo>
                    <a:pt x="114" y="3526"/>
                  </a:lnTo>
                  <a:lnTo>
                    <a:pt x="68" y="3685"/>
                  </a:lnTo>
                  <a:lnTo>
                    <a:pt x="23" y="3844"/>
                  </a:lnTo>
                  <a:lnTo>
                    <a:pt x="0" y="4004"/>
                  </a:lnTo>
                  <a:lnTo>
                    <a:pt x="0" y="4504"/>
                  </a:lnTo>
                  <a:lnTo>
                    <a:pt x="23" y="5255"/>
                  </a:lnTo>
                  <a:lnTo>
                    <a:pt x="114" y="7052"/>
                  </a:lnTo>
                  <a:lnTo>
                    <a:pt x="296" y="9395"/>
                  </a:lnTo>
                  <a:lnTo>
                    <a:pt x="10964" y="9395"/>
                  </a:lnTo>
                  <a:lnTo>
                    <a:pt x="11146" y="7052"/>
                  </a:lnTo>
                  <a:lnTo>
                    <a:pt x="11237" y="5255"/>
                  </a:lnTo>
                  <a:lnTo>
                    <a:pt x="11260" y="4504"/>
                  </a:lnTo>
                  <a:lnTo>
                    <a:pt x="11260" y="4004"/>
                  </a:lnTo>
                  <a:lnTo>
                    <a:pt x="11237" y="3844"/>
                  </a:lnTo>
                  <a:lnTo>
                    <a:pt x="11192" y="3685"/>
                  </a:lnTo>
                  <a:lnTo>
                    <a:pt x="11124" y="3526"/>
                  </a:lnTo>
                  <a:lnTo>
                    <a:pt x="11055" y="3367"/>
                  </a:lnTo>
                  <a:lnTo>
                    <a:pt x="10942" y="3185"/>
                  </a:lnTo>
                  <a:lnTo>
                    <a:pt x="10828" y="3026"/>
                  </a:lnTo>
                  <a:lnTo>
                    <a:pt x="10532" y="2684"/>
                  </a:lnTo>
                  <a:lnTo>
                    <a:pt x="10191" y="2343"/>
                  </a:lnTo>
                  <a:lnTo>
                    <a:pt x="9804" y="2002"/>
                  </a:lnTo>
                  <a:lnTo>
                    <a:pt x="9372" y="1683"/>
                  </a:lnTo>
                  <a:lnTo>
                    <a:pt x="8940" y="1388"/>
                  </a:lnTo>
                  <a:lnTo>
                    <a:pt x="8462" y="1092"/>
                  </a:lnTo>
                  <a:lnTo>
                    <a:pt x="8007" y="842"/>
                  </a:lnTo>
                  <a:lnTo>
                    <a:pt x="7529" y="592"/>
                  </a:lnTo>
                  <a:lnTo>
                    <a:pt x="7097" y="387"/>
                  </a:lnTo>
                  <a:lnTo>
                    <a:pt x="6665" y="228"/>
                  </a:lnTo>
                  <a:lnTo>
                    <a:pt x="6278" y="114"/>
                  </a:lnTo>
                  <a:lnTo>
                    <a:pt x="5914" y="23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>
              <a:off x="3403925" y="1969200"/>
              <a:ext cx="48950" cy="97275"/>
            </a:xfrm>
            <a:custGeom>
              <a:avLst/>
              <a:gdLst/>
              <a:ahLst/>
              <a:cxnLst/>
              <a:rect l="l" t="t" r="r" b="b"/>
              <a:pathLst>
                <a:path w="1958" h="3891" extrusionOk="0">
                  <a:moveTo>
                    <a:pt x="615" y="0"/>
                  </a:moveTo>
                  <a:lnTo>
                    <a:pt x="524" y="46"/>
                  </a:lnTo>
                  <a:lnTo>
                    <a:pt x="433" y="91"/>
                  </a:lnTo>
                  <a:lnTo>
                    <a:pt x="365" y="137"/>
                  </a:lnTo>
                  <a:lnTo>
                    <a:pt x="297" y="228"/>
                  </a:lnTo>
                  <a:lnTo>
                    <a:pt x="228" y="319"/>
                  </a:lnTo>
                  <a:lnTo>
                    <a:pt x="160" y="433"/>
                  </a:lnTo>
                  <a:lnTo>
                    <a:pt x="69" y="706"/>
                  </a:lnTo>
                  <a:lnTo>
                    <a:pt x="24" y="1001"/>
                  </a:lnTo>
                  <a:lnTo>
                    <a:pt x="1" y="1343"/>
                  </a:lnTo>
                  <a:lnTo>
                    <a:pt x="1" y="1729"/>
                  </a:lnTo>
                  <a:lnTo>
                    <a:pt x="69" y="2116"/>
                  </a:lnTo>
                  <a:lnTo>
                    <a:pt x="160" y="2503"/>
                  </a:lnTo>
                  <a:lnTo>
                    <a:pt x="274" y="2867"/>
                  </a:lnTo>
                  <a:lnTo>
                    <a:pt x="433" y="3162"/>
                  </a:lnTo>
                  <a:lnTo>
                    <a:pt x="592" y="3435"/>
                  </a:lnTo>
                  <a:lnTo>
                    <a:pt x="774" y="3663"/>
                  </a:lnTo>
                  <a:lnTo>
                    <a:pt x="865" y="3731"/>
                  </a:lnTo>
                  <a:lnTo>
                    <a:pt x="956" y="3799"/>
                  </a:lnTo>
                  <a:lnTo>
                    <a:pt x="1047" y="3845"/>
                  </a:lnTo>
                  <a:lnTo>
                    <a:pt x="1138" y="3890"/>
                  </a:lnTo>
                  <a:lnTo>
                    <a:pt x="1343" y="3890"/>
                  </a:lnTo>
                  <a:lnTo>
                    <a:pt x="1434" y="3867"/>
                  </a:lnTo>
                  <a:lnTo>
                    <a:pt x="1502" y="3822"/>
                  </a:lnTo>
                  <a:lnTo>
                    <a:pt x="1593" y="3754"/>
                  </a:lnTo>
                  <a:lnTo>
                    <a:pt x="1661" y="3663"/>
                  </a:lnTo>
                  <a:lnTo>
                    <a:pt x="1730" y="3572"/>
                  </a:lnTo>
                  <a:lnTo>
                    <a:pt x="1775" y="3458"/>
                  </a:lnTo>
                  <a:lnTo>
                    <a:pt x="1866" y="3208"/>
                  </a:lnTo>
                  <a:lnTo>
                    <a:pt x="1934" y="2889"/>
                  </a:lnTo>
                  <a:lnTo>
                    <a:pt x="1957" y="2548"/>
                  </a:lnTo>
                  <a:lnTo>
                    <a:pt x="1934" y="2184"/>
                  </a:lnTo>
                  <a:lnTo>
                    <a:pt x="1866" y="1775"/>
                  </a:lnTo>
                  <a:lnTo>
                    <a:pt x="1775" y="1388"/>
                  </a:lnTo>
                  <a:lnTo>
                    <a:pt x="1661" y="1047"/>
                  </a:lnTo>
                  <a:lnTo>
                    <a:pt x="1525" y="728"/>
                  </a:lnTo>
                  <a:lnTo>
                    <a:pt x="1366" y="455"/>
                  </a:lnTo>
                  <a:lnTo>
                    <a:pt x="1184" y="251"/>
                  </a:lnTo>
                  <a:lnTo>
                    <a:pt x="1093" y="160"/>
                  </a:lnTo>
                  <a:lnTo>
                    <a:pt x="979" y="91"/>
                  </a:lnTo>
                  <a:lnTo>
                    <a:pt x="888" y="46"/>
                  </a:lnTo>
                  <a:lnTo>
                    <a:pt x="797" y="23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>
              <a:off x="3653575" y="1969200"/>
              <a:ext cx="48950" cy="97275"/>
            </a:xfrm>
            <a:custGeom>
              <a:avLst/>
              <a:gdLst/>
              <a:ahLst/>
              <a:cxnLst/>
              <a:rect l="l" t="t" r="r" b="b"/>
              <a:pathLst>
                <a:path w="1958" h="3891" extrusionOk="0">
                  <a:moveTo>
                    <a:pt x="1252" y="0"/>
                  </a:moveTo>
                  <a:lnTo>
                    <a:pt x="1161" y="23"/>
                  </a:lnTo>
                  <a:lnTo>
                    <a:pt x="1070" y="46"/>
                  </a:lnTo>
                  <a:lnTo>
                    <a:pt x="956" y="91"/>
                  </a:lnTo>
                  <a:lnTo>
                    <a:pt x="865" y="160"/>
                  </a:lnTo>
                  <a:lnTo>
                    <a:pt x="774" y="251"/>
                  </a:lnTo>
                  <a:lnTo>
                    <a:pt x="592" y="455"/>
                  </a:lnTo>
                  <a:lnTo>
                    <a:pt x="433" y="728"/>
                  </a:lnTo>
                  <a:lnTo>
                    <a:pt x="297" y="1047"/>
                  </a:lnTo>
                  <a:lnTo>
                    <a:pt x="160" y="1388"/>
                  </a:lnTo>
                  <a:lnTo>
                    <a:pt x="69" y="1775"/>
                  </a:lnTo>
                  <a:lnTo>
                    <a:pt x="24" y="2184"/>
                  </a:lnTo>
                  <a:lnTo>
                    <a:pt x="1" y="2548"/>
                  </a:lnTo>
                  <a:lnTo>
                    <a:pt x="24" y="2889"/>
                  </a:lnTo>
                  <a:lnTo>
                    <a:pt x="92" y="3208"/>
                  </a:lnTo>
                  <a:lnTo>
                    <a:pt x="183" y="3458"/>
                  </a:lnTo>
                  <a:lnTo>
                    <a:pt x="228" y="3572"/>
                  </a:lnTo>
                  <a:lnTo>
                    <a:pt x="297" y="3663"/>
                  </a:lnTo>
                  <a:lnTo>
                    <a:pt x="365" y="3754"/>
                  </a:lnTo>
                  <a:lnTo>
                    <a:pt x="456" y="3822"/>
                  </a:lnTo>
                  <a:lnTo>
                    <a:pt x="524" y="3867"/>
                  </a:lnTo>
                  <a:lnTo>
                    <a:pt x="615" y="3890"/>
                  </a:lnTo>
                  <a:lnTo>
                    <a:pt x="820" y="3890"/>
                  </a:lnTo>
                  <a:lnTo>
                    <a:pt x="911" y="3845"/>
                  </a:lnTo>
                  <a:lnTo>
                    <a:pt x="1002" y="3799"/>
                  </a:lnTo>
                  <a:lnTo>
                    <a:pt x="1093" y="3731"/>
                  </a:lnTo>
                  <a:lnTo>
                    <a:pt x="1184" y="3663"/>
                  </a:lnTo>
                  <a:lnTo>
                    <a:pt x="1366" y="3435"/>
                  </a:lnTo>
                  <a:lnTo>
                    <a:pt x="1525" y="3162"/>
                  </a:lnTo>
                  <a:lnTo>
                    <a:pt x="1684" y="2867"/>
                  </a:lnTo>
                  <a:lnTo>
                    <a:pt x="1798" y="2503"/>
                  </a:lnTo>
                  <a:lnTo>
                    <a:pt x="1889" y="2116"/>
                  </a:lnTo>
                  <a:lnTo>
                    <a:pt x="1934" y="1729"/>
                  </a:lnTo>
                  <a:lnTo>
                    <a:pt x="1957" y="1343"/>
                  </a:lnTo>
                  <a:lnTo>
                    <a:pt x="1934" y="1001"/>
                  </a:lnTo>
                  <a:lnTo>
                    <a:pt x="1889" y="706"/>
                  </a:lnTo>
                  <a:lnTo>
                    <a:pt x="1798" y="433"/>
                  </a:lnTo>
                  <a:lnTo>
                    <a:pt x="1730" y="319"/>
                  </a:lnTo>
                  <a:lnTo>
                    <a:pt x="1662" y="228"/>
                  </a:lnTo>
                  <a:lnTo>
                    <a:pt x="1593" y="137"/>
                  </a:lnTo>
                  <a:lnTo>
                    <a:pt x="1525" y="91"/>
                  </a:lnTo>
                  <a:lnTo>
                    <a:pt x="1434" y="46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7"/>
            <p:cNvSpPr/>
            <p:nvPr/>
          </p:nvSpPr>
          <p:spPr>
            <a:xfrm>
              <a:off x="3435200" y="1828175"/>
              <a:ext cx="236050" cy="343500"/>
            </a:xfrm>
            <a:custGeom>
              <a:avLst/>
              <a:gdLst/>
              <a:ahLst/>
              <a:cxnLst/>
              <a:rect l="l" t="t" r="r" b="b"/>
              <a:pathLst>
                <a:path w="9442" h="13740" extrusionOk="0">
                  <a:moveTo>
                    <a:pt x="4710" y="0"/>
                  </a:moveTo>
                  <a:lnTo>
                    <a:pt x="3982" y="23"/>
                  </a:lnTo>
                  <a:lnTo>
                    <a:pt x="3299" y="68"/>
                  </a:lnTo>
                  <a:lnTo>
                    <a:pt x="2640" y="137"/>
                  </a:lnTo>
                  <a:lnTo>
                    <a:pt x="2048" y="250"/>
                  </a:lnTo>
                  <a:lnTo>
                    <a:pt x="1821" y="296"/>
                  </a:lnTo>
                  <a:lnTo>
                    <a:pt x="1616" y="364"/>
                  </a:lnTo>
                  <a:lnTo>
                    <a:pt x="1411" y="455"/>
                  </a:lnTo>
                  <a:lnTo>
                    <a:pt x="1229" y="546"/>
                  </a:lnTo>
                  <a:lnTo>
                    <a:pt x="1047" y="660"/>
                  </a:lnTo>
                  <a:lnTo>
                    <a:pt x="865" y="796"/>
                  </a:lnTo>
                  <a:lnTo>
                    <a:pt x="706" y="933"/>
                  </a:lnTo>
                  <a:lnTo>
                    <a:pt x="570" y="1092"/>
                  </a:lnTo>
                  <a:lnTo>
                    <a:pt x="433" y="1274"/>
                  </a:lnTo>
                  <a:lnTo>
                    <a:pt x="319" y="1456"/>
                  </a:lnTo>
                  <a:lnTo>
                    <a:pt x="228" y="1638"/>
                  </a:lnTo>
                  <a:lnTo>
                    <a:pt x="137" y="1843"/>
                  </a:lnTo>
                  <a:lnTo>
                    <a:pt x="69" y="2047"/>
                  </a:lnTo>
                  <a:lnTo>
                    <a:pt x="24" y="2252"/>
                  </a:lnTo>
                  <a:lnTo>
                    <a:pt x="1" y="2457"/>
                  </a:lnTo>
                  <a:lnTo>
                    <a:pt x="1" y="2684"/>
                  </a:lnTo>
                  <a:lnTo>
                    <a:pt x="1" y="9213"/>
                  </a:lnTo>
                  <a:lnTo>
                    <a:pt x="1" y="9463"/>
                  </a:lnTo>
                  <a:lnTo>
                    <a:pt x="69" y="9736"/>
                  </a:lnTo>
                  <a:lnTo>
                    <a:pt x="183" y="10077"/>
                  </a:lnTo>
                  <a:lnTo>
                    <a:pt x="319" y="10418"/>
                  </a:lnTo>
                  <a:lnTo>
                    <a:pt x="501" y="10782"/>
                  </a:lnTo>
                  <a:lnTo>
                    <a:pt x="706" y="11169"/>
                  </a:lnTo>
                  <a:lnTo>
                    <a:pt x="956" y="11533"/>
                  </a:lnTo>
                  <a:lnTo>
                    <a:pt x="1252" y="11920"/>
                  </a:lnTo>
                  <a:lnTo>
                    <a:pt x="1571" y="12284"/>
                  </a:lnTo>
                  <a:lnTo>
                    <a:pt x="1934" y="12625"/>
                  </a:lnTo>
                  <a:lnTo>
                    <a:pt x="2321" y="12921"/>
                  </a:lnTo>
                  <a:lnTo>
                    <a:pt x="2731" y="13194"/>
                  </a:lnTo>
                  <a:lnTo>
                    <a:pt x="2958" y="13307"/>
                  </a:lnTo>
                  <a:lnTo>
                    <a:pt x="3186" y="13421"/>
                  </a:lnTo>
                  <a:lnTo>
                    <a:pt x="3413" y="13512"/>
                  </a:lnTo>
                  <a:lnTo>
                    <a:pt x="3663" y="13580"/>
                  </a:lnTo>
                  <a:lnTo>
                    <a:pt x="3913" y="13649"/>
                  </a:lnTo>
                  <a:lnTo>
                    <a:pt x="4186" y="13694"/>
                  </a:lnTo>
                  <a:lnTo>
                    <a:pt x="4437" y="13717"/>
                  </a:lnTo>
                  <a:lnTo>
                    <a:pt x="4710" y="13740"/>
                  </a:lnTo>
                  <a:lnTo>
                    <a:pt x="4983" y="13717"/>
                  </a:lnTo>
                  <a:lnTo>
                    <a:pt x="5256" y="13694"/>
                  </a:lnTo>
                  <a:lnTo>
                    <a:pt x="5529" y="13649"/>
                  </a:lnTo>
                  <a:lnTo>
                    <a:pt x="5779" y="13580"/>
                  </a:lnTo>
                  <a:lnTo>
                    <a:pt x="6006" y="13512"/>
                  </a:lnTo>
                  <a:lnTo>
                    <a:pt x="6256" y="13421"/>
                  </a:lnTo>
                  <a:lnTo>
                    <a:pt x="6484" y="13307"/>
                  </a:lnTo>
                  <a:lnTo>
                    <a:pt x="6711" y="13194"/>
                  </a:lnTo>
                  <a:lnTo>
                    <a:pt x="7121" y="12921"/>
                  </a:lnTo>
                  <a:lnTo>
                    <a:pt x="7508" y="12625"/>
                  </a:lnTo>
                  <a:lnTo>
                    <a:pt x="7872" y="12284"/>
                  </a:lnTo>
                  <a:lnTo>
                    <a:pt x="8190" y="11920"/>
                  </a:lnTo>
                  <a:lnTo>
                    <a:pt x="8486" y="11533"/>
                  </a:lnTo>
                  <a:lnTo>
                    <a:pt x="8736" y="11169"/>
                  </a:lnTo>
                  <a:lnTo>
                    <a:pt x="8941" y="10782"/>
                  </a:lnTo>
                  <a:lnTo>
                    <a:pt x="9123" y="10418"/>
                  </a:lnTo>
                  <a:lnTo>
                    <a:pt x="9259" y="10077"/>
                  </a:lnTo>
                  <a:lnTo>
                    <a:pt x="9373" y="9736"/>
                  </a:lnTo>
                  <a:lnTo>
                    <a:pt x="9418" y="9463"/>
                  </a:lnTo>
                  <a:lnTo>
                    <a:pt x="9441" y="9213"/>
                  </a:lnTo>
                  <a:lnTo>
                    <a:pt x="9441" y="2684"/>
                  </a:lnTo>
                  <a:lnTo>
                    <a:pt x="9441" y="2457"/>
                  </a:lnTo>
                  <a:lnTo>
                    <a:pt x="9418" y="2252"/>
                  </a:lnTo>
                  <a:lnTo>
                    <a:pt x="9373" y="2047"/>
                  </a:lnTo>
                  <a:lnTo>
                    <a:pt x="9305" y="1843"/>
                  </a:lnTo>
                  <a:lnTo>
                    <a:pt x="9214" y="1638"/>
                  </a:lnTo>
                  <a:lnTo>
                    <a:pt x="9123" y="1456"/>
                  </a:lnTo>
                  <a:lnTo>
                    <a:pt x="9009" y="1274"/>
                  </a:lnTo>
                  <a:lnTo>
                    <a:pt x="8872" y="1092"/>
                  </a:lnTo>
                  <a:lnTo>
                    <a:pt x="8736" y="933"/>
                  </a:lnTo>
                  <a:lnTo>
                    <a:pt x="8577" y="796"/>
                  </a:lnTo>
                  <a:lnTo>
                    <a:pt x="8395" y="660"/>
                  </a:lnTo>
                  <a:lnTo>
                    <a:pt x="8213" y="546"/>
                  </a:lnTo>
                  <a:lnTo>
                    <a:pt x="8031" y="455"/>
                  </a:lnTo>
                  <a:lnTo>
                    <a:pt x="7826" y="364"/>
                  </a:lnTo>
                  <a:lnTo>
                    <a:pt x="7621" y="296"/>
                  </a:lnTo>
                  <a:lnTo>
                    <a:pt x="7394" y="250"/>
                  </a:lnTo>
                  <a:lnTo>
                    <a:pt x="6802" y="137"/>
                  </a:lnTo>
                  <a:lnTo>
                    <a:pt x="6143" y="68"/>
                  </a:lnTo>
                  <a:lnTo>
                    <a:pt x="5460" y="23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7"/>
            <p:cNvSpPr/>
            <p:nvPr/>
          </p:nvSpPr>
          <p:spPr>
            <a:xfrm>
              <a:off x="3442600" y="1936775"/>
              <a:ext cx="221250" cy="83050"/>
            </a:xfrm>
            <a:custGeom>
              <a:avLst/>
              <a:gdLst/>
              <a:ahLst/>
              <a:cxnLst/>
              <a:rect l="l" t="t" r="r" b="b"/>
              <a:pathLst>
                <a:path w="8850" h="3322" extrusionOk="0">
                  <a:moveTo>
                    <a:pt x="2002" y="1"/>
                  </a:moveTo>
                  <a:lnTo>
                    <a:pt x="1616" y="24"/>
                  </a:lnTo>
                  <a:lnTo>
                    <a:pt x="1252" y="92"/>
                  </a:lnTo>
                  <a:lnTo>
                    <a:pt x="933" y="206"/>
                  </a:lnTo>
                  <a:lnTo>
                    <a:pt x="638" y="342"/>
                  </a:lnTo>
                  <a:lnTo>
                    <a:pt x="410" y="501"/>
                  </a:lnTo>
                  <a:lnTo>
                    <a:pt x="228" y="683"/>
                  </a:lnTo>
                  <a:lnTo>
                    <a:pt x="160" y="774"/>
                  </a:lnTo>
                  <a:lnTo>
                    <a:pt x="92" y="888"/>
                  </a:lnTo>
                  <a:lnTo>
                    <a:pt x="46" y="1002"/>
                  </a:lnTo>
                  <a:lnTo>
                    <a:pt x="23" y="1115"/>
                  </a:lnTo>
                  <a:lnTo>
                    <a:pt x="1" y="1320"/>
                  </a:lnTo>
                  <a:lnTo>
                    <a:pt x="1" y="1502"/>
                  </a:lnTo>
                  <a:lnTo>
                    <a:pt x="1" y="1707"/>
                  </a:lnTo>
                  <a:lnTo>
                    <a:pt x="46" y="1912"/>
                  </a:lnTo>
                  <a:lnTo>
                    <a:pt x="92" y="2094"/>
                  </a:lnTo>
                  <a:lnTo>
                    <a:pt x="160" y="2276"/>
                  </a:lnTo>
                  <a:lnTo>
                    <a:pt x="251" y="2458"/>
                  </a:lnTo>
                  <a:lnTo>
                    <a:pt x="342" y="2617"/>
                  </a:lnTo>
                  <a:lnTo>
                    <a:pt x="456" y="2776"/>
                  </a:lnTo>
                  <a:lnTo>
                    <a:pt x="592" y="2912"/>
                  </a:lnTo>
                  <a:lnTo>
                    <a:pt x="751" y="3026"/>
                  </a:lnTo>
                  <a:lnTo>
                    <a:pt x="888" y="3140"/>
                  </a:lnTo>
                  <a:lnTo>
                    <a:pt x="1070" y="3208"/>
                  </a:lnTo>
                  <a:lnTo>
                    <a:pt x="1252" y="3276"/>
                  </a:lnTo>
                  <a:lnTo>
                    <a:pt x="1434" y="3322"/>
                  </a:lnTo>
                  <a:lnTo>
                    <a:pt x="1843" y="3322"/>
                  </a:lnTo>
                  <a:lnTo>
                    <a:pt x="2048" y="3276"/>
                  </a:lnTo>
                  <a:lnTo>
                    <a:pt x="2253" y="3208"/>
                  </a:lnTo>
                  <a:lnTo>
                    <a:pt x="2457" y="3117"/>
                  </a:lnTo>
                  <a:lnTo>
                    <a:pt x="2662" y="3003"/>
                  </a:lnTo>
                  <a:lnTo>
                    <a:pt x="2844" y="2867"/>
                  </a:lnTo>
                  <a:lnTo>
                    <a:pt x="3049" y="2730"/>
                  </a:lnTo>
                  <a:lnTo>
                    <a:pt x="3231" y="2571"/>
                  </a:lnTo>
                  <a:lnTo>
                    <a:pt x="3390" y="2412"/>
                  </a:lnTo>
                  <a:lnTo>
                    <a:pt x="3527" y="2253"/>
                  </a:lnTo>
                  <a:lnTo>
                    <a:pt x="3663" y="2071"/>
                  </a:lnTo>
                  <a:lnTo>
                    <a:pt x="3777" y="1889"/>
                  </a:lnTo>
                  <a:lnTo>
                    <a:pt x="3868" y="1707"/>
                  </a:lnTo>
                  <a:lnTo>
                    <a:pt x="3936" y="1525"/>
                  </a:lnTo>
                  <a:lnTo>
                    <a:pt x="3981" y="1366"/>
                  </a:lnTo>
                  <a:lnTo>
                    <a:pt x="3981" y="1206"/>
                  </a:lnTo>
                  <a:lnTo>
                    <a:pt x="4869" y="1206"/>
                  </a:lnTo>
                  <a:lnTo>
                    <a:pt x="4869" y="1366"/>
                  </a:lnTo>
                  <a:lnTo>
                    <a:pt x="4914" y="1525"/>
                  </a:lnTo>
                  <a:lnTo>
                    <a:pt x="4982" y="1707"/>
                  </a:lnTo>
                  <a:lnTo>
                    <a:pt x="5073" y="1889"/>
                  </a:lnTo>
                  <a:lnTo>
                    <a:pt x="5187" y="2071"/>
                  </a:lnTo>
                  <a:lnTo>
                    <a:pt x="5324" y="2253"/>
                  </a:lnTo>
                  <a:lnTo>
                    <a:pt x="5460" y="2412"/>
                  </a:lnTo>
                  <a:lnTo>
                    <a:pt x="5619" y="2571"/>
                  </a:lnTo>
                  <a:lnTo>
                    <a:pt x="5801" y="2730"/>
                  </a:lnTo>
                  <a:lnTo>
                    <a:pt x="5983" y="2867"/>
                  </a:lnTo>
                  <a:lnTo>
                    <a:pt x="6188" y="3003"/>
                  </a:lnTo>
                  <a:lnTo>
                    <a:pt x="6393" y="3117"/>
                  </a:lnTo>
                  <a:lnTo>
                    <a:pt x="6597" y="3208"/>
                  </a:lnTo>
                  <a:lnTo>
                    <a:pt x="6802" y="3276"/>
                  </a:lnTo>
                  <a:lnTo>
                    <a:pt x="7007" y="3322"/>
                  </a:lnTo>
                  <a:lnTo>
                    <a:pt x="7416" y="3322"/>
                  </a:lnTo>
                  <a:lnTo>
                    <a:pt x="7598" y="3276"/>
                  </a:lnTo>
                  <a:lnTo>
                    <a:pt x="7780" y="3208"/>
                  </a:lnTo>
                  <a:lnTo>
                    <a:pt x="7940" y="3140"/>
                  </a:lnTo>
                  <a:lnTo>
                    <a:pt x="8099" y="3026"/>
                  </a:lnTo>
                  <a:lnTo>
                    <a:pt x="8258" y="2912"/>
                  </a:lnTo>
                  <a:lnTo>
                    <a:pt x="8394" y="2776"/>
                  </a:lnTo>
                  <a:lnTo>
                    <a:pt x="8508" y="2617"/>
                  </a:lnTo>
                  <a:lnTo>
                    <a:pt x="8599" y="2458"/>
                  </a:lnTo>
                  <a:lnTo>
                    <a:pt x="8690" y="2276"/>
                  </a:lnTo>
                  <a:lnTo>
                    <a:pt x="8758" y="2094"/>
                  </a:lnTo>
                  <a:lnTo>
                    <a:pt x="8804" y="1912"/>
                  </a:lnTo>
                  <a:lnTo>
                    <a:pt x="8849" y="1707"/>
                  </a:lnTo>
                  <a:lnTo>
                    <a:pt x="8849" y="1502"/>
                  </a:lnTo>
                  <a:lnTo>
                    <a:pt x="8849" y="1320"/>
                  </a:lnTo>
                  <a:lnTo>
                    <a:pt x="8827" y="1115"/>
                  </a:lnTo>
                  <a:lnTo>
                    <a:pt x="8804" y="1002"/>
                  </a:lnTo>
                  <a:lnTo>
                    <a:pt x="8758" y="888"/>
                  </a:lnTo>
                  <a:lnTo>
                    <a:pt x="8690" y="774"/>
                  </a:lnTo>
                  <a:lnTo>
                    <a:pt x="8622" y="683"/>
                  </a:lnTo>
                  <a:lnTo>
                    <a:pt x="8440" y="501"/>
                  </a:lnTo>
                  <a:lnTo>
                    <a:pt x="8212" y="342"/>
                  </a:lnTo>
                  <a:lnTo>
                    <a:pt x="7917" y="206"/>
                  </a:lnTo>
                  <a:lnTo>
                    <a:pt x="7598" y="92"/>
                  </a:lnTo>
                  <a:lnTo>
                    <a:pt x="7234" y="24"/>
                  </a:lnTo>
                  <a:lnTo>
                    <a:pt x="6848" y="1"/>
                  </a:lnTo>
                  <a:lnTo>
                    <a:pt x="6461" y="24"/>
                  </a:lnTo>
                  <a:lnTo>
                    <a:pt x="6120" y="92"/>
                  </a:lnTo>
                  <a:lnTo>
                    <a:pt x="5801" y="183"/>
                  </a:lnTo>
                  <a:lnTo>
                    <a:pt x="5528" y="297"/>
                  </a:lnTo>
                  <a:lnTo>
                    <a:pt x="5301" y="456"/>
                  </a:lnTo>
                  <a:lnTo>
                    <a:pt x="5096" y="615"/>
                  </a:lnTo>
                  <a:lnTo>
                    <a:pt x="4960" y="820"/>
                  </a:lnTo>
                  <a:lnTo>
                    <a:pt x="4914" y="911"/>
                  </a:lnTo>
                  <a:lnTo>
                    <a:pt x="4891" y="1024"/>
                  </a:lnTo>
                  <a:lnTo>
                    <a:pt x="3959" y="1024"/>
                  </a:lnTo>
                  <a:lnTo>
                    <a:pt x="3936" y="911"/>
                  </a:lnTo>
                  <a:lnTo>
                    <a:pt x="3890" y="820"/>
                  </a:lnTo>
                  <a:lnTo>
                    <a:pt x="3731" y="615"/>
                  </a:lnTo>
                  <a:lnTo>
                    <a:pt x="3549" y="456"/>
                  </a:lnTo>
                  <a:lnTo>
                    <a:pt x="3322" y="297"/>
                  </a:lnTo>
                  <a:lnTo>
                    <a:pt x="3049" y="183"/>
                  </a:lnTo>
                  <a:lnTo>
                    <a:pt x="2730" y="92"/>
                  </a:lnTo>
                  <a:lnTo>
                    <a:pt x="2389" y="24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7"/>
            <p:cNvSpPr/>
            <p:nvPr/>
          </p:nvSpPr>
          <p:spPr>
            <a:xfrm>
              <a:off x="3294175" y="2222275"/>
              <a:ext cx="258775" cy="614775"/>
            </a:xfrm>
            <a:custGeom>
              <a:avLst/>
              <a:gdLst/>
              <a:ahLst/>
              <a:cxnLst/>
              <a:rect l="l" t="t" r="r" b="b"/>
              <a:pathLst>
                <a:path w="10351" h="24591" extrusionOk="0">
                  <a:moveTo>
                    <a:pt x="5028" y="0"/>
                  </a:moveTo>
                  <a:lnTo>
                    <a:pt x="3708" y="637"/>
                  </a:lnTo>
                  <a:lnTo>
                    <a:pt x="3140" y="1024"/>
                  </a:lnTo>
                  <a:lnTo>
                    <a:pt x="2548" y="1433"/>
                  </a:lnTo>
                  <a:lnTo>
                    <a:pt x="1866" y="1956"/>
                  </a:lnTo>
                  <a:lnTo>
                    <a:pt x="1502" y="2252"/>
                  </a:lnTo>
                  <a:lnTo>
                    <a:pt x="1183" y="2525"/>
                  </a:lnTo>
                  <a:lnTo>
                    <a:pt x="865" y="2843"/>
                  </a:lnTo>
                  <a:lnTo>
                    <a:pt x="569" y="3139"/>
                  </a:lnTo>
                  <a:lnTo>
                    <a:pt x="342" y="3435"/>
                  </a:lnTo>
                  <a:lnTo>
                    <a:pt x="160" y="3708"/>
                  </a:lnTo>
                  <a:lnTo>
                    <a:pt x="92" y="3844"/>
                  </a:lnTo>
                  <a:lnTo>
                    <a:pt x="46" y="3981"/>
                  </a:lnTo>
                  <a:lnTo>
                    <a:pt x="1" y="4117"/>
                  </a:lnTo>
                  <a:lnTo>
                    <a:pt x="1" y="4231"/>
                  </a:lnTo>
                  <a:lnTo>
                    <a:pt x="1889" y="4231"/>
                  </a:lnTo>
                  <a:lnTo>
                    <a:pt x="819" y="5300"/>
                  </a:lnTo>
                  <a:lnTo>
                    <a:pt x="637" y="5505"/>
                  </a:lnTo>
                  <a:lnTo>
                    <a:pt x="501" y="5732"/>
                  </a:lnTo>
                  <a:lnTo>
                    <a:pt x="387" y="5960"/>
                  </a:lnTo>
                  <a:lnTo>
                    <a:pt x="319" y="6210"/>
                  </a:lnTo>
                  <a:lnTo>
                    <a:pt x="274" y="6483"/>
                  </a:lnTo>
                  <a:lnTo>
                    <a:pt x="251" y="6733"/>
                  </a:lnTo>
                  <a:lnTo>
                    <a:pt x="296" y="6984"/>
                  </a:lnTo>
                  <a:lnTo>
                    <a:pt x="342" y="7256"/>
                  </a:lnTo>
                  <a:lnTo>
                    <a:pt x="569" y="7893"/>
                  </a:lnTo>
                  <a:lnTo>
                    <a:pt x="842" y="8621"/>
                  </a:lnTo>
                  <a:lnTo>
                    <a:pt x="1183" y="9418"/>
                  </a:lnTo>
                  <a:lnTo>
                    <a:pt x="1547" y="10327"/>
                  </a:lnTo>
                  <a:lnTo>
                    <a:pt x="2002" y="11283"/>
                  </a:lnTo>
                  <a:lnTo>
                    <a:pt x="2480" y="12329"/>
                  </a:lnTo>
                  <a:lnTo>
                    <a:pt x="3026" y="13421"/>
                  </a:lnTo>
                  <a:lnTo>
                    <a:pt x="3640" y="14558"/>
                  </a:lnTo>
                  <a:lnTo>
                    <a:pt x="4277" y="15741"/>
                  </a:lnTo>
                  <a:lnTo>
                    <a:pt x="4982" y="16970"/>
                  </a:lnTo>
                  <a:lnTo>
                    <a:pt x="5756" y="18221"/>
                  </a:lnTo>
                  <a:lnTo>
                    <a:pt x="6575" y="19472"/>
                  </a:lnTo>
                  <a:lnTo>
                    <a:pt x="7439" y="20746"/>
                  </a:lnTo>
                  <a:lnTo>
                    <a:pt x="8349" y="22042"/>
                  </a:lnTo>
                  <a:lnTo>
                    <a:pt x="9327" y="23316"/>
                  </a:lnTo>
                  <a:lnTo>
                    <a:pt x="10351" y="24590"/>
                  </a:lnTo>
                  <a:lnTo>
                    <a:pt x="10351" y="23157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7"/>
            <p:cNvSpPr/>
            <p:nvPr/>
          </p:nvSpPr>
          <p:spPr>
            <a:xfrm>
              <a:off x="3297600" y="2207475"/>
              <a:ext cx="255350" cy="629575"/>
            </a:xfrm>
            <a:custGeom>
              <a:avLst/>
              <a:gdLst/>
              <a:ahLst/>
              <a:cxnLst/>
              <a:rect l="l" t="t" r="r" b="b"/>
              <a:pathLst>
                <a:path w="10214" h="25183" extrusionOk="0">
                  <a:moveTo>
                    <a:pt x="5277" y="1"/>
                  </a:moveTo>
                  <a:lnTo>
                    <a:pt x="3708" y="706"/>
                  </a:lnTo>
                  <a:lnTo>
                    <a:pt x="3116" y="1092"/>
                  </a:lnTo>
                  <a:lnTo>
                    <a:pt x="2525" y="1502"/>
                  </a:lnTo>
                  <a:lnTo>
                    <a:pt x="1843" y="2025"/>
                  </a:lnTo>
                  <a:lnTo>
                    <a:pt x="1501" y="2321"/>
                  </a:lnTo>
                  <a:lnTo>
                    <a:pt x="1160" y="2594"/>
                  </a:lnTo>
                  <a:lnTo>
                    <a:pt x="842" y="2912"/>
                  </a:lnTo>
                  <a:lnTo>
                    <a:pt x="569" y="3208"/>
                  </a:lnTo>
                  <a:lnTo>
                    <a:pt x="341" y="3504"/>
                  </a:lnTo>
                  <a:lnTo>
                    <a:pt x="159" y="3777"/>
                  </a:lnTo>
                  <a:lnTo>
                    <a:pt x="91" y="3913"/>
                  </a:lnTo>
                  <a:lnTo>
                    <a:pt x="23" y="4050"/>
                  </a:lnTo>
                  <a:lnTo>
                    <a:pt x="0" y="4186"/>
                  </a:lnTo>
                  <a:lnTo>
                    <a:pt x="0" y="4300"/>
                  </a:lnTo>
                  <a:lnTo>
                    <a:pt x="1888" y="4300"/>
                  </a:lnTo>
                  <a:lnTo>
                    <a:pt x="819" y="5369"/>
                  </a:lnTo>
                  <a:lnTo>
                    <a:pt x="637" y="5574"/>
                  </a:lnTo>
                  <a:lnTo>
                    <a:pt x="500" y="5801"/>
                  </a:lnTo>
                  <a:lnTo>
                    <a:pt x="387" y="6029"/>
                  </a:lnTo>
                  <a:lnTo>
                    <a:pt x="296" y="6279"/>
                  </a:lnTo>
                  <a:lnTo>
                    <a:pt x="250" y="6552"/>
                  </a:lnTo>
                  <a:lnTo>
                    <a:pt x="250" y="6802"/>
                  </a:lnTo>
                  <a:lnTo>
                    <a:pt x="273" y="7075"/>
                  </a:lnTo>
                  <a:lnTo>
                    <a:pt x="341" y="7325"/>
                  </a:lnTo>
                  <a:lnTo>
                    <a:pt x="569" y="7962"/>
                  </a:lnTo>
                  <a:lnTo>
                    <a:pt x="819" y="8713"/>
                  </a:lnTo>
                  <a:lnTo>
                    <a:pt x="1160" y="9555"/>
                  </a:lnTo>
                  <a:lnTo>
                    <a:pt x="1524" y="10464"/>
                  </a:lnTo>
                  <a:lnTo>
                    <a:pt x="1956" y="11488"/>
                  </a:lnTo>
                  <a:lnTo>
                    <a:pt x="2434" y="12557"/>
                  </a:lnTo>
                  <a:lnTo>
                    <a:pt x="2980" y="13695"/>
                  </a:lnTo>
                  <a:lnTo>
                    <a:pt x="3549" y="14900"/>
                  </a:lnTo>
                  <a:lnTo>
                    <a:pt x="4208" y="16129"/>
                  </a:lnTo>
                  <a:lnTo>
                    <a:pt x="4891" y="17380"/>
                  </a:lnTo>
                  <a:lnTo>
                    <a:pt x="5641" y="18676"/>
                  </a:lnTo>
                  <a:lnTo>
                    <a:pt x="6460" y="19996"/>
                  </a:lnTo>
                  <a:lnTo>
                    <a:pt x="7302" y="21292"/>
                  </a:lnTo>
                  <a:lnTo>
                    <a:pt x="8235" y="22612"/>
                  </a:lnTo>
                  <a:lnTo>
                    <a:pt x="8712" y="23271"/>
                  </a:lnTo>
                  <a:lnTo>
                    <a:pt x="9190" y="23908"/>
                  </a:lnTo>
                  <a:lnTo>
                    <a:pt x="9690" y="24545"/>
                  </a:lnTo>
                  <a:lnTo>
                    <a:pt x="10214" y="25182"/>
                  </a:lnTo>
                  <a:lnTo>
                    <a:pt x="10214" y="23089"/>
                  </a:lnTo>
                  <a:lnTo>
                    <a:pt x="527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7"/>
            <p:cNvSpPr/>
            <p:nvPr/>
          </p:nvSpPr>
          <p:spPr>
            <a:xfrm>
              <a:off x="3552925" y="2222275"/>
              <a:ext cx="259350" cy="614775"/>
            </a:xfrm>
            <a:custGeom>
              <a:avLst/>
              <a:gdLst/>
              <a:ahLst/>
              <a:cxnLst/>
              <a:rect l="l" t="t" r="r" b="b"/>
              <a:pathLst>
                <a:path w="10374" h="24591" extrusionOk="0">
                  <a:moveTo>
                    <a:pt x="5346" y="0"/>
                  </a:moveTo>
                  <a:lnTo>
                    <a:pt x="1" y="23157"/>
                  </a:lnTo>
                  <a:lnTo>
                    <a:pt x="1" y="24590"/>
                  </a:lnTo>
                  <a:lnTo>
                    <a:pt x="1024" y="23316"/>
                  </a:lnTo>
                  <a:lnTo>
                    <a:pt x="2002" y="22042"/>
                  </a:lnTo>
                  <a:lnTo>
                    <a:pt x="2935" y="20746"/>
                  </a:lnTo>
                  <a:lnTo>
                    <a:pt x="3799" y="19472"/>
                  </a:lnTo>
                  <a:lnTo>
                    <a:pt x="4618" y="18221"/>
                  </a:lnTo>
                  <a:lnTo>
                    <a:pt x="5369" y="16970"/>
                  </a:lnTo>
                  <a:lnTo>
                    <a:pt x="6074" y="15741"/>
                  </a:lnTo>
                  <a:lnTo>
                    <a:pt x="6734" y="14558"/>
                  </a:lnTo>
                  <a:lnTo>
                    <a:pt x="7325" y="13421"/>
                  </a:lnTo>
                  <a:lnTo>
                    <a:pt x="7871" y="12329"/>
                  </a:lnTo>
                  <a:lnTo>
                    <a:pt x="8372" y="11283"/>
                  </a:lnTo>
                  <a:lnTo>
                    <a:pt x="8804" y="10327"/>
                  </a:lnTo>
                  <a:lnTo>
                    <a:pt x="9191" y="9418"/>
                  </a:lnTo>
                  <a:lnTo>
                    <a:pt x="9532" y="8621"/>
                  </a:lnTo>
                  <a:lnTo>
                    <a:pt x="9805" y="7893"/>
                  </a:lnTo>
                  <a:lnTo>
                    <a:pt x="10010" y="7256"/>
                  </a:lnTo>
                  <a:lnTo>
                    <a:pt x="10078" y="6984"/>
                  </a:lnTo>
                  <a:lnTo>
                    <a:pt x="10101" y="6733"/>
                  </a:lnTo>
                  <a:lnTo>
                    <a:pt x="10101" y="6483"/>
                  </a:lnTo>
                  <a:lnTo>
                    <a:pt x="10055" y="6210"/>
                  </a:lnTo>
                  <a:lnTo>
                    <a:pt x="9987" y="5960"/>
                  </a:lnTo>
                  <a:lnTo>
                    <a:pt x="9873" y="5732"/>
                  </a:lnTo>
                  <a:lnTo>
                    <a:pt x="9714" y="5505"/>
                  </a:lnTo>
                  <a:lnTo>
                    <a:pt x="9555" y="5300"/>
                  </a:lnTo>
                  <a:lnTo>
                    <a:pt x="8463" y="4231"/>
                  </a:lnTo>
                  <a:lnTo>
                    <a:pt x="10373" y="4231"/>
                  </a:lnTo>
                  <a:lnTo>
                    <a:pt x="10351" y="4117"/>
                  </a:lnTo>
                  <a:lnTo>
                    <a:pt x="10328" y="3981"/>
                  </a:lnTo>
                  <a:lnTo>
                    <a:pt x="10283" y="3844"/>
                  </a:lnTo>
                  <a:lnTo>
                    <a:pt x="10214" y="3708"/>
                  </a:lnTo>
                  <a:lnTo>
                    <a:pt x="10032" y="3435"/>
                  </a:lnTo>
                  <a:lnTo>
                    <a:pt x="9782" y="3139"/>
                  </a:lnTo>
                  <a:lnTo>
                    <a:pt x="9509" y="2843"/>
                  </a:lnTo>
                  <a:lnTo>
                    <a:pt x="9191" y="2525"/>
                  </a:lnTo>
                  <a:lnTo>
                    <a:pt x="8849" y="2252"/>
                  </a:lnTo>
                  <a:lnTo>
                    <a:pt x="8508" y="1956"/>
                  </a:lnTo>
                  <a:lnTo>
                    <a:pt x="7826" y="1433"/>
                  </a:lnTo>
                  <a:lnTo>
                    <a:pt x="7234" y="1024"/>
                  </a:lnTo>
                  <a:lnTo>
                    <a:pt x="6643" y="637"/>
                  </a:lnTo>
                  <a:lnTo>
                    <a:pt x="53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7"/>
            <p:cNvSpPr/>
            <p:nvPr/>
          </p:nvSpPr>
          <p:spPr>
            <a:xfrm>
              <a:off x="3552925" y="2207475"/>
              <a:ext cx="255925" cy="629575"/>
            </a:xfrm>
            <a:custGeom>
              <a:avLst/>
              <a:gdLst/>
              <a:ahLst/>
              <a:cxnLst/>
              <a:rect l="l" t="t" r="r" b="b"/>
              <a:pathLst>
                <a:path w="10237" h="25183" extrusionOk="0">
                  <a:moveTo>
                    <a:pt x="4937" y="1"/>
                  </a:moveTo>
                  <a:lnTo>
                    <a:pt x="1" y="23089"/>
                  </a:lnTo>
                  <a:lnTo>
                    <a:pt x="1" y="25182"/>
                  </a:lnTo>
                  <a:lnTo>
                    <a:pt x="524" y="24545"/>
                  </a:lnTo>
                  <a:lnTo>
                    <a:pt x="1024" y="23908"/>
                  </a:lnTo>
                  <a:lnTo>
                    <a:pt x="1525" y="23271"/>
                  </a:lnTo>
                  <a:lnTo>
                    <a:pt x="2002" y="22612"/>
                  </a:lnTo>
                  <a:lnTo>
                    <a:pt x="2912" y="21292"/>
                  </a:lnTo>
                  <a:lnTo>
                    <a:pt x="3777" y="19996"/>
                  </a:lnTo>
                  <a:lnTo>
                    <a:pt x="4573" y="18676"/>
                  </a:lnTo>
                  <a:lnTo>
                    <a:pt x="5324" y="17380"/>
                  </a:lnTo>
                  <a:lnTo>
                    <a:pt x="6029" y="16129"/>
                  </a:lnTo>
                  <a:lnTo>
                    <a:pt x="6666" y="14900"/>
                  </a:lnTo>
                  <a:lnTo>
                    <a:pt x="7257" y="13695"/>
                  </a:lnTo>
                  <a:lnTo>
                    <a:pt x="7803" y="12557"/>
                  </a:lnTo>
                  <a:lnTo>
                    <a:pt x="8281" y="11488"/>
                  </a:lnTo>
                  <a:lnTo>
                    <a:pt x="8713" y="10464"/>
                  </a:lnTo>
                  <a:lnTo>
                    <a:pt x="9077" y="9555"/>
                  </a:lnTo>
                  <a:lnTo>
                    <a:pt x="9395" y="8713"/>
                  </a:lnTo>
                  <a:lnTo>
                    <a:pt x="9668" y="7962"/>
                  </a:lnTo>
                  <a:lnTo>
                    <a:pt x="9896" y="7325"/>
                  </a:lnTo>
                  <a:lnTo>
                    <a:pt x="9941" y="7075"/>
                  </a:lnTo>
                  <a:lnTo>
                    <a:pt x="9987" y="6802"/>
                  </a:lnTo>
                  <a:lnTo>
                    <a:pt x="9964" y="6552"/>
                  </a:lnTo>
                  <a:lnTo>
                    <a:pt x="9919" y="6279"/>
                  </a:lnTo>
                  <a:lnTo>
                    <a:pt x="9850" y="6029"/>
                  </a:lnTo>
                  <a:lnTo>
                    <a:pt x="9737" y="5801"/>
                  </a:lnTo>
                  <a:lnTo>
                    <a:pt x="9600" y="5574"/>
                  </a:lnTo>
                  <a:lnTo>
                    <a:pt x="9418" y="5369"/>
                  </a:lnTo>
                  <a:lnTo>
                    <a:pt x="8349" y="4300"/>
                  </a:lnTo>
                  <a:lnTo>
                    <a:pt x="10237" y="4300"/>
                  </a:lnTo>
                  <a:lnTo>
                    <a:pt x="10237" y="4186"/>
                  </a:lnTo>
                  <a:lnTo>
                    <a:pt x="10192" y="4050"/>
                  </a:lnTo>
                  <a:lnTo>
                    <a:pt x="10146" y="3913"/>
                  </a:lnTo>
                  <a:lnTo>
                    <a:pt x="10078" y="3777"/>
                  </a:lnTo>
                  <a:lnTo>
                    <a:pt x="9896" y="3504"/>
                  </a:lnTo>
                  <a:lnTo>
                    <a:pt x="9668" y="3208"/>
                  </a:lnTo>
                  <a:lnTo>
                    <a:pt x="9373" y="2912"/>
                  </a:lnTo>
                  <a:lnTo>
                    <a:pt x="9054" y="2594"/>
                  </a:lnTo>
                  <a:lnTo>
                    <a:pt x="8736" y="2321"/>
                  </a:lnTo>
                  <a:lnTo>
                    <a:pt x="8372" y="2025"/>
                  </a:lnTo>
                  <a:lnTo>
                    <a:pt x="7689" y="1502"/>
                  </a:lnTo>
                  <a:lnTo>
                    <a:pt x="7098" y="1092"/>
                  </a:lnTo>
                  <a:lnTo>
                    <a:pt x="6529" y="706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7"/>
            <p:cNvSpPr/>
            <p:nvPr/>
          </p:nvSpPr>
          <p:spPr>
            <a:xfrm>
              <a:off x="3418725" y="2283125"/>
              <a:ext cx="269000" cy="501600"/>
            </a:xfrm>
            <a:custGeom>
              <a:avLst/>
              <a:gdLst/>
              <a:ahLst/>
              <a:cxnLst/>
              <a:rect l="l" t="t" r="r" b="b"/>
              <a:pathLst>
                <a:path w="10760" h="20064" extrusionOk="0">
                  <a:moveTo>
                    <a:pt x="0" y="0"/>
                  </a:moveTo>
                  <a:lnTo>
                    <a:pt x="46" y="728"/>
                  </a:lnTo>
                  <a:lnTo>
                    <a:pt x="159" y="1979"/>
                  </a:lnTo>
                  <a:lnTo>
                    <a:pt x="250" y="2798"/>
                  </a:lnTo>
                  <a:lnTo>
                    <a:pt x="364" y="3708"/>
                  </a:lnTo>
                  <a:lnTo>
                    <a:pt x="523" y="4686"/>
                  </a:lnTo>
                  <a:lnTo>
                    <a:pt x="705" y="5778"/>
                  </a:lnTo>
                  <a:lnTo>
                    <a:pt x="910" y="6915"/>
                  </a:lnTo>
                  <a:lnTo>
                    <a:pt x="1160" y="8121"/>
                  </a:lnTo>
                  <a:lnTo>
                    <a:pt x="1456" y="9395"/>
                  </a:lnTo>
                  <a:lnTo>
                    <a:pt x="1775" y="10691"/>
                  </a:lnTo>
                  <a:lnTo>
                    <a:pt x="2161" y="12011"/>
                  </a:lnTo>
                  <a:lnTo>
                    <a:pt x="2571" y="13353"/>
                  </a:lnTo>
                  <a:lnTo>
                    <a:pt x="3026" y="14718"/>
                  </a:lnTo>
                  <a:lnTo>
                    <a:pt x="3526" y="16060"/>
                  </a:lnTo>
                  <a:lnTo>
                    <a:pt x="3936" y="17083"/>
                  </a:lnTo>
                  <a:lnTo>
                    <a:pt x="4391" y="18107"/>
                  </a:lnTo>
                  <a:lnTo>
                    <a:pt x="4868" y="19085"/>
                  </a:lnTo>
                  <a:lnTo>
                    <a:pt x="5369" y="20063"/>
                  </a:lnTo>
                  <a:lnTo>
                    <a:pt x="5892" y="19085"/>
                  </a:lnTo>
                  <a:lnTo>
                    <a:pt x="6370" y="18107"/>
                  </a:lnTo>
                  <a:lnTo>
                    <a:pt x="6802" y="17083"/>
                  </a:lnTo>
                  <a:lnTo>
                    <a:pt x="7234" y="16060"/>
                  </a:lnTo>
                  <a:lnTo>
                    <a:pt x="7734" y="14718"/>
                  </a:lnTo>
                  <a:lnTo>
                    <a:pt x="8189" y="13353"/>
                  </a:lnTo>
                  <a:lnTo>
                    <a:pt x="8599" y="12011"/>
                  </a:lnTo>
                  <a:lnTo>
                    <a:pt x="8963" y="10691"/>
                  </a:lnTo>
                  <a:lnTo>
                    <a:pt x="9304" y="9395"/>
                  </a:lnTo>
                  <a:lnTo>
                    <a:pt x="9577" y="8121"/>
                  </a:lnTo>
                  <a:lnTo>
                    <a:pt x="9827" y="6915"/>
                  </a:lnTo>
                  <a:lnTo>
                    <a:pt x="10055" y="5778"/>
                  </a:lnTo>
                  <a:lnTo>
                    <a:pt x="10237" y="4686"/>
                  </a:lnTo>
                  <a:lnTo>
                    <a:pt x="10373" y="3708"/>
                  </a:lnTo>
                  <a:lnTo>
                    <a:pt x="10510" y="2798"/>
                  </a:lnTo>
                  <a:lnTo>
                    <a:pt x="10601" y="1979"/>
                  </a:lnTo>
                  <a:lnTo>
                    <a:pt x="10714" y="728"/>
                  </a:lnTo>
                  <a:lnTo>
                    <a:pt x="10760" y="0"/>
                  </a:lnTo>
                  <a:lnTo>
                    <a:pt x="5369" y="7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7"/>
            <p:cNvSpPr/>
            <p:nvPr/>
          </p:nvSpPr>
          <p:spPr>
            <a:xfrm>
              <a:off x="3418725" y="2184150"/>
              <a:ext cx="134225" cy="193400"/>
            </a:xfrm>
            <a:custGeom>
              <a:avLst/>
              <a:gdLst/>
              <a:ahLst/>
              <a:cxnLst/>
              <a:rect l="l" t="t" r="r" b="b"/>
              <a:pathLst>
                <a:path w="5369" h="7736" extrusionOk="0">
                  <a:moveTo>
                    <a:pt x="1183" y="1"/>
                  </a:moveTo>
                  <a:lnTo>
                    <a:pt x="0" y="1457"/>
                  </a:lnTo>
                  <a:lnTo>
                    <a:pt x="0" y="3959"/>
                  </a:lnTo>
                  <a:lnTo>
                    <a:pt x="1775" y="7735"/>
                  </a:lnTo>
                  <a:lnTo>
                    <a:pt x="5369" y="4664"/>
                  </a:lnTo>
                  <a:lnTo>
                    <a:pt x="1183" y="116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7"/>
            <p:cNvSpPr/>
            <p:nvPr/>
          </p:nvSpPr>
          <p:spPr>
            <a:xfrm>
              <a:off x="3552925" y="2184150"/>
              <a:ext cx="134250" cy="193400"/>
            </a:xfrm>
            <a:custGeom>
              <a:avLst/>
              <a:gdLst/>
              <a:ahLst/>
              <a:cxnLst/>
              <a:rect l="l" t="t" r="r" b="b"/>
              <a:pathLst>
                <a:path w="5370" h="7736" extrusionOk="0">
                  <a:moveTo>
                    <a:pt x="4186" y="1"/>
                  </a:moveTo>
                  <a:lnTo>
                    <a:pt x="4186" y="1161"/>
                  </a:lnTo>
                  <a:lnTo>
                    <a:pt x="1" y="4664"/>
                  </a:lnTo>
                  <a:lnTo>
                    <a:pt x="3595" y="7735"/>
                  </a:lnTo>
                  <a:lnTo>
                    <a:pt x="5369" y="3959"/>
                  </a:lnTo>
                  <a:lnTo>
                    <a:pt x="5369" y="1457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7"/>
            <p:cNvSpPr/>
            <p:nvPr/>
          </p:nvSpPr>
          <p:spPr>
            <a:xfrm>
              <a:off x="3508575" y="2300750"/>
              <a:ext cx="89300" cy="85900"/>
            </a:xfrm>
            <a:custGeom>
              <a:avLst/>
              <a:gdLst/>
              <a:ahLst/>
              <a:cxnLst/>
              <a:rect l="l" t="t" r="r" b="b"/>
              <a:pathLst>
                <a:path w="3572" h="3436" extrusionOk="0">
                  <a:moveTo>
                    <a:pt x="1775" y="0"/>
                  </a:moveTo>
                  <a:lnTo>
                    <a:pt x="0" y="1524"/>
                  </a:lnTo>
                  <a:lnTo>
                    <a:pt x="1160" y="3435"/>
                  </a:lnTo>
                  <a:lnTo>
                    <a:pt x="2412" y="3435"/>
                  </a:lnTo>
                  <a:lnTo>
                    <a:pt x="3572" y="1524"/>
                  </a:lnTo>
                  <a:lnTo>
                    <a:pt x="1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7"/>
            <p:cNvSpPr/>
            <p:nvPr/>
          </p:nvSpPr>
          <p:spPr>
            <a:xfrm>
              <a:off x="3506875" y="2386625"/>
              <a:ext cx="92700" cy="398100"/>
            </a:xfrm>
            <a:custGeom>
              <a:avLst/>
              <a:gdLst/>
              <a:ahLst/>
              <a:cxnLst/>
              <a:rect l="l" t="t" r="r" b="b"/>
              <a:pathLst>
                <a:path w="3708" h="15924" extrusionOk="0">
                  <a:moveTo>
                    <a:pt x="1228" y="0"/>
                  </a:moveTo>
                  <a:lnTo>
                    <a:pt x="910" y="546"/>
                  </a:lnTo>
                  <a:lnTo>
                    <a:pt x="819" y="705"/>
                  </a:lnTo>
                  <a:lnTo>
                    <a:pt x="751" y="887"/>
                  </a:lnTo>
                  <a:lnTo>
                    <a:pt x="705" y="1092"/>
                  </a:lnTo>
                  <a:lnTo>
                    <a:pt x="683" y="1274"/>
                  </a:lnTo>
                  <a:lnTo>
                    <a:pt x="0" y="11920"/>
                  </a:lnTo>
                  <a:lnTo>
                    <a:pt x="410" y="12943"/>
                  </a:lnTo>
                  <a:lnTo>
                    <a:pt x="865" y="13967"/>
                  </a:lnTo>
                  <a:lnTo>
                    <a:pt x="1342" y="14945"/>
                  </a:lnTo>
                  <a:lnTo>
                    <a:pt x="1843" y="15923"/>
                  </a:lnTo>
                  <a:lnTo>
                    <a:pt x="2366" y="14945"/>
                  </a:lnTo>
                  <a:lnTo>
                    <a:pt x="2844" y="13967"/>
                  </a:lnTo>
                  <a:lnTo>
                    <a:pt x="3276" y="12943"/>
                  </a:lnTo>
                  <a:lnTo>
                    <a:pt x="3708" y="11920"/>
                  </a:lnTo>
                  <a:lnTo>
                    <a:pt x="3026" y="1274"/>
                  </a:lnTo>
                  <a:lnTo>
                    <a:pt x="3003" y="1092"/>
                  </a:lnTo>
                  <a:lnTo>
                    <a:pt x="2957" y="887"/>
                  </a:lnTo>
                  <a:lnTo>
                    <a:pt x="2889" y="705"/>
                  </a:lnTo>
                  <a:lnTo>
                    <a:pt x="2798" y="546"/>
                  </a:lnTo>
                  <a:lnTo>
                    <a:pt x="24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7"/>
            <p:cNvSpPr/>
            <p:nvPr/>
          </p:nvSpPr>
          <p:spPr>
            <a:xfrm>
              <a:off x="3342525" y="3261250"/>
              <a:ext cx="313350" cy="270150"/>
            </a:xfrm>
            <a:custGeom>
              <a:avLst/>
              <a:gdLst/>
              <a:ahLst/>
              <a:cxnLst/>
              <a:rect l="l" t="t" r="r" b="b"/>
              <a:pathLst>
                <a:path w="12534" h="10806" extrusionOk="0">
                  <a:moveTo>
                    <a:pt x="9463" y="1"/>
                  </a:moveTo>
                  <a:lnTo>
                    <a:pt x="8849" y="342"/>
                  </a:lnTo>
                  <a:lnTo>
                    <a:pt x="8257" y="638"/>
                  </a:lnTo>
                  <a:lnTo>
                    <a:pt x="7666" y="911"/>
                  </a:lnTo>
                  <a:lnTo>
                    <a:pt x="7507" y="956"/>
                  </a:lnTo>
                  <a:lnTo>
                    <a:pt x="6893" y="956"/>
                  </a:lnTo>
                  <a:lnTo>
                    <a:pt x="6392" y="888"/>
                  </a:lnTo>
                  <a:lnTo>
                    <a:pt x="5846" y="842"/>
                  </a:lnTo>
                  <a:lnTo>
                    <a:pt x="5573" y="820"/>
                  </a:lnTo>
                  <a:lnTo>
                    <a:pt x="5300" y="820"/>
                  </a:lnTo>
                  <a:lnTo>
                    <a:pt x="5005" y="842"/>
                  </a:lnTo>
                  <a:lnTo>
                    <a:pt x="4754" y="865"/>
                  </a:lnTo>
                  <a:lnTo>
                    <a:pt x="4481" y="933"/>
                  </a:lnTo>
                  <a:lnTo>
                    <a:pt x="4231" y="1047"/>
                  </a:lnTo>
                  <a:lnTo>
                    <a:pt x="4004" y="1184"/>
                  </a:lnTo>
                  <a:lnTo>
                    <a:pt x="3799" y="1388"/>
                  </a:lnTo>
                  <a:lnTo>
                    <a:pt x="3571" y="1593"/>
                  </a:lnTo>
                  <a:lnTo>
                    <a:pt x="3344" y="1775"/>
                  </a:lnTo>
                  <a:lnTo>
                    <a:pt x="3071" y="1957"/>
                  </a:lnTo>
                  <a:lnTo>
                    <a:pt x="2821" y="2116"/>
                  </a:lnTo>
                  <a:lnTo>
                    <a:pt x="2275" y="2412"/>
                  </a:lnTo>
                  <a:lnTo>
                    <a:pt x="1729" y="2662"/>
                  </a:lnTo>
                  <a:lnTo>
                    <a:pt x="1251" y="2912"/>
                  </a:lnTo>
                  <a:lnTo>
                    <a:pt x="1046" y="3049"/>
                  </a:lnTo>
                  <a:lnTo>
                    <a:pt x="865" y="3185"/>
                  </a:lnTo>
                  <a:lnTo>
                    <a:pt x="728" y="3299"/>
                  </a:lnTo>
                  <a:lnTo>
                    <a:pt x="614" y="3436"/>
                  </a:lnTo>
                  <a:lnTo>
                    <a:pt x="546" y="3572"/>
                  </a:lnTo>
                  <a:lnTo>
                    <a:pt x="523" y="3731"/>
                  </a:lnTo>
                  <a:lnTo>
                    <a:pt x="569" y="4300"/>
                  </a:lnTo>
                  <a:lnTo>
                    <a:pt x="660" y="4709"/>
                  </a:lnTo>
                  <a:lnTo>
                    <a:pt x="728" y="4982"/>
                  </a:lnTo>
                  <a:lnTo>
                    <a:pt x="751" y="5073"/>
                  </a:lnTo>
                  <a:lnTo>
                    <a:pt x="592" y="5278"/>
                  </a:lnTo>
                  <a:lnTo>
                    <a:pt x="432" y="5483"/>
                  </a:lnTo>
                  <a:lnTo>
                    <a:pt x="273" y="5756"/>
                  </a:lnTo>
                  <a:lnTo>
                    <a:pt x="137" y="6052"/>
                  </a:lnTo>
                  <a:lnTo>
                    <a:pt x="68" y="6211"/>
                  </a:lnTo>
                  <a:lnTo>
                    <a:pt x="23" y="6370"/>
                  </a:lnTo>
                  <a:lnTo>
                    <a:pt x="0" y="6529"/>
                  </a:lnTo>
                  <a:lnTo>
                    <a:pt x="0" y="6666"/>
                  </a:lnTo>
                  <a:lnTo>
                    <a:pt x="46" y="6825"/>
                  </a:lnTo>
                  <a:lnTo>
                    <a:pt x="91" y="6961"/>
                  </a:lnTo>
                  <a:lnTo>
                    <a:pt x="546" y="7712"/>
                  </a:lnTo>
                  <a:lnTo>
                    <a:pt x="1183" y="8713"/>
                  </a:lnTo>
                  <a:lnTo>
                    <a:pt x="2184" y="10260"/>
                  </a:lnTo>
                  <a:lnTo>
                    <a:pt x="2229" y="10328"/>
                  </a:lnTo>
                  <a:lnTo>
                    <a:pt x="2298" y="10374"/>
                  </a:lnTo>
                  <a:lnTo>
                    <a:pt x="2389" y="10396"/>
                  </a:lnTo>
                  <a:lnTo>
                    <a:pt x="2457" y="10419"/>
                  </a:lnTo>
                  <a:lnTo>
                    <a:pt x="2662" y="10419"/>
                  </a:lnTo>
                  <a:lnTo>
                    <a:pt x="2844" y="10396"/>
                  </a:lnTo>
                  <a:lnTo>
                    <a:pt x="3026" y="10351"/>
                  </a:lnTo>
                  <a:lnTo>
                    <a:pt x="3162" y="10305"/>
                  </a:lnTo>
                  <a:lnTo>
                    <a:pt x="3298" y="10260"/>
                  </a:lnTo>
                  <a:lnTo>
                    <a:pt x="3321" y="10305"/>
                  </a:lnTo>
                  <a:lnTo>
                    <a:pt x="3367" y="10442"/>
                  </a:lnTo>
                  <a:lnTo>
                    <a:pt x="3480" y="10601"/>
                  </a:lnTo>
                  <a:lnTo>
                    <a:pt x="3549" y="10692"/>
                  </a:lnTo>
                  <a:lnTo>
                    <a:pt x="3662" y="10783"/>
                  </a:lnTo>
                  <a:lnTo>
                    <a:pt x="3731" y="10806"/>
                  </a:lnTo>
                  <a:lnTo>
                    <a:pt x="4026" y="10806"/>
                  </a:lnTo>
                  <a:lnTo>
                    <a:pt x="4231" y="10760"/>
                  </a:lnTo>
                  <a:lnTo>
                    <a:pt x="4732" y="10624"/>
                  </a:lnTo>
                  <a:lnTo>
                    <a:pt x="5323" y="10396"/>
                  </a:lnTo>
                  <a:lnTo>
                    <a:pt x="6005" y="10078"/>
                  </a:lnTo>
                  <a:lnTo>
                    <a:pt x="6733" y="9714"/>
                  </a:lnTo>
                  <a:lnTo>
                    <a:pt x="7097" y="9486"/>
                  </a:lnTo>
                  <a:lnTo>
                    <a:pt x="7484" y="9259"/>
                  </a:lnTo>
                  <a:lnTo>
                    <a:pt x="7848" y="9009"/>
                  </a:lnTo>
                  <a:lnTo>
                    <a:pt x="8235" y="8736"/>
                  </a:lnTo>
                  <a:lnTo>
                    <a:pt x="8576" y="8463"/>
                  </a:lnTo>
                  <a:lnTo>
                    <a:pt x="8894" y="8190"/>
                  </a:lnTo>
                  <a:lnTo>
                    <a:pt x="9190" y="7894"/>
                  </a:lnTo>
                  <a:lnTo>
                    <a:pt x="9440" y="7644"/>
                  </a:lnTo>
                  <a:lnTo>
                    <a:pt x="9668" y="7371"/>
                  </a:lnTo>
                  <a:lnTo>
                    <a:pt x="9872" y="7121"/>
                  </a:lnTo>
                  <a:lnTo>
                    <a:pt x="10214" y="6643"/>
                  </a:lnTo>
                  <a:lnTo>
                    <a:pt x="10509" y="6211"/>
                  </a:lnTo>
                  <a:lnTo>
                    <a:pt x="10714" y="5847"/>
                  </a:lnTo>
                  <a:lnTo>
                    <a:pt x="10896" y="5574"/>
                  </a:lnTo>
                  <a:lnTo>
                    <a:pt x="11033" y="5392"/>
                  </a:lnTo>
                  <a:lnTo>
                    <a:pt x="12534" y="3959"/>
                  </a:lnTo>
                  <a:lnTo>
                    <a:pt x="9463" y="1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7"/>
            <p:cNvSpPr/>
            <p:nvPr/>
          </p:nvSpPr>
          <p:spPr>
            <a:xfrm>
              <a:off x="3579100" y="3241925"/>
              <a:ext cx="130800" cy="146175"/>
            </a:xfrm>
            <a:custGeom>
              <a:avLst/>
              <a:gdLst/>
              <a:ahLst/>
              <a:cxnLst/>
              <a:rect l="l" t="t" r="r" b="b"/>
              <a:pathLst>
                <a:path w="5232" h="5847" extrusionOk="0">
                  <a:moveTo>
                    <a:pt x="1410" y="0"/>
                  </a:moveTo>
                  <a:lnTo>
                    <a:pt x="0" y="774"/>
                  </a:lnTo>
                  <a:lnTo>
                    <a:pt x="3890" y="5846"/>
                  </a:lnTo>
                  <a:lnTo>
                    <a:pt x="5232" y="4914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7"/>
            <p:cNvSpPr/>
            <p:nvPr/>
          </p:nvSpPr>
          <p:spPr>
            <a:xfrm>
              <a:off x="3614350" y="2992825"/>
              <a:ext cx="491925" cy="412900"/>
            </a:xfrm>
            <a:custGeom>
              <a:avLst/>
              <a:gdLst/>
              <a:ahLst/>
              <a:cxnLst/>
              <a:rect l="l" t="t" r="r" b="b"/>
              <a:pathLst>
                <a:path w="19677" h="16516" extrusionOk="0">
                  <a:moveTo>
                    <a:pt x="12830" y="1"/>
                  </a:moveTo>
                  <a:lnTo>
                    <a:pt x="12489" y="46"/>
                  </a:lnTo>
                  <a:lnTo>
                    <a:pt x="12148" y="115"/>
                  </a:lnTo>
                  <a:lnTo>
                    <a:pt x="11806" y="228"/>
                  </a:lnTo>
                  <a:lnTo>
                    <a:pt x="11465" y="365"/>
                  </a:lnTo>
                  <a:lnTo>
                    <a:pt x="11147" y="547"/>
                  </a:lnTo>
                  <a:lnTo>
                    <a:pt x="10510" y="956"/>
                  </a:lnTo>
                  <a:lnTo>
                    <a:pt x="9873" y="1411"/>
                  </a:lnTo>
                  <a:lnTo>
                    <a:pt x="9236" y="1912"/>
                  </a:lnTo>
                  <a:lnTo>
                    <a:pt x="8576" y="2458"/>
                  </a:lnTo>
                  <a:lnTo>
                    <a:pt x="7939" y="3026"/>
                  </a:lnTo>
                  <a:lnTo>
                    <a:pt x="7280" y="3618"/>
                  </a:lnTo>
                  <a:lnTo>
                    <a:pt x="5937" y="4892"/>
                  </a:lnTo>
                  <a:lnTo>
                    <a:pt x="4550" y="6188"/>
                  </a:lnTo>
                  <a:lnTo>
                    <a:pt x="3822" y="6848"/>
                  </a:lnTo>
                  <a:lnTo>
                    <a:pt x="3094" y="7508"/>
                  </a:lnTo>
                  <a:lnTo>
                    <a:pt x="2343" y="8145"/>
                  </a:lnTo>
                  <a:lnTo>
                    <a:pt x="1593" y="8781"/>
                  </a:lnTo>
                  <a:lnTo>
                    <a:pt x="797" y="9373"/>
                  </a:lnTo>
                  <a:lnTo>
                    <a:pt x="0" y="9964"/>
                  </a:lnTo>
                  <a:lnTo>
                    <a:pt x="5050" y="16516"/>
                  </a:lnTo>
                  <a:lnTo>
                    <a:pt x="6779" y="15128"/>
                  </a:lnTo>
                  <a:lnTo>
                    <a:pt x="10692" y="11921"/>
                  </a:lnTo>
                  <a:lnTo>
                    <a:pt x="12898" y="10078"/>
                  </a:lnTo>
                  <a:lnTo>
                    <a:pt x="14968" y="8326"/>
                  </a:lnTo>
                  <a:lnTo>
                    <a:pt x="15855" y="7553"/>
                  </a:lnTo>
                  <a:lnTo>
                    <a:pt x="16629" y="6871"/>
                  </a:lnTo>
                  <a:lnTo>
                    <a:pt x="17266" y="6279"/>
                  </a:lnTo>
                  <a:lnTo>
                    <a:pt x="17698" y="5847"/>
                  </a:lnTo>
                  <a:lnTo>
                    <a:pt x="18312" y="5142"/>
                  </a:lnTo>
                  <a:lnTo>
                    <a:pt x="18790" y="4550"/>
                  </a:lnTo>
                  <a:lnTo>
                    <a:pt x="19131" y="4050"/>
                  </a:lnTo>
                  <a:lnTo>
                    <a:pt x="19381" y="3641"/>
                  </a:lnTo>
                  <a:lnTo>
                    <a:pt x="19540" y="3322"/>
                  </a:lnTo>
                  <a:lnTo>
                    <a:pt x="19631" y="3095"/>
                  </a:lnTo>
                  <a:lnTo>
                    <a:pt x="19677" y="2913"/>
                  </a:lnTo>
                  <a:lnTo>
                    <a:pt x="19449" y="2731"/>
                  </a:lnTo>
                  <a:lnTo>
                    <a:pt x="18835" y="2253"/>
                  </a:lnTo>
                  <a:lnTo>
                    <a:pt x="18380" y="1957"/>
                  </a:lnTo>
                  <a:lnTo>
                    <a:pt x="17880" y="1616"/>
                  </a:lnTo>
                  <a:lnTo>
                    <a:pt x="17311" y="1275"/>
                  </a:lnTo>
                  <a:lnTo>
                    <a:pt x="16697" y="956"/>
                  </a:lnTo>
                  <a:lnTo>
                    <a:pt x="16037" y="661"/>
                  </a:lnTo>
                  <a:lnTo>
                    <a:pt x="15696" y="524"/>
                  </a:lnTo>
                  <a:lnTo>
                    <a:pt x="15332" y="388"/>
                  </a:lnTo>
                  <a:lnTo>
                    <a:pt x="14991" y="274"/>
                  </a:lnTo>
                  <a:lnTo>
                    <a:pt x="14627" y="183"/>
                  </a:lnTo>
                  <a:lnTo>
                    <a:pt x="14263" y="92"/>
                  </a:lnTo>
                  <a:lnTo>
                    <a:pt x="13922" y="46"/>
                  </a:lnTo>
                  <a:lnTo>
                    <a:pt x="135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7"/>
            <p:cNvSpPr/>
            <p:nvPr/>
          </p:nvSpPr>
          <p:spPr>
            <a:xfrm>
              <a:off x="3450575" y="3261250"/>
              <a:ext cx="312800" cy="270150"/>
            </a:xfrm>
            <a:custGeom>
              <a:avLst/>
              <a:gdLst/>
              <a:ahLst/>
              <a:cxnLst/>
              <a:rect l="l" t="t" r="r" b="b"/>
              <a:pathLst>
                <a:path w="12512" h="10806" extrusionOk="0">
                  <a:moveTo>
                    <a:pt x="3048" y="1"/>
                  </a:moveTo>
                  <a:lnTo>
                    <a:pt x="0" y="3959"/>
                  </a:lnTo>
                  <a:lnTo>
                    <a:pt x="1501" y="5392"/>
                  </a:lnTo>
                  <a:lnTo>
                    <a:pt x="1638" y="5574"/>
                  </a:lnTo>
                  <a:lnTo>
                    <a:pt x="1820" y="5847"/>
                  </a:lnTo>
                  <a:lnTo>
                    <a:pt x="2025" y="6211"/>
                  </a:lnTo>
                  <a:lnTo>
                    <a:pt x="2298" y="6643"/>
                  </a:lnTo>
                  <a:lnTo>
                    <a:pt x="2639" y="7121"/>
                  </a:lnTo>
                  <a:lnTo>
                    <a:pt x="2866" y="7371"/>
                  </a:lnTo>
                  <a:lnTo>
                    <a:pt x="3094" y="7644"/>
                  </a:lnTo>
                  <a:lnTo>
                    <a:pt x="3344" y="7894"/>
                  </a:lnTo>
                  <a:lnTo>
                    <a:pt x="3640" y="8190"/>
                  </a:lnTo>
                  <a:lnTo>
                    <a:pt x="3958" y="8463"/>
                  </a:lnTo>
                  <a:lnTo>
                    <a:pt x="4299" y="8736"/>
                  </a:lnTo>
                  <a:lnTo>
                    <a:pt x="4663" y="9009"/>
                  </a:lnTo>
                  <a:lnTo>
                    <a:pt x="5050" y="9259"/>
                  </a:lnTo>
                  <a:lnTo>
                    <a:pt x="5414" y="9486"/>
                  </a:lnTo>
                  <a:lnTo>
                    <a:pt x="5801" y="9714"/>
                  </a:lnTo>
                  <a:lnTo>
                    <a:pt x="6529" y="10078"/>
                  </a:lnTo>
                  <a:lnTo>
                    <a:pt x="7211" y="10396"/>
                  </a:lnTo>
                  <a:lnTo>
                    <a:pt x="7802" y="10624"/>
                  </a:lnTo>
                  <a:lnTo>
                    <a:pt x="8303" y="10760"/>
                  </a:lnTo>
                  <a:lnTo>
                    <a:pt x="8508" y="10806"/>
                  </a:lnTo>
                  <a:lnTo>
                    <a:pt x="8781" y="10806"/>
                  </a:lnTo>
                  <a:lnTo>
                    <a:pt x="8872" y="10783"/>
                  </a:lnTo>
                  <a:lnTo>
                    <a:pt x="8963" y="10692"/>
                  </a:lnTo>
                  <a:lnTo>
                    <a:pt x="9054" y="10601"/>
                  </a:lnTo>
                  <a:lnTo>
                    <a:pt x="9167" y="10442"/>
                  </a:lnTo>
                  <a:lnTo>
                    <a:pt x="9213" y="10305"/>
                  </a:lnTo>
                  <a:lnTo>
                    <a:pt x="9213" y="10260"/>
                  </a:lnTo>
                  <a:lnTo>
                    <a:pt x="9349" y="10305"/>
                  </a:lnTo>
                  <a:lnTo>
                    <a:pt x="9509" y="10351"/>
                  </a:lnTo>
                  <a:lnTo>
                    <a:pt x="9691" y="10396"/>
                  </a:lnTo>
                  <a:lnTo>
                    <a:pt x="9873" y="10419"/>
                  </a:lnTo>
                  <a:lnTo>
                    <a:pt x="10054" y="10419"/>
                  </a:lnTo>
                  <a:lnTo>
                    <a:pt x="10145" y="10396"/>
                  </a:lnTo>
                  <a:lnTo>
                    <a:pt x="10214" y="10374"/>
                  </a:lnTo>
                  <a:lnTo>
                    <a:pt x="10282" y="10328"/>
                  </a:lnTo>
                  <a:lnTo>
                    <a:pt x="10350" y="10260"/>
                  </a:lnTo>
                  <a:lnTo>
                    <a:pt x="11351" y="8713"/>
                  </a:lnTo>
                  <a:lnTo>
                    <a:pt x="11988" y="7712"/>
                  </a:lnTo>
                  <a:lnTo>
                    <a:pt x="12443" y="6961"/>
                  </a:lnTo>
                  <a:lnTo>
                    <a:pt x="12488" y="6825"/>
                  </a:lnTo>
                  <a:lnTo>
                    <a:pt x="12511" y="6666"/>
                  </a:lnTo>
                  <a:lnTo>
                    <a:pt x="12511" y="6529"/>
                  </a:lnTo>
                  <a:lnTo>
                    <a:pt x="12488" y="6370"/>
                  </a:lnTo>
                  <a:lnTo>
                    <a:pt x="12466" y="6211"/>
                  </a:lnTo>
                  <a:lnTo>
                    <a:pt x="12397" y="6052"/>
                  </a:lnTo>
                  <a:lnTo>
                    <a:pt x="12261" y="5756"/>
                  </a:lnTo>
                  <a:lnTo>
                    <a:pt x="12102" y="5483"/>
                  </a:lnTo>
                  <a:lnTo>
                    <a:pt x="11943" y="5278"/>
                  </a:lnTo>
                  <a:lnTo>
                    <a:pt x="11783" y="5073"/>
                  </a:lnTo>
                  <a:lnTo>
                    <a:pt x="11806" y="4982"/>
                  </a:lnTo>
                  <a:lnTo>
                    <a:pt x="11874" y="4709"/>
                  </a:lnTo>
                  <a:lnTo>
                    <a:pt x="11943" y="4300"/>
                  </a:lnTo>
                  <a:lnTo>
                    <a:pt x="11988" y="3731"/>
                  </a:lnTo>
                  <a:lnTo>
                    <a:pt x="11988" y="3572"/>
                  </a:lnTo>
                  <a:lnTo>
                    <a:pt x="11920" y="3436"/>
                  </a:lnTo>
                  <a:lnTo>
                    <a:pt x="11806" y="3299"/>
                  </a:lnTo>
                  <a:lnTo>
                    <a:pt x="11670" y="3185"/>
                  </a:lnTo>
                  <a:lnTo>
                    <a:pt x="11488" y="3049"/>
                  </a:lnTo>
                  <a:lnTo>
                    <a:pt x="11283" y="2912"/>
                  </a:lnTo>
                  <a:lnTo>
                    <a:pt x="10782" y="2662"/>
                  </a:lnTo>
                  <a:lnTo>
                    <a:pt x="10259" y="2412"/>
                  </a:lnTo>
                  <a:lnTo>
                    <a:pt x="9713" y="2116"/>
                  </a:lnTo>
                  <a:lnTo>
                    <a:pt x="9440" y="1957"/>
                  </a:lnTo>
                  <a:lnTo>
                    <a:pt x="9190" y="1775"/>
                  </a:lnTo>
                  <a:lnTo>
                    <a:pt x="8963" y="1593"/>
                  </a:lnTo>
                  <a:lnTo>
                    <a:pt x="8735" y="1388"/>
                  </a:lnTo>
                  <a:lnTo>
                    <a:pt x="8530" y="1184"/>
                  </a:lnTo>
                  <a:lnTo>
                    <a:pt x="8280" y="1047"/>
                  </a:lnTo>
                  <a:lnTo>
                    <a:pt x="8030" y="933"/>
                  </a:lnTo>
                  <a:lnTo>
                    <a:pt x="7780" y="865"/>
                  </a:lnTo>
                  <a:lnTo>
                    <a:pt x="7507" y="842"/>
                  </a:lnTo>
                  <a:lnTo>
                    <a:pt x="7234" y="820"/>
                  </a:lnTo>
                  <a:lnTo>
                    <a:pt x="6961" y="820"/>
                  </a:lnTo>
                  <a:lnTo>
                    <a:pt x="6688" y="842"/>
                  </a:lnTo>
                  <a:lnTo>
                    <a:pt x="6142" y="888"/>
                  </a:lnTo>
                  <a:lnTo>
                    <a:pt x="5641" y="956"/>
                  </a:lnTo>
                  <a:lnTo>
                    <a:pt x="5027" y="956"/>
                  </a:lnTo>
                  <a:lnTo>
                    <a:pt x="4868" y="911"/>
                  </a:lnTo>
                  <a:lnTo>
                    <a:pt x="4254" y="638"/>
                  </a:lnTo>
                  <a:lnTo>
                    <a:pt x="3685" y="342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7"/>
            <p:cNvSpPr/>
            <p:nvPr/>
          </p:nvSpPr>
          <p:spPr>
            <a:xfrm>
              <a:off x="3396550" y="3241925"/>
              <a:ext cx="130250" cy="146175"/>
            </a:xfrm>
            <a:custGeom>
              <a:avLst/>
              <a:gdLst/>
              <a:ahLst/>
              <a:cxnLst/>
              <a:rect l="l" t="t" r="r" b="b"/>
              <a:pathLst>
                <a:path w="5210" h="5847" extrusionOk="0">
                  <a:moveTo>
                    <a:pt x="3822" y="0"/>
                  </a:moveTo>
                  <a:lnTo>
                    <a:pt x="0" y="4914"/>
                  </a:lnTo>
                  <a:lnTo>
                    <a:pt x="1319" y="5846"/>
                  </a:lnTo>
                  <a:lnTo>
                    <a:pt x="5209" y="774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7"/>
            <p:cNvSpPr/>
            <p:nvPr/>
          </p:nvSpPr>
          <p:spPr>
            <a:xfrm>
              <a:off x="3000175" y="2992825"/>
              <a:ext cx="491925" cy="412900"/>
            </a:xfrm>
            <a:custGeom>
              <a:avLst/>
              <a:gdLst/>
              <a:ahLst/>
              <a:cxnLst/>
              <a:rect l="l" t="t" r="r" b="b"/>
              <a:pathLst>
                <a:path w="19677" h="16516" extrusionOk="0">
                  <a:moveTo>
                    <a:pt x="6119" y="1"/>
                  </a:moveTo>
                  <a:lnTo>
                    <a:pt x="5755" y="46"/>
                  </a:lnTo>
                  <a:lnTo>
                    <a:pt x="5391" y="92"/>
                  </a:lnTo>
                  <a:lnTo>
                    <a:pt x="5050" y="183"/>
                  </a:lnTo>
                  <a:lnTo>
                    <a:pt x="4686" y="274"/>
                  </a:lnTo>
                  <a:lnTo>
                    <a:pt x="4322" y="388"/>
                  </a:lnTo>
                  <a:lnTo>
                    <a:pt x="3981" y="524"/>
                  </a:lnTo>
                  <a:lnTo>
                    <a:pt x="3640" y="661"/>
                  </a:lnTo>
                  <a:lnTo>
                    <a:pt x="2980" y="956"/>
                  </a:lnTo>
                  <a:lnTo>
                    <a:pt x="2366" y="1275"/>
                  </a:lnTo>
                  <a:lnTo>
                    <a:pt x="1797" y="1616"/>
                  </a:lnTo>
                  <a:lnTo>
                    <a:pt x="1274" y="1957"/>
                  </a:lnTo>
                  <a:lnTo>
                    <a:pt x="842" y="2253"/>
                  </a:lnTo>
                  <a:lnTo>
                    <a:pt x="228" y="2731"/>
                  </a:lnTo>
                  <a:lnTo>
                    <a:pt x="0" y="2913"/>
                  </a:lnTo>
                  <a:lnTo>
                    <a:pt x="46" y="3095"/>
                  </a:lnTo>
                  <a:lnTo>
                    <a:pt x="137" y="3322"/>
                  </a:lnTo>
                  <a:lnTo>
                    <a:pt x="296" y="3641"/>
                  </a:lnTo>
                  <a:lnTo>
                    <a:pt x="546" y="4050"/>
                  </a:lnTo>
                  <a:lnTo>
                    <a:pt x="887" y="4550"/>
                  </a:lnTo>
                  <a:lnTo>
                    <a:pt x="1365" y="5142"/>
                  </a:lnTo>
                  <a:lnTo>
                    <a:pt x="1956" y="5847"/>
                  </a:lnTo>
                  <a:lnTo>
                    <a:pt x="2411" y="6279"/>
                  </a:lnTo>
                  <a:lnTo>
                    <a:pt x="3026" y="6871"/>
                  </a:lnTo>
                  <a:lnTo>
                    <a:pt x="3799" y="7553"/>
                  </a:lnTo>
                  <a:lnTo>
                    <a:pt x="4709" y="8326"/>
                  </a:lnTo>
                  <a:lnTo>
                    <a:pt x="6756" y="10078"/>
                  </a:lnTo>
                  <a:lnTo>
                    <a:pt x="8963" y="11921"/>
                  </a:lnTo>
                  <a:lnTo>
                    <a:pt x="12898" y="15128"/>
                  </a:lnTo>
                  <a:lnTo>
                    <a:pt x="14604" y="16516"/>
                  </a:lnTo>
                  <a:lnTo>
                    <a:pt x="19677" y="9964"/>
                  </a:lnTo>
                  <a:lnTo>
                    <a:pt x="18858" y="9373"/>
                  </a:lnTo>
                  <a:lnTo>
                    <a:pt x="18084" y="8781"/>
                  </a:lnTo>
                  <a:lnTo>
                    <a:pt x="17311" y="8145"/>
                  </a:lnTo>
                  <a:lnTo>
                    <a:pt x="16583" y="7508"/>
                  </a:lnTo>
                  <a:lnTo>
                    <a:pt x="15832" y="6848"/>
                  </a:lnTo>
                  <a:lnTo>
                    <a:pt x="15127" y="6188"/>
                  </a:lnTo>
                  <a:lnTo>
                    <a:pt x="13740" y="4892"/>
                  </a:lnTo>
                  <a:lnTo>
                    <a:pt x="12397" y="3618"/>
                  </a:lnTo>
                  <a:lnTo>
                    <a:pt x="11738" y="3026"/>
                  </a:lnTo>
                  <a:lnTo>
                    <a:pt x="11101" y="2458"/>
                  </a:lnTo>
                  <a:lnTo>
                    <a:pt x="10441" y="1912"/>
                  </a:lnTo>
                  <a:lnTo>
                    <a:pt x="9804" y="1411"/>
                  </a:lnTo>
                  <a:lnTo>
                    <a:pt x="9167" y="956"/>
                  </a:lnTo>
                  <a:lnTo>
                    <a:pt x="8530" y="547"/>
                  </a:lnTo>
                  <a:lnTo>
                    <a:pt x="8212" y="365"/>
                  </a:lnTo>
                  <a:lnTo>
                    <a:pt x="7871" y="228"/>
                  </a:lnTo>
                  <a:lnTo>
                    <a:pt x="7530" y="115"/>
                  </a:lnTo>
                  <a:lnTo>
                    <a:pt x="7188" y="46"/>
                  </a:lnTo>
                  <a:lnTo>
                    <a:pt x="682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7"/>
            <p:cNvSpPr/>
            <p:nvPr/>
          </p:nvSpPr>
          <p:spPr>
            <a:xfrm>
              <a:off x="3834425" y="2796650"/>
              <a:ext cx="37550" cy="191100"/>
            </a:xfrm>
            <a:custGeom>
              <a:avLst/>
              <a:gdLst/>
              <a:ahLst/>
              <a:cxnLst/>
              <a:rect l="l" t="t" r="r" b="b"/>
              <a:pathLst>
                <a:path w="1502" h="7644" extrusionOk="0">
                  <a:moveTo>
                    <a:pt x="1" y="0"/>
                  </a:moveTo>
                  <a:lnTo>
                    <a:pt x="1320" y="7643"/>
                  </a:lnTo>
                  <a:lnTo>
                    <a:pt x="1229" y="6893"/>
                  </a:lnTo>
                  <a:lnTo>
                    <a:pt x="1229" y="6642"/>
                  </a:lnTo>
                  <a:lnTo>
                    <a:pt x="1229" y="6369"/>
                  </a:lnTo>
                  <a:lnTo>
                    <a:pt x="1275" y="5755"/>
                  </a:lnTo>
                  <a:lnTo>
                    <a:pt x="1365" y="5141"/>
                  </a:lnTo>
                  <a:lnTo>
                    <a:pt x="1502" y="44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>
              <a:off x="3104800" y="2262075"/>
              <a:ext cx="448150" cy="1361450"/>
            </a:xfrm>
            <a:custGeom>
              <a:avLst/>
              <a:gdLst/>
              <a:ahLst/>
              <a:cxnLst/>
              <a:rect l="l" t="t" r="r" b="b"/>
              <a:pathLst>
                <a:path w="17926" h="54458" extrusionOk="0">
                  <a:moveTo>
                    <a:pt x="10464" y="0"/>
                  </a:moveTo>
                  <a:lnTo>
                    <a:pt x="1" y="3026"/>
                  </a:lnTo>
                  <a:lnTo>
                    <a:pt x="660" y="4868"/>
                  </a:lnTo>
                  <a:lnTo>
                    <a:pt x="1070" y="6074"/>
                  </a:lnTo>
                  <a:lnTo>
                    <a:pt x="1456" y="7439"/>
                  </a:lnTo>
                  <a:lnTo>
                    <a:pt x="1661" y="8144"/>
                  </a:lnTo>
                  <a:lnTo>
                    <a:pt x="1843" y="8895"/>
                  </a:lnTo>
                  <a:lnTo>
                    <a:pt x="2002" y="9645"/>
                  </a:lnTo>
                  <a:lnTo>
                    <a:pt x="2139" y="10441"/>
                  </a:lnTo>
                  <a:lnTo>
                    <a:pt x="2275" y="11215"/>
                  </a:lnTo>
                  <a:lnTo>
                    <a:pt x="2366" y="12034"/>
                  </a:lnTo>
                  <a:lnTo>
                    <a:pt x="2412" y="12830"/>
                  </a:lnTo>
                  <a:lnTo>
                    <a:pt x="2435" y="13626"/>
                  </a:lnTo>
                  <a:lnTo>
                    <a:pt x="2435" y="13990"/>
                  </a:lnTo>
                  <a:lnTo>
                    <a:pt x="2457" y="14377"/>
                  </a:lnTo>
                  <a:lnTo>
                    <a:pt x="2548" y="15150"/>
                  </a:lnTo>
                  <a:lnTo>
                    <a:pt x="2685" y="15992"/>
                  </a:lnTo>
                  <a:lnTo>
                    <a:pt x="2844" y="16856"/>
                  </a:lnTo>
                  <a:lnTo>
                    <a:pt x="3049" y="17766"/>
                  </a:lnTo>
                  <a:lnTo>
                    <a:pt x="3276" y="18676"/>
                  </a:lnTo>
                  <a:lnTo>
                    <a:pt x="3777" y="20564"/>
                  </a:lnTo>
                  <a:lnTo>
                    <a:pt x="4300" y="22407"/>
                  </a:lnTo>
                  <a:lnTo>
                    <a:pt x="4778" y="24158"/>
                  </a:lnTo>
                  <a:lnTo>
                    <a:pt x="4982" y="24977"/>
                  </a:lnTo>
                  <a:lnTo>
                    <a:pt x="5164" y="25751"/>
                  </a:lnTo>
                  <a:lnTo>
                    <a:pt x="5324" y="26478"/>
                  </a:lnTo>
                  <a:lnTo>
                    <a:pt x="5415" y="27138"/>
                  </a:lnTo>
                  <a:lnTo>
                    <a:pt x="5460" y="27752"/>
                  </a:lnTo>
                  <a:lnTo>
                    <a:pt x="5460" y="28025"/>
                  </a:lnTo>
                  <a:lnTo>
                    <a:pt x="5437" y="28276"/>
                  </a:lnTo>
                  <a:lnTo>
                    <a:pt x="5346" y="29026"/>
                  </a:lnTo>
                  <a:lnTo>
                    <a:pt x="5187" y="30209"/>
                  </a:lnTo>
                  <a:lnTo>
                    <a:pt x="4664" y="33507"/>
                  </a:lnTo>
                  <a:lnTo>
                    <a:pt x="3981" y="37647"/>
                  </a:lnTo>
                  <a:lnTo>
                    <a:pt x="3208" y="42129"/>
                  </a:lnTo>
                  <a:lnTo>
                    <a:pt x="3185" y="42151"/>
                  </a:lnTo>
                  <a:lnTo>
                    <a:pt x="2071" y="48544"/>
                  </a:lnTo>
                  <a:lnTo>
                    <a:pt x="1616" y="50932"/>
                  </a:lnTo>
                  <a:lnTo>
                    <a:pt x="1320" y="52479"/>
                  </a:lnTo>
                  <a:lnTo>
                    <a:pt x="1297" y="52570"/>
                  </a:lnTo>
                  <a:lnTo>
                    <a:pt x="1320" y="52661"/>
                  </a:lnTo>
                  <a:lnTo>
                    <a:pt x="1343" y="52752"/>
                  </a:lnTo>
                  <a:lnTo>
                    <a:pt x="1366" y="52843"/>
                  </a:lnTo>
                  <a:lnTo>
                    <a:pt x="1434" y="52934"/>
                  </a:lnTo>
                  <a:lnTo>
                    <a:pt x="1502" y="53002"/>
                  </a:lnTo>
                  <a:lnTo>
                    <a:pt x="1570" y="53048"/>
                  </a:lnTo>
                  <a:lnTo>
                    <a:pt x="1661" y="53093"/>
                  </a:lnTo>
                  <a:lnTo>
                    <a:pt x="2526" y="53366"/>
                  </a:lnTo>
                  <a:lnTo>
                    <a:pt x="3390" y="53616"/>
                  </a:lnTo>
                  <a:lnTo>
                    <a:pt x="4232" y="53821"/>
                  </a:lnTo>
                  <a:lnTo>
                    <a:pt x="5051" y="54003"/>
                  </a:lnTo>
                  <a:lnTo>
                    <a:pt x="5847" y="54162"/>
                  </a:lnTo>
                  <a:lnTo>
                    <a:pt x="6643" y="54276"/>
                  </a:lnTo>
                  <a:lnTo>
                    <a:pt x="7394" y="54367"/>
                  </a:lnTo>
                  <a:lnTo>
                    <a:pt x="8144" y="54435"/>
                  </a:lnTo>
                  <a:lnTo>
                    <a:pt x="8576" y="54458"/>
                  </a:lnTo>
                  <a:lnTo>
                    <a:pt x="9395" y="54458"/>
                  </a:lnTo>
                  <a:lnTo>
                    <a:pt x="9805" y="54412"/>
                  </a:lnTo>
                  <a:lnTo>
                    <a:pt x="10214" y="54367"/>
                  </a:lnTo>
                  <a:lnTo>
                    <a:pt x="10624" y="54299"/>
                  </a:lnTo>
                  <a:lnTo>
                    <a:pt x="11010" y="54208"/>
                  </a:lnTo>
                  <a:lnTo>
                    <a:pt x="11397" y="54094"/>
                  </a:lnTo>
                  <a:lnTo>
                    <a:pt x="11784" y="53980"/>
                  </a:lnTo>
                  <a:lnTo>
                    <a:pt x="12148" y="53821"/>
                  </a:lnTo>
                  <a:lnTo>
                    <a:pt x="12512" y="53684"/>
                  </a:lnTo>
                  <a:lnTo>
                    <a:pt x="12876" y="53502"/>
                  </a:lnTo>
                  <a:lnTo>
                    <a:pt x="13217" y="53321"/>
                  </a:lnTo>
                  <a:lnTo>
                    <a:pt x="13558" y="53116"/>
                  </a:lnTo>
                  <a:lnTo>
                    <a:pt x="13899" y="52911"/>
                  </a:lnTo>
                  <a:lnTo>
                    <a:pt x="14218" y="52684"/>
                  </a:lnTo>
                  <a:lnTo>
                    <a:pt x="14514" y="52433"/>
                  </a:lnTo>
                  <a:lnTo>
                    <a:pt x="14832" y="52183"/>
                  </a:lnTo>
                  <a:lnTo>
                    <a:pt x="15105" y="51910"/>
                  </a:lnTo>
                  <a:lnTo>
                    <a:pt x="15378" y="51637"/>
                  </a:lnTo>
                  <a:lnTo>
                    <a:pt x="15651" y="51341"/>
                  </a:lnTo>
                  <a:lnTo>
                    <a:pt x="15901" y="51046"/>
                  </a:lnTo>
                  <a:lnTo>
                    <a:pt x="16151" y="50727"/>
                  </a:lnTo>
                  <a:lnTo>
                    <a:pt x="16379" y="50409"/>
                  </a:lnTo>
                  <a:lnTo>
                    <a:pt x="16584" y="50068"/>
                  </a:lnTo>
                  <a:lnTo>
                    <a:pt x="16788" y="49726"/>
                  </a:lnTo>
                  <a:lnTo>
                    <a:pt x="16970" y="49362"/>
                  </a:lnTo>
                  <a:lnTo>
                    <a:pt x="17152" y="49021"/>
                  </a:lnTo>
                  <a:lnTo>
                    <a:pt x="17289" y="48635"/>
                  </a:lnTo>
                  <a:lnTo>
                    <a:pt x="17425" y="48271"/>
                  </a:lnTo>
                  <a:lnTo>
                    <a:pt x="17562" y="47884"/>
                  </a:lnTo>
                  <a:lnTo>
                    <a:pt x="17653" y="47474"/>
                  </a:lnTo>
                  <a:lnTo>
                    <a:pt x="17789" y="46951"/>
                  </a:lnTo>
                  <a:lnTo>
                    <a:pt x="17857" y="46383"/>
                  </a:lnTo>
                  <a:lnTo>
                    <a:pt x="17926" y="45837"/>
                  </a:lnTo>
                  <a:lnTo>
                    <a:pt x="17926" y="45268"/>
                  </a:lnTo>
                  <a:lnTo>
                    <a:pt x="17926" y="22998"/>
                  </a:lnTo>
                  <a:lnTo>
                    <a:pt x="17311" y="21065"/>
                  </a:lnTo>
                  <a:lnTo>
                    <a:pt x="104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1625;p34">
            <a:extLst>
              <a:ext uri="{FF2B5EF4-FFF2-40B4-BE49-F238E27FC236}">
                <a16:creationId xmlns:a16="http://schemas.microsoft.com/office/drawing/2014/main" id="{192389B7-E55C-4AC6-8918-6B2A54524C9A}"/>
              </a:ext>
            </a:extLst>
          </p:cNvPr>
          <p:cNvGrpSpPr/>
          <p:nvPr/>
        </p:nvGrpSpPr>
        <p:grpSpPr>
          <a:xfrm>
            <a:off x="322166" y="1121718"/>
            <a:ext cx="1788041" cy="1533207"/>
            <a:chOff x="1214973" y="3873232"/>
            <a:chExt cx="1009703" cy="858835"/>
          </a:xfrm>
        </p:grpSpPr>
        <p:sp>
          <p:nvSpPr>
            <p:cNvPr id="99" name="Google Shape;1626;p34">
              <a:extLst>
                <a:ext uri="{FF2B5EF4-FFF2-40B4-BE49-F238E27FC236}">
                  <a16:creationId xmlns:a16="http://schemas.microsoft.com/office/drawing/2014/main" id="{69CD8EDB-6310-41FB-A2F9-CE43518FF882}"/>
                </a:ext>
              </a:extLst>
            </p:cNvPr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extrusionOk="0">
                  <a:moveTo>
                    <a:pt x="1939" y="1"/>
                  </a:moveTo>
                  <a:lnTo>
                    <a:pt x="1764" y="18"/>
                  </a:lnTo>
                  <a:lnTo>
                    <a:pt x="1572" y="53"/>
                  </a:lnTo>
                  <a:lnTo>
                    <a:pt x="1380" y="88"/>
                  </a:lnTo>
                  <a:lnTo>
                    <a:pt x="1188" y="141"/>
                  </a:lnTo>
                  <a:lnTo>
                    <a:pt x="1013" y="210"/>
                  </a:lnTo>
                  <a:lnTo>
                    <a:pt x="839" y="280"/>
                  </a:lnTo>
                  <a:lnTo>
                    <a:pt x="681" y="385"/>
                  </a:lnTo>
                  <a:lnTo>
                    <a:pt x="542" y="472"/>
                  </a:lnTo>
                  <a:lnTo>
                    <a:pt x="402" y="595"/>
                  </a:lnTo>
                  <a:lnTo>
                    <a:pt x="297" y="717"/>
                  </a:lnTo>
                  <a:lnTo>
                    <a:pt x="192" y="857"/>
                  </a:lnTo>
                  <a:lnTo>
                    <a:pt x="105" y="996"/>
                  </a:lnTo>
                  <a:lnTo>
                    <a:pt x="53" y="1171"/>
                  </a:lnTo>
                  <a:lnTo>
                    <a:pt x="18" y="1328"/>
                  </a:lnTo>
                  <a:lnTo>
                    <a:pt x="0" y="1520"/>
                  </a:lnTo>
                  <a:lnTo>
                    <a:pt x="0" y="34090"/>
                  </a:lnTo>
                  <a:lnTo>
                    <a:pt x="18" y="34265"/>
                  </a:lnTo>
                  <a:lnTo>
                    <a:pt x="53" y="34440"/>
                  </a:lnTo>
                  <a:lnTo>
                    <a:pt x="105" y="34614"/>
                  </a:lnTo>
                  <a:lnTo>
                    <a:pt x="192" y="34772"/>
                  </a:lnTo>
                  <a:lnTo>
                    <a:pt x="297" y="34929"/>
                  </a:lnTo>
                  <a:lnTo>
                    <a:pt x="402" y="35051"/>
                  </a:lnTo>
                  <a:lnTo>
                    <a:pt x="542" y="35191"/>
                  </a:lnTo>
                  <a:lnTo>
                    <a:pt x="681" y="35295"/>
                  </a:lnTo>
                  <a:lnTo>
                    <a:pt x="839" y="35400"/>
                  </a:lnTo>
                  <a:lnTo>
                    <a:pt x="1013" y="35488"/>
                  </a:lnTo>
                  <a:lnTo>
                    <a:pt x="1188" y="35575"/>
                  </a:lnTo>
                  <a:lnTo>
                    <a:pt x="1380" y="35645"/>
                  </a:lnTo>
                  <a:lnTo>
                    <a:pt x="1572" y="35697"/>
                  </a:lnTo>
                  <a:lnTo>
                    <a:pt x="1764" y="35732"/>
                  </a:lnTo>
                  <a:lnTo>
                    <a:pt x="1939" y="35750"/>
                  </a:lnTo>
                  <a:lnTo>
                    <a:pt x="47135" y="35750"/>
                  </a:lnTo>
                  <a:lnTo>
                    <a:pt x="47328" y="35732"/>
                  </a:lnTo>
                  <a:lnTo>
                    <a:pt x="47502" y="35697"/>
                  </a:lnTo>
                  <a:lnTo>
                    <a:pt x="47659" y="35645"/>
                  </a:lnTo>
                  <a:lnTo>
                    <a:pt x="47817" y="35575"/>
                  </a:lnTo>
                  <a:lnTo>
                    <a:pt x="47974" y="35488"/>
                  </a:lnTo>
                  <a:lnTo>
                    <a:pt x="48113" y="35400"/>
                  </a:lnTo>
                  <a:lnTo>
                    <a:pt x="48236" y="35295"/>
                  </a:lnTo>
                  <a:lnTo>
                    <a:pt x="48358" y="35191"/>
                  </a:lnTo>
                  <a:lnTo>
                    <a:pt x="48463" y="35051"/>
                  </a:lnTo>
                  <a:lnTo>
                    <a:pt x="48550" y="34929"/>
                  </a:lnTo>
                  <a:lnTo>
                    <a:pt x="48620" y="34772"/>
                  </a:lnTo>
                  <a:lnTo>
                    <a:pt x="48690" y="34614"/>
                  </a:lnTo>
                  <a:lnTo>
                    <a:pt x="48725" y="34440"/>
                  </a:lnTo>
                  <a:lnTo>
                    <a:pt x="48760" y="34265"/>
                  </a:lnTo>
                  <a:lnTo>
                    <a:pt x="48760" y="34090"/>
                  </a:lnTo>
                  <a:lnTo>
                    <a:pt x="48760" y="1520"/>
                  </a:lnTo>
                  <a:lnTo>
                    <a:pt x="48760" y="1328"/>
                  </a:lnTo>
                  <a:lnTo>
                    <a:pt x="48725" y="1171"/>
                  </a:lnTo>
                  <a:lnTo>
                    <a:pt x="48690" y="996"/>
                  </a:lnTo>
                  <a:lnTo>
                    <a:pt x="48620" y="857"/>
                  </a:lnTo>
                  <a:lnTo>
                    <a:pt x="48550" y="717"/>
                  </a:lnTo>
                  <a:lnTo>
                    <a:pt x="48463" y="595"/>
                  </a:lnTo>
                  <a:lnTo>
                    <a:pt x="48358" y="472"/>
                  </a:lnTo>
                  <a:lnTo>
                    <a:pt x="48236" y="385"/>
                  </a:lnTo>
                  <a:lnTo>
                    <a:pt x="48113" y="280"/>
                  </a:lnTo>
                  <a:lnTo>
                    <a:pt x="47974" y="210"/>
                  </a:lnTo>
                  <a:lnTo>
                    <a:pt x="47817" y="141"/>
                  </a:lnTo>
                  <a:lnTo>
                    <a:pt x="47659" y="88"/>
                  </a:lnTo>
                  <a:lnTo>
                    <a:pt x="47502" y="53"/>
                  </a:lnTo>
                  <a:lnTo>
                    <a:pt x="47328" y="18"/>
                  </a:lnTo>
                  <a:lnTo>
                    <a:pt x="471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627;p34">
              <a:extLst>
                <a:ext uri="{FF2B5EF4-FFF2-40B4-BE49-F238E27FC236}">
                  <a16:creationId xmlns:a16="http://schemas.microsoft.com/office/drawing/2014/main" id="{E97BD373-DD36-4F0D-A797-BEEFF2204788}"/>
                </a:ext>
              </a:extLst>
            </p:cNvPr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fill="none" extrusionOk="0">
                  <a:moveTo>
                    <a:pt x="48760" y="34090"/>
                  </a:moveTo>
                  <a:lnTo>
                    <a:pt x="48760" y="34090"/>
                  </a:lnTo>
                  <a:lnTo>
                    <a:pt x="48760" y="34265"/>
                  </a:lnTo>
                  <a:lnTo>
                    <a:pt x="48725" y="34440"/>
                  </a:lnTo>
                  <a:lnTo>
                    <a:pt x="48690" y="34614"/>
                  </a:lnTo>
                  <a:lnTo>
                    <a:pt x="48620" y="34772"/>
                  </a:lnTo>
                  <a:lnTo>
                    <a:pt x="48550" y="34929"/>
                  </a:lnTo>
                  <a:lnTo>
                    <a:pt x="48463" y="35051"/>
                  </a:lnTo>
                  <a:lnTo>
                    <a:pt x="48358" y="35191"/>
                  </a:lnTo>
                  <a:lnTo>
                    <a:pt x="48236" y="35295"/>
                  </a:lnTo>
                  <a:lnTo>
                    <a:pt x="48113" y="35400"/>
                  </a:lnTo>
                  <a:lnTo>
                    <a:pt x="47974" y="35488"/>
                  </a:lnTo>
                  <a:lnTo>
                    <a:pt x="47817" y="35575"/>
                  </a:lnTo>
                  <a:lnTo>
                    <a:pt x="47659" y="35645"/>
                  </a:lnTo>
                  <a:lnTo>
                    <a:pt x="47502" y="35697"/>
                  </a:lnTo>
                  <a:lnTo>
                    <a:pt x="47328" y="35732"/>
                  </a:lnTo>
                  <a:lnTo>
                    <a:pt x="47135" y="35750"/>
                  </a:lnTo>
                  <a:lnTo>
                    <a:pt x="46961" y="35750"/>
                  </a:lnTo>
                  <a:lnTo>
                    <a:pt x="2131" y="35750"/>
                  </a:lnTo>
                  <a:lnTo>
                    <a:pt x="2131" y="35750"/>
                  </a:lnTo>
                  <a:lnTo>
                    <a:pt x="1939" y="35750"/>
                  </a:lnTo>
                  <a:lnTo>
                    <a:pt x="1764" y="35732"/>
                  </a:lnTo>
                  <a:lnTo>
                    <a:pt x="1572" y="35697"/>
                  </a:lnTo>
                  <a:lnTo>
                    <a:pt x="1380" y="35645"/>
                  </a:lnTo>
                  <a:lnTo>
                    <a:pt x="1188" y="35575"/>
                  </a:lnTo>
                  <a:lnTo>
                    <a:pt x="1013" y="35488"/>
                  </a:lnTo>
                  <a:lnTo>
                    <a:pt x="839" y="35400"/>
                  </a:lnTo>
                  <a:lnTo>
                    <a:pt x="681" y="35295"/>
                  </a:lnTo>
                  <a:lnTo>
                    <a:pt x="542" y="35191"/>
                  </a:lnTo>
                  <a:lnTo>
                    <a:pt x="402" y="35051"/>
                  </a:lnTo>
                  <a:lnTo>
                    <a:pt x="297" y="34929"/>
                  </a:lnTo>
                  <a:lnTo>
                    <a:pt x="192" y="34772"/>
                  </a:lnTo>
                  <a:lnTo>
                    <a:pt x="105" y="34614"/>
                  </a:lnTo>
                  <a:lnTo>
                    <a:pt x="53" y="34440"/>
                  </a:lnTo>
                  <a:lnTo>
                    <a:pt x="18" y="34265"/>
                  </a:lnTo>
                  <a:lnTo>
                    <a:pt x="0" y="34090"/>
                  </a:lnTo>
                  <a:lnTo>
                    <a:pt x="0" y="1520"/>
                  </a:lnTo>
                  <a:lnTo>
                    <a:pt x="0" y="1520"/>
                  </a:lnTo>
                  <a:lnTo>
                    <a:pt x="18" y="1328"/>
                  </a:lnTo>
                  <a:lnTo>
                    <a:pt x="53" y="1171"/>
                  </a:lnTo>
                  <a:lnTo>
                    <a:pt x="105" y="996"/>
                  </a:lnTo>
                  <a:lnTo>
                    <a:pt x="192" y="857"/>
                  </a:lnTo>
                  <a:lnTo>
                    <a:pt x="297" y="717"/>
                  </a:lnTo>
                  <a:lnTo>
                    <a:pt x="402" y="595"/>
                  </a:lnTo>
                  <a:lnTo>
                    <a:pt x="542" y="472"/>
                  </a:lnTo>
                  <a:lnTo>
                    <a:pt x="681" y="385"/>
                  </a:lnTo>
                  <a:lnTo>
                    <a:pt x="839" y="280"/>
                  </a:lnTo>
                  <a:lnTo>
                    <a:pt x="1013" y="210"/>
                  </a:lnTo>
                  <a:lnTo>
                    <a:pt x="1188" y="141"/>
                  </a:lnTo>
                  <a:lnTo>
                    <a:pt x="1380" y="88"/>
                  </a:lnTo>
                  <a:lnTo>
                    <a:pt x="1572" y="53"/>
                  </a:lnTo>
                  <a:lnTo>
                    <a:pt x="1764" y="18"/>
                  </a:lnTo>
                  <a:lnTo>
                    <a:pt x="1939" y="1"/>
                  </a:lnTo>
                  <a:lnTo>
                    <a:pt x="2131" y="1"/>
                  </a:lnTo>
                  <a:lnTo>
                    <a:pt x="46961" y="1"/>
                  </a:lnTo>
                  <a:lnTo>
                    <a:pt x="46961" y="1"/>
                  </a:lnTo>
                  <a:lnTo>
                    <a:pt x="47135" y="1"/>
                  </a:lnTo>
                  <a:lnTo>
                    <a:pt x="47328" y="18"/>
                  </a:lnTo>
                  <a:lnTo>
                    <a:pt x="47502" y="53"/>
                  </a:lnTo>
                  <a:lnTo>
                    <a:pt x="47659" y="88"/>
                  </a:lnTo>
                  <a:lnTo>
                    <a:pt x="47817" y="141"/>
                  </a:lnTo>
                  <a:lnTo>
                    <a:pt x="47974" y="210"/>
                  </a:lnTo>
                  <a:lnTo>
                    <a:pt x="48113" y="280"/>
                  </a:lnTo>
                  <a:lnTo>
                    <a:pt x="48236" y="385"/>
                  </a:lnTo>
                  <a:lnTo>
                    <a:pt x="48358" y="472"/>
                  </a:lnTo>
                  <a:lnTo>
                    <a:pt x="48463" y="595"/>
                  </a:lnTo>
                  <a:lnTo>
                    <a:pt x="48550" y="717"/>
                  </a:lnTo>
                  <a:lnTo>
                    <a:pt x="48620" y="857"/>
                  </a:lnTo>
                  <a:lnTo>
                    <a:pt x="48690" y="996"/>
                  </a:lnTo>
                  <a:lnTo>
                    <a:pt x="48725" y="1171"/>
                  </a:lnTo>
                  <a:lnTo>
                    <a:pt x="48760" y="1328"/>
                  </a:lnTo>
                  <a:lnTo>
                    <a:pt x="48760" y="1520"/>
                  </a:lnTo>
                  <a:lnTo>
                    <a:pt x="48760" y="340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628;p34">
              <a:extLst>
                <a:ext uri="{FF2B5EF4-FFF2-40B4-BE49-F238E27FC236}">
                  <a16:creationId xmlns:a16="http://schemas.microsoft.com/office/drawing/2014/main" id="{DD679197-C651-4E08-8C70-91F9F7E00A9A}"/>
                </a:ext>
              </a:extLst>
            </p:cNvPr>
            <p:cNvSpPr/>
            <p:nvPr/>
          </p:nvSpPr>
          <p:spPr>
            <a:xfrm>
              <a:off x="1385173" y="3885388"/>
              <a:ext cx="23705" cy="24347"/>
            </a:xfrm>
            <a:custGeom>
              <a:avLst/>
              <a:gdLst/>
              <a:ahLst/>
              <a:cxnLst/>
              <a:rect l="l" t="t" r="r" b="b"/>
              <a:pathLst>
                <a:path w="1328" h="1364" extrusionOk="0">
                  <a:moveTo>
                    <a:pt x="664" y="1"/>
                  </a:moveTo>
                  <a:lnTo>
                    <a:pt x="524" y="18"/>
                  </a:lnTo>
                  <a:lnTo>
                    <a:pt x="402" y="53"/>
                  </a:lnTo>
                  <a:lnTo>
                    <a:pt x="297" y="123"/>
                  </a:lnTo>
                  <a:lnTo>
                    <a:pt x="192" y="210"/>
                  </a:lnTo>
                  <a:lnTo>
                    <a:pt x="105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0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5" y="1066"/>
                  </a:lnTo>
                  <a:lnTo>
                    <a:pt x="192" y="1154"/>
                  </a:lnTo>
                  <a:lnTo>
                    <a:pt x="297" y="1241"/>
                  </a:lnTo>
                  <a:lnTo>
                    <a:pt x="402" y="1311"/>
                  </a:lnTo>
                  <a:lnTo>
                    <a:pt x="524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5" y="1154"/>
                  </a:lnTo>
                  <a:lnTo>
                    <a:pt x="1223" y="1066"/>
                  </a:lnTo>
                  <a:lnTo>
                    <a:pt x="1275" y="944"/>
                  </a:lnTo>
                  <a:lnTo>
                    <a:pt x="1310" y="822"/>
                  </a:lnTo>
                  <a:lnTo>
                    <a:pt x="1328" y="682"/>
                  </a:lnTo>
                  <a:lnTo>
                    <a:pt x="1310" y="542"/>
                  </a:lnTo>
                  <a:lnTo>
                    <a:pt x="1275" y="420"/>
                  </a:lnTo>
                  <a:lnTo>
                    <a:pt x="1223" y="298"/>
                  </a:lnTo>
                  <a:lnTo>
                    <a:pt x="1135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629;p34">
              <a:extLst>
                <a:ext uri="{FF2B5EF4-FFF2-40B4-BE49-F238E27FC236}">
                  <a16:creationId xmlns:a16="http://schemas.microsoft.com/office/drawing/2014/main" id="{A9056D1A-2F5B-441F-9D0E-4C4CF8038F59}"/>
                </a:ext>
              </a:extLst>
            </p:cNvPr>
            <p:cNvSpPr/>
            <p:nvPr/>
          </p:nvSpPr>
          <p:spPr>
            <a:xfrm>
              <a:off x="1432547" y="3885388"/>
              <a:ext cx="24026" cy="24347"/>
            </a:xfrm>
            <a:custGeom>
              <a:avLst/>
              <a:gdLst/>
              <a:ahLst/>
              <a:cxnLst/>
              <a:rect l="l" t="t" r="r" b="b"/>
              <a:pathLst>
                <a:path w="1346" h="1364" extrusionOk="0">
                  <a:moveTo>
                    <a:pt x="664" y="1"/>
                  </a:moveTo>
                  <a:lnTo>
                    <a:pt x="542" y="18"/>
                  </a:lnTo>
                  <a:lnTo>
                    <a:pt x="420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23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23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20" y="1311"/>
                  </a:lnTo>
                  <a:lnTo>
                    <a:pt x="542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49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93" y="944"/>
                  </a:lnTo>
                  <a:lnTo>
                    <a:pt x="1328" y="822"/>
                  </a:lnTo>
                  <a:lnTo>
                    <a:pt x="1346" y="682"/>
                  </a:lnTo>
                  <a:lnTo>
                    <a:pt x="1328" y="542"/>
                  </a:lnTo>
                  <a:lnTo>
                    <a:pt x="1293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49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630;p34">
              <a:extLst>
                <a:ext uri="{FF2B5EF4-FFF2-40B4-BE49-F238E27FC236}">
                  <a16:creationId xmlns:a16="http://schemas.microsoft.com/office/drawing/2014/main" id="{FED0DF13-D9B8-461B-B13F-0D16AB624780}"/>
                </a:ext>
              </a:extLst>
            </p:cNvPr>
            <p:cNvSpPr/>
            <p:nvPr/>
          </p:nvSpPr>
          <p:spPr>
            <a:xfrm>
              <a:off x="1480242" y="3885388"/>
              <a:ext cx="23723" cy="24347"/>
            </a:xfrm>
            <a:custGeom>
              <a:avLst/>
              <a:gdLst/>
              <a:ahLst/>
              <a:cxnLst/>
              <a:rect l="l" t="t" r="r" b="b"/>
              <a:pathLst>
                <a:path w="1329" h="1364" extrusionOk="0">
                  <a:moveTo>
                    <a:pt x="664" y="1"/>
                  </a:moveTo>
                  <a:lnTo>
                    <a:pt x="525" y="18"/>
                  </a:lnTo>
                  <a:lnTo>
                    <a:pt x="402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06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6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02" y="1311"/>
                  </a:lnTo>
                  <a:lnTo>
                    <a:pt x="525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76" y="944"/>
                  </a:lnTo>
                  <a:lnTo>
                    <a:pt x="1311" y="822"/>
                  </a:lnTo>
                  <a:lnTo>
                    <a:pt x="1328" y="682"/>
                  </a:lnTo>
                  <a:lnTo>
                    <a:pt x="1311" y="542"/>
                  </a:lnTo>
                  <a:lnTo>
                    <a:pt x="1276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631;p34">
              <a:extLst>
                <a:ext uri="{FF2B5EF4-FFF2-40B4-BE49-F238E27FC236}">
                  <a16:creationId xmlns:a16="http://schemas.microsoft.com/office/drawing/2014/main" id="{A0DB864E-9F06-46CF-9B8D-D620E64F1B8B}"/>
                </a:ext>
              </a:extLst>
            </p:cNvPr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extrusionOk="0">
                  <a:moveTo>
                    <a:pt x="0" y="1"/>
                  </a:moveTo>
                  <a:lnTo>
                    <a:pt x="0" y="31663"/>
                  </a:lnTo>
                  <a:lnTo>
                    <a:pt x="18" y="31838"/>
                  </a:lnTo>
                  <a:lnTo>
                    <a:pt x="53" y="32012"/>
                  </a:lnTo>
                  <a:lnTo>
                    <a:pt x="105" y="32187"/>
                  </a:lnTo>
                  <a:lnTo>
                    <a:pt x="192" y="32379"/>
                  </a:lnTo>
                  <a:lnTo>
                    <a:pt x="297" y="32554"/>
                  </a:lnTo>
                  <a:lnTo>
                    <a:pt x="402" y="32746"/>
                  </a:lnTo>
                  <a:lnTo>
                    <a:pt x="542" y="32903"/>
                  </a:lnTo>
                  <a:lnTo>
                    <a:pt x="681" y="33078"/>
                  </a:lnTo>
                  <a:lnTo>
                    <a:pt x="839" y="33235"/>
                  </a:lnTo>
                  <a:lnTo>
                    <a:pt x="1013" y="33375"/>
                  </a:lnTo>
                  <a:lnTo>
                    <a:pt x="1188" y="33497"/>
                  </a:lnTo>
                  <a:lnTo>
                    <a:pt x="1380" y="33602"/>
                  </a:lnTo>
                  <a:lnTo>
                    <a:pt x="1572" y="33689"/>
                  </a:lnTo>
                  <a:lnTo>
                    <a:pt x="1764" y="33759"/>
                  </a:lnTo>
                  <a:lnTo>
                    <a:pt x="1939" y="33794"/>
                  </a:lnTo>
                  <a:lnTo>
                    <a:pt x="2131" y="33811"/>
                  </a:lnTo>
                  <a:lnTo>
                    <a:pt x="46315" y="33811"/>
                  </a:lnTo>
                  <a:lnTo>
                    <a:pt x="46507" y="33794"/>
                  </a:lnTo>
                  <a:lnTo>
                    <a:pt x="46699" y="33759"/>
                  </a:lnTo>
                  <a:lnTo>
                    <a:pt x="46908" y="33689"/>
                  </a:lnTo>
                  <a:lnTo>
                    <a:pt x="47118" y="33602"/>
                  </a:lnTo>
                  <a:lnTo>
                    <a:pt x="47328" y="33497"/>
                  </a:lnTo>
                  <a:lnTo>
                    <a:pt x="47537" y="33375"/>
                  </a:lnTo>
                  <a:lnTo>
                    <a:pt x="47729" y="33235"/>
                  </a:lnTo>
                  <a:lnTo>
                    <a:pt x="47921" y="33078"/>
                  </a:lnTo>
                  <a:lnTo>
                    <a:pt x="48096" y="32903"/>
                  </a:lnTo>
                  <a:lnTo>
                    <a:pt x="48253" y="32746"/>
                  </a:lnTo>
                  <a:lnTo>
                    <a:pt x="48393" y="32554"/>
                  </a:lnTo>
                  <a:lnTo>
                    <a:pt x="48515" y="32379"/>
                  </a:lnTo>
                  <a:lnTo>
                    <a:pt x="48620" y="32187"/>
                  </a:lnTo>
                  <a:lnTo>
                    <a:pt x="48707" y="32012"/>
                  </a:lnTo>
                  <a:lnTo>
                    <a:pt x="48742" y="31838"/>
                  </a:lnTo>
                  <a:lnTo>
                    <a:pt x="48760" y="31663"/>
                  </a:lnTo>
                  <a:lnTo>
                    <a:pt x="487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632;p34">
              <a:extLst>
                <a:ext uri="{FF2B5EF4-FFF2-40B4-BE49-F238E27FC236}">
                  <a16:creationId xmlns:a16="http://schemas.microsoft.com/office/drawing/2014/main" id="{994EF00F-7DE3-44DC-9103-BCC2CF1C9291}"/>
                </a:ext>
              </a:extLst>
            </p:cNvPr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fill="none" extrusionOk="0">
                  <a:moveTo>
                    <a:pt x="48760" y="31663"/>
                  </a:moveTo>
                  <a:lnTo>
                    <a:pt x="48760" y="31663"/>
                  </a:lnTo>
                  <a:lnTo>
                    <a:pt x="48742" y="31838"/>
                  </a:lnTo>
                  <a:lnTo>
                    <a:pt x="48707" y="32012"/>
                  </a:lnTo>
                  <a:lnTo>
                    <a:pt x="48620" y="32187"/>
                  </a:lnTo>
                  <a:lnTo>
                    <a:pt x="48515" y="32379"/>
                  </a:lnTo>
                  <a:lnTo>
                    <a:pt x="48393" y="32554"/>
                  </a:lnTo>
                  <a:lnTo>
                    <a:pt x="48253" y="32746"/>
                  </a:lnTo>
                  <a:lnTo>
                    <a:pt x="48096" y="32903"/>
                  </a:lnTo>
                  <a:lnTo>
                    <a:pt x="47921" y="33078"/>
                  </a:lnTo>
                  <a:lnTo>
                    <a:pt x="47729" y="33235"/>
                  </a:lnTo>
                  <a:lnTo>
                    <a:pt x="47537" y="33375"/>
                  </a:lnTo>
                  <a:lnTo>
                    <a:pt x="47328" y="33497"/>
                  </a:lnTo>
                  <a:lnTo>
                    <a:pt x="47118" y="33602"/>
                  </a:lnTo>
                  <a:lnTo>
                    <a:pt x="46908" y="33689"/>
                  </a:lnTo>
                  <a:lnTo>
                    <a:pt x="46699" y="33759"/>
                  </a:lnTo>
                  <a:lnTo>
                    <a:pt x="46507" y="33794"/>
                  </a:lnTo>
                  <a:lnTo>
                    <a:pt x="46315" y="33811"/>
                  </a:lnTo>
                  <a:lnTo>
                    <a:pt x="2131" y="33811"/>
                  </a:lnTo>
                  <a:lnTo>
                    <a:pt x="2131" y="33811"/>
                  </a:lnTo>
                  <a:lnTo>
                    <a:pt x="1939" y="33794"/>
                  </a:lnTo>
                  <a:lnTo>
                    <a:pt x="1764" y="33759"/>
                  </a:lnTo>
                  <a:lnTo>
                    <a:pt x="1572" y="33689"/>
                  </a:lnTo>
                  <a:lnTo>
                    <a:pt x="1380" y="33602"/>
                  </a:lnTo>
                  <a:lnTo>
                    <a:pt x="1188" y="33497"/>
                  </a:lnTo>
                  <a:lnTo>
                    <a:pt x="1013" y="33375"/>
                  </a:lnTo>
                  <a:lnTo>
                    <a:pt x="839" y="33235"/>
                  </a:lnTo>
                  <a:lnTo>
                    <a:pt x="681" y="33078"/>
                  </a:lnTo>
                  <a:lnTo>
                    <a:pt x="542" y="32903"/>
                  </a:lnTo>
                  <a:lnTo>
                    <a:pt x="402" y="32746"/>
                  </a:lnTo>
                  <a:lnTo>
                    <a:pt x="297" y="32554"/>
                  </a:lnTo>
                  <a:lnTo>
                    <a:pt x="192" y="32379"/>
                  </a:lnTo>
                  <a:lnTo>
                    <a:pt x="105" y="32187"/>
                  </a:lnTo>
                  <a:lnTo>
                    <a:pt x="53" y="32012"/>
                  </a:lnTo>
                  <a:lnTo>
                    <a:pt x="18" y="31838"/>
                  </a:lnTo>
                  <a:lnTo>
                    <a:pt x="0" y="31663"/>
                  </a:lnTo>
                  <a:lnTo>
                    <a:pt x="0" y="1"/>
                  </a:lnTo>
                  <a:lnTo>
                    <a:pt x="48760" y="1"/>
                  </a:lnTo>
                  <a:lnTo>
                    <a:pt x="48760" y="316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633;p34">
              <a:extLst>
                <a:ext uri="{FF2B5EF4-FFF2-40B4-BE49-F238E27FC236}">
                  <a16:creationId xmlns:a16="http://schemas.microsoft.com/office/drawing/2014/main" id="{6D70A35A-C6A3-4DDB-9E49-07C49D0EAB9F}"/>
                </a:ext>
              </a:extLst>
            </p:cNvPr>
            <p:cNvSpPr/>
            <p:nvPr/>
          </p:nvSpPr>
          <p:spPr>
            <a:xfrm>
              <a:off x="1400756" y="4302489"/>
              <a:ext cx="208881" cy="23401"/>
            </a:xfrm>
            <a:custGeom>
              <a:avLst/>
              <a:gdLst/>
              <a:ahLst/>
              <a:cxnLst/>
              <a:rect l="l" t="t" r="r" b="b"/>
              <a:pathLst>
                <a:path w="11702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1701" y="1310"/>
                  </a:lnTo>
                  <a:lnTo>
                    <a:pt x="11701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634;p34">
              <a:extLst>
                <a:ext uri="{FF2B5EF4-FFF2-40B4-BE49-F238E27FC236}">
                  <a16:creationId xmlns:a16="http://schemas.microsoft.com/office/drawing/2014/main" id="{76916478-9DBA-4828-AE59-673F6A598C52}"/>
                </a:ext>
              </a:extLst>
            </p:cNvPr>
            <p:cNvSpPr/>
            <p:nvPr/>
          </p:nvSpPr>
          <p:spPr>
            <a:xfrm>
              <a:off x="1400756" y="4348935"/>
              <a:ext cx="278389" cy="11549"/>
            </a:xfrm>
            <a:custGeom>
              <a:avLst/>
              <a:gdLst/>
              <a:ahLst/>
              <a:cxnLst/>
              <a:rect l="l" t="t" r="r" b="b"/>
              <a:pathLst>
                <a:path w="15596" h="647" extrusionOk="0">
                  <a:moveTo>
                    <a:pt x="0" y="1"/>
                  </a:moveTo>
                  <a:lnTo>
                    <a:pt x="0" y="647"/>
                  </a:lnTo>
                  <a:lnTo>
                    <a:pt x="15596" y="647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635;p34">
              <a:extLst>
                <a:ext uri="{FF2B5EF4-FFF2-40B4-BE49-F238E27FC236}">
                  <a16:creationId xmlns:a16="http://schemas.microsoft.com/office/drawing/2014/main" id="{9203D36C-FFA1-4654-A4DC-2018A82D22EE}"/>
                </a:ext>
              </a:extLst>
            </p:cNvPr>
            <p:cNvSpPr/>
            <p:nvPr/>
          </p:nvSpPr>
          <p:spPr>
            <a:xfrm>
              <a:off x="1400756" y="4383849"/>
              <a:ext cx="197350" cy="23098"/>
            </a:xfrm>
            <a:custGeom>
              <a:avLst/>
              <a:gdLst/>
              <a:ahLst/>
              <a:cxnLst/>
              <a:rect l="l" t="t" r="r" b="b"/>
              <a:pathLst>
                <a:path w="11056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1055" y="1293"/>
                  </a:lnTo>
                  <a:lnTo>
                    <a:pt x="11055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636;p34">
              <a:extLst>
                <a:ext uri="{FF2B5EF4-FFF2-40B4-BE49-F238E27FC236}">
                  <a16:creationId xmlns:a16="http://schemas.microsoft.com/office/drawing/2014/main" id="{5B40A9AB-0ABA-400C-8085-617D87AF6CD0}"/>
                </a:ext>
              </a:extLst>
            </p:cNvPr>
            <p:cNvSpPr/>
            <p:nvPr/>
          </p:nvSpPr>
          <p:spPr>
            <a:xfrm>
              <a:off x="1400756" y="4418764"/>
              <a:ext cx="243795" cy="23098"/>
            </a:xfrm>
            <a:custGeom>
              <a:avLst/>
              <a:gdLst/>
              <a:ahLst/>
              <a:cxnLst/>
              <a:rect l="l" t="t" r="r" b="b"/>
              <a:pathLst>
                <a:path w="13658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3657" y="1293"/>
                  </a:lnTo>
                  <a:lnTo>
                    <a:pt x="13657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637;p34">
              <a:extLst>
                <a:ext uri="{FF2B5EF4-FFF2-40B4-BE49-F238E27FC236}">
                  <a16:creationId xmlns:a16="http://schemas.microsoft.com/office/drawing/2014/main" id="{F21017BB-6ECC-4DBA-A461-F275FFF16BD5}"/>
                </a:ext>
              </a:extLst>
            </p:cNvPr>
            <p:cNvSpPr/>
            <p:nvPr/>
          </p:nvSpPr>
          <p:spPr>
            <a:xfrm>
              <a:off x="1400756" y="3977673"/>
              <a:ext cx="382829" cy="23080"/>
            </a:xfrm>
            <a:custGeom>
              <a:avLst/>
              <a:gdLst/>
              <a:ahLst/>
              <a:cxnLst/>
              <a:rect l="l" t="t" r="r" b="b"/>
              <a:pathLst>
                <a:path w="21447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21446" y="1293"/>
                  </a:lnTo>
                  <a:lnTo>
                    <a:pt x="214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638;p34">
              <a:extLst>
                <a:ext uri="{FF2B5EF4-FFF2-40B4-BE49-F238E27FC236}">
                  <a16:creationId xmlns:a16="http://schemas.microsoft.com/office/drawing/2014/main" id="{19C117F4-FB56-4C2B-8AE3-1F2EC70DC99E}"/>
                </a:ext>
              </a:extLst>
            </p:cNvPr>
            <p:cNvSpPr/>
            <p:nvPr/>
          </p:nvSpPr>
          <p:spPr>
            <a:xfrm>
              <a:off x="1400756" y="4024118"/>
              <a:ext cx="208881" cy="34611"/>
            </a:xfrm>
            <a:custGeom>
              <a:avLst/>
              <a:gdLst/>
              <a:ahLst/>
              <a:cxnLst/>
              <a:rect l="l" t="t" r="r" b="b"/>
              <a:pathLst>
                <a:path w="11702" h="1939" extrusionOk="0">
                  <a:moveTo>
                    <a:pt x="0" y="0"/>
                  </a:moveTo>
                  <a:lnTo>
                    <a:pt x="0" y="1939"/>
                  </a:lnTo>
                  <a:lnTo>
                    <a:pt x="11701" y="1939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639;p34">
              <a:extLst>
                <a:ext uri="{FF2B5EF4-FFF2-40B4-BE49-F238E27FC236}">
                  <a16:creationId xmlns:a16="http://schemas.microsoft.com/office/drawing/2014/main" id="{498E1347-F41A-4B40-958B-EE2E31E13A22}"/>
                </a:ext>
              </a:extLst>
            </p:cNvPr>
            <p:cNvSpPr/>
            <p:nvPr/>
          </p:nvSpPr>
          <p:spPr>
            <a:xfrm>
              <a:off x="1400756" y="4198067"/>
              <a:ext cx="208881" cy="34932"/>
            </a:xfrm>
            <a:custGeom>
              <a:avLst/>
              <a:gdLst/>
              <a:ahLst/>
              <a:cxnLst/>
              <a:rect l="l" t="t" r="r" b="b"/>
              <a:pathLst>
                <a:path w="11702" h="1957" extrusionOk="0">
                  <a:moveTo>
                    <a:pt x="0" y="0"/>
                  </a:moveTo>
                  <a:lnTo>
                    <a:pt x="0" y="1956"/>
                  </a:lnTo>
                  <a:lnTo>
                    <a:pt x="11701" y="1956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640;p34">
              <a:extLst>
                <a:ext uri="{FF2B5EF4-FFF2-40B4-BE49-F238E27FC236}">
                  <a16:creationId xmlns:a16="http://schemas.microsoft.com/office/drawing/2014/main" id="{C3383C5C-F39E-414D-B926-CC332D4E0BD9}"/>
                </a:ext>
              </a:extLst>
            </p:cNvPr>
            <p:cNvSpPr/>
            <p:nvPr/>
          </p:nvSpPr>
          <p:spPr>
            <a:xfrm>
              <a:off x="1400756" y="4082095"/>
              <a:ext cx="266857" cy="34932"/>
            </a:xfrm>
            <a:custGeom>
              <a:avLst/>
              <a:gdLst/>
              <a:ahLst/>
              <a:cxnLst/>
              <a:rect l="l" t="t" r="r" b="b"/>
              <a:pathLst>
                <a:path w="1495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4950" y="1957"/>
                  </a:lnTo>
                  <a:lnTo>
                    <a:pt x="14950" y="1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641;p34">
              <a:extLst>
                <a:ext uri="{FF2B5EF4-FFF2-40B4-BE49-F238E27FC236}">
                  <a16:creationId xmlns:a16="http://schemas.microsoft.com/office/drawing/2014/main" id="{B9FA9E90-39D7-4E24-AD69-083DE4B8C570}"/>
                </a:ext>
              </a:extLst>
            </p:cNvPr>
            <p:cNvSpPr/>
            <p:nvPr/>
          </p:nvSpPr>
          <p:spPr>
            <a:xfrm>
              <a:off x="1400756" y="4140072"/>
              <a:ext cx="348218" cy="34932"/>
            </a:xfrm>
            <a:custGeom>
              <a:avLst/>
              <a:gdLst/>
              <a:ahLst/>
              <a:cxnLst/>
              <a:rect l="l" t="t" r="r" b="b"/>
              <a:pathLst>
                <a:path w="19508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9508" y="1957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642;p34">
              <a:extLst>
                <a:ext uri="{FF2B5EF4-FFF2-40B4-BE49-F238E27FC236}">
                  <a16:creationId xmlns:a16="http://schemas.microsoft.com/office/drawing/2014/main" id="{E8C1DC43-3F4B-4DEC-8006-0F754A0CB552}"/>
                </a:ext>
              </a:extLst>
            </p:cNvPr>
            <p:cNvSpPr/>
            <p:nvPr/>
          </p:nvSpPr>
          <p:spPr>
            <a:xfrm>
              <a:off x="1714041" y="4302489"/>
              <a:ext cx="464189" cy="162435"/>
            </a:xfrm>
            <a:custGeom>
              <a:avLst/>
              <a:gdLst/>
              <a:ahLst/>
              <a:cxnLst/>
              <a:rect l="l" t="t" r="r" b="b"/>
              <a:pathLst>
                <a:path w="26005" h="9100" extrusionOk="0">
                  <a:moveTo>
                    <a:pt x="1" y="1"/>
                  </a:moveTo>
                  <a:lnTo>
                    <a:pt x="1" y="9099"/>
                  </a:lnTo>
                  <a:lnTo>
                    <a:pt x="26004" y="9099"/>
                  </a:lnTo>
                  <a:lnTo>
                    <a:pt x="260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643;p34">
              <a:extLst>
                <a:ext uri="{FF2B5EF4-FFF2-40B4-BE49-F238E27FC236}">
                  <a16:creationId xmlns:a16="http://schemas.microsoft.com/office/drawing/2014/main" id="{7F48CE93-2DA7-4BE1-AE09-9AF3A00637FA}"/>
                </a:ext>
              </a:extLst>
            </p:cNvPr>
            <p:cNvSpPr/>
            <p:nvPr/>
          </p:nvSpPr>
          <p:spPr>
            <a:xfrm>
              <a:off x="1830013" y="3977673"/>
              <a:ext cx="348218" cy="290241"/>
            </a:xfrm>
            <a:custGeom>
              <a:avLst/>
              <a:gdLst/>
              <a:ahLst/>
              <a:cxnLst/>
              <a:rect l="l" t="t" r="r" b="b"/>
              <a:pathLst>
                <a:path w="19508" h="16260" extrusionOk="0">
                  <a:moveTo>
                    <a:pt x="0" y="0"/>
                  </a:moveTo>
                  <a:lnTo>
                    <a:pt x="0" y="16259"/>
                  </a:lnTo>
                  <a:lnTo>
                    <a:pt x="19507" y="16259"/>
                  </a:lnTo>
                  <a:lnTo>
                    <a:pt x="195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644;p34">
              <a:extLst>
                <a:ext uri="{FF2B5EF4-FFF2-40B4-BE49-F238E27FC236}">
                  <a16:creationId xmlns:a16="http://schemas.microsoft.com/office/drawing/2014/main" id="{F13C18C5-2246-4451-ABF1-84BE7BFF29DF}"/>
                </a:ext>
              </a:extLst>
            </p:cNvPr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extrusionOk="0">
                  <a:moveTo>
                    <a:pt x="1764" y="1"/>
                  </a:moveTo>
                  <a:lnTo>
                    <a:pt x="1572" y="18"/>
                  </a:lnTo>
                  <a:lnTo>
                    <a:pt x="1397" y="53"/>
                  </a:lnTo>
                  <a:lnTo>
                    <a:pt x="1222" y="105"/>
                  </a:lnTo>
                  <a:lnTo>
                    <a:pt x="1048" y="158"/>
                  </a:lnTo>
                  <a:lnTo>
                    <a:pt x="891" y="228"/>
                  </a:lnTo>
                  <a:lnTo>
                    <a:pt x="733" y="298"/>
                  </a:lnTo>
                  <a:lnTo>
                    <a:pt x="594" y="385"/>
                  </a:lnTo>
                  <a:lnTo>
                    <a:pt x="472" y="490"/>
                  </a:lnTo>
                  <a:lnTo>
                    <a:pt x="349" y="612"/>
                  </a:lnTo>
                  <a:lnTo>
                    <a:pt x="244" y="734"/>
                  </a:lnTo>
                  <a:lnTo>
                    <a:pt x="157" y="874"/>
                  </a:lnTo>
                  <a:lnTo>
                    <a:pt x="87" y="1031"/>
                  </a:lnTo>
                  <a:lnTo>
                    <a:pt x="52" y="1188"/>
                  </a:lnTo>
                  <a:lnTo>
                    <a:pt x="17" y="1363"/>
                  </a:lnTo>
                  <a:lnTo>
                    <a:pt x="0" y="1537"/>
                  </a:lnTo>
                  <a:lnTo>
                    <a:pt x="0" y="34108"/>
                  </a:lnTo>
                  <a:lnTo>
                    <a:pt x="17" y="34282"/>
                  </a:lnTo>
                  <a:lnTo>
                    <a:pt x="52" y="34475"/>
                  </a:lnTo>
                  <a:lnTo>
                    <a:pt x="87" y="34632"/>
                  </a:lnTo>
                  <a:lnTo>
                    <a:pt x="157" y="34789"/>
                  </a:lnTo>
                  <a:lnTo>
                    <a:pt x="244" y="34946"/>
                  </a:lnTo>
                  <a:lnTo>
                    <a:pt x="349" y="35068"/>
                  </a:lnTo>
                  <a:lnTo>
                    <a:pt x="472" y="35191"/>
                  </a:lnTo>
                  <a:lnTo>
                    <a:pt x="594" y="35313"/>
                  </a:lnTo>
                  <a:lnTo>
                    <a:pt x="733" y="35418"/>
                  </a:lnTo>
                  <a:lnTo>
                    <a:pt x="891" y="35505"/>
                  </a:lnTo>
                  <a:lnTo>
                    <a:pt x="1048" y="35575"/>
                  </a:lnTo>
                  <a:lnTo>
                    <a:pt x="1222" y="35645"/>
                  </a:lnTo>
                  <a:lnTo>
                    <a:pt x="1397" y="35697"/>
                  </a:lnTo>
                  <a:lnTo>
                    <a:pt x="1572" y="35732"/>
                  </a:lnTo>
                  <a:lnTo>
                    <a:pt x="1764" y="35749"/>
                  </a:lnTo>
                  <a:lnTo>
                    <a:pt x="1956" y="35767"/>
                  </a:lnTo>
                  <a:lnTo>
                    <a:pt x="27593" y="35767"/>
                  </a:lnTo>
                  <a:lnTo>
                    <a:pt x="27768" y="35749"/>
                  </a:lnTo>
                  <a:lnTo>
                    <a:pt x="27960" y="35732"/>
                  </a:lnTo>
                  <a:lnTo>
                    <a:pt x="28117" y="35697"/>
                  </a:lnTo>
                  <a:lnTo>
                    <a:pt x="28274" y="35645"/>
                  </a:lnTo>
                  <a:lnTo>
                    <a:pt x="28431" y="35575"/>
                  </a:lnTo>
                  <a:lnTo>
                    <a:pt x="28571" y="35505"/>
                  </a:lnTo>
                  <a:lnTo>
                    <a:pt x="28693" y="35418"/>
                  </a:lnTo>
                  <a:lnTo>
                    <a:pt x="28798" y="35313"/>
                  </a:lnTo>
                  <a:lnTo>
                    <a:pt x="28903" y="35191"/>
                  </a:lnTo>
                  <a:lnTo>
                    <a:pt x="29008" y="35068"/>
                  </a:lnTo>
                  <a:lnTo>
                    <a:pt x="29077" y="34946"/>
                  </a:lnTo>
                  <a:lnTo>
                    <a:pt x="29147" y="34789"/>
                  </a:lnTo>
                  <a:lnTo>
                    <a:pt x="29200" y="34632"/>
                  </a:lnTo>
                  <a:lnTo>
                    <a:pt x="29235" y="34475"/>
                  </a:lnTo>
                  <a:lnTo>
                    <a:pt x="29252" y="34282"/>
                  </a:lnTo>
                  <a:lnTo>
                    <a:pt x="29269" y="34108"/>
                  </a:lnTo>
                  <a:lnTo>
                    <a:pt x="29269" y="1537"/>
                  </a:lnTo>
                  <a:lnTo>
                    <a:pt x="29252" y="1363"/>
                  </a:lnTo>
                  <a:lnTo>
                    <a:pt x="29235" y="1188"/>
                  </a:lnTo>
                  <a:lnTo>
                    <a:pt x="29200" y="1031"/>
                  </a:lnTo>
                  <a:lnTo>
                    <a:pt x="29147" y="874"/>
                  </a:lnTo>
                  <a:lnTo>
                    <a:pt x="29077" y="734"/>
                  </a:lnTo>
                  <a:lnTo>
                    <a:pt x="29008" y="612"/>
                  </a:lnTo>
                  <a:lnTo>
                    <a:pt x="28903" y="490"/>
                  </a:lnTo>
                  <a:lnTo>
                    <a:pt x="28798" y="385"/>
                  </a:lnTo>
                  <a:lnTo>
                    <a:pt x="28693" y="298"/>
                  </a:lnTo>
                  <a:lnTo>
                    <a:pt x="28571" y="228"/>
                  </a:lnTo>
                  <a:lnTo>
                    <a:pt x="28431" y="158"/>
                  </a:lnTo>
                  <a:lnTo>
                    <a:pt x="28274" y="105"/>
                  </a:lnTo>
                  <a:lnTo>
                    <a:pt x="28117" y="53"/>
                  </a:lnTo>
                  <a:lnTo>
                    <a:pt x="27960" y="18"/>
                  </a:lnTo>
                  <a:lnTo>
                    <a:pt x="27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645;p34">
              <a:extLst>
                <a:ext uri="{FF2B5EF4-FFF2-40B4-BE49-F238E27FC236}">
                  <a16:creationId xmlns:a16="http://schemas.microsoft.com/office/drawing/2014/main" id="{483EAE44-E5C4-4F3F-B62C-F9A6DBBFCB1F}"/>
                </a:ext>
              </a:extLst>
            </p:cNvPr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fill="none" extrusionOk="0">
                  <a:moveTo>
                    <a:pt x="29269" y="34108"/>
                  </a:moveTo>
                  <a:lnTo>
                    <a:pt x="29269" y="34108"/>
                  </a:lnTo>
                  <a:lnTo>
                    <a:pt x="29252" y="34282"/>
                  </a:lnTo>
                  <a:lnTo>
                    <a:pt x="29235" y="34475"/>
                  </a:lnTo>
                  <a:lnTo>
                    <a:pt x="29200" y="34632"/>
                  </a:lnTo>
                  <a:lnTo>
                    <a:pt x="29147" y="34789"/>
                  </a:lnTo>
                  <a:lnTo>
                    <a:pt x="29077" y="34946"/>
                  </a:lnTo>
                  <a:lnTo>
                    <a:pt x="29008" y="35068"/>
                  </a:lnTo>
                  <a:lnTo>
                    <a:pt x="28903" y="35191"/>
                  </a:lnTo>
                  <a:lnTo>
                    <a:pt x="28798" y="35313"/>
                  </a:lnTo>
                  <a:lnTo>
                    <a:pt x="28693" y="35418"/>
                  </a:lnTo>
                  <a:lnTo>
                    <a:pt x="28571" y="35505"/>
                  </a:lnTo>
                  <a:lnTo>
                    <a:pt x="28431" y="35575"/>
                  </a:lnTo>
                  <a:lnTo>
                    <a:pt x="28274" y="35645"/>
                  </a:lnTo>
                  <a:lnTo>
                    <a:pt x="28117" y="35697"/>
                  </a:lnTo>
                  <a:lnTo>
                    <a:pt x="27960" y="35732"/>
                  </a:lnTo>
                  <a:lnTo>
                    <a:pt x="27768" y="35749"/>
                  </a:lnTo>
                  <a:lnTo>
                    <a:pt x="27593" y="35767"/>
                  </a:lnTo>
                  <a:lnTo>
                    <a:pt x="1956" y="35767"/>
                  </a:lnTo>
                  <a:lnTo>
                    <a:pt x="1956" y="35767"/>
                  </a:lnTo>
                  <a:lnTo>
                    <a:pt x="1764" y="35749"/>
                  </a:lnTo>
                  <a:lnTo>
                    <a:pt x="1572" y="35732"/>
                  </a:lnTo>
                  <a:lnTo>
                    <a:pt x="1397" y="35697"/>
                  </a:lnTo>
                  <a:lnTo>
                    <a:pt x="1222" y="35645"/>
                  </a:lnTo>
                  <a:lnTo>
                    <a:pt x="1048" y="35575"/>
                  </a:lnTo>
                  <a:lnTo>
                    <a:pt x="891" y="35505"/>
                  </a:lnTo>
                  <a:lnTo>
                    <a:pt x="733" y="35418"/>
                  </a:lnTo>
                  <a:lnTo>
                    <a:pt x="594" y="35313"/>
                  </a:lnTo>
                  <a:lnTo>
                    <a:pt x="472" y="35191"/>
                  </a:lnTo>
                  <a:lnTo>
                    <a:pt x="349" y="35068"/>
                  </a:lnTo>
                  <a:lnTo>
                    <a:pt x="244" y="34946"/>
                  </a:lnTo>
                  <a:lnTo>
                    <a:pt x="157" y="34789"/>
                  </a:lnTo>
                  <a:lnTo>
                    <a:pt x="87" y="34632"/>
                  </a:lnTo>
                  <a:lnTo>
                    <a:pt x="52" y="34475"/>
                  </a:lnTo>
                  <a:lnTo>
                    <a:pt x="17" y="34282"/>
                  </a:lnTo>
                  <a:lnTo>
                    <a:pt x="0" y="34108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17" y="1363"/>
                  </a:lnTo>
                  <a:lnTo>
                    <a:pt x="52" y="1188"/>
                  </a:lnTo>
                  <a:lnTo>
                    <a:pt x="87" y="1031"/>
                  </a:lnTo>
                  <a:lnTo>
                    <a:pt x="157" y="874"/>
                  </a:lnTo>
                  <a:lnTo>
                    <a:pt x="244" y="734"/>
                  </a:lnTo>
                  <a:lnTo>
                    <a:pt x="349" y="612"/>
                  </a:lnTo>
                  <a:lnTo>
                    <a:pt x="472" y="490"/>
                  </a:lnTo>
                  <a:lnTo>
                    <a:pt x="594" y="385"/>
                  </a:lnTo>
                  <a:lnTo>
                    <a:pt x="733" y="298"/>
                  </a:lnTo>
                  <a:lnTo>
                    <a:pt x="891" y="228"/>
                  </a:lnTo>
                  <a:lnTo>
                    <a:pt x="1048" y="158"/>
                  </a:lnTo>
                  <a:lnTo>
                    <a:pt x="1222" y="105"/>
                  </a:lnTo>
                  <a:lnTo>
                    <a:pt x="1397" y="53"/>
                  </a:lnTo>
                  <a:lnTo>
                    <a:pt x="1572" y="18"/>
                  </a:lnTo>
                  <a:lnTo>
                    <a:pt x="1764" y="1"/>
                  </a:lnTo>
                  <a:lnTo>
                    <a:pt x="1956" y="1"/>
                  </a:lnTo>
                  <a:lnTo>
                    <a:pt x="27593" y="1"/>
                  </a:lnTo>
                  <a:lnTo>
                    <a:pt x="27593" y="1"/>
                  </a:lnTo>
                  <a:lnTo>
                    <a:pt x="27768" y="1"/>
                  </a:lnTo>
                  <a:lnTo>
                    <a:pt x="27960" y="18"/>
                  </a:lnTo>
                  <a:lnTo>
                    <a:pt x="28117" y="53"/>
                  </a:lnTo>
                  <a:lnTo>
                    <a:pt x="28274" y="105"/>
                  </a:lnTo>
                  <a:lnTo>
                    <a:pt x="28431" y="158"/>
                  </a:lnTo>
                  <a:lnTo>
                    <a:pt x="28571" y="228"/>
                  </a:lnTo>
                  <a:lnTo>
                    <a:pt x="28693" y="298"/>
                  </a:lnTo>
                  <a:lnTo>
                    <a:pt x="28798" y="385"/>
                  </a:lnTo>
                  <a:lnTo>
                    <a:pt x="28903" y="490"/>
                  </a:lnTo>
                  <a:lnTo>
                    <a:pt x="29008" y="612"/>
                  </a:lnTo>
                  <a:lnTo>
                    <a:pt x="29077" y="734"/>
                  </a:lnTo>
                  <a:lnTo>
                    <a:pt x="29147" y="874"/>
                  </a:lnTo>
                  <a:lnTo>
                    <a:pt x="29200" y="1031"/>
                  </a:lnTo>
                  <a:lnTo>
                    <a:pt x="29235" y="1188"/>
                  </a:lnTo>
                  <a:lnTo>
                    <a:pt x="29252" y="1363"/>
                  </a:lnTo>
                  <a:lnTo>
                    <a:pt x="29269" y="1537"/>
                  </a:lnTo>
                  <a:lnTo>
                    <a:pt x="29269" y="341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646;p34">
              <a:extLst>
                <a:ext uri="{FF2B5EF4-FFF2-40B4-BE49-F238E27FC236}">
                  <a16:creationId xmlns:a16="http://schemas.microsoft.com/office/drawing/2014/main" id="{5CF8A2BB-3E21-4083-BA1F-14E1D0227020}"/>
                </a:ext>
              </a:extLst>
            </p:cNvPr>
            <p:cNvSpPr/>
            <p:nvPr/>
          </p:nvSpPr>
          <p:spPr>
            <a:xfrm>
              <a:off x="1214973" y="4140072"/>
              <a:ext cx="522470" cy="591995"/>
            </a:xfrm>
            <a:custGeom>
              <a:avLst/>
              <a:gdLst/>
              <a:ahLst/>
              <a:cxnLst/>
              <a:rect l="l" t="t" r="r" b="b"/>
              <a:pathLst>
                <a:path w="29270" h="33165" extrusionOk="0">
                  <a:moveTo>
                    <a:pt x="0" y="1"/>
                  </a:moveTo>
                  <a:lnTo>
                    <a:pt x="0" y="31034"/>
                  </a:lnTo>
                  <a:lnTo>
                    <a:pt x="17" y="31209"/>
                  </a:lnTo>
                  <a:lnTo>
                    <a:pt x="52" y="31384"/>
                  </a:lnTo>
                  <a:lnTo>
                    <a:pt x="87" y="31576"/>
                  </a:lnTo>
                  <a:lnTo>
                    <a:pt x="157" y="31750"/>
                  </a:lnTo>
                  <a:lnTo>
                    <a:pt x="244" y="31925"/>
                  </a:lnTo>
                  <a:lnTo>
                    <a:pt x="349" y="32100"/>
                  </a:lnTo>
                  <a:lnTo>
                    <a:pt x="472" y="32274"/>
                  </a:lnTo>
                  <a:lnTo>
                    <a:pt x="594" y="32432"/>
                  </a:lnTo>
                  <a:lnTo>
                    <a:pt x="733" y="32589"/>
                  </a:lnTo>
                  <a:lnTo>
                    <a:pt x="891" y="32728"/>
                  </a:lnTo>
                  <a:lnTo>
                    <a:pt x="1048" y="32851"/>
                  </a:lnTo>
                  <a:lnTo>
                    <a:pt x="1222" y="32955"/>
                  </a:lnTo>
                  <a:lnTo>
                    <a:pt x="1397" y="33043"/>
                  </a:lnTo>
                  <a:lnTo>
                    <a:pt x="1572" y="33113"/>
                  </a:lnTo>
                  <a:lnTo>
                    <a:pt x="1764" y="33148"/>
                  </a:lnTo>
                  <a:lnTo>
                    <a:pt x="1956" y="33165"/>
                  </a:lnTo>
                  <a:lnTo>
                    <a:pt x="27593" y="33165"/>
                  </a:lnTo>
                  <a:lnTo>
                    <a:pt x="27768" y="33148"/>
                  </a:lnTo>
                  <a:lnTo>
                    <a:pt x="27960" y="33113"/>
                  </a:lnTo>
                  <a:lnTo>
                    <a:pt x="28117" y="33043"/>
                  </a:lnTo>
                  <a:lnTo>
                    <a:pt x="28274" y="32955"/>
                  </a:lnTo>
                  <a:lnTo>
                    <a:pt x="28431" y="32851"/>
                  </a:lnTo>
                  <a:lnTo>
                    <a:pt x="28571" y="32728"/>
                  </a:lnTo>
                  <a:lnTo>
                    <a:pt x="28693" y="32589"/>
                  </a:lnTo>
                  <a:lnTo>
                    <a:pt x="28798" y="32432"/>
                  </a:lnTo>
                  <a:lnTo>
                    <a:pt x="28903" y="32274"/>
                  </a:lnTo>
                  <a:lnTo>
                    <a:pt x="29008" y="32100"/>
                  </a:lnTo>
                  <a:lnTo>
                    <a:pt x="29077" y="31925"/>
                  </a:lnTo>
                  <a:lnTo>
                    <a:pt x="29147" y="31750"/>
                  </a:lnTo>
                  <a:lnTo>
                    <a:pt x="29200" y="31576"/>
                  </a:lnTo>
                  <a:lnTo>
                    <a:pt x="29235" y="31384"/>
                  </a:lnTo>
                  <a:lnTo>
                    <a:pt x="29252" y="31209"/>
                  </a:lnTo>
                  <a:lnTo>
                    <a:pt x="29269" y="31034"/>
                  </a:lnTo>
                  <a:lnTo>
                    <a:pt x="2926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647;p34">
              <a:extLst>
                <a:ext uri="{FF2B5EF4-FFF2-40B4-BE49-F238E27FC236}">
                  <a16:creationId xmlns:a16="http://schemas.microsoft.com/office/drawing/2014/main" id="{16566778-A072-4FF0-A0D0-2199AB62CA8E}"/>
                </a:ext>
              </a:extLst>
            </p:cNvPr>
            <p:cNvSpPr/>
            <p:nvPr/>
          </p:nvSpPr>
          <p:spPr>
            <a:xfrm>
              <a:off x="1249870" y="4546267"/>
              <a:ext cx="348236" cy="11549"/>
            </a:xfrm>
            <a:custGeom>
              <a:avLst/>
              <a:gdLst/>
              <a:ahLst/>
              <a:cxnLst/>
              <a:rect l="l" t="t" r="r" b="b"/>
              <a:pathLst>
                <a:path w="19509" h="647" extrusionOk="0">
                  <a:moveTo>
                    <a:pt x="1" y="0"/>
                  </a:moveTo>
                  <a:lnTo>
                    <a:pt x="1" y="647"/>
                  </a:lnTo>
                  <a:lnTo>
                    <a:pt x="19508" y="647"/>
                  </a:lnTo>
                  <a:lnTo>
                    <a:pt x="195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648;p34">
              <a:extLst>
                <a:ext uri="{FF2B5EF4-FFF2-40B4-BE49-F238E27FC236}">
                  <a16:creationId xmlns:a16="http://schemas.microsoft.com/office/drawing/2014/main" id="{C8128C49-C535-4528-82A5-1B1B4010FADE}"/>
                </a:ext>
              </a:extLst>
            </p:cNvPr>
            <p:cNvSpPr/>
            <p:nvPr/>
          </p:nvSpPr>
          <p:spPr>
            <a:xfrm>
              <a:off x="1249870" y="4581181"/>
              <a:ext cx="452658" cy="23080"/>
            </a:xfrm>
            <a:custGeom>
              <a:avLst/>
              <a:gdLst/>
              <a:ahLst/>
              <a:cxnLst/>
              <a:rect l="l" t="t" r="r" b="b"/>
              <a:pathLst>
                <a:path w="25359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25359" y="1293"/>
                  </a:lnTo>
                  <a:lnTo>
                    <a:pt x="253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649;p34">
              <a:extLst>
                <a:ext uri="{FF2B5EF4-FFF2-40B4-BE49-F238E27FC236}">
                  <a16:creationId xmlns:a16="http://schemas.microsoft.com/office/drawing/2014/main" id="{9FA383A1-CF1D-41E7-A0F5-EB3AF5475442}"/>
                </a:ext>
              </a:extLst>
            </p:cNvPr>
            <p:cNvSpPr/>
            <p:nvPr/>
          </p:nvSpPr>
          <p:spPr>
            <a:xfrm>
              <a:off x="1249870" y="4615774"/>
              <a:ext cx="324852" cy="23401"/>
            </a:xfrm>
            <a:custGeom>
              <a:avLst/>
              <a:gdLst/>
              <a:ahLst/>
              <a:cxnLst/>
              <a:rect l="l" t="t" r="r" b="b"/>
              <a:pathLst>
                <a:path w="18199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18198" y="1311"/>
                  </a:lnTo>
                  <a:lnTo>
                    <a:pt x="181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650;p34">
              <a:extLst>
                <a:ext uri="{FF2B5EF4-FFF2-40B4-BE49-F238E27FC236}">
                  <a16:creationId xmlns:a16="http://schemas.microsoft.com/office/drawing/2014/main" id="{061716A1-8FA7-48FD-88D7-C60380627F02}"/>
                </a:ext>
              </a:extLst>
            </p:cNvPr>
            <p:cNvSpPr/>
            <p:nvPr/>
          </p:nvSpPr>
          <p:spPr>
            <a:xfrm>
              <a:off x="1249870" y="4650689"/>
              <a:ext cx="394681" cy="23401"/>
            </a:xfrm>
            <a:custGeom>
              <a:avLst/>
              <a:gdLst/>
              <a:ahLst/>
              <a:cxnLst/>
              <a:rect l="l" t="t" r="r" b="b"/>
              <a:pathLst>
                <a:path w="22111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110" y="1311"/>
                  </a:lnTo>
                  <a:lnTo>
                    <a:pt x="221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651;p34">
              <a:extLst>
                <a:ext uri="{FF2B5EF4-FFF2-40B4-BE49-F238E27FC236}">
                  <a16:creationId xmlns:a16="http://schemas.microsoft.com/office/drawing/2014/main" id="{81204BC5-F19F-4900-9EF6-E23D8E192F56}"/>
                </a:ext>
              </a:extLst>
            </p:cNvPr>
            <p:cNvSpPr/>
            <p:nvPr/>
          </p:nvSpPr>
          <p:spPr>
            <a:xfrm>
              <a:off x="1249870" y="4186535"/>
              <a:ext cx="441127" cy="34932"/>
            </a:xfrm>
            <a:custGeom>
              <a:avLst/>
              <a:gdLst/>
              <a:ahLst/>
              <a:cxnLst/>
              <a:rect l="l" t="t" r="r" b="b"/>
              <a:pathLst>
                <a:path w="24713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24712" y="1956"/>
                  </a:lnTo>
                  <a:lnTo>
                    <a:pt x="247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652;p34">
              <a:extLst>
                <a:ext uri="{FF2B5EF4-FFF2-40B4-BE49-F238E27FC236}">
                  <a16:creationId xmlns:a16="http://schemas.microsoft.com/office/drawing/2014/main" id="{9773F91E-C6C0-4442-A7CD-8E81B9E465CE}"/>
                </a:ext>
              </a:extLst>
            </p:cNvPr>
            <p:cNvSpPr/>
            <p:nvPr/>
          </p:nvSpPr>
          <p:spPr>
            <a:xfrm>
              <a:off x="1249870" y="4244512"/>
              <a:ext cx="255326" cy="34932"/>
            </a:xfrm>
            <a:custGeom>
              <a:avLst/>
              <a:gdLst/>
              <a:ahLst/>
              <a:cxnLst/>
              <a:rect l="l" t="t" r="r" b="b"/>
              <a:pathLst>
                <a:path w="14304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14304" y="1956"/>
                  </a:lnTo>
                  <a:lnTo>
                    <a:pt x="14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653;p34">
              <a:extLst>
                <a:ext uri="{FF2B5EF4-FFF2-40B4-BE49-F238E27FC236}">
                  <a16:creationId xmlns:a16="http://schemas.microsoft.com/office/drawing/2014/main" id="{10D47AC2-B65C-4790-AA9B-E6B89445A0A3}"/>
                </a:ext>
              </a:extLst>
            </p:cNvPr>
            <p:cNvSpPr/>
            <p:nvPr/>
          </p:nvSpPr>
          <p:spPr>
            <a:xfrm>
              <a:off x="1249870" y="4418764"/>
              <a:ext cx="255326" cy="34629"/>
            </a:xfrm>
            <a:custGeom>
              <a:avLst/>
              <a:gdLst/>
              <a:ahLst/>
              <a:cxnLst/>
              <a:rect l="l" t="t" r="r" b="b"/>
              <a:pathLst>
                <a:path w="14304" h="1940" extrusionOk="0">
                  <a:moveTo>
                    <a:pt x="1" y="1"/>
                  </a:moveTo>
                  <a:lnTo>
                    <a:pt x="1" y="1939"/>
                  </a:lnTo>
                  <a:lnTo>
                    <a:pt x="14304" y="1939"/>
                  </a:lnTo>
                  <a:lnTo>
                    <a:pt x="14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654;p34">
              <a:extLst>
                <a:ext uri="{FF2B5EF4-FFF2-40B4-BE49-F238E27FC236}">
                  <a16:creationId xmlns:a16="http://schemas.microsoft.com/office/drawing/2014/main" id="{9C28E490-1F54-4AB0-A0CA-F4058DF81C07}"/>
                </a:ext>
              </a:extLst>
            </p:cNvPr>
            <p:cNvSpPr/>
            <p:nvPr/>
          </p:nvSpPr>
          <p:spPr>
            <a:xfrm>
              <a:off x="1249870" y="4302489"/>
              <a:ext cx="313321" cy="34932"/>
            </a:xfrm>
            <a:custGeom>
              <a:avLst/>
              <a:gdLst/>
              <a:ahLst/>
              <a:cxnLst/>
              <a:rect l="l" t="t" r="r" b="b"/>
              <a:pathLst>
                <a:path w="17553" h="1957" extrusionOk="0">
                  <a:moveTo>
                    <a:pt x="1" y="1"/>
                  </a:moveTo>
                  <a:lnTo>
                    <a:pt x="1" y="1957"/>
                  </a:lnTo>
                  <a:lnTo>
                    <a:pt x="17552" y="1957"/>
                  </a:lnTo>
                  <a:lnTo>
                    <a:pt x="17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655;p34">
              <a:extLst>
                <a:ext uri="{FF2B5EF4-FFF2-40B4-BE49-F238E27FC236}">
                  <a16:creationId xmlns:a16="http://schemas.microsoft.com/office/drawing/2014/main" id="{2B31BE69-38B4-467E-87D8-8E073F77EF11}"/>
                </a:ext>
              </a:extLst>
            </p:cNvPr>
            <p:cNvSpPr/>
            <p:nvPr/>
          </p:nvSpPr>
          <p:spPr>
            <a:xfrm>
              <a:off x="1249870" y="4360466"/>
              <a:ext cx="406212" cy="23401"/>
            </a:xfrm>
            <a:custGeom>
              <a:avLst/>
              <a:gdLst/>
              <a:ahLst/>
              <a:cxnLst/>
              <a:rect l="l" t="t" r="r" b="b"/>
              <a:pathLst>
                <a:path w="22757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756" y="1311"/>
                  </a:lnTo>
                  <a:lnTo>
                    <a:pt x="227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656;p34">
              <a:extLst>
                <a:ext uri="{FF2B5EF4-FFF2-40B4-BE49-F238E27FC236}">
                  <a16:creationId xmlns:a16="http://schemas.microsoft.com/office/drawing/2014/main" id="{B2D9F151-D334-414B-AF47-8896844D2ABC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0E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657;p34">
              <a:extLst>
                <a:ext uri="{FF2B5EF4-FFF2-40B4-BE49-F238E27FC236}">
                  <a16:creationId xmlns:a16="http://schemas.microsoft.com/office/drawing/2014/main" id="{4A14D361-75BA-43BD-A628-D4F3D58CEAE6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76" y="926"/>
                  </a:lnTo>
                  <a:lnTo>
                    <a:pt x="1223" y="1049"/>
                  </a:lnTo>
                  <a:lnTo>
                    <a:pt x="1136" y="1153"/>
                  </a:lnTo>
                  <a:lnTo>
                    <a:pt x="1049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02" y="1293"/>
                  </a:lnTo>
                  <a:lnTo>
                    <a:pt x="298" y="1223"/>
                  </a:lnTo>
                  <a:lnTo>
                    <a:pt x="193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3" y="193"/>
                  </a:lnTo>
                  <a:lnTo>
                    <a:pt x="298" y="105"/>
                  </a:lnTo>
                  <a:lnTo>
                    <a:pt x="402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9" y="105"/>
                  </a:lnTo>
                  <a:lnTo>
                    <a:pt x="1136" y="193"/>
                  </a:lnTo>
                  <a:lnTo>
                    <a:pt x="1223" y="298"/>
                  </a:lnTo>
                  <a:lnTo>
                    <a:pt x="1276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658;p34">
              <a:extLst>
                <a:ext uri="{FF2B5EF4-FFF2-40B4-BE49-F238E27FC236}">
                  <a16:creationId xmlns:a16="http://schemas.microsoft.com/office/drawing/2014/main" id="{EEAE1657-27F1-4236-90AF-016D99581DA4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B2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659;p34">
              <a:extLst>
                <a:ext uri="{FF2B5EF4-FFF2-40B4-BE49-F238E27FC236}">
                  <a16:creationId xmlns:a16="http://schemas.microsoft.com/office/drawing/2014/main" id="{AD0FD660-72AB-4BD1-8637-F87554C2C181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11" y="804"/>
                  </a:lnTo>
                  <a:lnTo>
                    <a:pt x="1276" y="926"/>
                  </a:lnTo>
                  <a:lnTo>
                    <a:pt x="1206" y="1049"/>
                  </a:lnTo>
                  <a:lnTo>
                    <a:pt x="1136" y="1153"/>
                  </a:lnTo>
                  <a:lnTo>
                    <a:pt x="1031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25" y="1328"/>
                  </a:lnTo>
                  <a:lnTo>
                    <a:pt x="402" y="1293"/>
                  </a:lnTo>
                  <a:lnTo>
                    <a:pt x="280" y="1223"/>
                  </a:lnTo>
                  <a:lnTo>
                    <a:pt x="193" y="1153"/>
                  </a:lnTo>
                  <a:lnTo>
                    <a:pt x="106" y="1049"/>
                  </a:lnTo>
                  <a:lnTo>
                    <a:pt x="53" y="926"/>
                  </a:lnTo>
                  <a:lnTo>
                    <a:pt x="1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" y="525"/>
                  </a:lnTo>
                  <a:lnTo>
                    <a:pt x="53" y="402"/>
                  </a:lnTo>
                  <a:lnTo>
                    <a:pt x="106" y="298"/>
                  </a:lnTo>
                  <a:lnTo>
                    <a:pt x="193" y="193"/>
                  </a:lnTo>
                  <a:lnTo>
                    <a:pt x="280" y="105"/>
                  </a:lnTo>
                  <a:lnTo>
                    <a:pt x="402" y="53"/>
                  </a:lnTo>
                  <a:lnTo>
                    <a:pt x="525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31" y="105"/>
                  </a:lnTo>
                  <a:lnTo>
                    <a:pt x="1136" y="193"/>
                  </a:lnTo>
                  <a:lnTo>
                    <a:pt x="1206" y="298"/>
                  </a:lnTo>
                  <a:lnTo>
                    <a:pt x="1276" y="402"/>
                  </a:lnTo>
                  <a:lnTo>
                    <a:pt x="1311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660;p34">
              <a:extLst>
                <a:ext uri="{FF2B5EF4-FFF2-40B4-BE49-F238E27FC236}">
                  <a16:creationId xmlns:a16="http://schemas.microsoft.com/office/drawing/2014/main" id="{A5D9C216-C46E-40F3-80C0-BBF0D237A652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661;p34">
              <a:extLst>
                <a:ext uri="{FF2B5EF4-FFF2-40B4-BE49-F238E27FC236}">
                  <a16:creationId xmlns:a16="http://schemas.microsoft.com/office/drawing/2014/main" id="{3707F33B-FFF9-4309-A4C0-F91DA4388023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93" y="926"/>
                  </a:lnTo>
                  <a:lnTo>
                    <a:pt x="1223" y="1049"/>
                  </a:lnTo>
                  <a:lnTo>
                    <a:pt x="1135" y="1153"/>
                  </a:lnTo>
                  <a:lnTo>
                    <a:pt x="1048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19" y="1293"/>
                  </a:lnTo>
                  <a:lnTo>
                    <a:pt x="297" y="1223"/>
                  </a:lnTo>
                  <a:lnTo>
                    <a:pt x="192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0" y="664"/>
                  </a:lnTo>
                  <a:lnTo>
                    <a:pt x="0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2" y="193"/>
                  </a:lnTo>
                  <a:lnTo>
                    <a:pt x="297" y="105"/>
                  </a:lnTo>
                  <a:lnTo>
                    <a:pt x="419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8" y="105"/>
                  </a:lnTo>
                  <a:lnTo>
                    <a:pt x="1135" y="193"/>
                  </a:lnTo>
                  <a:lnTo>
                    <a:pt x="1223" y="298"/>
                  </a:lnTo>
                  <a:lnTo>
                    <a:pt x="1293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662;p34">
              <a:extLst>
                <a:ext uri="{FF2B5EF4-FFF2-40B4-BE49-F238E27FC236}">
                  <a16:creationId xmlns:a16="http://schemas.microsoft.com/office/drawing/2014/main" id="{FDE95198-8CC8-4457-97EC-4DA6550F1EAC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663;p34">
              <a:extLst>
                <a:ext uri="{FF2B5EF4-FFF2-40B4-BE49-F238E27FC236}">
                  <a16:creationId xmlns:a16="http://schemas.microsoft.com/office/drawing/2014/main" id="{4ADCB5D0-8089-4E10-9250-4755C31626C3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664;p34">
              <a:extLst>
                <a:ext uri="{FF2B5EF4-FFF2-40B4-BE49-F238E27FC236}">
                  <a16:creationId xmlns:a16="http://schemas.microsoft.com/office/drawing/2014/main" id="{B79F8798-5B44-44B0-BB92-10078492817F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" name="Google Shape;1017;p27"/>
          <p:cNvSpPr/>
          <p:nvPr/>
        </p:nvSpPr>
        <p:spPr>
          <a:xfrm>
            <a:off x="4913982" y="1153781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8" name="Google Shape;1018;p27"/>
          <p:cNvGrpSpPr/>
          <p:nvPr/>
        </p:nvGrpSpPr>
        <p:grpSpPr>
          <a:xfrm>
            <a:off x="5184800" y="1015038"/>
            <a:ext cx="3502149" cy="813500"/>
            <a:chOff x="5184800" y="1015038"/>
            <a:chExt cx="3502149" cy="813500"/>
          </a:xfrm>
        </p:grpSpPr>
        <p:grpSp>
          <p:nvGrpSpPr>
            <p:cNvPr id="1019" name="Google Shape;1019;p27"/>
            <p:cNvGrpSpPr/>
            <p:nvPr/>
          </p:nvGrpSpPr>
          <p:grpSpPr>
            <a:xfrm>
              <a:off x="5184800" y="1015038"/>
              <a:ext cx="2005500" cy="813500"/>
              <a:chOff x="5184800" y="1015038"/>
              <a:chExt cx="2005500" cy="813500"/>
            </a:xfrm>
          </p:grpSpPr>
          <p:sp>
            <p:nvSpPr>
              <p:cNvPr id="1020" name="Google Shape;1020;p27"/>
              <p:cNvSpPr txBox="1"/>
              <p:nvPr/>
            </p:nvSpPr>
            <p:spPr>
              <a:xfrm>
                <a:off x="5184800" y="1015038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sz="1800" b="1" dirty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Alert</a:t>
                </a:r>
                <a:endParaRPr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21" name="Google Shape;1021;p27"/>
              <p:cNvSpPr txBox="1"/>
              <p:nvPr/>
            </p:nvSpPr>
            <p:spPr>
              <a:xfrm>
                <a:off x="5184800" y="1356638"/>
                <a:ext cx="2005500" cy="47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altLang="ko-KR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Give an alarm to let user know</a:t>
                </a:r>
              </a:p>
            </p:txBody>
          </p:sp>
        </p:grpSp>
        <p:sp>
          <p:nvSpPr>
            <p:cNvPr id="1022" name="Google Shape;1022;p27"/>
            <p:cNvSpPr txBox="1"/>
            <p:nvPr/>
          </p:nvSpPr>
          <p:spPr>
            <a:xfrm>
              <a:off x="7867649" y="1322375"/>
              <a:ext cx="819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23" name="Google Shape;1023;p27"/>
          <p:cNvGrpSpPr/>
          <p:nvPr/>
        </p:nvGrpSpPr>
        <p:grpSpPr>
          <a:xfrm>
            <a:off x="7190303" y="1153778"/>
            <a:ext cx="669000" cy="669000"/>
            <a:chOff x="5758653" y="1179765"/>
            <a:chExt cx="669000" cy="669000"/>
          </a:xfrm>
        </p:grpSpPr>
        <p:sp>
          <p:nvSpPr>
            <p:cNvPr id="1024" name="Google Shape;1024;p27"/>
            <p:cNvSpPr/>
            <p:nvPr/>
          </p:nvSpPr>
          <p:spPr>
            <a:xfrm>
              <a:off x="5758653" y="1179765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7"/>
            <p:cNvSpPr/>
            <p:nvPr/>
          </p:nvSpPr>
          <p:spPr>
            <a:xfrm>
              <a:off x="5758653" y="1179765"/>
              <a:ext cx="669000" cy="669000"/>
            </a:xfrm>
            <a:prstGeom prst="pie">
              <a:avLst>
                <a:gd name="adj1" fmla="val 16192625"/>
                <a:gd name="adj2" fmla="val 2027815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" name="Google Shape;1026;p27"/>
          <p:cNvGrpSpPr/>
          <p:nvPr/>
        </p:nvGrpSpPr>
        <p:grpSpPr>
          <a:xfrm>
            <a:off x="5184800" y="1982883"/>
            <a:ext cx="3502149" cy="813500"/>
            <a:chOff x="5184800" y="1982883"/>
            <a:chExt cx="3502149" cy="813500"/>
          </a:xfrm>
        </p:grpSpPr>
        <p:sp>
          <p:nvSpPr>
            <p:cNvPr id="1027" name="Google Shape;1027;p27"/>
            <p:cNvSpPr txBox="1"/>
            <p:nvPr/>
          </p:nvSpPr>
          <p:spPr>
            <a:xfrm>
              <a:off x="5184800" y="1982883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Saving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28" name="Google Shape;1028;p27"/>
            <p:cNvSpPr txBox="1"/>
            <p:nvPr/>
          </p:nvSpPr>
          <p:spPr>
            <a:xfrm>
              <a:off x="5184800" y="2324483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remember users’ data to check their routine </a:t>
              </a:r>
            </a:p>
          </p:txBody>
        </p:sp>
        <p:sp>
          <p:nvSpPr>
            <p:cNvPr id="1029" name="Google Shape;1029;p27"/>
            <p:cNvSpPr txBox="1"/>
            <p:nvPr/>
          </p:nvSpPr>
          <p:spPr>
            <a:xfrm>
              <a:off x="7867649" y="2290225"/>
              <a:ext cx="819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30" name="Google Shape;1030;p27"/>
          <p:cNvGrpSpPr/>
          <p:nvPr/>
        </p:nvGrpSpPr>
        <p:grpSpPr>
          <a:xfrm>
            <a:off x="7190303" y="2121624"/>
            <a:ext cx="669000" cy="669000"/>
            <a:chOff x="5758653" y="2390703"/>
            <a:chExt cx="669000" cy="669000"/>
          </a:xfrm>
        </p:grpSpPr>
        <p:sp>
          <p:nvSpPr>
            <p:cNvPr id="1031" name="Google Shape;1031;p27"/>
            <p:cNvSpPr/>
            <p:nvPr/>
          </p:nvSpPr>
          <p:spPr>
            <a:xfrm>
              <a:off x="5758653" y="2390703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7"/>
            <p:cNvSpPr/>
            <p:nvPr/>
          </p:nvSpPr>
          <p:spPr>
            <a:xfrm>
              <a:off x="5758653" y="2390703"/>
              <a:ext cx="669000" cy="669000"/>
            </a:xfrm>
            <a:prstGeom prst="pie">
              <a:avLst>
                <a:gd name="adj1" fmla="val 16274818"/>
                <a:gd name="adj2" fmla="val 159090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3" name="Google Shape;1033;p27"/>
          <p:cNvSpPr/>
          <p:nvPr/>
        </p:nvSpPr>
        <p:spPr>
          <a:xfrm>
            <a:off x="4913982" y="2121633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4" name="Google Shape;1034;p27"/>
          <p:cNvGrpSpPr/>
          <p:nvPr/>
        </p:nvGrpSpPr>
        <p:grpSpPr>
          <a:xfrm>
            <a:off x="5184800" y="2950729"/>
            <a:ext cx="3502149" cy="813500"/>
            <a:chOff x="5184800" y="2950729"/>
            <a:chExt cx="3502149" cy="813500"/>
          </a:xfrm>
        </p:grpSpPr>
        <p:sp>
          <p:nvSpPr>
            <p:cNvPr id="1035" name="Google Shape;1035;p27"/>
            <p:cNvSpPr txBox="1"/>
            <p:nvPr/>
          </p:nvSpPr>
          <p:spPr>
            <a:xfrm>
              <a:off x="5184800" y="295072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Web deploy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36" name="Google Shape;1036;p27"/>
            <p:cNvSpPr txBox="1"/>
            <p:nvPr/>
          </p:nvSpPr>
          <p:spPr>
            <a:xfrm>
              <a:off x="5184800" y="3292329"/>
              <a:ext cx="22170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Allow to use the service anytime, anywhere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7" name="Google Shape;1037;p27"/>
            <p:cNvSpPr txBox="1"/>
            <p:nvPr/>
          </p:nvSpPr>
          <p:spPr>
            <a:xfrm>
              <a:off x="7867649" y="3258074"/>
              <a:ext cx="819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38" name="Google Shape;1038;p27"/>
          <p:cNvGrpSpPr/>
          <p:nvPr/>
        </p:nvGrpSpPr>
        <p:grpSpPr>
          <a:xfrm>
            <a:off x="7190303" y="3089469"/>
            <a:ext cx="669000" cy="669000"/>
            <a:chOff x="5758653" y="3601640"/>
            <a:chExt cx="669000" cy="669000"/>
          </a:xfrm>
        </p:grpSpPr>
        <p:sp>
          <p:nvSpPr>
            <p:cNvPr id="1039" name="Google Shape;1039;p27"/>
            <p:cNvSpPr/>
            <p:nvPr/>
          </p:nvSpPr>
          <p:spPr>
            <a:xfrm>
              <a:off x="5758653" y="3601640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7"/>
            <p:cNvSpPr/>
            <p:nvPr/>
          </p:nvSpPr>
          <p:spPr>
            <a:xfrm>
              <a:off x="5758653" y="3601640"/>
              <a:ext cx="669000" cy="669000"/>
            </a:xfrm>
            <a:prstGeom prst="pie">
              <a:avLst>
                <a:gd name="adj1" fmla="val 16265816"/>
                <a:gd name="adj2" fmla="val 5619038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41" name="Google Shape;1041;p27"/>
          <p:cNvSpPr/>
          <p:nvPr/>
        </p:nvSpPr>
        <p:spPr>
          <a:xfrm>
            <a:off x="4913982" y="3116572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27"/>
          <p:cNvGrpSpPr/>
          <p:nvPr/>
        </p:nvGrpSpPr>
        <p:grpSpPr>
          <a:xfrm>
            <a:off x="5184800" y="3918575"/>
            <a:ext cx="3502149" cy="813500"/>
            <a:chOff x="5184800" y="3918575"/>
            <a:chExt cx="3502149" cy="813500"/>
          </a:xfrm>
        </p:grpSpPr>
        <p:sp>
          <p:nvSpPr>
            <p:cNvPr id="1043" name="Google Shape;1043;p27"/>
            <p:cNvSpPr txBox="1"/>
            <p:nvPr/>
          </p:nvSpPr>
          <p:spPr>
            <a:xfrm>
              <a:off x="5184800" y="391857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Demo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44" name="Google Shape;1044;p27"/>
            <p:cNvSpPr txBox="1"/>
            <p:nvPr/>
          </p:nvSpPr>
          <p:spPr>
            <a:xfrm>
              <a:off x="5184800" y="4260175"/>
              <a:ext cx="22170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Various data to increase the recognition rate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45" name="Google Shape;1045;p27"/>
            <p:cNvSpPr txBox="1"/>
            <p:nvPr/>
          </p:nvSpPr>
          <p:spPr>
            <a:xfrm>
              <a:off x="7867649" y="4225924"/>
              <a:ext cx="819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46" name="Google Shape;1046;p27"/>
          <p:cNvGrpSpPr/>
          <p:nvPr/>
        </p:nvGrpSpPr>
        <p:grpSpPr>
          <a:xfrm>
            <a:off x="7190303" y="4057315"/>
            <a:ext cx="669000" cy="669000"/>
            <a:chOff x="5758653" y="3601640"/>
            <a:chExt cx="669000" cy="669000"/>
          </a:xfrm>
        </p:grpSpPr>
        <p:sp>
          <p:nvSpPr>
            <p:cNvPr id="1047" name="Google Shape;1047;p27"/>
            <p:cNvSpPr/>
            <p:nvPr/>
          </p:nvSpPr>
          <p:spPr>
            <a:xfrm>
              <a:off x="5758653" y="3601640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7"/>
            <p:cNvSpPr/>
            <p:nvPr/>
          </p:nvSpPr>
          <p:spPr>
            <a:xfrm>
              <a:off x="5758653" y="3601640"/>
              <a:ext cx="669000" cy="669000"/>
            </a:xfrm>
            <a:prstGeom prst="pie">
              <a:avLst>
                <a:gd name="adj1" fmla="val 16274076"/>
                <a:gd name="adj2" fmla="val 3509449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49" name="Google Shape;1049;p27"/>
          <p:cNvSpPr/>
          <p:nvPr/>
        </p:nvSpPr>
        <p:spPr>
          <a:xfrm>
            <a:off x="4913982" y="4051568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409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42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Reference / S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ource 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0" name="Google Shape;2300;p42"/>
          <p:cNvSpPr txBox="1"/>
          <p:nvPr/>
        </p:nvSpPr>
        <p:spPr>
          <a:xfrm>
            <a:off x="943675" y="1487934"/>
            <a:ext cx="5571300" cy="1195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3"/>
              </a:rPr>
              <a:t>https://www.yna.co.kr/view/AKR20200407061100017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4"/>
              </a:rPr>
              <a:t>http://www.healtip.co.kr/news/articleView.html?idxno=2840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5"/>
              </a:rPr>
              <a:t>https://ergonomictrends.com/shocking-neck-pain-and-text-neck-stats/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6"/>
              </a:rPr>
              <a:t>https://www.youtube.com/watch?v=dJjzTo8_x3c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7"/>
              </a:rPr>
              <a:t>http://www.j2aircraft.com/application-benefits/complete-system-design/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8"/>
              </a:rPr>
              <a:t>https://www.semanticscholar.org/paper/The-design-and-implementation-of-intelligent-system-Xie/fde44758f0297c2b9c5a5fb93598ec2edc91d953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2301" name="Google Shape;2301;p42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2302" name="Google Shape;2302;p42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303" name="Google Shape;2303;p42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304" name="Google Shape;2304;p42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5" name="Google Shape;2305;p42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06" name="Google Shape;2306;p42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7" name="Google Shape;2307;p42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308" name="Google Shape;2308;p42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309" name="Google Shape;2309;p42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0" name="Google Shape;2310;p42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11" name="Google Shape;2311;p42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312" name="Google Shape;2312;p42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3" name="Google Shape;2313;p42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4" name="Google Shape;2314;p42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5" name="Google Shape;2315;p42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6" name="Google Shape;2316;p42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317" name="Google Shape;2317;p42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318" name="Google Shape;2318;p42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9" name="Google Shape;2319;p42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0" name="Google Shape;2320;p42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321" name="Google Shape;2321;p42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2" name="Google Shape;2322;p42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42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4" name="Google Shape;2324;p42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25" name="Google Shape;2325;p42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326" name="Google Shape;2326;p42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327" name="Google Shape;2327;p42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8" name="Google Shape;2328;p42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9" name="Google Shape;2329;p42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330" name="Google Shape;2330;p42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1" name="Google Shape;2331;p42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32" name="Google Shape;2332;p42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333" name="Google Shape;2333;p42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334" name="Google Shape;2334;p42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5" name="Google Shape;2335;p42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6" name="Google Shape;2336;p42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337" name="Google Shape;2337;p42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8" name="Google Shape;2338;p42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9" name="Google Shape;2339;p42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0" name="Google Shape;2340;p42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42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8" name="Google Shape;2300;p42">
            <a:extLst>
              <a:ext uri="{FF2B5EF4-FFF2-40B4-BE49-F238E27FC236}">
                <a16:creationId xmlns:a16="http://schemas.microsoft.com/office/drawing/2014/main" id="{CAB5EB99-FC2B-4C39-9721-66673A975D91}"/>
              </a:ext>
            </a:extLst>
          </p:cNvPr>
          <p:cNvSpPr txBox="1"/>
          <p:nvPr/>
        </p:nvSpPr>
        <p:spPr>
          <a:xfrm>
            <a:off x="2684943" y="3226308"/>
            <a:ext cx="2088764" cy="1021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</a:pPr>
            <a:r>
              <a:rPr lang="en-US" sz="2800" dirty="0">
                <a:solidFill>
                  <a:srgbClr val="FFFFFF"/>
                </a:solidFill>
              </a:rPr>
              <a:t>Thank you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11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42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Reference / S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ource 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0" name="Google Shape;2300;p42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3"/>
              </a:rPr>
              <a:t>https://www.yna.co.kr/view/AKR20200407061100017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4"/>
              </a:rPr>
              <a:t>http://www.healtip.co.kr/news/articleView.html?idxno=2840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-US" sz="1100" dirty="0">
                <a:solidFill>
                  <a:srgbClr val="FFFFFF"/>
                </a:solidFill>
                <a:hlinkClick r:id="rId5"/>
              </a:rPr>
              <a:t>https://ergonomictrends.com/shocking-neck-pain-and-text-neck-stats/</a:t>
            </a:r>
            <a:endParaRPr lang="en-US" sz="1100" dirty="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2301" name="Google Shape;2301;p42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2302" name="Google Shape;2302;p42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303" name="Google Shape;2303;p42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304" name="Google Shape;2304;p42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5" name="Google Shape;2305;p42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06" name="Google Shape;2306;p42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7" name="Google Shape;2307;p42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308" name="Google Shape;2308;p42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309" name="Google Shape;2309;p42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0" name="Google Shape;2310;p42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11" name="Google Shape;2311;p42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312" name="Google Shape;2312;p42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3" name="Google Shape;2313;p42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4" name="Google Shape;2314;p42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5" name="Google Shape;2315;p42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6" name="Google Shape;2316;p42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317" name="Google Shape;2317;p42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318" name="Google Shape;2318;p42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9" name="Google Shape;2319;p42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0" name="Google Shape;2320;p42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321" name="Google Shape;2321;p42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2" name="Google Shape;2322;p42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42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4" name="Google Shape;2324;p42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25" name="Google Shape;2325;p42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326" name="Google Shape;2326;p42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327" name="Google Shape;2327;p42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8" name="Google Shape;2328;p42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9" name="Google Shape;2329;p42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330" name="Google Shape;2330;p42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1" name="Google Shape;2331;p42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32" name="Google Shape;2332;p42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333" name="Google Shape;2333;p42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334" name="Google Shape;2334;p42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5" name="Google Shape;2335;p42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6" name="Google Shape;2336;p42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337" name="Google Shape;2337;p42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8" name="Google Shape;2338;p42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9" name="Google Shape;2339;p42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0" name="Google Shape;2340;p42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42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744055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588" name="Google Shape;588;p21"/>
          <p:cNvGrpSpPr/>
          <p:nvPr/>
        </p:nvGrpSpPr>
        <p:grpSpPr>
          <a:xfrm>
            <a:off x="3783529" y="965345"/>
            <a:ext cx="1576917" cy="1770727"/>
            <a:chOff x="3565821" y="1022425"/>
            <a:chExt cx="2012400" cy="2259734"/>
          </a:xfrm>
        </p:grpSpPr>
        <p:sp>
          <p:nvSpPr>
            <p:cNvPr id="589" name="Google Shape;589;p21"/>
            <p:cNvSpPr/>
            <p:nvPr/>
          </p:nvSpPr>
          <p:spPr>
            <a:xfrm>
              <a:off x="3565821" y="1270359"/>
              <a:ext cx="2012400" cy="2011800"/>
            </a:xfrm>
            <a:prstGeom prst="ellipse">
              <a:avLst/>
            </a:prstGeom>
            <a:solidFill>
              <a:srgbClr val="F9645D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1"/>
            <p:cNvSpPr/>
            <p:nvPr/>
          </p:nvSpPr>
          <p:spPr>
            <a:xfrm>
              <a:off x="3990102" y="2089774"/>
              <a:ext cx="929740" cy="906418"/>
            </a:xfrm>
            <a:custGeom>
              <a:avLst/>
              <a:gdLst/>
              <a:ahLst/>
              <a:cxnLst/>
              <a:rect l="l" t="t" r="r" b="b"/>
              <a:pathLst>
                <a:path w="20730" h="20210" extrusionOk="0">
                  <a:moveTo>
                    <a:pt x="7043" y="0"/>
                  </a:moveTo>
                  <a:lnTo>
                    <a:pt x="290" y="2126"/>
                  </a:lnTo>
                  <a:lnTo>
                    <a:pt x="242" y="2259"/>
                  </a:lnTo>
                  <a:lnTo>
                    <a:pt x="157" y="2609"/>
                  </a:lnTo>
                  <a:lnTo>
                    <a:pt x="109" y="2851"/>
                  </a:lnTo>
                  <a:lnTo>
                    <a:pt x="61" y="3117"/>
                  </a:lnTo>
                  <a:lnTo>
                    <a:pt x="24" y="3407"/>
                  </a:lnTo>
                  <a:lnTo>
                    <a:pt x="0" y="3721"/>
                  </a:lnTo>
                  <a:lnTo>
                    <a:pt x="0" y="4035"/>
                  </a:lnTo>
                  <a:lnTo>
                    <a:pt x="0" y="4204"/>
                  </a:lnTo>
                  <a:lnTo>
                    <a:pt x="24" y="4361"/>
                  </a:lnTo>
                  <a:lnTo>
                    <a:pt x="36" y="4518"/>
                  </a:lnTo>
                  <a:lnTo>
                    <a:pt x="73" y="4675"/>
                  </a:lnTo>
                  <a:lnTo>
                    <a:pt x="109" y="4832"/>
                  </a:lnTo>
                  <a:lnTo>
                    <a:pt x="157" y="4977"/>
                  </a:lnTo>
                  <a:lnTo>
                    <a:pt x="218" y="5122"/>
                  </a:lnTo>
                  <a:lnTo>
                    <a:pt x="290" y="5255"/>
                  </a:lnTo>
                  <a:lnTo>
                    <a:pt x="375" y="5388"/>
                  </a:lnTo>
                  <a:lnTo>
                    <a:pt x="471" y="5509"/>
                  </a:lnTo>
                  <a:lnTo>
                    <a:pt x="580" y="5629"/>
                  </a:lnTo>
                  <a:lnTo>
                    <a:pt x="701" y="5726"/>
                  </a:lnTo>
                  <a:lnTo>
                    <a:pt x="834" y="5823"/>
                  </a:lnTo>
                  <a:lnTo>
                    <a:pt x="991" y="5907"/>
                  </a:lnTo>
                  <a:lnTo>
                    <a:pt x="1124" y="5956"/>
                  </a:lnTo>
                  <a:lnTo>
                    <a:pt x="1341" y="6028"/>
                  </a:lnTo>
                  <a:lnTo>
                    <a:pt x="1957" y="6197"/>
                  </a:lnTo>
                  <a:lnTo>
                    <a:pt x="2803" y="6403"/>
                  </a:lnTo>
                  <a:lnTo>
                    <a:pt x="3817" y="6644"/>
                  </a:lnTo>
                  <a:lnTo>
                    <a:pt x="4989" y="6898"/>
                  </a:lnTo>
                  <a:lnTo>
                    <a:pt x="6270" y="7176"/>
                  </a:lnTo>
                  <a:lnTo>
                    <a:pt x="8975" y="7743"/>
                  </a:lnTo>
                  <a:lnTo>
                    <a:pt x="11633" y="8299"/>
                  </a:lnTo>
                  <a:lnTo>
                    <a:pt x="13916" y="8758"/>
                  </a:lnTo>
                  <a:lnTo>
                    <a:pt x="16127" y="9205"/>
                  </a:lnTo>
                  <a:lnTo>
                    <a:pt x="14375" y="19533"/>
                  </a:lnTo>
                  <a:lnTo>
                    <a:pt x="17359" y="20210"/>
                  </a:lnTo>
                  <a:lnTo>
                    <a:pt x="17443" y="20137"/>
                  </a:lnTo>
                  <a:lnTo>
                    <a:pt x="17540" y="20041"/>
                  </a:lnTo>
                  <a:lnTo>
                    <a:pt x="17649" y="19920"/>
                  </a:lnTo>
                  <a:lnTo>
                    <a:pt x="17770" y="19763"/>
                  </a:lnTo>
                  <a:lnTo>
                    <a:pt x="17878" y="19582"/>
                  </a:lnTo>
                  <a:lnTo>
                    <a:pt x="17939" y="19485"/>
                  </a:lnTo>
                  <a:lnTo>
                    <a:pt x="17987" y="19388"/>
                  </a:lnTo>
                  <a:lnTo>
                    <a:pt x="18023" y="19268"/>
                  </a:lnTo>
                  <a:lnTo>
                    <a:pt x="18060" y="19159"/>
                  </a:lnTo>
                  <a:lnTo>
                    <a:pt x="18084" y="19038"/>
                  </a:lnTo>
                  <a:lnTo>
                    <a:pt x="18096" y="18917"/>
                  </a:lnTo>
                  <a:lnTo>
                    <a:pt x="18096" y="18797"/>
                  </a:lnTo>
                  <a:lnTo>
                    <a:pt x="18084" y="18676"/>
                  </a:lnTo>
                  <a:lnTo>
                    <a:pt x="18072" y="18434"/>
                  </a:lnTo>
                  <a:lnTo>
                    <a:pt x="18047" y="18193"/>
                  </a:lnTo>
                  <a:lnTo>
                    <a:pt x="18035" y="17927"/>
                  </a:lnTo>
                  <a:lnTo>
                    <a:pt x="18035" y="17794"/>
                  </a:lnTo>
                  <a:lnTo>
                    <a:pt x="18047" y="17661"/>
                  </a:lnTo>
                  <a:lnTo>
                    <a:pt x="18072" y="17528"/>
                  </a:lnTo>
                  <a:lnTo>
                    <a:pt x="18108" y="17383"/>
                  </a:lnTo>
                  <a:lnTo>
                    <a:pt x="18156" y="17238"/>
                  </a:lnTo>
                  <a:lnTo>
                    <a:pt x="18229" y="17081"/>
                  </a:lnTo>
                  <a:lnTo>
                    <a:pt x="18265" y="16985"/>
                  </a:lnTo>
                  <a:lnTo>
                    <a:pt x="18325" y="16828"/>
                  </a:lnTo>
                  <a:lnTo>
                    <a:pt x="18470" y="16381"/>
                  </a:lnTo>
                  <a:lnTo>
                    <a:pt x="18639" y="15764"/>
                  </a:lnTo>
                  <a:lnTo>
                    <a:pt x="18845" y="15028"/>
                  </a:lnTo>
                  <a:lnTo>
                    <a:pt x="19062" y="14170"/>
                  </a:lnTo>
                  <a:lnTo>
                    <a:pt x="19304" y="13240"/>
                  </a:lnTo>
                  <a:lnTo>
                    <a:pt x="19545" y="12261"/>
                  </a:lnTo>
                  <a:lnTo>
                    <a:pt x="19775" y="11247"/>
                  </a:lnTo>
                  <a:lnTo>
                    <a:pt x="20004" y="10244"/>
                  </a:lnTo>
                  <a:lnTo>
                    <a:pt x="20210" y="9265"/>
                  </a:lnTo>
                  <a:lnTo>
                    <a:pt x="20403" y="8347"/>
                  </a:lnTo>
                  <a:lnTo>
                    <a:pt x="20548" y="7514"/>
                  </a:lnTo>
                  <a:lnTo>
                    <a:pt x="20657" y="6789"/>
                  </a:lnTo>
                  <a:lnTo>
                    <a:pt x="20693" y="6475"/>
                  </a:lnTo>
                  <a:lnTo>
                    <a:pt x="20717" y="6209"/>
                  </a:lnTo>
                  <a:lnTo>
                    <a:pt x="20729" y="5980"/>
                  </a:lnTo>
                  <a:lnTo>
                    <a:pt x="20729" y="5799"/>
                  </a:lnTo>
                  <a:lnTo>
                    <a:pt x="20705" y="5654"/>
                  </a:lnTo>
                  <a:lnTo>
                    <a:pt x="20693" y="5605"/>
                  </a:lnTo>
                  <a:lnTo>
                    <a:pt x="20681" y="5569"/>
                  </a:lnTo>
                  <a:lnTo>
                    <a:pt x="20596" y="5509"/>
                  </a:lnTo>
                  <a:lnTo>
                    <a:pt x="20451" y="5412"/>
                  </a:lnTo>
                  <a:lnTo>
                    <a:pt x="20258" y="5303"/>
                  </a:lnTo>
                  <a:lnTo>
                    <a:pt x="20004" y="5182"/>
                  </a:lnTo>
                  <a:lnTo>
                    <a:pt x="19352" y="4880"/>
                  </a:lnTo>
                  <a:lnTo>
                    <a:pt x="18519" y="4530"/>
                  </a:lnTo>
                  <a:lnTo>
                    <a:pt x="17564" y="4132"/>
                  </a:lnTo>
                  <a:lnTo>
                    <a:pt x="16513" y="3709"/>
                  </a:lnTo>
                  <a:lnTo>
                    <a:pt x="14254" y="2815"/>
                  </a:lnTo>
                  <a:lnTo>
                    <a:pt x="12008" y="1957"/>
                  </a:lnTo>
                  <a:lnTo>
                    <a:pt x="10063" y="1220"/>
                  </a:lnTo>
                  <a:lnTo>
                    <a:pt x="8178" y="520"/>
                  </a:lnTo>
                  <a:lnTo>
                    <a:pt x="70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1"/>
            <p:cNvSpPr/>
            <p:nvPr/>
          </p:nvSpPr>
          <p:spPr>
            <a:xfrm>
              <a:off x="4175917" y="1101003"/>
              <a:ext cx="244388" cy="401497"/>
            </a:xfrm>
            <a:custGeom>
              <a:avLst/>
              <a:gdLst/>
              <a:ahLst/>
              <a:cxnLst/>
              <a:rect l="l" t="t" r="r" b="b"/>
              <a:pathLst>
                <a:path w="5449" h="8952" extrusionOk="0">
                  <a:moveTo>
                    <a:pt x="4096" y="0"/>
                  </a:moveTo>
                  <a:lnTo>
                    <a:pt x="3914" y="12"/>
                  </a:lnTo>
                  <a:lnTo>
                    <a:pt x="3516" y="49"/>
                  </a:lnTo>
                  <a:lnTo>
                    <a:pt x="3117" y="109"/>
                  </a:lnTo>
                  <a:lnTo>
                    <a:pt x="2731" y="194"/>
                  </a:lnTo>
                  <a:lnTo>
                    <a:pt x="2344" y="290"/>
                  </a:lnTo>
                  <a:lnTo>
                    <a:pt x="1994" y="387"/>
                  </a:lnTo>
                  <a:lnTo>
                    <a:pt x="1680" y="496"/>
                  </a:lnTo>
                  <a:lnTo>
                    <a:pt x="1209" y="653"/>
                  </a:lnTo>
                  <a:lnTo>
                    <a:pt x="1027" y="713"/>
                  </a:lnTo>
                  <a:lnTo>
                    <a:pt x="1" y="8203"/>
                  </a:lnTo>
                  <a:lnTo>
                    <a:pt x="2320" y="8952"/>
                  </a:lnTo>
                  <a:lnTo>
                    <a:pt x="2791" y="6258"/>
                  </a:lnTo>
                  <a:lnTo>
                    <a:pt x="2984" y="6342"/>
                  </a:lnTo>
                  <a:lnTo>
                    <a:pt x="3178" y="6415"/>
                  </a:lnTo>
                  <a:lnTo>
                    <a:pt x="3431" y="6487"/>
                  </a:lnTo>
                  <a:lnTo>
                    <a:pt x="3564" y="6511"/>
                  </a:lnTo>
                  <a:lnTo>
                    <a:pt x="3697" y="6536"/>
                  </a:lnTo>
                  <a:lnTo>
                    <a:pt x="3963" y="6536"/>
                  </a:lnTo>
                  <a:lnTo>
                    <a:pt x="4084" y="6524"/>
                  </a:lnTo>
                  <a:lnTo>
                    <a:pt x="4192" y="6487"/>
                  </a:lnTo>
                  <a:lnTo>
                    <a:pt x="4301" y="6439"/>
                  </a:lnTo>
                  <a:lnTo>
                    <a:pt x="4386" y="6367"/>
                  </a:lnTo>
                  <a:lnTo>
                    <a:pt x="4422" y="6306"/>
                  </a:lnTo>
                  <a:lnTo>
                    <a:pt x="4470" y="6246"/>
                  </a:lnTo>
                  <a:lnTo>
                    <a:pt x="4555" y="6052"/>
                  </a:lnTo>
                  <a:lnTo>
                    <a:pt x="4651" y="5811"/>
                  </a:lnTo>
                  <a:lnTo>
                    <a:pt x="4760" y="5509"/>
                  </a:lnTo>
                  <a:lnTo>
                    <a:pt x="4857" y="5171"/>
                  </a:lnTo>
                  <a:lnTo>
                    <a:pt x="4953" y="4796"/>
                  </a:lnTo>
                  <a:lnTo>
                    <a:pt x="5050" y="4385"/>
                  </a:lnTo>
                  <a:lnTo>
                    <a:pt x="5147" y="3951"/>
                  </a:lnTo>
                  <a:lnTo>
                    <a:pt x="5231" y="3516"/>
                  </a:lnTo>
                  <a:lnTo>
                    <a:pt x="5304" y="3069"/>
                  </a:lnTo>
                  <a:lnTo>
                    <a:pt x="5364" y="2622"/>
                  </a:lnTo>
                  <a:lnTo>
                    <a:pt x="5412" y="2187"/>
                  </a:lnTo>
                  <a:lnTo>
                    <a:pt x="5436" y="1764"/>
                  </a:lnTo>
                  <a:lnTo>
                    <a:pt x="5449" y="1365"/>
                  </a:lnTo>
                  <a:lnTo>
                    <a:pt x="5436" y="1003"/>
                  </a:lnTo>
                  <a:lnTo>
                    <a:pt x="5424" y="846"/>
                  </a:lnTo>
                  <a:lnTo>
                    <a:pt x="5400" y="689"/>
                  </a:lnTo>
                  <a:lnTo>
                    <a:pt x="5364" y="544"/>
                  </a:lnTo>
                  <a:lnTo>
                    <a:pt x="5316" y="423"/>
                  </a:lnTo>
                  <a:lnTo>
                    <a:pt x="5231" y="327"/>
                  </a:lnTo>
                  <a:lnTo>
                    <a:pt x="5147" y="242"/>
                  </a:lnTo>
                  <a:lnTo>
                    <a:pt x="5038" y="170"/>
                  </a:lnTo>
                  <a:lnTo>
                    <a:pt x="4905" y="109"/>
                  </a:lnTo>
                  <a:lnTo>
                    <a:pt x="4772" y="61"/>
                  </a:lnTo>
                  <a:lnTo>
                    <a:pt x="4615" y="25"/>
                  </a:lnTo>
                  <a:lnTo>
                    <a:pt x="4446" y="12"/>
                  </a:lnTo>
                  <a:lnTo>
                    <a:pt x="4277" y="0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3937000" y="1380017"/>
              <a:ext cx="467606" cy="885877"/>
            </a:xfrm>
            <a:custGeom>
              <a:avLst/>
              <a:gdLst/>
              <a:ahLst/>
              <a:cxnLst/>
              <a:rect l="l" t="t" r="r" b="b"/>
              <a:pathLst>
                <a:path w="10426" h="19752" extrusionOk="0">
                  <a:moveTo>
                    <a:pt x="6185" y="1"/>
                  </a:moveTo>
                  <a:lnTo>
                    <a:pt x="6064" y="13"/>
                  </a:lnTo>
                  <a:lnTo>
                    <a:pt x="5944" y="25"/>
                  </a:lnTo>
                  <a:lnTo>
                    <a:pt x="5835" y="49"/>
                  </a:lnTo>
                  <a:lnTo>
                    <a:pt x="5714" y="85"/>
                  </a:lnTo>
                  <a:lnTo>
                    <a:pt x="5605" y="121"/>
                  </a:lnTo>
                  <a:lnTo>
                    <a:pt x="5497" y="170"/>
                  </a:lnTo>
                  <a:lnTo>
                    <a:pt x="5388" y="218"/>
                  </a:lnTo>
                  <a:lnTo>
                    <a:pt x="5170" y="351"/>
                  </a:lnTo>
                  <a:lnTo>
                    <a:pt x="4953" y="508"/>
                  </a:lnTo>
                  <a:lnTo>
                    <a:pt x="4748" y="689"/>
                  </a:lnTo>
                  <a:lnTo>
                    <a:pt x="4554" y="907"/>
                  </a:lnTo>
                  <a:lnTo>
                    <a:pt x="4361" y="1136"/>
                  </a:lnTo>
                  <a:lnTo>
                    <a:pt x="4168" y="1402"/>
                  </a:lnTo>
                  <a:lnTo>
                    <a:pt x="3987" y="1680"/>
                  </a:lnTo>
                  <a:lnTo>
                    <a:pt x="3805" y="1982"/>
                  </a:lnTo>
                  <a:lnTo>
                    <a:pt x="3624" y="2296"/>
                  </a:lnTo>
                  <a:lnTo>
                    <a:pt x="3455" y="2646"/>
                  </a:lnTo>
                  <a:lnTo>
                    <a:pt x="3286" y="2996"/>
                  </a:lnTo>
                  <a:lnTo>
                    <a:pt x="3129" y="3383"/>
                  </a:lnTo>
                  <a:lnTo>
                    <a:pt x="2972" y="3769"/>
                  </a:lnTo>
                  <a:lnTo>
                    <a:pt x="2827" y="4180"/>
                  </a:lnTo>
                  <a:lnTo>
                    <a:pt x="2670" y="4591"/>
                  </a:lnTo>
                  <a:lnTo>
                    <a:pt x="2537" y="5026"/>
                  </a:lnTo>
                  <a:lnTo>
                    <a:pt x="2392" y="5473"/>
                  </a:lnTo>
                  <a:lnTo>
                    <a:pt x="2259" y="5920"/>
                  </a:lnTo>
                  <a:lnTo>
                    <a:pt x="2006" y="6862"/>
                  </a:lnTo>
                  <a:lnTo>
                    <a:pt x="1776" y="7816"/>
                  </a:lnTo>
                  <a:lnTo>
                    <a:pt x="1547" y="8795"/>
                  </a:lnTo>
                  <a:lnTo>
                    <a:pt x="1353" y="9785"/>
                  </a:lnTo>
                  <a:lnTo>
                    <a:pt x="1160" y="10776"/>
                  </a:lnTo>
                  <a:lnTo>
                    <a:pt x="991" y="11754"/>
                  </a:lnTo>
                  <a:lnTo>
                    <a:pt x="834" y="12721"/>
                  </a:lnTo>
                  <a:lnTo>
                    <a:pt x="689" y="13663"/>
                  </a:lnTo>
                  <a:lnTo>
                    <a:pt x="568" y="14569"/>
                  </a:lnTo>
                  <a:lnTo>
                    <a:pt x="447" y="15427"/>
                  </a:lnTo>
                  <a:lnTo>
                    <a:pt x="351" y="16236"/>
                  </a:lnTo>
                  <a:lnTo>
                    <a:pt x="194" y="17649"/>
                  </a:lnTo>
                  <a:lnTo>
                    <a:pt x="85" y="18761"/>
                  </a:lnTo>
                  <a:lnTo>
                    <a:pt x="0" y="19727"/>
                  </a:lnTo>
                  <a:lnTo>
                    <a:pt x="121" y="19739"/>
                  </a:lnTo>
                  <a:lnTo>
                    <a:pt x="496" y="19751"/>
                  </a:lnTo>
                  <a:lnTo>
                    <a:pt x="749" y="19751"/>
                  </a:lnTo>
                  <a:lnTo>
                    <a:pt x="1051" y="19739"/>
                  </a:lnTo>
                  <a:lnTo>
                    <a:pt x="1389" y="19715"/>
                  </a:lnTo>
                  <a:lnTo>
                    <a:pt x="1764" y="19667"/>
                  </a:lnTo>
                  <a:lnTo>
                    <a:pt x="2175" y="19594"/>
                  </a:lnTo>
                  <a:lnTo>
                    <a:pt x="2597" y="19510"/>
                  </a:lnTo>
                  <a:lnTo>
                    <a:pt x="3044" y="19389"/>
                  </a:lnTo>
                  <a:lnTo>
                    <a:pt x="3262" y="19316"/>
                  </a:lnTo>
                  <a:lnTo>
                    <a:pt x="3491" y="19232"/>
                  </a:lnTo>
                  <a:lnTo>
                    <a:pt x="3733" y="19135"/>
                  </a:lnTo>
                  <a:lnTo>
                    <a:pt x="3963" y="19038"/>
                  </a:lnTo>
                  <a:lnTo>
                    <a:pt x="4192" y="18930"/>
                  </a:lnTo>
                  <a:lnTo>
                    <a:pt x="4434" y="18809"/>
                  </a:lnTo>
                  <a:lnTo>
                    <a:pt x="4663" y="18676"/>
                  </a:lnTo>
                  <a:lnTo>
                    <a:pt x="4893" y="18531"/>
                  </a:lnTo>
                  <a:lnTo>
                    <a:pt x="5122" y="18374"/>
                  </a:lnTo>
                  <a:lnTo>
                    <a:pt x="5352" y="18205"/>
                  </a:lnTo>
                  <a:lnTo>
                    <a:pt x="5593" y="18024"/>
                  </a:lnTo>
                  <a:lnTo>
                    <a:pt x="5835" y="17855"/>
                  </a:lnTo>
                  <a:lnTo>
                    <a:pt x="6076" y="17710"/>
                  </a:lnTo>
                  <a:lnTo>
                    <a:pt x="6318" y="17565"/>
                  </a:lnTo>
                  <a:lnTo>
                    <a:pt x="6548" y="17444"/>
                  </a:lnTo>
                  <a:lnTo>
                    <a:pt x="6789" y="17323"/>
                  </a:lnTo>
                  <a:lnTo>
                    <a:pt x="7019" y="17226"/>
                  </a:lnTo>
                  <a:lnTo>
                    <a:pt x="7236" y="17142"/>
                  </a:lnTo>
                  <a:lnTo>
                    <a:pt x="7466" y="17057"/>
                  </a:lnTo>
                  <a:lnTo>
                    <a:pt x="7683" y="16985"/>
                  </a:lnTo>
                  <a:lnTo>
                    <a:pt x="7888" y="16924"/>
                  </a:lnTo>
                  <a:lnTo>
                    <a:pt x="8094" y="16876"/>
                  </a:lnTo>
                  <a:lnTo>
                    <a:pt x="8492" y="16804"/>
                  </a:lnTo>
                  <a:lnTo>
                    <a:pt x="8867" y="16755"/>
                  </a:lnTo>
                  <a:lnTo>
                    <a:pt x="9205" y="16731"/>
                  </a:lnTo>
                  <a:lnTo>
                    <a:pt x="9773" y="16731"/>
                  </a:lnTo>
                  <a:lnTo>
                    <a:pt x="10002" y="16755"/>
                  </a:lnTo>
                  <a:lnTo>
                    <a:pt x="10184" y="16780"/>
                  </a:lnTo>
                  <a:lnTo>
                    <a:pt x="10317" y="16792"/>
                  </a:lnTo>
                  <a:lnTo>
                    <a:pt x="10425" y="16816"/>
                  </a:lnTo>
                  <a:lnTo>
                    <a:pt x="10425" y="16188"/>
                  </a:lnTo>
                  <a:lnTo>
                    <a:pt x="10413" y="15451"/>
                  </a:lnTo>
                  <a:lnTo>
                    <a:pt x="10377" y="14496"/>
                  </a:lnTo>
                  <a:lnTo>
                    <a:pt x="10329" y="13361"/>
                  </a:lnTo>
                  <a:lnTo>
                    <a:pt x="10268" y="12080"/>
                  </a:lnTo>
                  <a:lnTo>
                    <a:pt x="10172" y="10703"/>
                  </a:lnTo>
                  <a:lnTo>
                    <a:pt x="10111" y="9991"/>
                  </a:lnTo>
                  <a:lnTo>
                    <a:pt x="10039" y="9254"/>
                  </a:lnTo>
                  <a:lnTo>
                    <a:pt x="9966" y="8529"/>
                  </a:lnTo>
                  <a:lnTo>
                    <a:pt x="9870" y="7792"/>
                  </a:lnTo>
                  <a:lnTo>
                    <a:pt x="9773" y="7067"/>
                  </a:lnTo>
                  <a:lnTo>
                    <a:pt x="9664" y="6355"/>
                  </a:lnTo>
                  <a:lnTo>
                    <a:pt x="9543" y="5642"/>
                  </a:lnTo>
                  <a:lnTo>
                    <a:pt x="9411" y="4965"/>
                  </a:lnTo>
                  <a:lnTo>
                    <a:pt x="9266" y="4301"/>
                  </a:lnTo>
                  <a:lnTo>
                    <a:pt x="9109" y="3673"/>
                  </a:lnTo>
                  <a:lnTo>
                    <a:pt x="8939" y="3081"/>
                  </a:lnTo>
                  <a:lnTo>
                    <a:pt x="8758" y="2525"/>
                  </a:lnTo>
                  <a:lnTo>
                    <a:pt x="8650" y="2272"/>
                  </a:lnTo>
                  <a:lnTo>
                    <a:pt x="8553" y="2018"/>
                  </a:lnTo>
                  <a:lnTo>
                    <a:pt x="8444" y="1788"/>
                  </a:lnTo>
                  <a:lnTo>
                    <a:pt x="8335" y="1559"/>
                  </a:lnTo>
                  <a:lnTo>
                    <a:pt x="8227" y="1354"/>
                  </a:lnTo>
                  <a:lnTo>
                    <a:pt x="8106" y="1160"/>
                  </a:lnTo>
                  <a:lnTo>
                    <a:pt x="7985" y="979"/>
                  </a:lnTo>
                  <a:lnTo>
                    <a:pt x="7852" y="810"/>
                  </a:lnTo>
                  <a:lnTo>
                    <a:pt x="7719" y="665"/>
                  </a:lnTo>
                  <a:lnTo>
                    <a:pt x="7586" y="532"/>
                  </a:lnTo>
                  <a:lnTo>
                    <a:pt x="7454" y="423"/>
                  </a:lnTo>
                  <a:lnTo>
                    <a:pt x="7309" y="327"/>
                  </a:lnTo>
                  <a:lnTo>
                    <a:pt x="7176" y="254"/>
                  </a:lnTo>
                  <a:lnTo>
                    <a:pt x="7043" y="194"/>
                  </a:lnTo>
                  <a:lnTo>
                    <a:pt x="6922" y="146"/>
                  </a:lnTo>
                  <a:lnTo>
                    <a:pt x="6789" y="97"/>
                  </a:lnTo>
                  <a:lnTo>
                    <a:pt x="6668" y="61"/>
                  </a:lnTo>
                  <a:lnTo>
                    <a:pt x="6548" y="37"/>
                  </a:lnTo>
                  <a:lnTo>
                    <a:pt x="6427" y="13"/>
                  </a:lnTo>
                  <a:lnTo>
                    <a:pt x="6306" y="13"/>
                  </a:lnTo>
                  <a:lnTo>
                    <a:pt x="61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1"/>
            <p:cNvSpPr/>
            <p:nvPr/>
          </p:nvSpPr>
          <p:spPr>
            <a:xfrm>
              <a:off x="4206819" y="1388673"/>
              <a:ext cx="257394" cy="360325"/>
            </a:xfrm>
            <a:custGeom>
              <a:avLst/>
              <a:gdLst/>
              <a:ahLst/>
              <a:cxnLst/>
              <a:rect l="l" t="t" r="r" b="b"/>
              <a:pathLst>
                <a:path w="5739" h="8034" extrusionOk="0">
                  <a:moveTo>
                    <a:pt x="701" y="1"/>
                  </a:moveTo>
                  <a:lnTo>
                    <a:pt x="592" y="25"/>
                  </a:lnTo>
                  <a:lnTo>
                    <a:pt x="507" y="49"/>
                  </a:lnTo>
                  <a:lnTo>
                    <a:pt x="423" y="97"/>
                  </a:lnTo>
                  <a:lnTo>
                    <a:pt x="350" y="146"/>
                  </a:lnTo>
                  <a:lnTo>
                    <a:pt x="290" y="218"/>
                  </a:lnTo>
                  <a:lnTo>
                    <a:pt x="230" y="291"/>
                  </a:lnTo>
                  <a:lnTo>
                    <a:pt x="181" y="375"/>
                  </a:lnTo>
                  <a:lnTo>
                    <a:pt x="133" y="472"/>
                  </a:lnTo>
                  <a:lnTo>
                    <a:pt x="97" y="581"/>
                  </a:lnTo>
                  <a:lnTo>
                    <a:pt x="60" y="689"/>
                  </a:lnTo>
                  <a:lnTo>
                    <a:pt x="36" y="822"/>
                  </a:lnTo>
                  <a:lnTo>
                    <a:pt x="12" y="1088"/>
                  </a:lnTo>
                  <a:lnTo>
                    <a:pt x="0" y="1390"/>
                  </a:lnTo>
                  <a:lnTo>
                    <a:pt x="12" y="1716"/>
                  </a:lnTo>
                  <a:lnTo>
                    <a:pt x="48" y="2066"/>
                  </a:lnTo>
                  <a:lnTo>
                    <a:pt x="97" y="2429"/>
                  </a:lnTo>
                  <a:lnTo>
                    <a:pt x="157" y="2803"/>
                  </a:lnTo>
                  <a:lnTo>
                    <a:pt x="230" y="3202"/>
                  </a:lnTo>
                  <a:lnTo>
                    <a:pt x="326" y="3601"/>
                  </a:lnTo>
                  <a:lnTo>
                    <a:pt x="423" y="3999"/>
                  </a:lnTo>
                  <a:lnTo>
                    <a:pt x="520" y="4398"/>
                  </a:lnTo>
                  <a:lnTo>
                    <a:pt x="749" y="5195"/>
                  </a:lnTo>
                  <a:lnTo>
                    <a:pt x="979" y="5944"/>
                  </a:lnTo>
                  <a:lnTo>
                    <a:pt x="1196" y="6621"/>
                  </a:lnTo>
                  <a:lnTo>
                    <a:pt x="1389" y="7200"/>
                  </a:lnTo>
                  <a:lnTo>
                    <a:pt x="1558" y="7647"/>
                  </a:lnTo>
                  <a:lnTo>
                    <a:pt x="1703" y="8034"/>
                  </a:lnTo>
                  <a:lnTo>
                    <a:pt x="5738" y="5183"/>
                  </a:lnTo>
                  <a:lnTo>
                    <a:pt x="5617" y="4990"/>
                  </a:lnTo>
                  <a:lnTo>
                    <a:pt x="5279" y="4482"/>
                  </a:lnTo>
                  <a:lnTo>
                    <a:pt x="4772" y="3758"/>
                  </a:lnTo>
                  <a:lnTo>
                    <a:pt x="4470" y="3335"/>
                  </a:lnTo>
                  <a:lnTo>
                    <a:pt x="4143" y="2900"/>
                  </a:lnTo>
                  <a:lnTo>
                    <a:pt x="3793" y="2453"/>
                  </a:lnTo>
                  <a:lnTo>
                    <a:pt x="3443" y="2018"/>
                  </a:lnTo>
                  <a:lnTo>
                    <a:pt x="3068" y="1583"/>
                  </a:lnTo>
                  <a:lnTo>
                    <a:pt x="2706" y="1197"/>
                  </a:lnTo>
                  <a:lnTo>
                    <a:pt x="2332" y="834"/>
                  </a:lnTo>
                  <a:lnTo>
                    <a:pt x="2162" y="677"/>
                  </a:lnTo>
                  <a:lnTo>
                    <a:pt x="1981" y="532"/>
                  </a:lnTo>
                  <a:lnTo>
                    <a:pt x="1812" y="399"/>
                  </a:lnTo>
                  <a:lnTo>
                    <a:pt x="1643" y="291"/>
                  </a:lnTo>
                  <a:lnTo>
                    <a:pt x="1474" y="194"/>
                  </a:lnTo>
                  <a:lnTo>
                    <a:pt x="1317" y="122"/>
                  </a:lnTo>
                  <a:lnTo>
                    <a:pt x="1172" y="73"/>
                  </a:lnTo>
                  <a:lnTo>
                    <a:pt x="1039" y="37"/>
                  </a:lnTo>
                  <a:lnTo>
                    <a:pt x="918" y="13"/>
                  </a:lnTo>
                  <a:lnTo>
                    <a:pt x="7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4323296" y="1639521"/>
              <a:ext cx="724955" cy="341398"/>
            </a:xfrm>
            <a:custGeom>
              <a:avLst/>
              <a:gdLst/>
              <a:ahLst/>
              <a:cxnLst/>
              <a:rect l="l" t="t" r="r" b="b"/>
              <a:pathLst>
                <a:path w="16164" h="7612" extrusionOk="0">
                  <a:moveTo>
                    <a:pt x="2537" y="1"/>
                  </a:moveTo>
                  <a:lnTo>
                    <a:pt x="0" y="1837"/>
                  </a:lnTo>
                  <a:lnTo>
                    <a:pt x="338" y="2211"/>
                  </a:lnTo>
                  <a:lnTo>
                    <a:pt x="1148" y="3142"/>
                  </a:lnTo>
                  <a:lnTo>
                    <a:pt x="1655" y="3709"/>
                  </a:lnTo>
                  <a:lnTo>
                    <a:pt x="2187" y="4277"/>
                  </a:lnTo>
                  <a:lnTo>
                    <a:pt x="2694" y="4809"/>
                  </a:lnTo>
                  <a:lnTo>
                    <a:pt x="3153" y="5268"/>
                  </a:lnTo>
                  <a:lnTo>
                    <a:pt x="3226" y="5316"/>
                  </a:lnTo>
                  <a:lnTo>
                    <a:pt x="3334" y="5364"/>
                  </a:lnTo>
                  <a:lnTo>
                    <a:pt x="3491" y="5437"/>
                  </a:lnTo>
                  <a:lnTo>
                    <a:pt x="3673" y="5497"/>
                  </a:lnTo>
                  <a:lnTo>
                    <a:pt x="4156" y="5654"/>
                  </a:lnTo>
                  <a:lnTo>
                    <a:pt x="4748" y="5823"/>
                  </a:lnTo>
                  <a:lnTo>
                    <a:pt x="5436" y="6017"/>
                  </a:lnTo>
                  <a:lnTo>
                    <a:pt x="6185" y="6210"/>
                  </a:lnTo>
                  <a:lnTo>
                    <a:pt x="7792" y="6621"/>
                  </a:lnTo>
                  <a:lnTo>
                    <a:pt x="9362" y="6995"/>
                  </a:lnTo>
                  <a:lnTo>
                    <a:pt x="10727" y="7309"/>
                  </a:lnTo>
                  <a:lnTo>
                    <a:pt x="12044" y="7611"/>
                  </a:lnTo>
                  <a:lnTo>
                    <a:pt x="16127" y="7611"/>
                  </a:lnTo>
                  <a:lnTo>
                    <a:pt x="16163" y="7080"/>
                  </a:lnTo>
                  <a:lnTo>
                    <a:pt x="15885" y="6947"/>
                  </a:lnTo>
                  <a:lnTo>
                    <a:pt x="15269" y="6645"/>
                  </a:lnTo>
                  <a:lnTo>
                    <a:pt x="14617" y="6355"/>
                  </a:lnTo>
                  <a:lnTo>
                    <a:pt x="14375" y="6246"/>
                  </a:lnTo>
                  <a:lnTo>
                    <a:pt x="14291" y="6222"/>
                  </a:lnTo>
                  <a:lnTo>
                    <a:pt x="14230" y="6210"/>
                  </a:lnTo>
                  <a:lnTo>
                    <a:pt x="14110" y="6222"/>
                  </a:lnTo>
                  <a:lnTo>
                    <a:pt x="13892" y="6282"/>
                  </a:lnTo>
                  <a:lnTo>
                    <a:pt x="13324" y="6427"/>
                  </a:lnTo>
                  <a:lnTo>
                    <a:pt x="12563" y="6657"/>
                  </a:lnTo>
                  <a:lnTo>
                    <a:pt x="4591" y="2707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4631552" y="1980877"/>
              <a:ext cx="817615" cy="35790"/>
            </a:xfrm>
            <a:custGeom>
              <a:avLst/>
              <a:gdLst/>
              <a:ahLst/>
              <a:cxnLst/>
              <a:rect l="l" t="t" r="r" b="b"/>
              <a:pathLst>
                <a:path w="18230" h="798" extrusionOk="0">
                  <a:moveTo>
                    <a:pt x="1" y="0"/>
                  </a:moveTo>
                  <a:lnTo>
                    <a:pt x="1" y="797"/>
                  </a:lnTo>
                  <a:lnTo>
                    <a:pt x="18229" y="797"/>
                  </a:lnTo>
                  <a:lnTo>
                    <a:pt x="182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4511263" y="1997651"/>
              <a:ext cx="361446" cy="1195746"/>
            </a:xfrm>
            <a:custGeom>
              <a:avLst/>
              <a:gdLst/>
              <a:ahLst/>
              <a:cxnLst/>
              <a:rect l="l" t="t" r="r" b="b"/>
              <a:pathLst>
                <a:path w="8059" h="26661" extrusionOk="0">
                  <a:moveTo>
                    <a:pt x="5437" y="1"/>
                  </a:moveTo>
                  <a:lnTo>
                    <a:pt x="1" y="26661"/>
                  </a:lnTo>
                  <a:lnTo>
                    <a:pt x="581" y="26661"/>
                  </a:lnTo>
                  <a:lnTo>
                    <a:pt x="8058" y="25"/>
                  </a:lnTo>
                  <a:lnTo>
                    <a:pt x="54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5249186" y="1997651"/>
              <a:ext cx="212993" cy="1195746"/>
            </a:xfrm>
            <a:custGeom>
              <a:avLst/>
              <a:gdLst/>
              <a:ahLst/>
              <a:cxnLst/>
              <a:rect l="l" t="t" r="r" b="b"/>
              <a:pathLst>
                <a:path w="4749" h="26661" extrusionOk="0">
                  <a:moveTo>
                    <a:pt x="1" y="1"/>
                  </a:moveTo>
                  <a:lnTo>
                    <a:pt x="4168" y="26661"/>
                  </a:lnTo>
                  <a:lnTo>
                    <a:pt x="4748" y="26661"/>
                  </a:lnTo>
                  <a:lnTo>
                    <a:pt x="2610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5088307" y="1481334"/>
              <a:ext cx="288789" cy="506626"/>
            </a:xfrm>
            <a:custGeom>
              <a:avLst/>
              <a:gdLst/>
              <a:ahLst/>
              <a:cxnLst/>
              <a:rect l="l" t="t" r="r" b="b"/>
              <a:pathLst>
                <a:path w="6439" h="11296" extrusionOk="0">
                  <a:moveTo>
                    <a:pt x="3032" y="0"/>
                  </a:moveTo>
                  <a:lnTo>
                    <a:pt x="2646" y="544"/>
                  </a:lnTo>
                  <a:lnTo>
                    <a:pt x="4530" y="1921"/>
                  </a:lnTo>
                  <a:lnTo>
                    <a:pt x="4711" y="2054"/>
                  </a:lnTo>
                  <a:lnTo>
                    <a:pt x="4868" y="2199"/>
                  </a:lnTo>
                  <a:lnTo>
                    <a:pt x="5013" y="2356"/>
                  </a:lnTo>
                  <a:lnTo>
                    <a:pt x="5158" y="2513"/>
                  </a:lnTo>
                  <a:lnTo>
                    <a:pt x="5279" y="2682"/>
                  </a:lnTo>
                  <a:lnTo>
                    <a:pt x="5400" y="2863"/>
                  </a:lnTo>
                  <a:lnTo>
                    <a:pt x="5496" y="3045"/>
                  </a:lnTo>
                  <a:lnTo>
                    <a:pt x="5593" y="3238"/>
                  </a:lnTo>
                  <a:lnTo>
                    <a:pt x="5678" y="3431"/>
                  </a:lnTo>
                  <a:lnTo>
                    <a:pt x="5738" y="3637"/>
                  </a:lnTo>
                  <a:lnTo>
                    <a:pt x="5786" y="3842"/>
                  </a:lnTo>
                  <a:lnTo>
                    <a:pt x="5835" y="4047"/>
                  </a:lnTo>
                  <a:lnTo>
                    <a:pt x="5859" y="4253"/>
                  </a:lnTo>
                  <a:lnTo>
                    <a:pt x="5871" y="4470"/>
                  </a:lnTo>
                  <a:lnTo>
                    <a:pt x="5871" y="4687"/>
                  </a:lnTo>
                  <a:lnTo>
                    <a:pt x="5847" y="4905"/>
                  </a:lnTo>
                  <a:lnTo>
                    <a:pt x="5557" y="7454"/>
                  </a:lnTo>
                  <a:lnTo>
                    <a:pt x="5533" y="7623"/>
                  </a:lnTo>
                  <a:lnTo>
                    <a:pt x="5509" y="7792"/>
                  </a:lnTo>
                  <a:lnTo>
                    <a:pt x="5472" y="7961"/>
                  </a:lnTo>
                  <a:lnTo>
                    <a:pt x="5424" y="8130"/>
                  </a:lnTo>
                  <a:lnTo>
                    <a:pt x="5364" y="8299"/>
                  </a:lnTo>
                  <a:lnTo>
                    <a:pt x="5303" y="8456"/>
                  </a:lnTo>
                  <a:lnTo>
                    <a:pt x="5243" y="8601"/>
                  </a:lnTo>
                  <a:lnTo>
                    <a:pt x="5158" y="8758"/>
                  </a:lnTo>
                  <a:lnTo>
                    <a:pt x="5086" y="8903"/>
                  </a:lnTo>
                  <a:lnTo>
                    <a:pt x="4989" y="9048"/>
                  </a:lnTo>
                  <a:lnTo>
                    <a:pt x="4905" y="9181"/>
                  </a:lnTo>
                  <a:lnTo>
                    <a:pt x="4796" y="9314"/>
                  </a:lnTo>
                  <a:lnTo>
                    <a:pt x="4699" y="9447"/>
                  </a:lnTo>
                  <a:lnTo>
                    <a:pt x="4578" y="9568"/>
                  </a:lnTo>
                  <a:lnTo>
                    <a:pt x="4470" y="9689"/>
                  </a:lnTo>
                  <a:lnTo>
                    <a:pt x="4349" y="9809"/>
                  </a:lnTo>
                  <a:lnTo>
                    <a:pt x="4216" y="9906"/>
                  </a:lnTo>
                  <a:lnTo>
                    <a:pt x="4095" y="10015"/>
                  </a:lnTo>
                  <a:lnTo>
                    <a:pt x="3950" y="10111"/>
                  </a:lnTo>
                  <a:lnTo>
                    <a:pt x="3817" y="10196"/>
                  </a:lnTo>
                  <a:lnTo>
                    <a:pt x="3672" y="10280"/>
                  </a:lnTo>
                  <a:lnTo>
                    <a:pt x="3527" y="10365"/>
                  </a:lnTo>
                  <a:lnTo>
                    <a:pt x="3370" y="10438"/>
                  </a:lnTo>
                  <a:lnTo>
                    <a:pt x="3213" y="10498"/>
                  </a:lnTo>
                  <a:lnTo>
                    <a:pt x="3056" y="10558"/>
                  </a:lnTo>
                  <a:lnTo>
                    <a:pt x="2899" y="10607"/>
                  </a:lnTo>
                  <a:lnTo>
                    <a:pt x="2730" y="10643"/>
                  </a:lnTo>
                  <a:lnTo>
                    <a:pt x="2561" y="10679"/>
                  </a:lnTo>
                  <a:lnTo>
                    <a:pt x="2392" y="10715"/>
                  </a:lnTo>
                  <a:lnTo>
                    <a:pt x="2223" y="10727"/>
                  </a:lnTo>
                  <a:lnTo>
                    <a:pt x="2054" y="10740"/>
                  </a:lnTo>
                  <a:lnTo>
                    <a:pt x="1872" y="10752"/>
                  </a:lnTo>
                  <a:lnTo>
                    <a:pt x="230" y="10752"/>
                  </a:lnTo>
                  <a:lnTo>
                    <a:pt x="0" y="11186"/>
                  </a:lnTo>
                  <a:lnTo>
                    <a:pt x="5774" y="11295"/>
                  </a:lnTo>
                  <a:lnTo>
                    <a:pt x="6427" y="4796"/>
                  </a:lnTo>
                  <a:lnTo>
                    <a:pt x="6439" y="4555"/>
                  </a:lnTo>
                  <a:lnTo>
                    <a:pt x="6439" y="4325"/>
                  </a:lnTo>
                  <a:lnTo>
                    <a:pt x="6427" y="4083"/>
                  </a:lnTo>
                  <a:lnTo>
                    <a:pt x="6390" y="3854"/>
                  </a:lnTo>
                  <a:lnTo>
                    <a:pt x="6354" y="3624"/>
                  </a:lnTo>
                  <a:lnTo>
                    <a:pt x="6294" y="3395"/>
                  </a:lnTo>
                  <a:lnTo>
                    <a:pt x="6221" y="3165"/>
                  </a:lnTo>
                  <a:lnTo>
                    <a:pt x="6137" y="2948"/>
                  </a:lnTo>
                  <a:lnTo>
                    <a:pt x="6028" y="2743"/>
                  </a:lnTo>
                  <a:lnTo>
                    <a:pt x="5919" y="2537"/>
                  </a:lnTo>
                  <a:lnTo>
                    <a:pt x="5798" y="2332"/>
                  </a:lnTo>
                  <a:lnTo>
                    <a:pt x="5653" y="2151"/>
                  </a:lnTo>
                  <a:lnTo>
                    <a:pt x="5509" y="1970"/>
                  </a:lnTo>
                  <a:lnTo>
                    <a:pt x="5339" y="1788"/>
                  </a:lnTo>
                  <a:lnTo>
                    <a:pt x="5158" y="1631"/>
                  </a:lnTo>
                  <a:lnTo>
                    <a:pt x="4977" y="1474"/>
                  </a:lnTo>
                  <a:lnTo>
                    <a:pt x="30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5060680" y="1035970"/>
              <a:ext cx="220527" cy="837663"/>
            </a:xfrm>
            <a:custGeom>
              <a:avLst/>
              <a:gdLst/>
              <a:ahLst/>
              <a:cxnLst/>
              <a:rect l="l" t="t" r="r" b="b"/>
              <a:pathLst>
                <a:path w="4917" h="18677" extrusionOk="0">
                  <a:moveTo>
                    <a:pt x="3817" y="1"/>
                  </a:moveTo>
                  <a:lnTo>
                    <a:pt x="0" y="18676"/>
                  </a:lnTo>
                  <a:lnTo>
                    <a:pt x="121" y="18592"/>
                  </a:lnTo>
                  <a:lnTo>
                    <a:pt x="254" y="18471"/>
                  </a:lnTo>
                  <a:lnTo>
                    <a:pt x="423" y="18290"/>
                  </a:lnTo>
                  <a:lnTo>
                    <a:pt x="640" y="18060"/>
                  </a:lnTo>
                  <a:lnTo>
                    <a:pt x="894" y="17770"/>
                  </a:lnTo>
                  <a:lnTo>
                    <a:pt x="1172" y="17408"/>
                  </a:lnTo>
                  <a:lnTo>
                    <a:pt x="1486" y="16985"/>
                  </a:lnTo>
                  <a:lnTo>
                    <a:pt x="1812" y="16490"/>
                  </a:lnTo>
                  <a:lnTo>
                    <a:pt x="1981" y="16212"/>
                  </a:lnTo>
                  <a:lnTo>
                    <a:pt x="2150" y="15910"/>
                  </a:lnTo>
                  <a:lnTo>
                    <a:pt x="2331" y="15596"/>
                  </a:lnTo>
                  <a:lnTo>
                    <a:pt x="2501" y="15258"/>
                  </a:lnTo>
                  <a:lnTo>
                    <a:pt x="2682" y="14907"/>
                  </a:lnTo>
                  <a:lnTo>
                    <a:pt x="2863" y="14533"/>
                  </a:lnTo>
                  <a:lnTo>
                    <a:pt x="3044" y="14134"/>
                  </a:lnTo>
                  <a:lnTo>
                    <a:pt x="3225" y="13712"/>
                  </a:lnTo>
                  <a:lnTo>
                    <a:pt x="3407" y="13277"/>
                  </a:lnTo>
                  <a:lnTo>
                    <a:pt x="3576" y="12818"/>
                  </a:lnTo>
                  <a:lnTo>
                    <a:pt x="3757" y="12322"/>
                  </a:lnTo>
                  <a:lnTo>
                    <a:pt x="3926" y="11815"/>
                  </a:lnTo>
                  <a:lnTo>
                    <a:pt x="4095" y="11283"/>
                  </a:lnTo>
                  <a:lnTo>
                    <a:pt x="4252" y="10728"/>
                  </a:lnTo>
                  <a:lnTo>
                    <a:pt x="4397" y="10160"/>
                  </a:lnTo>
                  <a:lnTo>
                    <a:pt x="4530" y="9604"/>
                  </a:lnTo>
                  <a:lnTo>
                    <a:pt x="4639" y="9061"/>
                  </a:lnTo>
                  <a:lnTo>
                    <a:pt x="4723" y="8517"/>
                  </a:lnTo>
                  <a:lnTo>
                    <a:pt x="4796" y="7998"/>
                  </a:lnTo>
                  <a:lnTo>
                    <a:pt x="4856" y="7478"/>
                  </a:lnTo>
                  <a:lnTo>
                    <a:pt x="4892" y="6971"/>
                  </a:lnTo>
                  <a:lnTo>
                    <a:pt x="4904" y="6488"/>
                  </a:lnTo>
                  <a:lnTo>
                    <a:pt x="4917" y="6005"/>
                  </a:lnTo>
                  <a:lnTo>
                    <a:pt x="4917" y="5545"/>
                  </a:lnTo>
                  <a:lnTo>
                    <a:pt x="4892" y="5099"/>
                  </a:lnTo>
                  <a:lnTo>
                    <a:pt x="4868" y="4664"/>
                  </a:lnTo>
                  <a:lnTo>
                    <a:pt x="4832" y="4241"/>
                  </a:lnTo>
                  <a:lnTo>
                    <a:pt x="4784" y="3842"/>
                  </a:lnTo>
                  <a:lnTo>
                    <a:pt x="4735" y="3456"/>
                  </a:lnTo>
                  <a:lnTo>
                    <a:pt x="4675" y="3081"/>
                  </a:lnTo>
                  <a:lnTo>
                    <a:pt x="4615" y="2731"/>
                  </a:lnTo>
                  <a:lnTo>
                    <a:pt x="4554" y="2405"/>
                  </a:lnTo>
                  <a:lnTo>
                    <a:pt x="4409" y="1789"/>
                  </a:lnTo>
                  <a:lnTo>
                    <a:pt x="4264" y="1269"/>
                  </a:lnTo>
                  <a:lnTo>
                    <a:pt x="4131" y="822"/>
                  </a:lnTo>
                  <a:lnTo>
                    <a:pt x="4011" y="472"/>
                  </a:lnTo>
                  <a:lnTo>
                    <a:pt x="3902" y="206"/>
                  </a:lnTo>
                  <a:lnTo>
                    <a:pt x="381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4791937" y="2339545"/>
              <a:ext cx="195636" cy="662614"/>
            </a:xfrm>
            <a:custGeom>
              <a:avLst/>
              <a:gdLst/>
              <a:ahLst/>
              <a:cxnLst/>
              <a:rect l="l" t="t" r="r" b="b"/>
              <a:pathLst>
                <a:path w="4362" h="14774" extrusionOk="0">
                  <a:moveTo>
                    <a:pt x="2803" y="0"/>
                  </a:moveTo>
                  <a:lnTo>
                    <a:pt x="0" y="6487"/>
                  </a:lnTo>
                  <a:lnTo>
                    <a:pt x="1124" y="14774"/>
                  </a:lnTo>
                  <a:lnTo>
                    <a:pt x="4083" y="14641"/>
                  </a:lnTo>
                  <a:lnTo>
                    <a:pt x="4192" y="14532"/>
                  </a:lnTo>
                  <a:lnTo>
                    <a:pt x="4277" y="14423"/>
                  </a:lnTo>
                  <a:lnTo>
                    <a:pt x="4325" y="14303"/>
                  </a:lnTo>
                  <a:lnTo>
                    <a:pt x="4349" y="14182"/>
                  </a:lnTo>
                  <a:lnTo>
                    <a:pt x="4361" y="14061"/>
                  </a:lnTo>
                  <a:lnTo>
                    <a:pt x="4337" y="13940"/>
                  </a:lnTo>
                  <a:lnTo>
                    <a:pt x="4313" y="13807"/>
                  </a:lnTo>
                  <a:lnTo>
                    <a:pt x="4277" y="13687"/>
                  </a:lnTo>
                  <a:lnTo>
                    <a:pt x="4180" y="13409"/>
                  </a:lnTo>
                  <a:lnTo>
                    <a:pt x="4095" y="13131"/>
                  </a:lnTo>
                  <a:lnTo>
                    <a:pt x="4059" y="12998"/>
                  </a:lnTo>
                  <a:lnTo>
                    <a:pt x="4035" y="12853"/>
                  </a:lnTo>
                  <a:lnTo>
                    <a:pt x="4035" y="12708"/>
                  </a:lnTo>
                  <a:lnTo>
                    <a:pt x="4047" y="12563"/>
                  </a:lnTo>
                  <a:lnTo>
                    <a:pt x="4108" y="12285"/>
                  </a:lnTo>
                  <a:lnTo>
                    <a:pt x="4180" y="12020"/>
                  </a:lnTo>
                  <a:lnTo>
                    <a:pt x="4240" y="11766"/>
                  </a:lnTo>
                  <a:lnTo>
                    <a:pt x="4277" y="11536"/>
                  </a:lnTo>
                  <a:lnTo>
                    <a:pt x="4277" y="11416"/>
                  </a:lnTo>
                  <a:lnTo>
                    <a:pt x="4277" y="11307"/>
                  </a:lnTo>
                  <a:lnTo>
                    <a:pt x="4265" y="11186"/>
                  </a:lnTo>
                  <a:lnTo>
                    <a:pt x="4240" y="11077"/>
                  </a:lnTo>
                  <a:lnTo>
                    <a:pt x="4192" y="10957"/>
                  </a:lnTo>
                  <a:lnTo>
                    <a:pt x="4132" y="10848"/>
                  </a:lnTo>
                  <a:lnTo>
                    <a:pt x="4059" y="10727"/>
                  </a:lnTo>
                  <a:lnTo>
                    <a:pt x="3963" y="10618"/>
                  </a:lnTo>
                  <a:lnTo>
                    <a:pt x="3938" y="10582"/>
                  </a:lnTo>
                  <a:lnTo>
                    <a:pt x="3914" y="10534"/>
                  </a:lnTo>
                  <a:lnTo>
                    <a:pt x="3866" y="10401"/>
                  </a:lnTo>
                  <a:lnTo>
                    <a:pt x="3830" y="10220"/>
                  </a:lnTo>
                  <a:lnTo>
                    <a:pt x="3781" y="9990"/>
                  </a:lnTo>
                  <a:lnTo>
                    <a:pt x="3745" y="9736"/>
                  </a:lnTo>
                  <a:lnTo>
                    <a:pt x="3709" y="9434"/>
                  </a:lnTo>
                  <a:lnTo>
                    <a:pt x="3649" y="8746"/>
                  </a:lnTo>
                  <a:lnTo>
                    <a:pt x="3588" y="7949"/>
                  </a:lnTo>
                  <a:lnTo>
                    <a:pt x="3540" y="7079"/>
                  </a:lnTo>
                  <a:lnTo>
                    <a:pt x="3431" y="5219"/>
                  </a:lnTo>
                  <a:lnTo>
                    <a:pt x="3322" y="3358"/>
                  </a:lnTo>
                  <a:lnTo>
                    <a:pt x="3262" y="2501"/>
                  </a:lnTo>
                  <a:lnTo>
                    <a:pt x="3202" y="1727"/>
                  </a:lnTo>
                  <a:lnTo>
                    <a:pt x="3117" y="1075"/>
                  </a:lnTo>
                  <a:lnTo>
                    <a:pt x="3069" y="785"/>
                  </a:lnTo>
                  <a:lnTo>
                    <a:pt x="3020" y="544"/>
                  </a:lnTo>
                  <a:lnTo>
                    <a:pt x="2972" y="338"/>
                  </a:lnTo>
                  <a:lnTo>
                    <a:pt x="2924" y="181"/>
                  </a:lnTo>
                  <a:lnTo>
                    <a:pt x="2863" y="60"/>
                  </a:lnTo>
                  <a:lnTo>
                    <a:pt x="2827" y="24"/>
                  </a:lnTo>
                  <a:lnTo>
                    <a:pt x="2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3681801" y="1253763"/>
              <a:ext cx="869058" cy="1284100"/>
            </a:xfrm>
            <a:custGeom>
              <a:avLst/>
              <a:gdLst/>
              <a:ahLst/>
              <a:cxnLst/>
              <a:rect l="l" t="t" r="r" b="b"/>
              <a:pathLst>
                <a:path w="19377" h="28631" extrusionOk="0">
                  <a:moveTo>
                    <a:pt x="1547" y="1"/>
                  </a:moveTo>
                  <a:lnTo>
                    <a:pt x="1474" y="13"/>
                  </a:lnTo>
                  <a:lnTo>
                    <a:pt x="1414" y="49"/>
                  </a:lnTo>
                  <a:lnTo>
                    <a:pt x="1366" y="98"/>
                  </a:lnTo>
                  <a:lnTo>
                    <a:pt x="1317" y="158"/>
                  </a:lnTo>
                  <a:lnTo>
                    <a:pt x="1281" y="230"/>
                  </a:lnTo>
                  <a:lnTo>
                    <a:pt x="1257" y="315"/>
                  </a:lnTo>
                  <a:lnTo>
                    <a:pt x="1257" y="424"/>
                  </a:lnTo>
                  <a:lnTo>
                    <a:pt x="1257" y="532"/>
                  </a:lnTo>
                  <a:lnTo>
                    <a:pt x="1281" y="665"/>
                  </a:lnTo>
                  <a:lnTo>
                    <a:pt x="1317" y="810"/>
                  </a:lnTo>
                  <a:lnTo>
                    <a:pt x="1402" y="1124"/>
                  </a:lnTo>
                  <a:lnTo>
                    <a:pt x="1535" y="1487"/>
                  </a:lnTo>
                  <a:lnTo>
                    <a:pt x="1680" y="1885"/>
                  </a:lnTo>
                  <a:lnTo>
                    <a:pt x="2030" y="2767"/>
                  </a:lnTo>
                  <a:lnTo>
                    <a:pt x="2223" y="3250"/>
                  </a:lnTo>
                  <a:lnTo>
                    <a:pt x="2405" y="3758"/>
                  </a:lnTo>
                  <a:lnTo>
                    <a:pt x="2574" y="4277"/>
                  </a:lnTo>
                  <a:lnTo>
                    <a:pt x="2731" y="4809"/>
                  </a:lnTo>
                  <a:lnTo>
                    <a:pt x="2803" y="5074"/>
                  </a:lnTo>
                  <a:lnTo>
                    <a:pt x="2864" y="5352"/>
                  </a:lnTo>
                  <a:lnTo>
                    <a:pt x="2912" y="5618"/>
                  </a:lnTo>
                  <a:lnTo>
                    <a:pt x="2960" y="5884"/>
                  </a:lnTo>
                  <a:lnTo>
                    <a:pt x="2984" y="6162"/>
                  </a:lnTo>
                  <a:lnTo>
                    <a:pt x="3009" y="6427"/>
                  </a:lnTo>
                  <a:lnTo>
                    <a:pt x="3021" y="6693"/>
                  </a:lnTo>
                  <a:lnTo>
                    <a:pt x="3021" y="6959"/>
                  </a:lnTo>
                  <a:lnTo>
                    <a:pt x="2996" y="7237"/>
                  </a:lnTo>
                  <a:lnTo>
                    <a:pt x="2960" y="7539"/>
                  </a:lnTo>
                  <a:lnTo>
                    <a:pt x="2924" y="7865"/>
                  </a:lnTo>
                  <a:lnTo>
                    <a:pt x="2864" y="8215"/>
                  </a:lnTo>
                  <a:lnTo>
                    <a:pt x="2719" y="8988"/>
                  </a:lnTo>
                  <a:lnTo>
                    <a:pt x="2525" y="9834"/>
                  </a:lnTo>
                  <a:lnTo>
                    <a:pt x="2320" y="10752"/>
                  </a:lnTo>
                  <a:lnTo>
                    <a:pt x="2078" y="11718"/>
                  </a:lnTo>
                  <a:lnTo>
                    <a:pt x="1559" y="13772"/>
                  </a:lnTo>
                  <a:lnTo>
                    <a:pt x="1293" y="14823"/>
                  </a:lnTo>
                  <a:lnTo>
                    <a:pt x="1040" y="15874"/>
                  </a:lnTo>
                  <a:lnTo>
                    <a:pt x="786" y="16925"/>
                  </a:lnTo>
                  <a:lnTo>
                    <a:pt x="568" y="17964"/>
                  </a:lnTo>
                  <a:lnTo>
                    <a:pt x="363" y="18954"/>
                  </a:lnTo>
                  <a:lnTo>
                    <a:pt x="278" y="19437"/>
                  </a:lnTo>
                  <a:lnTo>
                    <a:pt x="206" y="19909"/>
                  </a:lnTo>
                  <a:lnTo>
                    <a:pt x="134" y="20368"/>
                  </a:lnTo>
                  <a:lnTo>
                    <a:pt x="85" y="20815"/>
                  </a:lnTo>
                  <a:lnTo>
                    <a:pt x="49" y="21237"/>
                  </a:lnTo>
                  <a:lnTo>
                    <a:pt x="13" y="21636"/>
                  </a:lnTo>
                  <a:lnTo>
                    <a:pt x="1" y="22035"/>
                  </a:lnTo>
                  <a:lnTo>
                    <a:pt x="13" y="22409"/>
                  </a:lnTo>
                  <a:lnTo>
                    <a:pt x="49" y="22784"/>
                  </a:lnTo>
                  <a:lnTo>
                    <a:pt x="85" y="23146"/>
                  </a:lnTo>
                  <a:lnTo>
                    <a:pt x="158" y="23508"/>
                  </a:lnTo>
                  <a:lnTo>
                    <a:pt x="242" y="23847"/>
                  </a:lnTo>
                  <a:lnTo>
                    <a:pt x="339" y="24185"/>
                  </a:lnTo>
                  <a:lnTo>
                    <a:pt x="448" y="24511"/>
                  </a:lnTo>
                  <a:lnTo>
                    <a:pt x="580" y="24825"/>
                  </a:lnTo>
                  <a:lnTo>
                    <a:pt x="725" y="25127"/>
                  </a:lnTo>
                  <a:lnTo>
                    <a:pt x="895" y="25429"/>
                  </a:lnTo>
                  <a:lnTo>
                    <a:pt x="1064" y="25707"/>
                  </a:lnTo>
                  <a:lnTo>
                    <a:pt x="1257" y="25973"/>
                  </a:lnTo>
                  <a:lnTo>
                    <a:pt x="1462" y="26238"/>
                  </a:lnTo>
                  <a:lnTo>
                    <a:pt x="1668" y="26480"/>
                  </a:lnTo>
                  <a:lnTo>
                    <a:pt x="1897" y="26722"/>
                  </a:lnTo>
                  <a:lnTo>
                    <a:pt x="2127" y="26939"/>
                  </a:lnTo>
                  <a:lnTo>
                    <a:pt x="2380" y="27144"/>
                  </a:lnTo>
                  <a:lnTo>
                    <a:pt x="2634" y="27350"/>
                  </a:lnTo>
                  <a:lnTo>
                    <a:pt x="2900" y="27531"/>
                  </a:lnTo>
                  <a:lnTo>
                    <a:pt x="3166" y="27700"/>
                  </a:lnTo>
                  <a:lnTo>
                    <a:pt x="3443" y="27857"/>
                  </a:lnTo>
                  <a:lnTo>
                    <a:pt x="3733" y="28002"/>
                  </a:lnTo>
                  <a:lnTo>
                    <a:pt x="4035" y="28135"/>
                  </a:lnTo>
                  <a:lnTo>
                    <a:pt x="4337" y="28244"/>
                  </a:lnTo>
                  <a:lnTo>
                    <a:pt x="4639" y="28352"/>
                  </a:lnTo>
                  <a:lnTo>
                    <a:pt x="4953" y="28437"/>
                  </a:lnTo>
                  <a:lnTo>
                    <a:pt x="5267" y="28509"/>
                  </a:lnTo>
                  <a:lnTo>
                    <a:pt x="5594" y="28558"/>
                  </a:lnTo>
                  <a:lnTo>
                    <a:pt x="5908" y="28594"/>
                  </a:lnTo>
                  <a:lnTo>
                    <a:pt x="6234" y="28618"/>
                  </a:lnTo>
                  <a:lnTo>
                    <a:pt x="6560" y="28630"/>
                  </a:lnTo>
                  <a:lnTo>
                    <a:pt x="17770" y="28630"/>
                  </a:lnTo>
                  <a:lnTo>
                    <a:pt x="17939" y="28618"/>
                  </a:lnTo>
                  <a:lnTo>
                    <a:pt x="18108" y="28582"/>
                  </a:lnTo>
                  <a:lnTo>
                    <a:pt x="18290" y="28534"/>
                  </a:lnTo>
                  <a:lnTo>
                    <a:pt x="18459" y="28461"/>
                  </a:lnTo>
                  <a:lnTo>
                    <a:pt x="18628" y="28365"/>
                  </a:lnTo>
                  <a:lnTo>
                    <a:pt x="18797" y="28256"/>
                  </a:lnTo>
                  <a:lnTo>
                    <a:pt x="18942" y="28135"/>
                  </a:lnTo>
                  <a:lnTo>
                    <a:pt x="19075" y="27990"/>
                  </a:lnTo>
                  <a:lnTo>
                    <a:pt x="19196" y="27845"/>
                  </a:lnTo>
                  <a:lnTo>
                    <a:pt x="19280" y="27688"/>
                  </a:lnTo>
                  <a:lnTo>
                    <a:pt x="19316" y="27604"/>
                  </a:lnTo>
                  <a:lnTo>
                    <a:pt x="19341" y="27519"/>
                  </a:lnTo>
                  <a:lnTo>
                    <a:pt x="19365" y="27422"/>
                  </a:lnTo>
                  <a:lnTo>
                    <a:pt x="19377" y="27338"/>
                  </a:lnTo>
                  <a:lnTo>
                    <a:pt x="19377" y="27241"/>
                  </a:lnTo>
                  <a:lnTo>
                    <a:pt x="19377" y="27157"/>
                  </a:lnTo>
                  <a:lnTo>
                    <a:pt x="19353" y="27060"/>
                  </a:lnTo>
                  <a:lnTo>
                    <a:pt x="19328" y="26963"/>
                  </a:lnTo>
                  <a:lnTo>
                    <a:pt x="19292" y="26879"/>
                  </a:lnTo>
                  <a:lnTo>
                    <a:pt x="19244" y="26782"/>
                  </a:lnTo>
                  <a:lnTo>
                    <a:pt x="19196" y="26685"/>
                  </a:lnTo>
                  <a:lnTo>
                    <a:pt x="19123" y="26589"/>
                  </a:lnTo>
                  <a:lnTo>
                    <a:pt x="19039" y="26492"/>
                  </a:lnTo>
                  <a:lnTo>
                    <a:pt x="18942" y="26396"/>
                  </a:lnTo>
                  <a:lnTo>
                    <a:pt x="18833" y="26299"/>
                  </a:lnTo>
                  <a:lnTo>
                    <a:pt x="18712" y="26202"/>
                  </a:lnTo>
                  <a:lnTo>
                    <a:pt x="18580" y="26106"/>
                  </a:lnTo>
                  <a:lnTo>
                    <a:pt x="18423" y="26021"/>
                  </a:lnTo>
                  <a:lnTo>
                    <a:pt x="18265" y="25924"/>
                  </a:lnTo>
                  <a:lnTo>
                    <a:pt x="18084" y="25840"/>
                  </a:lnTo>
                  <a:lnTo>
                    <a:pt x="17879" y="25743"/>
                  </a:lnTo>
                  <a:lnTo>
                    <a:pt x="17674" y="25659"/>
                  </a:lnTo>
                  <a:lnTo>
                    <a:pt x="17444" y="25574"/>
                  </a:lnTo>
                  <a:lnTo>
                    <a:pt x="17190" y="25490"/>
                  </a:lnTo>
                  <a:lnTo>
                    <a:pt x="16925" y="25405"/>
                  </a:lnTo>
                  <a:lnTo>
                    <a:pt x="16635" y="25332"/>
                  </a:lnTo>
                  <a:lnTo>
                    <a:pt x="16333" y="25260"/>
                  </a:lnTo>
                  <a:lnTo>
                    <a:pt x="16019" y="25175"/>
                  </a:lnTo>
                  <a:lnTo>
                    <a:pt x="15306" y="25043"/>
                  </a:lnTo>
                  <a:lnTo>
                    <a:pt x="14521" y="24922"/>
                  </a:lnTo>
                  <a:lnTo>
                    <a:pt x="13651" y="24813"/>
                  </a:lnTo>
                  <a:lnTo>
                    <a:pt x="12685" y="24716"/>
                  </a:lnTo>
                  <a:lnTo>
                    <a:pt x="11634" y="24644"/>
                  </a:lnTo>
                  <a:lnTo>
                    <a:pt x="10474" y="24584"/>
                  </a:lnTo>
                  <a:lnTo>
                    <a:pt x="9218" y="24559"/>
                  </a:lnTo>
                  <a:lnTo>
                    <a:pt x="7865" y="24547"/>
                  </a:lnTo>
                  <a:lnTo>
                    <a:pt x="4229" y="24547"/>
                  </a:lnTo>
                  <a:lnTo>
                    <a:pt x="4168" y="24439"/>
                  </a:lnTo>
                  <a:lnTo>
                    <a:pt x="4023" y="24149"/>
                  </a:lnTo>
                  <a:lnTo>
                    <a:pt x="3915" y="23931"/>
                  </a:lnTo>
                  <a:lnTo>
                    <a:pt x="3806" y="23678"/>
                  </a:lnTo>
                  <a:lnTo>
                    <a:pt x="3697" y="23388"/>
                  </a:lnTo>
                  <a:lnTo>
                    <a:pt x="3576" y="23061"/>
                  </a:lnTo>
                  <a:lnTo>
                    <a:pt x="3468" y="22699"/>
                  </a:lnTo>
                  <a:lnTo>
                    <a:pt x="3359" y="22313"/>
                  </a:lnTo>
                  <a:lnTo>
                    <a:pt x="3262" y="21878"/>
                  </a:lnTo>
                  <a:lnTo>
                    <a:pt x="3178" y="21431"/>
                  </a:lnTo>
                  <a:lnTo>
                    <a:pt x="3117" y="20960"/>
                  </a:lnTo>
                  <a:lnTo>
                    <a:pt x="3081" y="20452"/>
                  </a:lnTo>
                  <a:lnTo>
                    <a:pt x="3081" y="20199"/>
                  </a:lnTo>
                  <a:lnTo>
                    <a:pt x="3081" y="19933"/>
                  </a:lnTo>
                  <a:lnTo>
                    <a:pt x="3081" y="19667"/>
                  </a:lnTo>
                  <a:lnTo>
                    <a:pt x="3105" y="19401"/>
                  </a:lnTo>
                  <a:lnTo>
                    <a:pt x="3129" y="19111"/>
                  </a:lnTo>
                  <a:lnTo>
                    <a:pt x="3166" y="18821"/>
                  </a:lnTo>
                  <a:lnTo>
                    <a:pt x="3274" y="18217"/>
                  </a:lnTo>
                  <a:lnTo>
                    <a:pt x="3407" y="17565"/>
                  </a:lnTo>
                  <a:lnTo>
                    <a:pt x="3564" y="16877"/>
                  </a:lnTo>
                  <a:lnTo>
                    <a:pt x="3927" y="15391"/>
                  </a:lnTo>
                  <a:lnTo>
                    <a:pt x="4108" y="14606"/>
                  </a:lnTo>
                  <a:lnTo>
                    <a:pt x="4277" y="13784"/>
                  </a:lnTo>
                  <a:lnTo>
                    <a:pt x="4434" y="12939"/>
                  </a:lnTo>
                  <a:lnTo>
                    <a:pt x="4506" y="12504"/>
                  </a:lnTo>
                  <a:lnTo>
                    <a:pt x="4579" y="12069"/>
                  </a:lnTo>
                  <a:lnTo>
                    <a:pt x="4639" y="11622"/>
                  </a:lnTo>
                  <a:lnTo>
                    <a:pt x="4688" y="11175"/>
                  </a:lnTo>
                  <a:lnTo>
                    <a:pt x="4724" y="10716"/>
                  </a:lnTo>
                  <a:lnTo>
                    <a:pt x="4760" y="10257"/>
                  </a:lnTo>
                  <a:lnTo>
                    <a:pt x="4772" y="9798"/>
                  </a:lnTo>
                  <a:lnTo>
                    <a:pt x="4784" y="9327"/>
                  </a:lnTo>
                  <a:lnTo>
                    <a:pt x="4772" y="8856"/>
                  </a:lnTo>
                  <a:lnTo>
                    <a:pt x="4760" y="8372"/>
                  </a:lnTo>
                  <a:lnTo>
                    <a:pt x="4724" y="7889"/>
                  </a:lnTo>
                  <a:lnTo>
                    <a:pt x="4676" y="7406"/>
                  </a:lnTo>
                  <a:lnTo>
                    <a:pt x="4603" y="6923"/>
                  </a:lnTo>
                  <a:lnTo>
                    <a:pt x="4519" y="6427"/>
                  </a:lnTo>
                  <a:lnTo>
                    <a:pt x="4422" y="5944"/>
                  </a:lnTo>
                  <a:lnTo>
                    <a:pt x="4313" y="5485"/>
                  </a:lnTo>
                  <a:lnTo>
                    <a:pt x="4217" y="5038"/>
                  </a:lnTo>
                  <a:lnTo>
                    <a:pt x="4108" y="4615"/>
                  </a:lnTo>
                  <a:lnTo>
                    <a:pt x="3999" y="4217"/>
                  </a:lnTo>
                  <a:lnTo>
                    <a:pt x="3878" y="3830"/>
                  </a:lnTo>
                  <a:lnTo>
                    <a:pt x="3770" y="3468"/>
                  </a:lnTo>
                  <a:lnTo>
                    <a:pt x="3649" y="3130"/>
                  </a:lnTo>
                  <a:lnTo>
                    <a:pt x="3528" y="2803"/>
                  </a:lnTo>
                  <a:lnTo>
                    <a:pt x="3419" y="2501"/>
                  </a:lnTo>
                  <a:lnTo>
                    <a:pt x="3298" y="2212"/>
                  </a:lnTo>
                  <a:lnTo>
                    <a:pt x="3178" y="1946"/>
                  </a:lnTo>
                  <a:lnTo>
                    <a:pt x="3057" y="1692"/>
                  </a:lnTo>
                  <a:lnTo>
                    <a:pt x="2936" y="1463"/>
                  </a:lnTo>
                  <a:lnTo>
                    <a:pt x="2827" y="1245"/>
                  </a:lnTo>
                  <a:lnTo>
                    <a:pt x="2707" y="1052"/>
                  </a:lnTo>
                  <a:lnTo>
                    <a:pt x="2598" y="871"/>
                  </a:lnTo>
                  <a:lnTo>
                    <a:pt x="2477" y="714"/>
                  </a:lnTo>
                  <a:lnTo>
                    <a:pt x="2368" y="569"/>
                  </a:lnTo>
                  <a:lnTo>
                    <a:pt x="2260" y="436"/>
                  </a:lnTo>
                  <a:lnTo>
                    <a:pt x="2163" y="327"/>
                  </a:lnTo>
                  <a:lnTo>
                    <a:pt x="2054" y="230"/>
                  </a:lnTo>
                  <a:lnTo>
                    <a:pt x="1958" y="158"/>
                  </a:lnTo>
                  <a:lnTo>
                    <a:pt x="1873" y="98"/>
                  </a:lnTo>
                  <a:lnTo>
                    <a:pt x="1776" y="49"/>
                  </a:lnTo>
                  <a:lnTo>
                    <a:pt x="1692" y="13"/>
                  </a:lnTo>
                  <a:lnTo>
                    <a:pt x="161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155331" y="1022425"/>
              <a:ext cx="331621" cy="313771"/>
            </a:xfrm>
            <a:custGeom>
              <a:avLst/>
              <a:gdLst/>
              <a:ahLst/>
              <a:cxnLst/>
              <a:rect l="l" t="t" r="r" b="b"/>
              <a:pathLst>
                <a:path w="7394" h="6996" extrusionOk="0">
                  <a:moveTo>
                    <a:pt x="2537" y="1"/>
                  </a:moveTo>
                  <a:lnTo>
                    <a:pt x="2272" y="13"/>
                  </a:lnTo>
                  <a:lnTo>
                    <a:pt x="2006" y="49"/>
                  </a:lnTo>
                  <a:lnTo>
                    <a:pt x="1873" y="73"/>
                  </a:lnTo>
                  <a:lnTo>
                    <a:pt x="1728" y="110"/>
                  </a:lnTo>
                  <a:lnTo>
                    <a:pt x="1607" y="158"/>
                  </a:lnTo>
                  <a:lnTo>
                    <a:pt x="1486" y="206"/>
                  </a:lnTo>
                  <a:lnTo>
                    <a:pt x="1353" y="267"/>
                  </a:lnTo>
                  <a:lnTo>
                    <a:pt x="1245" y="351"/>
                  </a:lnTo>
                  <a:lnTo>
                    <a:pt x="1124" y="424"/>
                  </a:lnTo>
                  <a:lnTo>
                    <a:pt x="1027" y="520"/>
                  </a:lnTo>
                  <a:lnTo>
                    <a:pt x="931" y="617"/>
                  </a:lnTo>
                  <a:lnTo>
                    <a:pt x="846" y="726"/>
                  </a:lnTo>
                  <a:lnTo>
                    <a:pt x="774" y="846"/>
                  </a:lnTo>
                  <a:lnTo>
                    <a:pt x="713" y="967"/>
                  </a:lnTo>
                  <a:lnTo>
                    <a:pt x="665" y="1088"/>
                  </a:lnTo>
                  <a:lnTo>
                    <a:pt x="641" y="1221"/>
                  </a:lnTo>
                  <a:lnTo>
                    <a:pt x="629" y="1354"/>
                  </a:lnTo>
                  <a:lnTo>
                    <a:pt x="641" y="1487"/>
                  </a:lnTo>
                  <a:lnTo>
                    <a:pt x="665" y="1632"/>
                  </a:lnTo>
                  <a:lnTo>
                    <a:pt x="725" y="1777"/>
                  </a:lnTo>
                  <a:lnTo>
                    <a:pt x="604" y="1813"/>
                  </a:lnTo>
                  <a:lnTo>
                    <a:pt x="484" y="1885"/>
                  </a:lnTo>
                  <a:lnTo>
                    <a:pt x="387" y="1970"/>
                  </a:lnTo>
                  <a:lnTo>
                    <a:pt x="290" y="2066"/>
                  </a:lnTo>
                  <a:lnTo>
                    <a:pt x="206" y="2175"/>
                  </a:lnTo>
                  <a:lnTo>
                    <a:pt x="133" y="2284"/>
                  </a:lnTo>
                  <a:lnTo>
                    <a:pt x="85" y="2417"/>
                  </a:lnTo>
                  <a:lnTo>
                    <a:pt x="49" y="2538"/>
                  </a:lnTo>
                  <a:lnTo>
                    <a:pt x="25" y="2658"/>
                  </a:lnTo>
                  <a:lnTo>
                    <a:pt x="0" y="2791"/>
                  </a:lnTo>
                  <a:lnTo>
                    <a:pt x="0" y="2924"/>
                  </a:lnTo>
                  <a:lnTo>
                    <a:pt x="0" y="3045"/>
                  </a:lnTo>
                  <a:lnTo>
                    <a:pt x="37" y="3299"/>
                  </a:lnTo>
                  <a:lnTo>
                    <a:pt x="73" y="3564"/>
                  </a:lnTo>
                  <a:lnTo>
                    <a:pt x="121" y="3734"/>
                  </a:lnTo>
                  <a:lnTo>
                    <a:pt x="170" y="3903"/>
                  </a:lnTo>
                  <a:lnTo>
                    <a:pt x="302" y="4265"/>
                  </a:lnTo>
                  <a:lnTo>
                    <a:pt x="447" y="4640"/>
                  </a:lnTo>
                  <a:lnTo>
                    <a:pt x="592" y="5038"/>
                  </a:lnTo>
                  <a:lnTo>
                    <a:pt x="665" y="5256"/>
                  </a:lnTo>
                  <a:lnTo>
                    <a:pt x="725" y="5473"/>
                  </a:lnTo>
                  <a:lnTo>
                    <a:pt x="786" y="5703"/>
                  </a:lnTo>
                  <a:lnTo>
                    <a:pt x="834" y="5944"/>
                  </a:lnTo>
                  <a:lnTo>
                    <a:pt x="858" y="6186"/>
                  </a:lnTo>
                  <a:lnTo>
                    <a:pt x="882" y="6451"/>
                  </a:lnTo>
                  <a:lnTo>
                    <a:pt x="882" y="6717"/>
                  </a:lnTo>
                  <a:lnTo>
                    <a:pt x="870" y="6995"/>
                  </a:lnTo>
                  <a:lnTo>
                    <a:pt x="2634" y="5292"/>
                  </a:lnTo>
                  <a:lnTo>
                    <a:pt x="2537" y="5256"/>
                  </a:lnTo>
                  <a:lnTo>
                    <a:pt x="2453" y="5207"/>
                  </a:lnTo>
                  <a:lnTo>
                    <a:pt x="2368" y="5159"/>
                  </a:lnTo>
                  <a:lnTo>
                    <a:pt x="2284" y="5099"/>
                  </a:lnTo>
                  <a:lnTo>
                    <a:pt x="2211" y="5026"/>
                  </a:lnTo>
                  <a:lnTo>
                    <a:pt x="2151" y="4954"/>
                  </a:lnTo>
                  <a:lnTo>
                    <a:pt x="2090" y="4869"/>
                  </a:lnTo>
                  <a:lnTo>
                    <a:pt x="2054" y="4784"/>
                  </a:lnTo>
                  <a:lnTo>
                    <a:pt x="2018" y="4688"/>
                  </a:lnTo>
                  <a:lnTo>
                    <a:pt x="1994" y="4591"/>
                  </a:lnTo>
                  <a:lnTo>
                    <a:pt x="1982" y="4495"/>
                  </a:lnTo>
                  <a:lnTo>
                    <a:pt x="1994" y="4398"/>
                  </a:lnTo>
                  <a:lnTo>
                    <a:pt x="2006" y="4289"/>
                  </a:lnTo>
                  <a:lnTo>
                    <a:pt x="2030" y="4205"/>
                  </a:lnTo>
                  <a:lnTo>
                    <a:pt x="2066" y="4108"/>
                  </a:lnTo>
                  <a:lnTo>
                    <a:pt x="2114" y="4023"/>
                  </a:lnTo>
                  <a:lnTo>
                    <a:pt x="2175" y="3951"/>
                  </a:lnTo>
                  <a:lnTo>
                    <a:pt x="2247" y="3878"/>
                  </a:lnTo>
                  <a:lnTo>
                    <a:pt x="2332" y="3818"/>
                  </a:lnTo>
                  <a:lnTo>
                    <a:pt x="2416" y="3770"/>
                  </a:lnTo>
                  <a:lnTo>
                    <a:pt x="2513" y="3746"/>
                  </a:lnTo>
                  <a:lnTo>
                    <a:pt x="2610" y="3721"/>
                  </a:lnTo>
                  <a:lnTo>
                    <a:pt x="2706" y="3721"/>
                  </a:lnTo>
                  <a:lnTo>
                    <a:pt x="2803" y="3734"/>
                  </a:lnTo>
                  <a:lnTo>
                    <a:pt x="2912" y="3758"/>
                  </a:lnTo>
                  <a:lnTo>
                    <a:pt x="3008" y="3806"/>
                  </a:lnTo>
                  <a:lnTo>
                    <a:pt x="3093" y="3854"/>
                  </a:lnTo>
                  <a:lnTo>
                    <a:pt x="3178" y="3927"/>
                  </a:lnTo>
                  <a:lnTo>
                    <a:pt x="3250" y="3999"/>
                  </a:lnTo>
                  <a:lnTo>
                    <a:pt x="3310" y="4096"/>
                  </a:lnTo>
                  <a:lnTo>
                    <a:pt x="3359" y="4180"/>
                  </a:lnTo>
                  <a:lnTo>
                    <a:pt x="3395" y="4277"/>
                  </a:lnTo>
                  <a:lnTo>
                    <a:pt x="3443" y="4470"/>
                  </a:lnTo>
                  <a:lnTo>
                    <a:pt x="3504" y="4748"/>
                  </a:lnTo>
                  <a:lnTo>
                    <a:pt x="3528" y="4893"/>
                  </a:lnTo>
                  <a:lnTo>
                    <a:pt x="3576" y="5014"/>
                  </a:lnTo>
                  <a:lnTo>
                    <a:pt x="3612" y="5111"/>
                  </a:lnTo>
                  <a:lnTo>
                    <a:pt x="3637" y="5135"/>
                  </a:lnTo>
                  <a:lnTo>
                    <a:pt x="3661" y="5147"/>
                  </a:lnTo>
                  <a:lnTo>
                    <a:pt x="3685" y="5147"/>
                  </a:lnTo>
                  <a:lnTo>
                    <a:pt x="3709" y="5135"/>
                  </a:lnTo>
                  <a:lnTo>
                    <a:pt x="3745" y="5062"/>
                  </a:lnTo>
                  <a:lnTo>
                    <a:pt x="3782" y="4954"/>
                  </a:lnTo>
                  <a:lnTo>
                    <a:pt x="3806" y="4809"/>
                  </a:lnTo>
                  <a:lnTo>
                    <a:pt x="3854" y="4543"/>
                  </a:lnTo>
                  <a:lnTo>
                    <a:pt x="3866" y="4362"/>
                  </a:lnTo>
                  <a:lnTo>
                    <a:pt x="4035" y="3359"/>
                  </a:lnTo>
                  <a:lnTo>
                    <a:pt x="4301" y="3359"/>
                  </a:lnTo>
                  <a:lnTo>
                    <a:pt x="4917" y="3347"/>
                  </a:lnTo>
                  <a:lnTo>
                    <a:pt x="5279" y="3323"/>
                  </a:lnTo>
                  <a:lnTo>
                    <a:pt x="5642" y="3299"/>
                  </a:lnTo>
                  <a:lnTo>
                    <a:pt x="5968" y="3238"/>
                  </a:lnTo>
                  <a:lnTo>
                    <a:pt x="6113" y="3214"/>
                  </a:lnTo>
                  <a:lnTo>
                    <a:pt x="6234" y="3178"/>
                  </a:lnTo>
                  <a:lnTo>
                    <a:pt x="6451" y="3081"/>
                  </a:lnTo>
                  <a:lnTo>
                    <a:pt x="6669" y="2960"/>
                  </a:lnTo>
                  <a:lnTo>
                    <a:pt x="6777" y="2900"/>
                  </a:lnTo>
                  <a:lnTo>
                    <a:pt x="6874" y="2828"/>
                  </a:lnTo>
                  <a:lnTo>
                    <a:pt x="6971" y="2743"/>
                  </a:lnTo>
                  <a:lnTo>
                    <a:pt x="7055" y="2658"/>
                  </a:lnTo>
                  <a:lnTo>
                    <a:pt x="7140" y="2574"/>
                  </a:lnTo>
                  <a:lnTo>
                    <a:pt x="7212" y="2477"/>
                  </a:lnTo>
                  <a:lnTo>
                    <a:pt x="7273" y="2368"/>
                  </a:lnTo>
                  <a:lnTo>
                    <a:pt x="7321" y="2272"/>
                  </a:lnTo>
                  <a:lnTo>
                    <a:pt x="7357" y="2151"/>
                  </a:lnTo>
                  <a:lnTo>
                    <a:pt x="7381" y="2030"/>
                  </a:lnTo>
                  <a:lnTo>
                    <a:pt x="7393" y="1909"/>
                  </a:lnTo>
                  <a:lnTo>
                    <a:pt x="7381" y="1789"/>
                  </a:lnTo>
                  <a:lnTo>
                    <a:pt x="7357" y="1680"/>
                  </a:lnTo>
                  <a:lnTo>
                    <a:pt x="7321" y="1583"/>
                  </a:lnTo>
                  <a:lnTo>
                    <a:pt x="7273" y="1487"/>
                  </a:lnTo>
                  <a:lnTo>
                    <a:pt x="7224" y="1390"/>
                  </a:lnTo>
                  <a:lnTo>
                    <a:pt x="7164" y="1305"/>
                  </a:lnTo>
                  <a:lnTo>
                    <a:pt x="7091" y="1221"/>
                  </a:lnTo>
                  <a:lnTo>
                    <a:pt x="7007" y="1148"/>
                  </a:lnTo>
                  <a:lnTo>
                    <a:pt x="6934" y="1088"/>
                  </a:lnTo>
                  <a:lnTo>
                    <a:pt x="6753" y="967"/>
                  </a:lnTo>
                  <a:lnTo>
                    <a:pt x="6560" y="871"/>
                  </a:lnTo>
                  <a:lnTo>
                    <a:pt x="6367" y="786"/>
                  </a:lnTo>
                  <a:lnTo>
                    <a:pt x="6161" y="714"/>
                  </a:lnTo>
                  <a:lnTo>
                    <a:pt x="5883" y="629"/>
                  </a:lnTo>
                  <a:lnTo>
                    <a:pt x="5606" y="544"/>
                  </a:lnTo>
                  <a:lnTo>
                    <a:pt x="5038" y="399"/>
                  </a:lnTo>
                  <a:lnTo>
                    <a:pt x="4458" y="279"/>
                  </a:lnTo>
                  <a:lnTo>
                    <a:pt x="3878" y="170"/>
                  </a:lnTo>
                  <a:lnTo>
                    <a:pt x="3335" y="85"/>
                  </a:lnTo>
                  <a:lnTo>
                    <a:pt x="3069" y="49"/>
                  </a:lnTo>
                  <a:lnTo>
                    <a:pt x="2803" y="13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4176456" y="2416464"/>
              <a:ext cx="43370" cy="614983"/>
            </a:xfrm>
            <a:custGeom>
              <a:avLst/>
              <a:gdLst/>
              <a:ahLst/>
              <a:cxnLst/>
              <a:rect l="l" t="t" r="r" b="b"/>
              <a:pathLst>
                <a:path w="967" h="13712" extrusionOk="0">
                  <a:moveTo>
                    <a:pt x="1" y="0"/>
                  </a:moveTo>
                  <a:lnTo>
                    <a:pt x="1" y="13711"/>
                  </a:lnTo>
                  <a:lnTo>
                    <a:pt x="967" y="13711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3982523" y="3020553"/>
              <a:ext cx="215639" cy="141995"/>
            </a:xfrm>
            <a:custGeom>
              <a:avLst/>
              <a:gdLst/>
              <a:ahLst/>
              <a:cxnLst/>
              <a:rect l="l" t="t" r="r" b="b"/>
              <a:pathLst>
                <a:path w="4808" h="3166" extrusionOk="0">
                  <a:moveTo>
                    <a:pt x="4808" y="0"/>
                  </a:moveTo>
                  <a:lnTo>
                    <a:pt x="0" y="2235"/>
                  </a:lnTo>
                  <a:lnTo>
                    <a:pt x="0" y="2888"/>
                  </a:lnTo>
                  <a:lnTo>
                    <a:pt x="592" y="3165"/>
                  </a:lnTo>
                  <a:lnTo>
                    <a:pt x="4808" y="1535"/>
                  </a:lnTo>
                  <a:lnTo>
                    <a:pt x="480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3939153" y="3107249"/>
              <a:ext cx="86740" cy="86157"/>
            </a:xfrm>
            <a:custGeom>
              <a:avLst/>
              <a:gdLst/>
              <a:ahLst/>
              <a:cxnLst/>
              <a:rect l="l" t="t" r="r" b="b"/>
              <a:pathLst>
                <a:path w="1934" h="1921" extrusionOk="0">
                  <a:moveTo>
                    <a:pt x="870" y="0"/>
                  </a:moveTo>
                  <a:lnTo>
                    <a:pt x="774" y="12"/>
                  </a:lnTo>
                  <a:lnTo>
                    <a:pt x="677" y="37"/>
                  </a:lnTo>
                  <a:lnTo>
                    <a:pt x="593" y="73"/>
                  </a:lnTo>
                  <a:lnTo>
                    <a:pt x="508" y="109"/>
                  </a:lnTo>
                  <a:lnTo>
                    <a:pt x="423" y="157"/>
                  </a:lnTo>
                  <a:lnTo>
                    <a:pt x="351" y="218"/>
                  </a:lnTo>
                  <a:lnTo>
                    <a:pt x="291" y="278"/>
                  </a:lnTo>
                  <a:lnTo>
                    <a:pt x="218" y="351"/>
                  </a:lnTo>
                  <a:lnTo>
                    <a:pt x="170" y="423"/>
                  </a:lnTo>
                  <a:lnTo>
                    <a:pt x="121" y="496"/>
                  </a:lnTo>
                  <a:lnTo>
                    <a:pt x="85" y="580"/>
                  </a:lnTo>
                  <a:lnTo>
                    <a:pt x="49" y="665"/>
                  </a:lnTo>
                  <a:lnTo>
                    <a:pt x="25" y="761"/>
                  </a:lnTo>
                  <a:lnTo>
                    <a:pt x="13" y="858"/>
                  </a:lnTo>
                  <a:lnTo>
                    <a:pt x="1" y="955"/>
                  </a:lnTo>
                  <a:lnTo>
                    <a:pt x="13" y="1051"/>
                  </a:lnTo>
                  <a:lnTo>
                    <a:pt x="25" y="1148"/>
                  </a:lnTo>
                  <a:lnTo>
                    <a:pt x="49" y="1244"/>
                  </a:lnTo>
                  <a:lnTo>
                    <a:pt x="85" y="1329"/>
                  </a:lnTo>
                  <a:lnTo>
                    <a:pt x="121" y="1414"/>
                  </a:lnTo>
                  <a:lnTo>
                    <a:pt x="170" y="1498"/>
                  </a:lnTo>
                  <a:lnTo>
                    <a:pt x="218" y="1571"/>
                  </a:lnTo>
                  <a:lnTo>
                    <a:pt x="291" y="1631"/>
                  </a:lnTo>
                  <a:lnTo>
                    <a:pt x="351" y="1704"/>
                  </a:lnTo>
                  <a:lnTo>
                    <a:pt x="423" y="1752"/>
                  </a:lnTo>
                  <a:lnTo>
                    <a:pt x="508" y="1800"/>
                  </a:lnTo>
                  <a:lnTo>
                    <a:pt x="593" y="1848"/>
                  </a:lnTo>
                  <a:lnTo>
                    <a:pt x="677" y="1873"/>
                  </a:lnTo>
                  <a:lnTo>
                    <a:pt x="774" y="1897"/>
                  </a:lnTo>
                  <a:lnTo>
                    <a:pt x="870" y="1909"/>
                  </a:lnTo>
                  <a:lnTo>
                    <a:pt x="967" y="1921"/>
                  </a:lnTo>
                  <a:lnTo>
                    <a:pt x="1064" y="1909"/>
                  </a:lnTo>
                  <a:lnTo>
                    <a:pt x="1160" y="1897"/>
                  </a:lnTo>
                  <a:lnTo>
                    <a:pt x="1257" y="1873"/>
                  </a:lnTo>
                  <a:lnTo>
                    <a:pt x="1341" y="1848"/>
                  </a:lnTo>
                  <a:lnTo>
                    <a:pt x="1426" y="1800"/>
                  </a:lnTo>
                  <a:lnTo>
                    <a:pt x="1499" y="1752"/>
                  </a:lnTo>
                  <a:lnTo>
                    <a:pt x="1583" y="1704"/>
                  </a:lnTo>
                  <a:lnTo>
                    <a:pt x="1643" y="1631"/>
                  </a:lnTo>
                  <a:lnTo>
                    <a:pt x="1704" y="1571"/>
                  </a:lnTo>
                  <a:lnTo>
                    <a:pt x="1764" y="1498"/>
                  </a:lnTo>
                  <a:lnTo>
                    <a:pt x="1813" y="1414"/>
                  </a:lnTo>
                  <a:lnTo>
                    <a:pt x="1849" y="1329"/>
                  </a:lnTo>
                  <a:lnTo>
                    <a:pt x="1885" y="1244"/>
                  </a:lnTo>
                  <a:lnTo>
                    <a:pt x="1909" y="1148"/>
                  </a:lnTo>
                  <a:lnTo>
                    <a:pt x="1921" y="1051"/>
                  </a:lnTo>
                  <a:lnTo>
                    <a:pt x="1933" y="955"/>
                  </a:lnTo>
                  <a:lnTo>
                    <a:pt x="1921" y="858"/>
                  </a:lnTo>
                  <a:lnTo>
                    <a:pt x="1909" y="761"/>
                  </a:lnTo>
                  <a:lnTo>
                    <a:pt x="1885" y="665"/>
                  </a:lnTo>
                  <a:lnTo>
                    <a:pt x="1849" y="580"/>
                  </a:lnTo>
                  <a:lnTo>
                    <a:pt x="1813" y="496"/>
                  </a:lnTo>
                  <a:lnTo>
                    <a:pt x="1764" y="423"/>
                  </a:lnTo>
                  <a:lnTo>
                    <a:pt x="1704" y="351"/>
                  </a:lnTo>
                  <a:lnTo>
                    <a:pt x="1643" y="278"/>
                  </a:lnTo>
                  <a:lnTo>
                    <a:pt x="1583" y="218"/>
                  </a:lnTo>
                  <a:lnTo>
                    <a:pt x="1499" y="157"/>
                  </a:lnTo>
                  <a:lnTo>
                    <a:pt x="1426" y="109"/>
                  </a:lnTo>
                  <a:lnTo>
                    <a:pt x="1341" y="73"/>
                  </a:lnTo>
                  <a:lnTo>
                    <a:pt x="1257" y="37"/>
                  </a:lnTo>
                  <a:lnTo>
                    <a:pt x="1160" y="12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4198118" y="3020553"/>
              <a:ext cx="215684" cy="141995"/>
            </a:xfrm>
            <a:custGeom>
              <a:avLst/>
              <a:gdLst/>
              <a:ahLst/>
              <a:cxnLst/>
              <a:rect l="l" t="t" r="r" b="b"/>
              <a:pathLst>
                <a:path w="4809" h="3166" extrusionOk="0">
                  <a:moveTo>
                    <a:pt x="1" y="0"/>
                  </a:moveTo>
                  <a:lnTo>
                    <a:pt x="1" y="1535"/>
                  </a:lnTo>
                  <a:lnTo>
                    <a:pt x="4217" y="3165"/>
                  </a:lnTo>
                  <a:lnTo>
                    <a:pt x="4809" y="2888"/>
                  </a:lnTo>
                  <a:lnTo>
                    <a:pt x="4809" y="22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4370433" y="3107249"/>
              <a:ext cx="86695" cy="86157"/>
            </a:xfrm>
            <a:custGeom>
              <a:avLst/>
              <a:gdLst/>
              <a:ahLst/>
              <a:cxnLst/>
              <a:rect l="l" t="t" r="r" b="b"/>
              <a:pathLst>
                <a:path w="1933" h="1921" extrusionOk="0">
                  <a:moveTo>
                    <a:pt x="870" y="0"/>
                  </a:moveTo>
                  <a:lnTo>
                    <a:pt x="773" y="12"/>
                  </a:lnTo>
                  <a:lnTo>
                    <a:pt x="677" y="37"/>
                  </a:lnTo>
                  <a:lnTo>
                    <a:pt x="592" y="73"/>
                  </a:lnTo>
                  <a:lnTo>
                    <a:pt x="508" y="109"/>
                  </a:lnTo>
                  <a:lnTo>
                    <a:pt x="423" y="157"/>
                  </a:lnTo>
                  <a:lnTo>
                    <a:pt x="351" y="218"/>
                  </a:lnTo>
                  <a:lnTo>
                    <a:pt x="290" y="278"/>
                  </a:lnTo>
                  <a:lnTo>
                    <a:pt x="230" y="351"/>
                  </a:lnTo>
                  <a:lnTo>
                    <a:pt x="169" y="423"/>
                  </a:lnTo>
                  <a:lnTo>
                    <a:pt x="121" y="496"/>
                  </a:lnTo>
                  <a:lnTo>
                    <a:pt x="85" y="580"/>
                  </a:lnTo>
                  <a:lnTo>
                    <a:pt x="49" y="665"/>
                  </a:lnTo>
                  <a:lnTo>
                    <a:pt x="24" y="761"/>
                  </a:lnTo>
                  <a:lnTo>
                    <a:pt x="12" y="858"/>
                  </a:lnTo>
                  <a:lnTo>
                    <a:pt x="0" y="955"/>
                  </a:lnTo>
                  <a:lnTo>
                    <a:pt x="12" y="1051"/>
                  </a:lnTo>
                  <a:lnTo>
                    <a:pt x="24" y="1148"/>
                  </a:lnTo>
                  <a:lnTo>
                    <a:pt x="49" y="1244"/>
                  </a:lnTo>
                  <a:lnTo>
                    <a:pt x="85" y="1329"/>
                  </a:lnTo>
                  <a:lnTo>
                    <a:pt x="121" y="1414"/>
                  </a:lnTo>
                  <a:lnTo>
                    <a:pt x="169" y="1498"/>
                  </a:lnTo>
                  <a:lnTo>
                    <a:pt x="230" y="1571"/>
                  </a:lnTo>
                  <a:lnTo>
                    <a:pt x="290" y="1631"/>
                  </a:lnTo>
                  <a:lnTo>
                    <a:pt x="351" y="1704"/>
                  </a:lnTo>
                  <a:lnTo>
                    <a:pt x="423" y="1752"/>
                  </a:lnTo>
                  <a:lnTo>
                    <a:pt x="508" y="1800"/>
                  </a:lnTo>
                  <a:lnTo>
                    <a:pt x="592" y="1848"/>
                  </a:lnTo>
                  <a:lnTo>
                    <a:pt x="677" y="1873"/>
                  </a:lnTo>
                  <a:lnTo>
                    <a:pt x="773" y="1897"/>
                  </a:lnTo>
                  <a:lnTo>
                    <a:pt x="870" y="1909"/>
                  </a:lnTo>
                  <a:lnTo>
                    <a:pt x="967" y="1921"/>
                  </a:lnTo>
                  <a:lnTo>
                    <a:pt x="1063" y="1909"/>
                  </a:lnTo>
                  <a:lnTo>
                    <a:pt x="1160" y="1897"/>
                  </a:lnTo>
                  <a:lnTo>
                    <a:pt x="1257" y="1873"/>
                  </a:lnTo>
                  <a:lnTo>
                    <a:pt x="1341" y="1848"/>
                  </a:lnTo>
                  <a:lnTo>
                    <a:pt x="1426" y="1800"/>
                  </a:lnTo>
                  <a:lnTo>
                    <a:pt x="1510" y="1752"/>
                  </a:lnTo>
                  <a:lnTo>
                    <a:pt x="1583" y="1704"/>
                  </a:lnTo>
                  <a:lnTo>
                    <a:pt x="1643" y="1631"/>
                  </a:lnTo>
                  <a:lnTo>
                    <a:pt x="1703" y="1571"/>
                  </a:lnTo>
                  <a:lnTo>
                    <a:pt x="1764" y="1498"/>
                  </a:lnTo>
                  <a:lnTo>
                    <a:pt x="1812" y="1414"/>
                  </a:lnTo>
                  <a:lnTo>
                    <a:pt x="1848" y="1329"/>
                  </a:lnTo>
                  <a:lnTo>
                    <a:pt x="1885" y="1244"/>
                  </a:lnTo>
                  <a:lnTo>
                    <a:pt x="1909" y="1148"/>
                  </a:lnTo>
                  <a:lnTo>
                    <a:pt x="1921" y="1051"/>
                  </a:lnTo>
                  <a:lnTo>
                    <a:pt x="1933" y="955"/>
                  </a:lnTo>
                  <a:lnTo>
                    <a:pt x="1921" y="858"/>
                  </a:lnTo>
                  <a:lnTo>
                    <a:pt x="1909" y="761"/>
                  </a:lnTo>
                  <a:lnTo>
                    <a:pt x="1885" y="665"/>
                  </a:lnTo>
                  <a:lnTo>
                    <a:pt x="1848" y="580"/>
                  </a:lnTo>
                  <a:lnTo>
                    <a:pt x="1812" y="496"/>
                  </a:lnTo>
                  <a:lnTo>
                    <a:pt x="1764" y="423"/>
                  </a:lnTo>
                  <a:lnTo>
                    <a:pt x="1703" y="351"/>
                  </a:lnTo>
                  <a:lnTo>
                    <a:pt x="1643" y="278"/>
                  </a:lnTo>
                  <a:lnTo>
                    <a:pt x="1583" y="218"/>
                  </a:lnTo>
                  <a:lnTo>
                    <a:pt x="1510" y="157"/>
                  </a:lnTo>
                  <a:lnTo>
                    <a:pt x="1426" y="109"/>
                  </a:lnTo>
                  <a:lnTo>
                    <a:pt x="1341" y="73"/>
                  </a:lnTo>
                  <a:lnTo>
                    <a:pt x="1257" y="37"/>
                  </a:lnTo>
                  <a:lnTo>
                    <a:pt x="1160" y="12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4154793" y="2479837"/>
              <a:ext cx="86740" cy="247662"/>
            </a:xfrm>
            <a:custGeom>
              <a:avLst/>
              <a:gdLst/>
              <a:ahLst/>
              <a:cxnLst/>
              <a:rect l="l" t="t" r="r" b="b"/>
              <a:pathLst>
                <a:path w="1934" h="5522" extrusionOk="0">
                  <a:moveTo>
                    <a:pt x="0" y="1"/>
                  </a:moveTo>
                  <a:lnTo>
                    <a:pt x="0" y="5521"/>
                  </a:lnTo>
                  <a:lnTo>
                    <a:pt x="1933" y="5521"/>
                  </a:lnTo>
                  <a:lnTo>
                    <a:pt x="19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4135821" y="2631566"/>
              <a:ext cx="26596" cy="24937"/>
            </a:xfrm>
            <a:custGeom>
              <a:avLst/>
              <a:gdLst/>
              <a:ahLst/>
              <a:cxnLst/>
              <a:rect l="l" t="t" r="r" b="b"/>
              <a:pathLst>
                <a:path w="593" h="556" extrusionOk="0">
                  <a:moveTo>
                    <a:pt x="1" y="0"/>
                  </a:moveTo>
                  <a:lnTo>
                    <a:pt x="1" y="556"/>
                  </a:lnTo>
                  <a:lnTo>
                    <a:pt x="593" y="556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4125550" y="2619636"/>
              <a:ext cx="11930" cy="48797"/>
            </a:xfrm>
            <a:custGeom>
              <a:avLst/>
              <a:gdLst/>
              <a:ahLst/>
              <a:cxnLst/>
              <a:rect l="l" t="t" r="r" b="b"/>
              <a:pathLst>
                <a:path w="266" h="1088" extrusionOk="0">
                  <a:moveTo>
                    <a:pt x="0" y="0"/>
                  </a:moveTo>
                  <a:lnTo>
                    <a:pt x="0" y="1088"/>
                  </a:lnTo>
                  <a:lnTo>
                    <a:pt x="266" y="1088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4842303" y="2996155"/>
              <a:ext cx="262821" cy="197250"/>
            </a:xfrm>
            <a:custGeom>
              <a:avLst/>
              <a:gdLst/>
              <a:ahLst/>
              <a:cxnLst/>
              <a:rect l="l" t="t" r="r" b="b"/>
              <a:pathLst>
                <a:path w="5860" h="4398" extrusionOk="0">
                  <a:moveTo>
                    <a:pt x="2960" y="1"/>
                  </a:moveTo>
                  <a:lnTo>
                    <a:pt x="1" y="134"/>
                  </a:lnTo>
                  <a:lnTo>
                    <a:pt x="593" y="4398"/>
                  </a:lnTo>
                  <a:lnTo>
                    <a:pt x="5860" y="4398"/>
                  </a:lnTo>
                  <a:lnTo>
                    <a:pt x="5739" y="4253"/>
                  </a:lnTo>
                  <a:lnTo>
                    <a:pt x="5582" y="4108"/>
                  </a:lnTo>
                  <a:lnTo>
                    <a:pt x="5413" y="3975"/>
                  </a:lnTo>
                  <a:lnTo>
                    <a:pt x="5231" y="3854"/>
                  </a:lnTo>
                  <a:lnTo>
                    <a:pt x="5038" y="3734"/>
                  </a:lnTo>
                  <a:lnTo>
                    <a:pt x="4833" y="3625"/>
                  </a:lnTo>
                  <a:lnTo>
                    <a:pt x="4627" y="3528"/>
                  </a:lnTo>
                  <a:lnTo>
                    <a:pt x="4422" y="3432"/>
                  </a:lnTo>
                  <a:lnTo>
                    <a:pt x="4048" y="3287"/>
                  </a:lnTo>
                  <a:lnTo>
                    <a:pt x="3721" y="3166"/>
                  </a:lnTo>
                  <a:lnTo>
                    <a:pt x="3431" y="3081"/>
                  </a:lnTo>
                  <a:lnTo>
                    <a:pt x="296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4582799" y="2965836"/>
              <a:ext cx="243849" cy="227569"/>
            </a:xfrm>
            <a:custGeom>
              <a:avLst/>
              <a:gdLst/>
              <a:ahLst/>
              <a:cxnLst/>
              <a:rect l="l" t="t" r="r" b="b"/>
              <a:pathLst>
                <a:path w="5437" h="5074" extrusionOk="0">
                  <a:moveTo>
                    <a:pt x="1160" y="0"/>
                  </a:moveTo>
                  <a:lnTo>
                    <a:pt x="1" y="5074"/>
                  </a:lnTo>
                  <a:lnTo>
                    <a:pt x="5436" y="5074"/>
                  </a:lnTo>
                  <a:lnTo>
                    <a:pt x="5424" y="5026"/>
                  </a:lnTo>
                  <a:lnTo>
                    <a:pt x="5388" y="4905"/>
                  </a:lnTo>
                  <a:lnTo>
                    <a:pt x="5352" y="4832"/>
                  </a:lnTo>
                  <a:lnTo>
                    <a:pt x="5304" y="4736"/>
                  </a:lnTo>
                  <a:lnTo>
                    <a:pt x="5231" y="4639"/>
                  </a:lnTo>
                  <a:lnTo>
                    <a:pt x="5134" y="4530"/>
                  </a:lnTo>
                  <a:lnTo>
                    <a:pt x="5014" y="4434"/>
                  </a:lnTo>
                  <a:lnTo>
                    <a:pt x="4869" y="4325"/>
                  </a:lnTo>
                  <a:lnTo>
                    <a:pt x="4700" y="4228"/>
                  </a:lnTo>
                  <a:lnTo>
                    <a:pt x="4494" y="4132"/>
                  </a:lnTo>
                  <a:lnTo>
                    <a:pt x="4253" y="4047"/>
                  </a:lnTo>
                  <a:lnTo>
                    <a:pt x="3975" y="3975"/>
                  </a:lnTo>
                  <a:lnTo>
                    <a:pt x="3661" y="3914"/>
                  </a:lnTo>
                  <a:lnTo>
                    <a:pt x="3298" y="3878"/>
                  </a:lnTo>
                  <a:lnTo>
                    <a:pt x="4144" y="677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21"/>
          <p:cNvGrpSpPr/>
          <p:nvPr/>
        </p:nvGrpSpPr>
        <p:grpSpPr>
          <a:xfrm>
            <a:off x="1284700" y="3234975"/>
            <a:ext cx="660900" cy="628800"/>
            <a:chOff x="1284700" y="3234975"/>
            <a:chExt cx="660900" cy="628800"/>
          </a:xfrm>
        </p:grpSpPr>
        <p:sp>
          <p:nvSpPr>
            <p:cNvPr id="614" name="Google Shape;614;p21"/>
            <p:cNvSpPr/>
            <p:nvPr/>
          </p:nvSpPr>
          <p:spPr>
            <a:xfrm>
              <a:off x="1284700" y="3234975"/>
              <a:ext cx="660900" cy="62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5" name="Google Shape;615;p21"/>
            <p:cNvGrpSpPr/>
            <p:nvPr/>
          </p:nvGrpSpPr>
          <p:grpSpPr>
            <a:xfrm>
              <a:off x="1348591" y="3283019"/>
              <a:ext cx="533132" cy="538065"/>
              <a:chOff x="1077053" y="1870794"/>
              <a:chExt cx="533132" cy="538065"/>
            </a:xfrm>
          </p:grpSpPr>
          <p:sp>
            <p:nvSpPr>
              <p:cNvPr id="616" name="Google Shape;616;p21"/>
              <p:cNvSpPr/>
              <p:nvPr/>
            </p:nvSpPr>
            <p:spPr>
              <a:xfrm>
                <a:off x="1077053" y="1870794"/>
                <a:ext cx="533132" cy="538065"/>
              </a:xfrm>
              <a:custGeom>
                <a:avLst/>
                <a:gdLst/>
                <a:ahLst/>
                <a:cxnLst/>
                <a:rect l="l" t="t" r="r" b="b"/>
                <a:pathLst>
                  <a:path w="11887" h="11997" extrusionOk="0">
                    <a:moveTo>
                      <a:pt x="2163" y="1"/>
                    </a:moveTo>
                    <a:lnTo>
                      <a:pt x="1933" y="13"/>
                    </a:lnTo>
                    <a:lnTo>
                      <a:pt x="1728" y="49"/>
                    </a:lnTo>
                    <a:lnTo>
                      <a:pt x="1522" y="97"/>
                    </a:lnTo>
                    <a:lnTo>
                      <a:pt x="1317" y="170"/>
                    </a:lnTo>
                    <a:lnTo>
                      <a:pt x="1136" y="266"/>
                    </a:lnTo>
                    <a:lnTo>
                      <a:pt x="955" y="375"/>
                    </a:lnTo>
                    <a:lnTo>
                      <a:pt x="785" y="496"/>
                    </a:lnTo>
                    <a:lnTo>
                      <a:pt x="640" y="629"/>
                    </a:lnTo>
                    <a:lnTo>
                      <a:pt x="496" y="786"/>
                    </a:lnTo>
                    <a:lnTo>
                      <a:pt x="375" y="955"/>
                    </a:lnTo>
                    <a:lnTo>
                      <a:pt x="266" y="1124"/>
                    </a:lnTo>
                    <a:lnTo>
                      <a:pt x="169" y="1317"/>
                    </a:lnTo>
                    <a:lnTo>
                      <a:pt x="97" y="1511"/>
                    </a:lnTo>
                    <a:lnTo>
                      <a:pt x="49" y="1716"/>
                    </a:lnTo>
                    <a:lnTo>
                      <a:pt x="12" y="1933"/>
                    </a:lnTo>
                    <a:lnTo>
                      <a:pt x="0" y="2151"/>
                    </a:lnTo>
                    <a:lnTo>
                      <a:pt x="0" y="9846"/>
                    </a:lnTo>
                    <a:lnTo>
                      <a:pt x="12" y="10063"/>
                    </a:lnTo>
                    <a:lnTo>
                      <a:pt x="49" y="10281"/>
                    </a:lnTo>
                    <a:lnTo>
                      <a:pt x="97" y="10486"/>
                    </a:lnTo>
                    <a:lnTo>
                      <a:pt x="169" y="10679"/>
                    </a:lnTo>
                    <a:lnTo>
                      <a:pt x="266" y="10873"/>
                    </a:lnTo>
                    <a:lnTo>
                      <a:pt x="375" y="11054"/>
                    </a:lnTo>
                    <a:lnTo>
                      <a:pt x="496" y="11211"/>
                    </a:lnTo>
                    <a:lnTo>
                      <a:pt x="640" y="11368"/>
                    </a:lnTo>
                    <a:lnTo>
                      <a:pt x="785" y="11513"/>
                    </a:lnTo>
                    <a:lnTo>
                      <a:pt x="955" y="11634"/>
                    </a:lnTo>
                    <a:lnTo>
                      <a:pt x="1136" y="11742"/>
                    </a:lnTo>
                    <a:lnTo>
                      <a:pt x="1317" y="11827"/>
                    </a:lnTo>
                    <a:lnTo>
                      <a:pt x="1522" y="11899"/>
                    </a:lnTo>
                    <a:lnTo>
                      <a:pt x="1728" y="11960"/>
                    </a:lnTo>
                    <a:lnTo>
                      <a:pt x="1933" y="11984"/>
                    </a:lnTo>
                    <a:lnTo>
                      <a:pt x="2163" y="11996"/>
                    </a:lnTo>
                    <a:lnTo>
                      <a:pt x="9737" y="11996"/>
                    </a:lnTo>
                    <a:lnTo>
                      <a:pt x="9954" y="11984"/>
                    </a:lnTo>
                    <a:lnTo>
                      <a:pt x="10172" y="11960"/>
                    </a:lnTo>
                    <a:lnTo>
                      <a:pt x="10377" y="11899"/>
                    </a:lnTo>
                    <a:lnTo>
                      <a:pt x="10570" y="11827"/>
                    </a:lnTo>
                    <a:lnTo>
                      <a:pt x="10763" y="11742"/>
                    </a:lnTo>
                    <a:lnTo>
                      <a:pt x="10945" y="11634"/>
                    </a:lnTo>
                    <a:lnTo>
                      <a:pt x="11102" y="11513"/>
                    </a:lnTo>
                    <a:lnTo>
                      <a:pt x="11259" y="11368"/>
                    </a:lnTo>
                    <a:lnTo>
                      <a:pt x="11404" y="11211"/>
                    </a:lnTo>
                    <a:lnTo>
                      <a:pt x="11524" y="11054"/>
                    </a:lnTo>
                    <a:lnTo>
                      <a:pt x="11633" y="10873"/>
                    </a:lnTo>
                    <a:lnTo>
                      <a:pt x="11718" y="10679"/>
                    </a:lnTo>
                    <a:lnTo>
                      <a:pt x="11790" y="10486"/>
                    </a:lnTo>
                    <a:lnTo>
                      <a:pt x="11851" y="10281"/>
                    </a:lnTo>
                    <a:lnTo>
                      <a:pt x="11875" y="10063"/>
                    </a:lnTo>
                    <a:lnTo>
                      <a:pt x="11887" y="9846"/>
                    </a:lnTo>
                    <a:lnTo>
                      <a:pt x="11887" y="2151"/>
                    </a:lnTo>
                    <a:lnTo>
                      <a:pt x="11875" y="1933"/>
                    </a:lnTo>
                    <a:lnTo>
                      <a:pt x="11851" y="1716"/>
                    </a:lnTo>
                    <a:lnTo>
                      <a:pt x="11790" y="1511"/>
                    </a:lnTo>
                    <a:lnTo>
                      <a:pt x="11718" y="1317"/>
                    </a:lnTo>
                    <a:lnTo>
                      <a:pt x="11633" y="1124"/>
                    </a:lnTo>
                    <a:lnTo>
                      <a:pt x="11524" y="955"/>
                    </a:lnTo>
                    <a:lnTo>
                      <a:pt x="11404" y="786"/>
                    </a:lnTo>
                    <a:lnTo>
                      <a:pt x="11259" y="629"/>
                    </a:lnTo>
                    <a:lnTo>
                      <a:pt x="11102" y="496"/>
                    </a:lnTo>
                    <a:lnTo>
                      <a:pt x="10945" y="375"/>
                    </a:lnTo>
                    <a:lnTo>
                      <a:pt x="10763" y="266"/>
                    </a:lnTo>
                    <a:lnTo>
                      <a:pt x="10570" y="170"/>
                    </a:lnTo>
                    <a:lnTo>
                      <a:pt x="10377" y="97"/>
                    </a:lnTo>
                    <a:lnTo>
                      <a:pt x="10172" y="49"/>
                    </a:lnTo>
                    <a:lnTo>
                      <a:pt x="9954" y="13"/>
                    </a:lnTo>
                    <a:lnTo>
                      <a:pt x="973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1"/>
              <p:cNvSpPr/>
              <p:nvPr/>
            </p:nvSpPr>
            <p:spPr>
              <a:xfrm>
                <a:off x="1109570" y="1903311"/>
                <a:ext cx="468144" cy="473033"/>
              </a:xfrm>
              <a:custGeom>
                <a:avLst/>
                <a:gdLst/>
                <a:ahLst/>
                <a:cxnLst/>
                <a:rect l="l" t="t" r="r" b="b"/>
                <a:pathLst>
                  <a:path w="10438" h="10547" extrusionOk="0">
                    <a:moveTo>
                      <a:pt x="1438" y="0"/>
                    </a:moveTo>
                    <a:lnTo>
                      <a:pt x="1281" y="13"/>
                    </a:lnTo>
                    <a:lnTo>
                      <a:pt x="1148" y="37"/>
                    </a:lnTo>
                    <a:lnTo>
                      <a:pt x="1003" y="61"/>
                    </a:lnTo>
                    <a:lnTo>
                      <a:pt x="882" y="109"/>
                    </a:lnTo>
                    <a:lnTo>
                      <a:pt x="749" y="170"/>
                    </a:lnTo>
                    <a:lnTo>
                      <a:pt x="640" y="242"/>
                    </a:lnTo>
                    <a:lnTo>
                      <a:pt x="519" y="327"/>
                    </a:lnTo>
                    <a:lnTo>
                      <a:pt x="423" y="423"/>
                    </a:lnTo>
                    <a:lnTo>
                      <a:pt x="326" y="520"/>
                    </a:lnTo>
                    <a:lnTo>
                      <a:pt x="254" y="629"/>
                    </a:lnTo>
                    <a:lnTo>
                      <a:pt x="181" y="749"/>
                    </a:lnTo>
                    <a:lnTo>
                      <a:pt x="121" y="870"/>
                    </a:lnTo>
                    <a:lnTo>
                      <a:pt x="73" y="1003"/>
                    </a:lnTo>
                    <a:lnTo>
                      <a:pt x="36" y="1148"/>
                    </a:lnTo>
                    <a:lnTo>
                      <a:pt x="12" y="1281"/>
                    </a:lnTo>
                    <a:lnTo>
                      <a:pt x="0" y="1426"/>
                    </a:lnTo>
                    <a:lnTo>
                      <a:pt x="0" y="9121"/>
                    </a:lnTo>
                    <a:lnTo>
                      <a:pt x="12" y="9266"/>
                    </a:lnTo>
                    <a:lnTo>
                      <a:pt x="36" y="9411"/>
                    </a:lnTo>
                    <a:lnTo>
                      <a:pt x="73" y="9544"/>
                    </a:lnTo>
                    <a:lnTo>
                      <a:pt x="121" y="9676"/>
                    </a:lnTo>
                    <a:lnTo>
                      <a:pt x="181" y="9797"/>
                    </a:lnTo>
                    <a:lnTo>
                      <a:pt x="254" y="9918"/>
                    </a:lnTo>
                    <a:lnTo>
                      <a:pt x="326" y="10027"/>
                    </a:lnTo>
                    <a:lnTo>
                      <a:pt x="423" y="10136"/>
                    </a:lnTo>
                    <a:lnTo>
                      <a:pt x="519" y="10220"/>
                    </a:lnTo>
                    <a:lnTo>
                      <a:pt x="640" y="10305"/>
                    </a:lnTo>
                    <a:lnTo>
                      <a:pt x="749" y="10377"/>
                    </a:lnTo>
                    <a:lnTo>
                      <a:pt x="882" y="10438"/>
                    </a:lnTo>
                    <a:lnTo>
                      <a:pt x="1003" y="10486"/>
                    </a:lnTo>
                    <a:lnTo>
                      <a:pt x="1148" y="10522"/>
                    </a:lnTo>
                    <a:lnTo>
                      <a:pt x="1281" y="10546"/>
                    </a:lnTo>
                    <a:lnTo>
                      <a:pt x="9157" y="10546"/>
                    </a:lnTo>
                    <a:lnTo>
                      <a:pt x="9302" y="10522"/>
                    </a:lnTo>
                    <a:lnTo>
                      <a:pt x="9434" y="10486"/>
                    </a:lnTo>
                    <a:lnTo>
                      <a:pt x="9567" y="10438"/>
                    </a:lnTo>
                    <a:lnTo>
                      <a:pt x="9688" y="10377"/>
                    </a:lnTo>
                    <a:lnTo>
                      <a:pt x="9809" y="10305"/>
                    </a:lnTo>
                    <a:lnTo>
                      <a:pt x="9918" y="10220"/>
                    </a:lnTo>
                    <a:lnTo>
                      <a:pt x="10026" y="10136"/>
                    </a:lnTo>
                    <a:lnTo>
                      <a:pt x="10111" y="10027"/>
                    </a:lnTo>
                    <a:lnTo>
                      <a:pt x="10195" y="9918"/>
                    </a:lnTo>
                    <a:lnTo>
                      <a:pt x="10268" y="9797"/>
                    </a:lnTo>
                    <a:lnTo>
                      <a:pt x="10328" y="9676"/>
                    </a:lnTo>
                    <a:lnTo>
                      <a:pt x="10377" y="9544"/>
                    </a:lnTo>
                    <a:lnTo>
                      <a:pt x="10413" y="9411"/>
                    </a:lnTo>
                    <a:lnTo>
                      <a:pt x="10437" y="9266"/>
                    </a:lnTo>
                    <a:lnTo>
                      <a:pt x="10437" y="9121"/>
                    </a:lnTo>
                    <a:lnTo>
                      <a:pt x="10437" y="1426"/>
                    </a:lnTo>
                    <a:lnTo>
                      <a:pt x="10437" y="1281"/>
                    </a:lnTo>
                    <a:lnTo>
                      <a:pt x="10413" y="1148"/>
                    </a:lnTo>
                    <a:lnTo>
                      <a:pt x="10377" y="1003"/>
                    </a:lnTo>
                    <a:lnTo>
                      <a:pt x="10328" y="870"/>
                    </a:lnTo>
                    <a:lnTo>
                      <a:pt x="10268" y="749"/>
                    </a:lnTo>
                    <a:lnTo>
                      <a:pt x="10195" y="629"/>
                    </a:lnTo>
                    <a:lnTo>
                      <a:pt x="10111" y="520"/>
                    </a:lnTo>
                    <a:lnTo>
                      <a:pt x="10026" y="423"/>
                    </a:lnTo>
                    <a:lnTo>
                      <a:pt x="9918" y="327"/>
                    </a:lnTo>
                    <a:lnTo>
                      <a:pt x="9809" y="242"/>
                    </a:lnTo>
                    <a:lnTo>
                      <a:pt x="9688" y="170"/>
                    </a:lnTo>
                    <a:lnTo>
                      <a:pt x="9567" y="109"/>
                    </a:lnTo>
                    <a:lnTo>
                      <a:pt x="9434" y="61"/>
                    </a:lnTo>
                    <a:lnTo>
                      <a:pt x="9302" y="37"/>
                    </a:lnTo>
                    <a:lnTo>
                      <a:pt x="9157" y="13"/>
                    </a:lnTo>
                    <a:lnTo>
                      <a:pt x="90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1"/>
              <p:cNvSpPr/>
              <p:nvPr/>
            </p:nvSpPr>
            <p:spPr>
              <a:xfrm>
                <a:off x="1123114" y="2072890"/>
                <a:ext cx="441593" cy="146346"/>
              </a:xfrm>
              <a:custGeom>
                <a:avLst/>
                <a:gdLst/>
                <a:ahLst/>
                <a:cxnLst/>
                <a:rect l="l" t="t" r="r" b="b"/>
                <a:pathLst>
                  <a:path w="9846" h="3263" extrusionOk="0">
                    <a:moveTo>
                      <a:pt x="0" y="1"/>
                    </a:moveTo>
                    <a:lnTo>
                      <a:pt x="0" y="3262"/>
                    </a:lnTo>
                    <a:lnTo>
                      <a:pt x="9845" y="3262"/>
                    </a:lnTo>
                    <a:lnTo>
                      <a:pt x="9845" y="1"/>
                    </a:lnTo>
                    <a:close/>
                  </a:path>
                </a:pathLst>
              </a:custGeom>
              <a:solidFill>
                <a:srgbClr val="DCD9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1"/>
              <p:cNvSpPr/>
              <p:nvPr/>
            </p:nvSpPr>
            <p:spPr>
              <a:xfrm>
                <a:off x="1399931" y="2127607"/>
                <a:ext cx="52071" cy="42832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955" extrusionOk="0">
                    <a:moveTo>
                      <a:pt x="1" y="1"/>
                    </a:moveTo>
                    <a:lnTo>
                      <a:pt x="242" y="955"/>
                    </a:lnTo>
                    <a:lnTo>
                      <a:pt x="363" y="955"/>
                    </a:lnTo>
                    <a:lnTo>
                      <a:pt x="496" y="460"/>
                    </a:lnTo>
                    <a:lnTo>
                      <a:pt x="544" y="290"/>
                    </a:lnTo>
                    <a:lnTo>
                      <a:pt x="581" y="146"/>
                    </a:lnTo>
                    <a:lnTo>
                      <a:pt x="605" y="290"/>
                    </a:lnTo>
                    <a:lnTo>
                      <a:pt x="641" y="460"/>
                    </a:lnTo>
                    <a:lnTo>
                      <a:pt x="762" y="955"/>
                    </a:lnTo>
                    <a:lnTo>
                      <a:pt x="883" y="955"/>
                    </a:lnTo>
                    <a:lnTo>
                      <a:pt x="1161" y="1"/>
                    </a:lnTo>
                    <a:lnTo>
                      <a:pt x="1028" y="1"/>
                    </a:lnTo>
                    <a:lnTo>
                      <a:pt x="907" y="484"/>
                    </a:lnTo>
                    <a:lnTo>
                      <a:pt x="834" y="810"/>
                    </a:lnTo>
                    <a:lnTo>
                      <a:pt x="822" y="810"/>
                    </a:lnTo>
                    <a:lnTo>
                      <a:pt x="798" y="653"/>
                    </a:lnTo>
                    <a:lnTo>
                      <a:pt x="762" y="484"/>
                    </a:lnTo>
                    <a:lnTo>
                      <a:pt x="641" y="1"/>
                    </a:lnTo>
                    <a:lnTo>
                      <a:pt x="520" y="1"/>
                    </a:lnTo>
                    <a:lnTo>
                      <a:pt x="387" y="484"/>
                    </a:lnTo>
                    <a:lnTo>
                      <a:pt x="351" y="653"/>
                    </a:lnTo>
                    <a:lnTo>
                      <a:pt x="315" y="810"/>
                    </a:lnTo>
                    <a:lnTo>
                      <a:pt x="242" y="484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1"/>
              <p:cNvSpPr/>
              <p:nvPr/>
            </p:nvSpPr>
            <p:spPr>
              <a:xfrm>
                <a:off x="1457384" y="2127607"/>
                <a:ext cx="52026" cy="42832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955" extrusionOk="0">
                    <a:moveTo>
                      <a:pt x="0" y="1"/>
                    </a:moveTo>
                    <a:lnTo>
                      <a:pt x="242" y="955"/>
                    </a:lnTo>
                    <a:lnTo>
                      <a:pt x="363" y="955"/>
                    </a:lnTo>
                    <a:lnTo>
                      <a:pt x="496" y="460"/>
                    </a:lnTo>
                    <a:lnTo>
                      <a:pt x="544" y="290"/>
                    </a:lnTo>
                    <a:lnTo>
                      <a:pt x="568" y="146"/>
                    </a:lnTo>
                    <a:lnTo>
                      <a:pt x="580" y="146"/>
                    </a:lnTo>
                    <a:lnTo>
                      <a:pt x="604" y="290"/>
                    </a:lnTo>
                    <a:lnTo>
                      <a:pt x="641" y="460"/>
                    </a:lnTo>
                    <a:lnTo>
                      <a:pt x="761" y="955"/>
                    </a:lnTo>
                    <a:lnTo>
                      <a:pt x="882" y="955"/>
                    </a:lnTo>
                    <a:lnTo>
                      <a:pt x="1160" y="1"/>
                    </a:lnTo>
                    <a:lnTo>
                      <a:pt x="1027" y="1"/>
                    </a:lnTo>
                    <a:lnTo>
                      <a:pt x="906" y="484"/>
                    </a:lnTo>
                    <a:lnTo>
                      <a:pt x="834" y="810"/>
                    </a:lnTo>
                    <a:lnTo>
                      <a:pt x="822" y="810"/>
                    </a:lnTo>
                    <a:lnTo>
                      <a:pt x="798" y="653"/>
                    </a:lnTo>
                    <a:lnTo>
                      <a:pt x="761" y="484"/>
                    </a:lnTo>
                    <a:lnTo>
                      <a:pt x="641" y="1"/>
                    </a:lnTo>
                    <a:lnTo>
                      <a:pt x="520" y="1"/>
                    </a:lnTo>
                    <a:lnTo>
                      <a:pt x="387" y="484"/>
                    </a:lnTo>
                    <a:lnTo>
                      <a:pt x="339" y="653"/>
                    </a:lnTo>
                    <a:lnTo>
                      <a:pt x="314" y="810"/>
                    </a:lnTo>
                    <a:lnTo>
                      <a:pt x="242" y="484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1"/>
              <p:cNvSpPr/>
              <p:nvPr/>
            </p:nvSpPr>
            <p:spPr>
              <a:xfrm>
                <a:off x="1289386" y="2102718"/>
                <a:ext cx="82974" cy="67734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293" extrusionOk="0">
                    <a:moveTo>
                      <a:pt x="1" y="0"/>
                    </a:moveTo>
                    <a:lnTo>
                      <a:pt x="327" y="1293"/>
                    </a:lnTo>
                    <a:lnTo>
                      <a:pt x="508" y="1293"/>
                    </a:lnTo>
                    <a:lnTo>
                      <a:pt x="689" y="616"/>
                    </a:lnTo>
                    <a:lnTo>
                      <a:pt x="750" y="399"/>
                    </a:lnTo>
                    <a:lnTo>
                      <a:pt x="786" y="194"/>
                    </a:lnTo>
                    <a:lnTo>
                      <a:pt x="798" y="194"/>
                    </a:lnTo>
                    <a:lnTo>
                      <a:pt x="822" y="399"/>
                    </a:lnTo>
                    <a:lnTo>
                      <a:pt x="883" y="616"/>
                    </a:lnTo>
                    <a:lnTo>
                      <a:pt x="1040" y="1293"/>
                    </a:lnTo>
                    <a:lnTo>
                      <a:pt x="1209" y="1293"/>
                    </a:lnTo>
                    <a:lnTo>
                      <a:pt x="1583" y="0"/>
                    </a:lnTo>
                    <a:lnTo>
                      <a:pt x="1414" y="0"/>
                    </a:lnTo>
                    <a:lnTo>
                      <a:pt x="1233" y="653"/>
                    </a:lnTo>
                    <a:lnTo>
                      <a:pt x="1185" y="882"/>
                    </a:lnTo>
                    <a:lnTo>
                      <a:pt x="1136" y="1100"/>
                    </a:lnTo>
                    <a:lnTo>
                      <a:pt x="1088" y="882"/>
                    </a:lnTo>
                    <a:lnTo>
                      <a:pt x="1040" y="653"/>
                    </a:lnTo>
                    <a:lnTo>
                      <a:pt x="883" y="0"/>
                    </a:lnTo>
                    <a:lnTo>
                      <a:pt x="713" y="0"/>
                    </a:lnTo>
                    <a:lnTo>
                      <a:pt x="544" y="653"/>
                    </a:lnTo>
                    <a:lnTo>
                      <a:pt x="472" y="894"/>
                    </a:lnTo>
                    <a:lnTo>
                      <a:pt x="436" y="1100"/>
                    </a:lnTo>
                    <a:lnTo>
                      <a:pt x="339" y="653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1"/>
              <p:cNvSpPr/>
              <p:nvPr/>
            </p:nvSpPr>
            <p:spPr>
              <a:xfrm>
                <a:off x="1203262" y="2012745"/>
                <a:ext cx="255241" cy="255241"/>
              </a:xfrm>
              <a:custGeom>
                <a:avLst/>
                <a:gdLst/>
                <a:ahLst/>
                <a:cxnLst/>
                <a:rect l="l" t="t" r="r" b="b"/>
                <a:pathLst>
                  <a:path w="5691" h="5691" extrusionOk="0">
                    <a:moveTo>
                      <a:pt x="2852" y="508"/>
                    </a:moveTo>
                    <a:lnTo>
                      <a:pt x="3093" y="520"/>
                    </a:lnTo>
                    <a:lnTo>
                      <a:pt x="3323" y="556"/>
                    </a:lnTo>
                    <a:lnTo>
                      <a:pt x="3540" y="617"/>
                    </a:lnTo>
                    <a:lnTo>
                      <a:pt x="3758" y="701"/>
                    </a:lnTo>
                    <a:lnTo>
                      <a:pt x="3963" y="798"/>
                    </a:lnTo>
                    <a:lnTo>
                      <a:pt x="4156" y="907"/>
                    </a:lnTo>
                    <a:lnTo>
                      <a:pt x="4338" y="1052"/>
                    </a:lnTo>
                    <a:lnTo>
                      <a:pt x="4495" y="1197"/>
                    </a:lnTo>
                    <a:lnTo>
                      <a:pt x="4652" y="1366"/>
                    </a:lnTo>
                    <a:lnTo>
                      <a:pt x="4785" y="1547"/>
                    </a:lnTo>
                    <a:lnTo>
                      <a:pt x="4905" y="1728"/>
                    </a:lnTo>
                    <a:lnTo>
                      <a:pt x="5002" y="1933"/>
                    </a:lnTo>
                    <a:lnTo>
                      <a:pt x="5074" y="2151"/>
                    </a:lnTo>
                    <a:lnTo>
                      <a:pt x="5135" y="2380"/>
                    </a:lnTo>
                    <a:lnTo>
                      <a:pt x="5171" y="2610"/>
                    </a:lnTo>
                    <a:lnTo>
                      <a:pt x="5183" y="2839"/>
                    </a:lnTo>
                    <a:lnTo>
                      <a:pt x="5171" y="3081"/>
                    </a:lnTo>
                    <a:lnTo>
                      <a:pt x="5135" y="3311"/>
                    </a:lnTo>
                    <a:lnTo>
                      <a:pt x="5074" y="3540"/>
                    </a:lnTo>
                    <a:lnTo>
                      <a:pt x="5002" y="3757"/>
                    </a:lnTo>
                    <a:lnTo>
                      <a:pt x="4905" y="3951"/>
                    </a:lnTo>
                    <a:lnTo>
                      <a:pt x="4785" y="4144"/>
                    </a:lnTo>
                    <a:lnTo>
                      <a:pt x="4652" y="4325"/>
                    </a:lnTo>
                    <a:lnTo>
                      <a:pt x="4495" y="4494"/>
                    </a:lnTo>
                    <a:lnTo>
                      <a:pt x="4338" y="4639"/>
                    </a:lnTo>
                    <a:lnTo>
                      <a:pt x="4156" y="4772"/>
                    </a:lnTo>
                    <a:lnTo>
                      <a:pt x="3963" y="4893"/>
                    </a:lnTo>
                    <a:lnTo>
                      <a:pt x="3758" y="4990"/>
                    </a:lnTo>
                    <a:lnTo>
                      <a:pt x="3540" y="5074"/>
                    </a:lnTo>
                    <a:lnTo>
                      <a:pt x="3323" y="5135"/>
                    </a:lnTo>
                    <a:lnTo>
                      <a:pt x="3093" y="5171"/>
                    </a:lnTo>
                    <a:lnTo>
                      <a:pt x="2852" y="5183"/>
                    </a:lnTo>
                    <a:lnTo>
                      <a:pt x="2610" y="5171"/>
                    </a:lnTo>
                    <a:lnTo>
                      <a:pt x="2381" y="5135"/>
                    </a:lnTo>
                    <a:lnTo>
                      <a:pt x="2151" y="5074"/>
                    </a:lnTo>
                    <a:lnTo>
                      <a:pt x="1946" y="4990"/>
                    </a:lnTo>
                    <a:lnTo>
                      <a:pt x="1740" y="4893"/>
                    </a:lnTo>
                    <a:lnTo>
                      <a:pt x="1547" y="4772"/>
                    </a:lnTo>
                    <a:lnTo>
                      <a:pt x="1366" y="4639"/>
                    </a:lnTo>
                    <a:lnTo>
                      <a:pt x="1197" y="4494"/>
                    </a:lnTo>
                    <a:lnTo>
                      <a:pt x="1052" y="4325"/>
                    </a:lnTo>
                    <a:lnTo>
                      <a:pt x="919" y="4144"/>
                    </a:lnTo>
                    <a:lnTo>
                      <a:pt x="798" y="3951"/>
                    </a:lnTo>
                    <a:lnTo>
                      <a:pt x="701" y="3757"/>
                    </a:lnTo>
                    <a:lnTo>
                      <a:pt x="617" y="3540"/>
                    </a:lnTo>
                    <a:lnTo>
                      <a:pt x="569" y="3311"/>
                    </a:lnTo>
                    <a:lnTo>
                      <a:pt x="532" y="3081"/>
                    </a:lnTo>
                    <a:lnTo>
                      <a:pt x="520" y="2839"/>
                    </a:lnTo>
                    <a:lnTo>
                      <a:pt x="532" y="2610"/>
                    </a:lnTo>
                    <a:lnTo>
                      <a:pt x="569" y="2380"/>
                    </a:lnTo>
                    <a:lnTo>
                      <a:pt x="617" y="2151"/>
                    </a:lnTo>
                    <a:lnTo>
                      <a:pt x="701" y="1933"/>
                    </a:lnTo>
                    <a:lnTo>
                      <a:pt x="798" y="1728"/>
                    </a:lnTo>
                    <a:lnTo>
                      <a:pt x="919" y="1547"/>
                    </a:lnTo>
                    <a:lnTo>
                      <a:pt x="1052" y="1366"/>
                    </a:lnTo>
                    <a:lnTo>
                      <a:pt x="1197" y="1197"/>
                    </a:lnTo>
                    <a:lnTo>
                      <a:pt x="1366" y="1052"/>
                    </a:lnTo>
                    <a:lnTo>
                      <a:pt x="1547" y="907"/>
                    </a:lnTo>
                    <a:lnTo>
                      <a:pt x="1740" y="798"/>
                    </a:lnTo>
                    <a:lnTo>
                      <a:pt x="1946" y="701"/>
                    </a:lnTo>
                    <a:lnTo>
                      <a:pt x="2151" y="617"/>
                    </a:lnTo>
                    <a:lnTo>
                      <a:pt x="2381" y="556"/>
                    </a:lnTo>
                    <a:lnTo>
                      <a:pt x="2610" y="520"/>
                    </a:lnTo>
                    <a:lnTo>
                      <a:pt x="2852" y="508"/>
                    </a:lnTo>
                    <a:close/>
                    <a:moveTo>
                      <a:pt x="2707" y="1"/>
                    </a:moveTo>
                    <a:lnTo>
                      <a:pt x="2562" y="13"/>
                    </a:lnTo>
                    <a:lnTo>
                      <a:pt x="2272" y="61"/>
                    </a:lnTo>
                    <a:lnTo>
                      <a:pt x="2006" y="134"/>
                    </a:lnTo>
                    <a:lnTo>
                      <a:pt x="1740" y="230"/>
                    </a:lnTo>
                    <a:lnTo>
                      <a:pt x="1499" y="351"/>
                    </a:lnTo>
                    <a:lnTo>
                      <a:pt x="1257" y="484"/>
                    </a:lnTo>
                    <a:lnTo>
                      <a:pt x="1040" y="653"/>
                    </a:lnTo>
                    <a:lnTo>
                      <a:pt x="834" y="834"/>
                    </a:lnTo>
                    <a:lnTo>
                      <a:pt x="653" y="1040"/>
                    </a:lnTo>
                    <a:lnTo>
                      <a:pt x="496" y="1257"/>
                    </a:lnTo>
                    <a:lnTo>
                      <a:pt x="351" y="1486"/>
                    </a:lnTo>
                    <a:lnTo>
                      <a:pt x="230" y="1740"/>
                    </a:lnTo>
                    <a:lnTo>
                      <a:pt x="134" y="2006"/>
                    </a:lnTo>
                    <a:lnTo>
                      <a:pt x="61" y="2272"/>
                    </a:lnTo>
                    <a:lnTo>
                      <a:pt x="25" y="2549"/>
                    </a:lnTo>
                    <a:lnTo>
                      <a:pt x="13" y="2694"/>
                    </a:lnTo>
                    <a:lnTo>
                      <a:pt x="1" y="2839"/>
                    </a:lnTo>
                    <a:lnTo>
                      <a:pt x="13" y="2996"/>
                    </a:lnTo>
                    <a:lnTo>
                      <a:pt x="25" y="3129"/>
                    </a:lnTo>
                    <a:lnTo>
                      <a:pt x="61" y="3419"/>
                    </a:lnTo>
                    <a:lnTo>
                      <a:pt x="134" y="3685"/>
                    </a:lnTo>
                    <a:lnTo>
                      <a:pt x="230" y="3951"/>
                    </a:lnTo>
                    <a:lnTo>
                      <a:pt x="351" y="4204"/>
                    </a:lnTo>
                    <a:lnTo>
                      <a:pt x="496" y="4434"/>
                    </a:lnTo>
                    <a:lnTo>
                      <a:pt x="653" y="4651"/>
                    </a:lnTo>
                    <a:lnTo>
                      <a:pt x="834" y="4857"/>
                    </a:lnTo>
                    <a:lnTo>
                      <a:pt x="1040" y="5038"/>
                    </a:lnTo>
                    <a:lnTo>
                      <a:pt x="1257" y="5207"/>
                    </a:lnTo>
                    <a:lnTo>
                      <a:pt x="1499" y="5340"/>
                    </a:lnTo>
                    <a:lnTo>
                      <a:pt x="1740" y="5461"/>
                    </a:lnTo>
                    <a:lnTo>
                      <a:pt x="2006" y="5557"/>
                    </a:lnTo>
                    <a:lnTo>
                      <a:pt x="2272" y="5630"/>
                    </a:lnTo>
                    <a:lnTo>
                      <a:pt x="2562" y="5678"/>
                    </a:lnTo>
                    <a:lnTo>
                      <a:pt x="2707" y="5690"/>
                    </a:lnTo>
                    <a:lnTo>
                      <a:pt x="2997" y="5690"/>
                    </a:lnTo>
                    <a:lnTo>
                      <a:pt x="3142" y="5678"/>
                    </a:lnTo>
                    <a:lnTo>
                      <a:pt x="3419" y="5630"/>
                    </a:lnTo>
                    <a:lnTo>
                      <a:pt x="3697" y="5557"/>
                    </a:lnTo>
                    <a:lnTo>
                      <a:pt x="3951" y="5461"/>
                    </a:lnTo>
                    <a:lnTo>
                      <a:pt x="4205" y="5340"/>
                    </a:lnTo>
                    <a:lnTo>
                      <a:pt x="4434" y="5207"/>
                    </a:lnTo>
                    <a:lnTo>
                      <a:pt x="4652" y="5038"/>
                    </a:lnTo>
                    <a:lnTo>
                      <a:pt x="4857" y="4857"/>
                    </a:lnTo>
                    <a:lnTo>
                      <a:pt x="5038" y="4651"/>
                    </a:lnTo>
                    <a:lnTo>
                      <a:pt x="5207" y="4434"/>
                    </a:lnTo>
                    <a:lnTo>
                      <a:pt x="5352" y="4204"/>
                    </a:lnTo>
                    <a:lnTo>
                      <a:pt x="5473" y="3951"/>
                    </a:lnTo>
                    <a:lnTo>
                      <a:pt x="5570" y="3685"/>
                    </a:lnTo>
                    <a:lnTo>
                      <a:pt x="5630" y="3419"/>
                    </a:lnTo>
                    <a:lnTo>
                      <a:pt x="5678" y="3129"/>
                    </a:lnTo>
                    <a:lnTo>
                      <a:pt x="5690" y="2996"/>
                    </a:lnTo>
                    <a:lnTo>
                      <a:pt x="5690" y="2839"/>
                    </a:lnTo>
                    <a:lnTo>
                      <a:pt x="5690" y="2694"/>
                    </a:lnTo>
                    <a:lnTo>
                      <a:pt x="5678" y="2549"/>
                    </a:lnTo>
                    <a:lnTo>
                      <a:pt x="5630" y="2272"/>
                    </a:lnTo>
                    <a:lnTo>
                      <a:pt x="5570" y="2006"/>
                    </a:lnTo>
                    <a:lnTo>
                      <a:pt x="5473" y="1740"/>
                    </a:lnTo>
                    <a:lnTo>
                      <a:pt x="5352" y="1486"/>
                    </a:lnTo>
                    <a:lnTo>
                      <a:pt x="5207" y="1257"/>
                    </a:lnTo>
                    <a:lnTo>
                      <a:pt x="5038" y="1040"/>
                    </a:lnTo>
                    <a:lnTo>
                      <a:pt x="4857" y="834"/>
                    </a:lnTo>
                    <a:lnTo>
                      <a:pt x="4652" y="653"/>
                    </a:lnTo>
                    <a:lnTo>
                      <a:pt x="4434" y="484"/>
                    </a:lnTo>
                    <a:lnTo>
                      <a:pt x="4205" y="351"/>
                    </a:lnTo>
                    <a:lnTo>
                      <a:pt x="3951" y="230"/>
                    </a:lnTo>
                    <a:lnTo>
                      <a:pt x="3697" y="134"/>
                    </a:lnTo>
                    <a:lnTo>
                      <a:pt x="3419" y="61"/>
                    </a:lnTo>
                    <a:lnTo>
                      <a:pt x="3142" y="13"/>
                    </a:lnTo>
                    <a:lnTo>
                      <a:pt x="2997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1"/>
              <p:cNvSpPr/>
              <p:nvPr/>
            </p:nvSpPr>
            <p:spPr>
              <a:xfrm>
                <a:off x="1241205" y="2244622"/>
                <a:ext cx="54762" cy="87816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1958" extrusionOk="0">
                    <a:moveTo>
                      <a:pt x="749" y="1"/>
                    </a:moveTo>
                    <a:lnTo>
                      <a:pt x="0" y="1764"/>
                    </a:lnTo>
                    <a:lnTo>
                      <a:pt x="459" y="1958"/>
                    </a:lnTo>
                    <a:lnTo>
                      <a:pt x="1221" y="206"/>
                    </a:lnTo>
                    <a:lnTo>
                      <a:pt x="74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4" name="Google Shape;624;p21"/>
          <p:cNvGrpSpPr/>
          <p:nvPr/>
        </p:nvGrpSpPr>
        <p:grpSpPr>
          <a:xfrm>
            <a:off x="3414000" y="3970855"/>
            <a:ext cx="2316000" cy="766993"/>
            <a:chOff x="1361925" y="2455484"/>
            <a:chExt cx="2316000" cy="766993"/>
          </a:xfrm>
        </p:grpSpPr>
        <p:sp>
          <p:nvSpPr>
            <p:cNvPr id="625" name="Google Shape;625;p21"/>
            <p:cNvSpPr txBox="1"/>
            <p:nvPr/>
          </p:nvSpPr>
          <p:spPr>
            <a:xfrm>
              <a:off x="1361925" y="2455484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Privacy settings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26" name="Google Shape;626;p21"/>
            <p:cNvSpPr txBox="1"/>
            <p:nvPr/>
          </p:nvSpPr>
          <p:spPr>
            <a:xfrm>
              <a:off x="1361925" y="2797078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27" name="Google Shape;627;p21"/>
          <p:cNvGrpSpPr/>
          <p:nvPr/>
        </p:nvGrpSpPr>
        <p:grpSpPr>
          <a:xfrm>
            <a:off x="457150" y="3970851"/>
            <a:ext cx="2316000" cy="767000"/>
            <a:chOff x="1361925" y="1068325"/>
            <a:chExt cx="2316000" cy="767000"/>
          </a:xfrm>
        </p:grpSpPr>
        <p:sp>
          <p:nvSpPr>
            <p:cNvPr id="628" name="Google Shape;628;p21"/>
            <p:cNvSpPr txBox="1"/>
            <p:nvPr/>
          </p:nvSpPr>
          <p:spPr>
            <a:xfrm>
              <a:off x="1361925" y="1068325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Check URL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29" name="Google Shape;629;p21"/>
            <p:cNvSpPr txBox="1"/>
            <p:nvPr/>
          </p:nvSpPr>
          <p:spPr>
            <a:xfrm>
              <a:off x="1361925" y="1409925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30" name="Google Shape;630;p21"/>
          <p:cNvGrpSpPr/>
          <p:nvPr/>
        </p:nvGrpSpPr>
        <p:grpSpPr>
          <a:xfrm>
            <a:off x="6370850" y="3970851"/>
            <a:ext cx="2316000" cy="767001"/>
            <a:chOff x="1361925" y="4007899"/>
            <a:chExt cx="2316000" cy="767001"/>
          </a:xfrm>
        </p:grpSpPr>
        <p:sp>
          <p:nvSpPr>
            <p:cNvPr id="631" name="Google Shape;631;p21"/>
            <p:cNvSpPr txBox="1"/>
            <p:nvPr/>
          </p:nvSpPr>
          <p:spPr>
            <a:xfrm>
              <a:off x="1361925" y="4007899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Post with care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32" name="Google Shape;632;p21"/>
            <p:cNvSpPr txBox="1"/>
            <p:nvPr/>
          </p:nvSpPr>
          <p:spPr>
            <a:xfrm>
              <a:off x="1361925" y="4349500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633" name="Google Shape;633;p21"/>
          <p:cNvCxnSpPr>
            <a:stCxn id="614" idx="0"/>
            <a:endCxn id="589" idx="2"/>
          </p:cNvCxnSpPr>
          <p:nvPr/>
        </p:nvCxnSpPr>
        <p:spPr>
          <a:xfrm rot="-5400000">
            <a:off x="2055850" y="1507275"/>
            <a:ext cx="1287000" cy="2168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634" name="Google Shape;634;p21"/>
          <p:cNvGrpSpPr/>
          <p:nvPr/>
        </p:nvGrpSpPr>
        <p:grpSpPr>
          <a:xfrm>
            <a:off x="4241500" y="3234975"/>
            <a:ext cx="660900" cy="628800"/>
            <a:chOff x="4241500" y="3234975"/>
            <a:chExt cx="660900" cy="628800"/>
          </a:xfrm>
        </p:grpSpPr>
        <p:grpSp>
          <p:nvGrpSpPr>
            <p:cNvPr id="635" name="Google Shape;635;p21"/>
            <p:cNvGrpSpPr/>
            <p:nvPr/>
          </p:nvGrpSpPr>
          <p:grpSpPr>
            <a:xfrm>
              <a:off x="4305475" y="3283031"/>
              <a:ext cx="533139" cy="532701"/>
              <a:chOff x="4271576" y="3645213"/>
              <a:chExt cx="600855" cy="600362"/>
            </a:xfrm>
          </p:grpSpPr>
          <p:sp>
            <p:nvSpPr>
              <p:cNvPr id="636" name="Google Shape;636;p21"/>
              <p:cNvSpPr/>
              <p:nvPr/>
            </p:nvSpPr>
            <p:spPr>
              <a:xfrm>
                <a:off x="4306245" y="3679344"/>
                <a:ext cx="531517" cy="532100"/>
              </a:xfrm>
              <a:custGeom>
                <a:avLst/>
                <a:gdLst/>
                <a:ahLst/>
                <a:cxnLst/>
                <a:rect l="l" t="t" r="r" b="b"/>
                <a:pathLst>
                  <a:path w="11851" h="11864" extrusionOk="0">
                    <a:moveTo>
                      <a:pt x="2199" y="1"/>
                    </a:moveTo>
                    <a:lnTo>
                      <a:pt x="1969" y="13"/>
                    </a:lnTo>
                    <a:lnTo>
                      <a:pt x="1752" y="49"/>
                    </a:lnTo>
                    <a:lnTo>
                      <a:pt x="1547" y="97"/>
                    </a:lnTo>
                    <a:lnTo>
                      <a:pt x="1341" y="170"/>
                    </a:lnTo>
                    <a:lnTo>
                      <a:pt x="1148" y="266"/>
                    </a:lnTo>
                    <a:lnTo>
                      <a:pt x="967" y="375"/>
                    </a:lnTo>
                    <a:lnTo>
                      <a:pt x="798" y="508"/>
                    </a:lnTo>
                    <a:lnTo>
                      <a:pt x="641" y="653"/>
                    </a:lnTo>
                    <a:lnTo>
                      <a:pt x="496" y="798"/>
                    </a:lnTo>
                    <a:lnTo>
                      <a:pt x="375" y="979"/>
                    </a:lnTo>
                    <a:lnTo>
                      <a:pt x="266" y="1160"/>
                    </a:lnTo>
                    <a:lnTo>
                      <a:pt x="169" y="1342"/>
                    </a:lnTo>
                    <a:lnTo>
                      <a:pt x="97" y="1547"/>
                    </a:lnTo>
                    <a:lnTo>
                      <a:pt x="37" y="1764"/>
                    </a:lnTo>
                    <a:lnTo>
                      <a:pt x="12" y="1982"/>
                    </a:lnTo>
                    <a:lnTo>
                      <a:pt x="0" y="2199"/>
                    </a:lnTo>
                    <a:lnTo>
                      <a:pt x="0" y="9665"/>
                    </a:lnTo>
                    <a:lnTo>
                      <a:pt x="12" y="9882"/>
                    </a:lnTo>
                    <a:lnTo>
                      <a:pt x="37" y="10099"/>
                    </a:lnTo>
                    <a:lnTo>
                      <a:pt x="97" y="10317"/>
                    </a:lnTo>
                    <a:lnTo>
                      <a:pt x="169" y="10522"/>
                    </a:lnTo>
                    <a:lnTo>
                      <a:pt x="266" y="10703"/>
                    </a:lnTo>
                    <a:lnTo>
                      <a:pt x="375" y="10885"/>
                    </a:lnTo>
                    <a:lnTo>
                      <a:pt x="496" y="11054"/>
                    </a:lnTo>
                    <a:lnTo>
                      <a:pt x="641" y="11211"/>
                    </a:lnTo>
                    <a:lnTo>
                      <a:pt x="798" y="11356"/>
                    </a:lnTo>
                    <a:lnTo>
                      <a:pt x="967" y="11489"/>
                    </a:lnTo>
                    <a:lnTo>
                      <a:pt x="1148" y="11597"/>
                    </a:lnTo>
                    <a:lnTo>
                      <a:pt x="1341" y="11682"/>
                    </a:lnTo>
                    <a:lnTo>
                      <a:pt x="1547" y="11767"/>
                    </a:lnTo>
                    <a:lnTo>
                      <a:pt x="1752" y="11815"/>
                    </a:lnTo>
                    <a:lnTo>
                      <a:pt x="1969" y="11851"/>
                    </a:lnTo>
                    <a:lnTo>
                      <a:pt x="2199" y="11863"/>
                    </a:lnTo>
                    <a:lnTo>
                      <a:pt x="9652" y="11863"/>
                    </a:lnTo>
                    <a:lnTo>
                      <a:pt x="9882" y="11851"/>
                    </a:lnTo>
                    <a:lnTo>
                      <a:pt x="10099" y="11815"/>
                    </a:lnTo>
                    <a:lnTo>
                      <a:pt x="10305" y="11767"/>
                    </a:lnTo>
                    <a:lnTo>
                      <a:pt x="10510" y="11682"/>
                    </a:lnTo>
                    <a:lnTo>
                      <a:pt x="10703" y="11597"/>
                    </a:lnTo>
                    <a:lnTo>
                      <a:pt x="10884" y="11489"/>
                    </a:lnTo>
                    <a:lnTo>
                      <a:pt x="11053" y="11356"/>
                    </a:lnTo>
                    <a:lnTo>
                      <a:pt x="11210" y="11211"/>
                    </a:lnTo>
                    <a:lnTo>
                      <a:pt x="11355" y="11054"/>
                    </a:lnTo>
                    <a:lnTo>
                      <a:pt x="11476" y="10885"/>
                    </a:lnTo>
                    <a:lnTo>
                      <a:pt x="11585" y="10703"/>
                    </a:lnTo>
                    <a:lnTo>
                      <a:pt x="11682" y="10522"/>
                    </a:lnTo>
                    <a:lnTo>
                      <a:pt x="11754" y="10317"/>
                    </a:lnTo>
                    <a:lnTo>
                      <a:pt x="11814" y="10099"/>
                    </a:lnTo>
                    <a:lnTo>
                      <a:pt x="11839" y="9882"/>
                    </a:lnTo>
                    <a:lnTo>
                      <a:pt x="11851" y="9665"/>
                    </a:lnTo>
                    <a:lnTo>
                      <a:pt x="11851" y="2199"/>
                    </a:lnTo>
                    <a:lnTo>
                      <a:pt x="11839" y="1982"/>
                    </a:lnTo>
                    <a:lnTo>
                      <a:pt x="11814" y="1764"/>
                    </a:lnTo>
                    <a:lnTo>
                      <a:pt x="11754" y="1547"/>
                    </a:lnTo>
                    <a:lnTo>
                      <a:pt x="11682" y="1342"/>
                    </a:lnTo>
                    <a:lnTo>
                      <a:pt x="11585" y="1160"/>
                    </a:lnTo>
                    <a:lnTo>
                      <a:pt x="11476" y="979"/>
                    </a:lnTo>
                    <a:lnTo>
                      <a:pt x="11355" y="798"/>
                    </a:lnTo>
                    <a:lnTo>
                      <a:pt x="11210" y="653"/>
                    </a:lnTo>
                    <a:lnTo>
                      <a:pt x="11053" y="508"/>
                    </a:lnTo>
                    <a:lnTo>
                      <a:pt x="10884" y="375"/>
                    </a:lnTo>
                    <a:lnTo>
                      <a:pt x="10703" y="266"/>
                    </a:lnTo>
                    <a:lnTo>
                      <a:pt x="10510" y="170"/>
                    </a:lnTo>
                    <a:lnTo>
                      <a:pt x="10305" y="97"/>
                    </a:lnTo>
                    <a:lnTo>
                      <a:pt x="10099" y="49"/>
                    </a:lnTo>
                    <a:lnTo>
                      <a:pt x="9882" y="13"/>
                    </a:lnTo>
                    <a:lnTo>
                      <a:pt x="96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1"/>
              <p:cNvSpPr/>
              <p:nvPr/>
            </p:nvSpPr>
            <p:spPr>
              <a:xfrm>
                <a:off x="4271576" y="3645213"/>
                <a:ext cx="600855" cy="600362"/>
              </a:xfrm>
              <a:custGeom>
                <a:avLst/>
                <a:gdLst/>
                <a:ahLst/>
                <a:cxnLst/>
                <a:rect l="l" t="t" r="r" b="b"/>
                <a:pathLst>
                  <a:path w="13397" h="13386" extrusionOk="0">
                    <a:moveTo>
                      <a:pt x="10425" y="762"/>
                    </a:moveTo>
                    <a:lnTo>
                      <a:pt x="10655" y="774"/>
                    </a:lnTo>
                    <a:lnTo>
                      <a:pt x="10872" y="810"/>
                    </a:lnTo>
                    <a:lnTo>
                      <a:pt x="11078" y="858"/>
                    </a:lnTo>
                    <a:lnTo>
                      <a:pt x="11283" y="931"/>
                    </a:lnTo>
                    <a:lnTo>
                      <a:pt x="11476" y="1027"/>
                    </a:lnTo>
                    <a:lnTo>
                      <a:pt x="11657" y="1136"/>
                    </a:lnTo>
                    <a:lnTo>
                      <a:pt x="11826" y="1269"/>
                    </a:lnTo>
                    <a:lnTo>
                      <a:pt x="11983" y="1414"/>
                    </a:lnTo>
                    <a:lnTo>
                      <a:pt x="12128" y="1559"/>
                    </a:lnTo>
                    <a:lnTo>
                      <a:pt x="12249" y="1740"/>
                    </a:lnTo>
                    <a:lnTo>
                      <a:pt x="12358" y="1921"/>
                    </a:lnTo>
                    <a:lnTo>
                      <a:pt x="12455" y="2103"/>
                    </a:lnTo>
                    <a:lnTo>
                      <a:pt x="12527" y="2308"/>
                    </a:lnTo>
                    <a:lnTo>
                      <a:pt x="12587" y="2525"/>
                    </a:lnTo>
                    <a:lnTo>
                      <a:pt x="12612" y="2743"/>
                    </a:lnTo>
                    <a:lnTo>
                      <a:pt x="12624" y="2960"/>
                    </a:lnTo>
                    <a:lnTo>
                      <a:pt x="12624" y="10426"/>
                    </a:lnTo>
                    <a:lnTo>
                      <a:pt x="12612" y="10643"/>
                    </a:lnTo>
                    <a:lnTo>
                      <a:pt x="12587" y="10860"/>
                    </a:lnTo>
                    <a:lnTo>
                      <a:pt x="12527" y="11078"/>
                    </a:lnTo>
                    <a:lnTo>
                      <a:pt x="12455" y="11283"/>
                    </a:lnTo>
                    <a:lnTo>
                      <a:pt x="12358" y="11464"/>
                    </a:lnTo>
                    <a:lnTo>
                      <a:pt x="12249" y="11646"/>
                    </a:lnTo>
                    <a:lnTo>
                      <a:pt x="12128" y="11815"/>
                    </a:lnTo>
                    <a:lnTo>
                      <a:pt x="11983" y="11972"/>
                    </a:lnTo>
                    <a:lnTo>
                      <a:pt x="11826" y="12117"/>
                    </a:lnTo>
                    <a:lnTo>
                      <a:pt x="11657" y="12250"/>
                    </a:lnTo>
                    <a:lnTo>
                      <a:pt x="11476" y="12358"/>
                    </a:lnTo>
                    <a:lnTo>
                      <a:pt x="11283" y="12443"/>
                    </a:lnTo>
                    <a:lnTo>
                      <a:pt x="11078" y="12528"/>
                    </a:lnTo>
                    <a:lnTo>
                      <a:pt x="10872" y="12576"/>
                    </a:lnTo>
                    <a:lnTo>
                      <a:pt x="10655" y="12612"/>
                    </a:lnTo>
                    <a:lnTo>
                      <a:pt x="10425" y="12624"/>
                    </a:lnTo>
                    <a:lnTo>
                      <a:pt x="2972" y="12624"/>
                    </a:lnTo>
                    <a:lnTo>
                      <a:pt x="2742" y="12612"/>
                    </a:lnTo>
                    <a:lnTo>
                      <a:pt x="2525" y="12576"/>
                    </a:lnTo>
                    <a:lnTo>
                      <a:pt x="2320" y="12528"/>
                    </a:lnTo>
                    <a:lnTo>
                      <a:pt x="2114" y="12443"/>
                    </a:lnTo>
                    <a:lnTo>
                      <a:pt x="1921" y="12358"/>
                    </a:lnTo>
                    <a:lnTo>
                      <a:pt x="1740" y="12250"/>
                    </a:lnTo>
                    <a:lnTo>
                      <a:pt x="1571" y="12117"/>
                    </a:lnTo>
                    <a:lnTo>
                      <a:pt x="1414" y="11972"/>
                    </a:lnTo>
                    <a:lnTo>
                      <a:pt x="1269" y="11815"/>
                    </a:lnTo>
                    <a:lnTo>
                      <a:pt x="1148" y="11646"/>
                    </a:lnTo>
                    <a:lnTo>
                      <a:pt x="1039" y="11464"/>
                    </a:lnTo>
                    <a:lnTo>
                      <a:pt x="942" y="11283"/>
                    </a:lnTo>
                    <a:lnTo>
                      <a:pt x="870" y="11078"/>
                    </a:lnTo>
                    <a:lnTo>
                      <a:pt x="810" y="10860"/>
                    </a:lnTo>
                    <a:lnTo>
                      <a:pt x="785" y="10643"/>
                    </a:lnTo>
                    <a:lnTo>
                      <a:pt x="773" y="10426"/>
                    </a:lnTo>
                    <a:lnTo>
                      <a:pt x="773" y="2960"/>
                    </a:lnTo>
                    <a:lnTo>
                      <a:pt x="785" y="2743"/>
                    </a:lnTo>
                    <a:lnTo>
                      <a:pt x="810" y="2525"/>
                    </a:lnTo>
                    <a:lnTo>
                      <a:pt x="870" y="2308"/>
                    </a:lnTo>
                    <a:lnTo>
                      <a:pt x="942" y="2103"/>
                    </a:lnTo>
                    <a:lnTo>
                      <a:pt x="1039" y="1921"/>
                    </a:lnTo>
                    <a:lnTo>
                      <a:pt x="1148" y="1740"/>
                    </a:lnTo>
                    <a:lnTo>
                      <a:pt x="1269" y="1559"/>
                    </a:lnTo>
                    <a:lnTo>
                      <a:pt x="1414" y="1414"/>
                    </a:lnTo>
                    <a:lnTo>
                      <a:pt x="1571" y="1269"/>
                    </a:lnTo>
                    <a:lnTo>
                      <a:pt x="1740" y="1136"/>
                    </a:lnTo>
                    <a:lnTo>
                      <a:pt x="1921" y="1027"/>
                    </a:lnTo>
                    <a:lnTo>
                      <a:pt x="2114" y="931"/>
                    </a:lnTo>
                    <a:lnTo>
                      <a:pt x="2320" y="858"/>
                    </a:lnTo>
                    <a:lnTo>
                      <a:pt x="2525" y="810"/>
                    </a:lnTo>
                    <a:lnTo>
                      <a:pt x="2742" y="774"/>
                    </a:lnTo>
                    <a:lnTo>
                      <a:pt x="2972" y="762"/>
                    </a:lnTo>
                    <a:close/>
                    <a:moveTo>
                      <a:pt x="2815" y="1"/>
                    </a:moveTo>
                    <a:lnTo>
                      <a:pt x="2670" y="13"/>
                    </a:lnTo>
                    <a:lnTo>
                      <a:pt x="2525" y="37"/>
                    </a:lnTo>
                    <a:lnTo>
                      <a:pt x="2368" y="61"/>
                    </a:lnTo>
                    <a:lnTo>
                      <a:pt x="2235" y="85"/>
                    </a:lnTo>
                    <a:lnTo>
                      <a:pt x="2090" y="134"/>
                    </a:lnTo>
                    <a:lnTo>
                      <a:pt x="1812" y="230"/>
                    </a:lnTo>
                    <a:lnTo>
                      <a:pt x="1559" y="351"/>
                    </a:lnTo>
                    <a:lnTo>
                      <a:pt x="1317" y="508"/>
                    </a:lnTo>
                    <a:lnTo>
                      <a:pt x="1087" y="677"/>
                    </a:lnTo>
                    <a:lnTo>
                      <a:pt x="870" y="870"/>
                    </a:lnTo>
                    <a:lnTo>
                      <a:pt x="677" y="1076"/>
                    </a:lnTo>
                    <a:lnTo>
                      <a:pt x="508" y="1305"/>
                    </a:lnTo>
                    <a:lnTo>
                      <a:pt x="363" y="1547"/>
                    </a:lnTo>
                    <a:lnTo>
                      <a:pt x="242" y="1813"/>
                    </a:lnTo>
                    <a:lnTo>
                      <a:pt x="133" y="2078"/>
                    </a:lnTo>
                    <a:lnTo>
                      <a:pt x="97" y="2223"/>
                    </a:lnTo>
                    <a:lnTo>
                      <a:pt x="61" y="2368"/>
                    </a:lnTo>
                    <a:lnTo>
                      <a:pt x="36" y="2513"/>
                    </a:lnTo>
                    <a:lnTo>
                      <a:pt x="24" y="2658"/>
                    </a:lnTo>
                    <a:lnTo>
                      <a:pt x="12" y="2815"/>
                    </a:lnTo>
                    <a:lnTo>
                      <a:pt x="0" y="2960"/>
                    </a:lnTo>
                    <a:lnTo>
                      <a:pt x="0" y="10426"/>
                    </a:lnTo>
                    <a:lnTo>
                      <a:pt x="12" y="10571"/>
                    </a:lnTo>
                    <a:lnTo>
                      <a:pt x="24" y="10728"/>
                    </a:lnTo>
                    <a:lnTo>
                      <a:pt x="36" y="10873"/>
                    </a:lnTo>
                    <a:lnTo>
                      <a:pt x="61" y="11018"/>
                    </a:lnTo>
                    <a:lnTo>
                      <a:pt x="97" y="11162"/>
                    </a:lnTo>
                    <a:lnTo>
                      <a:pt x="133" y="11307"/>
                    </a:lnTo>
                    <a:lnTo>
                      <a:pt x="242" y="11573"/>
                    </a:lnTo>
                    <a:lnTo>
                      <a:pt x="363" y="11839"/>
                    </a:lnTo>
                    <a:lnTo>
                      <a:pt x="508" y="12081"/>
                    </a:lnTo>
                    <a:lnTo>
                      <a:pt x="677" y="12310"/>
                    </a:lnTo>
                    <a:lnTo>
                      <a:pt x="870" y="12515"/>
                    </a:lnTo>
                    <a:lnTo>
                      <a:pt x="1087" y="12709"/>
                    </a:lnTo>
                    <a:lnTo>
                      <a:pt x="1317" y="12878"/>
                    </a:lnTo>
                    <a:lnTo>
                      <a:pt x="1559" y="13035"/>
                    </a:lnTo>
                    <a:lnTo>
                      <a:pt x="1812" y="13156"/>
                    </a:lnTo>
                    <a:lnTo>
                      <a:pt x="2090" y="13252"/>
                    </a:lnTo>
                    <a:lnTo>
                      <a:pt x="2235" y="13301"/>
                    </a:lnTo>
                    <a:lnTo>
                      <a:pt x="2368" y="13325"/>
                    </a:lnTo>
                    <a:lnTo>
                      <a:pt x="2525" y="13349"/>
                    </a:lnTo>
                    <a:lnTo>
                      <a:pt x="2670" y="13373"/>
                    </a:lnTo>
                    <a:lnTo>
                      <a:pt x="2815" y="13385"/>
                    </a:lnTo>
                    <a:lnTo>
                      <a:pt x="10582" y="13385"/>
                    </a:lnTo>
                    <a:lnTo>
                      <a:pt x="10727" y="13373"/>
                    </a:lnTo>
                    <a:lnTo>
                      <a:pt x="10884" y="13349"/>
                    </a:lnTo>
                    <a:lnTo>
                      <a:pt x="11029" y="13325"/>
                    </a:lnTo>
                    <a:lnTo>
                      <a:pt x="11162" y="13301"/>
                    </a:lnTo>
                    <a:lnTo>
                      <a:pt x="11307" y="13252"/>
                    </a:lnTo>
                    <a:lnTo>
                      <a:pt x="11585" y="13156"/>
                    </a:lnTo>
                    <a:lnTo>
                      <a:pt x="11839" y="13035"/>
                    </a:lnTo>
                    <a:lnTo>
                      <a:pt x="12080" y="12878"/>
                    </a:lnTo>
                    <a:lnTo>
                      <a:pt x="12310" y="12709"/>
                    </a:lnTo>
                    <a:lnTo>
                      <a:pt x="12527" y="12515"/>
                    </a:lnTo>
                    <a:lnTo>
                      <a:pt x="12720" y="12310"/>
                    </a:lnTo>
                    <a:lnTo>
                      <a:pt x="12889" y="12081"/>
                    </a:lnTo>
                    <a:lnTo>
                      <a:pt x="13034" y="11839"/>
                    </a:lnTo>
                    <a:lnTo>
                      <a:pt x="13155" y="11573"/>
                    </a:lnTo>
                    <a:lnTo>
                      <a:pt x="13264" y="11307"/>
                    </a:lnTo>
                    <a:lnTo>
                      <a:pt x="13300" y="11162"/>
                    </a:lnTo>
                    <a:lnTo>
                      <a:pt x="13336" y="11018"/>
                    </a:lnTo>
                    <a:lnTo>
                      <a:pt x="13361" y="10873"/>
                    </a:lnTo>
                    <a:lnTo>
                      <a:pt x="13385" y="10728"/>
                    </a:lnTo>
                    <a:lnTo>
                      <a:pt x="13397" y="10571"/>
                    </a:lnTo>
                    <a:lnTo>
                      <a:pt x="13397" y="10426"/>
                    </a:lnTo>
                    <a:lnTo>
                      <a:pt x="13397" y="2960"/>
                    </a:lnTo>
                    <a:lnTo>
                      <a:pt x="13397" y="2815"/>
                    </a:lnTo>
                    <a:lnTo>
                      <a:pt x="13385" y="2658"/>
                    </a:lnTo>
                    <a:lnTo>
                      <a:pt x="13361" y="2513"/>
                    </a:lnTo>
                    <a:lnTo>
                      <a:pt x="13336" y="2368"/>
                    </a:lnTo>
                    <a:lnTo>
                      <a:pt x="13300" y="2223"/>
                    </a:lnTo>
                    <a:lnTo>
                      <a:pt x="13264" y="2078"/>
                    </a:lnTo>
                    <a:lnTo>
                      <a:pt x="13155" y="1813"/>
                    </a:lnTo>
                    <a:lnTo>
                      <a:pt x="13034" y="1547"/>
                    </a:lnTo>
                    <a:lnTo>
                      <a:pt x="12889" y="1305"/>
                    </a:lnTo>
                    <a:lnTo>
                      <a:pt x="12720" y="1076"/>
                    </a:lnTo>
                    <a:lnTo>
                      <a:pt x="12527" y="870"/>
                    </a:lnTo>
                    <a:lnTo>
                      <a:pt x="12310" y="677"/>
                    </a:lnTo>
                    <a:lnTo>
                      <a:pt x="12080" y="508"/>
                    </a:lnTo>
                    <a:lnTo>
                      <a:pt x="11839" y="351"/>
                    </a:lnTo>
                    <a:lnTo>
                      <a:pt x="11585" y="230"/>
                    </a:lnTo>
                    <a:lnTo>
                      <a:pt x="11307" y="134"/>
                    </a:lnTo>
                    <a:lnTo>
                      <a:pt x="11162" y="85"/>
                    </a:lnTo>
                    <a:lnTo>
                      <a:pt x="11029" y="61"/>
                    </a:lnTo>
                    <a:lnTo>
                      <a:pt x="10884" y="37"/>
                    </a:lnTo>
                    <a:lnTo>
                      <a:pt x="10727" y="13"/>
                    </a:lnTo>
                    <a:lnTo>
                      <a:pt x="10582" y="1"/>
                    </a:lnTo>
                    <a:close/>
                  </a:path>
                </a:pathLst>
              </a:custGeom>
              <a:solidFill>
                <a:srgbClr val="00E0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1"/>
              <p:cNvSpPr/>
              <p:nvPr/>
            </p:nvSpPr>
            <p:spPr>
              <a:xfrm>
                <a:off x="4306245" y="3679344"/>
                <a:ext cx="531517" cy="532100"/>
              </a:xfrm>
              <a:custGeom>
                <a:avLst/>
                <a:gdLst/>
                <a:ahLst/>
                <a:cxnLst/>
                <a:rect l="l" t="t" r="r" b="b"/>
                <a:pathLst>
                  <a:path w="11851" h="11864" fill="none" extrusionOk="0">
                    <a:moveTo>
                      <a:pt x="9652" y="1"/>
                    </a:moveTo>
                    <a:lnTo>
                      <a:pt x="9652" y="1"/>
                    </a:lnTo>
                    <a:lnTo>
                      <a:pt x="9882" y="13"/>
                    </a:lnTo>
                    <a:lnTo>
                      <a:pt x="10099" y="49"/>
                    </a:lnTo>
                    <a:lnTo>
                      <a:pt x="10305" y="97"/>
                    </a:lnTo>
                    <a:lnTo>
                      <a:pt x="10510" y="170"/>
                    </a:lnTo>
                    <a:lnTo>
                      <a:pt x="10703" y="266"/>
                    </a:lnTo>
                    <a:lnTo>
                      <a:pt x="10884" y="375"/>
                    </a:lnTo>
                    <a:lnTo>
                      <a:pt x="11053" y="508"/>
                    </a:lnTo>
                    <a:lnTo>
                      <a:pt x="11210" y="653"/>
                    </a:lnTo>
                    <a:lnTo>
                      <a:pt x="11355" y="798"/>
                    </a:lnTo>
                    <a:lnTo>
                      <a:pt x="11476" y="979"/>
                    </a:lnTo>
                    <a:lnTo>
                      <a:pt x="11585" y="1160"/>
                    </a:lnTo>
                    <a:lnTo>
                      <a:pt x="11682" y="1342"/>
                    </a:lnTo>
                    <a:lnTo>
                      <a:pt x="11754" y="1547"/>
                    </a:lnTo>
                    <a:lnTo>
                      <a:pt x="11814" y="1764"/>
                    </a:lnTo>
                    <a:lnTo>
                      <a:pt x="11839" y="1982"/>
                    </a:lnTo>
                    <a:lnTo>
                      <a:pt x="11851" y="2199"/>
                    </a:lnTo>
                    <a:lnTo>
                      <a:pt x="11851" y="9665"/>
                    </a:lnTo>
                    <a:lnTo>
                      <a:pt x="11851" y="9665"/>
                    </a:lnTo>
                    <a:lnTo>
                      <a:pt x="11839" y="9882"/>
                    </a:lnTo>
                    <a:lnTo>
                      <a:pt x="11814" y="10099"/>
                    </a:lnTo>
                    <a:lnTo>
                      <a:pt x="11754" y="10317"/>
                    </a:lnTo>
                    <a:lnTo>
                      <a:pt x="11682" y="10522"/>
                    </a:lnTo>
                    <a:lnTo>
                      <a:pt x="11585" y="10703"/>
                    </a:lnTo>
                    <a:lnTo>
                      <a:pt x="11476" y="10885"/>
                    </a:lnTo>
                    <a:lnTo>
                      <a:pt x="11355" y="11054"/>
                    </a:lnTo>
                    <a:lnTo>
                      <a:pt x="11210" y="11211"/>
                    </a:lnTo>
                    <a:lnTo>
                      <a:pt x="11053" y="11356"/>
                    </a:lnTo>
                    <a:lnTo>
                      <a:pt x="10884" y="11489"/>
                    </a:lnTo>
                    <a:lnTo>
                      <a:pt x="10703" y="11597"/>
                    </a:lnTo>
                    <a:lnTo>
                      <a:pt x="10510" y="11682"/>
                    </a:lnTo>
                    <a:lnTo>
                      <a:pt x="10305" y="11767"/>
                    </a:lnTo>
                    <a:lnTo>
                      <a:pt x="10099" y="11815"/>
                    </a:lnTo>
                    <a:lnTo>
                      <a:pt x="9882" y="11851"/>
                    </a:lnTo>
                    <a:lnTo>
                      <a:pt x="9652" y="11863"/>
                    </a:lnTo>
                    <a:lnTo>
                      <a:pt x="2199" y="11863"/>
                    </a:lnTo>
                    <a:lnTo>
                      <a:pt x="2199" y="11863"/>
                    </a:lnTo>
                    <a:lnTo>
                      <a:pt x="1969" y="11851"/>
                    </a:lnTo>
                    <a:lnTo>
                      <a:pt x="1752" y="11815"/>
                    </a:lnTo>
                    <a:lnTo>
                      <a:pt x="1547" y="11767"/>
                    </a:lnTo>
                    <a:lnTo>
                      <a:pt x="1341" y="11682"/>
                    </a:lnTo>
                    <a:lnTo>
                      <a:pt x="1148" y="11597"/>
                    </a:lnTo>
                    <a:lnTo>
                      <a:pt x="967" y="11489"/>
                    </a:lnTo>
                    <a:lnTo>
                      <a:pt x="798" y="11356"/>
                    </a:lnTo>
                    <a:lnTo>
                      <a:pt x="641" y="11211"/>
                    </a:lnTo>
                    <a:lnTo>
                      <a:pt x="496" y="11054"/>
                    </a:lnTo>
                    <a:lnTo>
                      <a:pt x="375" y="10885"/>
                    </a:lnTo>
                    <a:lnTo>
                      <a:pt x="266" y="10703"/>
                    </a:lnTo>
                    <a:lnTo>
                      <a:pt x="169" y="10522"/>
                    </a:lnTo>
                    <a:lnTo>
                      <a:pt x="97" y="10317"/>
                    </a:lnTo>
                    <a:lnTo>
                      <a:pt x="37" y="10099"/>
                    </a:lnTo>
                    <a:lnTo>
                      <a:pt x="12" y="9882"/>
                    </a:lnTo>
                    <a:lnTo>
                      <a:pt x="0" y="9665"/>
                    </a:lnTo>
                    <a:lnTo>
                      <a:pt x="0" y="2199"/>
                    </a:lnTo>
                    <a:lnTo>
                      <a:pt x="0" y="2199"/>
                    </a:lnTo>
                    <a:lnTo>
                      <a:pt x="12" y="1982"/>
                    </a:lnTo>
                    <a:lnTo>
                      <a:pt x="37" y="1764"/>
                    </a:lnTo>
                    <a:lnTo>
                      <a:pt x="97" y="1547"/>
                    </a:lnTo>
                    <a:lnTo>
                      <a:pt x="169" y="1342"/>
                    </a:lnTo>
                    <a:lnTo>
                      <a:pt x="266" y="1160"/>
                    </a:lnTo>
                    <a:lnTo>
                      <a:pt x="375" y="979"/>
                    </a:lnTo>
                    <a:lnTo>
                      <a:pt x="496" y="798"/>
                    </a:lnTo>
                    <a:lnTo>
                      <a:pt x="641" y="653"/>
                    </a:lnTo>
                    <a:lnTo>
                      <a:pt x="798" y="508"/>
                    </a:lnTo>
                    <a:lnTo>
                      <a:pt x="967" y="375"/>
                    </a:lnTo>
                    <a:lnTo>
                      <a:pt x="1148" y="266"/>
                    </a:lnTo>
                    <a:lnTo>
                      <a:pt x="1341" y="170"/>
                    </a:lnTo>
                    <a:lnTo>
                      <a:pt x="1547" y="97"/>
                    </a:lnTo>
                    <a:lnTo>
                      <a:pt x="1752" y="49"/>
                    </a:lnTo>
                    <a:lnTo>
                      <a:pt x="1969" y="13"/>
                    </a:lnTo>
                    <a:lnTo>
                      <a:pt x="2199" y="1"/>
                    </a:lnTo>
                    <a:lnTo>
                      <a:pt x="96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1"/>
              <p:cNvSpPr/>
              <p:nvPr/>
            </p:nvSpPr>
            <p:spPr>
              <a:xfrm>
                <a:off x="4271576" y="3645213"/>
                <a:ext cx="600855" cy="600362"/>
              </a:xfrm>
              <a:custGeom>
                <a:avLst/>
                <a:gdLst/>
                <a:ahLst/>
                <a:cxnLst/>
                <a:rect l="l" t="t" r="r" b="b"/>
                <a:pathLst>
                  <a:path w="13397" h="13386" fill="none" extrusionOk="0">
                    <a:moveTo>
                      <a:pt x="10425" y="1"/>
                    </a:moveTo>
                    <a:lnTo>
                      <a:pt x="2972" y="1"/>
                    </a:lnTo>
                    <a:lnTo>
                      <a:pt x="2972" y="1"/>
                    </a:lnTo>
                    <a:lnTo>
                      <a:pt x="2815" y="1"/>
                    </a:lnTo>
                    <a:lnTo>
                      <a:pt x="2670" y="13"/>
                    </a:lnTo>
                    <a:lnTo>
                      <a:pt x="2525" y="37"/>
                    </a:lnTo>
                    <a:lnTo>
                      <a:pt x="2368" y="61"/>
                    </a:lnTo>
                    <a:lnTo>
                      <a:pt x="2235" y="85"/>
                    </a:lnTo>
                    <a:lnTo>
                      <a:pt x="2090" y="134"/>
                    </a:lnTo>
                    <a:lnTo>
                      <a:pt x="1812" y="230"/>
                    </a:lnTo>
                    <a:lnTo>
                      <a:pt x="1559" y="351"/>
                    </a:lnTo>
                    <a:lnTo>
                      <a:pt x="1317" y="508"/>
                    </a:lnTo>
                    <a:lnTo>
                      <a:pt x="1087" y="677"/>
                    </a:lnTo>
                    <a:lnTo>
                      <a:pt x="870" y="870"/>
                    </a:lnTo>
                    <a:lnTo>
                      <a:pt x="677" y="1076"/>
                    </a:lnTo>
                    <a:lnTo>
                      <a:pt x="508" y="1305"/>
                    </a:lnTo>
                    <a:lnTo>
                      <a:pt x="363" y="1547"/>
                    </a:lnTo>
                    <a:lnTo>
                      <a:pt x="242" y="1813"/>
                    </a:lnTo>
                    <a:lnTo>
                      <a:pt x="133" y="2078"/>
                    </a:lnTo>
                    <a:lnTo>
                      <a:pt x="97" y="2223"/>
                    </a:lnTo>
                    <a:lnTo>
                      <a:pt x="61" y="2368"/>
                    </a:lnTo>
                    <a:lnTo>
                      <a:pt x="36" y="2513"/>
                    </a:lnTo>
                    <a:lnTo>
                      <a:pt x="24" y="2658"/>
                    </a:lnTo>
                    <a:lnTo>
                      <a:pt x="12" y="2815"/>
                    </a:lnTo>
                    <a:lnTo>
                      <a:pt x="0" y="2960"/>
                    </a:lnTo>
                    <a:lnTo>
                      <a:pt x="0" y="10426"/>
                    </a:lnTo>
                    <a:lnTo>
                      <a:pt x="0" y="10426"/>
                    </a:lnTo>
                    <a:lnTo>
                      <a:pt x="12" y="10571"/>
                    </a:lnTo>
                    <a:lnTo>
                      <a:pt x="24" y="10728"/>
                    </a:lnTo>
                    <a:lnTo>
                      <a:pt x="36" y="10873"/>
                    </a:lnTo>
                    <a:lnTo>
                      <a:pt x="61" y="11018"/>
                    </a:lnTo>
                    <a:lnTo>
                      <a:pt x="97" y="11162"/>
                    </a:lnTo>
                    <a:lnTo>
                      <a:pt x="133" y="11307"/>
                    </a:lnTo>
                    <a:lnTo>
                      <a:pt x="242" y="11573"/>
                    </a:lnTo>
                    <a:lnTo>
                      <a:pt x="363" y="11839"/>
                    </a:lnTo>
                    <a:lnTo>
                      <a:pt x="508" y="12081"/>
                    </a:lnTo>
                    <a:lnTo>
                      <a:pt x="677" y="12310"/>
                    </a:lnTo>
                    <a:lnTo>
                      <a:pt x="870" y="12515"/>
                    </a:lnTo>
                    <a:lnTo>
                      <a:pt x="1087" y="12709"/>
                    </a:lnTo>
                    <a:lnTo>
                      <a:pt x="1317" y="12878"/>
                    </a:lnTo>
                    <a:lnTo>
                      <a:pt x="1559" y="13035"/>
                    </a:lnTo>
                    <a:lnTo>
                      <a:pt x="1812" y="13156"/>
                    </a:lnTo>
                    <a:lnTo>
                      <a:pt x="2090" y="13252"/>
                    </a:lnTo>
                    <a:lnTo>
                      <a:pt x="2235" y="13301"/>
                    </a:lnTo>
                    <a:lnTo>
                      <a:pt x="2368" y="13325"/>
                    </a:lnTo>
                    <a:lnTo>
                      <a:pt x="2525" y="13349"/>
                    </a:lnTo>
                    <a:lnTo>
                      <a:pt x="2670" y="13373"/>
                    </a:lnTo>
                    <a:lnTo>
                      <a:pt x="2815" y="13385"/>
                    </a:lnTo>
                    <a:lnTo>
                      <a:pt x="2972" y="13385"/>
                    </a:lnTo>
                    <a:lnTo>
                      <a:pt x="10425" y="13385"/>
                    </a:lnTo>
                    <a:lnTo>
                      <a:pt x="10425" y="13385"/>
                    </a:lnTo>
                    <a:lnTo>
                      <a:pt x="10582" y="13385"/>
                    </a:lnTo>
                    <a:lnTo>
                      <a:pt x="10727" y="13373"/>
                    </a:lnTo>
                    <a:lnTo>
                      <a:pt x="10884" y="13349"/>
                    </a:lnTo>
                    <a:lnTo>
                      <a:pt x="11029" y="13325"/>
                    </a:lnTo>
                    <a:lnTo>
                      <a:pt x="11162" y="13301"/>
                    </a:lnTo>
                    <a:lnTo>
                      <a:pt x="11307" y="13252"/>
                    </a:lnTo>
                    <a:lnTo>
                      <a:pt x="11585" y="13156"/>
                    </a:lnTo>
                    <a:lnTo>
                      <a:pt x="11839" y="13035"/>
                    </a:lnTo>
                    <a:lnTo>
                      <a:pt x="12080" y="12878"/>
                    </a:lnTo>
                    <a:lnTo>
                      <a:pt x="12310" y="12709"/>
                    </a:lnTo>
                    <a:lnTo>
                      <a:pt x="12527" y="12515"/>
                    </a:lnTo>
                    <a:lnTo>
                      <a:pt x="12720" y="12310"/>
                    </a:lnTo>
                    <a:lnTo>
                      <a:pt x="12889" y="12081"/>
                    </a:lnTo>
                    <a:lnTo>
                      <a:pt x="13034" y="11839"/>
                    </a:lnTo>
                    <a:lnTo>
                      <a:pt x="13155" y="11573"/>
                    </a:lnTo>
                    <a:lnTo>
                      <a:pt x="13264" y="11307"/>
                    </a:lnTo>
                    <a:lnTo>
                      <a:pt x="13300" y="11162"/>
                    </a:lnTo>
                    <a:lnTo>
                      <a:pt x="13336" y="11018"/>
                    </a:lnTo>
                    <a:lnTo>
                      <a:pt x="13361" y="10873"/>
                    </a:lnTo>
                    <a:lnTo>
                      <a:pt x="13385" y="10728"/>
                    </a:lnTo>
                    <a:lnTo>
                      <a:pt x="13397" y="10571"/>
                    </a:lnTo>
                    <a:lnTo>
                      <a:pt x="13397" y="10426"/>
                    </a:lnTo>
                    <a:lnTo>
                      <a:pt x="13397" y="2960"/>
                    </a:lnTo>
                    <a:lnTo>
                      <a:pt x="13397" y="2960"/>
                    </a:lnTo>
                    <a:lnTo>
                      <a:pt x="13397" y="2815"/>
                    </a:lnTo>
                    <a:lnTo>
                      <a:pt x="13385" y="2658"/>
                    </a:lnTo>
                    <a:lnTo>
                      <a:pt x="13361" y="2513"/>
                    </a:lnTo>
                    <a:lnTo>
                      <a:pt x="13336" y="2368"/>
                    </a:lnTo>
                    <a:lnTo>
                      <a:pt x="13300" y="2223"/>
                    </a:lnTo>
                    <a:lnTo>
                      <a:pt x="13264" y="2078"/>
                    </a:lnTo>
                    <a:lnTo>
                      <a:pt x="13155" y="1813"/>
                    </a:lnTo>
                    <a:lnTo>
                      <a:pt x="13034" y="1547"/>
                    </a:lnTo>
                    <a:lnTo>
                      <a:pt x="12889" y="1305"/>
                    </a:lnTo>
                    <a:lnTo>
                      <a:pt x="12720" y="1076"/>
                    </a:lnTo>
                    <a:lnTo>
                      <a:pt x="12527" y="870"/>
                    </a:lnTo>
                    <a:lnTo>
                      <a:pt x="12310" y="677"/>
                    </a:lnTo>
                    <a:lnTo>
                      <a:pt x="12080" y="508"/>
                    </a:lnTo>
                    <a:lnTo>
                      <a:pt x="11839" y="351"/>
                    </a:lnTo>
                    <a:lnTo>
                      <a:pt x="11585" y="230"/>
                    </a:lnTo>
                    <a:lnTo>
                      <a:pt x="11307" y="134"/>
                    </a:lnTo>
                    <a:lnTo>
                      <a:pt x="11162" y="85"/>
                    </a:lnTo>
                    <a:lnTo>
                      <a:pt x="11029" y="61"/>
                    </a:lnTo>
                    <a:lnTo>
                      <a:pt x="10884" y="37"/>
                    </a:lnTo>
                    <a:lnTo>
                      <a:pt x="10727" y="13"/>
                    </a:lnTo>
                    <a:lnTo>
                      <a:pt x="10582" y="1"/>
                    </a:lnTo>
                    <a:lnTo>
                      <a:pt x="10425" y="1"/>
                    </a:lnTo>
                    <a:lnTo>
                      <a:pt x="10425" y="1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1"/>
              <p:cNvSpPr/>
              <p:nvPr/>
            </p:nvSpPr>
            <p:spPr>
              <a:xfrm>
                <a:off x="4347956" y="3796942"/>
                <a:ext cx="203215" cy="209674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4675" extrusionOk="0">
                    <a:moveTo>
                      <a:pt x="834" y="0"/>
                    </a:moveTo>
                    <a:lnTo>
                      <a:pt x="737" y="24"/>
                    </a:lnTo>
                    <a:lnTo>
                      <a:pt x="653" y="36"/>
                    </a:lnTo>
                    <a:lnTo>
                      <a:pt x="568" y="73"/>
                    </a:lnTo>
                    <a:lnTo>
                      <a:pt x="484" y="109"/>
                    </a:lnTo>
                    <a:lnTo>
                      <a:pt x="411" y="157"/>
                    </a:lnTo>
                    <a:lnTo>
                      <a:pt x="339" y="217"/>
                    </a:lnTo>
                    <a:lnTo>
                      <a:pt x="266" y="278"/>
                    </a:lnTo>
                    <a:lnTo>
                      <a:pt x="206" y="338"/>
                    </a:lnTo>
                    <a:lnTo>
                      <a:pt x="158" y="411"/>
                    </a:lnTo>
                    <a:lnTo>
                      <a:pt x="109" y="483"/>
                    </a:lnTo>
                    <a:lnTo>
                      <a:pt x="73" y="568"/>
                    </a:lnTo>
                    <a:lnTo>
                      <a:pt x="37" y="652"/>
                    </a:lnTo>
                    <a:lnTo>
                      <a:pt x="13" y="749"/>
                    </a:lnTo>
                    <a:lnTo>
                      <a:pt x="0" y="834"/>
                    </a:lnTo>
                    <a:lnTo>
                      <a:pt x="0" y="930"/>
                    </a:lnTo>
                    <a:lnTo>
                      <a:pt x="0" y="4675"/>
                    </a:lnTo>
                    <a:lnTo>
                      <a:pt x="4530" y="4675"/>
                    </a:lnTo>
                    <a:lnTo>
                      <a:pt x="4530" y="930"/>
                    </a:lnTo>
                    <a:lnTo>
                      <a:pt x="4530" y="834"/>
                    </a:lnTo>
                    <a:lnTo>
                      <a:pt x="4506" y="749"/>
                    </a:lnTo>
                    <a:lnTo>
                      <a:pt x="4494" y="652"/>
                    </a:lnTo>
                    <a:lnTo>
                      <a:pt x="4458" y="568"/>
                    </a:lnTo>
                    <a:lnTo>
                      <a:pt x="4422" y="483"/>
                    </a:lnTo>
                    <a:lnTo>
                      <a:pt x="4373" y="411"/>
                    </a:lnTo>
                    <a:lnTo>
                      <a:pt x="4313" y="338"/>
                    </a:lnTo>
                    <a:lnTo>
                      <a:pt x="4253" y="278"/>
                    </a:lnTo>
                    <a:lnTo>
                      <a:pt x="4192" y="217"/>
                    </a:lnTo>
                    <a:lnTo>
                      <a:pt x="4120" y="157"/>
                    </a:lnTo>
                    <a:lnTo>
                      <a:pt x="4047" y="109"/>
                    </a:lnTo>
                    <a:lnTo>
                      <a:pt x="3963" y="73"/>
                    </a:lnTo>
                    <a:lnTo>
                      <a:pt x="3878" y="36"/>
                    </a:lnTo>
                    <a:lnTo>
                      <a:pt x="3782" y="24"/>
                    </a:lnTo>
                    <a:lnTo>
                      <a:pt x="36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1"/>
              <p:cNvSpPr/>
              <p:nvPr/>
            </p:nvSpPr>
            <p:spPr>
              <a:xfrm>
                <a:off x="4402135" y="3821295"/>
                <a:ext cx="94320" cy="94320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2103" extrusionOk="0">
                    <a:moveTo>
                      <a:pt x="1051" y="1"/>
                    </a:moveTo>
                    <a:lnTo>
                      <a:pt x="943" y="13"/>
                    </a:lnTo>
                    <a:lnTo>
                      <a:pt x="846" y="25"/>
                    </a:lnTo>
                    <a:lnTo>
                      <a:pt x="749" y="49"/>
                    </a:lnTo>
                    <a:lnTo>
                      <a:pt x="653" y="85"/>
                    </a:lnTo>
                    <a:lnTo>
                      <a:pt x="556" y="134"/>
                    </a:lnTo>
                    <a:lnTo>
                      <a:pt x="472" y="182"/>
                    </a:lnTo>
                    <a:lnTo>
                      <a:pt x="387" y="242"/>
                    </a:lnTo>
                    <a:lnTo>
                      <a:pt x="315" y="315"/>
                    </a:lnTo>
                    <a:lnTo>
                      <a:pt x="242" y="387"/>
                    </a:lnTo>
                    <a:lnTo>
                      <a:pt x="182" y="472"/>
                    </a:lnTo>
                    <a:lnTo>
                      <a:pt x="133" y="556"/>
                    </a:lnTo>
                    <a:lnTo>
                      <a:pt x="85" y="653"/>
                    </a:lnTo>
                    <a:lnTo>
                      <a:pt x="49" y="750"/>
                    </a:lnTo>
                    <a:lnTo>
                      <a:pt x="25" y="846"/>
                    </a:lnTo>
                    <a:lnTo>
                      <a:pt x="13" y="943"/>
                    </a:lnTo>
                    <a:lnTo>
                      <a:pt x="0" y="1052"/>
                    </a:lnTo>
                    <a:lnTo>
                      <a:pt x="13" y="1160"/>
                    </a:lnTo>
                    <a:lnTo>
                      <a:pt x="25" y="1269"/>
                    </a:lnTo>
                    <a:lnTo>
                      <a:pt x="49" y="1366"/>
                    </a:lnTo>
                    <a:lnTo>
                      <a:pt x="85" y="1462"/>
                    </a:lnTo>
                    <a:lnTo>
                      <a:pt x="133" y="1559"/>
                    </a:lnTo>
                    <a:lnTo>
                      <a:pt x="182" y="1644"/>
                    </a:lnTo>
                    <a:lnTo>
                      <a:pt x="242" y="1728"/>
                    </a:lnTo>
                    <a:lnTo>
                      <a:pt x="315" y="1801"/>
                    </a:lnTo>
                    <a:lnTo>
                      <a:pt x="387" y="1861"/>
                    </a:lnTo>
                    <a:lnTo>
                      <a:pt x="472" y="1921"/>
                    </a:lnTo>
                    <a:lnTo>
                      <a:pt x="556" y="1982"/>
                    </a:lnTo>
                    <a:lnTo>
                      <a:pt x="653" y="2030"/>
                    </a:lnTo>
                    <a:lnTo>
                      <a:pt x="749" y="2054"/>
                    </a:lnTo>
                    <a:lnTo>
                      <a:pt x="846" y="2090"/>
                    </a:lnTo>
                    <a:lnTo>
                      <a:pt x="943" y="2103"/>
                    </a:lnTo>
                    <a:lnTo>
                      <a:pt x="1160" y="2103"/>
                    </a:lnTo>
                    <a:lnTo>
                      <a:pt x="1269" y="2090"/>
                    </a:lnTo>
                    <a:lnTo>
                      <a:pt x="1366" y="2054"/>
                    </a:lnTo>
                    <a:lnTo>
                      <a:pt x="1462" y="2030"/>
                    </a:lnTo>
                    <a:lnTo>
                      <a:pt x="1559" y="1982"/>
                    </a:lnTo>
                    <a:lnTo>
                      <a:pt x="1643" y="1921"/>
                    </a:lnTo>
                    <a:lnTo>
                      <a:pt x="1728" y="1861"/>
                    </a:lnTo>
                    <a:lnTo>
                      <a:pt x="1800" y="1801"/>
                    </a:lnTo>
                    <a:lnTo>
                      <a:pt x="1861" y="1728"/>
                    </a:lnTo>
                    <a:lnTo>
                      <a:pt x="1921" y="1644"/>
                    </a:lnTo>
                    <a:lnTo>
                      <a:pt x="1982" y="1559"/>
                    </a:lnTo>
                    <a:lnTo>
                      <a:pt x="2030" y="1462"/>
                    </a:lnTo>
                    <a:lnTo>
                      <a:pt x="2054" y="1366"/>
                    </a:lnTo>
                    <a:lnTo>
                      <a:pt x="2090" y="1269"/>
                    </a:lnTo>
                    <a:lnTo>
                      <a:pt x="2102" y="1160"/>
                    </a:lnTo>
                    <a:lnTo>
                      <a:pt x="2102" y="1052"/>
                    </a:lnTo>
                    <a:lnTo>
                      <a:pt x="2102" y="943"/>
                    </a:lnTo>
                    <a:lnTo>
                      <a:pt x="2090" y="846"/>
                    </a:lnTo>
                    <a:lnTo>
                      <a:pt x="2054" y="750"/>
                    </a:lnTo>
                    <a:lnTo>
                      <a:pt x="2030" y="653"/>
                    </a:lnTo>
                    <a:lnTo>
                      <a:pt x="1982" y="556"/>
                    </a:lnTo>
                    <a:lnTo>
                      <a:pt x="1921" y="472"/>
                    </a:lnTo>
                    <a:lnTo>
                      <a:pt x="1861" y="387"/>
                    </a:lnTo>
                    <a:lnTo>
                      <a:pt x="1800" y="315"/>
                    </a:lnTo>
                    <a:lnTo>
                      <a:pt x="1728" y="242"/>
                    </a:lnTo>
                    <a:lnTo>
                      <a:pt x="1643" y="182"/>
                    </a:lnTo>
                    <a:lnTo>
                      <a:pt x="1559" y="134"/>
                    </a:lnTo>
                    <a:lnTo>
                      <a:pt x="1462" y="85"/>
                    </a:lnTo>
                    <a:lnTo>
                      <a:pt x="1366" y="49"/>
                    </a:lnTo>
                    <a:lnTo>
                      <a:pt x="1269" y="25"/>
                    </a:lnTo>
                    <a:lnTo>
                      <a:pt x="1160" y="13"/>
                    </a:lnTo>
                    <a:lnTo>
                      <a:pt x="10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1"/>
              <p:cNvSpPr/>
              <p:nvPr/>
            </p:nvSpPr>
            <p:spPr>
              <a:xfrm>
                <a:off x="4383702" y="3932390"/>
                <a:ext cx="131724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2937" h="1233" extrusionOk="0">
                    <a:moveTo>
                      <a:pt x="1233" y="0"/>
                    </a:moveTo>
                    <a:lnTo>
                      <a:pt x="1112" y="12"/>
                    </a:lnTo>
                    <a:lnTo>
                      <a:pt x="991" y="24"/>
                    </a:lnTo>
                    <a:lnTo>
                      <a:pt x="871" y="60"/>
                    </a:lnTo>
                    <a:lnTo>
                      <a:pt x="750" y="97"/>
                    </a:lnTo>
                    <a:lnTo>
                      <a:pt x="653" y="145"/>
                    </a:lnTo>
                    <a:lnTo>
                      <a:pt x="544" y="217"/>
                    </a:lnTo>
                    <a:lnTo>
                      <a:pt x="448" y="278"/>
                    </a:lnTo>
                    <a:lnTo>
                      <a:pt x="363" y="362"/>
                    </a:lnTo>
                    <a:lnTo>
                      <a:pt x="279" y="447"/>
                    </a:lnTo>
                    <a:lnTo>
                      <a:pt x="206" y="544"/>
                    </a:lnTo>
                    <a:lnTo>
                      <a:pt x="146" y="652"/>
                    </a:lnTo>
                    <a:lnTo>
                      <a:pt x="97" y="761"/>
                    </a:lnTo>
                    <a:lnTo>
                      <a:pt x="61" y="870"/>
                    </a:lnTo>
                    <a:lnTo>
                      <a:pt x="25" y="991"/>
                    </a:lnTo>
                    <a:lnTo>
                      <a:pt x="1" y="1111"/>
                    </a:lnTo>
                    <a:lnTo>
                      <a:pt x="1" y="1232"/>
                    </a:lnTo>
                    <a:lnTo>
                      <a:pt x="2936" y="1232"/>
                    </a:lnTo>
                    <a:lnTo>
                      <a:pt x="2924" y="1111"/>
                    </a:lnTo>
                    <a:lnTo>
                      <a:pt x="2912" y="991"/>
                    </a:lnTo>
                    <a:lnTo>
                      <a:pt x="2876" y="870"/>
                    </a:lnTo>
                    <a:lnTo>
                      <a:pt x="2840" y="761"/>
                    </a:lnTo>
                    <a:lnTo>
                      <a:pt x="2779" y="652"/>
                    </a:lnTo>
                    <a:lnTo>
                      <a:pt x="2719" y="544"/>
                    </a:lnTo>
                    <a:lnTo>
                      <a:pt x="2646" y="447"/>
                    </a:lnTo>
                    <a:lnTo>
                      <a:pt x="2574" y="362"/>
                    </a:lnTo>
                    <a:lnTo>
                      <a:pt x="2489" y="278"/>
                    </a:lnTo>
                    <a:lnTo>
                      <a:pt x="2393" y="217"/>
                    </a:lnTo>
                    <a:lnTo>
                      <a:pt x="2284" y="145"/>
                    </a:lnTo>
                    <a:lnTo>
                      <a:pt x="2175" y="97"/>
                    </a:lnTo>
                    <a:lnTo>
                      <a:pt x="2066" y="60"/>
                    </a:lnTo>
                    <a:lnTo>
                      <a:pt x="1946" y="24"/>
                    </a:lnTo>
                    <a:lnTo>
                      <a:pt x="1825" y="12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1"/>
              <p:cNvSpPr/>
              <p:nvPr/>
            </p:nvSpPr>
            <p:spPr>
              <a:xfrm>
                <a:off x="4307860" y="3679344"/>
                <a:ext cx="528288" cy="80775"/>
              </a:xfrm>
              <a:custGeom>
                <a:avLst/>
                <a:gdLst/>
                <a:ahLst/>
                <a:cxnLst/>
                <a:rect l="l" t="t" r="r" b="b"/>
                <a:pathLst>
                  <a:path w="11779" h="1801" extrusionOk="0">
                    <a:moveTo>
                      <a:pt x="2163" y="1"/>
                    </a:moveTo>
                    <a:lnTo>
                      <a:pt x="1958" y="13"/>
                    </a:lnTo>
                    <a:lnTo>
                      <a:pt x="1764" y="37"/>
                    </a:lnTo>
                    <a:lnTo>
                      <a:pt x="1583" y="85"/>
                    </a:lnTo>
                    <a:lnTo>
                      <a:pt x="1402" y="146"/>
                    </a:lnTo>
                    <a:lnTo>
                      <a:pt x="1221" y="218"/>
                    </a:lnTo>
                    <a:lnTo>
                      <a:pt x="1052" y="303"/>
                    </a:lnTo>
                    <a:lnTo>
                      <a:pt x="894" y="399"/>
                    </a:lnTo>
                    <a:lnTo>
                      <a:pt x="750" y="520"/>
                    </a:lnTo>
                    <a:lnTo>
                      <a:pt x="617" y="641"/>
                    </a:lnTo>
                    <a:lnTo>
                      <a:pt x="484" y="786"/>
                    </a:lnTo>
                    <a:lnTo>
                      <a:pt x="375" y="931"/>
                    </a:lnTo>
                    <a:lnTo>
                      <a:pt x="266" y="1088"/>
                    </a:lnTo>
                    <a:lnTo>
                      <a:pt x="182" y="1257"/>
                    </a:lnTo>
                    <a:lnTo>
                      <a:pt x="109" y="1426"/>
                    </a:lnTo>
                    <a:lnTo>
                      <a:pt x="49" y="1607"/>
                    </a:lnTo>
                    <a:lnTo>
                      <a:pt x="1" y="1801"/>
                    </a:lnTo>
                    <a:lnTo>
                      <a:pt x="11778" y="1801"/>
                    </a:lnTo>
                    <a:lnTo>
                      <a:pt x="11730" y="1607"/>
                    </a:lnTo>
                    <a:lnTo>
                      <a:pt x="11682" y="1426"/>
                    </a:lnTo>
                    <a:lnTo>
                      <a:pt x="11597" y="1257"/>
                    </a:lnTo>
                    <a:lnTo>
                      <a:pt x="11513" y="1088"/>
                    </a:lnTo>
                    <a:lnTo>
                      <a:pt x="11416" y="931"/>
                    </a:lnTo>
                    <a:lnTo>
                      <a:pt x="11295" y="786"/>
                    </a:lnTo>
                    <a:lnTo>
                      <a:pt x="11174" y="641"/>
                    </a:lnTo>
                    <a:lnTo>
                      <a:pt x="11030" y="520"/>
                    </a:lnTo>
                    <a:lnTo>
                      <a:pt x="10885" y="399"/>
                    </a:lnTo>
                    <a:lnTo>
                      <a:pt x="10728" y="303"/>
                    </a:lnTo>
                    <a:lnTo>
                      <a:pt x="10558" y="218"/>
                    </a:lnTo>
                    <a:lnTo>
                      <a:pt x="10377" y="146"/>
                    </a:lnTo>
                    <a:lnTo>
                      <a:pt x="10196" y="85"/>
                    </a:lnTo>
                    <a:lnTo>
                      <a:pt x="10015" y="37"/>
                    </a:lnTo>
                    <a:lnTo>
                      <a:pt x="9822" y="13"/>
                    </a:lnTo>
                    <a:lnTo>
                      <a:pt x="96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1"/>
              <p:cNvSpPr/>
              <p:nvPr/>
            </p:nvSpPr>
            <p:spPr>
              <a:xfrm>
                <a:off x="4359886" y="3695087"/>
                <a:ext cx="30363" cy="30363"/>
              </a:xfrm>
              <a:custGeom>
                <a:avLst/>
                <a:gdLst/>
                <a:ahLst/>
                <a:cxnLst/>
                <a:rect l="l" t="t" r="r" b="b"/>
                <a:pathLst>
                  <a:path w="677" h="677" extrusionOk="0">
                    <a:moveTo>
                      <a:pt x="338" y="0"/>
                    </a:moveTo>
                    <a:lnTo>
                      <a:pt x="266" y="12"/>
                    </a:lnTo>
                    <a:lnTo>
                      <a:pt x="206" y="36"/>
                    </a:lnTo>
                    <a:lnTo>
                      <a:pt x="145" y="60"/>
                    </a:lnTo>
                    <a:lnTo>
                      <a:pt x="97" y="109"/>
                    </a:lnTo>
                    <a:lnTo>
                      <a:pt x="49" y="157"/>
                    </a:lnTo>
                    <a:lnTo>
                      <a:pt x="24" y="217"/>
                    </a:lnTo>
                    <a:lnTo>
                      <a:pt x="0" y="278"/>
                    </a:lnTo>
                    <a:lnTo>
                      <a:pt x="0" y="338"/>
                    </a:lnTo>
                    <a:lnTo>
                      <a:pt x="0" y="411"/>
                    </a:lnTo>
                    <a:lnTo>
                      <a:pt x="24" y="471"/>
                    </a:lnTo>
                    <a:lnTo>
                      <a:pt x="49" y="532"/>
                    </a:lnTo>
                    <a:lnTo>
                      <a:pt x="97" y="580"/>
                    </a:lnTo>
                    <a:lnTo>
                      <a:pt x="145" y="628"/>
                    </a:lnTo>
                    <a:lnTo>
                      <a:pt x="206" y="652"/>
                    </a:lnTo>
                    <a:lnTo>
                      <a:pt x="266" y="676"/>
                    </a:lnTo>
                    <a:lnTo>
                      <a:pt x="399" y="676"/>
                    </a:lnTo>
                    <a:lnTo>
                      <a:pt x="459" y="652"/>
                    </a:lnTo>
                    <a:lnTo>
                      <a:pt x="520" y="628"/>
                    </a:lnTo>
                    <a:lnTo>
                      <a:pt x="568" y="580"/>
                    </a:lnTo>
                    <a:lnTo>
                      <a:pt x="616" y="532"/>
                    </a:lnTo>
                    <a:lnTo>
                      <a:pt x="640" y="471"/>
                    </a:lnTo>
                    <a:lnTo>
                      <a:pt x="665" y="411"/>
                    </a:lnTo>
                    <a:lnTo>
                      <a:pt x="677" y="338"/>
                    </a:lnTo>
                    <a:lnTo>
                      <a:pt x="665" y="278"/>
                    </a:lnTo>
                    <a:lnTo>
                      <a:pt x="640" y="217"/>
                    </a:lnTo>
                    <a:lnTo>
                      <a:pt x="616" y="157"/>
                    </a:lnTo>
                    <a:lnTo>
                      <a:pt x="568" y="109"/>
                    </a:lnTo>
                    <a:lnTo>
                      <a:pt x="520" y="60"/>
                    </a:lnTo>
                    <a:lnTo>
                      <a:pt x="459" y="36"/>
                    </a:lnTo>
                    <a:lnTo>
                      <a:pt x="399" y="12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1"/>
              <p:cNvSpPr/>
              <p:nvPr/>
            </p:nvSpPr>
            <p:spPr>
              <a:xfrm>
                <a:off x="4419492" y="3695087"/>
                <a:ext cx="30363" cy="30363"/>
              </a:xfrm>
              <a:custGeom>
                <a:avLst/>
                <a:gdLst/>
                <a:ahLst/>
                <a:cxnLst/>
                <a:rect l="l" t="t" r="r" b="b"/>
                <a:pathLst>
                  <a:path w="677" h="677" extrusionOk="0">
                    <a:moveTo>
                      <a:pt x="338" y="0"/>
                    </a:moveTo>
                    <a:lnTo>
                      <a:pt x="266" y="12"/>
                    </a:lnTo>
                    <a:lnTo>
                      <a:pt x="205" y="36"/>
                    </a:lnTo>
                    <a:lnTo>
                      <a:pt x="145" y="60"/>
                    </a:lnTo>
                    <a:lnTo>
                      <a:pt x="97" y="109"/>
                    </a:lnTo>
                    <a:lnTo>
                      <a:pt x="60" y="157"/>
                    </a:lnTo>
                    <a:lnTo>
                      <a:pt x="24" y="217"/>
                    </a:lnTo>
                    <a:lnTo>
                      <a:pt x="0" y="278"/>
                    </a:lnTo>
                    <a:lnTo>
                      <a:pt x="0" y="338"/>
                    </a:lnTo>
                    <a:lnTo>
                      <a:pt x="0" y="411"/>
                    </a:lnTo>
                    <a:lnTo>
                      <a:pt x="24" y="471"/>
                    </a:lnTo>
                    <a:lnTo>
                      <a:pt x="60" y="532"/>
                    </a:lnTo>
                    <a:lnTo>
                      <a:pt x="97" y="580"/>
                    </a:lnTo>
                    <a:lnTo>
                      <a:pt x="145" y="628"/>
                    </a:lnTo>
                    <a:lnTo>
                      <a:pt x="205" y="652"/>
                    </a:lnTo>
                    <a:lnTo>
                      <a:pt x="266" y="676"/>
                    </a:lnTo>
                    <a:lnTo>
                      <a:pt x="399" y="676"/>
                    </a:lnTo>
                    <a:lnTo>
                      <a:pt x="471" y="652"/>
                    </a:lnTo>
                    <a:lnTo>
                      <a:pt x="519" y="628"/>
                    </a:lnTo>
                    <a:lnTo>
                      <a:pt x="580" y="580"/>
                    </a:lnTo>
                    <a:lnTo>
                      <a:pt x="616" y="532"/>
                    </a:lnTo>
                    <a:lnTo>
                      <a:pt x="652" y="471"/>
                    </a:lnTo>
                    <a:lnTo>
                      <a:pt x="664" y="411"/>
                    </a:lnTo>
                    <a:lnTo>
                      <a:pt x="677" y="338"/>
                    </a:lnTo>
                    <a:lnTo>
                      <a:pt x="664" y="278"/>
                    </a:lnTo>
                    <a:lnTo>
                      <a:pt x="652" y="217"/>
                    </a:lnTo>
                    <a:lnTo>
                      <a:pt x="616" y="157"/>
                    </a:lnTo>
                    <a:lnTo>
                      <a:pt x="580" y="109"/>
                    </a:lnTo>
                    <a:lnTo>
                      <a:pt x="519" y="60"/>
                    </a:lnTo>
                    <a:lnTo>
                      <a:pt x="471" y="36"/>
                    </a:lnTo>
                    <a:lnTo>
                      <a:pt x="399" y="12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1"/>
              <p:cNvSpPr/>
              <p:nvPr/>
            </p:nvSpPr>
            <p:spPr>
              <a:xfrm>
                <a:off x="4479053" y="3695087"/>
                <a:ext cx="30408" cy="3036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77" extrusionOk="0">
                    <a:moveTo>
                      <a:pt x="339" y="0"/>
                    </a:moveTo>
                    <a:lnTo>
                      <a:pt x="267" y="12"/>
                    </a:lnTo>
                    <a:lnTo>
                      <a:pt x="206" y="36"/>
                    </a:lnTo>
                    <a:lnTo>
                      <a:pt x="146" y="60"/>
                    </a:lnTo>
                    <a:lnTo>
                      <a:pt x="97" y="109"/>
                    </a:lnTo>
                    <a:lnTo>
                      <a:pt x="61" y="157"/>
                    </a:lnTo>
                    <a:lnTo>
                      <a:pt x="25" y="217"/>
                    </a:lnTo>
                    <a:lnTo>
                      <a:pt x="13" y="278"/>
                    </a:lnTo>
                    <a:lnTo>
                      <a:pt x="1" y="338"/>
                    </a:lnTo>
                    <a:lnTo>
                      <a:pt x="13" y="411"/>
                    </a:lnTo>
                    <a:lnTo>
                      <a:pt x="25" y="471"/>
                    </a:lnTo>
                    <a:lnTo>
                      <a:pt x="61" y="532"/>
                    </a:lnTo>
                    <a:lnTo>
                      <a:pt x="97" y="580"/>
                    </a:lnTo>
                    <a:lnTo>
                      <a:pt x="146" y="628"/>
                    </a:lnTo>
                    <a:lnTo>
                      <a:pt x="206" y="652"/>
                    </a:lnTo>
                    <a:lnTo>
                      <a:pt x="267" y="676"/>
                    </a:lnTo>
                    <a:lnTo>
                      <a:pt x="412" y="676"/>
                    </a:lnTo>
                    <a:lnTo>
                      <a:pt x="472" y="652"/>
                    </a:lnTo>
                    <a:lnTo>
                      <a:pt x="532" y="628"/>
                    </a:lnTo>
                    <a:lnTo>
                      <a:pt x="581" y="580"/>
                    </a:lnTo>
                    <a:lnTo>
                      <a:pt x="617" y="532"/>
                    </a:lnTo>
                    <a:lnTo>
                      <a:pt x="653" y="471"/>
                    </a:lnTo>
                    <a:lnTo>
                      <a:pt x="665" y="411"/>
                    </a:lnTo>
                    <a:lnTo>
                      <a:pt x="677" y="338"/>
                    </a:lnTo>
                    <a:lnTo>
                      <a:pt x="665" y="278"/>
                    </a:lnTo>
                    <a:lnTo>
                      <a:pt x="653" y="217"/>
                    </a:lnTo>
                    <a:lnTo>
                      <a:pt x="617" y="157"/>
                    </a:lnTo>
                    <a:lnTo>
                      <a:pt x="581" y="109"/>
                    </a:lnTo>
                    <a:lnTo>
                      <a:pt x="532" y="60"/>
                    </a:lnTo>
                    <a:lnTo>
                      <a:pt x="472" y="36"/>
                    </a:lnTo>
                    <a:lnTo>
                      <a:pt x="412" y="12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1"/>
              <p:cNvSpPr/>
              <p:nvPr/>
            </p:nvSpPr>
            <p:spPr>
              <a:xfrm>
                <a:off x="4351185" y="4052634"/>
                <a:ext cx="376605" cy="10899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243" extrusionOk="0">
                    <a:moveTo>
                      <a:pt x="1" y="1"/>
                    </a:moveTo>
                    <a:lnTo>
                      <a:pt x="1" y="242"/>
                    </a:lnTo>
                    <a:lnTo>
                      <a:pt x="8397" y="242"/>
                    </a:lnTo>
                    <a:lnTo>
                      <a:pt x="839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1"/>
              <p:cNvSpPr/>
              <p:nvPr/>
            </p:nvSpPr>
            <p:spPr>
              <a:xfrm>
                <a:off x="4351185" y="4096542"/>
                <a:ext cx="376605" cy="10854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242" extrusionOk="0">
                    <a:moveTo>
                      <a:pt x="1" y="0"/>
                    </a:moveTo>
                    <a:lnTo>
                      <a:pt x="1" y="242"/>
                    </a:lnTo>
                    <a:lnTo>
                      <a:pt x="8397" y="242"/>
                    </a:lnTo>
                    <a:lnTo>
                      <a:pt x="83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1"/>
              <p:cNvSpPr/>
              <p:nvPr/>
            </p:nvSpPr>
            <p:spPr>
              <a:xfrm>
                <a:off x="4351185" y="4140944"/>
                <a:ext cx="376605" cy="10360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231" extrusionOk="0">
                    <a:moveTo>
                      <a:pt x="1" y="1"/>
                    </a:moveTo>
                    <a:lnTo>
                      <a:pt x="1" y="230"/>
                    </a:lnTo>
                    <a:lnTo>
                      <a:pt x="8397" y="230"/>
                    </a:lnTo>
                    <a:lnTo>
                      <a:pt x="839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1"/>
              <p:cNvSpPr/>
              <p:nvPr/>
            </p:nvSpPr>
            <p:spPr>
              <a:xfrm>
                <a:off x="4734252" y="4027159"/>
                <a:ext cx="51533" cy="39603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883" extrusionOk="0">
                    <a:moveTo>
                      <a:pt x="1015" y="1"/>
                    </a:moveTo>
                    <a:lnTo>
                      <a:pt x="967" y="13"/>
                    </a:lnTo>
                    <a:lnTo>
                      <a:pt x="931" y="37"/>
                    </a:lnTo>
                    <a:lnTo>
                      <a:pt x="387" y="581"/>
                    </a:lnTo>
                    <a:lnTo>
                      <a:pt x="218" y="412"/>
                    </a:lnTo>
                    <a:lnTo>
                      <a:pt x="182" y="388"/>
                    </a:lnTo>
                    <a:lnTo>
                      <a:pt x="133" y="375"/>
                    </a:lnTo>
                    <a:lnTo>
                      <a:pt x="85" y="388"/>
                    </a:lnTo>
                    <a:lnTo>
                      <a:pt x="37" y="412"/>
                    </a:lnTo>
                    <a:lnTo>
                      <a:pt x="13" y="448"/>
                    </a:lnTo>
                    <a:lnTo>
                      <a:pt x="0" y="496"/>
                    </a:lnTo>
                    <a:lnTo>
                      <a:pt x="13" y="545"/>
                    </a:lnTo>
                    <a:lnTo>
                      <a:pt x="37" y="593"/>
                    </a:lnTo>
                    <a:lnTo>
                      <a:pt x="302" y="847"/>
                    </a:lnTo>
                    <a:lnTo>
                      <a:pt x="339" y="871"/>
                    </a:lnTo>
                    <a:lnTo>
                      <a:pt x="387" y="883"/>
                    </a:lnTo>
                    <a:lnTo>
                      <a:pt x="435" y="871"/>
                    </a:lnTo>
                    <a:lnTo>
                      <a:pt x="484" y="847"/>
                    </a:lnTo>
                    <a:lnTo>
                      <a:pt x="1112" y="218"/>
                    </a:lnTo>
                    <a:lnTo>
                      <a:pt x="1136" y="170"/>
                    </a:lnTo>
                    <a:lnTo>
                      <a:pt x="1148" y="122"/>
                    </a:lnTo>
                    <a:lnTo>
                      <a:pt x="1136" y="73"/>
                    </a:lnTo>
                    <a:lnTo>
                      <a:pt x="1112" y="37"/>
                    </a:lnTo>
                    <a:lnTo>
                      <a:pt x="1063" y="13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1"/>
              <p:cNvSpPr/>
              <p:nvPr/>
            </p:nvSpPr>
            <p:spPr>
              <a:xfrm>
                <a:off x="4734252" y="4073220"/>
                <a:ext cx="51533" cy="40141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895" extrusionOk="0">
                    <a:moveTo>
                      <a:pt x="1015" y="1"/>
                    </a:moveTo>
                    <a:lnTo>
                      <a:pt x="967" y="13"/>
                    </a:lnTo>
                    <a:lnTo>
                      <a:pt x="931" y="37"/>
                    </a:lnTo>
                    <a:lnTo>
                      <a:pt x="387" y="581"/>
                    </a:lnTo>
                    <a:lnTo>
                      <a:pt x="218" y="412"/>
                    </a:lnTo>
                    <a:lnTo>
                      <a:pt x="182" y="387"/>
                    </a:lnTo>
                    <a:lnTo>
                      <a:pt x="133" y="375"/>
                    </a:lnTo>
                    <a:lnTo>
                      <a:pt x="85" y="387"/>
                    </a:lnTo>
                    <a:lnTo>
                      <a:pt x="37" y="412"/>
                    </a:lnTo>
                    <a:lnTo>
                      <a:pt x="13" y="460"/>
                    </a:lnTo>
                    <a:lnTo>
                      <a:pt x="0" y="508"/>
                    </a:lnTo>
                    <a:lnTo>
                      <a:pt x="13" y="556"/>
                    </a:lnTo>
                    <a:lnTo>
                      <a:pt x="37" y="593"/>
                    </a:lnTo>
                    <a:lnTo>
                      <a:pt x="302" y="858"/>
                    </a:lnTo>
                    <a:lnTo>
                      <a:pt x="339" y="883"/>
                    </a:lnTo>
                    <a:lnTo>
                      <a:pt x="387" y="895"/>
                    </a:lnTo>
                    <a:lnTo>
                      <a:pt x="435" y="883"/>
                    </a:lnTo>
                    <a:lnTo>
                      <a:pt x="484" y="858"/>
                    </a:lnTo>
                    <a:lnTo>
                      <a:pt x="1112" y="218"/>
                    </a:lnTo>
                    <a:lnTo>
                      <a:pt x="1136" y="182"/>
                    </a:lnTo>
                    <a:lnTo>
                      <a:pt x="1148" y="134"/>
                    </a:lnTo>
                    <a:lnTo>
                      <a:pt x="1136" y="85"/>
                    </a:lnTo>
                    <a:lnTo>
                      <a:pt x="1112" y="37"/>
                    </a:lnTo>
                    <a:lnTo>
                      <a:pt x="1063" y="13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1"/>
              <p:cNvSpPr/>
              <p:nvPr/>
            </p:nvSpPr>
            <p:spPr>
              <a:xfrm>
                <a:off x="4734252" y="4117128"/>
                <a:ext cx="51533" cy="40141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895" extrusionOk="0">
                    <a:moveTo>
                      <a:pt x="1015" y="0"/>
                    </a:moveTo>
                    <a:lnTo>
                      <a:pt x="967" y="12"/>
                    </a:lnTo>
                    <a:lnTo>
                      <a:pt x="931" y="49"/>
                    </a:lnTo>
                    <a:lnTo>
                      <a:pt x="387" y="580"/>
                    </a:lnTo>
                    <a:lnTo>
                      <a:pt x="218" y="423"/>
                    </a:lnTo>
                    <a:lnTo>
                      <a:pt x="182" y="387"/>
                    </a:lnTo>
                    <a:lnTo>
                      <a:pt x="85" y="387"/>
                    </a:lnTo>
                    <a:lnTo>
                      <a:pt x="37" y="423"/>
                    </a:lnTo>
                    <a:lnTo>
                      <a:pt x="13" y="459"/>
                    </a:lnTo>
                    <a:lnTo>
                      <a:pt x="0" y="508"/>
                    </a:lnTo>
                    <a:lnTo>
                      <a:pt x="13" y="556"/>
                    </a:lnTo>
                    <a:lnTo>
                      <a:pt x="37" y="604"/>
                    </a:lnTo>
                    <a:lnTo>
                      <a:pt x="302" y="858"/>
                    </a:lnTo>
                    <a:lnTo>
                      <a:pt x="339" y="882"/>
                    </a:lnTo>
                    <a:lnTo>
                      <a:pt x="387" y="894"/>
                    </a:lnTo>
                    <a:lnTo>
                      <a:pt x="435" y="882"/>
                    </a:lnTo>
                    <a:lnTo>
                      <a:pt x="484" y="858"/>
                    </a:lnTo>
                    <a:lnTo>
                      <a:pt x="1112" y="230"/>
                    </a:lnTo>
                    <a:lnTo>
                      <a:pt x="1136" y="181"/>
                    </a:lnTo>
                    <a:lnTo>
                      <a:pt x="1148" y="133"/>
                    </a:lnTo>
                    <a:lnTo>
                      <a:pt x="1136" y="85"/>
                    </a:lnTo>
                    <a:lnTo>
                      <a:pt x="1112" y="49"/>
                    </a:lnTo>
                    <a:lnTo>
                      <a:pt x="1063" y="12"/>
                    </a:lnTo>
                    <a:lnTo>
                      <a:pt x="101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1"/>
              <p:cNvSpPr/>
              <p:nvPr/>
            </p:nvSpPr>
            <p:spPr>
              <a:xfrm>
                <a:off x="4582030" y="3796942"/>
                <a:ext cx="213486" cy="209674"/>
              </a:xfrm>
              <a:custGeom>
                <a:avLst/>
                <a:gdLst/>
                <a:ahLst/>
                <a:cxnLst/>
                <a:rect l="l" t="t" r="r" b="b"/>
                <a:pathLst>
                  <a:path w="4760" h="4675" extrusionOk="0">
                    <a:moveTo>
                      <a:pt x="2356" y="1413"/>
                    </a:moveTo>
                    <a:lnTo>
                      <a:pt x="2440" y="1425"/>
                    </a:lnTo>
                    <a:lnTo>
                      <a:pt x="2525" y="1438"/>
                    </a:lnTo>
                    <a:lnTo>
                      <a:pt x="2609" y="1450"/>
                    </a:lnTo>
                    <a:lnTo>
                      <a:pt x="2682" y="1486"/>
                    </a:lnTo>
                    <a:lnTo>
                      <a:pt x="2766" y="1522"/>
                    </a:lnTo>
                    <a:lnTo>
                      <a:pt x="2827" y="1558"/>
                    </a:lnTo>
                    <a:lnTo>
                      <a:pt x="2899" y="1607"/>
                    </a:lnTo>
                    <a:lnTo>
                      <a:pt x="2960" y="1667"/>
                    </a:lnTo>
                    <a:lnTo>
                      <a:pt x="3008" y="1727"/>
                    </a:lnTo>
                    <a:lnTo>
                      <a:pt x="3068" y="1788"/>
                    </a:lnTo>
                    <a:lnTo>
                      <a:pt x="3105" y="1860"/>
                    </a:lnTo>
                    <a:lnTo>
                      <a:pt x="3141" y="1933"/>
                    </a:lnTo>
                    <a:lnTo>
                      <a:pt x="3177" y="2005"/>
                    </a:lnTo>
                    <a:lnTo>
                      <a:pt x="3189" y="2090"/>
                    </a:lnTo>
                    <a:lnTo>
                      <a:pt x="3201" y="2174"/>
                    </a:lnTo>
                    <a:lnTo>
                      <a:pt x="3213" y="2259"/>
                    </a:lnTo>
                    <a:lnTo>
                      <a:pt x="3201" y="2344"/>
                    </a:lnTo>
                    <a:lnTo>
                      <a:pt x="3189" y="2428"/>
                    </a:lnTo>
                    <a:lnTo>
                      <a:pt x="3177" y="2513"/>
                    </a:lnTo>
                    <a:lnTo>
                      <a:pt x="3141" y="2585"/>
                    </a:lnTo>
                    <a:lnTo>
                      <a:pt x="3105" y="2658"/>
                    </a:lnTo>
                    <a:lnTo>
                      <a:pt x="3068" y="2730"/>
                    </a:lnTo>
                    <a:lnTo>
                      <a:pt x="3008" y="2803"/>
                    </a:lnTo>
                    <a:lnTo>
                      <a:pt x="2960" y="2863"/>
                    </a:lnTo>
                    <a:lnTo>
                      <a:pt x="2899" y="2911"/>
                    </a:lnTo>
                    <a:lnTo>
                      <a:pt x="2827" y="2960"/>
                    </a:lnTo>
                    <a:lnTo>
                      <a:pt x="2766" y="3008"/>
                    </a:lnTo>
                    <a:lnTo>
                      <a:pt x="2682" y="3044"/>
                    </a:lnTo>
                    <a:lnTo>
                      <a:pt x="2609" y="3068"/>
                    </a:lnTo>
                    <a:lnTo>
                      <a:pt x="2525" y="3092"/>
                    </a:lnTo>
                    <a:lnTo>
                      <a:pt x="2440" y="3105"/>
                    </a:lnTo>
                    <a:lnTo>
                      <a:pt x="2259" y="3105"/>
                    </a:lnTo>
                    <a:lnTo>
                      <a:pt x="2174" y="3092"/>
                    </a:lnTo>
                    <a:lnTo>
                      <a:pt x="2102" y="3068"/>
                    </a:lnTo>
                    <a:lnTo>
                      <a:pt x="2017" y="3044"/>
                    </a:lnTo>
                    <a:lnTo>
                      <a:pt x="1945" y="3008"/>
                    </a:lnTo>
                    <a:lnTo>
                      <a:pt x="1872" y="2960"/>
                    </a:lnTo>
                    <a:lnTo>
                      <a:pt x="1812" y="2911"/>
                    </a:lnTo>
                    <a:lnTo>
                      <a:pt x="1752" y="2863"/>
                    </a:lnTo>
                    <a:lnTo>
                      <a:pt x="1691" y="2803"/>
                    </a:lnTo>
                    <a:lnTo>
                      <a:pt x="1643" y="2730"/>
                    </a:lnTo>
                    <a:lnTo>
                      <a:pt x="1595" y="2658"/>
                    </a:lnTo>
                    <a:lnTo>
                      <a:pt x="1558" y="2585"/>
                    </a:lnTo>
                    <a:lnTo>
                      <a:pt x="1534" y="2513"/>
                    </a:lnTo>
                    <a:lnTo>
                      <a:pt x="1510" y="2428"/>
                    </a:lnTo>
                    <a:lnTo>
                      <a:pt x="1498" y="2344"/>
                    </a:lnTo>
                    <a:lnTo>
                      <a:pt x="1498" y="2259"/>
                    </a:lnTo>
                    <a:lnTo>
                      <a:pt x="1498" y="2174"/>
                    </a:lnTo>
                    <a:lnTo>
                      <a:pt x="1510" y="2090"/>
                    </a:lnTo>
                    <a:lnTo>
                      <a:pt x="1534" y="2005"/>
                    </a:lnTo>
                    <a:lnTo>
                      <a:pt x="1558" y="1933"/>
                    </a:lnTo>
                    <a:lnTo>
                      <a:pt x="1595" y="1860"/>
                    </a:lnTo>
                    <a:lnTo>
                      <a:pt x="1643" y="1788"/>
                    </a:lnTo>
                    <a:lnTo>
                      <a:pt x="1691" y="1727"/>
                    </a:lnTo>
                    <a:lnTo>
                      <a:pt x="1752" y="1667"/>
                    </a:lnTo>
                    <a:lnTo>
                      <a:pt x="1812" y="1607"/>
                    </a:lnTo>
                    <a:lnTo>
                      <a:pt x="1872" y="1558"/>
                    </a:lnTo>
                    <a:lnTo>
                      <a:pt x="1945" y="1522"/>
                    </a:lnTo>
                    <a:lnTo>
                      <a:pt x="2017" y="1486"/>
                    </a:lnTo>
                    <a:lnTo>
                      <a:pt x="2102" y="1450"/>
                    </a:lnTo>
                    <a:lnTo>
                      <a:pt x="2174" y="1438"/>
                    </a:lnTo>
                    <a:lnTo>
                      <a:pt x="2259" y="1425"/>
                    </a:lnTo>
                    <a:lnTo>
                      <a:pt x="2356" y="1413"/>
                    </a:lnTo>
                    <a:close/>
                    <a:moveTo>
                      <a:pt x="2102" y="0"/>
                    </a:moveTo>
                    <a:lnTo>
                      <a:pt x="2054" y="12"/>
                    </a:lnTo>
                    <a:lnTo>
                      <a:pt x="1993" y="48"/>
                    </a:lnTo>
                    <a:lnTo>
                      <a:pt x="1945" y="121"/>
                    </a:lnTo>
                    <a:lnTo>
                      <a:pt x="1933" y="157"/>
                    </a:lnTo>
                    <a:lnTo>
                      <a:pt x="1921" y="193"/>
                    </a:lnTo>
                    <a:lnTo>
                      <a:pt x="1884" y="483"/>
                    </a:lnTo>
                    <a:lnTo>
                      <a:pt x="1764" y="519"/>
                    </a:lnTo>
                    <a:lnTo>
                      <a:pt x="1631" y="568"/>
                    </a:lnTo>
                    <a:lnTo>
                      <a:pt x="1522" y="616"/>
                    </a:lnTo>
                    <a:lnTo>
                      <a:pt x="1401" y="677"/>
                    </a:lnTo>
                    <a:lnTo>
                      <a:pt x="1160" y="495"/>
                    </a:lnTo>
                    <a:lnTo>
                      <a:pt x="1136" y="471"/>
                    </a:lnTo>
                    <a:lnTo>
                      <a:pt x="1099" y="459"/>
                    </a:lnTo>
                    <a:lnTo>
                      <a:pt x="1015" y="447"/>
                    </a:lnTo>
                    <a:lnTo>
                      <a:pt x="942" y="471"/>
                    </a:lnTo>
                    <a:lnTo>
                      <a:pt x="906" y="483"/>
                    </a:lnTo>
                    <a:lnTo>
                      <a:pt x="870" y="507"/>
                    </a:lnTo>
                    <a:lnTo>
                      <a:pt x="519" y="870"/>
                    </a:lnTo>
                    <a:lnTo>
                      <a:pt x="483" y="894"/>
                    </a:lnTo>
                    <a:lnTo>
                      <a:pt x="471" y="930"/>
                    </a:lnTo>
                    <a:lnTo>
                      <a:pt x="447" y="1003"/>
                    </a:lnTo>
                    <a:lnTo>
                      <a:pt x="459" y="1087"/>
                    </a:lnTo>
                    <a:lnTo>
                      <a:pt x="471" y="1123"/>
                    </a:lnTo>
                    <a:lnTo>
                      <a:pt x="495" y="1160"/>
                    </a:lnTo>
                    <a:lnTo>
                      <a:pt x="689" y="1401"/>
                    </a:lnTo>
                    <a:lnTo>
                      <a:pt x="640" y="1510"/>
                    </a:lnTo>
                    <a:lnTo>
                      <a:pt x="592" y="1619"/>
                    </a:lnTo>
                    <a:lnTo>
                      <a:pt x="544" y="1727"/>
                    </a:lnTo>
                    <a:lnTo>
                      <a:pt x="519" y="1848"/>
                    </a:lnTo>
                    <a:lnTo>
                      <a:pt x="205" y="1885"/>
                    </a:lnTo>
                    <a:lnTo>
                      <a:pt x="157" y="1885"/>
                    </a:lnTo>
                    <a:lnTo>
                      <a:pt x="121" y="1909"/>
                    </a:lnTo>
                    <a:lnTo>
                      <a:pt x="60" y="1957"/>
                    </a:lnTo>
                    <a:lnTo>
                      <a:pt x="24" y="2017"/>
                    </a:lnTo>
                    <a:lnTo>
                      <a:pt x="12" y="2054"/>
                    </a:lnTo>
                    <a:lnTo>
                      <a:pt x="0" y="2090"/>
                    </a:lnTo>
                    <a:lnTo>
                      <a:pt x="0" y="2597"/>
                    </a:lnTo>
                    <a:lnTo>
                      <a:pt x="12" y="2633"/>
                    </a:lnTo>
                    <a:lnTo>
                      <a:pt x="24" y="2670"/>
                    </a:lnTo>
                    <a:lnTo>
                      <a:pt x="60" y="2742"/>
                    </a:lnTo>
                    <a:lnTo>
                      <a:pt x="121" y="2790"/>
                    </a:lnTo>
                    <a:lnTo>
                      <a:pt x="157" y="2803"/>
                    </a:lnTo>
                    <a:lnTo>
                      <a:pt x="205" y="2815"/>
                    </a:lnTo>
                    <a:lnTo>
                      <a:pt x="532" y="2851"/>
                    </a:lnTo>
                    <a:lnTo>
                      <a:pt x="604" y="3056"/>
                    </a:lnTo>
                    <a:lnTo>
                      <a:pt x="713" y="3262"/>
                    </a:lnTo>
                    <a:lnTo>
                      <a:pt x="495" y="3515"/>
                    </a:lnTo>
                    <a:lnTo>
                      <a:pt x="471" y="3552"/>
                    </a:lnTo>
                    <a:lnTo>
                      <a:pt x="459" y="3588"/>
                    </a:lnTo>
                    <a:lnTo>
                      <a:pt x="447" y="3660"/>
                    </a:lnTo>
                    <a:lnTo>
                      <a:pt x="471" y="3733"/>
                    </a:lnTo>
                    <a:lnTo>
                      <a:pt x="483" y="3769"/>
                    </a:lnTo>
                    <a:lnTo>
                      <a:pt x="507" y="3805"/>
                    </a:lnTo>
                    <a:lnTo>
                      <a:pt x="870" y="4156"/>
                    </a:lnTo>
                    <a:lnTo>
                      <a:pt x="906" y="4180"/>
                    </a:lnTo>
                    <a:lnTo>
                      <a:pt x="942" y="4204"/>
                    </a:lnTo>
                    <a:lnTo>
                      <a:pt x="1015" y="4216"/>
                    </a:lnTo>
                    <a:lnTo>
                      <a:pt x="1099" y="4216"/>
                    </a:lnTo>
                    <a:lnTo>
                      <a:pt x="1136" y="4192"/>
                    </a:lnTo>
                    <a:lnTo>
                      <a:pt x="1160" y="4180"/>
                    </a:lnTo>
                    <a:lnTo>
                      <a:pt x="1425" y="3974"/>
                    </a:lnTo>
                    <a:lnTo>
                      <a:pt x="1643" y="4071"/>
                    </a:lnTo>
                    <a:lnTo>
                      <a:pt x="1860" y="4143"/>
                    </a:lnTo>
                    <a:lnTo>
                      <a:pt x="1897" y="4482"/>
                    </a:lnTo>
                    <a:lnTo>
                      <a:pt x="1909" y="4518"/>
                    </a:lnTo>
                    <a:lnTo>
                      <a:pt x="1921" y="4554"/>
                    </a:lnTo>
                    <a:lnTo>
                      <a:pt x="1969" y="4615"/>
                    </a:lnTo>
                    <a:lnTo>
                      <a:pt x="2042" y="4663"/>
                    </a:lnTo>
                    <a:lnTo>
                      <a:pt x="2078" y="4663"/>
                    </a:lnTo>
                    <a:lnTo>
                      <a:pt x="2114" y="4675"/>
                    </a:lnTo>
                    <a:lnTo>
                      <a:pt x="2621" y="4675"/>
                    </a:lnTo>
                    <a:lnTo>
                      <a:pt x="2670" y="4663"/>
                    </a:lnTo>
                    <a:lnTo>
                      <a:pt x="2706" y="4663"/>
                    </a:lnTo>
                    <a:lnTo>
                      <a:pt x="2778" y="4615"/>
                    </a:lnTo>
                    <a:lnTo>
                      <a:pt x="2827" y="4554"/>
                    </a:lnTo>
                    <a:lnTo>
                      <a:pt x="2839" y="4518"/>
                    </a:lnTo>
                    <a:lnTo>
                      <a:pt x="2839" y="4482"/>
                    </a:lnTo>
                    <a:lnTo>
                      <a:pt x="2887" y="4156"/>
                    </a:lnTo>
                    <a:lnTo>
                      <a:pt x="3008" y="4119"/>
                    </a:lnTo>
                    <a:lnTo>
                      <a:pt x="3117" y="4083"/>
                    </a:lnTo>
                    <a:lnTo>
                      <a:pt x="3237" y="4035"/>
                    </a:lnTo>
                    <a:lnTo>
                      <a:pt x="3346" y="3974"/>
                    </a:lnTo>
                    <a:lnTo>
                      <a:pt x="3600" y="4180"/>
                    </a:lnTo>
                    <a:lnTo>
                      <a:pt x="3636" y="4192"/>
                    </a:lnTo>
                    <a:lnTo>
                      <a:pt x="3672" y="4216"/>
                    </a:lnTo>
                    <a:lnTo>
                      <a:pt x="3745" y="4216"/>
                    </a:lnTo>
                    <a:lnTo>
                      <a:pt x="3817" y="4204"/>
                    </a:lnTo>
                    <a:lnTo>
                      <a:pt x="3854" y="4180"/>
                    </a:lnTo>
                    <a:lnTo>
                      <a:pt x="3890" y="4156"/>
                    </a:lnTo>
                    <a:lnTo>
                      <a:pt x="4252" y="3805"/>
                    </a:lnTo>
                    <a:lnTo>
                      <a:pt x="4276" y="3769"/>
                    </a:lnTo>
                    <a:lnTo>
                      <a:pt x="4300" y="3745"/>
                    </a:lnTo>
                    <a:lnTo>
                      <a:pt x="4313" y="3660"/>
                    </a:lnTo>
                    <a:lnTo>
                      <a:pt x="4300" y="3588"/>
                    </a:lnTo>
                    <a:lnTo>
                      <a:pt x="4288" y="3552"/>
                    </a:lnTo>
                    <a:lnTo>
                      <a:pt x="4264" y="3515"/>
                    </a:lnTo>
                    <a:lnTo>
                      <a:pt x="4071" y="3274"/>
                    </a:lnTo>
                    <a:lnTo>
                      <a:pt x="4131" y="3165"/>
                    </a:lnTo>
                    <a:lnTo>
                      <a:pt x="4180" y="3056"/>
                    </a:lnTo>
                    <a:lnTo>
                      <a:pt x="4228" y="2935"/>
                    </a:lnTo>
                    <a:lnTo>
                      <a:pt x="4264" y="2827"/>
                    </a:lnTo>
                    <a:lnTo>
                      <a:pt x="4566" y="2790"/>
                    </a:lnTo>
                    <a:lnTo>
                      <a:pt x="4602" y="2778"/>
                    </a:lnTo>
                    <a:lnTo>
                      <a:pt x="4639" y="2766"/>
                    </a:lnTo>
                    <a:lnTo>
                      <a:pt x="4699" y="2718"/>
                    </a:lnTo>
                    <a:lnTo>
                      <a:pt x="4747" y="2658"/>
                    </a:lnTo>
                    <a:lnTo>
                      <a:pt x="4759" y="2609"/>
                    </a:lnTo>
                    <a:lnTo>
                      <a:pt x="4759" y="2573"/>
                    </a:lnTo>
                    <a:lnTo>
                      <a:pt x="4759" y="2078"/>
                    </a:lnTo>
                    <a:lnTo>
                      <a:pt x="4759" y="2029"/>
                    </a:lnTo>
                    <a:lnTo>
                      <a:pt x="4747" y="1993"/>
                    </a:lnTo>
                    <a:lnTo>
                      <a:pt x="4699" y="1933"/>
                    </a:lnTo>
                    <a:lnTo>
                      <a:pt x="4639" y="1885"/>
                    </a:lnTo>
                    <a:lnTo>
                      <a:pt x="4602" y="1872"/>
                    </a:lnTo>
                    <a:lnTo>
                      <a:pt x="4566" y="1860"/>
                    </a:lnTo>
                    <a:lnTo>
                      <a:pt x="4264" y="1824"/>
                    </a:lnTo>
                    <a:lnTo>
                      <a:pt x="4228" y="1715"/>
                    </a:lnTo>
                    <a:lnTo>
                      <a:pt x="4192" y="1595"/>
                    </a:lnTo>
                    <a:lnTo>
                      <a:pt x="4143" y="1486"/>
                    </a:lnTo>
                    <a:lnTo>
                      <a:pt x="4083" y="1377"/>
                    </a:lnTo>
                    <a:lnTo>
                      <a:pt x="4264" y="1148"/>
                    </a:lnTo>
                    <a:lnTo>
                      <a:pt x="4288" y="1123"/>
                    </a:lnTo>
                    <a:lnTo>
                      <a:pt x="4300" y="1087"/>
                    </a:lnTo>
                    <a:lnTo>
                      <a:pt x="4313" y="1003"/>
                    </a:lnTo>
                    <a:lnTo>
                      <a:pt x="4300" y="930"/>
                    </a:lnTo>
                    <a:lnTo>
                      <a:pt x="4276" y="894"/>
                    </a:lnTo>
                    <a:lnTo>
                      <a:pt x="4252" y="870"/>
                    </a:lnTo>
                    <a:lnTo>
                      <a:pt x="3890" y="507"/>
                    </a:lnTo>
                    <a:lnTo>
                      <a:pt x="3854" y="483"/>
                    </a:lnTo>
                    <a:lnTo>
                      <a:pt x="3829" y="471"/>
                    </a:lnTo>
                    <a:lnTo>
                      <a:pt x="3745" y="447"/>
                    </a:lnTo>
                    <a:lnTo>
                      <a:pt x="3672" y="459"/>
                    </a:lnTo>
                    <a:lnTo>
                      <a:pt x="3636" y="471"/>
                    </a:lnTo>
                    <a:lnTo>
                      <a:pt x="3600" y="495"/>
                    </a:lnTo>
                    <a:lnTo>
                      <a:pt x="3370" y="677"/>
                    </a:lnTo>
                    <a:lnTo>
                      <a:pt x="3262" y="616"/>
                    </a:lnTo>
                    <a:lnTo>
                      <a:pt x="3141" y="556"/>
                    </a:lnTo>
                    <a:lnTo>
                      <a:pt x="3020" y="519"/>
                    </a:lnTo>
                    <a:lnTo>
                      <a:pt x="2899" y="483"/>
                    </a:lnTo>
                    <a:lnTo>
                      <a:pt x="2863" y="193"/>
                    </a:lnTo>
                    <a:lnTo>
                      <a:pt x="2851" y="157"/>
                    </a:lnTo>
                    <a:lnTo>
                      <a:pt x="2839" y="121"/>
                    </a:lnTo>
                    <a:lnTo>
                      <a:pt x="2790" y="48"/>
                    </a:lnTo>
                    <a:lnTo>
                      <a:pt x="2730" y="12"/>
                    </a:lnTo>
                    <a:lnTo>
                      <a:pt x="268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4" name="Google Shape;654;p21"/>
            <p:cNvSpPr/>
            <p:nvPr/>
          </p:nvSpPr>
          <p:spPr>
            <a:xfrm>
              <a:off x="4241500" y="3234975"/>
              <a:ext cx="660900" cy="62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55" name="Google Shape;655;p21"/>
          <p:cNvCxnSpPr>
            <a:stCxn id="589" idx="4"/>
            <a:endCxn id="654" idx="0"/>
          </p:cNvCxnSpPr>
          <p:nvPr/>
        </p:nvCxnSpPr>
        <p:spPr>
          <a:xfrm>
            <a:off x="4571987" y="2736072"/>
            <a:ext cx="0" cy="49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656" name="Google Shape;656;p21"/>
          <p:cNvGrpSpPr/>
          <p:nvPr/>
        </p:nvGrpSpPr>
        <p:grpSpPr>
          <a:xfrm>
            <a:off x="7198300" y="3234975"/>
            <a:ext cx="660900" cy="628800"/>
            <a:chOff x="7198300" y="3234975"/>
            <a:chExt cx="660900" cy="628800"/>
          </a:xfrm>
        </p:grpSpPr>
        <p:grpSp>
          <p:nvGrpSpPr>
            <p:cNvPr id="657" name="Google Shape;657;p21"/>
            <p:cNvGrpSpPr/>
            <p:nvPr/>
          </p:nvGrpSpPr>
          <p:grpSpPr>
            <a:xfrm>
              <a:off x="7262175" y="3283019"/>
              <a:ext cx="533177" cy="538065"/>
              <a:chOff x="7262225" y="2228669"/>
              <a:chExt cx="533177" cy="538065"/>
            </a:xfrm>
          </p:grpSpPr>
          <p:sp>
            <p:nvSpPr>
              <p:cNvPr id="658" name="Google Shape;658;p21"/>
              <p:cNvSpPr/>
              <p:nvPr/>
            </p:nvSpPr>
            <p:spPr>
              <a:xfrm>
                <a:off x="7262225" y="2228669"/>
                <a:ext cx="533177" cy="538065"/>
              </a:xfrm>
              <a:custGeom>
                <a:avLst/>
                <a:gdLst/>
                <a:ahLst/>
                <a:cxnLst/>
                <a:rect l="l" t="t" r="r" b="b"/>
                <a:pathLst>
                  <a:path w="11888" h="11997" extrusionOk="0">
                    <a:moveTo>
                      <a:pt x="2151" y="1"/>
                    </a:moveTo>
                    <a:lnTo>
                      <a:pt x="1934" y="13"/>
                    </a:lnTo>
                    <a:lnTo>
                      <a:pt x="1716" y="49"/>
                    </a:lnTo>
                    <a:lnTo>
                      <a:pt x="1511" y="97"/>
                    </a:lnTo>
                    <a:lnTo>
                      <a:pt x="1318" y="170"/>
                    </a:lnTo>
                    <a:lnTo>
                      <a:pt x="1124" y="266"/>
                    </a:lnTo>
                    <a:lnTo>
                      <a:pt x="943" y="375"/>
                    </a:lnTo>
                    <a:lnTo>
                      <a:pt x="786" y="496"/>
                    </a:lnTo>
                    <a:lnTo>
                      <a:pt x="629" y="629"/>
                    </a:lnTo>
                    <a:lnTo>
                      <a:pt x="484" y="786"/>
                    </a:lnTo>
                    <a:lnTo>
                      <a:pt x="363" y="955"/>
                    </a:lnTo>
                    <a:lnTo>
                      <a:pt x="255" y="1124"/>
                    </a:lnTo>
                    <a:lnTo>
                      <a:pt x="170" y="1317"/>
                    </a:lnTo>
                    <a:lnTo>
                      <a:pt x="98" y="1511"/>
                    </a:lnTo>
                    <a:lnTo>
                      <a:pt x="37" y="1716"/>
                    </a:lnTo>
                    <a:lnTo>
                      <a:pt x="13" y="1933"/>
                    </a:lnTo>
                    <a:lnTo>
                      <a:pt x="1" y="2151"/>
                    </a:lnTo>
                    <a:lnTo>
                      <a:pt x="1" y="9846"/>
                    </a:lnTo>
                    <a:lnTo>
                      <a:pt x="13" y="10063"/>
                    </a:lnTo>
                    <a:lnTo>
                      <a:pt x="37" y="10281"/>
                    </a:lnTo>
                    <a:lnTo>
                      <a:pt x="98" y="10486"/>
                    </a:lnTo>
                    <a:lnTo>
                      <a:pt x="170" y="10679"/>
                    </a:lnTo>
                    <a:lnTo>
                      <a:pt x="255" y="10873"/>
                    </a:lnTo>
                    <a:lnTo>
                      <a:pt x="363" y="11054"/>
                    </a:lnTo>
                    <a:lnTo>
                      <a:pt x="484" y="11211"/>
                    </a:lnTo>
                    <a:lnTo>
                      <a:pt x="629" y="11368"/>
                    </a:lnTo>
                    <a:lnTo>
                      <a:pt x="786" y="11513"/>
                    </a:lnTo>
                    <a:lnTo>
                      <a:pt x="943" y="11634"/>
                    </a:lnTo>
                    <a:lnTo>
                      <a:pt x="1124" y="11742"/>
                    </a:lnTo>
                    <a:lnTo>
                      <a:pt x="1318" y="11827"/>
                    </a:lnTo>
                    <a:lnTo>
                      <a:pt x="1511" y="11899"/>
                    </a:lnTo>
                    <a:lnTo>
                      <a:pt x="1716" y="11960"/>
                    </a:lnTo>
                    <a:lnTo>
                      <a:pt x="1934" y="11984"/>
                    </a:lnTo>
                    <a:lnTo>
                      <a:pt x="2151" y="11996"/>
                    </a:lnTo>
                    <a:lnTo>
                      <a:pt x="9725" y="11996"/>
                    </a:lnTo>
                    <a:lnTo>
                      <a:pt x="9955" y="11984"/>
                    </a:lnTo>
                    <a:lnTo>
                      <a:pt x="10160" y="11960"/>
                    </a:lnTo>
                    <a:lnTo>
                      <a:pt x="10365" y="11899"/>
                    </a:lnTo>
                    <a:lnTo>
                      <a:pt x="10571" y="11827"/>
                    </a:lnTo>
                    <a:lnTo>
                      <a:pt x="10752" y="11742"/>
                    </a:lnTo>
                    <a:lnTo>
                      <a:pt x="10933" y="11634"/>
                    </a:lnTo>
                    <a:lnTo>
                      <a:pt x="11102" y="11513"/>
                    </a:lnTo>
                    <a:lnTo>
                      <a:pt x="11247" y="11368"/>
                    </a:lnTo>
                    <a:lnTo>
                      <a:pt x="11392" y="11211"/>
                    </a:lnTo>
                    <a:lnTo>
                      <a:pt x="11513" y="11054"/>
                    </a:lnTo>
                    <a:lnTo>
                      <a:pt x="11622" y="10873"/>
                    </a:lnTo>
                    <a:lnTo>
                      <a:pt x="11718" y="10679"/>
                    </a:lnTo>
                    <a:lnTo>
                      <a:pt x="11791" y="10486"/>
                    </a:lnTo>
                    <a:lnTo>
                      <a:pt x="11839" y="10281"/>
                    </a:lnTo>
                    <a:lnTo>
                      <a:pt x="11875" y="10063"/>
                    </a:lnTo>
                    <a:lnTo>
                      <a:pt x="11888" y="9846"/>
                    </a:lnTo>
                    <a:lnTo>
                      <a:pt x="11888" y="2151"/>
                    </a:lnTo>
                    <a:lnTo>
                      <a:pt x="11875" y="1933"/>
                    </a:lnTo>
                    <a:lnTo>
                      <a:pt x="11839" y="1716"/>
                    </a:lnTo>
                    <a:lnTo>
                      <a:pt x="11791" y="1511"/>
                    </a:lnTo>
                    <a:lnTo>
                      <a:pt x="11718" y="1317"/>
                    </a:lnTo>
                    <a:lnTo>
                      <a:pt x="11622" y="1124"/>
                    </a:lnTo>
                    <a:lnTo>
                      <a:pt x="11513" y="955"/>
                    </a:lnTo>
                    <a:lnTo>
                      <a:pt x="11392" y="786"/>
                    </a:lnTo>
                    <a:lnTo>
                      <a:pt x="11247" y="629"/>
                    </a:lnTo>
                    <a:lnTo>
                      <a:pt x="11102" y="496"/>
                    </a:lnTo>
                    <a:lnTo>
                      <a:pt x="10933" y="375"/>
                    </a:lnTo>
                    <a:lnTo>
                      <a:pt x="10752" y="266"/>
                    </a:lnTo>
                    <a:lnTo>
                      <a:pt x="10571" y="170"/>
                    </a:lnTo>
                    <a:lnTo>
                      <a:pt x="10365" y="97"/>
                    </a:lnTo>
                    <a:lnTo>
                      <a:pt x="10160" y="49"/>
                    </a:lnTo>
                    <a:lnTo>
                      <a:pt x="9955" y="13"/>
                    </a:lnTo>
                    <a:lnTo>
                      <a:pt x="97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1"/>
              <p:cNvSpPr/>
              <p:nvPr/>
            </p:nvSpPr>
            <p:spPr>
              <a:xfrm>
                <a:off x="7294741" y="2261186"/>
                <a:ext cx="468144" cy="473033"/>
              </a:xfrm>
              <a:custGeom>
                <a:avLst/>
                <a:gdLst/>
                <a:ahLst/>
                <a:cxnLst/>
                <a:rect l="l" t="t" r="r" b="b"/>
                <a:pathLst>
                  <a:path w="10438" h="10547" extrusionOk="0">
                    <a:moveTo>
                      <a:pt x="1426" y="0"/>
                    </a:moveTo>
                    <a:lnTo>
                      <a:pt x="1281" y="13"/>
                    </a:lnTo>
                    <a:lnTo>
                      <a:pt x="1136" y="37"/>
                    </a:lnTo>
                    <a:lnTo>
                      <a:pt x="1003" y="61"/>
                    </a:lnTo>
                    <a:lnTo>
                      <a:pt x="870" y="109"/>
                    </a:lnTo>
                    <a:lnTo>
                      <a:pt x="750" y="170"/>
                    </a:lnTo>
                    <a:lnTo>
                      <a:pt x="629" y="242"/>
                    </a:lnTo>
                    <a:lnTo>
                      <a:pt x="520" y="327"/>
                    </a:lnTo>
                    <a:lnTo>
                      <a:pt x="411" y="423"/>
                    </a:lnTo>
                    <a:lnTo>
                      <a:pt x="327" y="520"/>
                    </a:lnTo>
                    <a:lnTo>
                      <a:pt x="242" y="629"/>
                    </a:lnTo>
                    <a:lnTo>
                      <a:pt x="170" y="749"/>
                    </a:lnTo>
                    <a:lnTo>
                      <a:pt x="109" y="870"/>
                    </a:lnTo>
                    <a:lnTo>
                      <a:pt x="61" y="1003"/>
                    </a:lnTo>
                    <a:lnTo>
                      <a:pt x="25" y="1148"/>
                    </a:lnTo>
                    <a:lnTo>
                      <a:pt x="1" y="1281"/>
                    </a:lnTo>
                    <a:lnTo>
                      <a:pt x="1" y="1426"/>
                    </a:lnTo>
                    <a:lnTo>
                      <a:pt x="1" y="9121"/>
                    </a:lnTo>
                    <a:lnTo>
                      <a:pt x="1" y="9266"/>
                    </a:lnTo>
                    <a:lnTo>
                      <a:pt x="25" y="9411"/>
                    </a:lnTo>
                    <a:lnTo>
                      <a:pt x="61" y="9544"/>
                    </a:lnTo>
                    <a:lnTo>
                      <a:pt x="109" y="9676"/>
                    </a:lnTo>
                    <a:lnTo>
                      <a:pt x="170" y="9797"/>
                    </a:lnTo>
                    <a:lnTo>
                      <a:pt x="242" y="9918"/>
                    </a:lnTo>
                    <a:lnTo>
                      <a:pt x="327" y="10027"/>
                    </a:lnTo>
                    <a:lnTo>
                      <a:pt x="411" y="10136"/>
                    </a:lnTo>
                    <a:lnTo>
                      <a:pt x="520" y="10220"/>
                    </a:lnTo>
                    <a:lnTo>
                      <a:pt x="629" y="10305"/>
                    </a:lnTo>
                    <a:lnTo>
                      <a:pt x="750" y="10377"/>
                    </a:lnTo>
                    <a:lnTo>
                      <a:pt x="870" y="10438"/>
                    </a:lnTo>
                    <a:lnTo>
                      <a:pt x="1003" y="10486"/>
                    </a:lnTo>
                    <a:lnTo>
                      <a:pt x="1136" y="10522"/>
                    </a:lnTo>
                    <a:lnTo>
                      <a:pt x="1281" y="10546"/>
                    </a:lnTo>
                    <a:lnTo>
                      <a:pt x="9145" y="10546"/>
                    </a:lnTo>
                    <a:lnTo>
                      <a:pt x="9290" y="10522"/>
                    </a:lnTo>
                    <a:lnTo>
                      <a:pt x="9423" y="10486"/>
                    </a:lnTo>
                    <a:lnTo>
                      <a:pt x="9556" y="10438"/>
                    </a:lnTo>
                    <a:lnTo>
                      <a:pt x="9689" y="10377"/>
                    </a:lnTo>
                    <a:lnTo>
                      <a:pt x="9797" y="10305"/>
                    </a:lnTo>
                    <a:lnTo>
                      <a:pt x="9918" y="10220"/>
                    </a:lnTo>
                    <a:lnTo>
                      <a:pt x="10015" y="10136"/>
                    </a:lnTo>
                    <a:lnTo>
                      <a:pt x="10112" y="10027"/>
                    </a:lnTo>
                    <a:lnTo>
                      <a:pt x="10184" y="9918"/>
                    </a:lnTo>
                    <a:lnTo>
                      <a:pt x="10257" y="9797"/>
                    </a:lnTo>
                    <a:lnTo>
                      <a:pt x="10317" y="9676"/>
                    </a:lnTo>
                    <a:lnTo>
                      <a:pt x="10365" y="9544"/>
                    </a:lnTo>
                    <a:lnTo>
                      <a:pt x="10401" y="9411"/>
                    </a:lnTo>
                    <a:lnTo>
                      <a:pt x="10426" y="9266"/>
                    </a:lnTo>
                    <a:lnTo>
                      <a:pt x="10438" y="9121"/>
                    </a:lnTo>
                    <a:lnTo>
                      <a:pt x="10438" y="1426"/>
                    </a:lnTo>
                    <a:lnTo>
                      <a:pt x="10426" y="1281"/>
                    </a:lnTo>
                    <a:lnTo>
                      <a:pt x="10401" y="1148"/>
                    </a:lnTo>
                    <a:lnTo>
                      <a:pt x="10365" y="1003"/>
                    </a:lnTo>
                    <a:lnTo>
                      <a:pt x="10317" y="870"/>
                    </a:lnTo>
                    <a:lnTo>
                      <a:pt x="10257" y="749"/>
                    </a:lnTo>
                    <a:lnTo>
                      <a:pt x="10184" y="629"/>
                    </a:lnTo>
                    <a:lnTo>
                      <a:pt x="10112" y="520"/>
                    </a:lnTo>
                    <a:lnTo>
                      <a:pt x="10015" y="423"/>
                    </a:lnTo>
                    <a:lnTo>
                      <a:pt x="9918" y="327"/>
                    </a:lnTo>
                    <a:lnTo>
                      <a:pt x="9797" y="242"/>
                    </a:lnTo>
                    <a:lnTo>
                      <a:pt x="9689" y="170"/>
                    </a:lnTo>
                    <a:lnTo>
                      <a:pt x="9556" y="109"/>
                    </a:lnTo>
                    <a:lnTo>
                      <a:pt x="9423" y="61"/>
                    </a:lnTo>
                    <a:lnTo>
                      <a:pt x="9290" y="37"/>
                    </a:lnTo>
                    <a:lnTo>
                      <a:pt x="9145" y="13"/>
                    </a:lnTo>
                    <a:lnTo>
                      <a:pt x="90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1"/>
              <p:cNvSpPr/>
              <p:nvPr/>
            </p:nvSpPr>
            <p:spPr>
              <a:xfrm>
                <a:off x="7366277" y="2355999"/>
                <a:ext cx="321305" cy="279057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6222" extrusionOk="0">
                    <a:moveTo>
                      <a:pt x="0" y="0"/>
                    </a:moveTo>
                    <a:lnTo>
                      <a:pt x="0" y="6222"/>
                    </a:lnTo>
                    <a:lnTo>
                      <a:pt x="7164" y="6222"/>
                    </a:lnTo>
                    <a:lnTo>
                      <a:pt x="716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1"/>
              <p:cNvSpPr/>
              <p:nvPr/>
            </p:nvSpPr>
            <p:spPr>
              <a:xfrm>
                <a:off x="7404176" y="2423185"/>
                <a:ext cx="82973" cy="170161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3794" extrusionOk="0">
                    <a:moveTo>
                      <a:pt x="1" y="0"/>
                    </a:moveTo>
                    <a:lnTo>
                      <a:pt x="1" y="3793"/>
                    </a:lnTo>
                    <a:lnTo>
                      <a:pt x="1849" y="3793"/>
                    </a:lnTo>
                    <a:lnTo>
                      <a:pt x="18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1"/>
              <p:cNvSpPr/>
              <p:nvPr/>
            </p:nvSpPr>
            <p:spPr>
              <a:xfrm>
                <a:off x="7498990" y="2423185"/>
                <a:ext cx="82389" cy="76963"/>
              </a:xfrm>
              <a:custGeom>
                <a:avLst/>
                <a:gdLst/>
                <a:ahLst/>
                <a:cxnLst/>
                <a:rect l="l" t="t" r="r" b="b"/>
                <a:pathLst>
                  <a:path w="1837" h="1716" extrusionOk="0">
                    <a:moveTo>
                      <a:pt x="1" y="0"/>
                    </a:moveTo>
                    <a:lnTo>
                      <a:pt x="1" y="1716"/>
                    </a:lnTo>
                    <a:lnTo>
                      <a:pt x="1837" y="1716"/>
                    </a:lnTo>
                    <a:lnTo>
                      <a:pt x="18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1"/>
              <p:cNvSpPr/>
              <p:nvPr/>
            </p:nvSpPr>
            <p:spPr>
              <a:xfrm>
                <a:off x="7498990" y="2515846"/>
                <a:ext cx="157737" cy="1628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3" extrusionOk="0">
                    <a:moveTo>
                      <a:pt x="1" y="0"/>
                    </a:moveTo>
                    <a:lnTo>
                      <a:pt x="1" y="362"/>
                    </a:lnTo>
                    <a:lnTo>
                      <a:pt x="3516" y="362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1"/>
              <p:cNvSpPr/>
              <p:nvPr/>
            </p:nvSpPr>
            <p:spPr>
              <a:xfrm>
                <a:off x="7498990" y="2545088"/>
                <a:ext cx="157737" cy="1628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3" extrusionOk="0">
                    <a:moveTo>
                      <a:pt x="1" y="0"/>
                    </a:moveTo>
                    <a:lnTo>
                      <a:pt x="1" y="363"/>
                    </a:lnTo>
                    <a:lnTo>
                      <a:pt x="3516" y="363"/>
                    </a:lnTo>
                    <a:lnTo>
                      <a:pt x="351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1"/>
              <p:cNvSpPr/>
              <p:nvPr/>
            </p:nvSpPr>
            <p:spPr>
              <a:xfrm>
                <a:off x="7497913" y="2577067"/>
                <a:ext cx="169623" cy="16281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363" extrusionOk="0">
                    <a:moveTo>
                      <a:pt x="1" y="0"/>
                    </a:moveTo>
                    <a:lnTo>
                      <a:pt x="1" y="362"/>
                    </a:lnTo>
                    <a:lnTo>
                      <a:pt x="3782" y="362"/>
                    </a:lnTo>
                    <a:lnTo>
                      <a:pt x="37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1"/>
              <p:cNvSpPr/>
              <p:nvPr/>
            </p:nvSpPr>
            <p:spPr>
              <a:xfrm>
                <a:off x="7614928" y="2533158"/>
                <a:ext cx="122485" cy="172359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3843" extrusionOk="0">
                    <a:moveTo>
                      <a:pt x="1" y="1"/>
                    </a:moveTo>
                    <a:lnTo>
                      <a:pt x="581" y="3141"/>
                    </a:lnTo>
                    <a:lnTo>
                      <a:pt x="1450" y="2537"/>
                    </a:lnTo>
                    <a:lnTo>
                      <a:pt x="2332" y="3842"/>
                    </a:lnTo>
                    <a:lnTo>
                      <a:pt x="2731" y="3564"/>
                    </a:lnTo>
                    <a:lnTo>
                      <a:pt x="1849" y="2272"/>
                    </a:lnTo>
                    <a:lnTo>
                      <a:pt x="2719" y="16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1"/>
              <p:cNvSpPr/>
              <p:nvPr/>
            </p:nvSpPr>
            <p:spPr>
              <a:xfrm>
                <a:off x="7328334" y="2321330"/>
                <a:ext cx="129527" cy="13006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2900" extrusionOk="0">
                    <a:moveTo>
                      <a:pt x="1450" y="604"/>
                    </a:moveTo>
                    <a:lnTo>
                      <a:pt x="1595" y="616"/>
                    </a:lnTo>
                    <a:lnTo>
                      <a:pt x="1740" y="653"/>
                    </a:lnTo>
                    <a:lnTo>
                      <a:pt x="786" y="1994"/>
                    </a:lnTo>
                    <a:lnTo>
                      <a:pt x="701" y="1873"/>
                    </a:lnTo>
                    <a:lnTo>
                      <a:pt x="641" y="1752"/>
                    </a:lnTo>
                    <a:lnTo>
                      <a:pt x="605" y="1607"/>
                    </a:lnTo>
                    <a:lnTo>
                      <a:pt x="593" y="1450"/>
                    </a:lnTo>
                    <a:lnTo>
                      <a:pt x="593" y="1365"/>
                    </a:lnTo>
                    <a:lnTo>
                      <a:pt x="605" y="1281"/>
                    </a:lnTo>
                    <a:lnTo>
                      <a:pt x="629" y="1196"/>
                    </a:lnTo>
                    <a:lnTo>
                      <a:pt x="653" y="1124"/>
                    </a:lnTo>
                    <a:lnTo>
                      <a:pt x="689" y="1051"/>
                    </a:lnTo>
                    <a:lnTo>
                      <a:pt x="738" y="979"/>
                    </a:lnTo>
                    <a:lnTo>
                      <a:pt x="786" y="906"/>
                    </a:lnTo>
                    <a:lnTo>
                      <a:pt x="846" y="846"/>
                    </a:lnTo>
                    <a:lnTo>
                      <a:pt x="907" y="798"/>
                    </a:lnTo>
                    <a:lnTo>
                      <a:pt x="967" y="749"/>
                    </a:lnTo>
                    <a:lnTo>
                      <a:pt x="1040" y="701"/>
                    </a:lnTo>
                    <a:lnTo>
                      <a:pt x="1112" y="665"/>
                    </a:lnTo>
                    <a:lnTo>
                      <a:pt x="1197" y="641"/>
                    </a:lnTo>
                    <a:lnTo>
                      <a:pt x="1269" y="616"/>
                    </a:lnTo>
                    <a:lnTo>
                      <a:pt x="1354" y="604"/>
                    </a:lnTo>
                    <a:close/>
                    <a:moveTo>
                      <a:pt x="2066" y="870"/>
                    </a:moveTo>
                    <a:lnTo>
                      <a:pt x="2115" y="931"/>
                    </a:lnTo>
                    <a:lnTo>
                      <a:pt x="2163" y="991"/>
                    </a:lnTo>
                    <a:lnTo>
                      <a:pt x="2199" y="1063"/>
                    </a:lnTo>
                    <a:lnTo>
                      <a:pt x="2235" y="1136"/>
                    </a:lnTo>
                    <a:lnTo>
                      <a:pt x="2260" y="1208"/>
                    </a:lnTo>
                    <a:lnTo>
                      <a:pt x="2284" y="1281"/>
                    </a:lnTo>
                    <a:lnTo>
                      <a:pt x="2296" y="1365"/>
                    </a:lnTo>
                    <a:lnTo>
                      <a:pt x="2296" y="1450"/>
                    </a:lnTo>
                    <a:lnTo>
                      <a:pt x="2296" y="1547"/>
                    </a:lnTo>
                    <a:lnTo>
                      <a:pt x="2284" y="1631"/>
                    </a:lnTo>
                    <a:lnTo>
                      <a:pt x="2260" y="1704"/>
                    </a:lnTo>
                    <a:lnTo>
                      <a:pt x="2235" y="1788"/>
                    </a:lnTo>
                    <a:lnTo>
                      <a:pt x="2199" y="1861"/>
                    </a:lnTo>
                    <a:lnTo>
                      <a:pt x="2151" y="1933"/>
                    </a:lnTo>
                    <a:lnTo>
                      <a:pt x="2103" y="1994"/>
                    </a:lnTo>
                    <a:lnTo>
                      <a:pt x="2042" y="2054"/>
                    </a:lnTo>
                    <a:lnTo>
                      <a:pt x="1982" y="2114"/>
                    </a:lnTo>
                    <a:lnTo>
                      <a:pt x="1921" y="2163"/>
                    </a:lnTo>
                    <a:lnTo>
                      <a:pt x="1849" y="2199"/>
                    </a:lnTo>
                    <a:lnTo>
                      <a:pt x="1776" y="2235"/>
                    </a:lnTo>
                    <a:lnTo>
                      <a:pt x="1704" y="2271"/>
                    </a:lnTo>
                    <a:lnTo>
                      <a:pt x="1619" y="2283"/>
                    </a:lnTo>
                    <a:lnTo>
                      <a:pt x="1535" y="2308"/>
                    </a:lnTo>
                    <a:lnTo>
                      <a:pt x="1450" y="2308"/>
                    </a:lnTo>
                    <a:lnTo>
                      <a:pt x="1354" y="2296"/>
                    </a:lnTo>
                    <a:lnTo>
                      <a:pt x="1257" y="2283"/>
                    </a:lnTo>
                    <a:lnTo>
                      <a:pt x="1172" y="2259"/>
                    </a:lnTo>
                    <a:lnTo>
                      <a:pt x="1088" y="2223"/>
                    </a:lnTo>
                    <a:lnTo>
                      <a:pt x="2066" y="870"/>
                    </a:lnTo>
                    <a:close/>
                    <a:moveTo>
                      <a:pt x="1450" y="0"/>
                    </a:moveTo>
                    <a:lnTo>
                      <a:pt x="1293" y="12"/>
                    </a:lnTo>
                    <a:lnTo>
                      <a:pt x="1148" y="37"/>
                    </a:lnTo>
                    <a:lnTo>
                      <a:pt x="1015" y="73"/>
                    </a:lnTo>
                    <a:lnTo>
                      <a:pt x="882" y="121"/>
                    </a:lnTo>
                    <a:lnTo>
                      <a:pt x="750" y="182"/>
                    </a:lnTo>
                    <a:lnTo>
                      <a:pt x="641" y="254"/>
                    </a:lnTo>
                    <a:lnTo>
                      <a:pt x="520" y="339"/>
                    </a:lnTo>
                    <a:lnTo>
                      <a:pt x="423" y="435"/>
                    </a:lnTo>
                    <a:lnTo>
                      <a:pt x="327" y="532"/>
                    </a:lnTo>
                    <a:lnTo>
                      <a:pt x="242" y="641"/>
                    </a:lnTo>
                    <a:lnTo>
                      <a:pt x="170" y="761"/>
                    </a:lnTo>
                    <a:lnTo>
                      <a:pt x="109" y="894"/>
                    </a:lnTo>
                    <a:lnTo>
                      <a:pt x="61" y="1027"/>
                    </a:lnTo>
                    <a:lnTo>
                      <a:pt x="25" y="1160"/>
                    </a:lnTo>
                    <a:lnTo>
                      <a:pt x="1" y="1305"/>
                    </a:lnTo>
                    <a:lnTo>
                      <a:pt x="1" y="1450"/>
                    </a:lnTo>
                    <a:lnTo>
                      <a:pt x="1" y="1607"/>
                    </a:lnTo>
                    <a:lnTo>
                      <a:pt x="25" y="1740"/>
                    </a:lnTo>
                    <a:lnTo>
                      <a:pt x="61" y="1885"/>
                    </a:lnTo>
                    <a:lnTo>
                      <a:pt x="109" y="2018"/>
                    </a:lnTo>
                    <a:lnTo>
                      <a:pt x="170" y="2139"/>
                    </a:lnTo>
                    <a:lnTo>
                      <a:pt x="242" y="2259"/>
                    </a:lnTo>
                    <a:lnTo>
                      <a:pt x="327" y="2380"/>
                    </a:lnTo>
                    <a:lnTo>
                      <a:pt x="423" y="2477"/>
                    </a:lnTo>
                    <a:lnTo>
                      <a:pt x="520" y="2573"/>
                    </a:lnTo>
                    <a:lnTo>
                      <a:pt x="641" y="2658"/>
                    </a:lnTo>
                    <a:lnTo>
                      <a:pt x="750" y="2730"/>
                    </a:lnTo>
                    <a:lnTo>
                      <a:pt x="882" y="2791"/>
                    </a:lnTo>
                    <a:lnTo>
                      <a:pt x="1015" y="2839"/>
                    </a:lnTo>
                    <a:lnTo>
                      <a:pt x="1148" y="2875"/>
                    </a:lnTo>
                    <a:lnTo>
                      <a:pt x="1293" y="2900"/>
                    </a:lnTo>
                    <a:lnTo>
                      <a:pt x="1595" y="2900"/>
                    </a:lnTo>
                    <a:lnTo>
                      <a:pt x="1740" y="2875"/>
                    </a:lnTo>
                    <a:lnTo>
                      <a:pt x="1873" y="2839"/>
                    </a:lnTo>
                    <a:lnTo>
                      <a:pt x="2006" y="2791"/>
                    </a:lnTo>
                    <a:lnTo>
                      <a:pt x="2139" y="2730"/>
                    </a:lnTo>
                    <a:lnTo>
                      <a:pt x="2260" y="2658"/>
                    </a:lnTo>
                    <a:lnTo>
                      <a:pt x="2368" y="2573"/>
                    </a:lnTo>
                    <a:lnTo>
                      <a:pt x="2465" y="2477"/>
                    </a:lnTo>
                    <a:lnTo>
                      <a:pt x="2562" y="2380"/>
                    </a:lnTo>
                    <a:lnTo>
                      <a:pt x="2646" y="2259"/>
                    </a:lnTo>
                    <a:lnTo>
                      <a:pt x="2719" y="2139"/>
                    </a:lnTo>
                    <a:lnTo>
                      <a:pt x="2779" y="2018"/>
                    </a:lnTo>
                    <a:lnTo>
                      <a:pt x="2827" y="1885"/>
                    </a:lnTo>
                    <a:lnTo>
                      <a:pt x="2864" y="1740"/>
                    </a:lnTo>
                    <a:lnTo>
                      <a:pt x="2888" y="1607"/>
                    </a:lnTo>
                    <a:lnTo>
                      <a:pt x="2888" y="1450"/>
                    </a:lnTo>
                    <a:lnTo>
                      <a:pt x="2888" y="1305"/>
                    </a:lnTo>
                    <a:lnTo>
                      <a:pt x="2864" y="1160"/>
                    </a:lnTo>
                    <a:lnTo>
                      <a:pt x="2827" y="1027"/>
                    </a:lnTo>
                    <a:lnTo>
                      <a:pt x="2779" y="894"/>
                    </a:lnTo>
                    <a:lnTo>
                      <a:pt x="2719" y="761"/>
                    </a:lnTo>
                    <a:lnTo>
                      <a:pt x="2646" y="641"/>
                    </a:lnTo>
                    <a:lnTo>
                      <a:pt x="2562" y="532"/>
                    </a:lnTo>
                    <a:lnTo>
                      <a:pt x="2465" y="435"/>
                    </a:lnTo>
                    <a:lnTo>
                      <a:pt x="2368" y="339"/>
                    </a:lnTo>
                    <a:lnTo>
                      <a:pt x="2260" y="254"/>
                    </a:lnTo>
                    <a:lnTo>
                      <a:pt x="2139" y="182"/>
                    </a:lnTo>
                    <a:lnTo>
                      <a:pt x="2006" y="121"/>
                    </a:lnTo>
                    <a:lnTo>
                      <a:pt x="1873" y="73"/>
                    </a:lnTo>
                    <a:lnTo>
                      <a:pt x="1740" y="37"/>
                    </a:lnTo>
                    <a:lnTo>
                      <a:pt x="1595" y="12"/>
                    </a:lnTo>
                    <a:lnTo>
                      <a:pt x="1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8" name="Google Shape;668;p21"/>
            <p:cNvSpPr/>
            <p:nvPr/>
          </p:nvSpPr>
          <p:spPr>
            <a:xfrm>
              <a:off x="7198300" y="3234975"/>
              <a:ext cx="660900" cy="62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69" name="Google Shape;669;p21"/>
          <p:cNvCxnSpPr>
            <a:stCxn id="589" idx="6"/>
            <a:endCxn id="668" idx="0"/>
          </p:cNvCxnSpPr>
          <p:nvPr/>
        </p:nvCxnSpPr>
        <p:spPr>
          <a:xfrm>
            <a:off x="5360446" y="1947849"/>
            <a:ext cx="2168400" cy="1287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2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808" name="Google Shape;808;p24"/>
          <p:cNvGrpSpPr/>
          <p:nvPr/>
        </p:nvGrpSpPr>
        <p:grpSpPr>
          <a:xfrm>
            <a:off x="911140" y="1726366"/>
            <a:ext cx="1111765" cy="1111765"/>
            <a:chOff x="699070" y="1389561"/>
            <a:chExt cx="993712" cy="993712"/>
          </a:xfrm>
        </p:grpSpPr>
        <p:sp>
          <p:nvSpPr>
            <p:cNvPr id="809" name="Google Shape;809;p24"/>
            <p:cNvSpPr/>
            <p:nvPr/>
          </p:nvSpPr>
          <p:spPr>
            <a:xfrm>
              <a:off x="699070" y="1389561"/>
              <a:ext cx="993712" cy="993712"/>
            </a:xfrm>
            <a:custGeom>
              <a:avLst/>
              <a:gdLst/>
              <a:ahLst/>
              <a:cxnLst/>
              <a:rect l="l" t="t" r="r" b="b"/>
              <a:pathLst>
                <a:path w="32948" h="32948" extrusionOk="0">
                  <a:moveTo>
                    <a:pt x="16047" y="1"/>
                  </a:moveTo>
                  <a:lnTo>
                    <a:pt x="15624" y="18"/>
                  </a:lnTo>
                  <a:lnTo>
                    <a:pt x="15202" y="44"/>
                  </a:lnTo>
                  <a:lnTo>
                    <a:pt x="14788" y="87"/>
                  </a:lnTo>
                  <a:lnTo>
                    <a:pt x="14374" y="130"/>
                  </a:lnTo>
                  <a:lnTo>
                    <a:pt x="13959" y="190"/>
                  </a:lnTo>
                  <a:lnTo>
                    <a:pt x="13554" y="259"/>
                  </a:lnTo>
                  <a:lnTo>
                    <a:pt x="13148" y="337"/>
                  </a:lnTo>
                  <a:lnTo>
                    <a:pt x="12752" y="423"/>
                  </a:lnTo>
                  <a:lnTo>
                    <a:pt x="12355" y="518"/>
                  </a:lnTo>
                  <a:lnTo>
                    <a:pt x="11958" y="622"/>
                  </a:lnTo>
                  <a:lnTo>
                    <a:pt x="11570" y="742"/>
                  </a:lnTo>
                  <a:lnTo>
                    <a:pt x="11190" y="863"/>
                  </a:lnTo>
                  <a:lnTo>
                    <a:pt x="10811" y="1001"/>
                  </a:lnTo>
                  <a:lnTo>
                    <a:pt x="10431" y="1139"/>
                  </a:lnTo>
                  <a:lnTo>
                    <a:pt x="10060" y="1295"/>
                  </a:lnTo>
                  <a:lnTo>
                    <a:pt x="9689" y="1450"/>
                  </a:lnTo>
                  <a:lnTo>
                    <a:pt x="9327" y="1622"/>
                  </a:lnTo>
                  <a:lnTo>
                    <a:pt x="8973" y="1804"/>
                  </a:lnTo>
                  <a:lnTo>
                    <a:pt x="8619" y="1985"/>
                  </a:lnTo>
                  <a:lnTo>
                    <a:pt x="8274" y="2183"/>
                  </a:lnTo>
                  <a:lnTo>
                    <a:pt x="7929" y="2382"/>
                  </a:lnTo>
                  <a:lnTo>
                    <a:pt x="7593" y="2597"/>
                  </a:lnTo>
                  <a:lnTo>
                    <a:pt x="7265" y="2813"/>
                  </a:lnTo>
                  <a:lnTo>
                    <a:pt x="6937" y="3037"/>
                  </a:lnTo>
                  <a:lnTo>
                    <a:pt x="6618" y="3270"/>
                  </a:lnTo>
                  <a:lnTo>
                    <a:pt x="6299" y="3512"/>
                  </a:lnTo>
                  <a:lnTo>
                    <a:pt x="5997" y="3762"/>
                  </a:lnTo>
                  <a:lnTo>
                    <a:pt x="5695" y="4012"/>
                  </a:lnTo>
                  <a:lnTo>
                    <a:pt x="5393" y="4280"/>
                  </a:lnTo>
                  <a:lnTo>
                    <a:pt x="5108" y="4547"/>
                  </a:lnTo>
                  <a:lnTo>
                    <a:pt x="4823" y="4823"/>
                  </a:lnTo>
                  <a:lnTo>
                    <a:pt x="4547" y="5108"/>
                  </a:lnTo>
                  <a:lnTo>
                    <a:pt x="4280" y="5392"/>
                  </a:lnTo>
                  <a:lnTo>
                    <a:pt x="4013" y="5694"/>
                  </a:lnTo>
                  <a:lnTo>
                    <a:pt x="3762" y="5996"/>
                  </a:lnTo>
                  <a:lnTo>
                    <a:pt x="3512" y="6298"/>
                  </a:lnTo>
                  <a:lnTo>
                    <a:pt x="3271" y="6617"/>
                  </a:lnTo>
                  <a:lnTo>
                    <a:pt x="3038" y="6937"/>
                  </a:lnTo>
                  <a:lnTo>
                    <a:pt x="2813" y="7265"/>
                  </a:lnTo>
                  <a:lnTo>
                    <a:pt x="2589" y="7592"/>
                  </a:lnTo>
                  <a:lnTo>
                    <a:pt x="2382" y="7929"/>
                  </a:lnTo>
                  <a:lnTo>
                    <a:pt x="2184" y="8274"/>
                  </a:lnTo>
                  <a:lnTo>
                    <a:pt x="1985" y="8619"/>
                  </a:lnTo>
                  <a:lnTo>
                    <a:pt x="1804" y="8973"/>
                  </a:lnTo>
                  <a:lnTo>
                    <a:pt x="1623" y="9326"/>
                  </a:lnTo>
                  <a:lnTo>
                    <a:pt x="1450" y="9689"/>
                  </a:lnTo>
                  <a:lnTo>
                    <a:pt x="1295" y="10060"/>
                  </a:lnTo>
                  <a:lnTo>
                    <a:pt x="1140" y="10431"/>
                  </a:lnTo>
                  <a:lnTo>
                    <a:pt x="1002" y="10810"/>
                  </a:lnTo>
                  <a:lnTo>
                    <a:pt x="864" y="11190"/>
                  </a:lnTo>
                  <a:lnTo>
                    <a:pt x="743" y="11569"/>
                  </a:lnTo>
                  <a:lnTo>
                    <a:pt x="622" y="11966"/>
                  </a:lnTo>
                  <a:lnTo>
                    <a:pt x="519" y="12354"/>
                  </a:lnTo>
                  <a:lnTo>
                    <a:pt x="424" y="12751"/>
                  </a:lnTo>
                  <a:lnTo>
                    <a:pt x="329" y="13148"/>
                  </a:lnTo>
                  <a:lnTo>
                    <a:pt x="251" y="13554"/>
                  </a:lnTo>
                  <a:lnTo>
                    <a:pt x="191" y="13968"/>
                  </a:lnTo>
                  <a:lnTo>
                    <a:pt x="130" y="14373"/>
                  </a:lnTo>
                  <a:lnTo>
                    <a:pt x="87" y="14787"/>
                  </a:lnTo>
                  <a:lnTo>
                    <a:pt x="44" y="15201"/>
                  </a:lnTo>
                  <a:lnTo>
                    <a:pt x="18" y="15624"/>
                  </a:lnTo>
                  <a:lnTo>
                    <a:pt x="1" y="16047"/>
                  </a:lnTo>
                  <a:lnTo>
                    <a:pt x="1" y="16470"/>
                  </a:lnTo>
                  <a:lnTo>
                    <a:pt x="1" y="16901"/>
                  </a:lnTo>
                  <a:lnTo>
                    <a:pt x="18" y="17324"/>
                  </a:lnTo>
                  <a:lnTo>
                    <a:pt x="44" y="17738"/>
                  </a:lnTo>
                  <a:lnTo>
                    <a:pt x="87" y="18160"/>
                  </a:lnTo>
                  <a:lnTo>
                    <a:pt x="130" y="18575"/>
                  </a:lnTo>
                  <a:lnTo>
                    <a:pt x="191" y="18980"/>
                  </a:lnTo>
                  <a:lnTo>
                    <a:pt x="251" y="19385"/>
                  </a:lnTo>
                  <a:lnTo>
                    <a:pt x="329" y="19791"/>
                  </a:lnTo>
                  <a:lnTo>
                    <a:pt x="424" y="20196"/>
                  </a:lnTo>
                  <a:lnTo>
                    <a:pt x="519" y="20593"/>
                  </a:lnTo>
                  <a:lnTo>
                    <a:pt x="622" y="20981"/>
                  </a:lnTo>
                  <a:lnTo>
                    <a:pt x="743" y="21370"/>
                  </a:lnTo>
                  <a:lnTo>
                    <a:pt x="864" y="21758"/>
                  </a:lnTo>
                  <a:lnTo>
                    <a:pt x="1002" y="22137"/>
                  </a:lnTo>
                  <a:lnTo>
                    <a:pt x="1140" y="22517"/>
                  </a:lnTo>
                  <a:lnTo>
                    <a:pt x="1295" y="22888"/>
                  </a:lnTo>
                  <a:lnTo>
                    <a:pt x="1450" y="23250"/>
                  </a:lnTo>
                  <a:lnTo>
                    <a:pt x="1623" y="23613"/>
                  </a:lnTo>
                  <a:lnTo>
                    <a:pt x="1804" y="23975"/>
                  </a:lnTo>
                  <a:lnTo>
                    <a:pt x="1985" y="24329"/>
                  </a:lnTo>
                  <a:lnTo>
                    <a:pt x="2184" y="24674"/>
                  </a:lnTo>
                  <a:lnTo>
                    <a:pt x="2382" y="25019"/>
                  </a:lnTo>
                  <a:lnTo>
                    <a:pt x="2589" y="25355"/>
                  </a:lnTo>
                  <a:lnTo>
                    <a:pt x="2813" y="25683"/>
                  </a:lnTo>
                  <a:lnTo>
                    <a:pt x="3038" y="26011"/>
                  </a:lnTo>
                  <a:lnTo>
                    <a:pt x="3271" y="26330"/>
                  </a:lnTo>
                  <a:lnTo>
                    <a:pt x="3512" y="26641"/>
                  </a:lnTo>
                  <a:lnTo>
                    <a:pt x="3762" y="26951"/>
                  </a:lnTo>
                  <a:lnTo>
                    <a:pt x="4013" y="27253"/>
                  </a:lnTo>
                  <a:lnTo>
                    <a:pt x="4280" y="27547"/>
                  </a:lnTo>
                  <a:lnTo>
                    <a:pt x="4547" y="27840"/>
                  </a:lnTo>
                  <a:lnTo>
                    <a:pt x="4823" y="28125"/>
                  </a:lnTo>
                  <a:lnTo>
                    <a:pt x="5108" y="28401"/>
                  </a:lnTo>
                  <a:lnTo>
                    <a:pt x="5393" y="28668"/>
                  </a:lnTo>
                  <a:lnTo>
                    <a:pt x="5695" y="28927"/>
                  </a:lnTo>
                  <a:lnTo>
                    <a:pt x="5997" y="29186"/>
                  </a:lnTo>
                  <a:lnTo>
                    <a:pt x="6299" y="29436"/>
                  </a:lnTo>
                  <a:lnTo>
                    <a:pt x="6618" y="29677"/>
                  </a:lnTo>
                  <a:lnTo>
                    <a:pt x="6937" y="29910"/>
                  </a:lnTo>
                  <a:lnTo>
                    <a:pt x="7265" y="30135"/>
                  </a:lnTo>
                  <a:lnTo>
                    <a:pt x="7593" y="30350"/>
                  </a:lnTo>
                  <a:lnTo>
                    <a:pt x="7929" y="30557"/>
                  </a:lnTo>
                  <a:lnTo>
                    <a:pt x="8274" y="30764"/>
                  </a:lnTo>
                  <a:lnTo>
                    <a:pt x="8619" y="30954"/>
                  </a:lnTo>
                  <a:lnTo>
                    <a:pt x="8973" y="31144"/>
                  </a:lnTo>
                  <a:lnTo>
                    <a:pt x="9327" y="31325"/>
                  </a:lnTo>
                  <a:lnTo>
                    <a:pt x="9689" y="31489"/>
                  </a:lnTo>
                  <a:lnTo>
                    <a:pt x="10060" y="31653"/>
                  </a:lnTo>
                  <a:lnTo>
                    <a:pt x="10431" y="31800"/>
                  </a:lnTo>
                  <a:lnTo>
                    <a:pt x="10811" y="31946"/>
                  </a:lnTo>
                  <a:lnTo>
                    <a:pt x="11190" y="32084"/>
                  </a:lnTo>
                  <a:lnTo>
                    <a:pt x="11570" y="32205"/>
                  </a:lnTo>
                  <a:lnTo>
                    <a:pt x="11958" y="32317"/>
                  </a:lnTo>
                  <a:lnTo>
                    <a:pt x="12355" y="32429"/>
                  </a:lnTo>
                  <a:lnTo>
                    <a:pt x="12752" y="32524"/>
                  </a:lnTo>
                  <a:lnTo>
                    <a:pt x="13148" y="32611"/>
                  </a:lnTo>
                  <a:lnTo>
                    <a:pt x="13554" y="32688"/>
                  </a:lnTo>
                  <a:lnTo>
                    <a:pt x="13959" y="32757"/>
                  </a:lnTo>
                  <a:lnTo>
                    <a:pt x="14374" y="32818"/>
                  </a:lnTo>
                  <a:lnTo>
                    <a:pt x="14788" y="32861"/>
                  </a:lnTo>
                  <a:lnTo>
                    <a:pt x="15202" y="32895"/>
                  </a:lnTo>
                  <a:lnTo>
                    <a:pt x="15624" y="32921"/>
                  </a:lnTo>
                  <a:lnTo>
                    <a:pt x="16047" y="32938"/>
                  </a:lnTo>
                  <a:lnTo>
                    <a:pt x="16470" y="32947"/>
                  </a:lnTo>
                  <a:lnTo>
                    <a:pt x="16901" y="32938"/>
                  </a:lnTo>
                  <a:lnTo>
                    <a:pt x="17324" y="32921"/>
                  </a:lnTo>
                  <a:lnTo>
                    <a:pt x="17738" y="32895"/>
                  </a:lnTo>
                  <a:lnTo>
                    <a:pt x="18152" y="32861"/>
                  </a:lnTo>
                  <a:lnTo>
                    <a:pt x="18566" y="32818"/>
                  </a:lnTo>
                  <a:lnTo>
                    <a:pt x="18980" y="32757"/>
                  </a:lnTo>
                  <a:lnTo>
                    <a:pt x="19386" y="32688"/>
                  </a:lnTo>
                  <a:lnTo>
                    <a:pt x="19791" y="32611"/>
                  </a:lnTo>
                  <a:lnTo>
                    <a:pt x="20197" y="32524"/>
                  </a:lnTo>
                  <a:lnTo>
                    <a:pt x="20585" y="32429"/>
                  </a:lnTo>
                  <a:lnTo>
                    <a:pt x="20982" y="32317"/>
                  </a:lnTo>
                  <a:lnTo>
                    <a:pt x="21370" y="32205"/>
                  </a:lnTo>
                  <a:lnTo>
                    <a:pt x="21758" y="32084"/>
                  </a:lnTo>
                  <a:lnTo>
                    <a:pt x="22138" y="31946"/>
                  </a:lnTo>
                  <a:lnTo>
                    <a:pt x="22509" y="31800"/>
                  </a:lnTo>
                  <a:lnTo>
                    <a:pt x="22888" y="31653"/>
                  </a:lnTo>
                  <a:lnTo>
                    <a:pt x="23251" y="31489"/>
                  </a:lnTo>
                  <a:lnTo>
                    <a:pt x="23613" y="31325"/>
                  </a:lnTo>
                  <a:lnTo>
                    <a:pt x="23975" y="31144"/>
                  </a:lnTo>
                  <a:lnTo>
                    <a:pt x="24320" y="30954"/>
                  </a:lnTo>
                  <a:lnTo>
                    <a:pt x="24674" y="30764"/>
                  </a:lnTo>
                  <a:lnTo>
                    <a:pt x="25011" y="30557"/>
                  </a:lnTo>
                  <a:lnTo>
                    <a:pt x="25347" y="30350"/>
                  </a:lnTo>
                  <a:lnTo>
                    <a:pt x="25683" y="30135"/>
                  </a:lnTo>
                  <a:lnTo>
                    <a:pt x="26011" y="29910"/>
                  </a:lnTo>
                  <a:lnTo>
                    <a:pt x="26331" y="29677"/>
                  </a:lnTo>
                  <a:lnTo>
                    <a:pt x="26641" y="29436"/>
                  </a:lnTo>
                  <a:lnTo>
                    <a:pt x="26952" y="29186"/>
                  </a:lnTo>
                  <a:lnTo>
                    <a:pt x="27254" y="28927"/>
                  </a:lnTo>
                  <a:lnTo>
                    <a:pt x="27547" y="28668"/>
                  </a:lnTo>
                  <a:lnTo>
                    <a:pt x="27840" y="28401"/>
                  </a:lnTo>
                  <a:lnTo>
                    <a:pt x="28125" y="28125"/>
                  </a:lnTo>
                  <a:lnTo>
                    <a:pt x="28401" y="27840"/>
                  </a:lnTo>
                  <a:lnTo>
                    <a:pt x="28668" y="27547"/>
                  </a:lnTo>
                  <a:lnTo>
                    <a:pt x="28927" y="27253"/>
                  </a:lnTo>
                  <a:lnTo>
                    <a:pt x="29186" y="26951"/>
                  </a:lnTo>
                  <a:lnTo>
                    <a:pt x="29436" y="26641"/>
                  </a:lnTo>
                  <a:lnTo>
                    <a:pt x="29669" y="26330"/>
                  </a:lnTo>
                  <a:lnTo>
                    <a:pt x="29911" y="26011"/>
                  </a:lnTo>
                  <a:lnTo>
                    <a:pt x="30135" y="25683"/>
                  </a:lnTo>
                  <a:lnTo>
                    <a:pt x="30351" y="25355"/>
                  </a:lnTo>
                  <a:lnTo>
                    <a:pt x="30558" y="25019"/>
                  </a:lnTo>
                  <a:lnTo>
                    <a:pt x="30765" y="24674"/>
                  </a:lnTo>
                  <a:lnTo>
                    <a:pt x="30955" y="24329"/>
                  </a:lnTo>
                  <a:lnTo>
                    <a:pt x="31144" y="23975"/>
                  </a:lnTo>
                  <a:lnTo>
                    <a:pt x="31326" y="23613"/>
                  </a:lnTo>
                  <a:lnTo>
                    <a:pt x="31489" y="23250"/>
                  </a:lnTo>
                  <a:lnTo>
                    <a:pt x="31653" y="22888"/>
                  </a:lnTo>
                  <a:lnTo>
                    <a:pt x="31800" y="22517"/>
                  </a:lnTo>
                  <a:lnTo>
                    <a:pt x="31947" y="22137"/>
                  </a:lnTo>
                  <a:lnTo>
                    <a:pt x="32085" y="21758"/>
                  </a:lnTo>
                  <a:lnTo>
                    <a:pt x="32205" y="21370"/>
                  </a:lnTo>
                  <a:lnTo>
                    <a:pt x="32318" y="20981"/>
                  </a:lnTo>
                  <a:lnTo>
                    <a:pt x="32430" y="20593"/>
                  </a:lnTo>
                  <a:lnTo>
                    <a:pt x="32525" y="20196"/>
                  </a:lnTo>
                  <a:lnTo>
                    <a:pt x="32611" y="19791"/>
                  </a:lnTo>
                  <a:lnTo>
                    <a:pt x="32689" y="19385"/>
                  </a:lnTo>
                  <a:lnTo>
                    <a:pt x="32758" y="18980"/>
                  </a:lnTo>
                  <a:lnTo>
                    <a:pt x="32809" y="18575"/>
                  </a:lnTo>
                  <a:lnTo>
                    <a:pt x="32861" y="18160"/>
                  </a:lnTo>
                  <a:lnTo>
                    <a:pt x="32896" y="17738"/>
                  </a:lnTo>
                  <a:lnTo>
                    <a:pt x="32922" y="17324"/>
                  </a:lnTo>
                  <a:lnTo>
                    <a:pt x="32939" y="16901"/>
                  </a:lnTo>
                  <a:lnTo>
                    <a:pt x="32947" y="16470"/>
                  </a:lnTo>
                  <a:lnTo>
                    <a:pt x="32939" y="16047"/>
                  </a:lnTo>
                  <a:lnTo>
                    <a:pt x="32922" y="15624"/>
                  </a:lnTo>
                  <a:lnTo>
                    <a:pt x="32896" y="15201"/>
                  </a:lnTo>
                  <a:lnTo>
                    <a:pt x="32861" y="14787"/>
                  </a:lnTo>
                  <a:lnTo>
                    <a:pt x="32809" y="14373"/>
                  </a:lnTo>
                  <a:lnTo>
                    <a:pt x="32758" y="13968"/>
                  </a:lnTo>
                  <a:lnTo>
                    <a:pt x="32689" y="13554"/>
                  </a:lnTo>
                  <a:lnTo>
                    <a:pt x="32611" y="13148"/>
                  </a:lnTo>
                  <a:lnTo>
                    <a:pt x="32525" y="12751"/>
                  </a:lnTo>
                  <a:lnTo>
                    <a:pt x="32430" y="12354"/>
                  </a:lnTo>
                  <a:lnTo>
                    <a:pt x="32318" y="11966"/>
                  </a:lnTo>
                  <a:lnTo>
                    <a:pt x="32205" y="11569"/>
                  </a:lnTo>
                  <a:lnTo>
                    <a:pt x="32085" y="11190"/>
                  </a:lnTo>
                  <a:lnTo>
                    <a:pt x="31947" y="10810"/>
                  </a:lnTo>
                  <a:lnTo>
                    <a:pt x="31800" y="10431"/>
                  </a:lnTo>
                  <a:lnTo>
                    <a:pt x="31653" y="10060"/>
                  </a:lnTo>
                  <a:lnTo>
                    <a:pt x="31489" y="9689"/>
                  </a:lnTo>
                  <a:lnTo>
                    <a:pt x="31326" y="9326"/>
                  </a:lnTo>
                  <a:lnTo>
                    <a:pt x="31144" y="8973"/>
                  </a:lnTo>
                  <a:lnTo>
                    <a:pt x="30955" y="8619"/>
                  </a:lnTo>
                  <a:lnTo>
                    <a:pt x="30765" y="8274"/>
                  </a:lnTo>
                  <a:lnTo>
                    <a:pt x="30558" y="7929"/>
                  </a:lnTo>
                  <a:lnTo>
                    <a:pt x="30351" y="7592"/>
                  </a:lnTo>
                  <a:lnTo>
                    <a:pt x="30135" y="7265"/>
                  </a:lnTo>
                  <a:lnTo>
                    <a:pt x="29911" y="6937"/>
                  </a:lnTo>
                  <a:lnTo>
                    <a:pt x="29669" y="6617"/>
                  </a:lnTo>
                  <a:lnTo>
                    <a:pt x="29436" y="6298"/>
                  </a:lnTo>
                  <a:lnTo>
                    <a:pt x="29186" y="5996"/>
                  </a:lnTo>
                  <a:lnTo>
                    <a:pt x="28927" y="5694"/>
                  </a:lnTo>
                  <a:lnTo>
                    <a:pt x="28668" y="5392"/>
                  </a:lnTo>
                  <a:lnTo>
                    <a:pt x="28401" y="5108"/>
                  </a:lnTo>
                  <a:lnTo>
                    <a:pt x="28125" y="4823"/>
                  </a:lnTo>
                  <a:lnTo>
                    <a:pt x="27840" y="4547"/>
                  </a:lnTo>
                  <a:lnTo>
                    <a:pt x="27547" y="4280"/>
                  </a:lnTo>
                  <a:lnTo>
                    <a:pt x="27254" y="4012"/>
                  </a:lnTo>
                  <a:lnTo>
                    <a:pt x="26952" y="3762"/>
                  </a:lnTo>
                  <a:lnTo>
                    <a:pt x="26641" y="3512"/>
                  </a:lnTo>
                  <a:lnTo>
                    <a:pt x="26331" y="3270"/>
                  </a:lnTo>
                  <a:lnTo>
                    <a:pt x="26011" y="3037"/>
                  </a:lnTo>
                  <a:lnTo>
                    <a:pt x="25683" y="2813"/>
                  </a:lnTo>
                  <a:lnTo>
                    <a:pt x="25347" y="2597"/>
                  </a:lnTo>
                  <a:lnTo>
                    <a:pt x="25011" y="2382"/>
                  </a:lnTo>
                  <a:lnTo>
                    <a:pt x="24674" y="2183"/>
                  </a:lnTo>
                  <a:lnTo>
                    <a:pt x="24320" y="1985"/>
                  </a:lnTo>
                  <a:lnTo>
                    <a:pt x="23975" y="1804"/>
                  </a:lnTo>
                  <a:lnTo>
                    <a:pt x="23613" y="1622"/>
                  </a:lnTo>
                  <a:lnTo>
                    <a:pt x="23251" y="1450"/>
                  </a:lnTo>
                  <a:lnTo>
                    <a:pt x="22888" y="1295"/>
                  </a:lnTo>
                  <a:lnTo>
                    <a:pt x="22509" y="1139"/>
                  </a:lnTo>
                  <a:lnTo>
                    <a:pt x="22138" y="1001"/>
                  </a:lnTo>
                  <a:lnTo>
                    <a:pt x="21758" y="863"/>
                  </a:lnTo>
                  <a:lnTo>
                    <a:pt x="21370" y="742"/>
                  </a:lnTo>
                  <a:lnTo>
                    <a:pt x="20982" y="622"/>
                  </a:lnTo>
                  <a:lnTo>
                    <a:pt x="20585" y="518"/>
                  </a:lnTo>
                  <a:lnTo>
                    <a:pt x="20197" y="423"/>
                  </a:lnTo>
                  <a:lnTo>
                    <a:pt x="19791" y="337"/>
                  </a:lnTo>
                  <a:lnTo>
                    <a:pt x="19386" y="259"/>
                  </a:lnTo>
                  <a:lnTo>
                    <a:pt x="18980" y="190"/>
                  </a:lnTo>
                  <a:lnTo>
                    <a:pt x="18566" y="130"/>
                  </a:lnTo>
                  <a:lnTo>
                    <a:pt x="18152" y="87"/>
                  </a:lnTo>
                  <a:lnTo>
                    <a:pt x="17738" y="44"/>
                  </a:lnTo>
                  <a:lnTo>
                    <a:pt x="17324" y="18"/>
                  </a:lnTo>
                  <a:lnTo>
                    <a:pt x="16901" y="1"/>
                  </a:lnTo>
                  <a:close/>
                </a:path>
              </a:pathLst>
            </a:custGeom>
            <a:solidFill>
              <a:srgbClr val="FF932D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4"/>
            <p:cNvSpPr/>
            <p:nvPr/>
          </p:nvSpPr>
          <p:spPr>
            <a:xfrm>
              <a:off x="854666" y="1711158"/>
              <a:ext cx="687467" cy="416872"/>
            </a:xfrm>
            <a:custGeom>
              <a:avLst/>
              <a:gdLst/>
              <a:ahLst/>
              <a:cxnLst/>
              <a:rect l="l" t="t" r="r" b="b"/>
              <a:pathLst>
                <a:path w="22794" h="13822" extrusionOk="0">
                  <a:moveTo>
                    <a:pt x="2813" y="1"/>
                  </a:moveTo>
                  <a:lnTo>
                    <a:pt x="2675" y="9"/>
                  </a:lnTo>
                  <a:lnTo>
                    <a:pt x="2529" y="18"/>
                  </a:lnTo>
                  <a:lnTo>
                    <a:pt x="2391" y="35"/>
                  </a:lnTo>
                  <a:lnTo>
                    <a:pt x="2244" y="61"/>
                  </a:lnTo>
                  <a:lnTo>
                    <a:pt x="2115" y="95"/>
                  </a:lnTo>
                  <a:lnTo>
                    <a:pt x="1976" y="130"/>
                  </a:lnTo>
                  <a:lnTo>
                    <a:pt x="1847" y="173"/>
                  </a:lnTo>
                  <a:lnTo>
                    <a:pt x="1718" y="225"/>
                  </a:lnTo>
                  <a:lnTo>
                    <a:pt x="1597" y="285"/>
                  </a:lnTo>
                  <a:lnTo>
                    <a:pt x="1476" y="346"/>
                  </a:lnTo>
                  <a:lnTo>
                    <a:pt x="1355" y="415"/>
                  </a:lnTo>
                  <a:lnTo>
                    <a:pt x="1243" y="484"/>
                  </a:lnTo>
                  <a:lnTo>
                    <a:pt x="1131" y="561"/>
                  </a:lnTo>
                  <a:lnTo>
                    <a:pt x="1028" y="648"/>
                  </a:lnTo>
                  <a:lnTo>
                    <a:pt x="924" y="734"/>
                  </a:lnTo>
                  <a:lnTo>
                    <a:pt x="820" y="829"/>
                  </a:lnTo>
                  <a:lnTo>
                    <a:pt x="734" y="924"/>
                  </a:lnTo>
                  <a:lnTo>
                    <a:pt x="639" y="1027"/>
                  </a:lnTo>
                  <a:lnTo>
                    <a:pt x="562" y="1139"/>
                  </a:lnTo>
                  <a:lnTo>
                    <a:pt x="475" y="1243"/>
                  </a:lnTo>
                  <a:lnTo>
                    <a:pt x="406" y="1364"/>
                  </a:lnTo>
                  <a:lnTo>
                    <a:pt x="337" y="1476"/>
                  </a:lnTo>
                  <a:lnTo>
                    <a:pt x="277" y="1597"/>
                  </a:lnTo>
                  <a:lnTo>
                    <a:pt x="217" y="1726"/>
                  </a:lnTo>
                  <a:lnTo>
                    <a:pt x="165" y="1855"/>
                  </a:lnTo>
                  <a:lnTo>
                    <a:pt x="122" y="1985"/>
                  </a:lnTo>
                  <a:lnTo>
                    <a:pt x="87" y="2114"/>
                  </a:lnTo>
                  <a:lnTo>
                    <a:pt x="53" y="2252"/>
                  </a:lnTo>
                  <a:lnTo>
                    <a:pt x="27" y="2390"/>
                  </a:lnTo>
                  <a:lnTo>
                    <a:pt x="10" y="2537"/>
                  </a:lnTo>
                  <a:lnTo>
                    <a:pt x="1" y="2675"/>
                  </a:lnTo>
                  <a:lnTo>
                    <a:pt x="1" y="2822"/>
                  </a:lnTo>
                  <a:lnTo>
                    <a:pt x="1" y="11000"/>
                  </a:lnTo>
                  <a:lnTo>
                    <a:pt x="1" y="11147"/>
                  </a:lnTo>
                  <a:lnTo>
                    <a:pt x="10" y="11293"/>
                  </a:lnTo>
                  <a:lnTo>
                    <a:pt x="27" y="11431"/>
                  </a:lnTo>
                  <a:lnTo>
                    <a:pt x="53" y="11569"/>
                  </a:lnTo>
                  <a:lnTo>
                    <a:pt x="87" y="11707"/>
                  </a:lnTo>
                  <a:lnTo>
                    <a:pt x="122" y="11845"/>
                  </a:lnTo>
                  <a:lnTo>
                    <a:pt x="165" y="11975"/>
                  </a:lnTo>
                  <a:lnTo>
                    <a:pt x="217" y="12104"/>
                  </a:lnTo>
                  <a:lnTo>
                    <a:pt x="277" y="12225"/>
                  </a:lnTo>
                  <a:lnTo>
                    <a:pt x="337" y="12346"/>
                  </a:lnTo>
                  <a:lnTo>
                    <a:pt x="406" y="12467"/>
                  </a:lnTo>
                  <a:lnTo>
                    <a:pt x="475" y="12579"/>
                  </a:lnTo>
                  <a:lnTo>
                    <a:pt x="562" y="12691"/>
                  </a:lnTo>
                  <a:lnTo>
                    <a:pt x="639" y="12794"/>
                  </a:lnTo>
                  <a:lnTo>
                    <a:pt x="734" y="12898"/>
                  </a:lnTo>
                  <a:lnTo>
                    <a:pt x="820" y="12993"/>
                  </a:lnTo>
                  <a:lnTo>
                    <a:pt x="924" y="13088"/>
                  </a:lnTo>
                  <a:lnTo>
                    <a:pt x="1028" y="13174"/>
                  </a:lnTo>
                  <a:lnTo>
                    <a:pt x="1131" y="13260"/>
                  </a:lnTo>
                  <a:lnTo>
                    <a:pt x="1243" y="13338"/>
                  </a:lnTo>
                  <a:lnTo>
                    <a:pt x="1355" y="13416"/>
                  </a:lnTo>
                  <a:lnTo>
                    <a:pt x="1476" y="13485"/>
                  </a:lnTo>
                  <a:lnTo>
                    <a:pt x="1597" y="13545"/>
                  </a:lnTo>
                  <a:lnTo>
                    <a:pt x="1718" y="13597"/>
                  </a:lnTo>
                  <a:lnTo>
                    <a:pt x="1847" y="13648"/>
                  </a:lnTo>
                  <a:lnTo>
                    <a:pt x="1976" y="13692"/>
                  </a:lnTo>
                  <a:lnTo>
                    <a:pt x="2115" y="13735"/>
                  </a:lnTo>
                  <a:lnTo>
                    <a:pt x="2244" y="13761"/>
                  </a:lnTo>
                  <a:lnTo>
                    <a:pt x="2391" y="13787"/>
                  </a:lnTo>
                  <a:lnTo>
                    <a:pt x="2529" y="13804"/>
                  </a:lnTo>
                  <a:lnTo>
                    <a:pt x="2675" y="13821"/>
                  </a:lnTo>
                  <a:lnTo>
                    <a:pt x="20128" y="13821"/>
                  </a:lnTo>
                  <a:lnTo>
                    <a:pt x="20266" y="13804"/>
                  </a:lnTo>
                  <a:lnTo>
                    <a:pt x="20412" y="13787"/>
                  </a:lnTo>
                  <a:lnTo>
                    <a:pt x="20550" y="13761"/>
                  </a:lnTo>
                  <a:lnTo>
                    <a:pt x="20680" y="13735"/>
                  </a:lnTo>
                  <a:lnTo>
                    <a:pt x="20818" y="13692"/>
                  </a:lnTo>
                  <a:lnTo>
                    <a:pt x="20947" y="13648"/>
                  </a:lnTo>
                  <a:lnTo>
                    <a:pt x="21077" y="13597"/>
                  </a:lnTo>
                  <a:lnTo>
                    <a:pt x="21197" y="13545"/>
                  </a:lnTo>
                  <a:lnTo>
                    <a:pt x="21318" y="13485"/>
                  </a:lnTo>
                  <a:lnTo>
                    <a:pt x="21439" y="13416"/>
                  </a:lnTo>
                  <a:lnTo>
                    <a:pt x="21551" y="13338"/>
                  </a:lnTo>
                  <a:lnTo>
                    <a:pt x="21663" y="13260"/>
                  </a:lnTo>
                  <a:lnTo>
                    <a:pt x="21775" y="13174"/>
                  </a:lnTo>
                  <a:lnTo>
                    <a:pt x="21870" y="13088"/>
                  </a:lnTo>
                  <a:lnTo>
                    <a:pt x="21974" y="12993"/>
                  </a:lnTo>
                  <a:lnTo>
                    <a:pt x="22069" y="12898"/>
                  </a:lnTo>
                  <a:lnTo>
                    <a:pt x="22155" y="12794"/>
                  </a:lnTo>
                  <a:lnTo>
                    <a:pt x="22241" y="12691"/>
                  </a:lnTo>
                  <a:lnTo>
                    <a:pt x="22319" y="12579"/>
                  </a:lnTo>
                  <a:lnTo>
                    <a:pt x="22388" y="12467"/>
                  </a:lnTo>
                  <a:lnTo>
                    <a:pt x="22457" y="12346"/>
                  </a:lnTo>
                  <a:lnTo>
                    <a:pt x="22517" y="12225"/>
                  </a:lnTo>
                  <a:lnTo>
                    <a:pt x="22578" y="12104"/>
                  </a:lnTo>
                  <a:lnTo>
                    <a:pt x="22629" y="11975"/>
                  </a:lnTo>
                  <a:lnTo>
                    <a:pt x="22673" y="11845"/>
                  </a:lnTo>
                  <a:lnTo>
                    <a:pt x="22707" y="11707"/>
                  </a:lnTo>
                  <a:lnTo>
                    <a:pt x="22742" y="11569"/>
                  </a:lnTo>
                  <a:lnTo>
                    <a:pt x="22768" y="11431"/>
                  </a:lnTo>
                  <a:lnTo>
                    <a:pt x="22785" y="11293"/>
                  </a:lnTo>
                  <a:lnTo>
                    <a:pt x="22793" y="11147"/>
                  </a:lnTo>
                  <a:lnTo>
                    <a:pt x="22793" y="11000"/>
                  </a:lnTo>
                  <a:lnTo>
                    <a:pt x="22793" y="2822"/>
                  </a:lnTo>
                  <a:lnTo>
                    <a:pt x="22793" y="2675"/>
                  </a:lnTo>
                  <a:lnTo>
                    <a:pt x="22785" y="2537"/>
                  </a:lnTo>
                  <a:lnTo>
                    <a:pt x="22768" y="2390"/>
                  </a:lnTo>
                  <a:lnTo>
                    <a:pt x="22742" y="2252"/>
                  </a:lnTo>
                  <a:lnTo>
                    <a:pt x="22707" y="2114"/>
                  </a:lnTo>
                  <a:lnTo>
                    <a:pt x="22673" y="1985"/>
                  </a:lnTo>
                  <a:lnTo>
                    <a:pt x="22629" y="1855"/>
                  </a:lnTo>
                  <a:lnTo>
                    <a:pt x="22578" y="1726"/>
                  </a:lnTo>
                  <a:lnTo>
                    <a:pt x="22517" y="1597"/>
                  </a:lnTo>
                  <a:lnTo>
                    <a:pt x="22457" y="1476"/>
                  </a:lnTo>
                  <a:lnTo>
                    <a:pt x="22388" y="1364"/>
                  </a:lnTo>
                  <a:lnTo>
                    <a:pt x="22319" y="1243"/>
                  </a:lnTo>
                  <a:lnTo>
                    <a:pt x="22241" y="1139"/>
                  </a:lnTo>
                  <a:lnTo>
                    <a:pt x="22155" y="1027"/>
                  </a:lnTo>
                  <a:lnTo>
                    <a:pt x="22069" y="924"/>
                  </a:lnTo>
                  <a:lnTo>
                    <a:pt x="21974" y="829"/>
                  </a:lnTo>
                  <a:lnTo>
                    <a:pt x="21870" y="734"/>
                  </a:lnTo>
                  <a:lnTo>
                    <a:pt x="21775" y="648"/>
                  </a:lnTo>
                  <a:lnTo>
                    <a:pt x="21663" y="561"/>
                  </a:lnTo>
                  <a:lnTo>
                    <a:pt x="21551" y="484"/>
                  </a:lnTo>
                  <a:lnTo>
                    <a:pt x="21439" y="415"/>
                  </a:lnTo>
                  <a:lnTo>
                    <a:pt x="21318" y="346"/>
                  </a:lnTo>
                  <a:lnTo>
                    <a:pt x="21197" y="285"/>
                  </a:lnTo>
                  <a:lnTo>
                    <a:pt x="21077" y="225"/>
                  </a:lnTo>
                  <a:lnTo>
                    <a:pt x="20947" y="173"/>
                  </a:lnTo>
                  <a:lnTo>
                    <a:pt x="20818" y="130"/>
                  </a:lnTo>
                  <a:lnTo>
                    <a:pt x="20680" y="95"/>
                  </a:lnTo>
                  <a:lnTo>
                    <a:pt x="20550" y="61"/>
                  </a:lnTo>
                  <a:lnTo>
                    <a:pt x="20412" y="35"/>
                  </a:lnTo>
                  <a:lnTo>
                    <a:pt x="20266" y="18"/>
                  </a:lnTo>
                  <a:lnTo>
                    <a:pt x="20128" y="9"/>
                  </a:lnTo>
                  <a:lnTo>
                    <a:pt x="199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908290" y="1804323"/>
              <a:ext cx="172515" cy="251625"/>
            </a:xfrm>
            <a:custGeom>
              <a:avLst/>
              <a:gdLst/>
              <a:ahLst/>
              <a:cxnLst/>
              <a:rect l="l" t="t" r="r" b="b"/>
              <a:pathLst>
                <a:path w="5720" h="8343" extrusionOk="0">
                  <a:moveTo>
                    <a:pt x="0" y="0"/>
                  </a:moveTo>
                  <a:lnTo>
                    <a:pt x="0" y="8342"/>
                  </a:lnTo>
                  <a:lnTo>
                    <a:pt x="5720" y="8342"/>
                  </a:lnTo>
                  <a:lnTo>
                    <a:pt x="57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908290" y="1958350"/>
              <a:ext cx="172515" cy="97598"/>
            </a:xfrm>
            <a:custGeom>
              <a:avLst/>
              <a:gdLst/>
              <a:ahLst/>
              <a:cxnLst/>
              <a:rect l="l" t="t" r="r" b="b"/>
              <a:pathLst>
                <a:path w="5720" h="3236" extrusionOk="0">
                  <a:moveTo>
                    <a:pt x="1812" y="0"/>
                  </a:moveTo>
                  <a:lnTo>
                    <a:pt x="1544" y="95"/>
                  </a:lnTo>
                  <a:lnTo>
                    <a:pt x="1251" y="190"/>
                  </a:lnTo>
                  <a:lnTo>
                    <a:pt x="1104" y="250"/>
                  </a:lnTo>
                  <a:lnTo>
                    <a:pt x="958" y="311"/>
                  </a:lnTo>
                  <a:lnTo>
                    <a:pt x="802" y="388"/>
                  </a:lnTo>
                  <a:lnTo>
                    <a:pt x="664" y="475"/>
                  </a:lnTo>
                  <a:lnTo>
                    <a:pt x="526" y="578"/>
                  </a:lnTo>
                  <a:lnTo>
                    <a:pt x="406" y="690"/>
                  </a:lnTo>
                  <a:lnTo>
                    <a:pt x="345" y="751"/>
                  </a:lnTo>
                  <a:lnTo>
                    <a:pt x="293" y="820"/>
                  </a:lnTo>
                  <a:lnTo>
                    <a:pt x="242" y="897"/>
                  </a:lnTo>
                  <a:lnTo>
                    <a:pt x="198" y="975"/>
                  </a:lnTo>
                  <a:lnTo>
                    <a:pt x="155" y="1061"/>
                  </a:lnTo>
                  <a:lnTo>
                    <a:pt x="112" y="1148"/>
                  </a:lnTo>
                  <a:lnTo>
                    <a:pt x="86" y="1243"/>
                  </a:lnTo>
                  <a:lnTo>
                    <a:pt x="52" y="1346"/>
                  </a:lnTo>
                  <a:lnTo>
                    <a:pt x="35" y="1458"/>
                  </a:lnTo>
                  <a:lnTo>
                    <a:pt x="17" y="1570"/>
                  </a:lnTo>
                  <a:lnTo>
                    <a:pt x="9" y="1691"/>
                  </a:lnTo>
                  <a:lnTo>
                    <a:pt x="0" y="1821"/>
                  </a:lnTo>
                  <a:lnTo>
                    <a:pt x="0" y="3235"/>
                  </a:lnTo>
                  <a:lnTo>
                    <a:pt x="5720" y="3235"/>
                  </a:lnTo>
                  <a:lnTo>
                    <a:pt x="5720" y="1821"/>
                  </a:lnTo>
                  <a:lnTo>
                    <a:pt x="5720" y="1691"/>
                  </a:lnTo>
                  <a:lnTo>
                    <a:pt x="5703" y="1570"/>
                  </a:lnTo>
                  <a:lnTo>
                    <a:pt x="5694" y="1458"/>
                  </a:lnTo>
                  <a:lnTo>
                    <a:pt x="5668" y="1346"/>
                  </a:lnTo>
                  <a:lnTo>
                    <a:pt x="5642" y="1243"/>
                  </a:lnTo>
                  <a:lnTo>
                    <a:pt x="5608" y="1148"/>
                  </a:lnTo>
                  <a:lnTo>
                    <a:pt x="5573" y="1061"/>
                  </a:lnTo>
                  <a:lnTo>
                    <a:pt x="5530" y="975"/>
                  </a:lnTo>
                  <a:lnTo>
                    <a:pt x="5478" y="897"/>
                  </a:lnTo>
                  <a:lnTo>
                    <a:pt x="5435" y="820"/>
                  </a:lnTo>
                  <a:lnTo>
                    <a:pt x="5375" y="751"/>
                  </a:lnTo>
                  <a:lnTo>
                    <a:pt x="5323" y="690"/>
                  </a:lnTo>
                  <a:lnTo>
                    <a:pt x="5194" y="578"/>
                  </a:lnTo>
                  <a:lnTo>
                    <a:pt x="5064" y="475"/>
                  </a:lnTo>
                  <a:lnTo>
                    <a:pt x="4917" y="388"/>
                  </a:lnTo>
                  <a:lnTo>
                    <a:pt x="4771" y="311"/>
                  </a:lnTo>
                  <a:lnTo>
                    <a:pt x="4616" y="250"/>
                  </a:lnTo>
                  <a:lnTo>
                    <a:pt x="4469" y="190"/>
                  </a:lnTo>
                  <a:lnTo>
                    <a:pt x="4176" y="95"/>
                  </a:lnTo>
                  <a:lnTo>
                    <a:pt x="3908" y="0"/>
                  </a:lnTo>
                  <a:lnTo>
                    <a:pt x="2864" y="138"/>
                  </a:lnTo>
                  <a:lnTo>
                    <a:pt x="181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4"/>
            <p:cNvSpPr/>
            <p:nvPr/>
          </p:nvSpPr>
          <p:spPr>
            <a:xfrm>
              <a:off x="941828" y="1838403"/>
              <a:ext cx="105409" cy="113462"/>
            </a:xfrm>
            <a:custGeom>
              <a:avLst/>
              <a:gdLst/>
              <a:ahLst/>
              <a:cxnLst/>
              <a:rect l="l" t="t" r="r" b="b"/>
              <a:pathLst>
                <a:path w="3495" h="3762" extrusionOk="0">
                  <a:moveTo>
                    <a:pt x="1744" y="0"/>
                  </a:moveTo>
                  <a:lnTo>
                    <a:pt x="1623" y="9"/>
                  </a:lnTo>
                  <a:lnTo>
                    <a:pt x="1502" y="17"/>
                  </a:lnTo>
                  <a:lnTo>
                    <a:pt x="1381" y="35"/>
                  </a:lnTo>
                  <a:lnTo>
                    <a:pt x="1260" y="61"/>
                  </a:lnTo>
                  <a:lnTo>
                    <a:pt x="1148" y="95"/>
                  </a:lnTo>
                  <a:lnTo>
                    <a:pt x="1045" y="138"/>
                  </a:lnTo>
                  <a:lnTo>
                    <a:pt x="941" y="181"/>
                  </a:lnTo>
                  <a:lnTo>
                    <a:pt x="846" y="242"/>
                  </a:lnTo>
                  <a:lnTo>
                    <a:pt x="760" y="302"/>
                  </a:lnTo>
                  <a:lnTo>
                    <a:pt x="674" y="371"/>
                  </a:lnTo>
                  <a:lnTo>
                    <a:pt x="605" y="449"/>
                  </a:lnTo>
                  <a:lnTo>
                    <a:pt x="544" y="535"/>
                  </a:lnTo>
                  <a:lnTo>
                    <a:pt x="501" y="621"/>
                  </a:lnTo>
                  <a:lnTo>
                    <a:pt x="467" y="725"/>
                  </a:lnTo>
                  <a:lnTo>
                    <a:pt x="441" y="828"/>
                  </a:lnTo>
                  <a:lnTo>
                    <a:pt x="432" y="941"/>
                  </a:lnTo>
                  <a:lnTo>
                    <a:pt x="432" y="1751"/>
                  </a:lnTo>
                  <a:lnTo>
                    <a:pt x="363" y="1734"/>
                  </a:lnTo>
                  <a:lnTo>
                    <a:pt x="294" y="1726"/>
                  </a:lnTo>
                  <a:lnTo>
                    <a:pt x="251" y="1734"/>
                  </a:lnTo>
                  <a:lnTo>
                    <a:pt x="208" y="1743"/>
                  </a:lnTo>
                  <a:lnTo>
                    <a:pt x="173" y="1760"/>
                  </a:lnTo>
                  <a:lnTo>
                    <a:pt x="130" y="1777"/>
                  </a:lnTo>
                  <a:lnTo>
                    <a:pt x="96" y="1812"/>
                  </a:lnTo>
                  <a:lnTo>
                    <a:pt x="61" y="1855"/>
                  </a:lnTo>
                  <a:lnTo>
                    <a:pt x="35" y="1915"/>
                  </a:lnTo>
                  <a:lnTo>
                    <a:pt x="18" y="1976"/>
                  </a:lnTo>
                  <a:lnTo>
                    <a:pt x="1" y="2062"/>
                  </a:lnTo>
                  <a:lnTo>
                    <a:pt x="1" y="2157"/>
                  </a:lnTo>
                  <a:lnTo>
                    <a:pt x="10" y="2252"/>
                  </a:lnTo>
                  <a:lnTo>
                    <a:pt x="27" y="2338"/>
                  </a:lnTo>
                  <a:lnTo>
                    <a:pt x="44" y="2407"/>
                  </a:lnTo>
                  <a:lnTo>
                    <a:pt x="79" y="2467"/>
                  </a:lnTo>
                  <a:lnTo>
                    <a:pt x="113" y="2519"/>
                  </a:lnTo>
                  <a:lnTo>
                    <a:pt x="148" y="2562"/>
                  </a:lnTo>
                  <a:lnTo>
                    <a:pt x="182" y="2588"/>
                  </a:lnTo>
                  <a:lnTo>
                    <a:pt x="225" y="2614"/>
                  </a:lnTo>
                  <a:lnTo>
                    <a:pt x="303" y="2649"/>
                  </a:lnTo>
                  <a:lnTo>
                    <a:pt x="372" y="2657"/>
                  </a:lnTo>
                  <a:lnTo>
                    <a:pt x="432" y="2657"/>
                  </a:lnTo>
                  <a:lnTo>
                    <a:pt x="450" y="2709"/>
                  </a:lnTo>
                  <a:lnTo>
                    <a:pt x="493" y="2830"/>
                  </a:lnTo>
                  <a:lnTo>
                    <a:pt x="527" y="2916"/>
                  </a:lnTo>
                  <a:lnTo>
                    <a:pt x="570" y="3011"/>
                  </a:lnTo>
                  <a:lnTo>
                    <a:pt x="631" y="3106"/>
                  </a:lnTo>
                  <a:lnTo>
                    <a:pt x="700" y="3209"/>
                  </a:lnTo>
                  <a:lnTo>
                    <a:pt x="777" y="3313"/>
                  </a:lnTo>
                  <a:lnTo>
                    <a:pt x="872" y="3408"/>
                  </a:lnTo>
                  <a:lnTo>
                    <a:pt x="976" y="3503"/>
                  </a:lnTo>
                  <a:lnTo>
                    <a:pt x="1105" y="3589"/>
                  </a:lnTo>
                  <a:lnTo>
                    <a:pt x="1235" y="3658"/>
                  </a:lnTo>
                  <a:lnTo>
                    <a:pt x="1312" y="3684"/>
                  </a:lnTo>
                  <a:lnTo>
                    <a:pt x="1390" y="3710"/>
                  </a:lnTo>
                  <a:lnTo>
                    <a:pt x="1476" y="3736"/>
                  </a:lnTo>
                  <a:lnTo>
                    <a:pt x="1562" y="3744"/>
                  </a:lnTo>
                  <a:lnTo>
                    <a:pt x="1649" y="3753"/>
                  </a:lnTo>
                  <a:lnTo>
                    <a:pt x="1744" y="3762"/>
                  </a:lnTo>
                  <a:lnTo>
                    <a:pt x="1839" y="3753"/>
                  </a:lnTo>
                  <a:lnTo>
                    <a:pt x="1916" y="3744"/>
                  </a:lnTo>
                  <a:lnTo>
                    <a:pt x="2002" y="3736"/>
                  </a:lnTo>
                  <a:lnTo>
                    <a:pt x="2080" y="3710"/>
                  </a:lnTo>
                  <a:lnTo>
                    <a:pt x="2158" y="3684"/>
                  </a:lnTo>
                  <a:lnTo>
                    <a:pt x="2227" y="3658"/>
                  </a:lnTo>
                  <a:lnTo>
                    <a:pt x="2356" y="3589"/>
                  </a:lnTo>
                  <a:lnTo>
                    <a:pt x="2477" y="3503"/>
                  </a:lnTo>
                  <a:lnTo>
                    <a:pt x="2589" y="3408"/>
                  </a:lnTo>
                  <a:lnTo>
                    <a:pt x="2684" y="3313"/>
                  </a:lnTo>
                  <a:lnTo>
                    <a:pt x="2762" y="3209"/>
                  </a:lnTo>
                  <a:lnTo>
                    <a:pt x="2839" y="3106"/>
                  </a:lnTo>
                  <a:lnTo>
                    <a:pt x="2900" y="3011"/>
                  </a:lnTo>
                  <a:lnTo>
                    <a:pt x="2986" y="2830"/>
                  </a:lnTo>
                  <a:lnTo>
                    <a:pt x="3038" y="2709"/>
                  </a:lnTo>
                  <a:lnTo>
                    <a:pt x="3055" y="2657"/>
                  </a:lnTo>
                  <a:lnTo>
                    <a:pt x="3115" y="2657"/>
                  </a:lnTo>
                  <a:lnTo>
                    <a:pt x="3176" y="2640"/>
                  </a:lnTo>
                  <a:lnTo>
                    <a:pt x="3245" y="2614"/>
                  </a:lnTo>
                  <a:lnTo>
                    <a:pt x="3288" y="2588"/>
                  </a:lnTo>
                  <a:lnTo>
                    <a:pt x="3322" y="2554"/>
                  </a:lnTo>
                  <a:lnTo>
                    <a:pt x="3357" y="2519"/>
                  </a:lnTo>
                  <a:lnTo>
                    <a:pt x="3391" y="2467"/>
                  </a:lnTo>
                  <a:lnTo>
                    <a:pt x="3426" y="2407"/>
                  </a:lnTo>
                  <a:lnTo>
                    <a:pt x="3452" y="2338"/>
                  </a:lnTo>
                  <a:lnTo>
                    <a:pt x="3478" y="2252"/>
                  </a:lnTo>
                  <a:lnTo>
                    <a:pt x="3495" y="2157"/>
                  </a:lnTo>
                  <a:lnTo>
                    <a:pt x="3495" y="2062"/>
                  </a:lnTo>
                  <a:lnTo>
                    <a:pt x="3495" y="1984"/>
                  </a:lnTo>
                  <a:lnTo>
                    <a:pt x="3478" y="1915"/>
                  </a:lnTo>
                  <a:lnTo>
                    <a:pt x="3452" y="1855"/>
                  </a:lnTo>
                  <a:lnTo>
                    <a:pt x="3426" y="1812"/>
                  </a:lnTo>
                  <a:lnTo>
                    <a:pt x="3383" y="1786"/>
                  </a:lnTo>
                  <a:lnTo>
                    <a:pt x="3348" y="1760"/>
                  </a:lnTo>
                  <a:lnTo>
                    <a:pt x="3305" y="1743"/>
                  </a:lnTo>
                  <a:lnTo>
                    <a:pt x="3262" y="1734"/>
                  </a:lnTo>
                  <a:lnTo>
                    <a:pt x="3133" y="1734"/>
                  </a:lnTo>
                  <a:lnTo>
                    <a:pt x="3055" y="1751"/>
                  </a:lnTo>
                  <a:lnTo>
                    <a:pt x="3055" y="941"/>
                  </a:lnTo>
                  <a:lnTo>
                    <a:pt x="3055" y="828"/>
                  </a:lnTo>
                  <a:lnTo>
                    <a:pt x="3029" y="716"/>
                  </a:lnTo>
                  <a:lnTo>
                    <a:pt x="2995" y="621"/>
                  </a:lnTo>
                  <a:lnTo>
                    <a:pt x="2943" y="526"/>
                  </a:lnTo>
                  <a:lnTo>
                    <a:pt x="2882" y="440"/>
                  </a:lnTo>
                  <a:lnTo>
                    <a:pt x="2813" y="362"/>
                  </a:lnTo>
                  <a:lnTo>
                    <a:pt x="2736" y="293"/>
                  </a:lnTo>
                  <a:lnTo>
                    <a:pt x="2649" y="233"/>
                  </a:lnTo>
                  <a:lnTo>
                    <a:pt x="2555" y="181"/>
                  </a:lnTo>
                  <a:lnTo>
                    <a:pt x="2451" y="130"/>
                  </a:lnTo>
                  <a:lnTo>
                    <a:pt x="2339" y="95"/>
                  </a:lnTo>
                  <a:lnTo>
                    <a:pt x="2227" y="61"/>
                  </a:lnTo>
                  <a:lnTo>
                    <a:pt x="2115" y="35"/>
                  </a:lnTo>
                  <a:lnTo>
                    <a:pt x="1994" y="17"/>
                  </a:lnTo>
                  <a:lnTo>
                    <a:pt x="1873" y="9"/>
                  </a:lnTo>
                  <a:lnTo>
                    <a:pt x="17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4"/>
            <p:cNvSpPr/>
            <p:nvPr/>
          </p:nvSpPr>
          <p:spPr>
            <a:xfrm>
              <a:off x="948856" y="1851402"/>
              <a:ext cx="10194" cy="39841"/>
            </a:xfrm>
            <a:custGeom>
              <a:avLst/>
              <a:gdLst/>
              <a:ahLst/>
              <a:cxnLst/>
              <a:rect l="l" t="t" r="r" b="b"/>
              <a:pathLst>
                <a:path w="338" h="1321" extrusionOk="0">
                  <a:moveTo>
                    <a:pt x="277" y="1"/>
                  </a:moveTo>
                  <a:lnTo>
                    <a:pt x="208" y="9"/>
                  </a:lnTo>
                  <a:lnTo>
                    <a:pt x="148" y="35"/>
                  </a:lnTo>
                  <a:lnTo>
                    <a:pt x="104" y="70"/>
                  </a:lnTo>
                  <a:lnTo>
                    <a:pt x="61" y="121"/>
                  </a:lnTo>
                  <a:lnTo>
                    <a:pt x="35" y="190"/>
                  </a:lnTo>
                  <a:lnTo>
                    <a:pt x="18" y="268"/>
                  </a:lnTo>
                  <a:lnTo>
                    <a:pt x="10" y="346"/>
                  </a:lnTo>
                  <a:lnTo>
                    <a:pt x="1" y="440"/>
                  </a:lnTo>
                  <a:lnTo>
                    <a:pt x="10" y="544"/>
                  </a:lnTo>
                  <a:lnTo>
                    <a:pt x="18" y="648"/>
                  </a:lnTo>
                  <a:lnTo>
                    <a:pt x="35" y="751"/>
                  </a:lnTo>
                  <a:lnTo>
                    <a:pt x="61" y="863"/>
                  </a:lnTo>
                  <a:lnTo>
                    <a:pt x="122" y="1096"/>
                  </a:lnTo>
                  <a:lnTo>
                    <a:pt x="199" y="1320"/>
                  </a:lnTo>
                  <a:lnTo>
                    <a:pt x="234" y="1165"/>
                  </a:lnTo>
                  <a:lnTo>
                    <a:pt x="268" y="1001"/>
                  </a:lnTo>
                  <a:lnTo>
                    <a:pt x="303" y="803"/>
                  </a:lnTo>
                  <a:lnTo>
                    <a:pt x="329" y="587"/>
                  </a:lnTo>
                  <a:lnTo>
                    <a:pt x="337" y="363"/>
                  </a:lnTo>
                  <a:lnTo>
                    <a:pt x="337" y="259"/>
                  </a:lnTo>
                  <a:lnTo>
                    <a:pt x="320" y="164"/>
                  </a:lnTo>
                  <a:lnTo>
                    <a:pt x="303" y="78"/>
                  </a:lnTo>
                  <a:lnTo>
                    <a:pt x="27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4"/>
            <p:cNvSpPr/>
            <p:nvPr/>
          </p:nvSpPr>
          <p:spPr>
            <a:xfrm>
              <a:off x="955642" y="1823293"/>
              <a:ext cx="73138" cy="45059"/>
            </a:xfrm>
            <a:custGeom>
              <a:avLst/>
              <a:gdLst/>
              <a:ahLst/>
              <a:cxnLst/>
              <a:rect l="l" t="t" r="r" b="b"/>
              <a:pathLst>
                <a:path w="2425" h="1494" extrusionOk="0">
                  <a:moveTo>
                    <a:pt x="1346" y="1"/>
                  </a:moveTo>
                  <a:lnTo>
                    <a:pt x="1199" y="9"/>
                  </a:lnTo>
                  <a:lnTo>
                    <a:pt x="1044" y="27"/>
                  </a:lnTo>
                  <a:lnTo>
                    <a:pt x="897" y="53"/>
                  </a:lnTo>
                  <a:lnTo>
                    <a:pt x="751" y="96"/>
                  </a:lnTo>
                  <a:lnTo>
                    <a:pt x="613" y="156"/>
                  </a:lnTo>
                  <a:lnTo>
                    <a:pt x="483" y="225"/>
                  </a:lnTo>
                  <a:lnTo>
                    <a:pt x="423" y="268"/>
                  </a:lnTo>
                  <a:lnTo>
                    <a:pt x="363" y="320"/>
                  </a:lnTo>
                  <a:lnTo>
                    <a:pt x="302" y="372"/>
                  </a:lnTo>
                  <a:lnTo>
                    <a:pt x="250" y="432"/>
                  </a:lnTo>
                  <a:lnTo>
                    <a:pt x="199" y="493"/>
                  </a:lnTo>
                  <a:lnTo>
                    <a:pt x="155" y="553"/>
                  </a:lnTo>
                  <a:lnTo>
                    <a:pt x="112" y="631"/>
                  </a:lnTo>
                  <a:lnTo>
                    <a:pt x="78" y="708"/>
                  </a:lnTo>
                  <a:lnTo>
                    <a:pt x="43" y="786"/>
                  </a:lnTo>
                  <a:lnTo>
                    <a:pt x="17" y="881"/>
                  </a:lnTo>
                  <a:lnTo>
                    <a:pt x="9" y="941"/>
                  </a:lnTo>
                  <a:lnTo>
                    <a:pt x="0" y="1002"/>
                  </a:lnTo>
                  <a:lnTo>
                    <a:pt x="0" y="1088"/>
                  </a:lnTo>
                  <a:lnTo>
                    <a:pt x="0" y="1183"/>
                  </a:lnTo>
                  <a:lnTo>
                    <a:pt x="17" y="1286"/>
                  </a:lnTo>
                  <a:lnTo>
                    <a:pt x="52" y="1390"/>
                  </a:lnTo>
                  <a:lnTo>
                    <a:pt x="78" y="1442"/>
                  </a:lnTo>
                  <a:lnTo>
                    <a:pt x="104" y="1493"/>
                  </a:lnTo>
                  <a:lnTo>
                    <a:pt x="121" y="1442"/>
                  </a:lnTo>
                  <a:lnTo>
                    <a:pt x="147" y="1407"/>
                  </a:lnTo>
                  <a:lnTo>
                    <a:pt x="173" y="1372"/>
                  </a:lnTo>
                  <a:lnTo>
                    <a:pt x="216" y="1347"/>
                  </a:lnTo>
                  <a:lnTo>
                    <a:pt x="259" y="1321"/>
                  </a:lnTo>
                  <a:lnTo>
                    <a:pt x="311" y="1295"/>
                  </a:lnTo>
                  <a:lnTo>
                    <a:pt x="432" y="1269"/>
                  </a:lnTo>
                  <a:lnTo>
                    <a:pt x="578" y="1260"/>
                  </a:lnTo>
                  <a:lnTo>
                    <a:pt x="733" y="1252"/>
                  </a:lnTo>
                  <a:lnTo>
                    <a:pt x="897" y="1260"/>
                  </a:lnTo>
                  <a:lnTo>
                    <a:pt x="1079" y="1269"/>
                  </a:lnTo>
                  <a:lnTo>
                    <a:pt x="1450" y="1295"/>
                  </a:lnTo>
                  <a:lnTo>
                    <a:pt x="1639" y="1303"/>
                  </a:lnTo>
                  <a:lnTo>
                    <a:pt x="1812" y="1303"/>
                  </a:lnTo>
                  <a:lnTo>
                    <a:pt x="1984" y="1295"/>
                  </a:lnTo>
                  <a:lnTo>
                    <a:pt x="2140" y="1278"/>
                  </a:lnTo>
                  <a:lnTo>
                    <a:pt x="2278" y="1252"/>
                  </a:lnTo>
                  <a:lnTo>
                    <a:pt x="2347" y="1226"/>
                  </a:lnTo>
                  <a:lnTo>
                    <a:pt x="2398" y="1200"/>
                  </a:lnTo>
                  <a:lnTo>
                    <a:pt x="2407" y="1165"/>
                  </a:lnTo>
                  <a:lnTo>
                    <a:pt x="2416" y="1062"/>
                  </a:lnTo>
                  <a:lnTo>
                    <a:pt x="2424" y="915"/>
                  </a:lnTo>
                  <a:lnTo>
                    <a:pt x="2424" y="829"/>
                  </a:lnTo>
                  <a:lnTo>
                    <a:pt x="2416" y="734"/>
                  </a:lnTo>
                  <a:lnTo>
                    <a:pt x="2398" y="648"/>
                  </a:lnTo>
                  <a:lnTo>
                    <a:pt x="2373" y="553"/>
                  </a:lnTo>
                  <a:lnTo>
                    <a:pt x="2347" y="458"/>
                  </a:lnTo>
                  <a:lnTo>
                    <a:pt x="2304" y="372"/>
                  </a:lnTo>
                  <a:lnTo>
                    <a:pt x="2252" y="294"/>
                  </a:lnTo>
                  <a:lnTo>
                    <a:pt x="2183" y="216"/>
                  </a:lnTo>
                  <a:lnTo>
                    <a:pt x="2097" y="165"/>
                  </a:lnTo>
                  <a:lnTo>
                    <a:pt x="2002" y="113"/>
                  </a:lnTo>
                  <a:lnTo>
                    <a:pt x="1889" y="78"/>
                  </a:lnTo>
                  <a:lnTo>
                    <a:pt x="1760" y="44"/>
                  </a:lnTo>
                  <a:lnTo>
                    <a:pt x="1631" y="27"/>
                  </a:lnTo>
                  <a:lnTo>
                    <a:pt x="1493" y="9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4"/>
            <p:cNvSpPr/>
            <p:nvPr/>
          </p:nvSpPr>
          <p:spPr>
            <a:xfrm>
              <a:off x="1027453" y="1847753"/>
              <a:ext cx="12516" cy="43491"/>
            </a:xfrm>
            <a:custGeom>
              <a:avLst/>
              <a:gdLst/>
              <a:ahLst/>
              <a:cxnLst/>
              <a:rect l="l" t="t" r="r" b="b"/>
              <a:pathLst>
                <a:path w="415" h="1442" extrusionOk="0">
                  <a:moveTo>
                    <a:pt x="35" y="1"/>
                  </a:moveTo>
                  <a:lnTo>
                    <a:pt x="17" y="104"/>
                  </a:lnTo>
                  <a:lnTo>
                    <a:pt x="0" y="191"/>
                  </a:lnTo>
                  <a:lnTo>
                    <a:pt x="0" y="260"/>
                  </a:lnTo>
                  <a:lnTo>
                    <a:pt x="0" y="320"/>
                  </a:lnTo>
                  <a:lnTo>
                    <a:pt x="17" y="398"/>
                  </a:lnTo>
                  <a:lnTo>
                    <a:pt x="17" y="423"/>
                  </a:lnTo>
                  <a:lnTo>
                    <a:pt x="26" y="596"/>
                  </a:lnTo>
                  <a:lnTo>
                    <a:pt x="43" y="777"/>
                  </a:lnTo>
                  <a:lnTo>
                    <a:pt x="78" y="950"/>
                  </a:lnTo>
                  <a:lnTo>
                    <a:pt x="112" y="1105"/>
                  </a:lnTo>
                  <a:lnTo>
                    <a:pt x="156" y="1234"/>
                  </a:lnTo>
                  <a:lnTo>
                    <a:pt x="190" y="1347"/>
                  </a:lnTo>
                  <a:lnTo>
                    <a:pt x="216" y="1441"/>
                  </a:lnTo>
                  <a:lnTo>
                    <a:pt x="302" y="1140"/>
                  </a:lnTo>
                  <a:lnTo>
                    <a:pt x="363" y="863"/>
                  </a:lnTo>
                  <a:lnTo>
                    <a:pt x="388" y="743"/>
                  </a:lnTo>
                  <a:lnTo>
                    <a:pt x="406" y="622"/>
                  </a:lnTo>
                  <a:lnTo>
                    <a:pt x="414" y="510"/>
                  </a:lnTo>
                  <a:lnTo>
                    <a:pt x="414" y="406"/>
                  </a:lnTo>
                  <a:lnTo>
                    <a:pt x="406" y="320"/>
                  </a:lnTo>
                  <a:lnTo>
                    <a:pt x="388" y="234"/>
                  </a:lnTo>
                  <a:lnTo>
                    <a:pt x="363" y="165"/>
                  </a:lnTo>
                  <a:lnTo>
                    <a:pt x="319" y="113"/>
                  </a:lnTo>
                  <a:lnTo>
                    <a:pt x="268" y="61"/>
                  </a:lnTo>
                  <a:lnTo>
                    <a:pt x="207" y="27"/>
                  </a:lnTo>
                  <a:lnTo>
                    <a:pt x="130" y="9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4"/>
            <p:cNvSpPr/>
            <p:nvPr/>
          </p:nvSpPr>
          <p:spPr>
            <a:xfrm>
              <a:off x="962910" y="1936484"/>
              <a:ext cx="31789" cy="41410"/>
            </a:xfrm>
            <a:custGeom>
              <a:avLst/>
              <a:gdLst/>
              <a:ahLst/>
              <a:cxnLst/>
              <a:rect l="l" t="t" r="r" b="b"/>
              <a:pathLst>
                <a:path w="1054" h="1373" extrusionOk="0">
                  <a:moveTo>
                    <a:pt x="415" y="1"/>
                  </a:moveTo>
                  <a:lnTo>
                    <a:pt x="423" y="26"/>
                  </a:lnTo>
                  <a:lnTo>
                    <a:pt x="432" y="95"/>
                  </a:lnTo>
                  <a:lnTo>
                    <a:pt x="432" y="199"/>
                  </a:lnTo>
                  <a:lnTo>
                    <a:pt x="423" y="251"/>
                  </a:lnTo>
                  <a:lnTo>
                    <a:pt x="415" y="320"/>
                  </a:lnTo>
                  <a:lnTo>
                    <a:pt x="398" y="380"/>
                  </a:lnTo>
                  <a:lnTo>
                    <a:pt x="372" y="441"/>
                  </a:lnTo>
                  <a:lnTo>
                    <a:pt x="346" y="501"/>
                  </a:lnTo>
                  <a:lnTo>
                    <a:pt x="303" y="561"/>
                  </a:lnTo>
                  <a:lnTo>
                    <a:pt x="242" y="613"/>
                  </a:lnTo>
                  <a:lnTo>
                    <a:pt x="182" y="665"/>
                  </a:lnTo>
                  <a:lnTo>
                    <a:pt x="96" y="699"/>
                  </a:lnTo>
                  <a:lnTo>
                    <a:pt x="1" y="725"/>
                  </a:lnTo>
                  <a:lnTo>
                    <a:pt x="44" y="829"/>
                  </a:lnTo>
                  <a:lnTo>
                    <a:pt x="96" y="915"/>
                  </a:lnTo>
                  <a:lnTo>
                    <a:pt x="147" y="993"/>
                  </a:lnTo>
                  <a:lnTo>
                    <a:pt x="208" y="1062"/>
                  </a:lnTo>
                  <a:lnTo>
                    <a:pt x="277" y="1122"/>
                  </a:lnTo>
                  <a:lnTo>
                    <a:pt x="346" y="1174"/>
                  </a:lnTo>
                  <a:lnTo>
                    <a:pt x="423" y="1217"/>
                  </a:lnTo>
                  <a:lnTo>
                    <a:pt x="501" y="1260"/>
                  </a:lnTo>
                  <a:lnTo>
                    <a:pt x="570" y="1286"/>
                  </a:lnTo>
                  <a:lnTo>
                    <a:pt x="648" y="1312"/>
                  </a:lnTo>
                  <a:lnTo>
                    <a:pt x="803" y="1346"/>
                  </a:lnTo>
                  <a:lnTo>
                    <a:pt x="932" y="1372"/>
                  </a:lnTo>
                  <a:lnTo>
                    <a:pt x="1053" y="1372"/>
                  </a:lnTo>
                  <a:lnTo>
                    <a:pt x="1053" y="121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992045" y="1936484"/>
              <a:ext cx="31789" cy="41410"/>
            </a:xfrm>
            <a:custGeom>
              <a:avLst/>
              <a:gdLst/>
              <a:ahLst/>
              <a:cxnLst/>
              <a:rect l="l" t="t" r="r" b="b"/>
              <a:pathLst>
                <a:path w="1054" h="1373" extrusionOk="0">
                  <a:moveTo>
                    <a:pt x="639" y="1"/>
                  </a:moveTo>
                  <a:lnTo>
                    <a:pt x="1" y="121"/>
                  </a:lnTo>
                  <a:lnTo>
                    <a:pt x="1" y="1372"/>
                  </a:lnTo>
                  <a:lnTo>
                    <a:pt x="122" y="1372"/>
                  </a:lnTo>
                  <a:lnTo>
                    <a:pt x="251" y="1346"/>
                  </a:lnTo>
                  <a:lnTo>
                    <a:pt x="406" y="1312"/>
                  </a:lnTo>
                  <a:lnTo>
                    <a:pt x="484" y="1286"/>
                  </a:lnTo>
                  <a:lnTo>
                    <a:pt x="553" y="1260"/>
                  </a:lnTo>
                  <a:lnTo>
                    <a:pt x="631" y="1217"/>
                  </a:lnTo>
                  <a:lnTo>
                    <a:pt x="708" y="1174"/>
                  </a:lnTo>
                  <a:lnTo>
                    <a:pt x="777" y="1122"/>
                  </a:lnTo>
                  <a:lnTo>
                    <a:pt x="846" y="1062"/>
                  </a:lnTo>
                  <a:lnTo>
                    <a:pt x="907" y="993"/>
                  </a:lnTo>
                  <a:lnTo>
                    <a:pt x="959" y="915"/>
                  </a:lnTo>
                  <a:lnTo>
                    <a:pt x="1010" y="829"/>
                  </a:lnTo>
                  <a:lnTo>
                    <a:pt x="1053" y="725"/>
                  </a:lnTo>
                  <a:lnTo>
                    <a:pt x="959" y="699"/>
                  </a:lnTo>
                  <a:lnTo>
                    <a:pt x="872" y="665"/>
                  </a:lnTo>
                  <a:lnTo>
                    <a:pt x="812" y="613"/>
                  </a:lnTo>
                  <a:lnTo>
                    <a:pt x="752" y="561"/>
                  </a:lnTo>
                  <a:lnTo>
                    <a:pt x="708" y="501"/>
                  </a:lnTo>
                  <a:lnTo>
                    <a:pt x="682" y="441"/>
                  </a:lnTo>
                  <a:lnTo>
                    <a:pt x="657" y="380"/>
                  </a:lnTo>
                  <a:lnTo>
                    <a:pt x="639" y="320"/>
                  </a:lnTo>
                  <a:lnTo>
                    <a:pt x="631" y="251"/>
                  </a:lnTo>
                  <a:lnTo>
                    <a:pt x="622" y="199"/>
                  </a:lnTo>
                  <a:lnTo>
                    <a:pt x="622" y="95"/>
                  </a:lnTo>
                  <a:lnTo>
                    <a:pt x="631" y="26"/>
                  </a:lnTo>
                  <a:lnTo>
                    <a:pt x="6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1136210" y="1807942"/>
              <a:ext cx="184247" cy="30733"/>
            </a:xfrm>
            <a:custGeom>
              <a:avLst/>
              <a:gdLst/>
              <a:ahLst/>
              <a:cxnLst/>
              <a:rect l="l" t="t" r="r" b="b"/>
              <a:pathLst>
                <a:path w="6109" h="1019" extrusionOk="0">
                  <a:moveTo>
                    <a:pt x="0" y="1"/>
                  </a:moveTo>
                  <a:lnTo>
                    <a:pt x="0" y="1019"/>
                  </a:lnTo>
                  <a:lnTo>
                    <a:pt x="6108" y="1019"/>
                  </a:lnTo>
                  <a:lnTo>
                    <a:pt x="610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1136210" y="1909943"/>
              <a:ext cx="289626" cy="24761"/>
            </a:xfrm>
            <a:custGeom>
              <a:avLst/>
              <a:gdLst/>
              <a:ahLst/>
              <a:cxnLst/>
              <a:rect l="l" t="t" r="r" b="b"/>
              <a:pathLst>
                <a:path w="9603" h="821" extrusionOk="0">
                  <a:moveTo>
                    <a:pt x="0" y="1"/>
                  </a:moveTo>
                  <a:lnTo>
                    <a:pt x="0" y="820"/>
                  </a:lnTo>
                  <a:lnTo>
                    <a:pt x="9602" y="820"/>
                  </a:lnTo>
                  <a:lnTo>
                    <a:pt x="960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1136210" y="1965619"/>
              <a:ext cx="289626" cy="24761"/>
            </a:xfrm>
            <a:custGeom>
              <a:avLst/>
              <a:gdLst/>
              <a:ahLst/>
              <a:cxnLst/>
              <a:rect l="l" t="t" r="r" b="b"/>
              <a:pathLst>
                <a:path w="9603" h="821" extrusionOk="0">
                  <a:moveTo>
                    <a:pt x="0" y="1"/>
                  </a:moveTo>
                  <a:lnTo>
                    <a:pt x="0" y="820"/>
                  </a:lnTo>
                  <a:lnTo>
                    <a:pt x="9602" y="820"/>
                  </a:lnTo>
                  <a:lnTo>
                    <a:pt x="960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4"/>
            <p:cNvSpPr/>
            <p:nvPr/>
          </p:nvSpPr>
          <p:spPr>
            <a:xfrm>
              <a:off x="1136210" y="2021565"/>
              <a:ext cx="289626" cy="24490"/>
            </a:xfrm>
            <a:custGeom>
              <a:avLst/>
              <a:gdLst/>
              <a:ahLst/>
              <a:cxnLst/>
              <a:rect l="l" t="t" r="r" b="b"/>
              <a:pathLst>
                <a:path w="9603" h="812" extrusionOk="0">
                  <a:moveTo>
                    <a:pt x="0" y="1"/>
                  </a:moveTo>
                  <a:lnTo>
                    <a:pt x="0" y="812"/>
                  </a:lnTo>
                  <a:lnTo>
                    <a:pt x="9602" y="812"/>
                  </a:lnTo>
                  <a:lnTo>
                    <a:pt x="960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4"/>
            <p:cNvSpPr/>
            <p:nvPr/>
          </p:nvSpPr>
          <p:spPr>
            <a:xfrm>
              <a:off x="1395345" y="1630510"/>
              <a:ext cx="233951" cy="156922"/>
            </a:xfrm>
            <a:custGeom>
              <a:avLst/>
              <a:gdLst/>
              <a:ahLst/>
              <a:cxnLst/>
              <a:rect l="l" t="t" r="r" b="b"/>
              <a:pathLst>
                <a:path w="7757" h="5203" extrusionOk="0">
                  <a:moveTo>
                    <a:pt x="1" y="0"/>
                  </a:moveTo>
                  <a:lnTo>
                    <a:pt x="1" y="5202"/>
                  </a:lnTo>
                  <a:lnTo>
                    <a:pt x="7756" y="5202"/>
                  </a:lnTo>
                  <a:lnTo>
                    <a:pt x="77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4"/>
            <p:cNvSpPr/>
            <p:nvPr/>
          </p:nvSpPr>
          <p:spPr>
            <a:xfrm>
              <a:off x="1423183" y="1507940"/>
              <a:ext cx="178276" cy="122600"/>
            </a:xfrm>
            <a:custGeom>
              <a:avLst/>
              <a:gdLst/>
              <a:ahLst/>
              <a:cxnLst/>
              <a:rect l="l" t="t" r="r" b="b"/>
              <a:pathLst>
                <a:path w="5911" h="4065" extrusionOk="0">
                  <a:moveTo>
                    <a:pt x="2805" y="1"/>
                  </a:moveTo>
                  <a:lnTo>
                    <a:pt x="2649" y="18"/>
                  </a:lnTo>
                  <a:lnTo>
                    <a:pt x="2503" y="35"/>
                  </a:lnTo>
                  <a:lnTo>
                    <a:pt x="2356" y="61"/>
                  </a:lnTo>
                  <a:lnTo>
                    <a:pt x="2218" y="96"/>
                  </a:lnTo>
                  <a:lnTo>
                    <a:pt x="2080" y="130"/>
                  </a:lnTo>
                  <a:lnTo>
                    <a:pt x="1942" y="182"/>
                  </a:lnTo>
                  <a:lnTo>
                    <a:pt x="1804" y="234"/>
                  </a:lnTo>
                  <a:lnTo>
                    <a:pt x="1674" y="294"/>
                  </a:lnTo>
                  <a:lnTo>
                    <a:pt x="1545" y="355"/>
                  </a:lnTo>
                  <a:lnTo>
                    <a:pt x="1424" y="432"/>
                  </a:lnTo>
                  <a:lnTo>
                    <a:pt x="1304" y="510"/>
                  </a:lnTo>
                  <a:lnTo>
                    <a:pt x="1183" y="588"/>
                  </a:lnTo>
                  <a:lnTo>
                    <a:pt x="1079" y="674"/>
                  </a:lnTo>
                  <a:lnTo>
                    <a:pt x="967" y="769"/>
                  </a:lnTo>
                  <a:lnTo>
                    <a:pt x="864" y="864"/>
                  </a:lnTo>
                  <a:lnTo>
                    <a:pt x="769" y="967"/>
                  </a:lnTo>
                  <a:lnTo>
                    <a:pt x="674" y="1079"/>
                  </a:lnTo>
                  <a:lnTo>
                    <a:pt x="587" y="1191"/>
                  </a:lnTo>
                  <a:lnTo>
                    <a:pt x="501" y="1304"/>
                  </a:lnTo>
                  <a:lnTo>
                    <a:pt x="424" y="1424"/>
                  </a:lnTo>
                  <a:lnTo>
                    <a:pt x="355" y="1545"/>
                  </a:lnTo>
                  <a:lnTo>
                    <a:pt x="294" y="1675"/>
                  </a:lnTo>
                  <a:lnTo>
                    <a:pt x="234" y="1804"/>
                  </a:lnTo>
                  <a:lnTo>
                    <a:pt x="182" y="1942"/>
                  </a:lnTo>
                  <a:lnTo>
                    <a:pt x="130" y="2080"/>
                  </a:lnTo>
                  <a:lnTo>
                    <a:pt x="96" y="2218"/>
                  </a:lnTo>
                  <a:lnTo>
                    <a:pt x="61" y="2365"/>
                  </a:lnTo>
                  <a:lnTo>
                    <a:pt x="35" y="2503"/>
                  </a:lnTo>
                  <a:lnTo>
                    <a:pt x="18" y="2658"/>
                  </a:lnTo>
                  <a:lnTo>
                    <a:pt x="1" y="2805"/>
                  </a:lnTo>
                  <a:lnTo>
                    <a:pt x="1" y="2960"/>
                  </a:lnTo>
                  <a:lnTo>
                    <a:pt x="1" y="4064"/>
                  </a:lnTo>
                  <a:lnTo>
                    <a:pt x="1140" y="4064"/>
                  </a:lnTo>
                  <a:lnTo>
                    <a:pt x="1140" y="2960"/>
                  </a:lnTo>
                  <a:lnTo>
                    <a:pt x="1148" y="2770"/>
                  </a:lnTo>
                  <a:lnTo>
                    <a:pt x="1174" y="2589"/>
                  </a:lnTo>
                  <a:lnTo>
                    <a:pt x="1217" y="2416"/>
                  </a:lnTo>
                  <a:lnTo>
                    <a:pt x="1278" y="2253"/>
                  </a:lnTo>
                  <a:lnTo>
                    <a:pt x="1355" y="2089"/>
                  </a:lnTo>
                  <a:lnTo>
                    <a:pt x="1450" y="1942"/>
                  </a:lnTo>
                  <a:lnTo>
                    <a:pt x="1554" y="1804"/>
                  </a:lnTo>
                  <a:lnTo>
                    <a:pt x="1666" y="1675"/>
                  </a:lnTo>
                  <a:lnTo>
                    <a:pt x="1795" y="1554"/>
                  </a:lnTo>
                  <a:lnTo>
                    <a:pt x="1942" y="1450"/>
                  </a:lnTo>
                  <a:lnTo>
                    <a:pt x="2089" y="1355"/>
                  </a:lnTo>
                  <a:lnTo>
                    <a:pt x="2244" y="1278"/>
                  </a:lnTo>
                  <a:lnTo>
                    <a:pt x="2416" y="1217"/>
                  </a:lnTo>
                  <a:lnTo>
                    <a:pt x="2589" y="1174"/>
                  </a:lnTo>
                  <a:lnTo>
                    <a:pt x="2770" y="1148"/>
                  </a:lnTo>
                  <a:lnTo>
                    <a:pt x="2960" y="1140"/>
                  </a:lnTo>
                  <a:lnTo>
                    <a:pt x="3141" y="1148"/>
                  </a:lnTo>
                  <a:lnTo>
                    <a:pt x="3322" y="1174"/>
                  </a:lnTo>
                  <a:lnTo>
                    <a:pt x="3495" y="1217"/>
                  </a:lnTo>
                  <a:lnTo>
                    <a:pt x="3667" y="1278"/>
                  </a:lnTo>
                  <a:lnTo>
                    <a:pt x="3823" y="1355"/>
                  </a:lnTo>
                  <a:lnTo>
                    <a:pt x="3969" y="1450"/>
                  </a:lnTo>
                  <a:lnTo>
                    <a:pt x="4116" y="1554"/>
                  </a:lnTo>
                  <a:lnTo>
                    <a:pt x="4245" y="1675"/>
                  </a:lnTo>
                  <a:lnTo>
                    <a:pt x="4357" y="1804"/>
                  </a:lnTo>
                  <a:lnTo>
                    <a:pt x="4461" y="1942"/>
                  </a:lnTo>
                  <a:lnTo>
                    <a:pt x="4556" y="2089"/>
                  </a:lnTo>
                  <a:lnTo>
                    <a:pt x="4634" y="2253"/>
                  </a:lnTo>
                  <a:lnTo>
                    <a:pt x="4694" y="2416"/>
                  </a:lnTo>
                  <a:lnTo>
                    <a:pt x="4737" y="2589"/>
                  </a:lnTo>
                  <a:lnTo>
                    <a:pt x="4763" y="2770"/>
                  </a:lnTo>
                  <a:lnTo>
                    <a:pt x="4772" y="2960"/>
                  </a:lnTo>
                  <a:lnTo>
                    <a:pt x="4772" y="4064"/>
                  </a:lnTo>
                  <a:lnTo>
                    <a:pt x="5910" y="4064"/>
                  </a:lnTo>
                  <a:lnTo>
                    <a:pt x="5910" y="2960"/>
                  </a:lnTo>
                  <a:lnTo>
                    <a:pt x="5910" y="2805"/>
                  </a:lnTo>
                  <a:lnTo>
                    <a:pt x="5893" y="2658"/>
                  </a:lnTo>
                  <a:lnTo>
                    <a:pt x="5876" y="2503"/>
                  </a:lnTo>
                  <a:lnTo>
                    <a:pt x="5850" y="2365"/>
                  </a:lnTo>
                  <a:lnTo>
                    <a:pt x="5815" y="2218"/>
                  </a:lnTo>
                  <a:lnTo>
                    <a:pt x="5781" y="2080"/>
                  </a:lnTo>
                  <a:lnTo>
                    <a:pt x="5729" y="1942"/>
                  </a:lnTo>
                  <a:lnTo>
                    <a:pt x="5677" y="1804"/>
                  </a:lnTo>
                  <a:lnTo>
                    <a:pt x="5617" y="1675"/>
                  </a:lnTo>
                  <a:lnTo>
                    <a:pt x="5557" y="1545"/>
                  </a:lnTo>
                  <a:lnTo>
                    <a:pt x="5488" y="1424"/>
                  </a:lnTo>
                  <a:lnTo>
                    <a:pt x="5410" y="1304"/>
                  </a:lnTo>
                  <a:lnTo>
                    <a:pt x="5324" y="1191"/>
                  </a:lnTo>
                  <a:lnTo>
                    <a:pt x="5237" y="1079"/>
                  </a:lnTo>
                  <a:lnTo>
                    <a:pt x="5143" y="967"/>
                  </a:lnTo>
                  <a:lnTo>
                    <a:pt x="5048" y="864"/>
                  </a:lnTo>
                  <a:lnTo>
                    <a:pt x="4944" y="769"/>
                  </a:lnTo>
                  <a:lnTo>
                    <a:pt x="4832" y="674"/>
                  </a:lnTo>
                  <a:lnTo>
                    <a:pt x="4728" y="588"/>
                  </a:lnTo>
                  <a:lnTo>
                    <a:pt x="4608" y="510"/>
                  </a:lnTo>
                  <a:lnTo>
                    <a:pt x="4487" y="432"/>
                  </a:lnTo>
                  <a:lnTo>
                    <a:pt x="4366" y="355"/>
                  </a:lnTo>
                  <a:lnTo>
                    <a:pt x="4237" y="294"/>
                  </a:lnTo>
                  <a:lnTo>
                    <a:pt x="4107" y="234"/>
                  </a:lnTo>
                  <a:lnTo>
                    <a:pt x="3969" y="182"/>
                  </a:lnTo>
                  <a:lnTo>
                    <a:pt x="3831" y="130"/>
                  </a:lnTo>
                  <a:lnTo>
                    <a:pt x="3693" y="96"/>
                  </a:lnTo>
                  <a:lnTo>
                    <a:pt x="3555" y="61"/>
                  </a:lnTo>
                  <a:lnTo>
                    <a:pt x="3409" y="35"/>
                  </a:lnTo>
                  <a:lnTo>
                    <a:pt x="3262" y="18"/>
                  </a:lnTo>
                  <a:lnTo>
                    <a:pt x="31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4"/>
            <p:cNvSpPr/>
            <p:nvPr/>
          </p:nvSpPr>
          <p:spPr>
            <a:xfrm>
              <a:off x="1481724" y="1663535"/>
              <a:ext cx="61195" cy="90842"/>
            </a:xfrm>
            <a:custGeom>
              <a:avLst/>
              <a:gdLst/>
              <a:ahLst/>
              <a:cxnLst/>
              <a:rect l="l" t="t" r="r" b="b"/>
              <a:pathLst>
                <a:path w="2029" h="3012" extrusionOk="0">
                  <a:moveTo>
                    <a:pt x="1019" y="1"/>
                  </a:moveTo>
                  <a:lnTo>
                    <a:pt x="915" y="9"/>
                  </a:lnTo>
                  <a:lnTo>
                    <a:pt x="812" y="18"/>
                  </a:lnTo>
                  <a:lnTo>
                    <a:pt x="717" y="44"/>
                  </a:lnTo>
                  <a:lnTo>
                    <a:pt x="622" y="78"/>
                  </a:lnTo>
                  <a:lnTo>
                    <a:pt x="536" y="122"/>
                  </a:lnTo>
                  <a:lnTo>
                    <a:pt x="450" y="173"/>
                  </a:lnTo>
                  <a:lnTo>
                    <a:pt x="372" y="234"/>
                  </a:lnTo>
                  <a:lnTo>
                    <a:pt x="303" y="294"/>
                  </a:lnTo>
                  <a:lnTo>
                    <a:pt x="234" y="372"/>
                  </a:lnTo>
                  <a:lnTo>
                    <a:pt x="173" y="449"/>
                  </a:lnTo>
                  <a:lnTo>
                    <a:pt x="122" y="527"/>
                  </a:lnTo>
                  <a:lnTo>
                    <a:pt x="87" y="622"/>
                  </a:lnTo>
                  <a:lnTo>
                    <a:pt x="53" y="708"/>
                  </a:lnTo>
                  <a:lnTo>
                    <a:pt x="27" y="812"/>
                  </a:lnTo>
                  <a:lnTo>
                    <a:pt x="10" y="907"/>
                  </a:lnTo>
                  <a:lnTo>
                    <a:pt x="1" y="1010"/>
                  </a:lnTo>
                  <a:lnTo>
                    <a:pt x="10" y="1088"/>
                  </a:lnTo>
                  <a:lnTo>
                    <a:pt x="18" y="1157"/>
                  </a:lnTo>
                  <a:lnTo>
                    <a:pt x="27" y="1234"/>
                  </a:lnTo>
                  <a:lnTo>
                    <a:pt x="44" y="1303"/>
                  </a:lnTo>
                  <a:lnTo>
                    <a:pt x="96" y="1433"/>
                  </a:lnTo>
                  <a:lnTo>
                    <a:pt x="165" y="1562"/>
                  </a:lnTo>
                  <a:lnTo>
                    <a:pt x="251" y="1674"/>
                  </a:lnTo>
                  <a:lnTo>
                    <a:pt x="346" y="1769"/>
                  </a:lnTo>
                  <a:lnTo>
                    <a:pt x="458" y="1856"/>
                  </a:lnTo>
                  <a:lnTo>
                    <a:pt x="588" y="1925"/>
                  </a:lnTo>
                  <a:lnTo>
                    <a:pt x="588" y="3012"/>
                  </a:lnTo>
                  <a:lnTo>
                    <a:pt x="1442" y="3012"/>
                  </a:lnTo>
                  <a:lnTo>
                    <a:pt x="1442" y="1925"/>
                  </a:lnTo>
                  <a:lnTo>
                    <a:pt x="1571" y="1856"/>
                  </a:lnTo>
                  <a:lnTo>
                    <a:pt x="1683" y="1769"/>
                  </a:lnTo>
                  <a:lnTo>
                    <a:pt x="1778" y="1674"/>
                  </a:lnTo>
                  <a:lnTo>
                    <a:pt x="1864" y="1562"/>
                  </a:lnTo>
                  <a:lnTo>
                    <a:pt x="1933" y="1433"/>
                  </a:lnTo>
                  <a:lnTo>
                    <a:pt x="1985" y="1303"/>
                  </a:lnTo>
                  <a:lnTo>
                    <a:pt x="2002" y="1234"/>
                  </a:lnTo>
                  <a:lnTo>
                    <a:pt x="2011" y="1157"/>
                  </a:lnTo>
                  <a:lnTo>
                    <a:pt x="2020" y="1088"/>
                  </a:lnTo>
                  <a:lnTo>
                    <a:pt x="2028" y="1010"/>
                  </a:lnTo>
                  <a:lnTo>
                    <a:pt x="2020" y="907"/>
                  </a:lnTo>
                  <a:lnTo>
                    <a:pt x="2002" y="812"/>
                  </a:lnTo>
                  <a:lnTo>
                    <a:pt x="1977" y="708"/>
                  </a:lnTo>
                  <a:lnTo>
                    <a:pt x="1951" y="622"/>
                  </a:lnTo>
                  <a:lnTo>
                    <a:pt x="1907" y="527"/>
                  </a:lnTo>
                  <a:lnTo>
                    <a:pt x="1856" y="449"/>
                  </a:lnTo>
                  <a:lnTo>
                    <a:pt x="1795" y="372"/>
                  </a:lnTo>
                  <a:lnTo>
                    <a:pt x="1726" y="294"/>
                  </a:lnTo>
                  <a:lnTo>
                    <a:pt x="1657" y="234"/>
                  </a:lnTo>
                  <a:lnTo>
                    <a:pt x="1580" y="173"/>
                  </a:lnTo>
                  <a:lnTo>
                    <a:pt x="1493" y="122"/>
                  </a:lnTo>
                  <a:lnTo>
                    <a:pt x="1407" y="78"/>
                  </a:lnTo>
                  <a:lnTo>
                    <a:pt x="1312" y="44"/>
                  </a:lnTo>
                  <a:lnTo>
                    <a:pt x="1217" y="18"/>
                  </a:lnTo>
                  <a:lnTo>
                    <a:pt x="1114" y="9"/>
                  </a:lnTo>
                  <a:lnTo>
                    <a:pt x="101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4"/>
            <p:cNvSpPr/>
            <p:nvPr/>
          </p:nvSpPr>
          <p:spPr>
            <a:xfrm>
              <a:off x="982183" y="1491563"/>
              <a:ext cx="372597" cy="157948"/>
            </a:xfrm>
            <a:custGeom>
              <a:avLst/>
              <a:gdLst/>
              <a:ahLst/>
              <a:cxnLst/>
              <a:rect l="l" t="t" r="r" b="b"/>
              <a:pathLst>
                <a:path w="12354" h="5237" extrusionOk="0">
                  <a:moveTo>
                    <a:pt x="2226" y="1018"/>
                  </a:moveTo>
                  <a:lnTo>
                    <a:pt x="2347" y="1027"/>
                  </a:lnTo>
                  <a:lnTo>
                    <a:pt x="2467" y="1044"/>
                  </a:lnTo>
                  <a:lnTo>
                    <a:pt x="2588" y="1070"/>
                  </a:lnTo>
                  <a:lnTo>
                    <a:pt x="2700" y="1113"/>
                  </a:lnTo>
                  <a:lnTo>
                    <a:pt x="2804" y="1165"/>
                  </a:lnTo>
                  <a:lnTo>
                    <a:pt x="2907" y="1225"/>
                  </a:lnTo>
                  <a:lnTo>
                    <a:pt x="3002" y="1294"/>
                  </a:lnTo>
                  <a:lnTo>
                    <a:pt x="3089" y="1381"/>
                  </a:lnTo>
                  <a:lnTo>
                    <a:pt x="3166" y="1467"/>
                  </a:lnTo>
                  <a:lnTo>
                    <a:pt x="3235" y="1562"/>
                  </a:lnTo>
                  <a:lnTo>
                    <a:pt x="3296" y="1657"/>
                  </a:lnTo>
                  <a:lnTo>
                    <a:pt x="3347" y="1769"/>
                  </a:lnTo>
                  <a:lnTo>
                    <a:pt x="3391" y="1881"/>
                  </a:lnTo>
                  <a:lnTo>
                    <a:pt x="3416" y="1993"/>
                  </a:lnTo>
                  <a:lnTo>
                    <a:pt x="3442" y="2114"/>
                  </a:lnTo>
                  <a:lnTo>
                    <a:pt x="3442" y="2243"/>
                  </a:lnTo>
                  <a:lnTo>
                    <a:pt x="3442" y="3003"/>
                  </a:lnTo>
                  <a:lnTo>
                    <a:pt x="3442" y="3123"/>
                  </a:lnTo>
                  <a:lnTo>
                    <a:pt x="3416" y="3253"/>
                  </a:lnTo>
                  <a:lnTo>
                    <a:pt x="3391" y="3365"/>
                  </a:lnTo>
                  <a:lnTo>
                    <a:pt x="3347" y="3477"/>
                  </a:lnTo>
                  <a:lnTo>
                    <a:pt x="3296" y="3581"/>
                  </a:lnTo>
                  <a:lnTo>
                    <a:pt x="3235" y="3684"/>
                  </a:lnTo>
                  <a:lnTo>
                    <a:pt x="3166" y="3779"/>
                  </a:lnTo>
                  <a:lnTo>
                    <a:pt x="3089" y="3865"/>
                  </a:lnTo>
                  <a:lnTo>
                    <a:pt x="3002" y="3943"/>
                  </a:lnTo>
                  <a:lnTo>
                    <a:pt x="2907" y="4012"/>
                  </a:lnTo>
                  <a:lnTo>
                    <a:pt x="2804" y="4081"/>
                  </a:lnTo>
                  <a:lnTo>
                    <a:pt x="2700" y="4133"/>
                  </a:lnTo>
                  <a:lnTo>
                    <a:pt x="2588" y="4167"/>
                  </a:lnTo>
                  <a:lnTo>
                    <a:pt x="2467" y="4202"/>
                  </a:lnTo>
                  <a:lnTo>
                    <a:pt x="2347" y="4219"/>
                  </a:lnTo>
                  <a:lnTo>
                    <a:pt x="2226" y="4228"/>
                  </a:lnTo>
                  <a:lnTo>
                    <a:pt x="2096" y="4219"/>
                  </a:lnTo>
                  <a:lnTo>
                    <a:pt x="1976" y="4202"/>
                  </a:lnTo>
                  <a:lnTo>
                    <a:pt x="1855" y="4167"/>
                  </a:lnTo>
                  <a:lnTo>
                    <a:pt x="1743" y="4133"/>
                  </a:lnTo>
                  <a:lnTo>
                    <a:pt x="1639" y="4081"/>
                  </a:lnTo>
                  <a:lnTo>
                    <a:pt x="1536" y="4012"/>
                  </a:lnTo>
                  <a:lnTo>
                    <a:pt x="1449" y="3943"/>
                  </a:lnTo>
                  <a:lnTo>
                    <a:pt x="1355" y="3865"/>
                  </a:lnTo>
                  <a:lnTo>
                    <a:pt x="1277" y="3779"/>
                  </a:lnTo>
                  <a:lnTo>
                    <a:pt x="1208" y="3684"/>
                  </a:lnTo>
                  <a:lnTo>
                    <a:pt x="1148" y="3581"/>
                  </a:lnTo>
                  <a:lnTo>
                    <a:pt x="1096" y="3477"/>
                  </a:lnTo>
                  <a:lnTo>
                    <a:pt x="1053" y="3365"/>
                  </a:lnTo>
                  <a:lnTo>
                    <a:pt x="1027" y="3253"/>
                  </a:lnTo>
                  <a:lnTo>
                    <a:pt x="1009" y="3123"/>
                  </a:lnTo>
                  <a:lnTo>
                    <a:pt x="1001" y="3003"/>
                  </a:lnTo>
                  <a:lnTo>
                    <a:pt x="1001" y="2243"/>
                  </a:lnTo>
                  <a:lnTo>
                    <a:pt x="1009" y="2114"/>
                  </a:lnTo>
                  <a:lnTo>
                    <a:pt x="1027" y="1993"/>
                  </a:lnTo>
                  <a:lnTo>
                    <a:pt x="1053" y="1881"/>
                  </a:lnTo>
                  <a:lnTo>
                    <a:pt x="1096" y="1769"/>
                  </a:lnTo>
                  <a:lnTo>
                    <a:pt x="1148" y="1657"/>
                  </a:lnTo>
                  <a:lnTo>
                    <a:pt x="1208" y="1562"/>
                  </a:lnTo>
                  <a:lnTo>
                    <a:pt x="1277" y="1467"/>
                  </a:lnTo>
                  <a:lnTo>
                    <a:pt x="1355" y="1381"/>
                  </a:lnTo>
                  <a:lnTo>
                    <a:pt x="1449" y="1294"/>
                  </a:lnTo>
                  <a:lnTo>
                    <a:pt x="1536" y="1225"/>
                  </a:lnTo>
                  <a:lnTo>
                    <a:pt x="1639" y="1165"/>
                  </a:lnTo>
                  <a:lnTo>
                    <a:pt x="1743" y="1113"/>
                  </a:lnTo>
                  <a:lnTo>
                    <a:pt x="1855" y="1070"/>
                  </a:lnTo>
                  <a:lnTo>
                    <a:pt x="1976" y="1044"/>
                  </a:lnTo>
                  <a:lnTo>
                    <a:pt x="2096" y="1027"/>
                  </a:lnTo>
                  <a:lnTo>
                    <a:pt x="2226" y="1018"/>
                  </a:lnTo>
                  <a:close/>
                  <a:moveTo>
                    <a:pt x="2226" y="0"/>
                  </a:moveTo>
                  <a:lnTo>
                    <a:pt x="2105" y="9"/>
                  </a:lnTo>
                  <a:lnTo>
                    <a:pt x="1993" y="18"/>
                  </a:lnTo>
                  <a:lnTo>
                    <a:pt x="1881" y="26"/>
                  </a:lnTo>
                  <a:lnTo>
                    <a:pt x="1777" y="52"/>
                  </a:lnTo>
                  <a:lnTo>
                    <a:pt x="1665" y="78"/>
                  </a:lnTo>
                  <a:lnTo>
                    <a:pt x="1562" y="104"/>
                  </a:lnTo>
                  <a:lnTo>
                    <a:pt x="1458" y="138"/>
                  </a:lnTo>
                  <a:lnTo>
                    <a:pt x="1363" y="182"/>
                  </a:lnTo>
                  <a:lnTo>
                    <a:pt x="1260" y="225"/>
                  </a:lnTo>
                  <a:lnTo>
                    <a:pt x="1165" y="268"/>
                  </a:lnTo>
                  <a:lnTo>
                    <a:pt x="1070" y="328"/>
                  </a:lnTo>
                  <a:lnTo>
                    <a:pt x="984" y="380"/>
                  </a:lnTo>
                  <a:lnTo>
                    <a:pt x="811" y="509"/>
                  </a:lnTo>
                  <a:lnTo>
                    <a:pt x="656" y="656"/>
                  </a:lnTo>
                  <a:lnTo>
                    <a:pt x="509" y="811"/>
                  </a:lnTo>
                  <a:lnTo>
                    <a:pt x="380" y="984"/>
                  </a:lnTo>
                  <a:lnTo>
                    <a:pt x="328" y="1070"/>
                  </a:lnTo>
                  <a:lnTo>
                    <a:pt x="268" y="1165"/>
                  </a:lnTo>
                  <a:lnTo>
                    <a:pt x="224" y="1260"/>
                  </a:lnTo>
                  <a:lnTo>
                    <a:pt x="181" y="1363"/>
                  </a:lnTo>
                  <a:lnTo>
                    <a:pt x="138" y="1458"/>
                  </a:lnTo>
                  <a:lnTo>
                    <a:pt x="104" y="1562"/>
                  </a:lnTo>
                  <a:lnTo>
                    <a:pt x="69" y="1665"/>
                  </a:lnTo>
                  <a:lnTo>
                    <a:pt x="52" y="1778"/>
                  </a:lnTo>
                  <a:lnTo>
                    <a:pt x="26" y="1890"/>
                  </a:lnTo>
                  <a:lnTo>
                    <a:pt x="17" y="1993"/>
                  </a:lnTo>
                  <a:lnTo>
                    <a:pt x="9" y="2105"/>
                  </a:lnTo>
                  <a:lnTo>
                    <a:pt x="0" y="2226"/>
                  </a:lnTo>
                  <a:lnTo>
                    <a:pt x="0" y="3020"/>
                  </a:lnTo>
                  <a:lnTo>
                    <a:pt x="9" y="3132"/>
                  </a:lnTo>
                  <a:lnTo>
                    <a:pt x="17" y="3244"/>
                  </a:lnTo>
                  <a:lnTo>
                    <a:pt x="26" y="3356"/>
                  </a:lnTo>
                  <a:lnTo>
                    <a:pt x="52" y="3468"/>
                  </a:lnTo>
                  <a:lnTo>
                    <a:pt x="69" y="3572"/>
                  </a:lnTo>
                  <a:lnTo>
                    <a:pt x="104" y="3684"/>
                  </a:lnTo>
                  <a:lnTo>
                    <a:pt x="138" y="3788"/>
                  </a:lnTo>
                  <a:lnTo>
                    <a:pt x="181" y="3883"/>
                  </a:lnTo>
                  <a:lnTo>
                    <a:pt x="224" y="3986"/>
                  </a:lnTo>
                  <a:lnTo>
                    <a:pt x="268" y="4081"/>
                  </a:lnTo>
                  <a:lnTo>
                    <a:pt x="328" y="4167"/>
                  </a:lnTo>
                  <a:lnTo>
                    <a:pt x="380" y="4262"/>
                  </a:lnTo>
                  <a:lnTo>
                    <a:pt x="509" y="4435"/>
                  </a:lnTo>
                  <a:lnTo>
                    <a:pt x="656" y="4590"/>
                  </a:lnTo>
                  <a:lnTo>
                    <a:pt x="811" y="4737"/>
                  </a:lnTo>
                  <a:lnTo>
                    <a:pt x="984" y="4857"/>
                  </a:lnTo>
                  <a:lnTo>
                    <a:pt x="1070" y="4918"/>
                  </a:lnTo>
                  <a:lnTo>
                    <a:pt x="1165" y="4970"/>
                  </a:lnTo>
                  <a:lnTo>
                    <a:pt x="1260" y="5021"/>
                  </a:lnTo>
                  <a:lnTo>
                    <a:pt x="1363" y="5064"/>
                  </a:lnTo>
                  <a:lnTo>
                    <a:pt x="1458" y="5108"/>
                  </a:lnTo>
                  <a:lnTo>
                    <a:pt x="1562" y="5142"/>
                  </a:lnTo>
                  <a:lnTo>
                    <a:pt x="1665" y="5168"/>
                  </a:lnTo>
                  <a:lnTo>
                    <a:pt x="1777" y="5194"/>
                  </a:lnTo>
                  <a:lnTo>
                    <a:pt x="1881" y="5211"/>
                  </a:lnTo>
                  <a:lnTo>
                    <a:pt x="1993" y="5228"/>
                  </a:lnTo>
                  <a:lnTo>
                    <a:pt x="2105" y="5237"/>
                  </a:lnTo>
                  <a:lnTo>
                    <a:pt x="2338" y="5237"/>
                  </a:lnTo>
                  <a:lnTo>
                    <a:pt x="2450" y="5228"/>
                  </a:lnTo>
                  <a:lnTo>
                    <a:pt x="2562" y="5211"/>
                  </a:lnTo>
                  <a:lnTo>
                    <a:pt x="2666" y="5194"/>
                  </a:lnTo>
                  <a:lnTo>
                    <a:pt x="2778" y="5168"/>
                  </a:lnTo>
                  <a:lnTo>
                    <a:pt x="2882" y="5142"/>
                  </a:lnTo>
                  <a:lnTo>
                    <a:pt x="2985" y="5108"/>
                  </a:lnTo>
                  <a:lnTo>
                    <a:pt x="3089" y="5064"/>
                  </a:lnTo>
                  <a:lnTo>
                    <a:pt x="3183" y="5021"/>
                  </a:lnTo>
                  <a:lnTo>
                    <a:pt x="3278" y="4970"/>
                  </a:lnTo>
                  <a:lnTo>
                    <a:pt x="3373" y="4918"/>
                  </a:lnTo>
                  <a:lnTo>
                    <a:pt x="3460" y="4857"/>
                  </a:lnTo>
                  <a:lnTo>
                    <a:pt x="3632" y="4737"/>
                  </a:lnTo>
                  <a:lnTo>
                    <a:pt x="3796" y="4590"/>
                  </a:lnTo>
                  <a:lnTo>
                    <a:pt x="3934" y="4435"/>
                  </a:lnTo>
                  <a:lnTo>
                    <a:pt x="4063" y="4262"/>
                  </a:lnTo>
                  <a:lnTo>
                    <a:pt x="4124" y="4167"/>
                  </a:lnTo>
                  <a:lnTo>
                    <a:pt x="4176" y="4081"/>
                  </a:lnTo>
                  <a:lnTo>
                    <a:pt x="4227" y="3986"/>
                  </a:lnTo>
                  <a:lnTo>
                    <a:pt x="4270" y="3883"/>
                  </a:lnTo>
                  <a:lnTo>
                    <a:pt x="4305" y="3788"/>
                  </a:lnTo>
                  <a:lnTo>
                    <a:pt x="4340" y="3684"/>
                  </a:lnTo>
                  <a:lnTo>
                    <a:pt x="4374" y="3572"/>
                  </a:lnTo>
                  <a:lnTo>
                    <a:pt x="4400" y="3468"/>
                  </a:lnTo>
                  <a:lnTo>
                    <a:pt x="4417" y="3356"/>
                  </a:lnTo>
                  <a:lnTo>
                    <a:pt x="4434" y="3244"/>
                  </a:lnTo>
                  <a:lnTo>
                    <a:pt x="4443" y="3132"/>
                  </a:lnTo>
                  <a:lnTo>
                    <a:pt x="4443" y="3020"/>
                  </a:lnTo>
                  <a:lnTo>
                    <a:pt x="4443" y="2994"/>
                  </a:lnTo>
                  <a:lnTo>
                    <a:pt x="9516" y="2994"/>
                  </a:lnTo>
                  <a:lnTo>
                    <a:pt x="9516" y="4875"/>
                  </a:lnTo>
                  <a:lnTo>
                    <a:pt x="10456" y="4875"/>
                  </a:lnTo>
                  <a:lnTo>
                    <a:pt x="10456" y="3753"/>
                  </a:lnTo>
                  <a:lnTo>
                    <a:pt x="11388" y="3753"/>
                  </a:lnTo>
                  <a:lnTo>
                    <a:pt x="11405" y="4875"/>
                  </a:lnTo>
                  <a:lnTo>
                    <a:pt x="12354" y="4875"/>
                  </a:lnTo>
                  <a:lnTo>
                    <a:pt x="12354" y="2994"/>
                  </a:lnTo>
                  <a:lnTo>
                    <a:pt x="12354" y="2623"/>
                  </a:lnTo>
                  <a:lnTo>
                    <a:pt x="12354" y="2054"/>
                  </a:lnTo>
                  <a:lnTo>
                    <a:pt x="4434" y="2054"/>
                  </a:lnTo>
                  <a:lnTo>
                    <a:pt x="4409" y="1847"/>
                  </a:lnTo>
                  <a:lnTo>
                    <a:pt x="4365" y="1639"/>
                  </a:lnTo>
                  <a:lnTo>
                    <a:pt x="4296" y="1441"/>
                  </a:lnTo>
                  <a:lnTo>
                    <a:pt x="4219" y="1251"/>
                  </a:lnTo>
                  <a:lnTo>
                    <a:pt x="4115" y="1070"/>
                  </a:lnTo>
                  <a:lnTo>
                    <a:pt x="4003" y="906"/>
                  </a:lnTo>
                  <a:lnTo>
                    <a:pt x="3874" y="742"/>
                  </a:lnTo>
                  <a:lnTo>
                    <a:pt x="3736" y="604"/>
                  </a:lnTo>
                  <a:lnTo>
                    <a:pt x="3580" y="466"/>
                  </a:lnTo>
                  <a:lnTo>
                    <a:pt x="3416" y="354"/>
                  </a:lnTo>
                  <a:lnTo>
                    <a:pt x="3235" y="251"/>
                  </a:lnTo>
                  <a:lnTo>
                    <a:pt x="3054" y="164"/>
                  </a:lnTo>
                  <a:lnTo>
                    <a:pt x="2856" y="95"/>
                  </a:lnTo>
                  <a:lnTo>
                    <a:pt x="2649" y="43"/>
                  </a:lnTo>
                  <a:lnTo>
                    <a:pt x="2442" y="18"/>
                  </a:lnTo>
                  <a:lnTo>
                    <a:pt x="2329" y="9"/>
                  </a:lnTo>
                  <a:lnTo>
                    <a:pt x="22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" name="Google Shape;827;p24"/>
          <p:cNvGrpSpPr/>
          <p:nvPr/>
        </p:nvGrpSpPr>
        <p:grpSpPr>
          <a:xfrm>
            <a:off x="457200" y="3077925"/>
            <a:ext cx="2035800" cy="1642223"/>
            <a:chOff x="457200" y="3077925"/>
            <a:chExt cx="2035800" cy="1642223"/>
          </a:xfrm>
        </p:grpSpPr>
        <p:sp>
          <p:nvSpPr>
            <p:cNvPr id="828" name="Google Shape;828;p24"/>
            <p:cNvSpPr txBox="1"/>
            <p:nvPr/>
          </p:nvSpPr>
          <p:spPr>
            <a:xfrm>
              <a:off x="457200" y="4205948"/>
              <a:ext cx="2035800" cy="51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the ringed one. It’s a gas giant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9" name="Google Shape;829;p24"/>
            <p:cNvSpPr txBox="1"/>
            <p:nvPr/>
          </p:nvSpPr>
          <p:spPr>
            <a:xfrm>
              <a:off x="664200" y="3847775"/>
              <a:ext cx="1621800" cy="3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Personal info</a:t>
              </a:r>
              <a:endParaRPr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0" name="Google Shape;830;p24"/>
            <p:cNvSpPr/>
            <p:nvPr/>
          </p:nvSpPr>
          <p:spPr>
            <a:xfrm>
              <a:off x="1128300" y="3077925"/>
              <a:ext cx="693600" cy="69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31" name="Google Shape;831;p24"/>
          <p:cNvGrpSpPr/>
          <p:nvPr/>
        </p:nvGrpSpPr>
        <p:grpSpPr>
          <a:xfrm>
            <a:off x="4016163" y="1330163"/>
            <a:ext cx="1111731" cy="1111765"/>
            <a:chOff x="4075154" y="1389210"/>
            <a:chExt cx="993682" cy="993712"/>
          </a:xfrm>
        </p:grpSpPr>
        <p:sp>
          <p:nvSpPr>
            <p:cNvPr id="832" name="Google Shape;832;p24"/>
            <p:cNvSpPr/>
            <p:nvPr/>
          </p:nvSpPr>
          <p:spPr>
            <a:xfrm>
              <a:off x="4075154" y="1389210"/>
              <a:ext cx="993682" cy="993712"/>
            </a:xfrm>
            <a:custGeom>
              <a:avLst/>
              <a:gdLst/>
              <a:ahLst/>
              <a:cxnLst/>
              <a:rect l="l" t="t" r="r" b="b"/>
              <a:pathLst>
                <a:path w="32947" h="32948" extrusionOk="0">
                  <a:moveTo>
                    <a:pt x="16047" y="1"/>
                  </a:moveTo>
                  <a:lnTo>
                    <a:pt x="15624" y="18"/>
                  </a:lnTo>
                  <a:lnTo>
                    <a:pt x="15201" y="44"/>
                  </a:lnTo>
                  <a:lnTo>
                    <a:pt x="14787" y="87"/>
                  </a:lnTo>
                  <a:lnTo>
                    <a:pt x="14373" y="130"/>
                  </a:lnTo>
                  <a:lnTo>
                    <a:pt x="13967" y="190"/>
                  </a:lnTo>
                  <a:lnTo>
                    <a:pt x="13553" y="259"/>
                  </a:lnTo>
                  <a:lnTo>
                    <a:pt x="13148" y="337"/>
                  </a:lnTo>
                  <a:lnTo>
                    <a:pt x="12751" y="423"/>
                  </a:lnTo>
                  <a:lnTo>
                    <a:pt x="12354" y="518"/>
                  </a:lnTo>
                  <a:lnTo>
                    <a:pt x="11966" y="622"/>
                  </a:lnTo>
                  <a:lnTo>
                    <a:pt x="11569" y="742"/>
                  </a:lnTo>
                  <a:lnTo>
                    <a:pt x="11190" y="863"/>
                  </a:lnTo>
                  <a:lnTo>
                    <a:pt x="10810" y="1001"/>
                  </a:lnTo>
                  <a:lnTo>
                    <a:pt x="10430" y="1139"/>
                  </a:lnTo>
                  <a:lnTo>
                    <a:pt x="10059" y="1295"/>
                  </a:lnTo>
                  <a:lnTo>
                    <a:pt x="9688" y="1450"/>
                  </a:lnTo>
                  <a:lnTo>
                    <a:pt x="9326" y="1622"/>
                  </a:lnTo>
                  <a:lnTo>
                    <a:pt x="8972" y="1804"/>
                  </a:lnTo>
                  <a:lnTo>
                    <a:pt x="8619" y="1985"/>
                  </a:lnTo>
                  <a:lnTo>
                    <a:pt x="8274" y="2183"/>
                  </a:lnTo>
                  <a:lnTo>
                    <a:pt x="7929" y="2382"/>
                  </a:lnTo>
                  <a:lnTo>
                    <a:pt x="7592" y="2597"/>
                  </a:lnTo>
                  <a:lnTo>
                    <a:pt x="7264" y="2813"/>
                  </a:lnTo>
                  <a:lnTo>
                    <a:pt x="6936" y="3037"/>
                  </a:lnTo>
                  <a:lnTo>
                    <a:pt x="6617" y="3270"/>
                  </a:lnTo>
                  <a:lnTo>
                    <a:pt x="6298" y="3512"/>
                  </a:lnTo>
                  <a:lnTo>
                    <a:pt x="5996" y="3762"/>
                  </a:lnTo>
                  <a:lnTo>
                    <a:pt x="5694" y="4012"/>
                  </a:lnTo>
                  <a:lnTo>
                    <a:pt x="5392" y="4280"/>
                  </a:lnTo>
                  <a:lnTo>
                    <a:pt x="5108" y="4547"/>
                  </a:lnTo>
                  <a:lnTo>
                    <a:pt x="4823" y="4823"/>
                  </a:lnTo>
                  <a:lnTo>
                    <a:pt x="4547" y="5108"/>
                  </a:lnTo>
                  <a:lnTo>
                    <a:pt x="4279" y="5392"/>
                  </a:lnTo>
                  <a:lnTo>
                    <a:pt x="4012" y="5694"/>
                  </a:lnTo>
                  <a:lnTo>
                    <a:pt x="3762" y="5996"/>
                  </a:lnTo>
                  <a:lnTo>
                    <a:pt x="3512" y="6298"/>
                  </a:lnTo>
                  <a:lnTo>
                    <a:pt x="3270" y="6617"/>
                  </a:lnTo>
                  <a:lnTo>
                    <a:pt x="3037" y="6937"/>
                  </a:lnTo>
                  <a:lnTo>
                    <a:pt x="2813" y="7265"/>
                  </a:lnTo>
                  <a:lnTo>
                    <a:pt x="2597" y="7592"/>
                  </a:lnTo>
                  <a:lnTo>
                    <a:pt x="2381" y="7929"/>
                  </a:lnTo>
                  <a:lnTo>
                    <a:pt x="2183" y="8274"/>
                  </a:lnTo>
                  <a:lnTo>
                    <a:pt x="1985" y="8619"/>
                  </a:lnTo>
                  <a:lnTo>
                    <a:pt x="1803" y="8973"/>
                  </a:lnTo>
                  <a:lnTo>
                    <a:pt x="1622" y="9326"/>
                  </a:lnTo>
                  <a:lnTo>
                    <a:pt x="1450" y="9689"/>
                  </a:lnTo>
                  <a:lnTo>
                    <a:pt x="1294" y="10060"/>
                  </a:lnTo>
                  <a:lnTo>
                    <a:pt x="1139" y="10431"/>
                  </a:lnTo>
                  <a:lnTo>
                    <a:pt x="1001" y="10810"/>
                  </a:lnTo>
                  <a:lnTo>
                    <a:pt x="863" y="11190"/>
                  </a:lnTo>
                  <a:lnTo>
                    <a:pt x="742" y="11569"/>
                  </a:lnTo>
                  <a:lnTo>
                    <a:pt x="622" y="11966"/>
                  </a:lnTo>
                  <a:lnTo>
                    <a:pt x="518" y="12354"/>
                  </a:lnTo>
                  <a:lnTo>
                    <a:pt x="423" y="12751"/>
                  </a:lnTo>
                  <a:lnTo>
                    <a:pt x="337" y="13148"/>
                  </a:lnTo>
                  <a:lnTo>
                    <a:pt x="259" y="13554"/>
                  </a:lnTo>
                  <a:lnTo>
                    <a:pt x="190" y="13968"/>
                  </a:lnTo>
                  <a:lnTo>
                    <a:pt x="130" y="14373"/>
                  </a:lnTo>
                  <a:lnTo>
                    <a:pt x="87" y="14787"/>
                  </a:lnTo>
                  <a:lnTo>
                    <a:pt x="44" y="15201"/>
                  </a:lnTo>
                  <a:lnTo>
                    <a:pt x="18" y="15624"/>
                  </a:lnTo>
                  <a:lnTo>
                    <a:pt x="0" y="16047"/>
                  </a:lnTo>
                  <a:lnTo>
                    <a:pt x="0" y="16470"/>
                  </a:lnTo>
                  <a:lnTo>
                    <a:pt x="0" y="16901"/>
                  </a:lnTo>
                  <a:lnTo>
                    <a:pt x="18" y="17324"/>
                  </a:lnTo>
                  <a:lnTo>
                    <a:pt x="44" y="17738"/>
                  </a:lnTo>
                  <a:lnTo>
                    <a:pt x="87" y="18160"/>
                  </a:lnTo>
                  <a:lnTo>
                    <a:pt x="130" y="18575"/>
                  </a:lnTo>
                  <a:lnTo>
                    <a:pt x="190" y="18980"/>
                  </a:lnTo>
                  <a:lnTo>
                    <a:pt x="259" y="19385"/>
                  </a:lnTo>
                  <a:lnTo>
                    <a:pt x="337" y="19791"/>
                  </a:lnTo>
                  <a:lnTo>
                    <a:pt x="423" y="20196"/>
                  </a:lnTo>
                  <a:lnTo>
                    <a:pt x="518" y="20593"/>
                  </a:lnTo>
                  <a:lnTo>
                    <a:pt x="622" y="20981"/>
                  </a:lnTo>
                  <a:lnTo>
                    <a:pt x="742" y="21370"/>
                  </a:lnTo>
                  <a:lnTo>
                    <a:pt x="863" y="21758"/>
                  </a:lnTo>
                  <a:lnTo>
                    <a:pt x="1001" y="22137"/>
                  </a:lnTo>
                  <a:lnTo>
                    <a:pt x="1139" y="22517"/>
                  </a:lnTo>
                  <a:lnTo>
                    <a:pt x="1294" y="22888"/>
                  </a:lnTo>
                  <a:lnTo>
                    <a:pt x="1450" y="23250"/>
                  </a:lnTo>
                  <a:lnTo>
                    <a:pt x="1622" y="23613"/>
                  </a:lnTo>
                  <a:lnTo>
                    <a:pt x="1803" y="23975"/>
                  </a:lnTo>
                  <a:lnTo>
                    <a:pt x="1985" y="24329"/>
                  </a:lnTo>
                  <a:lnTo>
                    <a:pt x="2183" y="24674"/>
                  </a:lnTo>
                  <a:lnTo>
                    <a:pt x="2381" y="25019"/>
                  </a:lnTo>
                  <a:lnTo>
                    <a:pt x="2597" y="25355"/>
                  </a:lnTo>
                  <a:lnTo>
                    <a:pt x="2813" y="25683"/>
                  </a:lnTo>
                  <a:lnTo>
                    <a:pt x="3037" y="26011"/>
                  </a:lnTo>
                  <a:lnTo>
                    <a:pt x="3270" y="26330"/>
                  </a:lnTo>
                  <a:lnTo>
                    <a:pt x="3512" y="26641"/>
                  </a:lnTo>
                  <a:lnTo>
                    <a:pt x="3762" y="26951"/>
                  </a:lnTo>
                  <a:lnTo>
                    <a:pt x="4012" y="27253"/>
                  </a:lnTo>
                  <a:lnTo>
                    <a:pt x="4279" y="27547"/>
                  </a:lnTo>
                  <a:lnTo>
                    <a:pt x="4547" y="27840"/>
                  </a:lnTo>
                  <a:lnTo>
                    <a:pt x="4823" y="28125"/>
                  </a:lnTo>
                  <a:lnTo>
                    <a:pt x="5108" y="28401"/>
                  </a:lnTo>
                  <a:lnTo>
                    <a:pt x="5392" y="28668"/>
                  </a:lnTo>
                  <a:lnTo>
                    <a:pt x="5694" y="28927"/>
                  </a:lnTo>
                  <a:lnTo>
                    <a:pt x="5996" y="29186"/>
                  </a:lnTo>
                  <a:lnTo>
                    <a:pt x="6298" y="29436"/>
                  </a:lnTo>
                  <a:lnTo>
                    <a:pt x="6617" y="29677"/>
                  </a:lnTo>
                  <a:lnTo>
                    <a:pt x="6936" y="29910"/>
                  </a:lnTo>
                  <a:lnTo>
                    <a:pt x="7264" y="30135"/>
                  </a:lnTo>
                  <a:lnTo>
                    <a:pt x="7592" y="30350"/>
                  </a:lnTo>
                  <a:lnTo>
                    <a:pt x="7929" y="30557"/>
                  </a:lnTo>
                  <a:lnTo>
                    <a:pt x="8274" y="30764"/>
                  </a:lnTo>
                  <a:lnTo>
                    <a:pt x="8619" y="30954"/>
                  </a:lnTo>
                  <a:lnTo>
                    <a:pt x="8972" y="31144"/>
                  </a:lnTo>
                  <a:lnTo>
                    <a:pt x="9326" y="31325"/>
                  </a:lnTo>
                  <a:lnTo>
                    <a:pt x="9688" y="31489"/>
                  </a:lnTo>
                  <a:lnTo>
                    <a:pt x="10059" y="31653"/>
                  </a:lnTo>
                  <a:lnTo>
                    <a:pt x="10430" y="31800"/>
                  </a:lnTo>
                  <a:lnTo>
                    <a:pt x="10810" y="31946"/>
                  </a:lnTo>
                  <a:lnTo>
                    <a:pt x="11190" y="32084"/>
                  </a:lnTo>
                  <a:lnTo>
                    <a:pt x="11569" y="32205"/>
                  </a:lnTo>
                  <a:lnTo>
                    <a:pt x="11966" y="32317"/>
                  </a:lnTo>
                  <a:lnTo>
                    <a:pt x="12354" y="32429"/>
                  </a:lnTo>
                  <a:lnTo>
                    <a:pt x="12751" y="32524"/>
                  </a:lnTo>
                  <a:lnTo>
                    <a:pt x="13148" y="32611"/>
                  </a:lnTo>
                  <a:lnTo>
                    <a:pt x="13553" y="32688"/>
                  </a:lnTo>
                  <a:lnTo>
                    <a:pt x="13967" y="32757"/>
                  </a:lnTo>
                  <a:lnTo>
                    <a:pt x="14373" y="32818"/>
                  </a:lnTo>
                  <a:lnTo>
                    <a:pt x="14787" y="32861"/>
                  </a:lnTo>
                  <a:lnTo>
                    <a:pt x="15201" y="32895"/>
                  </a:lnTo>
                  <a:lnTo>
                    <a:pt x="15624" y="32921"/>
                  </a:lnTo>
                  <a:lnTo>
                    <a:pt x="16047" y="32938"/>
                  </a:lnTo>
                  <a:lnTo>
                    <a:pt x="16469" y="32947"/>
                  </a:lnTo>
                  <a:lnTo>
                    <a:pt x="16901" y="32938"/>
                  </a:lnTo>
                  <a:lnTo>
                    <a:pt x="17323" y="32921"/>
                  </a:lnTo>
                  <a:lnTo>
                    <a:pt x="17737" y="32895"/>
                  </a:lnTo>
                  <a:lnTo>
                    <a:pt x="18160" y="32861"/>
                  </a:lnTo>
                  <a:lnTo>
                    <a:pt x="18574" y="32818"/>
                  </a:lnTo>
                  <a:lnTo>
                    <a:pt x="18980" y="32757"/>
                  </a:lnTo>
                  <a:lnTo>
                    <a:pt x="19385" y="32688"/>
                  </a:lnTo>
                  <a:lnTo>
                    <a:pt x="19791" y="32611"/>
                  </a:lnTo>
                  <a:lnTo>
                    <a:pt x="20196" y="32524"/>
                  </a:lnTo>
                  <a:lnTo>
                    <a:pt x="20593" y="32429"/>
                  </a:lnTo>
                  <a:lnTo>
                    <a:pt x="20981" y="32317"/>
                  </a:lnTo>
                  <a:lnTo>
                    <a:pt x="21369" y="32205"/>
                  </a:lnTo>
                  <a:lnTo>
                    <a:pt x="21758" y="32084"/>
                  </a:lnTo>
                  <a:lnTo>
                    <a:pt x="22137" y="31946"/>
                  </a:lnTo>
                  <a:lnTo>
                    <a:pt x="22517" y="31800"/>
                  </a:lnTo>
                  <a:lnTo>
                    <a:pt x="22888" y="31653"/>
                  </a:lnTo>
                  <a:lnTo>
                    <a:pt x="23250" y="31489"/>
                  </a:lnTo>
                  <a:lnTo>
                    <a:pt x="23612" y="31325"/>
                  </a:lnTo>
                  <a:lnTo>
                    <a:pt x="23975" y="31144"/>
                  </a:lnTo>
                  <a:lnTo>
                    <a:pt x="24328" y="30954"/>
                  </a:lnTo>
                  <a:lnTo>
                    <a:pt x="24674" y="30764"/>
                  </a:lnTo>
                  <a:lnTo>
                    <a:pt x="25019" y="30557"/>
                  </a:lnTo>
                  <a:lnTo>
                    <a:pt x="25355" y="30350"/>
                  </a:lnTo>
                  <a:lnTo>
                    <a:pt x="25683" y="30135"/>
                  </a:lnTo>
                  <a:lnTo>
                    <a:pt x="26011" y="29910"/>
                  </a:lnTo>
                  <a:lnTo>
                    <a:pt x="26330" y="29677"/>
                  </a:lnTo>
                  <a:lnTo>
                    <a:pt x="26640" y="29436"/>
                  </a:lnTo>
                  <a:lnTo>
                    <a:pt x="26951" y="29186"/>
                  </a:lnTo>
                  <a:lnTo>
                    <a:pt x="27253" y="28927"/>
                  </a:lnTo>
                  <a:lnTo>
                    <a:pt x="27546" y="28668"/>
                  </a:lnTo>
                  <a:lnTo>
                    <a:pt x="27840" y="28401"/>
                  </a:lnTo>
                  <a:lnTo>
                    <a:pt x="28124" y="28125"/>
                  </a:lnTo>
                  <a:lnTo>
                    <a:pt x="28400" y="27840"/>
                  </a:lnTo>
                  <a:lnTo>
                    <a:pt x="28668" y="27547"/>
                  </a:lnTo>
                  <a:lnTo>
                    <a:pt x="28927" y="27253"/>
                  </a:lnTo>
                  <a:lnTo>
                    <a:pt x="29185" y="26951"/>
                  </a:lnTo>
                  <a:lnTo>
                    <a:pt x="29436" y="26641"/>
                  </a:lnTo>
                  <a:lnTo>
                    <a:pt x="29677" y="26330"/>
                  </a:lnTo>
                  <a:lnTo>
                    <a:pt x="29910" y="26011"/>
                  </a:lnTo>
                  <a:lnTo>
                    <a:pt x="30134" y="25683"/>
                  </a:lnTo>
                  <a:lnTo>
                    <a:pt x="30350" y="25355"/>
                  </a:lnTo>
                  <a:lnTo>
                    <a:pt x="30557" y="25019"/>
                  </a:lnTo>
                  <a:lnTo>
                    <a:pt x="30764" y="24674"/>
                  </a:lnTo>
                  <a:lnTo>
                    <a:pt x="30954" y="24329"/>
                  </a:lnTo>
                  <a:lnTo>
                    <a:pt x="31144" y="23975"/>
                  </a:lnTo>
                  <a:lnTo>
                    <a:pt x="31325" y="23613"/>
                  </a:lnTo>
                  <a:lnTo>
                    <a:pt x="31489" y="23250"/>
                  </a:lnTo>
                  <a:lnTo>
                    <a:pt x="31653" y="22888"/>
                  </a:lnTo>
                  <a:lnTo>
                    <a:pt x="31799" y="22517"/>
                  </a:lnTo>
                  <a:lnTo>
                    <a:pt x="31946" y="22137"/>
                  </a:lnTo>
                  <a:lnTo>
                    <a:pt x="32084" y="21758"/>
                  </a:lnTo>
                  <a:lnTo>
                    <a:pt x="32205" y="21370"/>
                  </a:lnTo>
                  <a:lnTo>
                    <a:pt x="32317" y="20981"/>
                  </a:lnTo>
                  <a:lnTo>
                    <a:pt x="32429" y="20593"/>
                  </a:lnTo>
                  <a:lnTo>
                    <a:pt x="32524" y="20196"/>
                  </a:lnTo>
                  <a:lnTo>
                    <a:pt x="32610" y="19791"/>
                  </a:lnTo>
                  <a:lnTo>
                    <a:pt x="32688" y="19385"/>
                  </a:lnTo>
                  <a:lnTo>
                    <a:pt x="32757" y="18980"/>
                  </a:lnTo>
                  <a:lnTo>
                    <a:pt x="32817" y="18575"/>
                  </a:lnTo>
                  <a:lnTo>
                    <a:pt x="32861" y="18160"/>
                  </a:lnTo>
                  <a:lnTo>
                    <a:pt x="32895" y="17738"/>
                  </a:lnTo>
                  <a:lnTo>
                    <a:pt x="32921" y="17324"/>
                  </a:lnTo>
                  <a:lnTo>
                    <a:pt x="32938" y="16901"/>
                  </a:lnTo>
                  <a:lnTo>
                    <a:pt x="32947" y="16470"/>
                  </a:lnTo>
                  <a:lnTo>
                    <a:pt x="32938" y="16047"/>
                  </a:lnTo>
                  <a:lnTo>
                    <a:pt x="32921" y="15624"/>
                  </a:lnTo>
                  <a:lnTo>
                    <a:pt x="32895" y="15201"/>
                  </a:lnTo>
                  <a:lnTo>
                    <a:pt x="32861" y="14787"/>
                  </a:lnTo>
                  <a:lnTo>
                    <a:pt x="32817" y="14373"/>
                  </a:lnTo>
                  <a:lnTo>
                    <a:pt x="32757" y="13968"/>
                  </a:lnTo>
                  <a:lnTo>
                    <a:pt x="32688" y="13554"/>
                  </a:lnTo>
                  <a:lnTo>
                    <a:pt x="32610" y="13148"/>
                  </a:lnTo>
                  <a:lnTo>
                    <a:pt x="32524" y="12751"/>
                  </a:lnTo>
                  <a:lnTo>
                    <a:pt x="32429" y="12354"/>
                  </a:lnTo>
                  <a:lnTo>
                    <a:pt x="32317" y="11966"/>
                  </a:lnTo>
                  <a:lnTo>
                    <a:pt x="32205" y="11569"/>
                  </a:lnTo>
                  <a:lnTo>
                    <a:pt x="32084" y="11190"/>
                  </a:lnTo>
                  <a:lnTo>
                    <a:pt x="31946" y="10810"/>
                  </a:lnTo>
                  <a:lnTo>
                    <a:pt x="31799" y="10431"/>
                  </a:lnTo>
                  <a:lnTo>
                    <a:pt x="31653" y="10060"/>
                  </a:lnTo>
                  <a:lnTo>
                    <a:pt x="31489" y="9689"/>
                  </a:lnTo>
                  <a:lnTo>
                    <a:pt x="31325" y="9326"/>
                  </a:lnTo>
                  <a:lnTo>
                    <a:pt x="31144" y="8973"/>
                  </a:lnTo>
                  <a:lnTo>
                    <a:pt x="30954" y="8619"/>
                  </a:lnTo>
                  <a:lnTo>
                    <a:pt x="30764" y="8274"/>
                  </a:lnTo>
                  <a:lnTo>
                    <a:pt x="30557" y="7929"/>
                  </a:lnTo>
                  <a:lnTo>
                    <a:pt x="30350" y="7592"/>
                  </a:lnTo>
                  <a:lnTo>
                    <a:pt x="30134" y="7265"/>
                  </a:lnTo>
                  <a:lnTo>
                    <a:pt x="29910" y="6937"/>
                  </a:lnTo>
                  <a:lnTo>
                    <a:pt x="29677" y="6617"/>
                  </a:lnTo>
                  <a:lnTo>
                    <a:pt x="29436" y="6298"/>
                  </a:lnTo>
                  <a:lnTo>
                    <a:pt x="29185" y="5996"/>
                  </a:lnTo>
                  <a:lnTo>
                    <a:pt x="28927" y="5694"/>
                  </a:lnTo>
                  <a:lnTo>
                    <a:pt x="28668" y="5392"/>
                  </a:lnTo>
                  <a:lnTo>
                    <a:pt x="28400" y="5108"/>
                  </a:lnTo>
                  <a:lnTo>
                    <a:pt x="28124" y="4823"/>
                  </a:lnTo>
                  <a:lnTo>
                    <a:pt x="27840" y="4547"/>
                  </a:lnTo>
                  <a:lnTo>
                    <a:pt x="27546" y="4280"/>
                  </a:lnTo>
                  <a:lnTo>
                    <a:pt x="27253" y="4012"/>
                  </a:lnTo>
                  <a:lnTo>
                    <a:pt x="26951" y="3762"/>
                  </a:lnTo>
                  <a:lnTo>
                    <a:pt x="26640" y="3512"/>
                  </a:lnTo>
                  <a:lnTo>
                    <a:pt x="26330" y="3270"/>
                  </a:lnTo>
                  <a:lnTo>
                    <a:pt x="26011" y="3037"/>
                  </a:lnTo>
                  <a:lnTo>
                    <a:pt x="25683" y="2813"/>
                  </a:lnTo>
                  <a:lnTo>
                    <a:pt x="25355" y="2597"/>
                  </a:lnTo>
                  <a:lnTo>
                    <a:pt x="25019" y="2382"/>
                  </a:lnTo>
                  <a:lnTo>
                    <a:pt x="24674" y="2183"/>
                  </a:lnTo>
                  <a:lnTo>
                    <a:pt x="24328" y="1985"/>
                  </a:lnTo>
                  <a:lnTo>
                    <a:pt x="23975" y="1804"/>
                  </a:lnTo>
                  <a:lnTo>
                    <a:pt x="23612" y="1622"/>
                  </a:lnTo>
                  <a:lnTo>
                    <a:pt x="23250" y="1450"/>
                  </a:lnTo>
                  <a:lnTo>
                    <a:pt x="22888" y="1295"/>
                  </a:lnTo>
                  <a:lnTo>
                    <a:pt x="22517" y="1139"/>
                  </a:lnTo>
                  <a:lnTo>
                    <a:pt x="22137" y="1001"/>
                  </a:lnTo>
                  <a:lnTo>
                    <a:pt x="21758" y="863"/>
                  </a:lnTo>
                  <a:lnTo>
                    <a:pt x="21369" y="742"/>
                  </a:lnTo>
                  <a:lnTo>
                    <a:pt x="20981" y="622"/>
                  </a:lnTo>
                  <a:lnTo>
                    <a:pt x="20593" y="518"/>
                  </a:lnTo>
                  <a:lnTo>
                    <a:pt x="20196" y="423"/>
                  </a:lnTo>
                  <a:lnTo>
                    <a:pt x="19791" y="337"/>
                  </a:lnTo>
                  <a:lnTo>
                    <a:pt x="19385" y="259"/>
                  </a:lnTo>
                  <a:lnTo>
                    <a:pt x="18980" y="190"/>
                  </a:lnTo>
                  <a:lnTo>
                    <a:pt x="18574" y="130"/>
                  </a:lnTo>
                  <a:lnTo>
                    <a:pt x="18160" y="87"/>
                  </a:lnTo>
                  <a:lnTo>
                    <a:pt x="17737" y="44"/>
                  </a:lnTo>
                  <a:lnTo>
                    <a:pt x="17323" y="18"/>
                  </a:lnTo>
                  <a:lnTo>
                    <a:pt x="16901" y="1"/>
                  </a:lnTo>
                  <a:close/>
                </a:path>
              </a:pathLst>
            </a:custGeom>
            <a:solidFill>
              <a:srgbClr val="03DEB1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4"/>
            <p:cNvSpPr/>
            <p:nvPr/>
          </p:nvSpPr>
          <p:spPr>
            <a:xfrm>
              <a:off x="4265615" y="1575238"/>
              <a:ext cx="612761" cy="721276"/>
            </a:xfrm>
            <a:custGeom>
              <a:avLst/>
              <a:gdLst/>
              <a:ahLst/>
              <a:cxnLst/>
              <a:rect l="l" t="t" r="r" b="b"/>
              <a:pathLst>
                <a:path w="20317" h="23915" extrusionOk="0">
                  <a:moveTo>
                    <a:pt x="10154" y="1"/>
                  </a:moveTo>
                  <a:lnTo>
                    <a:pt x="9723" y="10"/>
                  </a:lnTo>
                  <a:lnTo>
                    <a:pt x="9274" y="27"/>
                  </a:lnTo>
                  <a:lnTo>
                    <a:pt x="8834" y="61"/>
                  </a:lnTo>
                  <a:lnTo>
                    <a:pt x="8386" y="104"/>
                  </a:lnTo>
                  <a:lnTo>
                    <a:pt x="7937" y="165"/>
                  </a:lnTo>
                  <a:lnTo>
                    <a:pt x="7497" y="225"/>
                  </a:lnTo>
                  <a:lnTo>
                    <a:pt x="7049" y="303"/>
                  </a:lnTo>
                  <a:lnTo>
                    <a:pt x="6609" y="389"/>
                  </a:lnTo>
                  <a:lnTo>
                    <a:pt x="6177" y="475"/>
                  </a:lnTo>
                  <a:lnTo>
                    <a:pt x="5746" y="579"/>
                  </a:lnTo>
                  <a:lnTo>
                    <a:pt x="5315" y="674"/>
                  </a:lnTo>
                  <a:lnTo>
                    <a:pt x="4900" y="786"/>
                  </a:lnTo>
                  <a:lnTo>
                    <a:pt x="4495" y="898"/>
                  </a:lnTo>
                  <a:lnTo>
                    <a:pt x="4098" y="1010"/>
                  </a:lnTo>
                  <a:lnTo>
                    <a:pt x="3339" y="1243"/>
                  </a:lnTo>
                  <a:lnTo>
                    <a:pt x="2632" y="1476"/>
                  </a:lnTo>
                  <a:lnTo>
                    <a:pt x="1985" y="1700"/>
                  </a:lnTo>
                  <a:lnTo>
                    <a:pt x="1415" y="1907"/>
                  </a:lnTo>
                  <a:lnTo>
                    <a:pt x="932" y="2097"/>
                  </a:lnTo>
                  <a:lnTo>
                    <a:pt x="535" y="2253"/>
                  </a:lnTo>
                  <a:lnTo>
                    <a:pt x="242" y="2373"/>
                  </a:lnTo>
                  <a:lnTo>
                    <a:pt x="0" y="2485"/>
                  </a:lnTo>
                  <a:lnTo>
                    <a:pt x="0" y="13519"/>
                  </a:lnTo>
                  <a:lnTo>
                    <a:pt x="9" y="13959"/>
                  </a:lnTo>
                  <a:lnTo>
                    <a:pt x="26" y="14399"/>
                  </a:lnTo>
                  <a:lnTo>
                    <a:pt x="78" y="14831"/>
                  </a:lnTo>
                  <a:lnTo>
                    <a:pt x="138" y="15253"/>
                  </a:lnTo>
                  <a:lnTo>
                    <a:pt x="216" y="15668"/>
                  </a:lnTo>
                  <a:lnTo>
                    <a:pt x="311" y="16073"/>
                  </a:lnTo>
                  <a:lnTo>
                    <a:pt x="423" y="16470"/>
                  </a:lnTo>
                  <a:lnTo>
                    <a:pt x="561" y="16858"/>
                  </a:lnTo>
                  <a:lnTo>
                    <a:pt x="639" y="17056"/>
                  </a:lnTo>
                  <a:lnTo>
                    <a:pt x="716" y="17246"/>
                  </a:lnTo>
                  <a:lnTo>
                    <a:pt x="803" y="17436"/>
                  </a:lnTo>
                  <a:lnTo>
                    <a:pt x="889" y="17617"/>
                  </a:lnTo>
                  <a:lnTo>
                    <a:pt x="984" y="17807"/>
                  </a:lnTo>
                  <a:lnTo>
                    <a:pt x="1079" y="17988"/>
                  </a:lnTo>
                  <a:lnTo>
                    <a:pt x="1182" y="18169"/>
                  </a:lnTo>
                  <a:lnTo>
                    <a:pt x="1294" y="18351"/>
                  </a:lnTo>
                  <a:lnTo>
                    <a:pt x="1407" y="18523"/>
                  </a:lnTo>
                  <a:lnTo>
                    <a:pt x="1527" y="18704"/>
                  </a:lnTo>
                  <a:lnTo>
                    <a:pt x="1648" y="18877"/>
                  </a:lnTo>
                  <a:lnTo>
                    <a:pt x="1778" y="19049"/>
                  </a:lnTo>
                  <a:lnTo>
                    <a:pt x="1916" y="19213"/>
                  </a:lnTo>
                  <a:lnTo>
                    <a:pt x="2054" y="19386"/>
                  </a:lnTo>
                  <a:lnTo>
                    <a:pt x="2200" y="19550"/>
                  </a:lnTo>
                  <a:lnTo>
                    <a:pt x="2347" y="19714"/>
                  </a:lnTo>
                  <a:lnTo>
                    <a:pt x="2502" y="19878"/>
                  </a:lnTo>
                  <a:lnTo>
                    <a:pt x="2666" y="20033"/>
                  </a:lnTo>
                  <a:lnTo>
                    <a:pt x="3003" y="20343"/>
                  </a:lnTo>
                  <a:lnTo>
                    <a:pt x="3365" y="20654"/>
                  </a:lnTo>
                  <a:lnTo>
                    <a:pt x="3744" y="20947"/>
                  </a:lnTo>
                  <a:lnTo>
                    <a:pt x="4150" y="21241"/>
                  </a:lnTo>
                  <a:lnTo>
                    <a:pt x="4581" y="21525"/>
                  </a:lnTo>
                  <a:lnTo>
                    <a:pt x="5030" y="21801"/>
                  </a:lnTo>
                  <a:lnTo>
                    <a:pt x="5504" y="22060"/>
                  </a:lnTo>
                  <a:lnTo>
                    <a:pt x="5996" y="22319"/>
                  </a:lnTo>
                  <a:lnTo>
                    <a:pt x="6522" y="22578"/>
                  </a:lnTo>
                  <a:lnTo>
                    <a:pt x="7066" y="22819"/>
                  </a:lnTo>
                  <a:lnTo>
                    <a:pt x="7635" y="23052"/>
                  </a:lnTo>
                  <a:lnTo>
                    <a:pt x="8230" y="23277"/>
                  </a:lnTo>
                  <a:lnTo>
                    <a:pt x="8843" y="23501"/>
                  </a:lnTo>
                  <a:lnTo>
                    <a:pt x="9490" y="23708"/>
                  </a:lnTo>
                  <a:lnTo>
                    <a:pt x="10154" y="23915"/>
                  </a:lnTo>
                  <a:lnTo>
                    <a:pt x="10827" y="23708"/>
                  </a:lnTo>
                  <a:lnTo>
                    <a:pt x="11466" y="23501"/>
                  </a:lnTo>
                  <a:lnTo>
                    <a:pt x="12087" y="23277"/>
                  </a:lnTo>
                  <a:lnTo>
                    <a:pt x="12682" y="23052"/>
                  </a:lnTo>
                  <a:lnTo>
                    <a:pt x="13251" y="22819"/>
                  </a:lnTo>
                  <a:lnTo>
                    <a:pt x="13795" y="22578"/>
                  </a:lnTo>
                  <a:lnTo>
                    <a:pt x="14312" y="22319"/>
                  </a:lnTo>
                  <a:lnTo>
                    <a:pt x="14813" y="22060"/>
                  </a:lnTo>
                  <a:lnTo>
                    <a:pt x="15287" y="21801"/>
                  </a:lnTo>
                  <a:lnTo>
                    <a:pt x="15736" y="21525"/>
                  </a:lnTo>
                  <a:lnTo>
                    <a:pt x="16159" y="21241"/>
                  </a:lnTo>
                  <a:lnTo>
                    <a:pt x="16564" y="20947"/>
                  </a:lnTo>
                  <a:lnTo>
                    <a:pt x="16952" y="20654"/>
                  </a:lnTo>
                  <a:lnTo>
                    <a:pt x="17306" y="20343"/>
                  </a:lnTo>
                  <a:lnTo>
                    <a:pt x="17651" y="20033"/>
                  </a:lnTo>
                  <a:lnTo>
                    <a:pt x="17806" y="19878"/>
                  </a:lnTo>
                  <a:lnTo>
                    <a:pt x="17962" y="19714"/>
                  </a:lnTo>
                  <a:lnTo>
                    <a:pt x="18117" y="19550"/>
                  </a:lnTo>
                  <a:lnTo>
                    <a:pt x="18255" y="19386"/>
                  </a:lnTo>
                  <a:lnTo>
                    <a:pt x="18402" y="19213"/>
                  </a:lnTo>
                  <a:lnTo>
                    <a:pt x="18531" y="19049"/>
                  </a:lnTo>
                  <a:lnTo>
                    <a:pt x="18660" y="18877"/>
                  </a:lnTo>
                  <a:lnTo>
                    <a:pt x="18790" y="18704"/>
                  </a:lnTo>
                  <a:lnTo>
                    <a:pt x="18902" y="18523"/>
                  </a:lnTo>
                  <a:lnTo>
                    <a:pt x="19023" y="18351"/>
                  </a:lnTo>
                  <a:lnTo>
                    <a:pt x="19126" y="18169"/>
                  </a:lnTo>
                  <a:lnTo>
                    <a:pt x="19230" y="17988"/>
                  </a:lnTo>
                  <a:lnTo>
                    <a:pt x="19333" y="17807"/>
                  </a:lnTo>
                  <a:lnTo>
                    <a:pt x="19428" y="17617"/>
                  </a:lnTo>
                  <a:lnTo>
                    <a:pt x="19515" y="17436"/>
                  </a:lnTo>
                  <a:lnTo>
                    <a:pt x="19601" y="17246"/>
                  </a:lnTo>
                  <a:lnTo>
                    <a:pt x="19678" y="17056"/>
                  </a:lnTo>
                  <a:lnTo>
                    <a:pt x="19756" y="16858"/>
                  </a:lnTo>
                  <a:lnTo>
                    <a:pt x="19886" y="16470"/>
                  </a:lnTo>
                  <a:lnTo>
                    <a:pt x="20006" y="16073"/>
                  </a:lnTo>
                  <a:lnTo>
                    <a:pt x="20101" y="15668"/>
                  </a:lnTo>
                  <a:lnTo>
                    <a:pt x="20179" y="15253"/>
                  </a:lnTo>
                  <a:lnTo>
                    <a:pt x="20239" y="14831"/>
                  </a:lnTo>
                  <a:lnTo>
                    <a:pt x="20282" y="14399"/>
                  </a:lnTo>
                  <a:lnTo>
                    <a:pt x="20308" y="13959"/>
                  </a:lnTo>
                  <a:lnTo>
                    <a:pt x="20317" y="13519"/>
                  </a:lnTo>
                  <a:lnTo>
                    <a:pt x="20317" y="2485"/>
                  </a:lnTo>
                  <a:lnTo>
                    <a:pt x="20075" y="2373"/>
                  </a:lnTo>
                  <a:lnTo>
                    <a:pt x="19782" y="2253"/>
                  </a:lnTo>
                  <a:lnTo>
                    <a:pt x="19385" y="2097"/>
                  </a:lnTo>
                  <a:lnTo>
                    <a:pt x="18893" y="1907"/>
                  </a:lnTo>
                  <a:lnTo>
                    <a:pt x="18324" y="1700"/>
                  </a:lnTo>
                  <a:lnTo>
                    <a:pt x="17686" y="1476"/>
                  </a:lnTo>
                  <a:lnTo>
                    <a:pt x="16978" y="1243"/>
                  </a:lnTo>
                  <a:lnTo>
                    <a:pt x="16219" y="1010"/>
                  </a:lnTo>
                  <a:lnTo>
                    <a:pt x="15822" y="898"/>
                  </a:lnTo>
                  <a:lnTo>
                    <a:pt x="15408" y="786"/>
                  </a:lnTo>
                  <a:lnTo>
                    <a:pt x="14994" y="674"/>
                  </a:lnTo>
                  <a:lnTo>
                    <a:pt x="14571" y="579"/>
                  </a:lnTo>
                  <a:lnTo>
                    <a:pt x="14140" y="475"/>
                  </a:lnTo>
                  <a:lnTo>
                    <a:pt x="13700" y="389"/>
                  </a:lnTo>
                  <a:lnTo>
                    <a:pt x="13260" y="303"/>
                  </a:lnTo>
                  <a:lnTo>
                    <a:pt x="12820" y="225"/>
                  </a:lnTo>
                  <a:lnTo>
                    <a:pt x="12371" y="165"/>
                  </a:lnTo>
                  <a:lnTo>
                    <a:pt x="11923" y="104"/>
                  </a:lnTo>
                  <a:lnTo>
                    <a:pt x="11483" y="61"/>
                  </a:lnTo>
                  <a:lnTo>
                    <a:pt x="11034" y="27"/>
                  </a:lnTo>
                  <a:lnTo>
                    <a:pt x="10594" y="10"/>
                  </a:lnTo>
                  <a:lnTo>
                    <a:pt x="101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4"/>
            <p:cNvSpPr/>
            <p:nvPr/>
          </p:nvSpPr>
          <p:spPr>
            <a:xfrm>
              <a:off x="4315048" y="1624700"/>
              <a:ext cx="513896" cy="620059"/>
            </a:xfrm>
            <a:custGeom>
              <a:avLst/>
              <a:gdLst/>
              <a:ahLst/>
              <a:cxnLst/>
              <a:rect l="l" t="t" r="r" b="b"/>
              <a:pathLst>
                <a:path w="17039" h="20559" extrusionOk="0">
                  <a:moveTo>
                    <a:pt x="8515" y="0"/>
                  </a:moveTo>
                  <a:lnTo>
                    <a:pt x="8222" y="9"/>
                  </a:lnTo>
                  <a:lnTo>
                    <a:pt x="7929" y="17"/>
                  </a:lnTo>
                  <a:lnTo>
                    <a:pt x="7627" y="35"/>
                  </a:lnTo>
                  <a:lnTo>
                    <a:pt x="7325" y="60"/>
                  </a:lnTo>
                  <a:lnTo>
                    <a:pt x="7023" y="86"/>
                  </a:lnTo>
                  <a:lnTo>
                    <a:pt x="6721" y="121"/>
                  </a:lnTo>
                  <a:lnTo>
                    <a:pt x="6117" y="207"/>
                  </a:lnTo>
                  <a:lnTo>
                    <a:pt x="5504" y="319"/>
                  </a:lnTo>
                  <a:lnTo>
                    <a:pt x="4901" y="440"/>
                  </a:lnTo>
                  <a:lnTo>
                    <a:pt x="4314" y="578"/>
                  </a:lnTo>
                  <a:lnTo>
                    <a:pt x="3736" y="725"/>
                  </a:lnTo>
                  <a:lnTo>
                    <a:pt x="3167" y="871"/>
                  </a:lnTo>
                  <a:lnTo>
                    <a:pt x="2623" y="1035"/>
                  </a:lnTo>
                  <a:lnTo>
                    <a:pt x="2105" y="1199"/>
                  </a:lnTo>
                  <a:lnTo>
                    <a:pt x="1614" y="1354"/>
                  </a:lnTo>
                  <a:lnTo>
                    <a:pt x="1156" y="1518"/>
                  </a:lnTo>
                  <a:lnTo>
                    <a:pt x="734" y="1665"/>
                  </a:lnTo>
                  <a:lnTo>
                    <a:pt x="0" y="1941"/>
                  </a:lnTo>
                  <a:lnTo>
                    <a:pt x="0" y="11879"/>
                  </a:lnTo>
                  <a:lnTo>
                    <a:pt x="0" y="12147"/>
                  </a:lnTo>
                  <a:lnTo>
                    <a:pt x="18" y="12423"/>
                  </a:lnTo>
                  <a:lnTo>
                    <a:pt x="35" y="12690"/>
                  </a:lnTo>
                  <a:lnTo>
                    <a:pt x="61" y="12975"/>
                  </a:lnTo>
                  <a:lnTo>
                    <a:pt x="95" y="13251"/>
                  </a:lnTo>
                  <a:lnTo>
                    <a:pt x="139" y="13536"/>
                  </a:lnTo>
                  <a:lnTo>
                    <a:pt x="199" y="13820"/>
                  </a:lnTo>
                  <a:lnTo>
                    <a:pt x="268" y="14105"/>
                  </a:lnTo>
                  <a:lnTo>
                    <a:pt x="354" y="14390"/>
                  </a:lnTo>
                  <a:lnTo>
                    <a:pt x="458" y="14675"/>
                  </a:lnTo>
                  <a:lnTo>
                    <a:pt x="570" y="14959"/>
                  </a:lnTo>
                  <a:lnTo>
                    <a:pt x="708" y="15253"/>
                  </a:lnTo>
                  <a:lnTo>
                    <a:pt x="855" y="15537"/>
                  </a:lnTo>
                  <a:lnTo>
                    <a:pt x="1027" y="15822"/>
                  </a:lnTo>
                  <a:lnTo>
                    <a:pt x="1217" y="16115"/>
                  </a:lnTo>
                  <a:lnTo>
                    <a:pt x="1424" y="16400"/>
                  </a:lnTo>
                  <a:lnTo>
                    <a:pt x="1657" y="16685"/>
                  </a:lnTo>
                  <a:lnTo>
                    <a:pt x="1907" y="16961"/>
                  </a:lnTo>
                  <a:lnTo>
                    <a:pt x="2192" y="17245"/>
                  </a:lnTo>
                  <a:lnTo>
                    <a:pt x="2494" y="17521"/>
                  </a:lnTo>
                  <a:lnTo>
                    <a:pt x="2830" y="17798"/>
                  </a:lnTo>
                  <a:lnTo>
                    <a:pt x="3184" y="18065"/>
                  </a:lnTo>
                  <a:lnTo>
                    <a:pt x="3572" y="18341"/>
                  </a:lnTo>
                  <a:lnTo>
                    <a:pt x="3986" y="18600"/>
                  </a:lnTo>
                  <a:lnTo>
                    <a:pt x="4435" y="18867"/>
                  </a:lnTo>
                  <a:lnTo>
                    <a:pt x="4918" y="19126"/>
                  </a:lnTo>
                  <a:lnTo>
                    <a:pt x="5427" y="19376"/>
                  </a:lnTo>
                  <a:lnTo>
                    <a:pt x="5970" y="19626"/>
                  </a:lnTo>
                  <a:lnTo>
                    <a:pt x="6557" y="19868"/>
                  </a:lnTo>
                  <a:lnTo>
                    <a:pt x="7169" y="20101"/>
                  </a:lnTo>
                  <a:lnTo>
                    <a:pt x="7825" y="20334"/>
                  </a:lnTo>
                  <a:lnTo>
                    <a:pt x="8515" y="20558"/>
                  </a:lnTo>
                  <a:lnTo>
                    <a:pt x="9214" y="20334"/>
                  </a:lnTo>
                  <a:lnTo>
                    <a:pt x="9861" y="20101"/>
                  </a:lnTo>
                  <a:lnTo>
                    <a:pt x="10482" y="19868"/>
                  </a:lnTo>
                  <a:lnTo>
                    <a:pt x="11060" y="19626"/>
                  </a:lnTo>
                  <a:lnTo>
                    <a:pt x="11604" y="19376"/>
                  </a:lnTo>
                  <a:lnTo>
                    <a:pt x="12121" y="19126"/>
                  </a:lnTo>
                  <a:lnTo>
                    <a:pt x="12596" y="18867"/>
                  </a:lnTo>
                  <a:lnTo>
                    <a:pt x="13044" y="18600"/>
                  </a:lnTo>
                  <a:lnTo>
                    <a:pt x="13467" y="18341"/>
                  </a:lnTo>
                  <a:lnTo>
                    <a:pt x="13847" y="18065"/>
                  </a:lnTo>
                  <a:lnTo>
                    <a:pt x="14209" y="17798"/>
                  </a:lnTo>
                  <a:lnTo>
                    <a:pt x="14537" y="17521"/>
                  </a:lnTo>
                  <a:lnTo>
                    <a:pt x="14847" y="17245"/>
                  </a:lnTo>
                  <a:lnTo>
                    <a:pt x="15124" y="16961"/>
                  </a:lnTo>
                  <a:lnTo>
                    <a:pt x="15382" y="16685"/>
                  </a:lnTo>
                  <a:lnTo>
                    <a:pt x="15615" y="16400"/>
                  </a:lnTo>
                  <a:lnTo>
                    <a:pt x="15822" y="16115"/>
                  </a:lnTo>
                  <a:lnTo>
                    <a:pt x="16012" y="15822"/>
                  </a:lnTo>
                  <a:lnTo>
                    <a:pt x="16185" y="15537"/>
                  </a:lnTo>
                  <a:lnTo>
                    <a:pt x="16331" y="15253"/>
                  </a:lnTo>
                  <a:lnTo>
                    <a:pt x="16461" y="14959"/>
                  </a:lnTo>
                  <a:lnTo>
                    <a:pt x="16582" y="14675"/>
                  </a:lnTo>
                  <a:lnTo>
                    <a:pt x="16676" y="14390"/>
                  </a:lnTo>
                  <a:lnTo>
                    <a:pt x="16763" y="14105"/>
                  </a:lnTo>
                  <a:lnTo>
                    <a:pt x="16840" y="13820"/>
                  </a:lnTo>
                  <a:lnTo>
                    <a:pt x="16892" y="13536"/>
                  </a:lnTo>
                  <a:lnTo>
                    <a:pt x="16944" y="13251"/>
                  </a:lnTo>
                  <a:lnTo>
                    <a:pt x="16978" y="12975"/>
                  </a:lnTo>
                  <a:lnTo>
                    <a:pt x="17004" y="12690"/>
                  </a:lnTo>
                  <a:lnTo>
                    <a:pt x="17021" y="12423"/>
                  </a:lnTo>
                  <a:lnTo>
                    <a:pt x="17030" y="12147"/>
                  </a:lnTo>
                  <a:lnTo>
                    <a:pt x="17039" y="11879"/>
                  </a:lnTo>
                  <a:lnTo>
                    <a:pt x="17039" y="1941"/>
                  </a:lnTo>
                  <a:lnTo>
                    <a:pt x="16305" y="1665"/>
                  </a:lnTo>
                  <a:lnTo>
                    <a:pt x="15883" y="1518"/>
                  </a:lnTo>
                  <a:lnTo>
                    <a:pt x="15426" y="1354"/>
                  </a:lnTo>
                  <a:lnTo>
                    <a:pt x="14934" y="1199"/>
                  </a:lnTo>
                  <a:lnTo>
                    <a:pt x="14408" y="1035"/>
                  </a:lnTo>
                  <a:lnTo>
                    <a:pt x="13864" y="871"/>
                  </a:lnTo>
                  <a:lnTo>
                    <a:pt x="13303" y="725"/>
                  </a:lnTo>
                  <a:lnTo>
                    <a:pt x="12725" y="578"/>
                  </a:lnTo>
                  <a:lnTo>
                    <a:pt x="12130" y="440"/>
                  </a:lnTo>
                  <a:lnTo>
                    <a:pt x="11526" y="319"/>
                  </a:lnTo>
                  <a:lnTo>
                    <a:pt x="10922" y="207"/>
                  </a:lnTo>
                  <a:lnTo>
                    <a:pt x="10318" y="121"/>
                  </a:lnTo>
                  <a:lnTo>
                    <a:pt x="10008" y="86"/>
                  </a:lnTo>
                  <a:lnTo>
                    <a:pt x="9706" y="60"/>
                  </a:lnTo>
                  <a:lnTo>
                    <a:pt x="9404" y="35"/>
                  </a:lnTo>
                  <a:lnTo>
                    <a:pt x="9111" y="17"/>
                  </a:lnTo>
                  <a:lnTo>
                    <a:pt x="8809" y="9"/>
                  </a:lnTo>
                  <a:lnTo>
                    <a:pt x="85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4"/>
            <p:cNvSpPr/>
            <p:nvPr/>
          </p:nvSpPr>
          <p:spPr>
            <a:xfrm>
              <a:off x="4472212" y="1475589"/>
              <a:ext cx="199327" cy="199358"/>
            </a:xfrm>
            <a:custGeom>
              <a:avLst/>
              <a:gdLst/>
              <a:ahLst/>
              <a:cxnLst/>
              <a:rect l="l" t="t" r="r" b="b"/>
              <a:pathLst>
                <a:path w="6609" h="6610" extrusionOk="0">
                  <a:moveTo>
                    <a:pt x="3140" y="1"/>
                  </a:moveTo>
                  <a:lnTo>
                    <a:pt x="2968" y="18"/>
                  </a:lnTo>
                  <a:lnTo>
                    <a:pt x="2804" y="35"/>
                  </a:lnTo>
                  <a:lnTo>
                    <a:pt x="2640" y="61"/>
                  </a:lnTo>
                  <a:lnTo>
                    <a:pt x="2485" y="104"/>
                  </a:lnTo>
                  <a:lnTo>
                    <a:pt x="2321" y="147"/>
                  </a:lnTo>
                  <a:lnTo>
                    <a:pt x="2174" y="199"/>
                  </a:lnTo>
                  <a:lnTo>
                    <a:pt x="2019" y="260"/>
                  </a:lnTo>
                  <a:lnTo>
                    <a:pt x="1872" y="320"/>
                  </a:lnTo>
                  <a:lnTo>
                    <a:pt x="1734" y="398"/>
                  </a:lnTo>
                  <a:lnTo>
                    <a:pt x="1596" y="475"/>
                  </a:lnTo>
                  <a:lnTo>
                    <a:pt x="1458" y="561"/>
                  </a:lnTo>
                  <a:lnTo>
                    <a:pt x="1329" y="656"/>
                  </a:lnTo>
                  <a:lnTo>
                    <a:pt x="1208" y="751"/>
                  </a:lnTo>
                  <a:lnTo>
                    <a:pt x="1087" y="855"/>
                  </a:lnTo>
                  <a:lnTo>
                    <a:pt x="966" y="967"/>
                  </a:lnTo>
                  <a:lnTo>
                    <a:pt x="863" y="1079"/>
                  </a:lnTo>
                  <a:lnTo>
                    <a:pt x="759" y="1200"/>
                  </a:lnTo>
                  <a:lnTo>
                    <a:pt x="656" y="1321"/>
                  </a:lnTo>
                  <a:lnTo>
                    <a:pt x="570" y="1459"/>
                  </a:lnTo>
                  <a:lnTo>
                    <a:pt x="483" y="1588"/>
                  </a:lnTo>
                  <a:lnTo>
                    <a:pt x="397" y="1726"/>
                  </a:lnTo>
                  <a:lnTo>
                    <a:pt x="328" y="1873"/>
                  </a:lnTo>
                  <a:lnTo>
                    <a:pt x="259" y="2019"/>
                  </a:lnTo>
                  <a:lnTo>
                    <a:pt x="207" y="2166"/>
                  </a:lnTo>
                  <a:lnTo>
                    <a:pt x="147" y="2321"/>
                  </a:lnTo>
                  <a:lnTo>
                    <a:pt x="104" y="2477"/>
                  </a:lnTo>
                  <a:lnTo>
                    <a:pt x="69" y="2632"/>
                  </a:lnTo>
                  <a:lnTo>
                    <a:pt x="43" y="2796"/>
                  </a:lnTo>
                  <a:lnTo>
                    <a:pt x="17" y="2968"/>
                  </a:lnTo>
                  <a:lnTo>
                    <a:pt x="9" y="3132"/>
                  </a:lnTo>
                  <a:lnTo>
                    <a:pt x="0" y="3305"/>
                  </a:lnTo>
                  <a:lnTo>
                    <a:pt x="9" y="3469"/>
                  </a:lnTo>
                  <a:lnTo>
                    <a:pt x="17" y="3641"/>
                  </a:lnTo>
                  <a:lnTo>
                    <a:pt x="43" y="3805"/>
                  </a:lnTo>
                  <a:lnTo>
                    <a:pt x="69" y="3969"/>
                  </a:lnTo>
                  <a:lnTo>
                    <a:pt x="104" y="4124"/>
                  </a:lnTo>
                  <a:lnTo>
                    <a:pt x="147" y="4288"/>
                  </a:lnTo>
                  <a:lnTo>
                    <a:pt x="207" y="4435"/>
                  </a:lnTo>
                  <a:lnTo>
                    <a:pt x="259" y="4590"/>
                  </a:lnTo>
                  <a:lnTo>
                    <a:pt x="328" y="4737"/>
                  </a:lnTo>
                  <a:lnTo>
                    <a:pt x="397" y="4875"/>
                  </a:lnTo>
                  <a:lnTo>
                    <a:pt x="483" y="5013"/>
                  </a:lnTo>
                  <a:lnTo>
                    <a:pt x="570" y="5151"/>
                  </a:lnTo>
                  <a:lnTo>
                    <a:pt x="656" y="5280"/>
                  </a:lnTo>
                  <a:lnTo>
                    <a:pt x="759" y="5401"/>
                  </a:lnTo>
                  <a:lnTo>
                    <a:pt x="863" y="5522"/>
                  </a:lnTo>
                  <a:lnTo>
                    <a:pt x="966" y="5643"/>
                  </a:lnTo>
                  <a:lnTo>
                    <a:pt x="1087" y="5746"/>
                  </a:lnTo>
                  <a:lnTo>
                    <a:pt x="1208" y="5850"/>
                  </a:lnTo>
                  <a:lnTo>
                    <a:pt x="1329" y="5953"/>
                  </a:lnTo>
                  <a:lnTo>
                    <a:pt x="1458" y="6040"/>
                  </a:lnTo>
                  <a:lnTo>
                    <a:pt x="1596" y="6126"/>
                  </a:lnTo>
                  <a:lnTo>
                    <a:pt x="1734" y="6212"/>
                  </a:lnTo>
                  <a:lnTo>
                    <a:pt x="1872" y="6281"/>
                  </a:lnTo>
                  <a:lnTo>
                    <a:pt x="2019" y="6350"/>
                  </a:lnTo>
                  <a:lnTo>
                    <a:pt x="2174" y="6411"/>
                  </a:lnTo>
                  <a:lnTo>
                    <a:pt x="2321" y="6462"/>
                  </a:lnTo>
                  <a:lnTo>
                    <a:pt x="2485" y="6506"/>
                  </a:lnTo>
                  <a:lnTo>
                    <a:pt x="2640" y="6540"/>
                  </a:lnTo>
                  <a:lnTo>
                    <a:pt x="2804" y="6566"/>
                  </a:lnTo>
                  <a:lnTo>
                    <a:pt x="2968" y="6592"/>
                  </a:lnTo>
                  <a:lnTo>
                    <a:pt x="3140" y="6600"/>
                  </a:lnTo>
                  <a:lnTo>
                    <a:pt x="3304" y="6609"/>
                  </a:lnTo>
                  <a:lnTo>
                    <a:pt x="3477" y="6600"/>
                  </a:lnTo>
                  <a:lnTo>
                    <a:pt x="3641" y="6592"/>
                  </a:lnTo>
                  <a:lnTo>
                    <a:pt x="3813" y="6566"/>
                  </a:lnTo>
                  <a:lnTo>
                    <a:pt x="3977" y="6540"/>
                  </a:lnTo>
                  <a:lnTo>
                    <a:pt x="4132" y="6506"/>
                  </a:lnTo>
                  <a:lnTo>
                    <a:pt x="4288" y="6462"/>
                  </a:lnTo>
                  <a:lnTo>
                    <a:pt x="4443" y="6411"/>
                  </a:lnTo>
                  <a:lnTo>
                    <a:pt x="4590" y="6350"/>
                  </a:lnTo>
                  <a:lnTo>
                    <a:pt x="4736" y="6281"/>
                  </a:lnTo>
                  <a:lnTo>
                    <a:pt x="4883" y="6212"/>
                  </a:lnTo>
                  <a:lnTo>
                    <a:pt x="5021" y="6126"/>
                  </a:lnTo>
                  <a:lnTo>
                    <a:pt x="5159" y="6040"/>
                  </a:lnTo>
                  <a:lnTo>
                    <a:pt x="5288" y="5953"/>
                  </a:lnTo>
                  <a:lnTo>
                    <a:pt x="5409" y="5850"/>
                  </a:lnTo>
                  <a:lnTo>
                    <a:pt x="5530" y="5746"/>
                  </a:lnTo>
                  <a:lnTo>
                    <a:pt x="5642" y="5643"/>
                  </a:lnTo>
                  <a:lnTo>
                    <a:pt x="5754" y="5522"/>
                  </a:lnTo>
                  <a:lnTo>
                    <a:pt x="5858" y="5401"/>
                  </a:lnTo>
                  <a:lnTo>
                    <a:pt x="5953" y="5280"/>
                  </a:lnTo>
                  <a:lnTo>
                    <a:pt x="6048" y="5151"/>
                  </a:lnTo>
                  <a:lnTo>
                    <a:pt x="6134" y="5013"/>
                  </a:lnTo>
                  <a:lnTo>
                    <a:pt x="6212" y="4875"/>
                  </a:lnTo>
                  <a:lnTo>
                    <a:pt x="6289" y="4737"/>
                  </a:lnTo>
                  <a:lnTo>
                    <a:pt x="6350" y="4590"/>
                  </a:lnTo>
                  <a:lnTo>
                    <a:pt x="6410" y="4435"/>
                  </a:lnTo>
                  <a:lnTo>
                    <a:pt x="6462" y="4288"/>
                  </a:lnTo>
                  <a:lnTo>
                    <a:pt x="6505" y="4124"/>
                  </a:lnTo>
                  <a:lnTo>
                    <a:pt x="6548" y="3969"/>
                  </a:lnTo>
                  <a:lnTo>
                    <a:pt x="6574" y="3805"/>
                  </a:lnTo>
                  <a:lnTo>
                    <a:pt x="6591" y="3641"/>
                  </a:lnTo>
                  <a:lnTo>
                    <a:pt x="6608" y="3469"/>
                  </a:lnTo>
                  <a:lnTo>
                    <a:pt x="6608" y="3305"/>
                  </a:lnTo>
                  <a:lnTo>
                    <a:pt x="6608" y="3132"/>
                  </a:lnTo>
                  <a:lnTo>
                    <a:pt x="6591" y="2968"/>
                  </a:lnTo>
                  <a:lnTo>
                    <a:pt x="6574" y="2796"/>
                  </a:lnTo>
                  <a:lnTo>
                    <a:pt x="6548" y="2632"/>
                  </a:lnTo>
                  <a:lnTo>
                    <a:pt x="6505" y="2477"/>
                  </a:lnTo>
                  <a:lnTo>
                    <a:pt x="6462" y="2321"/>
                  </a:lnTo>
                  <a:lnTo>
                    <a:pt x="6410" y="2166"/>
                  </a:lnTo>
                  <a:lnTo>
                    <a:pt x="6350" y="2019"/>
                  </a:lnTo>
                  <a:lnTo>
                    <a:pt x="6289" y="1873"/>
                  </a:lnTo>
                  <a:lnTo>
                    <a:pt x="6212" y="1726"/>
                  </a:lnTo>
                  <a:lnTo>
                    <a:pt x="6134" y="1588"/>
                  </a:lnTo>
                  <a:lnTo>
                    <a:pt x="6048" y="1459"/>
                  </a:lnTo>
                  <a:lnTo>
                    <a:pt x="5953" y="1321"/>
                  </a:lnTo>
                  <a:lnTo>
                    <a:pt x="5858" y="1200"/>
                  </a:lnTo>
                  <a:lnTo>
                    <a:pt x="5754" y="1079"/>
                  </a:lnTo>
                  <a:lnTo>
                    <a:pt x="5642" y="967"/>
                  </a:lnTo>
                  <a:lnTo>
                    <a:pt x="5530" y="855"/>
                  </a:lnTo>
                  <a:lnTo>
                    <a:pt x="5409" y="751"/>
                  </a:lnTo>
                  <a:lnTo>
                    <a:pt x="5288" y="656"/>
                  </a:lnTo>
                  <a:lnTo>
                    <a:pt x="5159" y="561"/>
                  </a:lnTo>
                  <a:lnTo>
                    <a:pt x="5021" y="475"/>
                  </a:lnTo>
                  <a:lnTo>
                    <a:pt x="4883" y="398"/>
                  </a:lnTo>
                  <a:lnTo>
                    <a:pt x="4736" y="320"/>
                  </a:lnTo>
                  <a:lnTo>
                    <a:pt x="4590" y="260"/>
                  </a:lnTo>
                  <a:lnTo>
                    <a:pt x="4443" y="199"/>
                  </a:lnTo>
                  <a:lnTo>
                    <a:pt x="4288" y="147"/>
                  </a:lnTo>
                  <a:lnTo>
                    <a:pt x="4132" y="104"/>
                  </a:lnTo>
                  <a:lnTo>
                    <a:pt x="3977" y="61"/>
                  </a:lnTo>
                  <a:lnTo>
                    <a:pt x="3813" y="35"/>
                  </a:lnTo>
                  <a:lnTo>
                    <a:pt x="3641" y="18"/>
                  </a:lnTo>
                  <a:lnTo>
                    <a:pt x="34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4"/>
            <p:cNvSpPr/>
            <p:nvPr/>
          </p:nvSpPr>
          <p:spPr>
            <a:xfrm>
              <a:off x="4514104" y="1533104"/>
              <a:ext cx="118137" cy="92923"/>
            </a:xfrm>
            <a:custGeom>
              <a:avLst/>
              <a:gdLst/>
              <a:ahLst/>
              <a:cxnLst/>
              <a:rect l="l" t="t" r="r" b="b"/>
              <a:pathLst>
                <a:path w="3917" h="3081" extrusionOk="0">
                  <a:moveTo>
                    <a:pt x="3339" y="0"/>
                  </a:moveTo>
                  <a:lnTo>
                    <a:pt x="1415" y="1924"/>
                  </a:lnTo>
                  <a:lnTo>
                    <a:pt x="578" y="1087"/>
                  </a:lnTo>
                  <a:lnTo>
                    <a:pt x="0" y="1665"/>
                  </a:lnTo>
                  <a:lnTo>
                    <a:pt x="1415" y="3080"/>
                  </a:lnTo>
                  <a:lnTo>
                    <a:pt x="3917" y="578"/>
                  </a:lnTo>
                  <a:lnTo>
                    <a:pt x="3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4"/>
            <p:cNvSpPr/>
            <p:nvPr/>
          </p:nvSpPr>
          <p:spPr>
            <a:xfrm>
              <a:off x="4408725" y="1957727"/>
              <a:ext cx="331760" cy="187625"/>
            </a:xfrm>
            <a:custGeom>
              <a:avLst/>
              <a:gdLst/>
              <a:ahLst/>
              <a:cxnLst/>
              <a:rect l="l" t="t" r="r" b="b"/>
              <a:pathLst>
                <a:path w="11000" h="6221" extrusionOk="0">
                  <a:moveTo>
                    <a:pt x="3477" y="1"/>
                  </a:moveTo>
                  <a:lnTo>
                    <a:pt x="3235" y="87"/>
                  </a:lnTo>
                  <a:lnTo>
                    <a:pt x="2968" y="173"/>
                  </a:lnTo>
                  <a:lnTo>
                    <a:pt x="2692" y="259"/>
                  </a:lnTo>
                  <a:lnTo>
                    <a:pt x="2407" y="363"/>
                  </a:lnTo>
                  <a:lnTo>
                    <a:pt x="2114" y="475"/>
                  </a:lnTo>
                  <a:lnTo>
                    <a:pt x="1820" y="596"/>
                  </a:lnTo>
                  <a:lnTo>
                    <a:pt x="1682" y="665"/>
                  </a:lnTo>
                  <a:lnTo>
                    <a:pt x="1536" y="743"/>
                  </a:lnTo>
                  <a:lnTo>
                    <a:pt x="1398" y="820"/>
                  </a:lnTo>
                  <a:lnTo>
                    <a:pt x="1268" y="906"/>
                  </a:lnTo>
                  <a:lnTo>
                    <a:pt x="1130" y="1001"/>
                  </a:lnTo>
                  <a:lnTo>
                    <a:pt x="1010" y="1096"/>
                  </a:lnTo>
                  <a:lnTo>
                    <a:pt x="880" y="1208"/>
                  </a:lnTo>
                  <a:lnTo>
                    <a:pt x="768" y="1321"/>
                  </a:lnTo>
                  <a:lnTo>
                    <a:pt x="656" y="1450"/>
                  </a:lnTo>
                  <a:lnTo>
                    <a:pt x="552" y="1579"/>
                  </a:lnTo>
                  <a:lnTo>
                    <a:pt x="449" y="1717"/>
                  </a:lnTo>
                  <a:lnTo>
                    <a:pt x="363" y="1873"/>
                  </a:lnTo>
                  <a:lnTo>
                    <a:pt x="285" y="2037"/>
                  </a:lnTo>
                  <a:lnTo>
                    <a:pt x="207" y="2209"/>
                  </a:lnTo>
                  <a:lnTo>
                    <a:pt x="147" y="2390"/>
                  </a:lnTo>
                  <a:lnTo>
                    <a:pt x="95" y="2589"/>
                  </a:lnTo>
                  <a:lnTo>
                    <a:pt x="52" y="2796"/>
                  </a:lnTo>
                  <a:lnTo>
                    <a:pt x="17" y="3020"/>
                  </a:lnTo>
                  <a:lnTo>
                    <a:pt x="0" y="3253"/>
                  </a:lnTo>
                  <a:lnTo>
                    <a:pt x="0" y="3503"/>
                  </a:lnTo>
                  <a:lnTo>
                    <a:pt x="0" y="6221"/>
                  </a:lnTo>
                  <a:lnTo>
                    <a:pt x="11000" y="6221"/>
                  </a:lnTo>
                  <a:lnTo>
                    <a:pt x="11000" y="3503"/>
                  </a:lnTo>
                  <a:lnTo>
                    <a:pt x="10991" y="3253"/>
                  </a:lnTo>
                  <a:lnTo>
                    <a:pt x="10974" y="3020"/>
                  </a:lnTo>
                  <a:lnTo>
                    <a:pt x="10939" y="2796"/>
                  </a:lnTo>
                  <a:lnTo>
                    <a:pt x="10896" y="2589"/>
                  </a:lnTo>
                  <a:lnTo>
                    <a:pt x="10844" y="2390"/>
                  </a:lnTo>
                  <a:lnTo>
                    <a:pt x="10784" y="2209"/>
                  </a:lnTo>
                  <a:lnTo>
                    <a:pt x="10706" y="2037"/>
                  </a:lnTo>
                  <a:lnTo>
                    <a:pt x="10629" y="1873"/>
                  </a:lnTo>
                  <a:lnTo>
                    <a:pt x="10542" y="1717"/>
                  </a:lnTo>
                  <a:lnTo>
                    <a:pt x="10439" y="1579"/>
                  </a:lnTo>
                  <a:lnTo>
                    <a:pt x="10335" y="1450"/>
                  </a:lnTo>
                  <a:lnTo>
                    <a:pt x="10223" y="1321"/>
                  </a:lnTo>
                  <a:lnTo>
                    <a:pt x="10111" y="1208"/>
                  </a:lnTo>
                  <a:lnTo>
                    <a:pt x="9982" y="1096"/>
                  </a:lnTo>
                  <a:lnTo>
                    <a:pt x="9861" y="1001"/>
                  </a:lnTo>
                  <a:lnTo>
                    <a:pt x="9723" y="906"/>
                  </a:lnTo>
                  <a:lnTo>
                    <a:pt x="9593" y="820"/>
                  </a:lnTo>
                  <a:lnTo>
                    <a:pt x="9455" y="743"/>
                  </a:lnTo>
                  <a:lnTo>
                    <a:pt x="9309" y="665"/>
                  </a:lnTo>
                  <a:lnTo>
                    <a:pt x="9171" y="596"/>
                  </a:lnTo>
                  <a:lnTo>
                    <a:pt x="8877" y="475"/>
                  </a:lnTo>
                  <a:lnTo>
                    <a:pt x="8584" y="363"/>
                  </a:lnTo>
                  <a:lnTo>
                    <a:pt x="8299" y="259"/>
                  </a:lnTo>
                  <a:lnTo>
                    <a:pt x="8023" y="173"/>
                  </a:lnTo>
                  <a:lnTo>
                    <a:pt x="7756" y="87"/>
                  </a:lnTo>
                  <a:lnTo>
                    <a:pt x="7514" y="1"/>
                  </a:lnTo>
                  <a:lnTo>
                    <a:pt x="5496" y="251"/>
                  </a:lnTo>
                  <a:lnTo>
                    <a:pt x="34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4"/>
            <p:cNvSpPr/>
            <p:nvPr/>
          </p:nvSpPr>
          <p:spPr>
            <a:xfrm>
              <a:off x="4472996" y="1726943"/>
              <a:ext cx="202977" cy="218057"/>
            </a:xfrm>
            <a:custGeom>
              <a:avLst/>
              <a:gdLst/>
              <a:ahLst/>
              <a:cxnLst/>
              <a:rect l="l" t="t" r="r" b="b"/>
              <a:pathLst>
                <a:path w="6730" h="7230" extrusionOk="0">
                  <a:moveTo>
                    <a:pt x="3123" y="0"/>
                  </a:moveTo>
                  <a:lnTo>
                    <a:pt x="2890" y="26"/>
                  </a:lnTo>
                  <a:lnTo>
                    <a:pt x="2657" y="61"/>
                  </a:lnTo>
                  <a:lnTo>
                    <a:pt x="2433" y="113"/>
                  </a:lnTo>
                  <a:lnTo>
                    <a:pt x="2217" y="173"/>
                  </a:lnTo>
                  <a:lnTo>
                    <a:pt x="2002" y="251"/>
                  </a:lnTo>
                  <a:lnTo>
                    <a:pt x="1803" y="346"/>
                  </a:lnTo>
                  <a:lnTo>
                    <a:pt x="1622" y="449"/>
                  </a:lnTo>
                  <a:lnTo>
                    <a:pt x="1449" y="570"/>
                  </a:lnTo>
                  <a:lnTo>
                    <a:pt x="1372" y="639"/>
                  </a:lnTo>
                  <a:lnTo>
                    <a:pt x="1303" y="708"/>
                  </a:lnTo>
                  <a:lnTo>
                    <a:pt x="1234" y="777"/>
                  </a:lnTo>
                  <a:lnTo>
                    <a:pt x="1165" y="855"/>
                  </a:lnTo>
                  <a:lnTo>
                    <a:pt x="1104" y="932"/>
                  </a:lnTo>
                  <a:lnTo>
                    <a:pt x="1053" y="1018"/>
                  </a:lnTo>
                  <a:lnTo>
                    <a:pt x="1001" y="1105"/>
                  </a:lnTo>
                  <a:lnTo>
                    <a:pt x="958" y="1191"/>
                  </a:lnTo>
                  <a:lnTo>
                    <a:pt x="923" y="1286"/>
                  </a:lnTo>
                  <a:lnTo>
                    <a:pt x="889" y="1381"/>
                  </a:lnTo>
                  <a:lnTo>
                    <a:pt x="863" y="1484"/>
                  </a:lnTo>
                  <a:lnTo>
                    <a:pt x="845" y="1588"/>
                  </a:lnTo>
                  <a:lnTo>
                    <a:pt x="837" y="1691"/>
                  </a:lnTo>
                  <a:lnTo>
                    <a:pt x="837" y="1803"/>
                  </a:lnTo>
                  <a:lnTo>
                    <a:pt x="837" y="3356"/>
                  </a:lnTo>
                  <a:lnTo>
                    <a:pt x="794" y="3348"/>
                  </a:lnTo>
                  <a:lnTo>
                    <a:pt x="699" y="3330"/>
                  </a:lnTo>
                  <a:lnTo>
                    <a:pt x="630" y="3322"/>
                  </a:lnTo>
                  <a:lnTo>
                    <a:pt x="561" y="3322"/>
                  </a:lnTo>
                  <a:lnTo>
                    <a:pt x="483" y="3330"/>
                  </a:lnTo>
                  <a:lnTo>
                    <a:pt x="406" y="3348"/>
                  </a:lnTo>
                  <a:lnTo>
                    <a:pt x="319" y="3374"/>
                  </a:lnTo>
                  <a:lnTo>
                    <a:pt x="250" y="3417"/>
                  </a:lnTo>
                  <a:lnTo>
                    <a:pt x="173" y="3486"/>
                  </a:lnTo>
                  <a:lnTo>
                    <a:pt x="147" y="3520"/>
                  </a:lnTo>
                  <a:lnTo>
                    <a:pt x="112" y="3563"/>
                  </a:lnTo>
                  <a:lnTo>
                    <a:pt x="86" y="3615"/>
                  </a:lnTo>
                  <a:lnTo>
                    <a:pt x="60" y="3676"/>
                  </a:lnTo>
                  <a:lnTo>
                    <a:pt x="43" y="3736"/>
                  </a:lnTo>
                  <a:lnTo>
                    <a:pt x="26" y="3805"/>
                  </a:lnTo>
                  <a:lnTo>
                    <a:pt x="9" y="3874"/>
                  </a:lnTo>
                  <a:lnTo>
                    <a:pt x="0" y="3960"/>
                  </a:lnTo>
                  <a:lnTo>
                    <a:pt x="0" y="4046"/>
                  </a:lnTo>
                  <a:lnTo>
                    <a:pt x="0" y="4150"/>
                  </a:lnTo>
                  <a:lnTo>
                    <a:pt x="17" y="4331"/>
                  </a:lnTo>
                  <a:lnTo>
                    <a:pt x="43" y="4495"/>
                  </a:lnTo>
                  <a:lnTo>
                    <a:pt x="86" y="4633"/>
                  </a:lnTo>
                  <a:lnTo>
                    <a:pt x="147" y="4745"/>
                  </a:lnTo>
                  <a:lnTo>
                    <a:pt x="207" y="4840"/>
                  </a:lnTo>
                  <a:lnTo>
                    <a:pt x="276" y="4918"/>
                  </a:lnTo>
                  <a:lnTo>
                    <a:pt x="354" y="4978"/>
                  </a:lnTo>
                  <a:lnTo>
                    <a:pt x="431" y="5030"/>
                  </a:lnTo>
                  <a:lnTo>
                    <a:pt x="509" y="5064"/>
                  </a:lnTo>
                  <a:lnTo>
                    <a:pt x="578" y="5082"/>
                  </a:lnTo>
                  <a:lnTo>
                    <a:pt x="647" y="5099"/>
                  </a:lnTo>
                  <a:lnTo>
                    <a:pt x="707" y="5108"/>
                  </a:lnTo>
                  <a:lnTo>
                    <a:pt x="837" y="5108"/>
                  </a:lnTo>
                  <a:lnTo>
                    <a:pt x="863" y="5203"/>
                  </a:lnTo>
                  <a:lnTo>
                    <a:pt x="897" y="5306"/>
                  </a:lnTo>
                  <a:lnTo>
                    <a:pt x="949" y="5444"/>
                  </a:lnTo>
                  <a:lnTo>
                    <a:pt x="1018" y="5599"/>
                  </a:lnTo>
                  <a:lnTo>
                    <a:pt x="1104" y="5781"/>
                  </a:lnTo>
                  <a:lnTo>
                    <a:pt x="1208" y="5970"/>
                  </a:lnTo>
                  <a:lnTo>
                    <a:pt x="1346" y="6169"/>
                  </a:lnTo>
                  <a:lnTo>
                    <a:pt x="1415" y="6264"/>
                  </a:lnTo>
                  <a:lnTo>
                    <a:pt x="1501" y="6367"/>
                  </a:lnTo>
                  <a:lnTo>
                    <a:pt x="1587" y="6462"/>
                  </a:lnTo>
                  <a:lnTo>
                    <a:pt x="1674" y="6557"/>
                  </a:lnTo>
                  <a:lnTo>
                    <a:pt x="1777" y="6652"/>
                  </a:lnTo>
                  <a:lnTo>
                    <a:pt x="1881" y="6738"/>
                  </a:lnTo>
                  <a:lnTo>
                    <a:pt x="1993" y="6816"/>
                  </a:lnTo>
                  <a:lnTo>
                    <a:pt x="2114" y="6893"/>
                  </a:lnTo>
                  <a:lnTo>
                    <a:pt x="2243" y="6971"/>
                  </a:lnTo>
                  <a:lnTo>
                    <a:pt x="2381" y="7031"/>
                  </a:lnTo>
                  <a:lnTo>
                    <a:pt x="2519" y="7092"/>
                  </a:lnTo>
                  <a:lnTo>
                    <a:pt x="2674" y="7135"/>
                  </a:lnTo>
                  <a:lnTo>
                    <a:pt x="2830" y="7178"/>
                  </a:lnTo>
                  <a:lnTo>
                    <a:pt x="3002" y="7204"/>
                  </a:lnTo>
                  <a:lnTo>
                    <a:pt x="3175" y="7221"/>
                  </a:lnTo>
                  <a:lnTo>
                    <a:pt x="3356" y="7230"/>
                  </a:lnTo>
                  <a:lnTo>
                    <a:pt x="3528" y="7221"/>
                  </a:lnTo>
                  <a:lnTo>
                    <a:pt x="3692" y="7204"/>
                  </a:lnTo>
                  <a:lnTo>
                    <a:pt x="3848" y="7178"/>
                  </a:lnTo>
                  <a:lnTo>
                    <a:pt x="4003" y="7135"/>
                  </a:lnTo>
                  <a:lnTo>
                    <a:pt x="4141" y="7092"/>
                  </a:lnTo>
                  <a:lnTo>
                    <a:pt x="4279" y="7031"/>
                  </a:lnTo>
                  <a:lnTo>
                    <a:pt x="4408" y="6971"/>
                  </a:lnTo>
                  <a:lnTo>
                    <a:pt x="4538" y="6893"/>
                  </a:lnTo>
                  <a:lnTo>
                    <a:pt x="4650" y="6816"/>
                  </a:lnTo>
                  <a:lnTo>
                    <a:pt x="4762" y="6738"/>
                  </a:lnTo>
                  <a:lnTo>
                    <a:pt x="4874" y="6652"/>
                  </a:lnTo>
                  <a:lnTo>
                    <a:pt x="4969" y="6557"/>
                  </a:lnTo>
                  <a:lnTo>
                    <a:pt x="5064" y="6462"/>
                  </a:lnTo>
                  <a:lnTo>
                    <a:pt x="5159" y="6367"/>
                  </a:lnTo>
                  <a:lnTo>
                    <a:pt x="5314" y="6169"/>
                  </a:lnTo>
                  <a:lnTo>
                    <a:pt x="5452" y="5970"/>
                  </a:lnTo>
                  <a:lnTo>
                    <a:pt x="5573" y="5781"/>
                  </a:lnTo>
                  <a:lnTo>
                    <a:pt x="5668" y="5599"/>
                  </a:lnTo>
                  <a:lnTo>
                    <a:pt x="5754" y="5444"/>
                  </a:lnTo>
                  <a:lnTo>
                    <a:pt x="5806" y="5306"/>
                  </a:lnTo>
                  <a:lnTo>
                    <a:pt x="5849" y="5203"/>
                  </a:lnTo>
                  <a:lnTo>
                    <a:pt x="5884" y="5108"/>
                  </a:lnTo>
                  <a:lnTo>
                    <a:pt x="5996" y="5108"/>
                  </a:lnTo>
                  <a:lnTo>
                    <a:pt x="6048" y="5099"/>
                  </a:lnTo>
                  <a:lnTo>
                    <a:pt x="6108" y="5082"/>
                  </a:lnTo>
                  <a:lnTo>
                    <a:pt x="6177" y="5056"/>
                  </a:lnTo>
                  <a:lnTo>
                    <a:pt x="6246" y="5021"/>
                  </a:lnTo>
                  <a:lnTo>
                    <a:pt x="6324" y="4970"/>
                  </a:lnTo>
                  <a:lnTo>
                    <a:pt x="6393" y="4909"/>
                  </a:lnTo>
                  <a:lnTo>
                    <a:pt x="6462" y="4832"/>
                  </a:lnTo>
                  <a:lnTo>
                    <a:pt x="6531" y="4737"/>
                  </a:lnTo>
                  <a:lnTo>
                    <a:pt x="6591" y="4625"/>
                  </a:lnTo>
                  <a:lnTo>
                    <a:pt x="6643" y="4486"/>
                  </a:lnTo>
                  <a:lnTo>
                    <a:pt x="6686" y="4331"/>
                  </a:lnTo>
                  <a:lnTo>
                    <a:pt x="6720" y="4150"/>
                  </a:lnTo>
                  <a:lnTo>
                    <a:pt x="6729" y="4055"/>
                  </a:lnTo>
                  <a:lnTo>
                    <a:pt x="6729" y="3960"/>
                  </a:lnTo>
                  <a:lnTo>
                    <a:pt x="6729" y="3883"/>
                  </a:lnTo>
                  <a:lnTo>
                    <a:pt x="6720" y="3805"/>
                  </a:lnTo>
                  <a:lnTo>
                    <a:pt x="6712" y="3736"/>
                  </a:lnTo>
                  <a:lnTo>
                    <a:pt x="6695" y="3676"/>
                  </a:lnTo>
                  <a:lnTo>
                    <a:pt x="6669" y="3624"/>
                  </a:lnTo>
                  <a:lnTo>
                    <a:pt x="6643" y="3572"/>
                  </a:lnTo>
                  <a:lnTo>
                    <a:pt x="6617" y="3529"/>
                  </a:lnTo>
                  <a:lnTo>
                    <a:pt x="6582" y="3486"/>
                  </a:lnTo>
                  <a:lnTo>
                    <a:pt x="6548" y="3451"/>
                  </a:lnTo>
                  <a:lnTo>
                    <a:pt x="6513" y="3425"/>
                  </a:lnTo>
                  <a:lnTo>
                    <a:pt x="6436" y="3382"/>
                  </a:lnTo>
                  <a:lnTo>
                    <a:pt x="6349" y="3348"/>
                  </a:lnTo>
                  <a:lnTo>
                    <a:pt x="6272" y="3330"/>
                  </a:lnTo>
                  <a:lnTo>
                    <a:pt x="6186" y="3322"/>
                  </a:lnTo>
                  <a:lnTo>
                    <a:pt x="6108" y="3322"/>
                  </a:lnTo>
                  <a:lnTo>
                    <a:pt x="6030" y="3330"/>
                  </a:lnTo>
                  <a:lnTo>
                    <a:pt x="5927" y="3348"/>
                  </a:lnTo>
                  <a:lnTo>
                    <a:pt x="5884" y="3356"/>
                  </a:lnTo>
                  <a:lnTo>
                    <a:pt x="5884" y="1803"/>
                  </a:lnTo>
                  <a:lnTo>
                    <a:pt x="5884" y="1691"/>
                  </a:lnTo>
                  <a:lnTo>
                    <a:pt x="5866" y="1579"/>
                  </a:lnTo>
                  <a:lnTo>
                    <a:pt x="5849" y="1476"/>
                  </a:lnTo>
                  <a:lnTo>
                    <a:pt x="5823" y="1381"/>
                  </a:lnTo>
                  <a:lnTo>
                    <a:pt x="5797" y="1277"/>
                  </a:lnTo>
                  <a:lnTo>
                    <a:pt x="5763" y="1182"/>
                  </a:lnTo>
                  <a:lnTo>
                    <a:pt x="5720" y="1096"/>
                  </a:lnTo>
                  <a:lnTo>
                    <a:pt x="5668" y="1010"/>
                  </a:lnTo>
                  <a:lnTo>
                    <a:pt x="5616" y="924"/>
                  </a:lnTo>
                  <a:lnTo>
                    <a:pt x="5556" y="846"/>
                  </a:lnTo>
                  <a:lnTo>
                    <a:pt x="5487" y="768"/>
                  </a:lnTo>
                  <a:lnTo>
                    <a:pt x="5418" y="699"/>
                  </a:lnTo>
                  <a:lnTo>
                    <a:pt x="5340" y="630"/>
                  </a:lnTo>
                  <a:lnTo>
                    <a:pt x="5262" y="561"/>
                  </a:lnTo>
                  <a:lnTo>
                    <a:pt x="5185" y="501"/>
                  </a:lnTo>
                  <a:lnTo>
                    <a:pt x="5099" y="440"/>
                  </a:lnTo>
                  <a:lnTo>
                    <a:pt x="4909" y="337"/>
                  </a:lnTo>
                  <a:lnTo>
                    <a:pt x="4710" y="242"/>
                  </a:lnTo>
                  <a:lnTo>
                    <a:pt x="4503" y="173"/>
                  </a:lnTo>
                  <a:lnTo>
                    <a:pt x="4288" y="104"/>
                  </a:lnTo>
                  <a:lnTo>
                    <a:pt x="4063" y="61"/>
                  </a:lnTo>
                  <a:lnTo>
                    <a:pt x="3830" y="26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4"/>
            <p:cNvSpPr/>
            <p:nvPr/>
          </p:nvSpPr>
          <p:spPr>
            <a:xfrm>
              <a:off x="4486779" y="1751644"/>
              <a:ext cx="19272" cy="76546"/>
            </a:xfrm>
            <a:custGeom>
              <a:avLst/>
              <a:gdLst/>
              <a:ahLst/>
              <a:cxnLst/>
              <a:rect l="l" t="t" r="r" b="b"/>
              <a:pathLst>
                <a:path w="639" h="2538" extrusionOk="0">
                  <a:moveTo>
                    <a:pt x="527" y="1"/>
                  </a:moveTo>
                  <a:lnTo>
                    <a:pt x="449" y="10"/>
                  </a:lnTo>
                  <a:lnTo>
                    <a:pt x="388" y="18"/>
                  </a:lnTo>
                  <a:lnTo>
                    <a:pt x="328" y="44"/>
                  </a:lnTo>
                  <a:lnTo>
                    <a:pt x="276" y="70"/>
                  </a:lnTo>
                  <a:lnTo>
                    <a:pt x="233" y="105"/>
                  </a:lnTo>
                  <a:lnTo>
                    <a:pt x="190" y="139"/>
                  </a:lnTo>
                  <a:lnTo>
                    <a:pt x="147" y="191"/>
                  </a:lnTo>
                  <a:lnTo>
                    <a:pt x="112" y="243"/>
                  </a:lnTo>
                  <a:lnTo>
                    <a:pt x="87" y="303"/>
                  </a:lnTo>
                  <a:lnTo>
                    <a:pt x="61" y="372"/>
                  </a:lnTo>
                  <a:lnTo>
                    <a:pt x="43" y="441"/>
                  </a:lnTo>
                  <a:lnTo>
                    <a:pt x="26" y="510"/>
                  </a:lnTo>
                  <a:lnTo>
                    <a:pt x="0" y="674"/>
                  </a:lnTo>
                  <a:lnTo>
                    <a:pt x="0" y="855"/>
                  </a:lnTo>
                  <a:lnTo>
                    <a:pt x="9" y="1045"/>
                  </a:lnTo>
                  <a:lnTo>
                    <a:pt x="26" y="1243"/>
                  </a:lnTo>
                  <a:lnTo>
                    <a:pt x="61" y="1459"/>
                  </a:lnTo>
                  <a:lnTo>
                    <a:pt x="104" y="1675"/>
                  </a:lnTo>
                  <a:lnTo>
                    <a:pt x="164" y="1890"/>
                  </a:lnTo>
                  <a:lnTo>
                    <a:pt x="225" y="2106"/>
                  </a:lnTo>
                  <a:lnTo>
                    <a:pt x="294" y="2330"/>
                  </a:lnTo>
                  <a:lnTo>
                    <a:pt x="380" y="2537"/>
                  </a:lnTo>
                  <a:lnTo>
                    <a:pt x="449" y="2244"/>
                  </a:lnTo>
                  <a:lnTo>
                    <a:pt x="509" y="1933"/>
                  </a:lnTo>
                  <a:lnTo>
                    <a:pt x="570" y="1545"/>
                  </a:lnTo>
                  <a:lnTo>
                    <a:pt x="596" y="1338"/>
                  </a:lnTo>
                  <a:lnTo>
                    <a:pt x="621" y="1131"/>
                  </a:lnTo>
                  <a:lnTo>
                    <a:pt x="630" y="915"/>
                  </a:lnTo>
                  <a:lnTo>
                    <a:pt x="639" y="708"/>
                  </a:lnTo>
                  <a:lnTo>
                    <a:pt x="630" y="510"/>
                  </a:lnTo>
                  <a:lnTo>
                    <a:pt x="613" y="320"/>
                  </a:lnTo>
                  <a:lnTo>
                    <a:pt x="578" y="156"/>
                  </a:lnTo>
                  <a:lnTo>
                    <a:pt x="552" y="79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4"/>
            <p:cNvSpPr/>
            <p:nvPr/>
          </p:nvSpPr>
          <p:spPr>
            <a:xfrm>
              <a:off x="4499265" y="1697808"/>
              <a:ext cx="141058" cy="86408"/>
            </a:xfrm>
            <a:custGeom>
              <a:avLst/>
              <a:gdLst/>
              <a:ahLst/>
              <a:cxnLst/>
              <a:rect l="l" t="t" r="r" b="b"/>
              <a:pathLst>
                <a:path w="4677" h="2865" extrusionOk="0">
                  <a:moveTo>
                    <a:pt x="2450" y="0"/>
                  </a:moveTo>
                  <a:lnTo>
                    <a:pt x="2312" y="9"/>
                  </a:lnTo>
                  <a:lnTo>
                    <a:pt x="2166" y="17"/>
                  </a:lnTo>
                  <a:lnTo>
                    <a:pt x="2019" y="43"/>
                  </a:lnTo>
                  <a:lnTo>
                    <a:pt x="1881" y="61"/>
                  </a:lnTo>
                  <a:lnTo>
                    <a:pt x="1734" y="95"/>
                  </a:lnTo>
                  <a:lnTo>
                    <a:pt x="1596" y="130"/>
                  </a:lnTo>
                  <a:lnTo>
                    <a:pt x="1458" y="181"/>
                  </a:lnTo>
                  <a:lnTo>
                    <a:pt x="1329" y="233"/>
                  </a:lnTo>
                  <a:lnTo>
                    <a:pt x="1191" y="294"/>
                  </a:lnTo>
                  <a:lnTo>
                    <a:pt x="1061" y="354"/>
                  </a:lnTo>
                  <a:lnTo>
                    <a:pt x="941" y="432"/>
                  </a:lnTo>
                  <a:lnTo>
                    <a:pt x="820" y="518"/>
                  </a:lnTo>
                  <a:lnTo>
                    <a:pt x="708" y="604"/>
                  </a:lnTo>
                  <a:lnTo>
                    <a:pt x="596" y="708"/>
                  </a:lnTo>
                  <a:lnTo>
                    <a:pt x="492" y="820"/>
                  </a:lnTo>
                  <a:lnTo>
                    <a:pt x="397" y="941"/>
                  </a:lnTo>
                  <a:lnTo>
                    <a:pt x="311" y="1070"/>
                  </a:lnTo>
                  <a:lnTo>
                    <a:pt x="225" y="1208"/>
                  </a:lnTo>
                  <a:lnTo>
                    <a:pt x="156" y="1355"/>
                  </a:lnTo>
                  <a:lnTo>
                    <a:pt x="95" y="1519"/>
                  </a:lnTo>
                  <a:lnTo>
                    <a:pt x="35" y="1682"/>
                  </a:lnTo>
                  <a:lnTo>
                    <a:pt x="18" y="1803"/>
                  </a:lnTo>
                  <a:lnTo>
                    <a:pt x="9" y="1933"/>
                  </a:lnTo>
                  <a:lnTo>
                    <a:pt x="0" y="2097"/>
                  </a:lnTo>
                  <a:lnTo>
                    <a:pt x="9" y="2278"/>
                  </a:lnTo>
                  <a:lnTo>
                    <a:pt x="26" y="2373"/>
                  </a:lnTo>
                  <a:lnTo>
                    <a:pt x="44" y="2476"/>
                  </a:lnTo>
                  <a:lnTo>
                    <a:pt x="69" y="2571"/>
                  </a:lnTo>
                  <a:lnTo>
                    <a:pt x="113" y="2675"/>
                  </a:lnTo>
                  <a:lnTo>
                    <a:pt x="156" y="2769"/>
                  </a:lnTo>
                  <a:lnTo>
                    <a:pt x="207" y="2864"/>
                  </a:lnTo>
                  <a:lnTo>
                    <a:pt x="242" y="2778"/>
                  </a:lnTo>
                  <a:lnTo>
                    <a:pt x="285" y="2700"/>
                  </a:lnTo>
                  <a:lnTo>
                    <a:pt x="345" y="2631"/>
                  </a:lnTo>
                  <a:lnTo>
                    <a:pt x="423" y="2580"/>
                  </a:lnTo>
                  <a:lnTo>
                    <a:pt x="509" y="2537"/>
                  </a:lnTo>
                  <a:lnTo>
                    <a:pt x="604" y="2493"/>
                  </a:lnTo>
                  <a:lnTo>
                    <a:pt x="716" y="2468"/>
                  </a:lnTo>
                  <a:lnTo>
                    <a:pt x="837" y="2442"/>
                  </a:lnTo>
                  <a:lnTo>
                    <a:pt x="975" y="2424"/>
                  </a:lnTo>
                  <a:lnTo>
                    <a:pt x="1113" y="2416"/>
                  </a:lnTo>
                  <a:lnTo>
                    <a:pt x="1415" y="2407"/>
                  </a:lnTo>
                  <a:lnTo>
                    <a:pt x="1743" y="2416"/>
                  </a:lnTo>
                  <a:lnTo>
                    <a:pt x="2088" y="2433"/>
                  </a:lnTo>
                  <a:lnTo>
                    <a:pt x="2804" y="2476"/>
                  </a:lnTo>
                  <a:lnTo>
                    <a:pt x="3158" y="2493"/>
                  </a:lnTo>
                  <a:lnTo>
                    <a:pt x="3503" y="2502"/>
                  </a:lnTo>
                  <a:lnTo>
                    <a:pt x="3822" y="2493"/>
                  </a:lnTo>
                  <a:lnTo>
                    <a:pt x="3977" y="2476"/>
                  </a:lnTo>
                  <a:lnTo>
                    <a:pt x="4124" y="2459"/>
                  </a:lnTo>
                  <a:lnTo>
                    <a:pt x="4271" y="2433"/>
                  </a:lnTo>
                  <a:lnTo>
                    <a:pt x="4400" y="2399"/>
                  </a:lnTo>
                  <a:lnTo>
                    <a:pt x="4521" y="2364"/>
                  </a:lnTo>
                  <a:lnTo>
                    <a:pt x="4633" y="2312"/>
                  </a:lnTo>
                  <a:lnTo>
                    <a:pt x="4642" y="2235"/>
                  </a:lnTo>
                  <a:lnTo>
                    <a:pt x="4659" y="2045"/>
                  </a:lnTo>
                  <a:lnTo>
                    <a:pt x="4668" y="1907"/>
                  </a:lnTo>
                  <a:lnTo>
                    <a:pt x="4676" y="1751"/>
                  </a:lnTo>
                  <a:lnTo>
                    <a:pt x="4668" y="1588"/>
                  </a:lnTo>
                  <a:lnTo>
                    <a:pt x="4650" y="1415"/>
                  </a:lnTo>
                  <a:lnTo>
                    <a:pt x="4624" y="1234"/>
                  </a:lnTo>
                  <a:lnTo>
                    <a:pt x="4581" y="1053"/>
                  </a:lnTo>
                  <a:lnTo>
                    <a:pt x="4555" y="966"/>
                  </a:lnTo>
                  <a:lnTo>
                    <a:pt x="4521" y="880"/>
                  </a:lnTo>
                  <a:lnTo>
                    <a:pt x="4478" y="794"/>
                  </a:lnTo>
                  <a:lnTo>
                    <a:pt x="4435" y="716"/>
                  </a:lnTo>
                  <a:lnTo>
                    <a:pt x="4391" y="630"/>
                  </a:lnTo>
                  <a:lnTo>
                    <a:pt x="4331" y="561"/>
                  </a:lnTo>
                  <a:lnTo>
                    <a:pt x="4271" y="483"/>
                  </a:lnTo>
                  <a:lnTo>
                    <a:pt x="4202" y="423"/>
                  </a:lnTo>
                  <a:lnTo>
                    <a:pt x="4133" y="363"/>
                  </a:lnTo>
                  <a:lnTo>
                    <a:pt x="4046" y="302"/>
                  </a:lnTo>
                  <a:lnTo>
                    <a:pt x="3952" y="259"/>
                  </a:lnTo>
                  <a:lnTo>
                    <a:pt x="3857" y="216"/>
                  </a:lnTo>
                  <a:lnTo>
                    <a:pt x="3641" y="147"/>
                  </a:lnTo>
                  <a:lnTo>
                    <a:pt x="3399" y="86"/>
                  </a:lnTo>
                  <a:lnTo>
                    <a:pt x="3149" y="35"/>
                  </a:lnTo>
                  <a:lnTo>
                    <a:pt x="2873" y="9"/>
                  </a:lnTo>
                  <a:lnTo>
                    <a:pt x="259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4"/>
            <p:cNvSpPr/>
            <p:nvPr/>
          </p:nvSpPr>
          <p:spPr>
            <a:xfrm>
              <a:off x="4637670" y="1744888"/>
              <a:ext cx="23977" cy="83302"/>
            </a:xfrm>
            <a:custGeom>
              <a:avLst/>
              <a:gdLst/>
              <a:ahLst/>
              <a:cxnLst/>
              <a:rect l="l" t="t" r="r" b="b"/>
              <a:pathLst>
                <a:path w="795" h="2762" extrusionOk="0">
                  <a:moveTo>
                    <a:pt x="61" y="1"/>
                  </a:moveTo>
                  <a:lnTo>
                    <a:pt x="27" y="190"/>
                  </a:lnTo>
                  <a:lnTo>
                    <a:pt x="10" y="354"/>
                  </a:lnTo>
                  <a:lnTo>
                    <a:pt x="1" y="492"/>
                  </a:lnTo>
                  <a:lnTo>
                    <a:pt x="10" y="605"/>
                  </a:lnTo>
                  <a:lnTo>
                    <a:pt x="18" y="691"/>
                  </a:lnTo>
                  <a:lnTo>
                    <a:pt x="27" y="751"/>
                  </a:lnTo>
                  <a:lnTo>
                    <a:pt x="44" y="803"/>
                  </a:lnTo>
                  <a:lnTo>
                    <a:pt x="35" y="976"/>
                  </a:lnTo>
                  <a:lnTo>
                    <a:pt x="44" y="1139"/>
                  </a:lnTo>
                  <a:lnTo>
                    <a:pt x="61" y="1312"/>
                  </a:lnTo>
                  <a:lnTo>
                    <a:pt x="87" y="1485"/>
                  </a:lnTo>
                  <a:lnTo>
                    <a:pt x="113" y="1657"/>
                  </a:lnTo>
                  <a:lnTo>
                    <a:pt x="148" y="1812"/>
                  </a:lnTo>
                  <a:lnTo>
                    <a:pt x="217" y="2114"/>
                  </a:lnTo>
                  <a:lnTo>
                    <a:pt x="294" y="2382"/>
                  </a:lnTo>
                  <a:lnTo>
                    <a:pt x="363" y="2580"/>
                  </a:lnTo>
                  <a:lnTo>
                    <a:pt x="424" y="2761"/>
                  </a:lnTo>
                  <a:lnTo>
                    <a:pt x="579" y="2192"/>
                  </a:lnTo>
                  <a:lnTo>
                    <a:pt x="639" y="1916"/>
                  </a:lnTo>
                  <a:lnTo>
                    <a:pt x="700" y="1666"/>
                  </a:lnTo>
                  <a:lnTo>
                    <a:pt x="743" y="1416"/>
                  </a:lnTo>
                  <a:lnTo>
                    <a:pt x="777" y="1191"/>
                  </a:lnTo>
                  <a:lnTo>
                    <a:pt x="795" y="976"/>
                  </a:lnTo>
                  <a:lnTo>
                    <a:pt x="795" y="786"/>
                  </a:lnTo>
                  <a:lnTo>
                    <a:pt x="777" y="605"/>
                  </a:lnTo>
                  <a:lnTo>
                    <a:pt x="769" y="527"/>
                  </a:lnTo>
                  <a:lnTo>
                    <a:pt x="743" y="449"/>
                  </a:lnTo>
                  <a:lnTo>
                    <a:pt x="726" y="380"/>
                  </a:lnTo>
                  <a:lnTo>
                    <a:pt x="691" y="320"/>
                  </a:lnTo>
                  <a:lnTo>
                    <a:pt x="657" y="260"/>
                  </a:lnTo>
                  <a:lnTo>
                    <a:pt x="613" y="208"/>
                  </a:lnTo>
                  <a:lnTo>
                    <a:pt x="570" y="156"/>
                  </a:lnTo>
                  <a:lnTo>
                    <a:pt x="519" y="113"/>
                  </a:lnTo>
                  <a:lnTo>
                    <a:pt x="458" y="78"/>
                  </a:lnTo>
                  <a:lnTo>
                    <a:pt x="398" y="52"/>
                  </a:lnTo>
                  <a:lnTo>
                    <a:pt x="320" y="27"/>
                  </a:lnTo>
                  <a:lnTo>
                    <a:pt x="242" y="9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4"/>
            <p:cNvSpPr/>
            <p:nvPr/>
          </p:nvSpPr>
          <p:spPr>
            <a:xfrm>
              <a:off x="4513561" y="1915322"/>
              <a:ext cx="60923" cy="79894"/>
            </a:xfrm>
            <a:custGeom>
              <a:avLst/>
              <a:gdLst/>
              <a:ahLst/>
              <a:cxnLst/>
              <a:rect l="l" t="t" r="r" b="b"/>
              <a:pathLst>
                <a:path w="2020" h="2649" extrusionOk="0">
                  <a:moveTo>
                    <a:pt x="795" y="0"/>
                  </a:moveTo>
                  <a:lnTo>
                    <a:pt x="812" y="52"/>
                  </a:lnTo>
                  <a:lnTo>
                    <a:pt x="820" y="190"/>
                  </a:lnTo>
                  <a:lnTo>
                    <a:pt x="829" y="276"/>
                  </a:lnTo>
                  <a:lnTo>
                    <a:pt x="829" y="380"/>
                  </a:lnTo>
                  <a:lnTo>
                    <a:pt x="820" y="492"/>
                  </a:lnTo>
                  <a:lnTo>
                    <a:pt x="795" y="613"/>
                  </a:lnTo>
                  <a:lnTo>
                    <a:pt x="769" y="734"/>
                  </a:lnTo>
                  <a:lnTo>
                    <a:pt x="717" y="854"/>
                  </a:lnTo>
                  <a:lnTo>
                    <a:pt x="657" y="975"/>
                  </a:lnTo>
                  <a:lnTo>
                    <a:pt x="622" y="1027"/>
                  </a:lnTo>
                  <a:lnTo>
                    <a:pt x="579" y="1087"/>
                  </a:lnTo>
                  <a:lnTo>
                    <a:pt x="527" y="1139"/>
                  </a:lnTo>
                  <a:lnTo>
                    <a:pt x="475" y="1191"/>
                  </a:lnTo>
                  <a:lnTo>
                    <a:pt x="406" y="1234"/>
                  </a:lnTo>
                  <a:lnTo>
                    <a:pt x="346" y="1277"/>
                  </a:lnTo>
                  <a:lnTo>
                    <a:pt x="268" y="1312"/>
                  </a:lnTo>
                  <a:lnTo>
                    <a:pt x="191" y="1346"/>
                  </a:lnTo>
                  <a:lnTo>
                    <a:pt x="104" y="1381"/>
                  </a:lnTo>
                  <a:lnTo>
                    <a:pt x="1" y="1407"/>
                  </a:lnTo>
                  <a:lnTo>
                    <a:pt x="44" y="1501"/>
                  </a:lnTo>
                  <a:lnTo>
                    <a:pt x="78" y="1596"/>
                  </a:lnTo>
                  <a:lnTo>
                    <a:pt x="130" y="1683"/>
                  </a:lnTo>
                  <a:lnTo>
                    <a:pt x="173" y="1760"/>
                  </a:lnTo>
                  <a:lnTo>
                    <a:pt x="225" y="1838"/>
                  </a:lnTo>
                  <a:lnTo>
                    <a:pt x="286" y="1916"/>
                  </a:lnTo>
                  <a:lnTo>
                    <a:pt x="406" y="2045"/>
                  </a:lnTo>
                  <a:lnTo>
                    <a:pt x="527" y="2166"/>
                  </a:lnTo>
                  <a:lnTo>
                    <a:pt x="665" y="2261"/>
                  </a:lnTo>
                  <a:lnTo>
                    <a:pt x="812" y="2347"/>
                  </a:lnTo>
                  <a:lnTo>
                    <a:pt x="958" y="2425"/>
                  </a:lnTo>
                  <a:lnTo>
                    <a:pt x="1105" y="2485"/>
                  </a:lnTo>
                  <a:lnTo>
                    <a:pt x="1252" y="2537"/>
                  </a:lnTo>
                  <a:lnTo>
                    <a:pt x="1398" y="2571"/>
                  </a:lnTo>
                  <a:lnTo>
                    <a:pt x="1536" y="2606"/>
                  </a:lnTo>
                  <a:lnTo>
                    <a:pt x="1674" y="2623"/>
                  </a:lnTo>
                  <a:lnTo>
                    <a:pt x="1795" y="2640"/>
                  </a:lnTo>
                  <a:lnTo>
                    <a:pt x="2020" y="2649"/>
                  </a:lnTo>
                  <a:lnTo>
                    <a:pt x="2020" y="242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4"/>
            <p:cNvSpPr/>
            <p:nvPr/>
          </p:nvSpPr>
          <p:spPr>
            <a:xfrm>
              <a:off x="4569779" y="1915322"/>
              <a:ext cx="60652" cy="79894"/>
            </a:xfrm>
            <a:custGeom>
              <a:avLst/>
              <a:gdLst/>
              <a:ahLst/>
              <a:cxnLst/>
              <a:rect l="l" t="t" r="r" b="b"/>
              <a:pathLst>
                <a:path w="2011" h="2649" extrusionOk="0">
                  <a:moveTo>
                    <a:pt x="1217" y="0"/>
                  </a:moveTo>
                  <a:lnTo>
                    <a:pt x="0" y="242"/>
                  </a:lnTo>
                  <a:lnTo>
                    <a:pt x="0" y="2649"/>
                  </a:lnTo>
                  <a:lnTo>
                    <a:pt x="225" y="2640"/>
                  </a:lnTo>
                  <a:lnTo>
                    <a:pt x="345" y="2623"/>
                  </a:lnTo>
                  <a:lnTo>
                    <a:pt x="483" y="2606"/>
                  </a:lnTo>
                  <a:lnTo>
                    <a:pt x="621" y="2571"/>
                  </a:lnTo>
                  <a:lnTo>
                    <a:pt x="768" y="2537"/>
                  </a:lnTo>
                  <a:lnTo>
                    <a:pt x="915" y="2485"/>
                  </a:lnTo>
                  <a:lnTo>
                    <a:pt x="1061" y="2425"/>
                  </a:lnTo>
                  <a:lnTo>
                    <a:pt x="1208" y="2347"/>
                  </a:lnTo>
                  <a:lnTo>
                    <a:pt x="1355" y="2261"/>
                  </a:lnTo>
                  <a:lnTo>
                    <a:pt x="1493" y="2166"/>
                  </a:lnTo>
                  <a:lnTo>
                    <a:pt x="1614" y="2045"/>
                  </a:lnTo>
                  <a:lnTo>
                    <a:pt x="1734" y="1916"/>
                  </a:lnTo>
                  <a:lnTo>
                    <a:pt x="1795" y="1838"/>
                  </a:lnTo>
                  <a:lnTo>
                    <a:pt x="1846" y="1760"/>
                  </a:lnTo>
                  <a:lnTo>
                    <a:pt x="1890" y="1683"/>
                  </a:lnTo>
                  <a:lnTo>
                    <a:pt x="1933" y="1596"/>
                  </a:lnTo>
                  <a:lnTo>
                    <a:pt x="1976" y="1501"/>
                  </a:lnTo>
                  <a:lnTo>
                    <a:pt x="2010" y="1407"/>
                  </a:lnTo>
                  <a:lnTo>
                    <a:pt x="1915" y="1381"/>
                  </a:lnTo>
                  <a:lnTo>
                    <a:pt x="1829" y="1346"/>
                  </a:lnTo>
                  <a:lnTo>
                    <a:pt x="1752" y="1312"/>
                  </a:lnTo>
                  <a:lnTo>
                    <a:pt x="1674" y="1277"/>
                  </a:lnTo>
                  <a:lnTo>
                    <a:pt x="1605" y="1234"/>
                  </a:lnTo>
                  <a:lnTo>
                    <a:pt x="1545" y="1191"/>
                  </a:lnTo>
                  <a:lnTo>
                    <a:pt x="1493" y="1139"/>
                  </a:lnTo>
                  <a:lnTo>
                    <a:pt x="1441" y="1087"/>
                  </a:lnTo>
                  <a:lnTo>
                    <a:pt x="1398" y="1027"/>
                  </a:lnTo>
                  <a:lnTo>
                    <a:pt x="1363" y="975"/>
                  </a:lnTo>
                  <a:lnTo>
                    <a:pt x="1294" y="854"/>
                  </a:lnTo>
                  <a:lnTo>
                    <a:pt x="1251" y="734"/>
                  </a:lnTo>
                  <a:lnTo>
                    <a:pt x="1217" y="613"/>
                  </a:lnTo>
                  <a:lnTo>
                    <a:pt x="1199" y="492"/>
                  </a:lnTo>
                  <a:lnTo>
                    <a:pt x="1191" y="380"/>
                  </a:lnTo>
                  <a:lnTo>
                    <a:pt x="1191" y="276"/>
                  </a:lnTo>
                  <a:lnTo>
                    <a:pt x="1199" y="190"/>
                  </a:lnTo>
                  <a:lnTo>
                    <a:pt x="1208" y="52"/>
                  </a:lnTo>
                  <a:lnTo>
                    <a:pt x="12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24"/>
          <p:cNvGrpSpPr/>
          <p:nvPr/>
        </p:nvGrpSpPr>
        <p:grpSpPr>
          <a:xfrm>
            <a:off x="3554100" y="2676999"/>
            <a:ext cx="2035800" cy="1643450"/>
            <a:chOff x="3554100" y="2676999"/>
            <a:chExt cx="2035800" cy="1643450"/>
          </a:xfrm>
        </p:grpSpPr>
        <p:sp>
          <p:nvSpPr>
            <p:cNvPr id="845" name="Google Shape;845;p24"/>
            <p:cNvSpPr txBox="1"/>
            <p:nvPr/>
          </p:nvSpPr>
          <p:spPr>
            <a:xfrm>
              <a:off x="3554100" y="3806249"/>
              <a:ext cx="2035800" cy="51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6" name="Google Shape;846;p24"/>
            <p:cNvSpPr txBox="1"/>
            <p:nvPr/>
          </p:nvSpPr>
          <p:spPr>
            <a:xfrm>
              <a:off x="3761100" y="3446849"/>
              <a:ext cx="1621800" cy="3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Privacy on</a:t>
              </a:r>
              <a:endParaRPr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4225200" y="2676999"/>
              <a:ext cx="693600" cy="693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48" name="Google Shape;848;p24"/>
          <p:cNvGrpSpPr/>
          <p:nvPr/>
        </p:nvGrpSpPr>
        <p:grpSpPr>
          <a:xfrm>
            <a:off x="7121166" y="922688"/>
            <a:ext cx="1111731" cy="1111765"/>
            <a:chOff x="7180122" y="981700"/>
            <a:chExt cx="993682" cy="993712"/>
          </a:xfrm>
        </p:grpSpPr>
        <p:sp>
          <p:nvSpPr>
            <p:cNvPr id="849" name="Google Shape;849;p24"/>
            <p:cNvSpPr/>
            <p:nvPr/>
          </p:nvSpPr>
          <p:spPr>
            <a:xfrm>
              <a:off x="7180122" y="981700"/>
              <a:ext cx="993682" cy="993712"/>
            </a:xfrm>
            <a:custGeom>
              <a:avLst/>
              <a:gdLst/>
              <a:ahLst/>
              <a:cxnLst/>
              <a:rect l="l" t="t" r="r" b="b"/>
              <a:pathLst>
                <a:path w="32947" h="32948" extrusionOk="0">
                  <a:moveTo>
                    <a:pt x="16046" y="1"/>
                  </a:moveTo>
                  <a:lnTo>
                    <a:pt x="15624" y="18"/>
                  </a:lnTo>
                  <a:lnTo>
                    <a:pt x="15201" y="44"/>
                  </a:lnTo>
                  <a:lnTo>
                    <a:pt x="14787" y="87"/>
                  </a:lnTo>
                  <a:lnTo>
                    <a:pt x="14373" y="130"/>
                  </a:lnTo>
                  <a:lnTo>
                    <a:pt x="13959" y="190"/>
                  </a:lnTo>
                  <a:lnTo>
                    <a:pt x="13553" y="259"/>
                  </a:lnTo>
                  <a:lnTo>
                    <a:pt x="13148" y="337"/>
                  </a:lnTo>
                  <a:lnTo>
                    <a:pt x="12751" y="423"/>
                  </a:lnTo>
                  <a:lnTo>
                    <a:pt x="12354" y="518"/>
                  </a:lnTo>
                  <a:lnTo>
                    <a:pt x="11957" y="622"/>
                  </a:lnTo>
                  <a:lnTo>
                    <a:pt x="11569" y="742"/>
                  </a:lnTo>
                  <a:lnTo>
                    <a:pt x="11189" y="863"/>
                  </a:lnTo>
                  <a:lnTo>
                    <a:pt x="10810" y="1001"/>
                  </a:lnTo>
                  <a:lnTo>
                    <a:pt x="10430" y="1139"/>
                  </a:lnTo>
                  <a:lnTo>
                    <a:pt x="10059" y="1295"/>
                  </a:lnTo>
                  <a:lnTo>
                    <a:pt x="9688" y="1450"/>
                  </a:lnTo>
                  <a:lnTo>
                    <a:pt x="9326" y="1622"/>
                  </a:lnTo>
                  <a:lnTo>
                    <a:pt x="8972" y="1804"/>
                  </a:lnTo>
                  <a:lnTo>
                    <a:pt x="8618" y="1985"/>
                  </a:lnTo>
                  <a:lnTo>
                    <a:pt x="8273" y="2183"/>
                  </a:lnTo>
                  <a:lnTo>
                    <a:pt x="7928" y="2382"/>
                  </a:lnTo>
                  <a:lnTo>
                    <a:pt x="7592" y="2597"/>
                  </a:lnTo>
                  <a:lnTo>
                    <a:pt x="7255" y="2813"/>
                  </a:lnTo>
                  <a:lnTo>
                    <a:pt x="6936" y="3037"/>
                  </a:lnTo>
                  <a:lnTo>
                    <a:pt x="6617" y="3270"/>
                  </a:lnTo>
                  <a:lnTo>
                    <a:pt x="6298" y="3512"/>
                  </a:lnTo>
                  <a:lnTo>
                    <a:pt x="5987" y="3762"/>
                  </a:lnTo>
                  <a:lnTo>
                    <a:pt x="5685" y="4012"/>
                  </a:lnTo>
                  <a:lnTo>
                    <a:pt x="5392" y="4280"/>
                  </a:lnTo>
                  <a:lnTo>
                    <a:pt x="5107" y="4547"/>
                  </a:lnTo>
                  <a:lnTo>
                    <a:pt x="4823" y="4823"/>
                  </a:lnTo>
                  <a:lnTo>
                    <a:pt x="4547" y="5108"/>
                  </a:lnTo>
                  <a:lnTo>
                    <a:pt x="4279" y="5392"/>
                  </a:lnTo>
                  <a:lnTo>
                    <a:pt x="4012" y="5694"/>
                  </a:lnTo>
                  <a:lnTo>
                    <a:pt x="3761" y="5996"/>
                  </a:lnTo>
                  <a:lnTo>
                    <a:pt x="3511" y="6298"/>
                  </a:lnTo>
                  <a:lnTo>
                    <a:pt x="3270" y="6617"/>
                  </a:lnTo>
                  <a:lnTo>
                    <a:pt x="3037" y="6937"/>
                  </a:lnTo>
                  <a:lnTo>
                    <a:pt x="2813" y="7265"/>
                  </a:lnTo>
                  <a:lnTo>
                    <a:pt x="2588" y="7592"/>
                  </a:lnTo>
                  <a:lnTo>
                    <a:pt x="2381" y="7929"/>
                  </a:lnTo>
                  <a:lnTo>
                    <a:pt x="2183" y="8274"/>
                  </a:lnTo>
                  <a:lnTo>
                    <a:pt x="1984" y="8619"/>
                  </a:lnTo>
                  <a:lnTo>
                    <a:pt x="1795" y="8973"/>
                  </a:lnTo>
                  <a:lnTo>
                    <a:pt x="1622" y="9326"/>
                  </a:lnTo>
                  <a:lnTo>
                    <a:pt x="1449" y="9689"/>
                  </a:lnTo>
                  <a:lnTo>
                    <a:pt x="1294" y="10060"/>
                  </a:lnTo>
                  <a:lnTo>
                    <a:pt x="1139" y="10431"/>
                  </a:lnTo>
                  <a:lnTo>
                    <a:pt x="992" y="10810"/>
                  </a:lnTo>
                  <a:lnTo>
                    <a:pt x="863" y="11190"/>
                  </a:lnTo>
                  <a:lnTo>
                    <a:pt x="733" y="11569"/>
                  </a:lnTo>
                  <a:lnTo>
                    <a:pt x="621" y="11966"/>
                  </a:lnTo>
                  <a:lnTo>
                    <a:pt x="518" y="12354"/>
                  </a:lnTo>
                  <a:lnTo>
                    <a:pt x="414" y="12751"/>
                  </a:lnTo>
                  <a:lnTo>
                    <a:pt x="328" y="13148"/>
                  </a:lnTo>
                  <a:lnTo>
                    <a:pt x="250" y="13554"/>
                  </a:lnTo>
                  <a:lnTo>
                    <a:pt x="190" y="13968"/>
                  </a:lnTo>
                  <a:lnTo>
                    <a:pt x="130" y="14373"/>
                  </a:lnTo>
                  <a:lnTo>
                    <a:pt x="78" y="14787"/>
                  </a:lnTo>
                  <a:lnTo>
                    <a:pt x="43" y="15201"/>
                  </a:lnTo>
                  <a:lnTo>
                    <a:pt x="17" y="15624"/>
                  </a:lnTo>
                  <a:lnTo>
                    <a:pt x="0" y="16047"/>
                  </a:lnTo>
                  <a:lnTo>
                    <a:pt x="0" y="16470"/>
                  </a:lnTo>
                  <a:lnTo>
                    <a:pt x="0" y="16901"/>
                  </a:lnTo>
                  <a:lnTo>
                    <a:pt x="17" y="17324"/>
                  </a:lnTo>
                  <a:lnTo>
                    <a:pt x="43" y="17738"/>
                  </a:lnTo>
                  <a:lnTo>
                    <a:pt x="78" y="18160"/>
                  </a:lnTo>
                  <a:lnTo>
                    <a:pt x="130" y="18575"/>
                  </a:lnTo>
                  <a:lnTo>
                    <a:pt x="190" y="18980"/>
                  </a:lnTo>
                  <a:lnTo>
                    <a:pt x="250" y="19385"/>
                  </a:lnTo>
                  <a:lnTo>
                    <a:pt x="328" y="19791"/>
                  </a:lnTo>
                  <a:lnTo>
                    <a:pt x="414" y="20196"/>
                  </a:lnTo>
                  <a:lnTo>
                    <a:pt x="518" y="20593"/>
                  </a:lnTo>
                  <a:lnTo>
                    <a:pt x="621" y="20981"/>
                  </a:lnTo>
                  <a:lnTo>
                    <a:pt x="733" y="21370"/>
                  </a:lnTo>
                  <a:lnTo>
                    <a:pt x="863" y="21758"/>
                  </a:lnTo>
                  <a:lnTo>
                    <a:pt x="992" y="22137"/>
                  </a:lnTo>
                  <a:lnTo>
                    <a:pt x="1139" y="22517"/>
                  </a:lnTo>
                  <a:lnTo>
                    <a:pt x="1294" y="22888"/>
                  </a:lnTo>
                  <a:lnTo>
                    <a:pt x="1449" y="23250"/>
                  </a:lnTo>
                  <a:lnTo>
                    <a:pt x="1622" y="23613"/>
                  </a:lnTo>
                  <a:lnTo>
                    <a:pt x="1795" y="23975"/>
                  </a:lnTo>
                  <a:lnTo>
                    <a:pt x="1984" y="24329"/>
                  </a:lnTo>
                  <a:lnTo>
                    <a:pt x="2183" y="24674"/>
                  </a:lnTo>
                  <a:lnTo>
                    <a:pt x="2381" y="25019"/>
                  </a:lnTo>
                  <a:lnTo>
                    <a:pt x="2588" y="25355"/>
                  </a:lnTo>
                  <a:lnTo>
                    <a:pt x="2813" y="25683"/>
                  </a:lnTo>
                  <a:lnTo>
                    <a:pt x="3037" y="26011"/>
                  </a:lnTo>
                  <a:lnTo>
                    <a:pt x="3270" y="26330"/>
                  </a:lnTo>
                  <a:lnTo>
                    <a:pt x="3511" y="26641"/>
                  </a:lnTo>
                  <a:lnTo>
                    <a:pt x="3761" y="26951"/>
                  </a:lnTo>
                  <a:lnTo>
                    <a:pt x="4012" y="27253"/>
                  </a:lnTo>
                  <a:lnTo>
                    <a:pt x="4279" y="27547"/>
                  </a:lnTo>
                  <a:lnTo>
                    <a:pt x="4547" y="27840"/>
                  </a:lnTo>
                  <a:lnTo>
                    <a:pt x="4823" y="28125"/>
                  </a:lnTo>
                  <a:lnTo>
                    <a:pt x="5107" y="28401"/>
                  </a:lnTo>
                  <a:lnTo>
                    <a:pt x="5392" y="28668"/>
                  </a:lnTo>
                  <a:lnTo>
                    <a:pt x="5685" y="28927"/>
                  </a:lnTo>
                  <a:lnTo>
                    <a:pt x="5987" y="29186"/>
                  </a:lnTo>
                  <a:lnTo>
                    <a:pt x="6298" y="29436"/>
                  </a:lnTo>
                  <a:lnTo>
                    <a:pt x="6617" y="29677"/>
                  </a:lnTo>
                  <a:lnTo>
                    <a:pt x="6936" y="29910"/>
                  </a:lnTo>
                  <a:lnTo>
                    <a:pt x="7255" y="30135"/>
                  </a:lnTo>
                  <a:lnTo>
                    <a:pt x="7592" y="30350"/>
                  </a:lnTo>
                  <a:lnTo>
                    <a:pt x="7928" y="30557"/>
                  </a:lnTo>
                  <a:lnTo>
                    <a:pt x="8273" y="30764"/>
                  </a:lnTo>
                  <a:lnTo>
                    <a:pt x="8618" y="30954"/>
                  </a:lnTo>
                  <a:lnTo>
                    <a:pt x="8972" y="31144"/>
                  </a:lnTo>
                  <a:lnTo>
                    <a:pt x="9326" y="31325"/>
                  </a:lnTo>
                  <a:lnTo>
                    <a:pt x="9688" y="31489"/>
                  </a:lnTo>
                  <a:lnTo>
                    <a:pt x="10059" y="31653"/>
                  </a:lnTo>
                  <a:lnTo>
                    <a:pt x="10430" y="31800"/>
                  </a:lnTo>
                  <a:lnTo>
                    <a:pt x="10810" y="31946"/>
                  </a:lnTo>
                  <a:lnTo>
                    <a:pt x="11189" y="32084"/>
                  </a:lnTo>
                  <a:lnTo>
                    <a:pt x="11569" y="32205"/>
                  </a:lnTo>
                  <a:lnTo>
                    <a:pt x="11957" y="32317"/>
                  </a:lnTo>
                  <a:lnTo>
                    <a:pt x="12354" y="32429"/>
                  </a:lnTo>
                  <a:lnTo>
                    <a:pt x="12751" y="32524"/>
                  </a:lnTo>
                  <a:lnTo>
                    <a:pt x="13148" y="32611"/>
                  </a:lnTo>
                  <a:lnTo>
                    <a:pt x="13553" y="32688"/>
                  </a:lnTo>
                  <a:lnTo>
                    <a:pt x="13959" y="32757"/>
                  </a:lnTo>
                  <a:lnTo>
                    <a:pt x="14373" y="32818"/>
                  </a:lnTo>
                  <a:lnTo>
                    <a:pt x="14787" y="32861"/>
                  </a:lnTo>
                  <a:lnTo>
                    <a:pt x="15201" y="32895"/>
                  </a:lnTo>
                  <a:lnTo>
                    <a:pt x="15624" y="32921"/>
                  </a:lnTo>
                  <a:lnTo>
                    <a:pt x="16046" y="32938"/>
                  </a:lnTo>
                  <a:lnTo>
                    <a:pt x="16469" y="32947"/>
                  </a:lnTo>
                  <a:lnTo>
                    <a:pt x="16892" y="32938"/>
                  </a:lnTo>
                  <a:lnTo>
                    <a:pt x="17314" y="32921"/>
                  </a:lnTo>
                  <a:lnTo>
                    <a:pt x="17737" y="32895"/>
                  </a:lnTo>
                  <a:lnTo>
                    <a:pt x="18151" y="32861"/>
                  </a:lnTo>
                  <a:lnTo>
                    <a:pt x="18565" y="32818"/>
                  </a:lnTo>
                  <a:lnTo>
                    <a:pt x="18979" y="32757"/>
                  </a:lnTo>
                  <a:lnTo>
                    <a:pt x="19385" y="32688"/>
                  </a:lnTo>
                  <a:lnTo>
                    <a:pt x="19790" y="32611"/>
                  </a:lnTo>
                  <a:lnTo>
                    <a:pt x="20187" y="32524"/>
                  </a:lnTo>
                  <a:lnTo>
                    <a:pt x="20584" y="32429"/>
                  </a:lnTo>
                  <a:lnTo>
                    <a:pt x="20981" y="32317"/>
                  </a:lnTo>
                  <a:lnTo>
                    <a:pt x="21369" y="32205"/>
                  </a:lnTo>
                  <a:lnTo>
                    <a:pt x="21757" y="32084"/>
                  </a:lnTo>
                  <a:lnTo>
                    <a:pt x="22137" y="31946"/>
                  </a:lnTo>
                  <a:lnTo>
                    <a:pt x="22508" y="31800"/>
                  </a:lnTo>
                  <a:lnTo>
                    <a:pt x="22879" y="31653"/>
                  </a:lnTo>
                  <a:lnTo>
                    <a:pt x="23250" y="31489"/>
                  </a:lnTo>
                  <a:lnTo>
                    <a:pt x="23612" y="31325"/>
                  </a:lnTo>
                  <a:lnTo>
                    <a:pt x="23966" y="31144"/>
                  </a:lnTo>
                  <a:lnTo>
                    <a:pt x="24320" y="30954"/>
                  </a:lnTo>
                  <a:lnTo>
                    <a:pt x="24673" y="30764"/>
                  </a:lnTo>
                  <a:lnTo>
                    <a:pt x="25010" y="30557"/>
                  </a:lnTo>
                  <a:lnTo>
                    <a:pt x="25346" y="30350"/>
                  </a:lnTo>
                  <a:lnTo>
                    <a:pt x="25683" y="30135"/>
                  </a:lnTo>
                  <a:lnTo>
                    <a:pt x="26010" y="29910"/>
                  </a:lnTo>
                  <a:lnTo>
                    <a:pt x="26330" y="29677"/>
                  </a:lnTo>
                  <a:lnTo>
                    <a:pt x="26640" y="29436"/>
                  </a:lnTo>
                  <a:lnTo>
                    <a:pt x="26951" y="29186"/>
                  </a:lnTo>
                  <a:lnTo>
                    <a:pt x="27253" y="28927"/>
                  </a:lnTo>
                  <a:lnTo>
                    <a:pt x="27546" y="28668"/>
                  </a:lnTo>
                  <a:lnTo>
                    <a:pt x="27839" y="28401"/>
                  </a:lnTo>
                  <a:lnTo>
                    <a:pt x="28115" y="28125"/>
                  </a:lnTo>
                  <a:lnTo>
                    <a:pt x="28392" y="27840"/>
                  </a:lnTo>
                  <a:lnTo>
                    <a:pt x="28668" y="27547"/>
                  </a:lnTo>
                  <a:lnTo>
                    <a:pt x="28926" y="27253"/>
                  </a:lnTo>
                  <a:lnTo>
                    <a:pt x="29185" y="26951"/>
                  </a:lnTo>
                  <a:lnTo>
                    <a:pt x="29427" y="26641"/>
                  </a:lnTo>
                  <a:lnTo>
                    <a:pt x="29668" y="26330"/>
                  </a:lnTo>
                  <a:lnTo>
                    <a:pt x="29901" y="26011"/>
                  </a:lnTo>
                  <a:lnTo>
                    <a:pt x="30134" y="25683"/>
                  </a:lnTo>
                  <a:lnTo>
                    <a:pt x="30350" y="25355"/>
                  </a:lnTo>
                  <a:lnTo>
                    <a:pt x="30557" y="25019"/>
                  </a:lnTo>
                  <a:lnTo>
                    <a:pt x="30764" y="24674"/>
                  </a:lnTo>
                  <a:lnTo>
                    <a:pt x="30954" y="24329"/>
                  </a:lnTo>
                  <a:lnTo>
                    <a:pt x="31144" y="23975"/>
                  </a:lnTo>
                  <a:lnTo>
                    <a:pt x="31316" y="23613"/>
                  </a:lnTo>
                  <a:lnTo>
                    <a:pt x="31489" y="23250"/>
                  </a:lnTo>
                  <a:lnTo>
                    <a:pt x="31653" y="22888"/>
                  </a:lnTo>
                  <a:lnTo>
                    <a:pt x="31799" y="22517"/>
                  </a:lnTo>
                  <a:lnTo>
                    <a:pt x="31946" y="22137"/>
                  </a:lnTo>
                  <a:lnTo>
                    <a:pt x="32075" y="21758"/>
                  </a:lnTo>
                  <a:lnTo>
                    <a:pt x="32205" y="21370"/>
                  </a:lnTo>
                  <a:lnTo>
                    <a:pt x="32317" y="20981"/>
                  </a:lnTo>
                  <a:lnTo>
                    <a:pt x="32429" y="20593"/>
                  </a:lnTo>
                  <a:lnTo>
                    <a:pt x="32524" y="20196"/>
                  </a:lnTo>
                  <a:lnTo>
                    <a:pt x="32610" y="19791"/>
                  </a:lnTo>
                  <a:lnTo>
                    <a:pt x="32688" y="19385"/>
                  </a:lnTo>
                  <a:lnTo>
                    <a:pt x="32757" y="18980"/>
                  </a:lnTo>
                  <a:lnTo>
                    <a:pt x="32809" y="18575"/>
                  </a:lnTo>
                  <a:lnTo>
                    <a:pt x="32860" y="18160"/>
                  </a:lnTo>
                  <a:lnTo>
                    <a:pt x="32895" y="17738"/>
                  </a:lnTo>
                  <a:lnTo>
                    <a:pt x="32921" y="17324"/>
                  </a:lnTo>
                  <a:lnTo>
                    <a:pt x="32938" y="16901"/>
                  </a:lnTo>
                  <a:lnTo>
                    <a:pt x="32947" y="16470"/>
                  </a:lnTo>
                  <a:lnTo>
                    <a:pt x="32938" y="16047"/>
                  </a:lnTo>
                  <a:lnTo>
                    <a:pt x="32921" y="15624"/>
                  </a:lnTo>
                  <a:lnTo>
                    <a:pt x="32895" y="15201"/>
                  </a:lnTo>
                  <a:lnTo>
                    <a:pt x="32860" y="14787"/>
                  </a:lnTo>
                  <a:lnTo>
                    <a:pt x="32809" y="14373"/>
                  </a:lnTo>
                  <a:lnTo>
                    <a:pt x="32757" y="13968"/>
                  </a:lnTo>
                  <a:lnTo>
                    <a:pt x="32688" y="13554"/>
                  </a:lnTo>
                  <a:lnTo>
                    <a:pt x="32610" y="13148"/>
                  </a:lnTo>
                  <a:lnTo>
                    <a:pt x="32524" y="12751"/>
                  </a:lnTo>
                  <a:lnTo>
                    <a:pt x="32429" y="12354"/>
                  </a:lnTo>
                  <a:lnTo>
                    <a:pt x="32317" y="11966"/>
                  </a:lnTo>
                  <a:lnTo>
                    <a:pt x="32205" y="11569"/>
                  </a:lnTo>
                  <a:lnTo>
                    <a:pt x="32075" y="11190"/>
                  </a:lnTo>
                  <a:lnTo>
                    <a:pt x="31946" y="10810"/>
                  </a:lnTo>
                  <a:lnTo>
                    <a:pt x="31799" y="10431"/>
                  </a:lnTo>
                  <a:lnTo>
                    <a:pt x="31653" y="10060"/>
                  </a:lnTo>
                  <a:lnTo>
                    <a:pt x="31489" y="9689"/>
                  </a:lnTo>
                  <a:lnTo>
                    <a:pt x="31316" y="9326"/>
                  </a:lnTo>
                  <a:lnTo>
                    <a:pt x="31144" y="8973"/>
                  </a:lnTo>
                  <a:lnTo>
                    <a:pt x="30954" y="8619"/>
                  </a:lnTo>
                  <a:lnTo>
                    <a:pt x="30764" y="8274"/>
                  </a:lnTo>
                  <a:lnTo>
                    <a:pt x="30557" y="7929"/>
                  </a:lnTo>
                  <a:lnTo>
                    <a:pt x="30350" y="7592"/>
                  </a:lnTo>
                  <a:lnTo>
                    <a:pt x="30134" y="7265"/>
                  </a:lnTo>
                  <a:lnTo>
                    <a:pt x="29901" y="6937"/>
                  </a:lnTo>
                  <a:lnTo>
                    <a:pt x="29668" y="6617"/>
                  </a:lnTo>
                  <a:lnTo>
                    <a:pt x="29427" y="6298"/>
                  </a:lnTo>
                  <a:lnTo>
                    <a:pt x="29185" y="5996"/>
                  </a:lnTo>
                  <a:lnTo>
                    <a:pt x="28926" y="5694"/>
                  </a:lnTo>
                  <a:lnTo>
                    <a:pt x="28668" y="5392"/>
                  </a:lnTo>
                  <a:lnTo>
                    <a:pt x="28392" y="5108"/>
                  </a:lnTo>
                  <a:lnTo>
                    <a:pt x="28115" y="4823"/>
                  </a:lnTo>
                  <a:lnTo>
                    <a:pt x="27839" y="4547"/>
                  </a:lnTo>
                  <a:lnTo>
                    <a:pt x="27546" y="4280"/>
                  </a:lnTo>
                  <a:lnTo>
                    <a:pt x="27253" y="4012"/>
                  </a:lnTo>
                  <a:lnTo>
                    <a:pt x="26951" y="3762"/>
                  </a:lnTo>
                  <a:lnTo>
                    <a:pt x="26640" y="3512"/>
                  </a:lnTo>
                  <a:lnTo>
                    <a:pt x="26330" y="3270"/>
                  </a:lnTo>
                  <a:lnTo>
                    <a:pt x="26010" y="3037"/>
                  </a:lnTo>
                  <a:lnTo>
                    <a:pt x="25683" y="2813"/>
                  </a:lnTo>
                  <a:lnTo>
                    <a:pt x="25346" y="2597"/>
                  </a:lnTo>
                  <a:lnTo>
                    <a:pt x="25010" y="2382"/>
                  </a:lnTo>
                  <a:lnTo>
                    <a:pt x="24673" y="2183"/>
                  </a:lnTo>
                  <a:lnTo>
                    <a:pt x="24320" y="1985"/>
                  </a:lnTo>
                  <a:lnTo>
                    <a:pt x="23966" y="1804"/>
                  </a:lnTo>
                  <a:lnTo>
                    <a:pt x="23612" y="1622"/>
                  </a:lnTo>
                  <a:lnTo>
                    <a:pt x="23250" y="1450"/>
                  </a:lnTo>
                  <a:lnTo>
                    <a:pt x="22879" y="1295"/>
                  </a:lnTo>
                  <a:lnTo>
                    <a:pt x="22508" y="1139"/>
                  </a:lnTo>
                  <a:lnTo>
                    <a:pt x="22137" y="1001"/>
                  </a:lnTo>
                  <a:lnTo>
                    <a:pt x="21757" y="863"/>
                  </a:lnTo>
                  <a:lnTo>
                    <a:pt x="21369" y="742"/>
                  </a:lnTo>
                  <a:lnTo>
                    <a:pt x="20981" y="622"/>
                  </a:lnTo>
                  <a:lnTo>
                    <a:pt x="20584" y="518"/>
                  </a:lnTo>
                  <a:lnTo>
                    <a:pt x="20187" y="423"/>
                  </a:lnTo>
                  <a:lnTo>
                    <a:pt x="19790" y="337"/>
                  </a:lnTo>
                  <a:lnTo>
                    <a:pt x="19385" y="259"/>
                  </a:lnTo>
                  <a:lnTo>
                    <a:pt x="18979" y="190"/>
                  </a:lnTo>
                  <a:lnTo>
                    <a:pt x="18565" y="130"/>
                  </a:lnTo>
                  <a:lnTo>
                    <a:pt x="18151" y="87"/>
                  </a:lnTo>
                  <a:lnTo>
                    <a:pt x="17737" y="44"/>
                  </a:lnTo>
                  <a:lnTo>
                    <a:pt x="17314" y="18"/>
                  </a:lnTo>
                  <a:lnTo>
                    <a:pt x="16892" y="1"/>
                  </a:lnTo>
                  <a:close/>
                </a:path>
              </a:pathLst>
            </a:custGeom>
            <a:solidFill>
              <a:srgbClr val="533CD2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4"/>
            <p:cNvSpPr/>
            <p:nvPr/>
          </p:nvSpPr>
          <p:spPr>
            <a:xfrm>
              <a:off x="7360147" y="1161756"/>
              <a:ext cx="633360" cy="633330"/>
            </a:xfrm>
            <a:custGeom>
              <a:avLst/>
              <a:gdLst/>
              <a:ahLst/>
              <a:cxnLst/>
              <a:rect l="l" t="t" r="r" b="b"/>
              <a:pathLst>
                <a:path w="21000" h="20999" extrusionOk="0">
                  <a:moveTo>
                    <a:pt x="10500" y="0"/>
                  </a:moveTo>
                  <a:lnTo>
                    <a:pt x="10233" y="9"/>
                  </a:lnTo>
                  <a:lnTo>
                    <a:pt x="9965" y="18"/>
                  </a:lnTo>
                  <a:lnTo>
                    <a:pt x="9689" y="35"/>
                  </a:lnTo>
                  <a:lnTo>
                    <a:pt x="9430" y="61"/>
                  </a:lnTo>
                  <a:lnTo>
                    <a:pt x="9163" y="87"/>
                  </a:lnTo>
                  <a:lnTo>
                    <a:pt x="8904" y="130"/>
                  </a:lnTo>
                  <a:lnTo>
                    <a:pt x="8645" y="173"/>
                  </a:lnTo>
                  <a:lnTo>
                    <a:pt x="8386" y="216"/>
                  </a:lnTo>
                  <a:lnTo>
                    <a:pt x="8128" y="277"/>
                  </a:lnTo>
                  <a:lnTo>
                    <a:pt x="7877" y="337"/>
                  </a:lnTo>
                  <a:lnTo>
                    <a:pt x="7627" y="406"/>
                  </a:lnTo>
                  <a:lnTo>
                    <a:pt x="7377" y="475"/>
                  </a:lnTo>
                  <a:lnTo>
                    <a:pt x="7136" y="553"/>
                  </a:lnTo>
                  <a:lnTo>
                    <a:pt x="6894" y="639"/>
                  </a:lnTo>
                  <a:lnTo>
                    <a:pt x="6652" y="734"/>
                  </a:lnTo>
                  <a:lnTo>
                    <a:pt x="6411" y="829"/>
                  </a:lnTo>
                  <a:lnTo>
                    <a:pt x="6178" y="932"/>
                  </a:lnTo>
                  <a:lnTo>
                    <a:pt x="5954" y="1036"/>
                  </a:lnTo>
                  <a:lnTo>
                    <a:pt x="5721" y="1156"/>
                  </a:lnTo>
                  <a:lnTo>
                    <a:pt x="5496" y="1269"/>
                  </a:lnTo>
                  <a:lnTo>
                    <a:pt x="5272" y="1398"/>
                  </a:lnTo>
                  <a:lnTo>
                    <a:pt x="5056" y="1527"/>
                  </a:lnTo>
                  <a:lnTo>
                    <a:pt x="4841" y="1657"/>
                  </a:lnTo>
                  <a:lnTo>
                    <a:pt x="4634" y="1795"/>
                  </a:lnTo>
                  <a:lnTo>
                    <a:pt x="4427" y="1942"/>
                  </a:lnTo>
                  <a:lnTo>
                    <a:pt x="4220" y="2088"/>
                  </a:lnTo>
                  <a:lnTo>
                    <a:pt x="4021" y="2243"/>
                  </a:lnTo>
                  <a:lnTo>
                    <a:pt x="3823" y="2399"/>
                  </a:lnTo>
                  <a:lnTo>
                    <a:pt x="3633" y="2563"/>
                  </a:lnTo>
                  <a:lnTo>
                    <a:pt x="3443" y="2735"/>
                  </a:lnTo>
                  <a:lnTo>
                    <a:pt x="3262" y="2899"/>
                  </a:lnTo>
                  <a:lnTo>
                    <a:pt x="3081" y="3080"/>
                  </a:lnTo>
                  <a:lnTo>
                    <a:pt x="2900" y="3261"/>
                  </a:lnTo>
                  <a:lnTo>
                    <a:pt x="2727" y="3443"/>
                  </a:lnTo>
                  <a:lnTo>
                    <a:pt x="2563" y="3632"/>
                  </a:lnTo>
                  <a:lnTo>
                    <a:pt x="2399" y="3822"/>
                  </a:lnTo>
                  <a:lnTo>
                    <a:pt x="2244" y="4021"/>
                  </a:lnTo>
                  <a:lnTo>
                    <a:pt x="2089" y="4219"/>
                  </a:lnTo>
                  <a:lnTo>
                    <a:pt x="1942" y="4426"/>
                  </a:lnTo>
                  <a:lnTo>
                    <a:pt x="1795" y="4633"/>
                  </a:lnTo>
                  <a:lnTo>
                    <a:pt x="1657" y="4840"/>
                  </a:lnTo>
                  <a:lnTo>
                    <a:pt x="1519" y="5056"/>
                  </a:lnTo>
                  <a:lnTo>
                    <a:pt x="1399" y="5280"/>
                  </a:lnTo>
                  <a:lnTo>
                    <a:pt x="1269" y="5496"/>
                  </a:lnTo>
                  <a:lnTo>
                    <a:pt x="1148" y="5720"/>
                  </a:lnTo>
                  <a:lnTo>
                    <a:pt x="1036" y="5953"/>
                  </a:lnTo>
                  <a:lnTo>
                    <a:pt x="933" y="6186"/>
                  </a:lnTo>
                  <a:lnTo>
                    <a:pt x="829" y="6419"/>
                  </a:lnTo>
                  <a:lnTo>
                    <a:pt x="734" y="6652"/>
                  </a:lnTo>
                  <a:lnTo>
                    <a:pt x="639" y="6893"/>
                  </a:lnTo>
                  <a:lnTo>
                    <a:pt x="553" y="7135"/>
                  </a:lnTo>
                  <a:lnTo>
                    <a:pt x="475" y="7377"/>
                  </a:lnTo>
                  <a:lnTo>
                    <a:pt x="398" y="7627"/>
                  </a:lnTo>
                  <a:lnTo>
                    <a:pt x="337" y="7877"/>
                  </a:lnTo>
                  <a:lnTo>
                    <a:pt x="268" y="8136"/>
                  </a:lnTo>
                  <a:lnTo>
                    <a:pt x="217" y="8386"/>
                  </a:lnTo>
                  <a:lnTo>
                    <a:pt x="165" y="8645"/>
                  </a:lnTo>
                  <a:lnTo>
                    <a:pt x="122" y="8904"/>
                  </a:lnTo>
                  <a:lnTo>
                    <a:pt x="87" y="9162"/>
                  </a:lnTo>
                  <a:lnTo>
                    <a:pt x="61" y="9430"/>
                  </a:lnTo>
                  <a:lnTo>
                    <a:pt x="36" y="9697"/>
                  </a:lnTo>
                  <a:lnTo>
                    <a:pt x="18" y="9965"/>
                  </a:lnTo>
                  <a:lnTo>
                    <a:pt x="10" y="10232"/>
                  </a:lnTo>
                  <a:lnTo>
                    <a:pt x="1" y="10500"/>
                  </a:lnTo>
                  <a:lnTo>
                    <a:pt x="10" y="10776"/>
                  </a:lnTo>
                  <a:lnTo>
                    <a:pt x="18" y="11043"/>
                  </a:lnTo>
                  <a:lnTo>
                    <a:pt x="36" y="11310"/>
                  </a:lnTo>
                  <a:lnTo>
                    <a:pt x="61" y="11578"/>
                  </a:lnTo>
                  <a:lnTo>
                    <a:pt x="87" y="11837"/>
                  </a:lnTo>
                  <a:lnTo>
                    <a:pt x="122" y="12104"/>
                  </a:lnTo>
                  <a:lnTo>
                    <a:pt x="165" y="12363"/>
                  </a:lnTo>
                  <a:lnTo>
                    <a:pt x="217" y="12622"/>
                  </a:lnTo>
                  <a:lnTo>
                    <a:pt x="268" y="12872"/>
                  </a:lnTo>
                  <a:lnTo>
                    <a:pt x="337" y="13122"/>
                  </a:lnTo>
                  <a:lnTo>
                    <a:pt x="398" y="13372"/>
                  </a:lnTo>
                  <a:lnTo>
                    <a:pt x="475" y="13623"/>
                  </a:lnTo>
                  <a:lnTo>
                    <a:pt x="553" y="13873"/>
                  </a:lnTo>
                  <a:lnTo>
                    <a:pt x="639" y="14114"/>
                  </a:lnTo>
                  <a:lnTo>
                    <a:pt x="734" y="14356"/>
                  </a:lnTo>
                  <a:lnTo>
                    <a:pt x="829" y="14589"/>
                  </a:lnTo>
                  <a:lnTo>
                    <a:pt x="933" y="14822"/>
                  </a:lnTo>
                  <a:lnTo>
                    <a:pt x="1036" y="15055"/>
                  </a:lnTo>
                  <a:lnTo>
                    <a:pt x="1148" y="15279"/>
                  </a:lnTo>
                  <a:lnTo>
                    <a:pt x="1269" y="15503"/>
                  </a:lnTo>
                  <a:lnTo>
                    <a:pt x="1399" y="15727"/>
                  </a:lnTo>
                  <a:lnTo>
                    <a:pt x="1519" y="15943"/>
                  </a:lnTo>
                  <a:lnTo>
                    <a:pt x="1657" y="16159"/>
                  </a:lnTo>
                  <a:lnTo>
                    <a:pt x="1795" y="16375"/>
                  </a:lnTo>
                  <a:lnTo>
                    <a:pt x="1942" y="16582"/>
                  </a:lnTo>
                  <a:lnTo>
                    <a:pt x="2089" y="16780"/>
                  </a:lnTo>
                  <a:lnTo>
                    <a:pt x="2244" y="16987"/>
                  </a:lnTo>
                  <a:lnTo>
                    <a:pt x="2399" y="17177"/>
                  </a:lnTo>
                  <a:lnTo>
                    <a:pt x="2563" y="17375"/>
                  </a:lnTo>
                  <a:lnTo>
                    <a:pt x="2727" y="17556"/>
                  </a:lnTo>
                  <a:lnTo>
                    <a:pt x="2900" y="17746"/>
                  </a:lnTo>
                  <a:lnTo>
                    <a:pt x="3081" y="17927"/>
                  </a:lnTo>
                  <a:lnTo>
                    <a:pt x="3262" y="18100"/>
                  </a:lnTo>
                  <a:lnTo>
                    <a:pt x="3443" y="18272"/>
                  </a:lnTo>
                  <a:lnTo>
                    <a:pt x="3633" y="18436"/>
                  </a:lnTo>
                  <a:lnTo>
                    <a:pt x="3823" y="18600"/>
                  </a:lnTo>
                  <a:lnTo>
                    <a:pt x="4021" y="18764"/>
                  </a:lnTo>
                  <a:lnTo>
                    <a:pt x="4220" y="18911"/>
                  </a:lnTo>
                  <a:lnTo>
                    <a:pt x="4427" y="19066"/>
                  </a:lnTo>
                  <a:lnTo>
                    <a:pt x="4634" y="19204"/>
                  </a:lnTo>
                  <a:lnTo>
                    <a:pt x="4841" y="19342"/>
                  </a:lnTo>
                  <a:lnTo>
                    <a:pt x="5056" y="19480"/>
                  </a:lnTo>
                  <a:lnTo>
                    <a:pt x="5272" y="19610"/>
                  </a:lnTo>
                  <a:lnTo>
                    <a:pt x="5496" y="19730"/>
                  </a:lnTo>
                  <a:lnTo>
                    <a:pt x="5721" y="19851"/>
                  </a:lnTo>
                  <a:lnTo>
                    <a:pt x="5954" y="19963"/>
                  </a:lnTo>
                  <a:lnTo>
                    <a:pt x="6178" y="20076"/>
                  </a:lnTo>
                  <a:lnTo>
                    <a:pt x="6411" y="20179"/>
                  </a:lnTo>
                  <a:lnTo>
                    <a:pt x="6652" y="20274"/>
                  </a:lnTo>
                  <a:lnTo>
                    <a:pt x="6894" y="20360"/>
                  </a:lnTo>
                  <a:lnTo>
                    <a:pt x="7136" y="20446"/>
                  </a:lnTo>
                  <a:lnTo>
                    <a:pt x="7377" y="20524"/>
                  </a:lnTo>
                  <a:lnTo>
                    <a:pt x="7627" y="20602"/>
                  </a:lnTo>
                  <a:lnTo>
                    <a:pt x="7877" y="20671"/>
                  </a:lnTo>
                  <a:lnTo>
                    <a:pt x="8128" y="20731"/>
                  </a:lnTo>
                  <a:lnTo>
                    <a:pt x="8386" y="20783"/>
                  </a:lnTo>
                  <a:lnTo>
                    <a:pt x="8645" y="20835"/>
                  </a:lnTo>
                  <a:lnTo>
                    <a:pt x="8904" y="20878"/>
                  </a:lnTo>
                  <a:lnTo>
                    <a:pt x="9163" y="20912"/>
                  </a:lnTo>
                  <a:lnTo>
                    <a:pt x="9430" y="20947"/>
                  </a:lnTo>
                  <a:lnTo>
                    <a:pt x="9689" y="20973"/>
                  </a:lnTo>
                  <a:lnTo>
                    <a:pt x="9965" y="20990"/>
                  </a:lnTo>
                  <a:lnTo>
                    <a:pt x="10233" y="20999"/>
                  </a:lnTo>
                  <a:lnTo>
                    <a:pt x="10776" y="20999"/>
                  </a:lnTo>
                  <a:lnTo>
                    <a:pt x="11044" y="20990"/>
                  </a:lnTo>
                  <a:lnTo>
                    <a:pt x="11311" y="20973"/>
                  </a:lnTo>
                  <a:lnTo>
                    <a:pt x="11578" y="20947"/>
                  </a:lnTo>
                  <a:lnTo>
                    <a:pt x="11837" y="20912"/>
                  </a:lnTo>
                  <a:lnTo>
                    <a:pt x="12096" y="20878"/>
                  </a:lnTo>
                  <a:lnTo>
                    <a:pt x="12363" y="20835"/>
                  </a:lnTo>
                  <a:lnTo>
                    <a:pt x="12614" y="20783"/>
                  </a:lnTo>
                  <a:lnTo>
                    <a:pt x="12872" y="20731"/>
                  </a:lnTo>
                  <a:lnTo>
                    <a:pt x="13123" y="20671"/>
                  </a:lnTo>
                  <a:lnTo>
                    <a:pt x="13373" y="20602"/>
                  </a:lnTo>
                  <a:lnTo>
                    <a:pt x="13623" y="20524"/>
                  </a:lnTo>
                  <a:lnTo>
                    <a:pt x="13865" y="20446"/>
                  </a:lnTo>
                  <a:lnTo>
                    <a:pt x="14115" y="20360"/>
                  </a:lnTo>
                  <a:lnTo>
                    <a:pt x="14348" y="20274"/>
                  </a:lnTo>
                  <a:lnTo>
                    <a:pt x="14589" y="20179"/>
                  </a:lnTo>
                  <a:lnTo>
                    <a:pt x="14822" y="20076"/>
                  </a:lnTo>
                  <a:lnTo>
                    <a:pt x="15055" y="19963"/>
                  </a:lnTo>
                  <a:lnTo>
                    <a:pt x="15279" y="19851"/>
                  </a:lnTo>
                  <a:lnTo>
                    <a:pt x="15504" y="19730"/>
                  </a:lnTo>
                  <a:lnTo>
                    <a:pt x="15728" y="19610"/>
                  </a:lnTo>
                  <a:lnTo>
                    <a:pt x="15944" y="19480"/>
                  </a:lnTo>
                  <a:lnTo>
                    <a:pt x="16159" y="19342"/>
                  </a:lnTo>
                  <a:lnTo>
                    <a:pt x="16366" y="19204"/>
                  </a:lnTo>
                  <a:lnTo>
                    <a:pt x="16582" y="19066"/>
                  </a:lnTo>
                  <a:lnTo>
                    <a:pt x="16780" y="18911"/>
                  </a:lnTo>
                  <a:lnTo>
                    <a:pt x="16979" y="18764"/>
                  </a:lnTo>
                  <a:lnTo>
                    <a:pt x="17177" y="18600"/>
                  </a:lnTo>
                  <a:lnTo>
                    <a:pt x="17367" y="18436"/>
                  </a:lnTo>
                  <a:lnTo>
                    <a:pt x="17557" y="18272"/>
                  </a:lnTo>
                  <a:lnTo>
                    <a:pt x="17747" y="18100"/>
                  </a:lnTo>
                  <a:lnTo>
                    <a:pt x="17928" y="17927"/>
                  </a:lnTo>
                  <a:lnTo>
                    <a:pt x="18100" y="17746"/>
                  </a:lnTo>
                  <a:lnTo>
                    <a:pt x="18273" y="17556"/>
                  </a:lnTo>
                  <a:lnTo>
                    <a:pt x="18437" y="17375"/>
                  </a:lnTo>
                  <a:lnTo>
                    <a:pt x="18601" y="17177"/>
                  </a:lnTo>
                  <a:lnTo>
                    <a:pt x="18756" y="16987"/>
                  </a:lnTo>
                  <a:lnTo>
                    <a:pt x="18911" y="16780"/>
                  </a:lnTo>
                  <a:lnTo>
                    <a:pt x="19058" y="16582"/>
                  </a:lnTo>
                  <a:lnTo>
                    <a:pt x="19205" y="16375"/>
                  </a:lnTo>
                  <a:lnTo>
                    <a:pt x="19343" y="16159"/>
                  </a:lnTo>
                  <a:lnTo>
                    <a:pt x="19481" y="15943"/>
                  </a:lnTo>
                  <a:lnTo>
                    <a:pt x="19610" y="15727"/>
                  </a:lnTo>
                  <a:lnTo>
                    <a:pt x="19731" y="15503"/>
                  </a:lnTo>
                  <a:lnTo>
                    <a:pt x="19852" y="15279"/>
                  </a:lnTo>
                  <a:lnTo>
                    <a:pt x="19964" y="15055"/>
                  </a:lnTo>
                  <a:lnTo>
                    <a:pt x="20067" y="14822"/>
                  </a:lnTo>
                  <a:lnTo>
                    <a:pt x="20171" y="14589"/>
                  </a:lnTo>
                  <a:lnTo>
                    <a:pt x="20274" y="14356"/>
                  </a:lnTo>
                  <a:lnTo>
                    <a:pt x="20361" y="14114"/>
                  </a:lnTo>
                  <a:lnTo>
                    <a:pt x="20447" y="13873"/>
                  </a:lnTo>
                  <a:lnTo>
                    <a:pt x="20525" y="13623"/>
                  </a:lnTo>
                  <a:lnTo>
                    <a:pt x="20602" y="13372"/>
                  </a:lnTo>
                  <a:lnTo>
                    <a:pt x="20671" y="13122"/>
                  </a:lnTo>
                  <a:lnTo>
                    <a:pt x="20732" y="12872"/>
                  </a:lnTo>
                  <a:lnTo>
                    <a:pt x="20783" y="12622"/>
                  </a:lnTo>
                  <a:lnTo>
                    <a:pt x="20835" y="12363"/>
                  </a:lnTo>
                  <a:lnTo>
                    <a:pt x="20878" y="12104"/>
                  </a:lnTo>
                  <a:lnTo>
                    <a:pt x="20913" y="11837"/>
                  </a:lnTo>
                  <a:lnTo>
                    <a:pt x="20947" y="11578"/>
                  </a:lnTo>
                  <a:lnTo>
                    <a:pt x="20965" y="11310"/>
                  </a:lnTo>
                  <a:lnTo>
                    <a:pt x="20982" y="11043"/>
                  </a:lnTo>
                  <a:lnTo>
                    <a:pt x="20999" y="10776"/>
                  </a:lnTo>
                  <a:lnTo>
                    <a:pt x="20999" y="10500"/>
                  </a:lnTo>
                  <a:lnTo>
                    <a:pt x="20999" y="10232"/>
                  </a:lnTo>
                  <a:lnTo>
                    <a:pt x="20982" y="9965"/>
                  </a:lnTo>
                  <a:lnTo>
                    <a:pt x="20965" y="9697"/>
                  </a:lnTo>
                  <a:lnTo>
                    <a:pt x="20947" y="9430"/>
                  </a:lnTo>
                  <a:lnTo>
                    <a:pt x="20913" y="9162"/>
                  </a:lnTo>
                  <a:lnTo>
                    <a:pt x="20878" y="8904"/>
                  </a:lnTo>
                  <a:lnTo>
                    <a:pt x="20835" y="8645"/>
                  </a:lnTo>
                  <a:lnTo>
                    <a:pt x="20783" y="8386"/>
                  </a:lnTo>
                  <a:lnTo>
                    <a:pt x="20732" y="8136"/>
                  </a:lnTo>
                  <a:lnTo>
                    <a:pt x="20671" y="7877"/>
                  </a:lnTo>
                  <a:lnTo>
                    <a:pt x="20602" y="7627"/>
                  </a:lnTo>
                  <a:lnTo>
                    <a:pt x="20525" y="7377"/>
                  </a:lnTo>
                  <a:lnTo>
                    <a:pt x="20447" y="7135"/>
                  </a:lnTo>
                  <a:lnTo>
                    <a:pt x="20361" y="6893"/>
                  </a:lnTo>
                  <a:lnTo>
                    <a:pt x="20274" y="6652"/>
                  </a:lnTo>
                  <a:lnTo>
                    <a:pt x="20171" y="6419"/>
                  </a:lnTo>
                  <a:lnTo>
                    <a:pt x="20067" y="6186"/>
                  </a:lnTo>
                  <a:lnTo>
                    <a:pt x="19964" y="5953"/>
                  </a:lnTo>
                  <a:lnTo>
                    <a:pt x="19852" y="5720"/>
                  </a:lnTo>
                  <a:lnTo>
                    <a:pt x="19731" y="5496"/>
                  </a:lnTo>
                  <a:lnTo>
                    <a:pt x="19610" y="5280"/>
                  </a:lnTo>
                  <a:lnTo>
                    <a:pt x="19481" y="5056"/>
                  </a:lnTo>
                  <a:lnTo>
                    <a:pt x="19343" y="4840"/>
                  </a:lnTo>
                  <a:lnTo>
                    <a:pt x="19205" y="4633"/>
                  </a:lnTo>
                  <a:lnTo>
                    <a:pt x="19058" y="4426"/>
                  </a:lnTo>
                  <a:lnTo>
                    <a:pt x="18911" y="4219"/>
                  </a:lnTo>
                  <a:lnTo>
                    <a:pt x="18756" y="4021"/>
                  </a:lnTo>
                  <a:lnTo>
                    <a:pt x="18601" y="3822"/>
                  </a:lnTo>
                  <a:lnTo>
                    <a:pt x="18437" y="3632"/>
                  </a:lnTo>
                  <a:lnTo>
                    <a:pt x="18273" y="3443"/>
                  </a:lnTo>
                  <a:lnTo>
                    <a:pt x="18100" y="3261"/>
                  </a:lnTo>
                  <a:lnTo>
                    <a:pt x="17928" y="3080"/>
                  </a:lnTo>
                  <a:lnTo>
                    <a:pt x="17747" y="2899"/>
                  </a:lnTo>
                  <a:lnTo>
                    <a:pt x="17557" y="2735"/>
                  </a:lnTo>
                  <a:lnTo>
                    <a:pt x="17367" y="2563"/>
                  </a:lnTo>
                  <a:lnTo>
                    <a:pt x="17177" y="2399"/>
                  </a:lnTo>
                  <a:lnTo>
                    <a:pt x="16979" y="2243"/>
                  </a:lnTo>
                  <a:lnTo>
                    <a:pt x="16780" y="2088"/>
                  </a:lnTo>
                  <a:lnTo>
                    <a:pt x="16582" y="1942"/>
                  </a:lnTo>
                  <a:lnTo>
                    <a:pt x="16366" y="1795"/>
                  </a:lnTo>
                  <a:lnTo>
                    <a:pt x="16159" y="1657"/>
                  </a:lnTo>
                  <a:lnTo>
                    <a:pt x="15944" y="1527"/>
                  </a:lnTo>
                  <a:lnTo>
                    <a:pt x="15728" y="1398"/>
                  </a:lnTo>
                  <a:lnTo>
                    <a:pt x="15504" y="1269"/>
                  </a:lnTo>
                  <a:lnTo>
                    <a:pt x="15279" y="1156"/>
                  </a:lnTo>
                  <a:lnTo>
                    <a:pt x="15055" y="1036"/>
                  </a:lnTo>
                  <a:lnTo>
                    <a:pt x="14822" y="932"/>
                  </a:lnTo>
                  <a:lnTo>
                    <a:pt x="14589" y="829"/>
                  </a:lnTo>
                  <a:lnTo>
                    <a:pt x="14348" y="734"/>
                  </a:lnTo>
                  <a:lnTo>
                    <a:pt x="14115" y="639"/>
                  </a:lnTo>
                  <a:lnTo>
                    <a:pt x="13865" y="553"/>
                  </a:lnTo>
                  <a:lnTo>
                    <a:pt x="13623" y="475"/>
                  </a:lnTo>
                  <a:lnTo>
                    <a:pt x="13373" y="406"/>
                  </a:lnTo>
                  <a:lnTo>
                    <a:pt x="13123" y="337"/>
                  </a:lnTo>
                  <a:lnTo>
                    <a:pt x="12872" y="277"/>
                  </a:lnTo>
                  <a:lnTo>
                    <a:pt x="12614" y="216"/>
                  </a:lnTo>
                  <a:lnTo>
                    <a:pt x="12363" y="173"/>
                  </a:lnTo>
                  <a:lnTo>
                    <a:pt x="12096" y="130"/>
                  </a:lnTo>
                  <a:lnTo>
                    <a:pt x="11837" y="87"/>
                  </a:lnTo>
                  <a:lnTo>
                    <a:pt x="11578" y="61"/>
                  </a:lnTo>
                  <a:lnTo>
                    <a:pt x="11311" y="35"/>
                  </a:lnTo>
                  <a:lnTo>
                    <a:pt x="11044" y="18"/>
                  </a:lnTo>
                  <a:lnTo>
                    <a:pt x="10776" y="9"/>
                  </a:lnTo>
                  <a:lnTo>
                    <a:pt x="105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4"/>
            <p:cNvSpPr/>
            <p:nvPr/>
          </p:nvSpPr>
          <p:spPr>
            <a:xfrm>
              <a:off x="7360147" y="1161756"/>
              <a:ext cx="633360" cy="633330"/>
            </a:xfrm>
            <a:custGeom>
              <a:avLst/>
              <a:gdLst/>
              <a:ahLst/>
              <a:cxnLst/>
              <a:rect l="l" t="t" r="r" b="b"/>
              <a:pathLst>
                <a:path w="21000" h="20999" extrusionOk="0">
                  <a:moveTo>
                    <a:pt x="10138" y="26"/>
                  </a:moveTo>
                  <a:lnTo>
                    <a:pt x="10138" y="4849"/>
                  </a:lnTo>
                  <a:lnTo>
                    <a:pt x="9542" y="4840"/>
                  </a:lnTo>
                  <a:lnTo>
                    <a:pt x="8956" y="4814"/>
                  </a:lnTo>
                  <a:lnTo>
                    <a:pt x="8378" y="4780"/>
                  </a:lnTo>
                  <a:lnTo>
                    <a:pt x="7800" y="4745"/>
                  </a:lnTo>
                  <a:lnTo>
                    <a:pt x="7230" y="4694"/>
                  </a:lnTo>
                  <a:lnTo>
                    <a:pt x="6670" y="4625"/>
                  </a:lnTo>
                  <a:lnTo>
                    <a:pt x="6118" y="4556"/>
                  </a:lnTo>
                  <a:lnTo>
                    <a:pt x="5565" y="4478"/>
                  </a:lnTo>
                  <a:lnTo>
                    <a:pt x="5660" y="4245"/>
                  </a:lnTo>
                  <a:lnTo>
                    <a:pt x="5764" y="4012"/>
                  </a:lnTo>
                  <a:lnTo>
                    <a:pt x="5867" y="3788"/>
                  </a:lnTo>
                  <a:lnTo>
                    <a:pt x="5979" y="3563"/>
                  </a:lnTo>
                  <a:lnTo>
                    <a:pt x="6092" y="3348"/>
                  </a:lnTo>
                  <a:lnTo>
                    <a:pt x="6204" y="3141"/>
                  </a:lnTo>
                  <a:lnTo>
                    <a:pt x="6325" y="2934"/>
                  </a:lnTo>
                  <a:lnTo>
                    <a:pt x="6445" y="2735"/>
                  </a:lnTo>
                  <a:lnTo>
                    <a:pt x="6566" y="2545"/>
                  </a:lnTo>
                  <a:lnTo>
                    <a:pt x="6696" y="2356"/>
                  </a:lnTo>
                  <a:lnTo>
                    <a:pt x="6825" y="2174"/>
                  </a:lnTo>
                  <a:lnTo>
                    <a:pt x="6963" y="2002"/>
                  </a:lnTo>
                  <a:lnTo>
                    <a:pt x="7101" y="1838"/>
                  </a:lnTo>
                  <a:lnTo>
                    <a:pt x="7239" y="1674"/>
                  </a:lnTo>
                  <a:lnTo>
                    <a:pt x="7377" y="1519"/>
                  </a:lnTo>
                  <a:lnTo>
                    <a:pt x="7524" y="1372"/>
                  </a:lnTo>
                  <a:lnTo>
                    <a:pt x="7670" y="1234"/>
                  </a:lnTo>
                  <a:lnTo>
                    <a:pt x="7817" y="1096"/>
                  </a:lnTo>
                  <a:lnTo>
                    <a:pt x="7972" y="967"/>
                  </a:lnTo>
                  <a:lnTo>
                    <a:pt x="8128" y="855"/>
                  </a:lnTo>
                  <a:lnTo>
                    <a:pt x="8283" y="742"/>
                  </a:lnTo>
                  <a:lnTo>
                    <a:pt x="8447" y="630"/>
                  </a:lnTo>
                  <a:lnTo>
                    <a:pt x="8602" y="535"/>
                  </a:lnTo>
                  <a:lnTo>
                    <a:pt x="8766" y="449"/>
                  </a:lnTo>
                  <a:lnTo>
                    <a:pt x="8930" y="363"/>
                  </a:lnTo>
                  <a:lnTo>
                    <a:pt x="9102" y="294"/>
                  </a:lnTo>
                  <a:lnTo>
                    <a:pt x="9266" y="225"/>
                  </a:lnTo>
                  <a:lnTo>
                    <a:pt x="9439" y="173"/>
                  </a:lnTo>
                  <a:lnTo>
                    <a:pt x="9611" y="121"/>
                  </a:lnTo>
                  <a:lnTo>
                    <a:pt x="9784" y="78"/>
                  </a:lnTo>
                  <a:lnTo>
                    <a:pt x="9957" y="52"/>
                  </a:lnTo>
                  <a:lnTo>
                    <a:pt x="10138" y="26"/>
                  </a:lnTo>
                  <a:close/>
                  <a:moveTo>
                    <a:pt x="10871" y="26"/>
                  </a:moveTo>
                  <a:lnTo>
                    <a:pt x="11044" y="52"/>
                  </a:lnTo>
                  <a:lnTo>
                    <a:pt x="11216" y="78"/>
                  </a:lnTo>
                  <a:lnTo>
                    <a:pt x="11389" y="121"/>
                  </a:lnTo>
                  <a:lnTo>
                    <a:pt x="11561" y="173"/>
                  </a:lnTo>
                  <a:lnTo>
                    <a:pt x="11734" y="225"/>
                  </a:lnTo>
                  <a:lnTo>
                    <a:pt x="11906" y="294"/>
                  </a:lnTo>
                  <a:lnTo>
                    <a:pt x="12070" y="363"/>
                  </a:lnTo>
                  <a:lnTo>
                    <a:pt x="12234" y="449"/>
                  </a:lnTo>
                  <a:lnTo>
                    <a:pt x="12398" y="535"/>
                  </a:lnTo>
                  <a:lnTo>
                    <a:pt x="12562" y="630"/>
                  </a:lnTo>
                  <a:lnTo>
                    <a:pt x="12717" y="742"/>
                  </a:lnTo>
                  <a:lnTo>
                    <a:pt x="12872" y="855"/>
                  </a:lnTo>
                  <a:lnTo>
                    <a:pt x="13028" y="967"/>
                  </a:lnTo>
                  <a:lnTo>
                    <a:pt x="13183" y="1096"/>
                  </a:lnTo>
                  <a:lnTo>
                    <a:pt x="13330" y="1234"/>
                  </a:lnTo>
                  <a:lnTo>
                    <a:pt x="13476" y="1372"/>
                  </a:lnTo>
                  <a:lnTo>
                    <a:pt x="13623" y="1519"/>
                  </a:lnTo>
                  <a:lnTo>
                    <a:pt x="13761" y="1674"/>
                  </a:lnTo>
                  <a:lnTo>
                    <a:pt x="13899" y="1838"/>
                  </a:lnTo>
                  <a:lnTo>
                    <a:pt x="14037" y="2002"/>
                  </a:lnTo>
                  <a:lnTo>
                    <a:pt x="14175" y="2174"/>
                  </a:lnTo>
                  <a:lnTo>
                    <a:pt x="14305" y="2356"/>
                  </a:lnTo>
                  <a:lnTo>
                    <a:pt x="14434" y="2545"/>
                  </a:lnTo>
                  <a:lnTo>
                    <a:pt x="14555" y="2735"/>
                  </a:lnTo>
                  <a:lnTo>
                    <a:pt x="14675" y="2934"/>
                  </a:lnTo>
                  <a:lnTo>
                    <a:pt x="14796" y="3141"/>
                  </a:lnTo>
                  <a:lnTo>
                    <a:pt x="14908" y="3348"/>
                  </a:lnTo>
                  <a:lnTo>
                    <a:pt x="15021" y="3563"/>
                  </a:lnTo>
                  <a:lnTo>
                    <a:pt x="15133" y="3779"/>
                  </a:lnTo>
                  <a:lnTo>
                    <a:pt x="15236" y="4003"/>
                  </a:lnTo>
                  <a:lnTo>
                    <a:pt x="15340" y="4236"/>
                  </a:lnTo>
                  <a:lnTo>
                    <a:pt x="15435" y="4469"/>
                  </a:lnTo>
                  <a:lnTo>
                    <a:pt x="14883" y="4556"/>
                  </a:lnTo>
                  <a:lnTo>
                    <a:pt x="14330" y="4625"/>
                  </a:lnTo>
                  <a:lnTo>
                    <a:pt x="13770" y="4685"/>
                  </a:lnTo>
                  <a:lnTo>
                    <a:pt x="13200" y="4737"/>
                  </a:lnTo>
                  <a:lnTo>
                    <a:pt x="12622" y="4780"/>
                  </a:lnTo>
                  <a:lnTo>
                    <a:pt x="12044" y="4814"/>
                  </a:lnTo>
                  <a:lnTo>
                    <a:pt x="11458" y="4832"/>
                  </a:lnTo>
                  <a:lnTo>
                    <a:pt x="10871" y="4849"/>
                  </a:lnTo>
                  <a:lnTo>
                    <a:pt x="10871" y="26"/>
                  </a:lnTo>
                  <a:close/>
                  <a:moveTo>
                    <a:pt x="5307" y="5177"/>
                  </a:moveTo>
                  <a:lnTo>
                    <a:pt x="5885" y="5263"/>
                  </a:lnTo>
                  <a:lnTo>
                    <a:pt x="6471" y="5341"/>
                  </a:lnTo>
                  <a:lnTo>
                    <a:pt x="7066" y="5410"/>
                  </a:lnTo>
                  <a:lnTo>
                    <a:pt x="7670" y="5461"/>
                  </a:lnTo>
                  <a:lnTo>
                    <a:pt x="8274" y="5513"/>
                  </a:lnTo>
                  <a:lnTo>
                    <a:pt x="8887" y="5548"/>
                  </a:lnTo>
                  <a:lnTo>
                    <a:pt x="9508" y="5565"/>
                  </a:lnTo>
                  <a:lnTo>
                    <a:pt x="10138" y="5582"/>
                  </a:lnTo>
                  <a:lnTo>
                    <a:pt x="10138" y="10344"/>
                  </a:lnTo>
                  <a:lnTo>
                    <a:pt x="4470" y="10344"/>
                  </a:lnTo>
                  <a:lnTo>
                    <a:pt x="4478" y="9991"/>
                  </a:lnTo>
                  <a:lnTo>
                    <a:pt x="4487" y="9637"/>
                  </a:lnTo>
                  <a:lnTo>
                    <a:pt x="4513" y="9292"/>
                  </a:lnTo>
                  <a:lnTo>
                    <a:pt x="4539" y="8955"/>
                  </a:lnTo>
                  <a:lnTo>
                    <a:pt x="4565" y="8610"/>
                  </a:lnTo>
                  <a:lnTo>
                    <a:pt x="4608" y="8282"/>
                  </a:lnTo>
                  <a:lnTo>
                    <a:pt x="4651" y="7946"/>
                  </a:lnTo>
                  <a:lnTo>
                    <a:pt x="4703" y="7618"/>
                  </a:lnTo>
                  <a:lnTo>
                    <a:pt x="4754" y="7299"/>
                  </a:lnTo>
                  <a:lnTo>
                    <a:pt x="4815" y="6980"/>
                  </a:lnTo>
                  <a:lnTo>
                    <a:pt x="4884" y="6669"/>
                  </a:lnTo>
                  <a:lnTo>
                    <a:pt x="4962" y="6359"/>
                  </a:lnTo>
                  <a:lnTo>
                    <a:pt x="5039" y="6057"/>
                  </a:lnTo>
                  <a:lnTo>
                    <a:pt x="5125" y="5755"/>
                  </a:lnTo>
                  <a:lnTo>
                    <a:pt x="5212" y="5461"/>
                  </a:lnTo>
                  <a:lnTo>
                    <a:pt x="5307" y="5177"/>
                  </a:lnTo>
                  <a:close/>
                  <a:moveTo>
                    <a:pt x="15702" y="5177"/>
                  </a:moveTo>
                  <a:lnTo>
                    <a:pt x="15797" y="5461"/>
                  </a:lnTo>
                  <a:lnTo>
                    <a:pt x="15883" y="5755"/>
                  </a:lnTo>
                  <a:lnTo>
                    <a:pt x="15961" y="6057"/>
                  </a:lnTo>
                  <a:lnTo>
                    <a:pt x="16047" y="6359"/>
                  </a:lnTo>
                  <a:lnTo>
                    <a:pt x="16116" y="6669"/>
                  </a:lnTo>
                  <a:lnTo>
                    <a:pt x="16185" y="6980"/>
                  </a:lnTo>
                  <a:lnTo>
                    <a:pt x="16246" y="7299"/>
                  </a:lnTo>
                  <a:lnTo>
                    <a:pt x="16297" y="7627"/>
                  </a:lnTo>
                  <a:lnTo>
                    <a:pt x="16349" y="7946"/>
                  </a:lnTo>
                  <a:lnTo>
                    <a:pt x="16392" y="8282"/>
                  </a:lnTo>
                  <a:lnTo>
                    <a:pt x="16435" y="8619"/>
                  </a:lnTo>
                  <a:lnTo>
                    <a:pt x="16470" y="8955"/>
                  </a:lnTo>
                  <a:lnTo>
                    <a:pt x="16496" y="9292"/>
                  </a:lnTo>
                  <a:lnTo>
                    <a:pt x="16513" y="9637"/>
                  </a:lnTo>
                  <a:lnTo>
                    <a:pt x="16522" y="9991"/>
                  </a:lnTo>
                  <a:lnTo>
                    <a:pt x="16530" y="10344"/>
                  </a:lnTo>
                  <a:lnTo>
                    <a:pt x="10871" y="10344"/>
                  </a:lnTo>
                  <a:lnTo>
                    <a:pt x="10871" y="5582"/>
                  </a:lnTo>
                  <a:lnTo>
                    <a:pt x="11492" y="5574"/>
                  </a:lnTo>
                  <a:lnTo>
                    <a:pt x="12113" y="5548"/>
                  </a:lnTo>
                  <a:lnTo>
                    <a:pt x="12726" y="5513"/>
                  </a:lnTo>
                  <a:lnTo>
                    <a:pt x="13330" y="5470"/>
                  </a:lnTo>
                  <a:lnTo>
                    <a:pt x="13934" y="5410"/>
                  </a:lnTo>
                  <a:lnTo>
                    <a:pt x="14529" y="5341"/>
                  </a:lnTo>
                  <a:lnTo>
                    <a:pt x="15115" y="5263"/>
                  </a:lnTo>
                  <a:lnTo>
                    <a:pt x="15702" y="5177"/>
                  </a:lnTo>
                  <a:close/>
                  <a:moveTo>
                    <a:pt x="10138" y="11078"/>
                  </a:moveTo>
                  <a:lnTo>
                    <a:pt x="10138" y="15658"/>
                  </a:lnTo>
                  <a:lnTo>
                    <a:pt x="9517" y="15667"/>
                  </a:lnTo>
                  <a:lnTo>
                    <a:pt x="8913" y="15693"/>
                  </a:lnTo>
                  <a:lnTo>
                    <a:pt x="8309" y="15727"/>
                  </a:lnTo>
                  <a:lnTo>
                    <a:pt x="7714" y="15771"/>
                  </a:lnTo>
                  <a:lnTo>
                    <a:pt x="7118" y="15822"/>
                  </a:lnTo>
                  <a:lnTo>
                    <a:pt x="6532" y="15891"/>
                  </a:lnTo>
                  <a:lnTo>
                    <a:pt x="5954" y="15960"/>
                  </a:lnTo>
                  <a:lnTo>
                    <a:pt x="5384" y="16047"/>
                  </a:lnTo>
                  <a:lnTo>
                    <a:pt x="5289" y="15771"/>
                  </a:lnTo>
                  <a:lnTo>
                    <a:pt x="5194" y="15495"/>
                  </a:lnTo>
                  <a:lnTo>
                    <a:pt x="5108" y="15201"/>
                  </a:lnTo>
                  <a:lnTo>
                    <a:pt x="5031" y="14917"/>
                  </a:lnTo>
                  <a:lnTo>
                    <a:pt x="4953" y="14615"/>
                  </a:lnTo>
                  <a:lnTo>
                    <a:pt x="4884" y="14313"/>
                  </a:lnTo>
                  <a:lnTo>
                    <a:pt x="4815" y="14011"/>
                  </a:lnTo>
                  <a:lnTo>
                    <a:pt x="4754" y="13700"/>
                  </a:lnTo>
                  <a:lnTo>
                    <a:pt x="4703" y="13381"/>
                  </a:lnTo>
                  <a:lnTo>
                    <a:pt x="4651" y="13062"/>
                  </a:lnTo>
                  <a:lnTo>
                    <a:pt x="4608" y="12743"/>
                  </a:lnTo>
                  <a:lnTo>
                    <a:pt x="4573" y="12415"/>
                  </a:lnTo>
                  <a:lnTo>
                    <a:pt x="4539" y="12087"/>
                  </a:lnTo>
                  <a:lnTo>
                    <a:pt x="4513" y="11750"/>
                  </a:lnTo>
                  <a:lnTo>
                    <a:pt x="4496" y="11414"/>
                  </a:lnTo>
                  <a:lnTo>
                    <a:pt x="4478" y="11078"/>
                  </a:lnTo>
                  <a:close/>
                  <a:moveTo>
                    <a:pt x="16522" y="11078"/>
                  </a:moveTo>
                  <a:lnTo>
                    <a:pt x="16513" y="11414"/>
                  </a:lnTo>
                  <a:lnTo>
                    <a:pt x="16487" y="11750"/>
                  </a:lnTo>
                  <a:lnTo>
                    <a:pt x="16461" y="12087"/>
                  </a:lnTo>
                  <a:lnTo>
                    <a:pt x="16435" y="12415"/>
                  </a:lnTo>
                  <a:lnTo>
                    <a:pt x="16392" y="12743"/>
                  </a:lnTo>
                  <a:lnTo>
                    <a:pt x="16349" y="13070"/>
                  </a:lnTo>
                  <a:lnTo>
                    <a:pt x="16297" y="13381"/>
                  </a:lnTo>
                  <a:lnTo>
                    <a:pt x="16246" y="13700"/>
                  </a:lnTo>
                  <a:lnTo>
                    <a:pt x="16185" y="14011"/>
                  </a:lnTo>
                  <a:lnTo>
                    <a:pt x="16125" y="14321"/>
                  </a:lnTo>
                  <a:lnTo>
                    <a:pt x="16047" y="14623"/>
                  </a:lnTo>
                  <a:lnTo>
                    <a:pt x="15978" y="14917"/>
                  </a:lnTo>
                  <a:lnTo>
                    <a:pt x="15892" y="15210"/>
                  </a:lnTo>
                  <a:lnTo>
                    <a:pt x="15806" y="15495"/>
                  </a:lnTo>
                  <a:lnTo>
                    <a:pt x="15719" y="15779"/>
                  </a:lnTo>
                  <a:lnTo>
                    <a:pt x="15616" y="16055"/>
                  </a:lnTo>
                  <a:lnTo>
                    <a:pt x="15046" y="15969"/>
                  </a:lnTo>
                  <a:lnTo>
                    <a:pt x="14468" y="15891"/>
                  </a:lnTo>
                  <a:lnTo>
                    <a:pt x="13882" y="15831"/>
                  </a:lnTo>
                  <a:lnTo>
                    <a:pt x="13295" y="15771"/>
                  </a:lnTo>
                  <a:lnTo>
                    <a:pt x="12691" y="15727"/>
                  </a:lnTo>
                  <a:lnTo>
                    <a:pt x="12087" y="15693"/>
                  </a:lnTo>
                  <a:lnTo>
                    <a:pt x="11484" y="15676"/>
                  </a:lnTo>
                  <a:lnTo>
                    <a:pt x="10871" y="15658"/>
                  </a:lnTo>
                  <a:lnTo>
                    <a:pt x="10871" y="11078"/>
                  </a:lnTo>
                  <a:close/>
                  <a:moveTo>
                    <a:pt x="10138" y="16392"/>
                  </a:moveTo>
                  <a:lnTo>
                    <a:pt x="10138" y="20981"/>
                  </a:lnTo>
                  <a:lnTo>
                    <a:pt x="9965" y="20955"/>
                  </a:lnTo>
                  <a:lnTo>
                    <a:pt x="9793" y="20930"/>
                  </a:lnTo>
                  <a:lnTo>
                    <a:pt x="9620" y="20886"/>
                  </a:lnTo>
                  <a:lnTo>
                    <a:pt x="9456" y="20843"/>
                  </a:lnTo>
                  <a:lnTo>
                    <a:pt x="9292" y="20783"/>
                  </a:lnTo>
                  <a:lnTo>
                    <a:pt x="9128" y="20723"/>
                  </a:lnTo>
                  <a:lnTo>
                    <a:pt x="8964" y="20654"/>
                  </a:lnTo>
                  <a:lnTo>
                    <a:pt x="8809" y="20576"/>
                  </a:lnTo>
                  <a:lnTo>
                    <a:pt x="8645" y="20490"/>
                  </a:lnTo>
                  <a:lnTo>
                    <a:pt x="8490" y="20403"/>
                  </a:lnTo>
                  <a:lnTo>
                    <a:pt x="8335" y="20300"/>
                  </a:lnTo>
                  <a:lnTo>
                    <a:pt x="8179" y="20196"/>
                  </a:lnTo>
                  <a:lnTo>
                    <a:pt x="8033" y="20084"/>
                  </a:lnTo>
                  <a:lnTo>
                    <a:pt x="7886" y="19963"/>
                  </a:lnTo>
                  <a:lnTo>
                    <a:pt x="7739" y="19834"/>
                  </a:lnTo>
                  <a:lnTo>
                    <a:pt x="7593" y="19705"/>
                  </a:lnTo>
                  <a:lnTo>
                    <a:pt x="7455" y="19558"/>
                  </a:lnTo>
                  <a:lnTo>
                    <a:pt x="7317" y="19411"/>
                  </a:lnTo>
                  <a:lnTo>
                    <a:pt x="7179" y="19265"/>
                  </a:lnTo>
                  <a:lnTo>
                    <a:pt x="7041" y="19101"/>
                  </a:lnTo>
                  <a:lnTo>
                    <a:pt x="6911" y="18937"/>
                  </a:lnTo>
                  <a:lnTo>
                    <a:pt x="6782" y="18764"/>
                  </a:lnTo>
                  <a:lnTo>
                    <a:pt x="6652" y="18592"/>
                  </a:lnTo>
                  <a:lnTo>
                    <a:pt x="6532" y="18402"/>
                  </a:lnTo>
                  <a:lnTo>
                    <a:pt x="6411" y="18221"/>
                  </a:lnTo>
                  <a:lnTo>
                    <a:pt x="6299" y="18022"/>
                  </a:lnTo>
                  <a:lnTo>
                    <a:pt x="6178" y="17824"/>
                  </a:lnTo>
                  <a:lnTo>
                    <a:pt x="6066" y="17617"/>
                  </a:lnTo>
                  <a:lnTo>
                    <a:pt x="5859" y="17194"/>
                  </a:lnTo>
                  <a:lnTo>
                    <a:pt x="5652" y="16754"/>
                  </a:lnTo>
                  <a:lnTo>
                    <a:pt x="6195" y="16676"/>
                  </a:lnTo>
                  <a:lnTo>
                    <a:pt x="6739" y="16607"/>
                  </a:lnTo>
                  <a:lnTo>
                    <a:pt x="7291" y="16547"/>
                  </a:lnTo>
                  <a:lnTo>
                    <a:pt x="7852" y="16495"/>
                  </a:lnTo>
                  <a:lnTo>
                    <a:pt x="8412" y="16461"/>
                  </a:lnTo>
                  <a:lnTo>
                    <a:pt x="8982" y="16426"/>
                  </a:lnTo>
                  <a:lnTo>
                    <a:pt x="9560" y="16409"/>
                  </a:lnTo>
                  <a:lnTo>
                    <a:pt x="10138" y="16392"/>
                  </a:lnTo>
                  <a:close/>
                  <a:moveTo>
                    <a:pt x="10871" y="16392"/>
                  </a:moveTo>
                  <a:lnTo>
                    <a:pt x="11449" y="16400"/>
                  </a:lnTo>
                  <a:lnTo>
                    <a:pt x="12018" y="16426"/>
                  </a:lnTo>
                  <a:lnTo>
                    <a:pt x="12588" y="16452"/>
                  </a:lnTo>
                  <a:lnTo>
                    <a:pt x="13149" y="16495"/>
                  </a:lnTo>
                  <a:lnTo>
                    <a:pt x="13709" y="16547"/>
                  </a:lnTo>
                  <a:lnTo>
                    <a:pt x="14261" y="16607"/>
                  </a:lnTo>
                  <a:lnTo>
                    <a:pt x="14805" y="16668"/>
                  </a:lnTo>
                  <a:lnTo>
                    <a:pt x="15348" y="16745"/>
                  </a:lnTo>
                  <a:lnTo>
                    <a:pt x="15150" y="17194"/>
                  </a:lnTo>
                  <a:lnTo>
                    <a:pt x="14934" y="17617"/>
                  </a:lnTo>
                  <a:lnTo>
                    <a:pt x="14822" y="17824"/>
                  </a:lnTo>
                  <a:lnTo>
                    <a:pt x="14710" y="18022"/>
                  </a:lnTo>
                  <a:lnTo>
                    <a:pt x="14589" y="18212"/>
                  </a:lnTo>
                  <a:lnTo>
                    <a:pt x="14468" y="18402"/>
                  </a:lnTo>
                  <a:lnTo>
                    <a:pt x="14348" y="18583"/>
                  </a:lnTo>
                  <a:lnTo>
                    <a:pt x="14218" y="18764"/>
                  </a:lnTo>
                  <a:lnTo>
                    <a:pt x="14097" y="18937"/>
                  </a:lnTo>
                  <a:lnTo>
                    <a:pt x="13959" y="19101"/>
                  </a:lnTo>
                  <a:lnTo>
                    <a:pt x="13830" y="19256"/>
                  </a:lnTo>
                  <a:lnTo>
                    <a:pt x="13692" y="19411"/>
                  </a:lnTo>
                  <a:lnTo>
                    <a:pt x="13554" y="19558"/>
                  </a:lnTo>
                  <a:lnTo>
                    <a:pt x="13407" y="19696"/>
                  </a:lnTo>
                  <a:lnTo>
                    <a:pt x="13269" y="19834"/>
                  </a:lnTo>
                  <a:lnTo>
                    <a:pt x="13123" y="19963"/>
                  </a:lnTo>
                  <a:lnTo>
                    <a:pt x="12967" y="20084"/>
                  </a:lnTo>
                  <a:lnTo>
                    <a:pt x="12821" y="20196"/>
                  </a:lnTo>
                  <a:lnTo>
                    <a:pt x="12665" y="20300"/>
                  </a:lnTo>
                  <a:lnTo>
                    <a:pt x="12510" y="20403"/>
                  </a:lnTo>
                  <a:lnTo>
                    <a:pt x="12355" y="20490"/>
                  </a:lnTo>
                  <a:lnTo>
                    <a:pt x="12200" y="20576"/>
                  </a:lnTo>
                  <a:lnTo>
                    <a:pt x="12036" y="20654"/>
                  </a:lnTo>
                  <a:lnTo>
                    <a:pt x="11872" y="20723"/>
                  </a:lnTo>
                  <a:lnTo>
                    <a:pt x="11708" y="20783"/>
                  </a:lnTo>
                  <a:lnTo>
                    <a:pt x="11544" y="20843"/>
                  </a:lnTo>
                  <a:lnTo>
                    <a:pt x="11380" y="20886"/>
                  </a:lnTo>
                  <a:lnTo>
                    <a:pt x="11207" y="20930"/>
                  </a:lnTo>
                  <a:lnTo>
                    <a:pt x="11044" y="20955"/>
                  </a:lnTo>
                  <a:lnTo>
                    <a:pt x="10871" y="20981"/>
                  </a:lnTo>
                  <a:lnTo>
                    <a:pt x="10871" y="16392"/>
                  </a:lnTo>
                  <a:close/>
                  <a:moveTo>
                    <a:pt x="10500" y="0"/>
                  </a:moveTo>
                  <a:lnTo>
                    <a:pt x="10103" y="9"/>
                  </a:lnTo>
                  <a:lnTo>
                    <a:pt x="9706" y="35"/>
                  </a:lnTo>
                  <a:lnTo>
                    <a:pt x="9310" y="69"/>
                  </a:lnTo>
                  <a:lnTo>
                    <a:pt x="8921" y="121"/>
                  </a:lnTo>
                  <a:lnTo>
                    <a:pt x="8542" y="190"/>
                  </a:lnTo>
                  <a:lnTo>
                    <a:pt x="8162" y="268"/>
                  </a:lnTo>
                  <a:lnTo>
                    <a:pt x="7783" y="363"/>
                  </a:lnTo>
                  <a:lnTo>
                    <a:pt x="7420" y="466"/>
                  </a:lnTo>
                  <a:lnTo>
                    <a:pt x="7222" y="639"/>
                  </a:lnTo>
                  <a:lnTo>
                    <a:pt x="7023" y="820"/>
                  </a:lnTo>
                  <a:lnTo>
                    <a:pt x="6834" y="1010"/>
                  </a:lnTo>
                  <a:lnTo>
                    <a:pt x="6652" y="1217"/>
                  </a:lnTo>
                  <a:lnTo>
                    <a:pt x="6471" y="1424"/>
                  </a:lnTo>
                  <a:lnTo>
                    <a:pt x="6290" y="1648"/>
                  </a:lnTo>
                  <a:lnTo>
                    <a:pt x="6118" y="1881"/>
                  </a:lnTo>
                  <a:lnTo>
                    <a:pt x="5954" y="2123"/>
                  </a:lnTo>
                  <a:lnTo>
                    <a:pt x="5790" y="2373"/>
                  </a:lnTo>
                  <a:lnTo>
                    <a:pt x="5634" y="2632"/>
                  </a:lnTo>
                  <a:lnTo>
                    <a:pt x="5488" y="2899"/>
                  </a:lnTo>
                  <a:lnTo>
                    <a:pt x="5341" y="3167"/>
                  </a:lnTo>
                  <a:lnTo>
                    <a:pt x="5194" y="3451"/>
                  </a:lnTo>
                  <a:lnTo>
                    <a:pt x="5065" y="3745"/>
                  </a:lnTo>
                  <a:lnTo>
                    <a:pt x="4936" y="4047"/>
                  </a:lnTo>
                  <a:lnTo>
                    <a:pt x="4815" y="4348"/>
                  </a:lnTo>
                  <a:lnTo>
                    <a:pt x="4194" y="4228"/>
                  </a:lnTo>
                  <a:lnTo>
                    <a:pt x="3590" y="4098"/>
                  </a:lnTo>
                  <a:lnTo>
                    <a:pt x="2995" y="3960"/>
                  </a:lnTo>
                  <a:lnTo>
                    <a:pt x="2417" y="3805"/>
                  </a:lnTo>
                  <a:lnTo>
                    <a:pt x="2166" y="4116"/>
                  </a:lnTo>
                  <a:lnTo>
                    <a:pt x="1933" y="4435"/>
                  </a:lnTo>
                  <a:lnTo>
                    <a:pt x="2572" y="4607"/>
                  </a:lnTo>
                  <a:lnTo>
                    <a:pt x="3227" y="4771"/>
                  </a:lnTo>
                  <a:lnTo>
                    <a:pt x="3883" y="4918"/>
                  </a:lnTo>
                  <a:lnTo>
                    <a:pt x="4565" y="5047"/>
                  </a:lnTo>
                  <a:lnTo>
                    <a:pt x="4470" y="5341"/>
                  </a:lnTo>
                  <a:lnTo>
                    <a:pt x="4375" y="5643"/>
                  </a:lnTo>
                  <a:lnTo>
                    <a:pt x="4297" y="5953"/>
                  </a:lnTo>
                  <a:lnTo>
                    <a:pt x="4220" y="6264"/>
                  </a:lnTo>
                  <a:lnTo>
                    <a:pt x="4142" y="6583"/>
                  </a:lnTo>
                  <a:lnTo>
                    <a:pt x="4082" y="6902"/>
                  </a:lnTo>
                  <a:lnTo>
                    <a:pt x="4021" y="7230"/>
                  </a:lnTo>
                  <a:lnTo>
                    <a:pt x="3961" y="7558"/>
                  </a:lnTo>
                  <a:lnTo>
                    <a:pt x="3918" y="7894"/>
                  </a:lnTo>
                  <a:lnTo>
                    <a:pt x="3866" y="8231"/>
                  </a:lnTo>
                  <a:lnTo>
                    <a:pt x="3831" y="8576"/>
                  </a:lnTo>
                  <a:lnTo>
                    <a:pt x="3797" y="8921"/>
                  </a:lnTo>
                  <a:lnTo>
                    <a:pt x="3780" y="9266"/>
                  </a:lnTo>
                  <a:lnTo>
                    <a:pt x="3754" y="9620"/>
                  </a:lnTo>
                  <a:lnTo>
                    <a:pt x="3745" y="9982"/>
                  </a:lnTo>
                  <a:lnTo>
                    <a:pt x="3736" y="10344"/>
                  </a:lnTo>
                  <a:lnTo>
                    <a:pt x="10" y="10344"/>
                  </a:lnTo>
                  <a:lnTo>
                    <a:pt x="1" y="10500"/>
                  </a:lnTo>
                  <a:lnTo>
                    <a:pt x="10" y="10793"/>
                  </a:lnTo>
                  <a:lnTo>
                    <a:pt x="18" y="11078"/>
                  </a:lnTo>
                  <a:lnTo>
                    <a:pt x="3745" y="11078"/>
                  </a:lnTo>
                  <a:lnTo>
                    <a:pt x="3754" y="11423"/>
                  </a:lnTo>
                  <a:lnTo>
                    <a:pt x="3780" y="11768"/>
                  </a:lnTo>
                  <a:lnTo>
                    <a:pt x="3805" y="12113"/>
                  </a:lnTo>
                  <a:lnTo>
                    <a:pt x="3831" y="12449"/>
                  </a:lnTo>
                  <a:lnTo>
                    <a:pt x="3866" y="12786"/>
                  </a:lnTo>
                  <a:lnTo>
                    <a:pt x="3909" y="13114"/>
                  </a:lnTo>
                  <a:lnTo>
                    <a:pt x="3961" y="13441"/>
                  </a:lnTo>
                  <a:lnTo>
                    <a:pt x="4013" y="13761"/>
                  </a:lnTo>
                  <a:lnTo>
                    <a:pt x="4073" y="14080"/>
                  </a:lnTo>
                  <a:lnTo>
                    <a:pt x="4142" y="14390"/>
                  </a:lnTo>
                  <a:lnTo>
                    <a:pt x="4211" y="14701"/>
                  </a:lnTo>
                  <a:lnTo>
                    <a:pt x="4289" y="15003"/>
                  </a:lnTo>
                  <a:lnTo>
                    <a:pt x="4366" y="15305"/>
                  </a:lnTo>
                  <a:lnTo>
                    <a:pt x="4453" y="15598"/>
                  </a:lnTo>
                  <a:lnTo>
                    <a:pt x="4539" y="15891"/>
                  </a:lnTo>
                  <a:lnTo>
                    <a:pt x="4634" y="16176"/>
                  </a:lnTo>
                  <a:lnTo>
                    <a:pt x="3978" y="16306"/>
                  </a:lnTo>
                  <a:lnTo>
                    <a:pt x="3331" y="16444"/>
                  </a:lnTo>
                  <a:lnTo>
                    <a:pt x="2701" y="16599"/>
                  </a:lnTo>
                  <a:lnTo>
                    <a:pt x="2071" y="16763"/>
                  </a:lnTo>
                  <a:lnTo>
                    <a:pt x="2322" y="17082"/>
                  </a:lnTo>
                  <a:lnTo>
                    <a:pt x="2580" y="17384"/>
                  </a:lnTo>
                  <a:lnTo>
                    <a:pt x="3141" y="17246"/>
                  </a:lnTo>
                  <a:lnTo>
                    <a:pt x="3719" y="17108"/>
                  </a:lnTo>
                  <a:lnTo>
                    <a:pt x="4306" y="16987"/>
                  </a:lnTo>
                  <a:lnTo>
                    <a:pt x="4901" y="16875"/>
                  </a:lnTo>
                  <a:lnTo>
                    <a:pt x="5022" y="17160"/>
                  </a:lnTo>
                  <a:lnTo>
                    <a:pt x="5143" y="17444"/>
                  </a:lnTo>
                  <a:lnTo>
                    <a:pt x="5281" y="17720"/>
                  </a:lnTo>
                  <a:lnTo>
                    <a:pt x="5419" y="17979"/>
                  </a:lnTo>
                  <a:lnTo>
                    <a:pt x="5557" y="18238"/>
                  </a:lnTo>
                  <a:lnTo>
                    <a:pt x="5703" y="18488"/>
                  </a:lnTo>
                  <a:lnTo>
                    <a:pt x="5859" y="18738"/>
                  </a:lnTo>
                  <a:lnTo>
                    <a:pt x="6014" y="18971"/>
                  </a:lnTo>
                  <a:lnTo>
                    <a:pt x="6169" y="19196"/>
                  </a:lnTo>
                  <a:lnTo>
                    <a:pt x="6342" y="19420"/>
                  </a:lnTo>
                  <a:lnTo>
                    <a:pt x="6506" y="19627"/>
                  </a:lnTo>
                  <a:lnTo>
                    <a:pt x="6678" y="19825"/>
                  </a:lnTo>
                  <a:lnTo>
                    <a:pt x="6859" y="20015"/>
                  </a:lnTo>
                  <a:lnTo>
                    <a:pt x="7041" y="20205"/>
                  </a:lnTo>
                  <a:lnTo>
                    <a:pt x="7230" y="20377"/>
                  </a:lnTo>
                  <a:lnTo>
                    <a:pt x="7420" y="20541"/>
                  </a:lnTo>
                  <a:lnTo>
                    <a:pt x="7783" y="20645"/>
                  </a:lnTo>
                  <a:lnTo>
                    <a:pt x="8162" y="20740"/>
                  </a:lnTo>
                  <a:lnTo>
                    <a:pt x="8542" y="20817"/>
                  </a:lnTo>
                  <a:lnTo>
                    <a:pt x="8921" y="20878"/>
                  </a:lnTo>
                  <a:lnTo>
                    <a:pt x="9310" y="20930"/>
                  </a:lnTo>
                  <a:lnTo>
                    <a:pt x="9706" y="20973"/>
                  </a:lnTo>
                  <a:lnTo>
                    <a:pt x="10103" y="20990"/>
                  </a:lnTo>
                  <a:lnTo>
                    <a:pt x="10500" y="20999"/>
                  </a:lnTo>
                  <a:lnTo>
                    <a:pt x="10905" y="20990"/>
                  </a:lnTo>
                  <a:lnTo>
                    <a:pt x="11302" y="20973"/>
                  </a:lnTo>
                  <a:lnTo>
                    <a:pt x="11691" y="20930"/>
                  </a:lnTo>
                  <a:lnTo>
                    <a:pt x="12079" y="20878"/>
                  </a:lnTo>
                  <a:lnTo>
                    <a:pt x="12467" y="20817"/>
                  </a:lnTo>
                  <a:lnTo>
                    <a:pt x="12847" y="20740"/>
                  </a:lnTo>
                  <a:lnTo>
                    <a:pt x="13218" y="20645"/>
                  </a:lnTo>
                  <a:lnTo>
                    <a:pt x="13588" y="20541"/>
                  </a:lnTo>
                  <a:lnTo>
                    <a:pt x="13778" y="20377"/>
                  </a:lnTo>
                  <a:lnTo>
                    <a:pt x="13959" y="20205"/>
                  </a:lnTo>
                  <a:lnTo>
                    <a:pt x="14141" y="20015"/>
                  </a:lnTo>
                  <a:lnTo>
                    <a:pt x="14322" y="19825"/>
                  </a:lnTo>
                  <a:lnTo>
                    <a:pt x="14494" y="19627"/>
                  </a:lnTo>
                  <a:lnTo>
                    <a:pt x="14667" y="19420"/>
                  </a:lnTo>
                  <a:lnTo>
                    <a:pt x="14831" y="19196"/>
                  </a:lnTo>
                  <a:lnTo>
                    <a:pt x="14986" y="18971"/>
                  </a:lnTo>
                  <a:lnTo>
                    <a:pt x="15150" y="18738"/>
                  </a:lnTo>
                  <a:lnTo>
                    <a:pt x="15297" y="18488"/>
                  </a:lnTo>
                  <a:lnTo>
                    <a:pt x="15443" y="18238"/>
                  </a:lnTo>
                  <a:lnTo>
                    <a:pt x="15590" y="17979"/>
                  </a:lnTo>
                  <a:lnTo>
                    <a:pt x="15728" y="17712"/>
                  </a:lnTo>
                  <a:lnTo>
                    <a:pt x="15857" y="17444"/>
                  </a:lnTo>
                  <a:lnTo>
                    <a:pt x="15987" y="17160"/>
                  </a:lnTo>
                  <a:lnTo>
                    <a:pt x="16108" y="16875"/>
                  </a:lnTo>
                  <a:lnTo>
                    <a:pt x="16703" y="16987"/>
                  </a:lnTo>
                  <a:lnTo>
                    <a:pt x="17281" y="17108"/>
                  </a:lnTo>
                  <a:lnTo>
                    <a:pt x="17859" y="17246"/>
                  </a:lnTo>
                  <a:lnTo>
                    <a:pt x="18428" y="17384"/>
                  </a:lnTo>
                  <a:lnTo>
                    <a:pt x="18678" y="17082"/>
                  </a:lnTo>
                  <a:lnTo>
                    <a:pt x="18929" y="16763"/>
                  </a:lnTo>
                  <a:lnTo>
                    <a:pt x="18307" y="16599"/>
                  </a:lnTo>
                  <a:lnTo>
                    <a:pt x="17669" y="16444"/>
                  </a:lnTo>
                  <a:lnTo>
                    <a:pt x="17022" y="16306"/>
                  </a:lnTo>
                  <a:lnTo>
                    <a:pt x="16366" y="16176"/>
                  </a:lnTo>
                  <a:lnTo>
                    <a:pt x="16461" y="15891"/>
                  </a:lnTo>
                  <a:lnTo>
                    <a:pt x="16548" y="15607"/>
                  </a:lnTo>
                  <a:lnTo>
                    <a:pt x="16634" y="15305"/>
                  </a:lnTo>
                  <a:lnTo>
                    <a:pt x="16720" y="15011"/>
                  </a:lnTo>
                  <a:lnTo>
                    <a:pt x="16789" y="14701"/>
                  </a:lnTo>
                  <a:lnTo>
                    <a:pt x="16867" y="14390"/>
                  </a:lnTo>
                  <a:lnTo>
                    <a:pt x="16927" y="14080"/>
                  </a:lnTo>
                  <a:lnTo>
                    <a:pt x="16988" y="13761"/>
                  </a:lnTo>
                  <a:lnTo>
                    <a:pt x="17039" y="13441"/>
                  </a:lnTo>
                  <a:lnTo>
                    <a:pt x="17091" y="13114"/>
                  </a:lnTo>
                  <a:lnTo>
                    <a:pt x="17134" y="12786"/>
                  </a:lnTo>
                  <a:lnTo>
                    <a:pt x="17169" y="12449"/>
                  </a:lnTo>
                  <a:lnTo>
                    <a:pt x="17203" y="12113"/>
                  </a:lnTo>
                  <a:lnTo>
                    <a:pt x="17229" y="11768"/>
                  </a:lnTo>
                  <a:lnTo>
                    <a:pt x="17246" y="11423"/>
                  </a:lnTo>
                  <a:lnTo>
                    <a:pt x="17255" y="11078"/>
                  </a:lnTo>
                  <a:lnTo>
                    <a:pt x="20982" y="11078"/>
                  </a:lnTo>
                  <a:lnTo>
                    <a:pt x="20990" y="10793"/>
                  </a:lnTo>
                  <a:lnTo>
                    <a:pt x="20999" y="10500"/>
                  </a:lnTo>
                  <a:lnTo>
                    <a:pt x="20999" y="10344"/>
                  </a:lnTo>
                  <a:lnTo>
                    <a:pt x="17264" y="10344"/>
                  </a:lnTo>
                  <a:lnTo>
                    <a:pt x="17255" y="9982"/>
                  </a:lnTo>
                  <a:lnTo>
                    <a:pt x="17246" y="9620"/>
                  </a:lnTo>
                  <a:lnTo>
                    <a:pt x="17229" y="9266"/>
                  </a:lnTo>
                  <a:lnTo>
                    <a:pt x="17203" y="8921"/>
                  </a:lnTo>
                  <a:lnTo>
                    <a:pt x="17169" y="8576"/>
                  </a:lnTo>
                  <a:lnTo>
                    <a:pt x="17134" y="8231"/>
                  </a:lnTo>
                  <a:lnTo>
                    <a:pt x="17091" y="7894"/>
                  </a:lnTo>
                  <a:lnTo>
                    <a:pt x="17039" y="7558"/>
                  </a:lnTo>
                  <a:lnTo>
                    <a:pt x="16988" y="7230"/>
                  </a:lnTo>
                  <a:lnTo>
                    <a:pt x="16927" y="6902"/>
                  </a:lnTo>
                  <a:lnTo>
                    <a:pt x="16858" y="6583"/>
                  </a:lnTo>
                  <a:lnTo>
                    <a:pt x="16780" y="6264"/>
                  </a:lnTo>
                  <a:lnTo>
                    <a:pt x="16703" y="5953"/>
                  </a:lnTo>
                  <a:lnTo>
                    <a:pt x="16625" y="5643"/>
                  </a:lnTo>
                  <a:lnTo>
                    <a:pt x="16539" y="5349"/>
                  </a:lnTo>
                  <a:lnTo>
                    <a:pt x="16444" y="5047"/>
                  </a:lnTo>
                  <a:lnTo>
                    <a:pt x="17117" y="4918"/>
                  </a:lnTo>
                  <a:lnTo>
                    <a:pt x="17781" y="4771"/>
                  </a:lnTo>
                  <a:lnTo>
                    <a:pt x="18428" y="4607"/>
                  </a:lnTo>
                  <a:lnTo>
                    <a:pt x="19067" y="4435"/>
                  </a:lnTo>
                  <a:lnTo>
                    <a:pt x="18834" y="4116"/>
                  </a:lnTo>
                  <a:lnTo>
                    <a:pt x="18584" y="3805"/>
                  </a:lnTo>
                  <a:lnTo>
                    <a:pt x="18005" y="3960"/>
                  </a:lnTo>
                  <a:lnTo>
                    <a:pt x="17410" y="4098"/>
                  </a:lnTo>
                  <a:lnTo>
                    <a:pt x="16806" y="4228"/>
                  </a:lnTo>
                  <a:lnTo>
                    <a:pt x="16194" y="4348"/>
                  </a:lnTo>
                  <a:lnTo>
                    <a:pt x="16064" y="4047"/>
                  </a:lnTo>
                  <a:lnTo>
                    <a:pt x="15935" y="3745"/>
                  </a:lnTo>
                  <a:lnTo>
                    <a:pt x="15806" y="3451"/>
                  </a:lnTo>
                  <a:lnTo>
                    <a:pt x="15659" y="3167"/>
                  </a:lnTo>
                  <a:lnTo>
                    <a:pt x="15521" y="2891"/>
                  </a:lnTo>
                  <a:lnTo>
                    <a:pt x="15366" y="2632"/>
                  </a:lnTo>
                  <a:lnTo>
                    <a:pt x="15210" y="2373"/>
                  </a:lnTo>
                  <a:lnTo>
                    <a:pt x="15046" y="2123"/>
                  </a:lnTo>
                  <a:lnTo>
                    <a:pt x="14883" y="1881"/>
                  </a:lnTo>
                  <a:lnTo>
                    <a:pt x="14710" y="1648"/>
                  </a:lnTo>
                  <a:lnTo>
                    <a:pt x="14529" y="1424"/>
                  </a:lnTo>
                  <a:lnTo>
                    <a:pt x="14348" y="1217"/>
                  </a:lnTo>
                  <a:lnTo>
                    <a:pt x="14166" y="1010"/>
                  </a:lnTo>
                  <a:lnTo>
                    <a:pt x="13977" y="820"/>
                  </a:lnTo>
                  <a:lnTo>
                    <a:pt x="13778" y="639"/>
                  </a:lnTo>
                  <a:lnTo>
                    <a:pt x="13580" y="466"/>
                  </a:lnTo>
                  <a:lnTo>
                    <a:pt x="13218" y="363"/>
                  </a:lnTo>
                  <a:lnTo>
                    <a:pt x="12838" y="268"/>
                  </a:lnTo>
                  <a:lnTo>
                    <a:pt x="12467" y="190"/>
                  </a:lnTo>
                  <a:lnTo>
                    <a:pt x="12079" y="121"/>
                  </a:lnTo>
                  <a:lnTo>
                    <a:pt x="11691" y="69"/>
                  </a:lnTo>
                  <a:lnTo>
                    <a:pt x="11302" y="35"/>
                  </a:lnTo>
                  <a:lnTo>
                    <a:pt x="10905" y="9"/>
                  </a:lnTo>
                  <a:lnTo>
                    <a:pt x="10500" y="0"/>
                  </a:lnTo>
                  <a:close/>
                </a:path>
              </a:pathLst>
            </a:custGeom>
            <a:solidFill>
              <a:srgbClr val="DCE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4"/>
            <p:cNvSpPr/>
            <p:nvPr/>
          </p:nvSpPr>
          <p:spPr>
            <a:xfrm>
              <a:off x="7760853" y="1564000"/>
              <a:ext cx="210788" cy="210547"/>
            </a:xfrm>
            <a:custGeom>
              <a:avLst/>
              <a:gdLst/>
              <a:ahLst/>
              <a:cxnLst/>
              <a:rect l="l" t="t" r="r" b="b"/>
              <a:pathLst>
                <a:path w="6989" h="6981" extrusionOk="0">
                  <a:moveTo>
                    <a:pt x="1269" y="1"/>
                  </a:moveTo>
                  <a:lnTo>
                    <a:pt x="1" y="1260"/>
                  </a:lnTo>
                  <a:lnTo>
                    <a:pt x="5470" y="6730"/>
                  </a:lnTo>
                  <a:lnTo>
                    <a:pt x="5539" y="6790"/>
                  </a:lnTo>
                  <a:lnTo>
                    <a:pt x="5608" y="6842"/>
                  </a:lnTo>
                  <a:lnTo>
                    <a:pt x="5677" y="6885"/>
                  </a:lnTo>
                  <a:lnTo>
                    <a:pt x="5755" y="6920"/>
                  </a:lnTo>
                  <a:lnTo>
                    <a:pt x="5832" y="6946"/>
                  </a:lnTo>
                  <a:lnTo>
                    <a:pt x="5910" y="6963"/>
                  </a:lnTo>
                  <a:lnTo>
                    <a:pt x="5996" y="6980"/>
                  </a:lnTo>
                  <a:lnTo>
                    <a:pt x="6152" y="6980"/>
                  </a:lnTo>
                  <a:lnTo>
                    <a:pt x="6238" y="6963"/>
                  </a:lnTo>
                  <a:lnTo>
                    <a:pt x="6315" y="6946"/>
                  </a:lnTo>
                  <a:lnTo>
                    <a:pt x="6393" y="6920"/>
                  </a:lnTo>
                  <a:lnTo>
                    <a:pt x="6471" y="6885"/>
                  </a:lnTo>
                  <a:lnTo>
                    <a:pt x="6540" y="6842"/>
                  </a:lnTo>
                  <a:lnTo>
                    <a:pt x="6609" y="6790"/>
                  </a:lnTo>
                  <a:lnTo>
                    <a:pt x="6678" y="6730"/>
                  </a:lnTo>
                  <a:lnTo>
                    <a:pt x="6738" y="6669"/>
                  </a:lnTo>
                  <a:lnTo>
                    <a:pt x="6799" y="6609"/>
                  </a:lnTo>
                  <a:lnTo>
                    <a:pt x="6850" y="6540"/>
                  </a:lnTo>
                  <a:lnTo>
                    <a:pt x="6893" y="6462"/>
                  </a:lnTo>
                  <a:lnTo>
                    <a:pt x="6928" y="6385"/>
                  </a:lnTo>
                  <a:lnTo>
                    <a:pt x="6954" y="6307"/>
                  </a:lnTo>
                  <a:lnTo>
                    <a:pt x="6971" y="6230"/>
                  </a:lnTo>
                  <a:lnTo>
                    <a:pt x="6980" y="6152"/>
                  </a:lnTo>
                  <a:lnTo>
                    <a:pt x="6988" y="6066"/>
                  </a:lnTo>
                  <a:lnTo>
                    <a:pt x="6980" y="5988"/>
                  </a:lnTo>
                  <a:lnTo>
                    <a:pt x="6971" y="5910"/>
                  </a:lnTo>
                  <a:lnTo>
                    <a:pt x="6954" y="5824"/>
                  </a:lnTo>
                  <a:lnTo>
                    <a:pt x="6928" y="5746"/>
                  </a:lnTo>
                  <a:lnTo>
                    <a:pt x="6893" y="5677"/>
                  </a:lnTo>
                  <a:lnTo>
                    <a:pt x="6850" y="5600"/>
                  </a:lnTo>
                  <a:lnTo>
                    <a:pt x="6799" y="5531"/>
                  </a:lnTo>
                  <a:lnTo>
                    <a:pt x="6738" y="5470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4"/>
            <p:cNvSpPr/>
            <p:nvPr/>
          </p:nvSpPr>
          <p:spPr>
            <a:xfrm>
              <a:off x="7535799" y="1345460"/>
              <a:ext cx="282056" cy="282328"/>
            </a:xfrm>
            <a:custGeom>
              <a:avLst/>
              <a:gdLst/>
              <a:ahLst/>
              <a:cxnLst/>
              <a:rect l="l" t="t" r="r" b="b"/>
              <a:pathLst>
                <a:path w="9352" h="9361" extrusionOk="0">
                  <a:moveTo>
                    <a:pt x="4676" y="0"/>
                  </a:moveTo>
                  <a:lnTo>
                    <a:pt x="4452" y="9"/>
                  </a:lnTo>
                  <a:lnTo>
                    <a:pt x="4227" y="17"/>
                  </a:lnTo>
                  <a:lnTo>
                    <a:pt x="4003" y="52"/>
                  </a:lnTo>
                  <a:lnTo>
                    <a:pt x="3787" y="86"/>
                  </a:lnTo>
                  <a:lnTo>
                    <a:pt x="3563" y="130"/>
                  </a:lnTo>
                  <a:lnTo>
                    <a:pt x="3347" y="190"/>
                  </a:lnTo>
                  <a:lnTo>
                    <a:pt x="3132" y="259"/>
                  </a:lnTo>
                  <a:lnTo>
                    <a:pt x="2916" y="345"/>
                  </a:lnTo>
                  <a:lnTo>
                    <a:pt x="2709" y="431"/>
                  </a:lnTo>
                  <a:lnTo>
                    <a:pt x="2502" y="535"/>
                  </a:lnTo>
                  <a:lnTo>
                    <a:pt x="2304" y="647"/>
                  </a:lnTo>
                  <a:lnTo>
                    <a:pt x="2105" y="768"/>
                  </a:lnTo>
                  <a:lnTo>
                    <a:pt x="1907" y="906"/>
                  </a:lnTo>
                  <a:lnTo>
                    <a:pt x="1726" y="1053"/>
                  </a:lnTo>
                  <a:lnTo>
                    <a:pt x="1544" y="1208"/>
                  </a:lnTo>
                  <a:lnTo>
                    <a:pt x="1372" y="1372"/>
                  </a:lnTo>
                  <a:lnTo>
                    <a:pt x="1199" y="1544"/>
                  </a:lnTo>
                  <a:lnTo>
                    <a:pt x="1044" y="1726"/>
                  </a:lnTo>
                  <a:lnTo>
                    <a:pt x="906" y="1915"/>
                  </a:lnTo>
                  <a:lnTo>
                    <a:pt x="768" y="2105"/>
                  </a:lnTo>
                  <a:lnTo>
                    <a:pt x="647" y="2304"/>
                  </a:lnTo>
                  <a:lnTo>
                    <a:pt x="535" y="2502"/>
                  </a:lnTo>
                  <a:lnTo>
                    <a:pt x="432" y="2709"/>
                  </a:lnTo>
                  <a:lnTo>
                    <a:pt x="345" y="2916"/>
                  </a:lnTo>
                  <a:lnTo>
                    <a:pt x="259" y="3132"/>
                  </a:lnTo>
                  <a:lnTo>
                    <a:pt x="190" y="3347"/>
                  </a:lnTo>
                  <a:lnTo>
                    <a:pt x="130" y="3563"/>
                  </a:lnTo>
                  <a:lnTo>
                    <a:pt x="86" y="3787"/>
                  </a:lnTo>
                  <a:lnTo>
                    <a:pt x="43" y="4003"/>
                  </a:lnTo>
                  <a:lnTo>
                    <a:pt x="17" y="4227"/>
                  </a:lnTo>
                  <a:lnTo>
                    <a:pt x="0" y="4452"/>
                  </a:lnTo>
                  <a:lnTo>
                    <a:pt x="0" y="4676"/>
                  </a:lnTo>
                  <a:lnTo>
                    <a:pt x="0" y="4900"/>
                  </a:lnTo>
                  <a:lnTo>
                    <a:pt x="17" y="5125"/>
                  </a:lnTo>
                  <a:lnTo>
                    <a:pt x="43" y="5349"/>
                  </a:lnTo>
                  <a:lnTo>
                    <a:pt x="86" y="5573"/>
                  </a:lnTo>
                  <a:lnTo>
                    <a:pt x="130" y="5789"/>
                  </a:lnTo>
                  <a:lnTo>
                    <a:pt x="190" y="6013"/>
                  </a:lnTo>
                  <a:lnTo>
                    <a:pt x="259" y="6229"/>
                  </a:lnTo>
                  <a:lnTo>
                    <a:pt x="345" y="6436"/>
                  </a:lnTo>
                  <a:lnTo>
                    <a:pt x="432" y="6652"/>
                  </a:lnTo>
                  <a:lnTo>
                    <a:pt x="535" y="6850"/>
                  </a:lnTo>
                  <a:lnTo>
                    <a:pt x="647" y="7057"/>
                  </a:lnTo>
                  <a:lnTo>
                    <a:pt x="768" y="7255"/>
                  </a:lnTo>
                  <a:lnTo>
                    <a:pt x="906" y="7445"/>
                  </a:lnTo>
                  <a:lnTo>
                    <a:pt x="1044" y="7635"/>
                  </a:lnTo>
                  <a:lnTo>
                    <a:pt x="1199" y="7816"/>
                  </a:lnTo>
                  <a:lnTo>
                    <a:pt x="1372" y="7989"/>
                  </a:lnTo>
                  <a:lnTo>
                    <a:pt x="1544" y="8153"/>
                  </a:lnTo>
                  <a:lnTo>
                    <a:pt x="1726" y="8308"/>
                  </a:lnTo>
                  <a:lnTo>
                    <a:pt x="1907" y="8455"/>
                  </a:lnTo>
                  <a:lnTo>
                    <a:pt x="2105" y="8584"/>
                  </a:lnTo>
                  <a:lnTo>
                    <a:pt x="2304" y="8713"/>
                  </a:lnTo>
                  <a:lnTo>
                    <a:pt x="2502" y="8826"/>
                  </a:lnTo>
                  <a:lnTo>
                    <a:pt x="2709" y="8920"/>
                  </a:lnTo>
                  <a:lnTo>
                    <a:pt x="2916" y="9015"/>
                  </a:lnTo>
                  <a:lnTo>
                    <a:pt x="3132" y="9093"/>
                  </a:lnTo>
                  <a:lnTo>
                    <a:pt x="3347" y="9162"/>
                  </a:lnTo>
                  <a:lnTo>
                    <a:pt x="3563" y="9222"/>
                  </a:lnTo>
                  <a:lnTo>
                    <a:pt x="3787" y="9274"/>
                  </a:lnTo>
                  <a:lnTo>
                    <a:pt x="4003" y="9309"/>
                  </a:lnTo>
                  <a:lnTo>
                    <a:pt x="4227" y="9335"/>
                  </a:lnTo>
                  <a:lnTo>
                    <a:pt x="4452" y="9352"/>
                  </a:lnTo>
                  <a:lnTo>
                    <a:pt x="4676" y="9360"/>
                  </a:lnTo>
                  <a:lnTo>
                    <a:pt x="4900" y="9352"/>
                  </a:lnTo>
                  <a:lnTo>
                    <a:pt x="5125" y="9335"/>
                  </a:lnTo>
                  <a:lnTo>
                    <a:pt x="5349" y="9309"/>
                  </a:lnTo>
                  <a:lnTo>
                    <a:pt x="5573" y="9274"/>
                  </a:lnTo>
                  <a:lnTo>
                    <a:pt x="5789" y="9222"/>
                  </a:lnTo>
                  <a:lnTo>
                    <a:pt x="6013" y="9162"/>
                  </a:lnTo>
                  <a:lnTo>
                    <a:pt x="6229" y="9093"/>
                  </a:lnTo>
                  <a:lnTo>
                    <a:pt x="6436" y="9015"/>
                  </a:lnTo>
                  <a:lnTo>
                    <a:pt x="6643" y="8920"/>
                  </a:lnTo>
                  <a:lnTo>
                    <a:pt x="6850" y="8826"/>
                  </a:lnTo>
                  <a:lnTo>
                    <a:pt x="7057" y="8713"/>
                  </a:lnTo>
                  <a:lnTo>
                    <a:pt x="7255" y="8584"/>
                  </a:lnTo>
                  <a:lnTo>
                    <a:pt x="7445" y="8455"/>
                  </a:lnTo>
                  <a:lnTo>
                    <a:pt x="7626" y="8308"/>
                  </a:lnTo>
                  <a:lnTo>
                    <a:pt x="7808" y="8153"/>
                  </a:lnTo>
                  <a:lnTo>
                    <a:pt x="7989" y="7989"/>
                  </a:lnTo>
                  <a:lnTo>
                    <a:pt x="8153" y="7816"/>
                  </a:lnTo>
                  <a:lnTo>
                    <a:pt x="8308" y="7635"/>
                  </a:lnTo>
                  <a:lnTo>
                    <a:pt x="8455" y="7445"/>
                  </a:lnTo>
                  <a:lnTo>
                    <a:pt x="8584" y="7255"/>
                  </a:lnTo>
                  <a:lnTo>
                    <a:pt x="8705" y="7057"/>
                  </a:lnTo>
                  <a:lnTo>
                    <a:pt x="8817" y="6850"/>
                  </a:lnTo>
                  <a:lnTo>
                    <a:pt x="8920" y="6652"/>
                  </a:lnTo>
                  <a:lnTo>
                    <a:pt x="9015" y="6436"/>
                  </a:lnTo>
                  <a:lnTo>
                    <a:pt x="9093" y="6229"/>
                  </a:lnTo>
                  <a:lnTo>
                    <a:pt x="9162" y="6013"/>
                  </a:lnTo>
                  <a:lnTo>
                    <a:pt x="9222" y="5789"/>
                  </a:lnTo>
                  <a:lnTo>
                    <a:pt x="9274" y="5573"/>
                  </a:lnTo>
                  <a:lnTo>
                    <a:pt x="9309" y="5349"/>
                  </a:lnTo>
                  <a:lnTo>
                    <a:pt x="9335" y="5125"/>
                  </a:lnTo>
                  <a:lnTo>
                    <a:pt x="9352" y="4900"/>
                  </a:lnTo>
                  <a:lnTo>
                    <a:pt x="9352" y="4676"/>
                  </a:lnTo>
                  <a:lnTo>
                    <a:pt x="9352" y="4452"/>
                  </a:lnTo>
                  <a:lnTo>
                    <a:pt x="9335" y="4227"/>
                  </a:lnTo>
                  <a:lnTo>
                    <a:pt x="9309" y="4003"/>
                  </a:lnTo>
                  <a:lnTo>
                    <a:pt x="9274" y="3787"/>
                  </a:lnTo>
                  <a:lnTo>
                    <a:pt x="9222" y="3563"/>
                  </a:lnTo>
                  <a:lnTo>
                    <a:pt x="9162" y="3347"/>
                  </a:lnTo>
                  <a:lnTo>
                    <a:pt x="9093" y="3132"/>
                  </a:lnTo>
                  <a:lnTo>
                    <a:pt x="9015" y="2916"/>
                  </a:lnTo>
                  <a:lnTo>
                    <a:pt x="8920" y="2709"/>
                  </a:lnTo>
                  <a:lnTo>
                    <a:pt x="8817" y="2502"/>
                  </a:lnTo>
                  <a:lnTo>
                    <a:pt x="8705" y="2304"/>
                  </a:lnTo>
                  <a:lnTo>
                    <a:pt x="8584" y="2105"/>
                  </a:lnTo>
                  <a:lnTo>
                    <a:pt x="8455" y="1915"/>
                  </a:lnTo>
                  <a:lnTo>
                    <a:pt x="8308" y="1726"/>
                  </a:lnTo>
                  <a:lnTo>
                    <a:pt x="8153" y="1544"/>
                  </a:lnTo>
                  <a:lnTo>
                    <a:pt x="7989" y="1372"/>
                  </a:lnTo>
                  <a:lnTo>
                    <a:pt x="7808" y="1208"/>
                  </a:lnTo>
                  <a:lnTo>
                    <a:pt x="7626" y="1053"/>
                  </a:lnTo>
                  <a:lnTo>
                    <a:pt x="7445" y="906"/>
                  </a:lnTo>
                  <a:lnTo>
                    <a:pt x="7255" y="768"/>
                  </a:lnTo>
                  <a:lnTo>
                    <a:pt x="7057" y="647"/>
                  </a:lnTo>
                  <a:lnTo>
                    <a:pt x="6850" y="535"/>
                  </a:lnTo>
                  <a:lnTo>
                    <a:pt x="6643" y="431"/>
                  </a:lnTo>
                  <a:lnTo>
                    <a:pt x="6436" y="345"/>
                  </a:lnTo>
                  <a:lnTo>
                    <a:pt x="6229" y="259"/>
                  </a:lnTo>
                  <a:lnTo>
                    <a:pt x="6013" y="190"/>
                  </a:lnTo>
                  <a:lnTo>
                    <a:pt x="5789" y="130"/>
                  </a:lnTo>
                  <a:lnTo>
                    <a:pt x="5573" y="86"/>
                  </a:lnTo>
                  <a:lnTo>
                    <a:pt x="5349" y="52"/>
                  </a:lnTo>
                  <a:lnTo>
                    <a:pt x="5125" y="17"/>
                  </a:lnTo>
                  <a:lnTo>
                    <a:pt x="4900" y="9"/>
                  </a:lnTo>
                  <a:lnTo>
                    <a:pt x="4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4"/>
            <p:cNvSpPr/>
            <p:nvPr/>
          </p:nvSpPr>
          <p:spPr>
            <a:xfrm>
              <a:off x="7519151" y="1328812"/>
              <a:ext cx="315353" cy="315353"/>
            </a:xfrm>
            <a:custGeom>
              <a:avLst/>
              <a:gdLst/>
              <a:ahLst/>
              <a:cxnLst/>
              <a:rect l="l" t="t" r="r" b="b"/>
              <a:pathLst>
                <a:path w="10456" h="10456" extrusionOk="0">
                  <a:moveTo>
                    <a:pt x="5426" y="1104"/>
                  </a:moveTo>
                  <a:lnTo>
                    <a:pt x="5625" y="1122"/>
                  </a:lnTo>
                  <a:lnTo>
                    <a:pt x="5823" y="1147"/>
                  </a:lnTo>
                  <a:lnTo>
                    <a:pt x="6022" y="1182"/>
                  </a:lnTo>
                  <a:lnTo>
                    <a:pt x="6212" y="1216"/>
                  </a:lnTo>
                  <a:lnTo>
                    <a:pt x="6401" y="1268"/>
                  </a:lnTo>
                  <a:lnTo>
                    <a:pt x="6591" y="1337"/>
                  </a:lnTo>
                  <a:lnTo>
                    <a:pt x="6781" y="1406"/>
                  </a:lnTo>
                  <a:lnTo>
                    <a:pt x="6971" y="1484"/>
                  </a:lnTo>
                  <a:lnTo>
                    <a:pt x="7152" y="1570"/>
                  </a:lnTo>
                  <a:lnTo>
                    <a:pt x="7324" y="1674"/>
                  </a:lnTo>
                  <a:lnTo>
                    <a:pt x="7497" y="1786"/>
                  </a:lnTo>
                  <a:lnTo>
                    <a:pt x="7669" y="1898"/>
                  </a:lnTo>
                  <a:lnTo>
                    <a:pt x="7833" y="2027"/>
                  </a:lnTo>
                  <a:lnTo>
                    <a:pt x="7997" y="2165"/>
                  </a:lnTo>
                  <a:lnTo>
                    <a:pt x="8144" y="2312"/>
                  </a:lnTo>
                  <a:lnTo>
                    <a:pt x="8291" y="2467"/>
                  </a:lnTo>
                  <a:lnTo>
                    <a:pt x="8429" y="2623"/>
                  </a:lnTo>
                  <a:lnTo>
                    <a:pt x="8558" y="2787"/>
                  </a:lnTo>
                  <a:lnTo>
                    <a:pt x="8679" y="2959"/>
                  </a:lnTo>
                  <a:lnTo>
                    <a:pt x="8782" y="3132"/>
                  </a:lnTo>
                  <a:lnTo>
                    <a:pt x="8886" y="3313"/>
                  </a:lnTo>
                  <a:lnTo>
                    <a:pt x="8972" y="3494"/>
                  </a:lnTo>
                  <a:lnTo>
                    <a:pt x="9058" y="3675"/>
                  </a:lnTo>
                  <a:lnTo>
                    <a:pt x="9127" y="3865"/>
                  </a:lnTo>
                  <a:lnTo>
                    <a:pt x="9188" y="4055"/>
                  </a:lnTo>
                  <a:lnTo>
                    <a:pt x="9240" y="4244"/>
                  </a:lnTo>
                  <a:lnTo>
                    <a:pt x="9283" y="4443"/>
                  </a:lnTo>
                  <a:lnTo>
                    <a:pt x="9317" y="4641"/>
                  </a:lnTo>
                  <a:lnTo>
                    <a:pt x="9334" y="4831"/>
                  </a:lnTo>
                  <a:lnTo>
                    <a:pt x="9352" y="5030"/>
                  </a:lnTo>
                  <a:lnTo>
                    <a:pt x="9360" y="5228"/>
                  </a:lnTo>
                  <a:lnTo>
                    <a:pt x="9352" y="5426"/>
                  </a:lnTo>
                  <a:lnTo>
                    <a:pt x="9334" y="5625"/>
                  </a:lnTo>
                  <a:lnTo>
                    <a:pt x="9317" y="5823"/>
                  </a:lnTo>
                  <a:lnTo>
                    <a:pt x="9283" y="6022"/>
                  </a:lnTo>
                  <a:lnTo>
                    <a:pt x="9240" y="6211"/>
                  </a:lnTo>
                  <a:lnTo>
                    <a:pt x="9188" y="6410"/>
                  </a:lnTo>
                  <a:lnTo>
                    <a:pt x="9127" y="6600"/>
                  </a:lnTo>
                  <a:lnTo>
                    <a:pt x="9058" y="6781"/>
                  </a:lnTo>
                  <a:lnTo>
                    <a:pt x="8972" y="6971"/>
                  </a:lnTo>
                  <a:lnTo>
                    <a:pt x="8886" y="7152"/>
                  </a:lnTo>
                  <a:lnTo>
                    <a:pt x="8782" y="7324"/>
                  </a:lnTo>
                  <a:lnTo>
                    <a:pt x="8679" y="7505"/>
                  </a:lnTo>
                  <a:lnTo>
                    <a:pt x="8558" y="7669"/>
                  </a:lnTo>
                  <a:lnTo>
                    <a:pt x="8429" y="7833"/>
                  </a:lnTo>
                  <a:lnTo>
                    <a:pt x="8291" y="7997"/>
                  </a:lnTo>
                  <a:lnTo>
                    <a:pt x="8144" y="8153"/>
                  </a:lnTo>
                  <a:lnTo>
                    <a:pt x="7997" y="8299"/>
                  </a:lnTo>
                  <a:lnTo>
                    <a:pt x="7833" y="8437"/>
                  </a:lnTo>
                  <a:lnTo>
                    <a:pt x="7669" y="8558"/>
                  </a:lnTo>
                  <a:lnTo>
                    <a:pt x="7497" y="8679"/>
                  </a:lnTo>
                  <a:lnTo>
                    <a:pt x="7324" y="8791"/>
                  </a:lnTo>
                  <a:lnTo>
                    <a:pt x="7152" y="8886"/>
                  </a:lnTo>
                  <a:lnTo>
                    <a:pt x="6971" y="8972"/>
                  </a:lnTo>
                  <a:lnTo>
                    <a:pt x="6781" y="9058"/>
                  </a:lnTo>
                  <a:lnTo>
                    <a:pt x="6591" y="9127"/>
                  </a:lnTo>
                  <a:lnTo>
                    <a:pt x="6401" y="9188"/>
                  </a:lnTo>
                  <a:lnTo>
                    <a:pt x="6212" y="9240"/>
                  </a:lnTo>
                  <a:lnTo>
                    <a:pt x="6022" y="9283"/>
                  </a:lnTo>
                  <a:lnTo>
                    <a:pt x="5823" y="9317"/>
                  </a:lnTo>
                  <a:lnTo>
                    <a:pt x="5625" y="9343"/>
                  </a:lnTo>
                  <a:lnTo>
                    <a:pt x="5426" y="9352"/>
                  </a:lnTo>
                  <a:lnTo>
                    <a:pt x="5228" y="9360"/>
                  </a:lnTo>
                  <a:lnTo>
                    <a:pt x="5030" y="9352"/>
                  </a:lnTo>
                  <a:lnTo>
                    <a:pt x="4831" y="9343"/>
                  </a:lnTo>
                  <a:lnTo>
                    <a:pt x="4633" y="9317"/>
                  </a:lnTo>
                  <a:lnTo>
                    <a:pt x="4443" y="9283"/>
                  </a:lnTo>
                  <a:lnTo>
                    <a:pt x="4245" y="9240"/>
                  </a:lnTo>
                  <a:lnTo>
                    <a:pt x="4055" y="9188"/>
                  </a:lnTo>
                  <a:lnTo>
                    <a:pt x="3865" y="9127"/>
                  </a:lnTo>
                  <a:lnTo>
                    <a:pt x="3675" y="9058"/>
                  </a:lnTo>
                  <a:lnTo>
                    <a:pt x="3494" y="8972"/>
                  </a:lnTo>
                  <a:lnTo>
                    <a:pt x="3313" y="8886"/>
                  </a:lnTo>
                  <a:lnTo>
                    <a:pt x="3132" y="8791"/>
                  </a:lnTo>
                  <a:lnTo>
                    <a:pt x="2959" y="8679"/>
                  </a:lnTo>
                  <a:lnTo>
                    <a:pt x="2787" y="8558"/>
                  </a:lnTo>
                  <a:lnTo>
                    <a:pt x="2623" y="8437"/>
                  </a:lnTo>
                  <a:lnTo>
                    <a:pt x="2467" y="8299"/>
                  </a:lnTo>
                  <a:lnTo>
                    <a:pt x="2312" y="8153"/>
                  </a:lnTo>
                  <a:lnTo>
                    <a:pt x="2165" y="7997"/>
                  </a:lnTo>
                  <a:lnTo>
                    <a:pt x="2027" y="7833"/>
                  </a:lnTo>
                  <a:lnTo>
                    <a:pt x="1898" y="7669"/>
                  </a:lnTo>
                  <a:lnTo>
                    <a:pt x="1777" y="7505"/>
                  </a:lnTo>
                  <a:lnTo>
                    <a:pt x="1674" y="7324"/>
                  </a:lnTo>
                  <a:lnTo>
                    <a:pt x="1570" y="7152"/>
                  </a:lnTo>
                  <a:lnTo>
                    <a:pt x="1484" y="6971"/>
                  </a:lnTo>
                  <a:lnTo>
                    <a:pt x="1406" y="6781"/>
                  </a:lnTo>
                  <a:lnTo>
                    <a:pt x="1329" y="6600"/>
                  </a:lnTo>
                  <a:lnTo>
                    <a:pt x="1268" y="6410"/>
                  </a:lnTo>
                  <a:lnTo>
                    <a:pt x="1216" y="6211"/>
                  </a:lnTo>
                  <a:lnTo>
                    <a:pt x="1173" y="6022"/>
                  </a:lnTo>
                  <a:lnTo>
                    <a:pt x="1147" y="5823"/>
                  </a:lnTo>
                  <a:lnTo>
                    <a:pt x="1122" y="5625"/>
                  </a:lnTo>
                  <a:lnTo>
                    <a:pt x="1104" y="5426"/>
                  </a:lnTo>
                  <a:lnTo>
                    <a:pt x="1104" y="5228"/>
                  </a:lnTo>
                  <a:lnTo>
                    <a:pt x="1104" y="5030"/>
                  </a:lnTo>
                  <a:lnTo>
                    <a:pt x="1122" y="4831"/>
                  </a:lnTo>
                  <a:lnTo>
                    <a:pt x="1147" y="4641"/>
                  </a:lnTo>
                  <a:lnTo>
                    <a:pt x="1173" y="4443"/>
                  </a:lnTo>
                  <a:lnTo>
                    <a:pt x="1216" y="4244"/>
                  </a:lnTo>
                  <a:lnTo>
                    <a:pt x="1268" y="4055"/>
                  </a:lnTo>
                  <a:lnTo>
                    <a:pt x="1329" y="3865"/>
                  </a:lnTo>
                  <a:lnTo>
                    <a:pt x="1406" y="3675"/>
                  </a:lnTo>
                  <a:lnTo>
                    <a:pt x="1484" y="3494"/>
                  </a:lnTo>
                  <a:lnTo>
                    <a:pt x="1570" y="3313"/>
                  </a:lnTo>
                  <a:lnTo>
                    <a:pt x="1674" y="3132"/>
                  </a:lnTo>
                  <a:lnTo>
                    <a:pt x="1777" y="2959"/>
                  </a:lnTo>
                  <a:lnTo>
                    <a:pt x="1898" y="2787"/>
                  </a:lnTo>
                  <a:lnTo>
                    <a:pt x="2027" y="2623"/>
                  </a:lnTo>
                  <a:lnTo>
                    <a:pt x="2165" y="2467"/>
                  </a:lnTo>
                  <a:lnTo>
                    <a:pt x="2312" y="2312"/>
                  </a:lnTo>
                  <a:lnTo>
                    <a:pt x="2467" y="2165"/>
                  </a:lnTo>
                  <a:lnTo>
                    <a:pt x="2623" y="2027"/>
                  </a:lnTo>
                  <a:lnTo>
                    <a:pt x="2787" y="1898"/>
                  </a:lnTo>
                  <a:lnTo>
                    <a:pt x="2959" y="1786"/>
                  </a:lnTo>
                  <a:lnTo>
                    <a:pt x="3132" y="1674"/>
                  </a:lnTo>
                  <a:lnTo>
                    <a:pt x="3313" y="1570"/>
                  </a:lnTo>
                  <a:lnTo>
                    <a:pt x="3494" y="1484"/>
                  </a:lnTo>
                  <a:lnTo>
                    <a:pt x="3675" y="1406"/>
                  </a:lnTo>
                  <a:lnTo>
                    <a:pt x="3865" y="1337"/>
                  </a:lnTo>
                  <a:lnTo>
                    <a:pt x="4055" y="1268"/>
                  </a:lnTo>
                  <a:lnTo>
                    <a:pt x="4245" y="1216"/>
                  </a:lnTo>
                  <a:lnTo>
                    <a:pt x="4443" y="1182"/>
                  </a:lnTo>
                  <a:lnTo>
                    <a:pt x="4633" y="1147"/>
                  </a:lnTo>
                  <a:lnTo>
                    <a:pt x="4831" y="1122"/>
                  </a:lnTo>
                  <a:lnTo>
                    <a:pt x="5030" y="1104"/>
                  </a:lnTo>
                  <a:close/>
                  <a:moveTo>
                    <a:pt x="5228" y="0"/>
                  </a:moveTo>
                  <a:lnTo>
                    <a:pt x="4978" y="9"/>
                  </a:lnTo>
                  <a:lnTo>
                    <a:pt x="4728" y="26"/>
                  </a:lnTo>
                  <a:lnTo>
                    <a:pt x="4477" y="52"/>
                  </a:lnTo>
                  <a:lnTo>
                    <a:pt x="4227" y="95"/>
                  </a:lnTo>
                  <a:lnTo>
                    <a:pt x="3986" y="155"/>
                  </a:lnTo>
                  <a:lnTo>
                    <a:pt x="3744" y="216"/>
                  </a:lnTo>
                  <a:lnTo>
                    <a:pt x="3503" y="293"/>
                  </a:lnTo>
                  <a:lnTo>
                    <a:pt x="3261" y="388"/>
                  </a:lnTo>
                  <a:lnTo>
                    <a:pt x="3028" y="483"/>
                  </a:lnTo>
                  <a:lnTo>
                    <a:pt x="2795" y="604"/>
                  </a:lnTo>
                  <a:lnTo>
                    <a:pt x="2571" y="725"/>
                  </a:lnTo>
                  <a:lnTo>
                    <a:pt x="2355" y="863"/>
                  </a:lnTo>
                  <a:lnTo>
                    <a:pt x="2140" y="1009"/>
                  </a:lnTo>
                  <a:lnTo>
                    <a:pt x="1933" y="1173"/>
                  </a:lnTo>
                  <a:lnTo>
                    <a:pt x="1725" y="1346"/>
                  </a:lnTo>
                  <a:lnTo>
                    <a:pt x="1536" y="1536"/>
                  </a:lnTo>
                  <a:lnTo>
                    <a:pt x="1346" y="1725"/>
                  </a:lnTo>
                  <a:lnTo>
                    <a:pt x="1173" y="1932"/>
                  </a:lnTo>
                  <a:lnTo>
                    <a:pt x="1009" y="2140"/>
                  </a:lnTo>
                  <a:lnTo>
                    <a:pt x="863" y="2355"/>
                  </a:lnTo>
                  <a:lnTo>
                    <a:pt x="725" y="2571"/>
                  </a:lnTo>
                  <a:lnTo>
                    <a:pt x="595" y="2795"/>
                  </a:lnTo>
                  <a:lnTo>
                    <a:pt x="483" y="3028"/>
                  </a:lnTo>
                  <a:lnTo>
                    <a:pt x="380" y="3261"/>
                  </a:lnTo>
                  <a:lnTo>
                    <a:pt x="293" y="3503"/>
                  </a:lnTo>
                  <a:lnTo>
                    <a:pt x="216" y="3744"/>
                  </a:lnTo>
                  <a:lnTo>
                    <a:pt x="147" y="3986"/>
                  </a:lnTo>
                  <a:lnTo>
                    <a:pt x="95" y="4236"/>
                  </a:lnTo>
                  <a:lnTo>
                    <a:pt x="52" y="4477"/>
                  </a:lnTo>
                  <a:lnTo>
                    <a:pt x="26" y="4728"/>
                  </a:lnTo>
                  <a:lnTo>
                    <a:pt x="9" y="4978"/>
                  </a:lnTo>
                  <a:lnTo>
                    <a:pt x="0" y="5228"/>
                  </a:lnTo>
                  <a:lnTo>
                    <a:pt x="9" y="5478"/>
                  </a:lnTo>
                  <a:lnTo>
                    <a:pt x="26" y="5728"/>
                  </a:lnTo>
                  <a:lnTo>
                    <a:pt x="52" y="5979"/>
                  </a:lnTo>
                  <a:lnTo>
                    <a:pt x="95" y="6229"/>
                  </a:lnTo>
                  <a:lnTo>
                    <a:pt x="147" y="6479"/>
                  </a:lnTo>
                  <a:lnTo>
                    <a:pt x="216" y="6720"/>
                  </a:lnTo>
                  <a:lnTo>
                    <a:pt x="293" y="6962"/>
                  </a:lnTo>
                  <a:lnTo>
                    <a:pt x="380" y="7195"/>
                  </a:lnTo>
                  <a:lnTo>
                    <a:pt x="483" y="7428"/>
                  </a:lnTo>
                  <a:lnTo>
                    <a:pt x="595" y="7661"/>
                  </a:lnTo>
                  <a:lnTo>
                    <a:pt x="725" y="7885"/>
                  </a:lnTo>
                  <a:lnTo>
                    <a:pt x="863" y="8109"/>
                  </a:lnTo>
                  <a:lnTo>
                    <a:pt x="1009" y="8325"/>
                  </a:lnTo>
                  <a:lnTo>
                    <a:pt x="1173" y="8532"/>
                  </a:lnTo>
                  <a:lnTo>
                    <a:pt x="1346" y="8731"/>
                  </a:lnTo>
                  <a:lnTo>
                    <a:pt x="1536" y="8929"/>
                  </a:lnTo>
                  <a:lnTo>
                    <a:pt x="1725" y="9110"/>
                  </a:lnTo>
                  <a:lnTo>
                    <a:pt x="1933" y="9283"/>
                  </a:lnTo>
                  <a:lnTo>
                    <a:pt x="2140" y="9447"/>
                  </a:lnTo>
                  <a:lnTo>
                    <a:pt x="2355" y="9602"/>
                  </a:lnTo>
                  <a:lnTo>
                    <a:pt x="2571" y="9731"/>
                  </a:lnTo>
                  <a:lnTo>
                    <a:pt x="2795" y="9861"/>
                  </a:lnTo>
                  <a:lnTo>
                    <a:pt x="3028" y="9973"/>
                  </a:lnTo>
                  <a:lnTo>
                    <a:pt x="3261" y="10076"/>
                  </a:lnTo>
                  <a:lnTo>
                    <a:pt x="3503" y="10163"/>
                  </a:lnTo>
                  <a:lnTo>
                    <a:pt x="3744" y="10240"/>
                  </a:lnTo>
                  <a:lnTo>
                    <a:pt x="3986" y="10309"/>
                  </a:lnTo>
                  <a:lnTo>
                    <a:pt x="4227" y="10361"/>
                  </a:lnTo>
                  <a:lnTo>
                    <a:pt x="4477" y="10404"/>
                  </a:lnTo>
                  <a:lnTo>
                    <a:pt x="4728" y="10439"/>
                  </a:lnTo>
                  <a:lnTo>
                    <a:pt x="4978" y="10456"/>
                  </a:lnTo>
                  <a:lnTo>
                    <a:pt x="5478" y="10456"/>
                  </a:lnTo>
                  <a:lnTo>
                    <a:pt x="5728" y="10439"/>
                  </a:lnTo>
                  <a:lnTo>
                    <a:pt x="5979" y="10404"/>
                  </a:lnTo>
                  <a:lnTo>
                    <a:pt x="6229" y="10361"/>
                  </a:lnTo>
                  <a:lnTo>
                    <a:pt x="6470" y="10309"/>
                  </a:lnTo>
                  <a:lnTo>
                    <a:pt x="6720" y="10240"/>
                  </a:lnTo>
                  <a:lnTo>
                    <a:pt x="6962" y="10163"/>
                  </a:lnTo>
                  <a:lnTo>
                    <a:pt x="7195" y="10076"/>
                  </a:lnTo>
                  <a:lnTo>
                    <a:pt x="7428" y="9973"/>
                  </a:lnTo>
                  <a:lnTo>
                    <a:pt x="7661" y="9861"/>
                  </a:lnTo>
                  <a:lnTo>
                    <a:pt x="7885" y="9731"/>
                  </a:lnTo>
                  <a:lnTo>
                    <a:pt x="8109" y="9602"/>
                  </a:lnTo>
                  <a:lnTo>
                    <a:pt x="8316" y="9447"/>
                  </a:lnTo>
                  <a:lnTo>
                    <a:pt x="8532" y="9283"/>
                  </a:lnTo>
                  <a:lnTo>
                    <a:pt x="8731" y="9110"/>
                  </a:lnTo>
                  <a:lnTo>
                    <a:pt x="8929" y="8929"/>
                  </a:lnTo>
                  <a:lnTo>
                    <a:pt x="9110" y="8731"/>
                  </a:lnTo>
                  <a:lnTo>
                    <a:pt x="9283" y="8532"/>
                  </a:lnTo>
                  <a:lnTo>
                    <a:pt x="9447" y="8325"/>
                  </a:lnTo>
                  <a:lnTo>
                    <a:pt x="9593" y="8109"/>
                  </a:lnTo>
                  <a:lnTo>
                    <a:pt x="9731" y="7885"/>
                  </a:lnTo>
                  <a:lnTo>
                    <a:pt x="9861" y="7661"/>
                  </a:lnTo>
                  <a:lnTo>
                    <a:pt x="9973" y="7428"/>
                  </a:lnTo>
                  <a:lnTo>
                    <a:pt x="10076" y="7195"/>
                  </a:lnTo>
                  <a:lnTo>
                    <a:pt x="10163" y="6962"/>
                  </a:lnTo>
                  <a:lnTo>
                    <a:pt x="10240" y="6720"/>
                  </a:lnTo>
                  <a:lnTo>
                    <a:pt x="10309" y="6479"/>
                  </a:lnTo>
                  <a:lnTo>
                    <a:pt x="10361" y="6229"/>
                  </a:lnTo>
                  <a:lnTo>
                    <a:pt x="10404" y="5979"/>
                  </a:lnTo>
                  <a:lnTo>
                    <a:pt x="10430" y="5728"/>
                  </a:lnTo>
                  <a:lnTo>
                    <a:pt x="10456" y="5478"/>
                  </a:lnTo>
                  <a:lnTo>
                    <a:pt x="10456" y="5228"/>
                  </a:lnTo>
                  <a:lnTo>
                    <a:pt x="10456" y="4978"/>
                  </a:lnTo>
                  <a:lnTo>
                    <a:pt x="10430" y="4728"/>
                  </a:lnTo>
                  <a:lnTo>
                    <a:pt x="10404" y="4477"/>
                  </a:lnTo>
                  <a:lnTo>
                    <a:pt x="10361" y="4236"/>
                  </a:lnTo>
                  <a:lnTo>
                    <a:pt x="10309" y="3986"/>
                  </a:lnTo>
                  <a:lnTo>
                    <a:pt x="10240" y="3744"/>
                  </a:lnTo>
                  <a:lnTo>
                    <a:pt x="10163" y="3503"/>
                  </a:lnTo>
                  <a:lnTo>
                    <a:pt x="10076" y="3261"/>
                  </a:lnTo>
                  <a:lnTo>
                    <a:pt x="9973" y="3028"/>
                  </a:lnTo>
                  <a:lnTo>
                    <a:pt x="9861" y="2795"/>
                  </a:lnTo>
                  <a:lnTo>
                    <a:pt x="9731" y="2571"/>
                  </a:lnTo>
                  <a:lnTo>
                    <a:pt x="9593" y="2355"/>
                  </a:lnTo>
                  <a:lnTo>
                    <a:pt x="9447" y="2140"/>
                  </a:lnTo>
                  <a:lnTo>
                    <a:pt x="9283" y="1932"/>
                  </a:lnTo>
                  <a:lnTo>
                    <a:pt x="9110" y="1725"/>
                  </a:lnTo>
                  <a:lnTo>
                    <a:pt x="8929" y="1536"/>
                  </a:lnTo>
                  <a:lnTo>
                    <a:pt x="8731" y="1346"/>
                  </a:lnTo>
                  <a:lnTo>
                    <a:pt x="8532" y="1173"/>
                  </a:lnTo>
                  <a:lnTo>
                    <a:pt x="8316" y="1009"/>
                  </a:lnTo>
                  <a:lnTo>
                    <a:pt x="8109" y="863"/>
                  </a:lnTo>
                  <a:lnTo>
                    <a:pt x="7885" y="725"/>
                  </a:lnTo>
                  <a:lnTo>
                    <a:pt x="7661" y="604"/>
                  </a:lnTo>
                  <a:lnTo>
                    <a:pt x="7428" y="483"/>
                  </a:lnTo>
                  <a:lnTo>
                    <a:pt x="7195" y="388"/>
                  </a:lnTo>
                  <a:lnTo>
                    <a:pt x="6962" y="293"/>
                  </a:lnTo>
                  <a:lnTo>
                    <a:pt x="6720" y="216"/>
                  </a:lnTo>
                  <a:lnTo>
                    <a:pt x="6470" y="155"/>
                  </a:lnTo>
                  <a:lnTo>
                    <a:pt x="6229" y="95"/>
                  </a:lnTo>
                  <a:lnTo>
                    <a:pt x="5979" y="52"/>
                  </a:lnTo>
                  <a:lnTo>
                    <a:pt x="5728" y="26"/>
                  </a:lnTo>
                  <a:lnTo>
                    <a:pt x="5478" y="9"/>
                  </a:lnTo>
                  <a:lnTo>
                    <a:pt x="5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4"/>
            <p:cNvSpPr/>
            <p:nvPr/>
          </p:nvSpPr>
          <p:spPr>
            <a:xfrm>
              <a:off x="7614366" y="1439892"/>
              <a:ext cx="118408" cy="93194"/>
            </a:xfrm>
            <a:custGeom>
              <a:avLst/>
              <a:gdLst/>
              <a:ahLst/>
              <a:cxnLst/>
              <a:rect l="l" t="t" r="r" b="b"/>
              <a:pathLst>
                <a:path w="3926" h="3090" extrusionOk="0">
                  <a:moveTo>
                    <a:pt x="3348" y="1"/>
                  </a:moveTo>
                  <a:lnTo>
                    <a:pt x="1415" y="1933"/>
                  </a:lnTo>
                  <a:lnTo>
                    <a:pt x="579" y="1096"/>
                  </a:lnTo>
                  <a:lnTo>
                    <a:pt x="1" y="1674"/>
                  </a:lnTo>
                  <a:lnTo>
                    <a:pt x="1415" y="3089"/>
                  </a:lnTo>
                  <a:lnTo>
                    <a:pt x="3926" y="579"/>
                  </a:lnTo>
                  <a:lnTo>
                    <a:pt x="33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24"/>
          <p:cNvGrpSpPr/>
          <p:nvPr/>
        </p:nvGrpSpPr>
        <p:grpSpPr>
          <a:xfrm>
            <a:off x="6651000" y="2282075"/>
            <a:ext cx="2035800" cy="1642223"/>
            <a:chOff x="6651000" y="2282075"/>
            <a:chExt cx="2035800" cy="1642223"/>
          </a:xfrm>
        </p:grpSpPr>
        <p:sp>
          <p:nvSpPr>
            <p:cNvPr id="857" name="Google Shape;857;p24"/>
            <p:cNvSpPr txBox="1"/>
            <p:nvPr/>
          </p:nvSpPr>
          <p:spPr>
            <a:xfrm>
              <a:off x="6651000" y="3410098"/>
              <a:ext cx="2035800" cy="51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8" name="Google Shape;858;p24"/>
            <p:cNvSpPr txBox="1"/>
            <p:nvPr/>
          </p:nvSpPr>
          <p:spPr>
            <a:xfrm>
              <a:off x="6857975" y="3051925"/>
              <a:ext cx="1621800" cy="3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Safe browsing</a:t>
              </a:r>
              <a:endParaRPr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59" name="Google Shape;859;p24"/>
            <p:cNvSpPr/>
            <p:nvPr/>
          </p:nvSpPr>
          <p:spPr>
            <a:xfrm>
              <a:off x="7322100" y="2282075"/>
              <a:ext cx="693600" cy="693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860" name="Google Shape;860;p24"/>
          <p:cNvCxnSpPr>
            <a:stCxn id="830" idx="6"/>
            <a:endCxn id="847" idx="2"/>
          </p:cNvCxnSpPr>
          <p:nvPr/>
        </p:nvCxnSpPr>
        <p:spPr>
          <a:xfrm rot="10800000" flipH="1">
            <a:off x="1821900" y="3023925"/>
            <a:ext cx="2403300" cy="400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61" name="Google Shape;861;p24"/>
          <p:cNvCxnSpPr>
            <a:stCxn id="847" idx="6"/>
            <a:endCxn id="859" idx="2"/>
          </p:cNvCxnSpPr>
          <p:nvPr/>
        </p:nvCxnSpPr>
        <p:spPr>
          <a:xfrm rot="10800000" flipH="1">
            <a:off x="4918800" y="2628999"/>
            <a:ext cx="2403300" cy="394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2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pic>
        <p:nvPicPr>
          <p:cNvPr id="934" name="Google Shape;934;p26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8699" t="9996" r="868" b="3826"/>
          <a:stretch/>
        </p:blipFill>
        <p:spPr>
          <a:xfrm>
            <a:off x="457200" y="981075"/>
            <a:ext cx="5590326" cy="3181350"/>
          </a:xfrm>
          <a:prstGeom prst="rect">
            <a:avLst/>
          </a:prstGeom>
          <a:noFill/>
          <a:ln>
            <a:noFill/>
          </a:ln>
        </p:spPr>
      </p:pic>
      <p:sp>
        <p:nvSpPr>
          <p:cNvPr id="935" name="Google Shape;935;p26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36" name="Google Shape;936;p26"/>
          <p:cNvGrpSpPr/>
          <p:nvPr/>
        </p:nvGrpSpPr>
        <p:grpSpPr>
          <a:xfrm>
            <a:off x="6789600" y="1204747"/>
            <a:ext cx="1897200" cy="954965"/>
            <a:chOff x="6789600" y="1204747"/>
            <a:chExt cx="1897200" cy="954965"/>
          </a:xfrm>
        </p:grpSpPr>
        <p:sp>
          <p:nvSpPr>
            <p:cNvPr id="937" name="Google Shape;937;p26"/>
            <p:cNvSpPr txBox="1"/>
            <p:nvPr/>
          </p:nvSpPr>
          <p:spPr>
            <a:xfrm>
              <a:off x="7563000" y="1454885"/>
              <a:ext cx="1123800" cy="25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38" name="Google Shape;938;p26"/>
            <p:cNvSpPr txBox="1"/>
            <p:nvPr/>
          </p:nvSpPr>
          <p:spPr>
            <a:xfrm>
              <a:off x="6789600" y="1722313"/>
              <a:ext cx="1897200" cy="4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9" name="Google Shape;939;p26"/>
            <p:cNvSpPr txBox="1"/>
            <p:nvPr/>
          </p:nvSpPr>
          <p:spPr>
            <a:xfrm>
              <a:off x="7563000" y="1204747"/>
              <a:ext cx="1123800" cy="25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100%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40" name="Google Shape;940;p26"/>
          <p:cNvGrpSpPr/>
          <p:nvPr/>
        </p:nvGrpSpPr>
        <p:grpSpPr>
          <a:xfrm>
            <a:off x="6640900" y="2520563"/>
            <a:ext cx="2046000" cy="955038"/>
            <a:chOff x="6640900" y="2520563"/>
            <a:chExt cx="2046000" cy="955038"/>
          </a:xfrm>
        </p:grpSpPr>
        <p:sp>
          <p:nvSpPr>
            <p:cNvPr id="941" name="Google Shape;941;p26"/>
            <p:cNvSpPr txBox="1"/>
            <p:nvPr/>
          </p:nvSpPr>
          <p:spPr>
            <a:xfrm>
              <a:off x="7563000" y="2770700"/>
              <a:ext cx="1123800" cy="25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42" name="Google Shape;942;p26"/>
            <p:cNvSpPr txBox="1"/>
            <p:nvPr/>
          </p:nvSpPr>
          <p:spPr>
            <a:xfrm>
              <a:off x="6640900" y="3038200"/>
              <a:ext cx="2046000" cy="4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43" name="Google Shape;943;p26"/>
            <p:cNvSpPr txBox="1"/>
            <p:nvPr/>
          </p:nvSpPr>
          <p:spPr>
            <a:xfrm>
              <a:off x="7563000" y="2520563"/>
              <a:ext cx="1123800" cy="25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44" name="Google Shape;944;p26"/>
          <p:cNvGrpSpPr/>
          <p:nvPr/>
        </p:nvGrpSpPr>
        <p:grpSpPr>
          <a:xfrm>
            <a:off x="6154836" y="1266829"/>
            <a:ext cx="634762" cy="542734"/>
            <a:chOff x="746475" y="238125"/>
            <a:chExt cx="6127050" cy="5238750"/>
          </a:xfrm>
        </p:grpSpPr>
        <p:sp>
          <p:nvSpPr>
            <p:cNvPr id="945" name="Google Shape;945;p26"/>
            <p:cNvSpPr/>
            <p:nvPr/>
          </p:nvSpPr>
          <p:spPr>
            <a:xfrm>
              <a:off x="746475" y="238125"/>
              <a:ext cx="6127050" cy="5238750"/>
            </a:xfrm>
            <a:custGeom>
              <a:avLst/>
              <a:gdLst/>
              <a:ahLst/>
              <a:cxnLst/>
              <a:rect l="l" t="t" r="r" b="b"/>
              <a:pathLst>
                <a:path w="245082" h="209550" extrusionOk="0">
                  <a:moveTo>
                    <a:pt x="226177" y="14179"/>
                  </a:moveTo>
                  <a:lnTo>
                    <a:pt x="226633" y="14236"/>
                  </a:lnTo>
                  <a:lnTo>
                    <a:pt x="227145" y="14293"/>
                  </a:lnTo>
                  <a:lnTo>
                    <a:pt x="227601" y="14407"/>
                  </a:lnTo>
                  <a:lnTo>
                    <a:pt x="227999" y="14577"/>
                  </a:lnTo>
                  <a:lnTo>
                    <a:pt x="228398" y="14748"/>
                  </a:lnTo>
                  <a:lnTo>
                    <a:pt x="228796" y="14976"/>
                  </a:lnTo>
                  <a:lnTo>
                    <a:pt x="229195" y="15261"/>
                  </a:lnTo>
                  <a:lnTo>
                    <a:pt x="229537" y="15602"/>
                  </a:lnTo>
                  <a:lnTo>
                    <a:pt x="229821" y="15944"/>
                  </a:lnTo>
                  <a:lnTo>
                    <a:pt x="230106" y="16286"/>
                  </a:lnTo>
                  <a:lnTo>
                    <a:pt x="230334" y="16684"/>
                  </a:lnTo>
                  <a:lnTo>
                    <a:pt x="230505" y="17083"/>
                  </a:lnTo>
                  <a:lnTo>
                    <a:pt x="230675" y="17538"/>
                  </a:lnTo>
                  <a:lnTo>
                    <a:pt x="230789" y="17994"/>
                  </a:lnTo>
                  <a:lnTo>
                    <a:pt x="230903" y="18450"/>
                  </a:lnTo>
                  <a:lnTo>
                    <a:pt x="230903" y="18905"/>
                  </a:lnTo>
                  <a:lnTo>
                    <a:pt x="230903" y="121573"/>
                  </a:lnTo>
                  <a:lnTo>
                    <a:pt x="14236" y="121573"/>
                  </a:lnTo>
                  <a:lnTo>
                    <a:pt x="14236" y="18905"/>
                  </a:lnTo>
                  <a:lnTo>
                    <a:pt x="14236" y="18450"/>
                  </a:lnTo>
                  <a:lnTo>
                    <a:pt x="14293" y="17994"/>
                  </a:lnTo>
                  <a:lnTo>
                    <a:pt x="14407" y="17538"/>
                  </a:lnTo>
                  <a:lnTo>
                    <a:pt x="14577" y="17083"/>
                  </a:lnTo>
                  <a:lnTo>
                    <a:pt x="14805" y="16684"/>
                  </a:lnTo>
                  <a:lnTo>
                    <a:pt x="15033" y="16286"/>
                  </a:lnTo>
                  <a:lnTo>
                    <a:pt x="15318" y="15944"/>
                  </a:lnTo>
                  <a:lnTo>
                    <a:pt x="15602" y="15602"/>
                  </a:lnTo>
                  <a:lnTo>
                    <a:pt x="15944" y="15261"/>
                  </a:lnTo>
                  <a:lnTo>
                    <a:pt x="16286" y="15033"/>
                  </a:lnTo>
                  <a:lnTo>
                    <a:pt x="16684" y="14748"/>
                  </a:lnTo>
                  <a:lnTo>
                    <a:pt x="17083" y="14577"/>
                  </a:lnTo>
                  <a:lnTo>
                    <a:pt x="17538" y="14407"/>
                  </a:lnTo>
                  <a:lnTo>
                    <a:pt x="17994" y="14293"/>
                  </a:lnTo>
                  <a:lnTo>
                    <a:pt x="18449" y="14236"/>
                  </a:lnTo>
                  <a:lnTo>
                    <a:pt x="18962" y="14179"/>
                  </a:lnTo>
                  <a:close/>
                  <a:moveTo>
                    <a:pt x="17994" y="0"/>
                  </a:moveTo>
                  <a:lnTo>
                    <a:pt x="17026" y="114"/>
                  </a:lnTo>
                  <a:lnTo>
                    <a:pt x="16058" y="228"/>
                  </a:lnTo>
                  <a:lnTo>
                    <a:pt x="15147" y="399"/>
                  </a:lnTo>
                  <a:lnTo>
                    <a:pt x="14236" y="569"/>
                  </a:lnTo>
                  <a:lnTo>
                    <a:pt x="13325" y="854"/>
                  </a:lnTo>
                  <a:lnTo>
                    <a:pt x="12470" y="1139"/>
                  </a:lnTo>
                  <a:lnTo>
                    <a:pt x="11616" y="1481"/>
                  </a:lnTo>
                  <a:lnTo>
                    <a:pt x="10762" y="1879"/>
                  </a:lnTo>
                  <a:lnTo>
                    <a:pt x="9908" y="2278"/>
                  </a:lnTo>
                  <a:lnTo>
                    <a:pt x="9168" y="2733"/>
                  </a:lnTo>
                  <a:lnTo>
                    <a:pt x="8371" y="3246"/>
                  </a:lnTo>
                  <a:lnTo>
                    <a:pt x="7630" y="3758"/>
                  </a:lnTo>
                  <a:lnTo>
                    <a:pt x="6890" y="4328"/>
                  </a:lnTo>
                  <a:lnTo>
                    <a:pt x="6207" y="4897"/>
                  </a:lnTo>
                  <a:lnTo>
                    <a:pt x="5580" y="5523"/>
                  </a:lnTo>
                  <a:lnTo>
                    <a:pt x="4954" y="6207"/>
                  </a:lnTo>
                  <a:lnTo>
                    <a:pt x="4328" y="6890"/>
                  </a:lnTo>
                  <a:lnTo>
                    <a:pt x="3815" y="7630"/>
                  </a:lnTo>
                  <a:lnTo>
                    <a:pt x="3246" y="8371"/>
                  </a:lnTo>
                  <a:lnTo>
                    <a:pt x="2790" y="9111"/>
                  </a:lnTo>
                  <a:lnTo>
                    <a:pt x="2335" y="9908"/>
                  </a:lnTo>
                  <a:lnTo>
                    <a:pt x="1879" y="10705"/>
                  </a:lnTo>
                  <a:lnTo>
                    <a:pt x="1537" y="11559"/>
                  </a:lnTo>
                  <a:lnTo>
                    <a:pt x="1196" y="12414"/>
                  </a:lnTo>
                  <a:lnTo>
                    <a:pt x="854" y="13325"/>
                  </a:lnTo>
                  <a:lnTo>
                    <a:pt x="626" y="14179"/>
                  </a:lnTo>
                  <a:lnTo>
                    <a:pt x="399" y="15090"/>
                  </a:lnTo>
                  <a:lnTo>
                    <a:pt x="228" y="16058"/>
                  </a:lnTo>
                  <a:lnTo>
                    <a:pt x="114" y="16969"/>
                  </a:lnTo>
                  <a:lnTo>
                    <a:pt x="57" y="17937"/>
                  </a:lnTo>
                  <a:lnTo>
                    <a:pt x="0" y="18905"/>
                  </a:lnTo>
                  <a:lnTo>
                    <a:pt x="0" y="149020"/>
                  </a:lnTo>
                  <a:lnTo>
                    <a:pt x="57" y="149988"/>
                  </a:lnTo>
                  <a:lnTo>
                    <a:pt x="114" y="150956"/>
                  </a:lnTo>
                  <a:lnTo>
                    <a:pt x="228" y="151924"/>
                  </a:lnTo>
                  <a:lnTo>
                    <a:pt x="399" y="152835"/>
                  </a:lnTo>
                  <a:lnTo>
                    <a:pt x="626" y="153746"/>
                  </a:lnTo>
                  <a:lnTo>
                    <a:pt x="854" y="154657"/>
                  </a:lnTo>
                  <a:lnTo>
                    <a:pt x="1196" y="155511"/>
                  </a:lnTo>
                  <a:lnTo>
                    <a:pt x="1537" y="156365"/>
                  </a:lnTo>
                  <a:lnTo>
                    <a:pt x="1879" y="157219"/>
                  </a:lnTo>
                  <a:lnTo>
                    <a:pt x="2335" y="158074"/>
                  </a:lnTo>
                  <a:lnTo>
                    <a:pt x="2790" y="158814"/>
                  </a:lnTo>
                  <a:lnTo>
                    <a:pt x="3246" y="159611"/>
                  </a:lnTo>
                  <a:lnTo>
                    <a:pt x="3815" y="160351"/>
                  </a:lnTo>
                  <a:lnTo>
                    <a:pt x="4328" y="161092"/>
                  </a:lnTo>
                  <a:lnTo>
                    <a:pt x="4954" y="161775"/>
                  </a:lnTo>
                  <a:lnTo>
                    <a:pt x="5580" y="162401"/>
                  </a:lnTo>
                  <a:lnTo>
                    <a:pt x="6207" y="163028"/>
                  </a:lnTo>
                  <a:lnTo>
                    <a:pt x="6890" y="163654"/>
                  </a:lnTo>
                  <a:lnTo>
                    <a:pt x="7630" y="164166"/>
                  </a:lnTo>
                  <a:lnTo>
                    <a:pt x="8371" y="164736"/>
                  </a:lnTo>
                  <a:lnTo>
                    <a:pt x="9168" y="165191"/>
                  </a:lnTo>
                  <a:lnTo>
                    <a:pt x="9908" y="165647"/>
                  </a:lnTo>
                  <a:lnTo>
                    <a:pt x="10762" y="166103"/>
                  </a:lnTo>
                  <a:lnTo>
                    <a:pt x="11616" y="166444"/>
                  </a:lnTo>
                  <a:lnTo>
                    <a:pt x="12470" y="166786"/>
                  </a:lnTo>
                  <a:lnTo>
                    <a:pt x="13325" y="167128"/>
                  </a:lnTo>
                  <a:lnTo>
                    <a:pt x="14236" y="167355"/>
                  </a:lnTo>
                  <a:lnTo>
                    <a:pt x="15147" y="167583"/>
                  </a:lnTo>
                  <a:lnTo>
                    <a:pt x="16058" y="167754"/>
                  </a:lnTo>
                  <a:lnTo>
                    <a:pt x="17026" y="167868"/>
                  </a:lnTo>
                  <a:lnTo>
                    <a:pt x="17994" y="167925"/>
                  </a:lnTo>
                  <a:lnTo>
                    <a:pt x="18962" y="167982"/>
                  </a:lnTo>
                  <a:lnTo>
                    <a:pt x="88091" y="167982"/>
                  </a:lnTo>
                  <a:lnTo>
                    <a:pt x="82909" y="195371"/>
                  </a:lnTo>
                  <a:lnTo>
                    <a:pt x="66794" y="195371"/>
                  </a:lnTo>
                  <a:lnTo>
                    <a:pt x="66111" y="195485"/>
                  </a:lnTo>
                  <a:lnTo>
                    <a:pt x="65427" y="195656"/>
                  </a:lnTo>
                  <a:lnTo>
                    <a:pt x="64744" y="195884"/>
                  </a:lnTo>
                  <a:lnTo>
                    <a:pt x="64118" y="196225"/>
                  </a:lnTo>
                  <a:lnTo>
                    <a:pt x="63548" y="196567"/>
                  </a:lnTo>
                  <a:lnTo>
                    <a:pt x="62979" y="196966"/>
                  </a:lnTo>
                  <a:lnTo>
                    <a:pt x="62523" y="197421"/>
                  </a:lnTo>
                  <a:lnTo>
                    <a:pt x="62068" y="197934"/>
                  </a:lnTo>
                  <a:lnTo>
                    <a:pt x="61612" y="198503"/>
                  </a:lnTo>
                  <a:lnTo>
                    <a:pt x="61271" y="199073"/>
                  </a:lnTo>
                  <a:lnTo>
                    <a:pt x="60986" y="199699"/>
                  </a:lnTo>
                  <a:lnTo>
                    <a:pt x="60758" y="200325"/>
                  </a:lnTo>
                  <a:lnTo>
                    <a:pt x="60587" y="201009"/>
                  </a:lnTo>
                  <a:lnTo>
                    <a:pt x="60473" y="201749"/>
                  </a:lnTo>
                  <a:lnTo>
                    <a:pt x="60416" y="202432"/>
                  </a:lnTo>
                  <a:lnTo>
                    <a:pt x="60473" y="203172"/>
                  </a:lnTo>
                  <a:lnTo>
                    <a:pt x="60587" y="203856"/>
                  </a:lnTo>
                  <a:lnTo>
                    <a:pt x="60758" y="204539"/>
                  </a:lnTo>
                  <a:lnTo>
                    <a:pt x="60986" y="205222"/>
                  </a:lnTo>
                  <a:lnTo>
                    <a:pt x="61271" y="205849"/>
                  </a:lnTo>
                  <a:lnTo>
                    <a:pt x="61612" y="206418"/>
                  </a:lnTo>
                  <a:lnTo>
                    <a:pt x="62068" y="206988"/>
                  </a:lnTo>
                  <a:lnTo>
                    <a:pt x="62523" y="207443"/>
                  </a:lnTo>
                  <a:lnTo>
                    <a:pt x="62979" y="207899"/>
                  </a:lnTo>
                  <a:lnTo>
                    <a:pt x="63548" y="208354"/>
                  </a:lnTo>
                  <a:lnTo>
                    <a:pt x="64118" y="208696"/>
                  </a:lnTo>
                  <a:lnTo>
                    <a:pt x="64744" y="208981"/>
                  </a:lnTo>
                  <a:lnTo>
                    <a:pt x="65427" y="209208"/>
                  </a:lnTo>
                  <a:lnTo>
                    <a:pt x="66111" y="209379"/>
                  </a:lnTo>
                  <a:lnTo>
                    <a:pt x="66794" y="209493"/>
                  </a:lnTo>
                  <a:lnTo>
                    <a:pt x="67534" y="209550"/>
                  </a:lnTo>
                  <a:lnTo>
                    <a:pt x="177605" y="209550"/>
                  </a:lnTo>
                  <a:lnTo>
                    <a:pt x="178345" y="209493"/>
                  </a:lnTo>
                  <a:lnTo>
                    <a:pt x="179028" y="209379"/>
                  </a:lnTo>
                  <a:lnTo>
                    <a:pt x="179712" y="209208"/>
                  </a:lnTo>
                  <a:lnTo>
                    <a:pt x="180338" y="208981"/>
                  </a:lnTo>
                  <a:lnTo>
                    <a:pt x="180964" y="208696"/>
                  </a:lnTo>
                  <a:lnTo>
                    <a:pt x="181591" y="208354"/>
                  </a:lnTo>
                  <a:lnTo>
                    <a:pt x="182103" y="207899"/>
                  </a:lnTo>
                  <a:lnTo>
                    <a:pt x="182616" y="207443"/>
                  </a:lnTo>
                  <a:lnTo>
                    <a:pt x="183071" y="206988"/>
                  </a:lnTo>
                  <a:lnTo>
                    <a:pt x="183470" y="206418"/>
                  </a:lnTo>
                  <a:lnTo>
                    <a:pt x="183812" y="205849"/>
                  </a:lnTo>
                  <a:lnTo>
                    <a:pt x="184153" y="205222"/>
                  </a:lnTo>
                  <a:lnTo>
                    <a:pt x="184381" y="204539"/>
                  </a:lnTo>
                  <a:lnTo>
                    <a:pt x="184552" y="203856"/>
                  </a:lnTo>
                  <a:lnTo>
                    <a:pt x="184666" y="203172"/>
                  </a:lnTo>
                  <a:lnTo>
                    <a:pt x="184723" y="202432"/>
                  </a:lnTo>
                  <a:lnTo>
                    <a:pt x="184666" y="201749"/>
                  </a:lnTo>
                  <a:lnTo>
                    <a:pt x="184552" y="201009"/>
                  </a:lnTo>
                  <a:lnTo>
                    <a:pt x="184381" y="200325"/>
                  </a:lnTo>
                  <a:lnTo>
                    <a:pt x="184153" y="199699"/>
                  </a:lnTo>
                  <a:lnTo>
                    <a:pt x="183812" y="199073"/>
                  </a:lnTo>
                  <a:lnTo>
                    <a:pt x="183470" y="198503"/>
                  </a:lnTo>
                  <a:lnTo>
                    <a:pt x="183071" y="197934"/>
                  </a:lnTo>
                  <a:lnTo>
                    <a:pt x="182616" y="197421"/>
                  </a:lnTo>
                  <a:lnTo>
                    <a:pt x="182103" y="196966"/>
                  </a:lnTo>
                  <a:lnTo>
                    <a:pt x="181591" y="196567"/>
                  </a:lnTo>
                  <a:lnTo>
                    <a:pt x="180964" y="196225"/>
                  </a:lnTo>
                  <a:lnTo>
                    <a:pt x="180338" y="195884"/>
                  </a:lnTo>
                  <a:lnTo>
                    <a:pt x="179712" y="195656"/>
                  </a:lnTo>
                  <a:lnTo>
                    <a:pt x="179028" y="195485"/>
                  </a:lnTo>
                  <a:lnTo>
                    <a:pt x="178345" y="195371"/>
                  </a:lnTo>
                  <a:lnTo>
                    <a:pt x="162230" y="195371"/>
                  </a:lnTo>
                  <a:lnTo>
                    <a:pt x="157048" y="167982"/>
                  </a:lnTo>
                  <a:lnTo>
                    <a:pt x="226177" y="167982"/>
                  </a:lnTo>
                  <a:lnTo>
                    <a:pt x="227145" y="167925"/>
                  </a:lnTo>
                  <a:lnTo>
                    <a:pt x="228113" y="167868"/>
                  </a:lnTo>
                  <a:lnTo>
                    <a:pt x="229024" y="167754"/>
                  </a:lnTo>
                  <a:lnTo>
                    <a:pt x="229992" y="167583"/>
                  </a:lnTo>
                  <a:lnTo>
                    <a:pt x="230903" y="167355"/>
                  </a:lnTo>
                  <a:lnTo>
                    <a:pt x="231814" y="167128"/>
                  </a:lnTo>
                  <a:lnTo>
                    <a:pt x="232668" y="166786"/>
                  </a:lnTo>
                  <a:lnTo>
                    <a:pt x="233523" y="166444"/>
                  </a:lnTo>
                  <a:lnTo>
                    <a:pt x="234377" y="166103"/>
                  </a:lnTo>
                  <a:lnTo>
                    <a:pt x="235174" y="165647"/>
                  </a:lnTo>
                  <a:lnTo>
                    <a:pt x="235971" y="165191"/>
                  </a:lnTo>
                  <a:lnTo>
                    <a:pt x="236768" y="164736"/>
                  </a:lnTo>
                  <a:lnTo>
                    <a:pt x="237509" y="164166"/>
                  </a:lnTo>
                  <a:lnTo>
                    <a:pt x="238192" y="163654"/>
                  </a:lnTo>
                  <a:lnTo>
                    <a:pt x="238875" y="163028"/>
                  </a:lnTo>
                  <a:lnTo>
                    <a:pt x="239559" y="162401"/>
                  </a:lnTo>
                  <a:lnTo>
                    <a:pt x="240185" y="161775"/>
                  </a:lnTo>
                  <a:lnTo>
                    <a:pt x="240754" y="161092"/>
                  </a:lnTo>
                  <a:lnTo>
                    <a:pt x="241324" y="160351"/>
                  </a:lnTo>
                  <a:lnTo>
                    <a:pt x="241836" y="159611"/>
                  </a:lnTo>
                  <a:lnTo>
                    <a:pt x="242349" y="158814"/>
                  </a:lnTo>
                  <a:lnTo>
                    <a:pt x="242804" y="158074"/>
                  </a:lnTo>
                  <a:lnTo>
                    <a:pt x="243203" y="157219"/>
                  </a:lnTo>
                  <a:lnTo>
                    <a:pt x="243602" y="156365"/>
                  </a:lnTo>
                  <a:lnTo>
                    <a:pt x="243943" y="155511"/>
                  </a:lnTo>
                  <a:lnTo>
                    <a:pt x="244228" y="154657"/>
                  </a:lnTo>
                  <a:lnTo>
                    <a:pt x="244513" y="153746"/>
                  </a:lnTo>
                  <a:lnTo>
                    <a:pt x="244683" y="152835"/>
                  </a:lnTo>
                  <a:lnTo>
                    <a:pt x="244854" y="151924"/>
                  </a:lnTo>
                  <a:lnTo>
                    <a:pt x="245025" y="150956"/>
                  </a:lnTo>
                  <a:lnTo>
                    <a:pt x="245082" y="149988"/>
                  </a:lnTo>
                  <a:lnTo>
                    <a:pt x="245082" y="149020"/>
                  </a:lnTo>
                  <a:lnTo>
                    <a:pt x="245082" y="18905"/>
                  </a:lnTo>
                  <a:lnTo>
                    <a:pt x="245082" y="17937"/>
                  </a:lnTo>
                  <a:lnTo>
                    <a:pt x="245025" y="16969"/>
                  </a:lnTo>
                  <a:lnTo>
                    <a:pt x="244854" y="16058"/>
                  </a:lnTo>
                  <a:lnTo>
                    <a:pt x="244683" y="15090"/>
                  </a:lnTo>
                  <a:lnTo>
                    <a:pt x="244513" y="14179"/>
                  </a:lnTo>
                  <a:lnTo>
                    <a:pt x="244228" y="13325"/>
                  </a:lnTo>
                  <a:lnTo>
                    <a:pt x="243943" y="12414"/>
                  </a:lnTo>
                  <a:lnTo>
                    <a:pt x="243602" y="11559"/>
                  </a:lnTo>
                  <a:lnTo>
                    <a:pt x="243203" y="10705"/>
                  </a:lnTo>
                  <a:lnTo>
                    <a:pt x="242804" y="9908"/>
                  </a:lnTo>
                  <a:lnTo>
                    <a:pt x="242349" y="9111"/>
                  </a:lnTo>
                  <a:lnTo>
                    <a:pt x="241836" y="8371"/>
                  </a:lnTo>
                  <a:lnTo>
                    <a:pt x="241324" y="7630"/>
                  </a:lnTo>
                  <a:lnTo>
                    <a:pt x="240754" y="6890"/>
                  </a:lnTo>
                  <a:lnTo>
                    <a:pt x="240185" y="6207"/>
                  </a:lnTo>
                  <a:lnTo>
                    <a:pt x="239559" y="5523"/>
                  </a:lnTo>
                  <a:lnTo>
                    <a:pt x="238875" y="4897"/>
                  </a:lnTo>
                  <a:lnTo>
                    <a:pt x="238192" y="4328"/>
                  </a:lnTo>
                  <a:lnTo>
                    <a:pt x="237509" y="3758"/>
                  </a:lnTo>
                  <a:lnTo>
                    <a:pt x="236768" y="3246"/>
                  </a:lnTo>
                  <a:lnTo>
                    <a:pt x="235971" y="2733"/>
                  </a:lnTo>
                  <a:lnTo>
                    <a:pt x="235174" y="2278"/>
                  </a:lnTo>
                  <a:lnTo>
                    <a:pt x="234377" y="1879"/>
                  </a:lnTo>
                  <a:lnTo>
                    <a:pt x="233523" y="1481"/>
                  </a:lnTo>
                  <a:lnTo>
                    <a:pt x="232668" y="1139"/>
                  </a:lnTo>
                  <a:lnTo>
                    <a:pt x="231814" y="854"/>
                  </a:lnTo>
                  <a:lnTo>
                    <a:pt x="230903" y="569"/>
                  </a:lnTo>
                  <a:lnTo>
                    <a:pt x="229992" y="399"/>
                  </a:lnTo>
                  <a:lnTo>
                    <a:pt x="229024" y="228"/>
                  </a:lnTo>
                  <a:lnTo>
                    <a:pt x="228113" y="114"/>
                  </a:lnTo>
                  <a:lnTo>
                    <a:pt x="2271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6"/>
            <p:cNvSpPr/>
            <p:nvPr/>
          </p:nvSpPr>
          <p:spPr>
            <a:xfrm>
              <a:off x="2846225" y="875875"/>
              <a:ext cx="1927550" cy="2129700"/>
            </a:xfrm>
            <a:custGeom>
              <a:avLst/>
              <a:gdLst/>
              <a:ahLst/>
              <a:cxnLst/>
              <a:rect l="l" t="t" r="r" b="b"/>
              <a:pathLst>
                <a:path w="77102" h="85188" extrusionOk="0">
                  <a:moveTo>
                    <a:pt x="38551" y="10478"/>
                  </a:moveTo>
                  <a:lnTo>
                    <a:pt x="38551" y="42594"/>
                  </a:lnTo>
                  <a:lnTo>
                    <a:pt x="66225" y="42594"/>
                  </a:lnTo>
                  <a:lnTo>
                    <a:pt x="65884" y="44815"/>
                  </a:lnTo>
                  <a:lnTo>
                    <a:pt x="65485" y="46978"/>
                  </a:lnTo>
                  <a:lnTo>
                    <a:pt x="64972" y="49085"/>
                  </a:lnTo>
                  <a:lnTo>
                    <a:pt x="64403" y="51135"/>
                  </a:lnTo>
                  <a:lnTo>
                    <a:pt x="63720" y="53128"/>
                  </a:lnTo>
                  <a:lnTo>
                    <a:pt x="63321" y="54096"/>
                  </a:lnTo>
                  <a:lnTo>
                    <a:pt x="62923" y="55007"/>
                  </a:lnTo>
                  <a:lnTo>
                    <a:pt x="62467" y="55918"/>
                  </a:lnTo>
                  <a:lnTo>
                    <a:pt x="62011" y="56829"/>
                  </a:lnTo>
                  <a:lnTo>
                    <a:pt x="61499" y="57684"/>
                  </a:lnTo>
                  <a:lnTo>
                    <a:pt x="60930" y="58481"/>
                  </a:lnTo>
                  <a:lnTo>
                    <a:pt x="60075" y="59677"/>
                  </a:lnTo>
                  <a:lnTo>
                    <a:pt x="59221" y="60815"/>
                  </a:lnTo>
                  <a:lnTo>
                    <a:pt x="58310" y="61897"/>
                  </a:lnTo>
                  <a:lnTo>
                    <a:pt x="57399" y="62922"/>
                  </a:lnTo>
                  <a:lnTo>
                    <a:pt x="56488" y="63890"/>
                  </a:lnTo>
                  <a:lnTo>
                    <a:pt x="55577" y="64801"/>
                  </a:lnTo>
                  <a:lnTo>
                    <a:pt x="54609" y="65656"/>
                  </a:lnTo>
                  <a:lnTo>
                    <a:pt x="53641" y="66453"/>
                  </a:lnTo>
                  <a:lnTo>
                    <a:pt x="52730" y="67250"/>
                  </a:lnTo>
                  <a:lnTo>
                    <a:pt x="51762" y="67990"/>
                  </a:lnTo>
                  <a:lnTo>
                    <a:pt x="49940" y="69300"/>
                  </a:lnTo>
                  <a:lnTo>
                    <a:pt x="48117" y="70439"/>
                  </a:lnTo>
                  <a:lnTo>
                    <a:pt x="46352" y="71464"/>
                  </a:lnTo>
                  <a:lnTo>
                    <a:pt x="44758" y="72261"/>
                  </a:lnTo>
                  <a:lnTo>
                    <a:pt x="43277" y="73001"/>
                  </a:lnTo>
                  <a:lnTo>
                    <a:pt x="41911" y="73514"/>
                  </a:lnTo>
                  <a:lnTo>
                    <a:pt x="40772" y="73969"/>
                  </a:lnTo>
                  <a:lnTo>
                    <a:pt x="39120" y="74539"/>
                  </a:lnTo>
                  <a:lnTo>
                    <a:pt x="38551" y="74710"/>
                  </a:lnTo>
                  <a:lnTo>
                    <a:pt x="38551" y="42594"/>
                  </a:lnTo>
                  <a:lnTo>
                    <a:pt x="10820" y="42594"/>
                  </a:lnTo>
                  <a:lnTo>
                    <a:pt x="10535" y="40316"/>
                  </a:lnTo>
                  <a:lnTo>
                    <a:pt x="10364" y="38095"/>
                  </a:lnTo>
                  <a:lnTo>
                    <a:pt x="10250" y="35874"/>
                  </a:lnTo>
                  <a:lnTo>
                    <a:pt x="10137" y="33711"/>
                  </a:lnTo>
                  <a:lnTo>
                    <a:pt x="10137" y="31604"/>
                  </a:lnTo>
                  <a:lnTo>
                    <a:pt x="10137" y="29554"/>
                  </a:lnTo>
                  <a:lnTo>
                    <a:pt x="10250" y="25853"/>
                  </a:lnTo>
                  <a:lnTo>
                    <a:pt x="10478" y="22721"/>
                  </a:lnTo>
                  <a:lnTo>
                    <a:pt x="10706" y="20329"/>
                  </a:lnTo>
                  <a:lnTo>
                    <a:pt x="10934" y="18165"/>
                  </a:lnTo>
                  <a:lnTo>
                    <a:pt x="38551" y="10478"/>
                  </a:lnTo>
                  <a:close/>
                  <a:moveTo>
                    <a:pt x="38551" y="0"/>
                  </a:moveTo>
                  <a:lnTo>
                    <a:pt x="37640" y="57"/>
                  </a:lnTo>
                  <a:lnTo>
                    <a:pt x="36672" y="285"/>
                  </a:lnTo>
                  <a:lnTo>
                    <a:pt x="6151" y="8770"/>
                  </a:lnTo>
                  <a:lnTo>
                    <a:pt x="5638" y="8884"/>
                  </a:lnTo>
                  <a:lnTo>
                    <a:pt x="5126" y="9111"/>
                  </a:lnTo>
                  <a:lnTo>
                    <a:pt x="4670" y="9339"/>
                  </a:lnTo>
                  <a:lnTo>
                    <a:pt x="4214" y="9567"/>
                  </a:lnTo>
                  <a:lnTo>
                    <a:pt x="3816" y="9909"/>
                  </a:lnTo>
                  <a:lnTo>
                    <a:pt x="3417" y="10193"/>
                  </a:lnTo>
                  <a:lnTo>
                    <a:pt x="3019" y="10535"/>
                  </a:lnTo>
                  <a:lnTo>
                    <a:pt x="2677" y="10933"/>
                  </a:lnTo>
                  <a:lnTo>
                    <a:pt x="2392" y="11332"/>
                  </a:lnTo>
                  <a:lnTo>
                    <a:pt x="2108" y="11731"/>
                  </a:lnTo>
                  <a:lnTo>
                    <a:pt x="1823" y="12186"/>
                  </a:lnTo>
                  <a:lnTo>
                    <a:pt x="1595" y="12642"/>
                  </a:lnTo>
                  <a:lnTo>
                    <a:pt x="1367" y="13097"/>
                  </a:lnTo>
                  <a:lnTo>
                    <a:pt x="1253" y="13610"/>
                  </a:lnTo>
                  <a:lnTo>
                    <a:pt x="1083" y="14122"/>
                  </a:lnTo>
                  <a:lnTo>
                    <a:pt x="1026" y="14635"/>
                  </a:lnTo>
                  <a:lnTo>
                    <a:pt x="741" y="17026"/>
                  </a:lnTo>
                  <a:lnTo>
                    <a:pt x="513" y="19076"/>
                  </a:lnTo>
                  <a:lnTo>
                    <a:pt x="342" y="21525"/>
                  </a:lnTo>
                  <a:lnTo>
                    <a:pt x="172" y="24372"/>
                  </a:lnTo>
                  <a:lnTo>
                    <a:pt x="58" y="27504"/>
                  </a:lnTo>
                  <a:lnTo>
                    <a:pt x="1" y="30977"/>
                  </a:lnTo>
                  <a:lnTo>
                    <a:pt x="115" y="34622"/>
                  </a:lnTo>
                  <a:lnTo>
                    <a:pt x="172" y="36501"/>
                  </a:lnTo>
                  <a:lnTo>
                    <a:pt x="342" y="38437"/>
                  </a:lnTo>
                  <a:lnTo>
                    <a:pt x="513" y="40373"/>
                  </a:lnTo>
                  <a:lnTo>
                    <a:pt x="684" y="42309"/>
                  </a:lnTo>
                  <a:lnTo>
                    <a:pt x="969" y="44245"/>
                  </a:lnTo>
                  <a:lnTo>
                    <a:pt x="1253" y="46238"/>
                  </a:lnTo>
                  <a:lnTo>
                    <a:pt x="1652" y="48174"/>
                  </a:lnTo>
                  <a:lnTo>
                    <a:pt x="2051" y="50110"/>
                  </a:lnTo>
                  <a:lnTo>
                    <a:pt x="2563" y="52046"/>
                  </a:lnTo>
                  <a:lnTo>
                    <a:pt x="3076" y="53925"/>
                  </a:lnTo>
                  <a:lnTo>
                    <a:pt x="3702" y="55748"/>
                  </a:lnTo>
                  <a:lnTo>
                    <a:pt x="4385" y="57570"/>
                  </a:lnTo>
                  <a:lnTo>
                    <a:pt x="5182" y="59335"/>
                  </a:lnTo>
                  <a:lnTo>
                    <a:pt x="5980" y="61043"/>
                  </a:lnTo>
                  <a:lnTo>
                    <a:pt x="6948" y="62638"/>
                  </a:lnTo>
                  <a:lnTo>
                    <a:pt x="7916" y="64175"/>
                  </a:lnTo>
                  <a:lnTo>
                    <a:pt x="8998" y="65713"/>
                  </a:lnTo>
                  <a:lnTo>
                    <a:pt x="10137" y="67136"/>
                  </a:lnTo>
                  <a:lnTo>
                    <a:pt x="11275" y="68503"/>
                  </a:lnTo>
                  <a:lnTo>
                    <a:pt x="12414" y="69812"/>
                  </a:lnTo>
                  <a:lnTo>
                    <a:pt x="13553" y="71008"/>
                  </a:lnTo>
                  <a:lnTo>
                    <a:pt x="14749" y="72204"/>
                  </a:lnTo>
                  <a:lnTo>
                    <a:pt x="15945" y="73286"/>
                  </a:lnTo>
                  <a:lnTo>
                    <a:pt x="17140" y="74311"/>
                  </a:lnTo>
                  <a:lnTo>
                    <a:pt x="18336" y="75336"/>
                  </a:lnTo>
                  <a:lnTo>
                    <a:pt x="19532" y="76247"/>
                  </a:lnTo>
                  <a:lnTo>
                    <a:pt x="20728" y="77101"/>
                  </a:lnTo>
                  <a:lnTo>
                    <a:pt x="21867" y="77955"/>
                  </a:lnTo>
                  <a:lnTo>
                    <a:pt x="23063" y="78696"/>
                  </a:lnTo>
                  <a:lnTo>
                    <a:pt x="24201" y="79379"/>
                  </a:lnTo>
                  <a:lnTo>
                    <a:pt x="26422" y="80689"/>
                  </a:lnTo>
                  <a:lnTo>
                    <a:pt x="28472" y="81770"/>
                  </a:lnTo>
                  <a:lnTo>
                    <a:pt x="30408" y="82682"/>
                  </a:lnTo>
                  <a:lnTo>
                    <a:pt x="32173" y="83422"/>
                  </a:lnTo>
                  <a:lnTo>
                    <a:pt x="33654" y="83991"/>
                  </a:lnTo>
                  <a:lnTo>
                    <a:pt x="34964" y="84390"/>
                  </a:lnTo>
                  <a:lnTo>
                    <a:pt x="35932" y="84732"/>
                  </a:lnTo>
                  <a:lnTo>
                    <a:pt x="36900" y="85016"/>
                  </a:lnTo>
                  <a:lnTo>
                    <a:pt x="37754" y="85130"/>
                  </a:lnTo>
                  <a:lnTo>
                    <a:pt x="38551" y="85187"/>
                  </a:lnTo>
                  <a:lnTo>
                    <a:pt x="39405" y="85130"/>
                  </a:lnTo>
                  <a:lnTo>
                    <a:pt x="40259" y="85016"/>
                  </a:lnTo>
                  <a:lnTo>
                    <a:pt x="41227" y="84732"/>
                  </a:lnTo>
                  <a:lnTo>
                    <a:pt x="42195" y="84390"/>
                  </a:lnTo>
                  <a:lnTo>
                    <a:pt x="43448" y="83991"/>
                  </a:lnTo>
                  <a:lnTo>
                    <a:pt x="44986" y="83422"/>
                  </a:lnTo>
                  <a:lnTo>
                    <a:pt x="46751" y="82682"/>
                  </a:lnTo>
                  <a:lnTo>
                    <a:pt x="48630" y="81770"/>
                  </a:lnTo>
                  <a:lnTo>
                    <a:pt x="50737" y="80689"/>
                  </a:lnTo>
                  <a:lnTo>
                    <a:pt x="52958" y="79379"/>
                  </a:lnTo>
                  <a:lnTo>
                    <a:pt x="54096" y="78696"/>
                  </a:lnTo>
                  <a:lnTo>
                    <a:pt x="55235" y="77955"/>
                  </a:lnTo>
                  <a:lnTo>
                    <a:pt x="56431" y="77101"/>
                  </a:lnTo>
                  <a:lnTo>
                    <a:pt x="57627" y="76247"/>
                  </a:lnTo>
                  <a:lnTo>
                    <a:pt x="58823" y="75336"/>
                  </a:lnTo>
                  <a:lnTo>
                    <a:pt x="60018" y="74311"/>
                  </a:lnTo>
                  <a:lnTo>
                    <a:pt x="61214" y="73286"/>
                  </a:lnTo>
                  <a:lnTo>
                    <a:pt x="62410" y="72204"/>
                  </a:lnTo>
                  <a:lnTo>
                    <a:pt x="63549" y="71008"/>
                  </a:lnTo>
                  <a:lnTo>
                    <a:pt x="64745" y="69812"/>
                  </a:lnTo>
                  <a:lnTo>
                    <a:pt x="65884" y="68503"/>
                  </a:lnTo>
                  <a:lnTo>
                    <a:pt x="67022" y="67136"/>
                  </a:lnTo>
                  <a:lnTo>
                    <a:pt x="68104" y="65713"/>
                  </a:lnTo>
                  <a:lnTo>
                    <a:pt x="69186" y="64175"/>
                  </a:lnTo>
                  <a:lnTo>
                    <a:pt x="70211" y="62638"/>
                  </a:lnTo>
                  <a:lnTo>
                    <a:pt x="71122" y="61043"/>
                  </a:lnTo>
                  <a:lnTo>
                    <a:pt x="71976" y="59335"/>
                  </a:lnTo>
                  <a:lnTo>
                    <a:pt x="72717" y="57570"/>
                  </a:lnTo>
                  <a:lnTo>
                    <a:pt x="73400" y="55748"/>
                  </a:lnTo>
                  <a:lnTo>
                    <a:pt x="74026" y="53925"/>
                  </a:lnTo>
                  <a:lnTo>
                    <a:pt x="74596" y="52046"/>
                  </a:lnTo>
                  <a:lnTo>
                    <a:pt x="75051" y="50110"/>
                  </a:lnTo>
                  <a:lnTo>
                    <a:pt x="75507" y="48174"/>
                  </a:lnTo>
                  <a:lnTo>
                    <a:pt x="75849" y="46238"/>
                  </a:lnTo>
                  <a:lnTo>
                    <a:pt x="76190" y="44245"/>
                  </a:lnTo>
                  <a:lnTo>
                    <a:pt x="76418" y="42309"/>
                  </a:lnTo>
                  <a:lnTo>
                    <a:pt x="76646" y="40373"/>
                  </a:lnTo>
                  <a:lnTo>
                    <a:pt x="76817" y="38437"/>
                  </a:lnTo>
                  <a:lnTo>
                    <a:pt x="76930" y="36501"/>
                  </a:lnTo>
                  <a:lnTo>
                    <a:pt x="77044" y="34622"/>
                  </a:lnTo>
                  <a:lnTo>
                    <a:pt x="77101" y="30977"/>
                  </a:lnTo>
                  <a:lnTo>
                    <a:pt x="77101" y="27504"/>
                  </a:lnTo>
                  <a:lnTo>
                    <a:pt x="76987" y="24372"/>
                  </a:lnTo>
                  <a:lnTo>
                    <a:pt x="76817" y="21525"/>
                  </a:lnTo>
                  <a:lnTo>
                    <a:pt x="76646" y="19076"/>
                  </a:lnTo>
                  <a:lnTo>
                    <a:pt x="76418" y="17026"/>
                  </a:lnTo>
                  <a:lnTo>
                    <a:pt x="76133" y="14635"/>
                  </a:lnTo>
                  <a:lnTo>
                    <a:pt x="76019" y="14122"/>
                  </a:lnTo>
                  <a:lnTo>
                    <a:pt x="75906" y="13610"/>
                  </a:lnTo>
                  <a:lnTo>
                    <a:pt x="75735" y="13097"/>
                  </a:lnTo>
                  <a:lnTo>
                    <a:pt x="75564" y="12642"/>
                  </a:lnTo>
                  <a:lnTo>
                    <a:pt x="75336" y="12186"/>
                  </a:lnTo>
                  <a:lnTo>
                    <a:pt x="75051" y="11731"/>
                  </a:lnTo>
                  <a:lnTo>
                    <a:pt x="74767" y="11332"/>
                  </a:lnTo>
                  <a:lnTo>
                    <a:pt x="74425" y="10933"/>
                  </a:lnTo>
                  <a:lnTo>
                    <a:pt x="74083" y="10535"/>
                  </a:lnTo>
                  <a:lnTo>
                    <a:pt x="73742" y="10193"/>
                  </a:lnTo>
                  <a:lnTo>
                    <a:pt x="73343" y="9909"/>
                  </a:lnTo>
                  <a:lnTo>
                    <a:pt x="72888" y="9567"/>
                  </a:lnTo>
                  <a:lnTo>
                    <a:pt x="72432" y="9339"/>
                  </a:lnTo>
                  <a:lnTo>
                    <a:pt x="71976" y="9111"/>
                  </a:lnTo>
                  <a:lnTo>
                    <a:pt x="71521" y="8884"/>
                  </a:lnTo>
                  <a:lnTo>
                    <a:pt x="71008" y="8770"/>
                  </a:lnTo>
                  <a:lnTo>
                    <a:pt x="40487" y="285"/>
                  </a:lnTo>
                  <a:lnTo>
                    <a:pt x="39519" y="57"/>
                  </a:lnTo>
                  <a:lnTo>
                    <a:pt x="385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" name="Google Shape;947;p26"/>
          <p:cNvGrpSpPr/>
          <p:nvPr/>
        </p:nvGrpSpPr>
        <p:grpSpPr>
          <a:xfrm>
            <a:off x="6303519" y="2571749"/>
            <a:ext cx="337386" cy="542644"/>
            <a:chOff x="4084419" y="2546026"/>
            <a:chExt cx="337386" cy="542644"/>
          </a:xfrm>
        </p:grpSpPr>
        <p:sp>
          <p:nvSpPr>
            <p:cNvPr id="948" name="Google Shape;948;p26"/>
            <p:cNvSpPr/>
            <p:nvPr/>
          </p:nvSpPr>
          <p:spPr>
            <a:xfrm>
              <a:off x="4084419" y="2546026"/>
              <a:ext cx="337386" cy="542644"/>
            </a:xfrm>
            <a:custGeom>
              <a:avLst/>
              <a:gdLst/>
              <a:ahLst/>
              <a:cxnLst/>
              <a:rect l="l" t="t" r="r" b="b"/>
              <a:pathLst>
                <a:path w="59399" h="95536" extrusionOk="0">
                  <a:moveTo>
                    <a:pt x="32311" y="4439"/>
                  </a:moveTo>
                  <a:lnTo>
                    <a:pt x="32598" y="4458"/>
                  </a:lnTo>
                  <a:lnTo>
                    <a:pt x="32885" y="4496"/>
                  </a:lnTo>
                  <a:lnTo>
                    <a:pt x="33172" y="4573"/>
                  </a:lnTo>
                  <a:lnTo>
                    <a:pt x="33439" y="4669"/>
                  </a:lnTo>
                  <a:lnTo>
                    <a:pt x="33688" y="4783"/>
                  </a:lnTo>
                  <a:lnTo>
                    <a:pt x="33937" y="4936"/>
                  </a:lnTo>
                  <a:lnTo>
                    <a:pt x="34147" y="5109"/>
                  </a:lnTo>
                  <a:lnTo>
                    <a:pt x="34358" y="5300"/>
                  </a:lnTo>
                  <a:lnTo>
                    <a:pt x="34549" y="5491"/>
                  </a:lnTo>
                  <a:lnTo>
                    <a:pt x="34702" y="5721"/>
                  </a:lnTo>
                  <a:lnTo>
                    <a:pt x="34855" y="5950"/>
                  </a:lnTo>
                  <a:lnTo>
                    <a:pt x="34970" y="6218"/>
                  </a:lnTo>
                  <a:lnTo>
                    <a:pt x="35085" y="6486"/>
                  </a:lnTo>
                  <a:lnTo>
                    <a:pt x="35142" y="6754"/>
                  </a:lnTo>
                  <a:lnTo>
                    <a:pt x="35199" y="7041"/>
                  </a:lnTo>
                  <a:lnTo>
                    <a:pt x="35199" y="7347"/>
                  </a:lnTo>
                  <a:lnTo>
                    <a:pt x="35199" y="7634"/>
                  </a:lnTo>
                  <a:lnTo>
                    <a:pt x="35142" y="7921"/>
                  </a:lnTo>
                  <a:lnTo>
                    <a:pt x="35085" y="8208"/>
                  </a:lnTo>
                  <a:lnTo>
                    <a:pt x="34970" y="8475"/>
                  </a:lnTo>
                  <a:lnTo>
                    <a:pt x="34855" y="8724"/>
                  </a:lnTo>
                  <a:lnTo>
                    <a:pt x="34702" y="8973"/>
                  </a:lnTo>
                  <a:lnTo>
                    <a:pt x="34549" y="9183"/>
                  </a:lnTo>
                  <a:lnTo>
                    <a:pt x="34358" y="9394"/>
                  </a:lnTo>
                  <a:lnTo>
                    <a:pt x="34147" y="9585"/>
                  </a:lnTo>
                  <a:lnTo>
                    <a:pt x="33937" y="9738"/>
                  </a:lnTo>
                  <a:lnTo>
                    <a:pt x="33688" y="9891"/>
                  </a:lnTo>
                  <a:lnTo>
                    <a:pt x="33439" y="10006"/>
                  </a:lnTo>
                  <a:lnTo>
                    <a:pt x="33172" y="10121"/>
                  </a:lnTo>
                  <a:lnTo>
                    <a:pt x="32885" y="10178"/>
                  </a:lnTo>
                  <a:lnTo>
                    <a:pt x="32598" y="10235"/>
                  </a:lnTo>
                  <a:lnTo>
                    <a:pt x="26782" y="10235"/>
                  </a:lnTo>
                  <a:lnTo>
                    <a:pt x="26495" y="10178"/>
                  </a:lnTo>
                  <a:lnTo>
                    <a:pt x="26227" y="10121"/>
                  </a:lnTo>
                  <a:lnTo>
                    <a:pt x="25960" y="10006"/>
                  </a:lnTo>
                  <a:lnTo>
                    <a:pt x="25711" y="9891"/>
                  </a:lnTo>
                  <a:lnTo>
                    <a:pt x="25462" y="9738"/>
                  </a:lnTo>
                  <a:lnTo>
                    <a:pt x="25233" y="9585"/>
                  </a:lnTo>
                  <a:lnTo>
                    <a:pt x="25041" y="9394"/>
                  </a:lnTo>
                  <a:lnTo>
                    <a:pt x="24850" y="9183"/>
                  </a:lnTo>
                  <a:lnTo>
                    <a:pt x="24678" y="8973"/>
                  </a:lnTo>
                  <a:lnTo>
                    <a:pt x="24525" y="8724"/>
                  </a:lnTo>
                  <a:lnTo>
                    <a:pt x="24410" y="8475"/>
                  </a:lnTo>
                  <a:lnTo>
                    <a:pt x="24315" y="8208"/>
                  </a:lnTo>
                  <a:lnTo>
                    <a:pt x="24238" y="7921"/>
                  </a:lnTo>
                  <a:lnTo>
                    <a:pt x="24200" y="7634"/>
                  </a:lnTo>
                  <a:lnTo>
                    <a:pt x="24181" y="7347"/>
                  </a:lnTo>
                  <a:lnTo>
                    <a:pt x="24200" y="7041"/>
                  </a:lnTo>
                  <a:lnTo>
                    <a:pt x="24238" y="6754"/>
                  </a:lnTo>
                  <a:lnTo>
                    <a:pt x="24315" y="6486"/>
                  </a:lnTo>
                  <a:lnTo>
                    <a:pt x="24410" y="6218"/>
                  </a:lnTo>
                  <a:lnTo>
                    <a:pt x="24525" y="5950"/>
                  </a:lnTo>
                  <a:lnTo>
                    <a:pt x="24678" y="5721"/>
                  </a:lnTo>
                  <a:lnTo>
                    <a:pt x="24850" y="5491"/>
                  </a:lnTo>
                  <a:lnTo>
                    <a:pt x="25041" y="5300"/>
                  </a:lnTo>
                  <a:lnTo>
                    <a:pt x="25233" y="5109"/>
                  </a:lnTo>
                  <a:lnTo>
                    <a:pt x="25462" y="4936"/>
                  </a:lnTo>
                  <a:lnTo>
                    <a:pt x="25711" y="4783"/>
                  </a:lnTo>
                  <a:lnTo>
                    <a:pt x="25960" y="4669"/>
                  </a:lnTo>
                  <a:lnTo>
                    <a:pt x="26227" y="4573"/>
                  </a:lnTo>
                  <a:lnTo>
                    <a:pt x="26495" y="4496"/>
                  </a:lnTo>
                  <a:lnTo>
                    <a:pt x="26782" y="4458"/>
                  </a:lnTo>
                  <a:lnTo>
                    <a:pt x="27088" y="4439"/>
                  </a:lnTo>
                  <a:close/>
                  <a:moveTo>
                    <a:pt x="53583" y="14176"/>
                  </a:moveTo>
                  <a:lnTo>
                    <a:pt x="53583" y="75928"/>
                  </a:lnTo>
                  <a:lnTo>
                    <a:pt x="5797" y="75928"/>
                  </a:lnTo>
                  <a:lnTo>
                    <a:pt x="5797" y="14176"/>
                  </a:lnTo>
                  <a:close/>
                  <a:moveTo>
                    <a:pt x="29690" y="81342"/>
                  </a:moveTo>
                  <a:lnTo>
                    <a:pt x="30149" y="81361"/>
                  </a:lnTo>
                  <a:lnTo>
                    <a:pt x="30570" y="81437"/>
                  </a:lnTo>
                  <a:lnTo>
                    <a:pt x="30991" y="81533"/>
                  </a:lnTo>
                  <a:lnTo>
                    <a:pt x="31393" y="81686"/>
                  </a:lnTo>
                  <a:lnTo>
                    <a:pt x="31775" y="81877"/>
                  </a:lnTo>
                  <a:lnTo>
                    <a:pt x="32139" y="82088"/>
                  </a:lnTo>
                  <a:lnTo>
                    <a:pt x="32483" y="82355"/>
                  </a:lnTo>
                  <a:lnTo>
                    <a:pt x="32789" y="82623"/>
                  </a:lnTo>
                  <a:lnTo>
                    <a:pt x="33076" y="82948"/>
                  </a:lnTo>
                  <a:lnTo>
                    <a:pt x="33325" y="83274"/>
                  </a:lnTo>
                  <a:lnTo>
                    <a:pt x="33554" y="83637"/>
                  </a:lnTo>
                  <a:lnTo>
                    <a:pt x="33726" y="84020"/>
                  </a:lnTo>
                  <a:lnTo>
                    <a:pt x="33879" y="84421"/>
                  </a:lnTo>
                  <a:lnTo>
                    <a:pt x="33994" y="84842"/>
                  </a:lnTo>
                  <a:lnTo>
                    <a:pt x="34052" y="85282"/>
                  </a:lnTo>
                  <a:lnTo>
                    <a:pt x="34071" y="85722"/>
                  </a:lnTo>
                  <a:lnTo>
                    <a:pt x="34052" y="86181"/>
                  </a:lnTo>
                  <a:lnTo>
                    <a:pt x="33994" y="86602"/>
                  </a:lnTo>
                  <a:lnTo>
                    <a:pt x="33879" y="87023"/>
                  </a:lnTo>
                  <a:lnTo>
                    <a:pt x="33726" y="87425"/>
                  </a:lnTo>
                  <a:lnTo>
                    <a:pt x="33554" y="87827"/>
                  </a:lnTo>
                  <a:lnTo>
                    <a:pt x="33325" y="88171"/>
                  </a:lnTo>
                  <a:lnTo>
                    <a:pt x="33076" y="88515"/>
                  </a:lnTo>
                  <a:lnTo>
                    <a:pt x="32789" y="88821"/>
                  </a:lnTo>
                  <a:lnTo>
                    <a:pt x="32483" y="89108"/>
                  </a:lnTo>
                  <a:lnTo>
                    <a:pt x="32139" y="89357"/>
                  </a:lnTo>
                  <a:lnTo>
                    <a:pt x="31775" y="89587"/>
                  </a:lnTo>
                  <a:lnTo>
                    <a:pt x="31393" y="89759"/>
                  </a:lnTo>
                  <a:lnTo>
                    <a:pt x="30991" y="89912"/>
                  </a:lnTo>
                  <a:lnTo>
                    <a:pt x="30570" y="90027"/>
                  </a:lnTo>
                  <a:lnTo>
                    <a:pt x="30149" y="90084"/>
                  </a:lnTo>
                  <a:lnTo>
                    <a:pt x="29690" y="90103"/>
                  </a:lnTo>
                  <a:lnTo>
                    <a:pt x="29250" y="90084"/>
                  </a:lnTo>
                  <a:lnTo>
                    <a:pt x="28810" y="90027"/>
                  </a:lnTo>
                  <a:lnTo>
                    <a:pt x="28389" y="89912"/>
                  </a:lnTo>
                  <a:lnTo>
                    <a:pt x="27987" y="89759"/>
                  </a:lnTo>
                  <a:lnTo>
                    <a:pt x="27605" y="89587"/>
                  </a:lnTo>
                  <a:lnTo>
                    <a:pt x="27241" y="89357"/>
                  </a:lnTo>
                  <a:lnTo>
                    <a:pt x="26897" y="89108"/>
                  </a:lnTo>
                  <a:lnTo>
                    <a:pt x="26591" y="88821"/>
                  </a:lnTo>
                  <a:lnTo>
                    <a:pt x="26304" y="88515"/>
                  </a:lnTo>
                  <a:lnTo>
                    <a:pt x="26055" y="88171"/>
                  </a:lnTo>
                  <a:lnTo>
                    <a:pt x="25845" y="87827"/>
                  </a:lnTo>
                  <a:lnTo>
                    <a:pt x="25654" y="87425"/>
                  </a:lnTo>
                  <a:lnTo>
                    <a:pt x="25501" y="87023"/>
                  </a:lnTo>
                  <a:lnTo>
                    <a:pt x="25405" y="86602"/>
                  </a:lnTo>
                  <a:lnTo>
                    <a:pt x="25328" y="86181"/>
                  </a:lnTo>
                  <a:lnTo>
                    <a:pt x="25309" y="85722"/>
                  </a:lnTo>
                  <a:lnTo>
                    <a:pt x="25328" y="85282"/>
                  </a:lnTo>
                  <a:lnTo>
                    <a:pt x="25405" y="84842"/>
                  </a:lnTo>
                  <a:lnTo>
                    <a:pt x="25501" y="84421"/>
                  </a:lnTo>
                  <a:lnTo>
                    <a:pt x="25654" y="84020"/>
                  </a:lnTo>
                  <a:lnTo>
                    <a:pt x="25845" y="83637"/>
                  </a:lnTo>
                  <a:lnTo>
                    <a:pt x="26055" y="83274"/>
                  </a:lnTo>
                  <a:lnTo>
                    <a:pt x="26304" y="82948"/>
                  </a:lnTo>
                  <a:lnTo>
                    <a:pt x="26591" y="82623"/>
                  </a:lnTo>
                  <a:lnTo>
                    <a:pt x="26897" y="82355"/>
                  </a:lnTo>
                  <a:lnTo>
                    <a:pt x="27241" y="82088"/>
                  </a:lnTo>
                  <a:lnTo>
                    <a:pt x="27605" y="81877"/>
                  </a:lnTo>
                  <a:lnTo>
                    <a:pt x="27987" y="81686"/>
                  </a:lnTo>
                  <a:lnTo>
                    <a:pt x="28389" y="81533"/>
                  </a:lnTo>
                  <a:lnTo>
                    <a:pt x="28810" y="81437"/>
                  </a:lnTo>
                  <a:lnTo>
                    <a:pt x="29250" y="81361"/>
                  </a:lnTo>
                  <a:lnTo>
                    <a:pt x="29690" y="81342"/>
                  </a:lnTo>
                  <a:close/>
                  <a:moveTo>
                    <a:pt x="8360" y="1"/>
                  </a:moveTo>
                  <a:lnTo>
                    <a:pt x="7920" y="39"/>
                  </a:lnTo>
                  <a:lnTo>
                    <a:pt x="7480" y="96"/>
                  </a:lnTo>
                  <a:lnTo>
                    <a:pt x="7040" y="173"/>
                  </a:lnTo>
                  <a:lnTo>
                    <a:pt x="6619" y="269"/>
                  </a:lnTo>
                  <a:lnTo>
                    <a:pt x="6198" y="383"/>
                  </a:lnTo>
                  <a:lnTo>
                    <a:pt x="5797" y="536"/>
                  </a:lnTo>
                  <a:lnTo>
                    <a:pt x="5395" y="689"/>
                  </a:lnTo>
                  <a:lnTo>
                    <a:pt x="4993" y="862"/>
                  </a:lnTo>
                  <a:lnTo>
                    <a:pt x="4611" y="1053"/>
                  </a:lnTo>
                  <a:lnTo>
                    <a:pt x="4247" y="1263"/>
                  </a:lnTo>
                  <a:lnTo>
                    <a:pt x="3884" y="1493"/>
                  </a:lnTo>
                  <a:lnTo>
                    <a:pt x="3539" y="1742"/>
                  </a:lnTo>
                  <a:lnTo>
                    <a:pt x="3214" y="2009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5"/>
                  </a:lnTo>
                  <a:lnTo>
                    <a:pt x="1760" y="3540"/>
                  </a:lnTo>
                  <a:lnTo>
                    <a:pt x="1512" y="3884"/>
                  </a:lnTo>
                  <a:lnTo>
                    <a:pt x="1282" y="4248"/>
                  </a:lnTo>
                  <a:lnTo>
                    <a:pt x="1072" y="4611"/>
                  </a:lnTo>
                  <a:lnTo>
                    <a:pt x="880" y="4994"/>
                  </a:lnTo>
                  <a:lnTo>
                    <a:pt x="689" y="5376"/>
                  </a:lnTo>
                  <a:lnTo>
                    <a:pt x="536" y="5778"/>
                  </a:lnTo>
                  <a:lnTo>
                    <a:pt x="402" y="6199"/>
                  </a:lnTo>
                  <a:lnTo>
                    <a:pt x="287" y="6620"/>
                  </a:lnTo>
                  <a:lnTo>
                    <a:pt x="173" y="7041"/>
                  </a:lnTo>
                  <a:lnTo>
                    <a:pt x="96" y="7481"/>
                  </a:lnTo>
                  <a:lnTo>
                    <a:pt x="39" y="7921"/>
                  </a:lnTo>
                  <a:lnTo>
                    <a:pt x="19" y="8361"/>
                  </a:lnTo>
                  <a:lnTo>
                    <a:pt x="0" y="8820"/>
                  </a:lnTo>
                  <a:lnTo>
                    <a:pt x="0" y="86698"/>
                  </a:lnTo>
                  <a:lnTo>
                    <a:pt x="19" y="87157"/>
                  </a:lnTo>
                  <a:lnTo>
                    <a:pt x="39" y="87616"/>
                  </a:lnTo>
                  <a:lnTo>
                    <a:pt x="96" y="88056"/>
                  </a:lnTo>
                  <a:lnTo>
                    <a:pt x="173" y="88477"/>
                  </a:lnTo>
                  <a:lnTo>
                    <a:pt x="287" y="88917"/>
                  </a:lnTo>
                  <a:lnTo>
                    <a:pt x="402" y="89319"/>
                  </a:lnTo>
                  <a:lnTo>
                    <a:pt x="536" y="89740"/>
                  </a:lnTo>
                  <a:lnTo>
                    <a:pt x="689" y="90141"/>
                  </a:lnTo>
                  <a:lnTo>
                    <a:pt x="880" y="90524"/>
                  </a:lnTo>
                  <a:lnTo>
                    <a:pt x="1072" y="90907"/>
                  </a:lnTo>
                  <a:lnTo>
                    <a:pt x="1282" y="91270"/>
                  </a:lnTo>
                  <a:lnTo>
                    <a:pt x="1512" y="91633"/>
                  </a:lnTo>
                  <a:lnTo>
                    <a:pt x="1760" y="91978"/>
                  </a:lnTo>
                  <a:lnTo>
                    <a:pt x="2009" y="92322"/>
                  </a:lnTo>
                  <a:lnTo>
                    <a:pt x="2296" y="92628"/>
                  </a:lnTo>
                  <a:lnTo>
                    <a:pt x="2583" y="92934"/>
                  </a:lnTo>
                  <a:lnTo>
                    <a:pt x="2889" y="93240"/>
                  </a:lnTo>
                  <a:lnTo>
                    <a:pt x="3214" y="93508"/>
                  </a:lnTo>
                  <a:lnTo>
                    <a:pt x="3539" y="93776"/>
                  </a:lnTo>
                  <a:lnTo>
                    <a:pt x="3884" y="94025"/>
                  </a:lnTo>
                  <a:lnTo>
                    <a:pt x="4247" y="94254"/>
                  </a:lnTo>
                  <a:lnTo>
                    <a:pt x="4611" y="94465"/>
                  </a:lnTo>
                  <a:lnTo>
                    <a:pt x="4993" y="94656"/>
                  </a:lnTo>
                  <a:lnTo>
                    <a:pt x="5395" y="94828"/>
                  </a:lnTo>
                  <a:lnTo>
                    <a:pt x="5797" y="95000"/>
                  </a:lnTo>
                  <a:lnTo>
                    <a:pt x="6198" y="95134"/>
                  </a:lnTo>
                  <a:lnTo>
                    <a:pt x="6619" y="95249"/>
                  </a:lnTo>
                  <a:lnTo>
                    <a:pt x="7040" y="95345"/>
                  </a:lnTo>
                  <a:lnTo>
                    <a:pt x="7480" y="95421"/>
                  </a:lnTo>
                  <a:lnTo>
                    <a:pt x="7920" y="95479"/>
                  </a:lnTo>
                  <a:lnTo>
                    <a:pt x="8360" y="95517"/>
                  </a:lnTo>
                  <a:lnTo>
                    <a:pt x="8819" y="95536"/>
                  </a:lnTo>
                  <a:lnTo>
                    <a:pt x="50561" y="95536"/>
                  </a:lnTo>
                  <a:lnTo>
                    <a:pt x="51020" y="95517"/>
                  </a:lnTo>
                  <a:lnTo>
                    <a:pt x="51460" y="95479"/>
                  </a:lnTo>
                  <a:lnTo>
                    <a:pt x="51919" y="95421"/>
                  </a:lnTo>
                  <a:lnTo>
                    <a:pt x="52340" y="95345"/>
                  </a:lnTo>
                  <a:lnTo>
                    <a:pt x="52780" y="95249"/>
                  </a:lnTo>
                  <a:lnTo>
                    <a:pt x="53182" y="95134"/>
                  </a:lnTo>
                  <a:lnTo>
                    <a:pt x="53602" y="95000"/>
                  </a:lnTo>
                  <a:lnTo>
                    <a:pt x="54004" y="94828"/>
                  </a:lnTo>
                  <a:lnTo>
                    <a:pt x="54387" y="94656"/>
                  </a:lnTo>
                  <a:lnTo>
                    <a:pt x="54769" y="94465"/>
                  </a:lnTo>
                  <a:lnTo>
                    <a:pt x="55133" y="94254"/>
                  </a:lnTo>
                  <a:lnTo>
                    <a:pt x="55496" y="94025"/>
                  </a:lnTo>
                  <a:lnTo>
                    <a:pt x="55841" y="93776"/>
                  </a:lnTo>
                  <a:lnTo>
                    <a:pt x="56185" y="93508"/>
                  </a:lnTo>
                  <a:lnTo>
                    <a:pt x="56491" y="93240"/>
                  </a:lnTo>
                  <a:lnTo>
                    <a:pt x="56797" y="92934"/>
                  </a:lnTo>
                  <a:lnTo>
                    <a:pt x="57103" y="92628"/>
                  </a:lnTo>
                  <a:lnTo>
                    <a:pt x="57371" y="92322"/>
                  </a:lnTo>
                  <a:lnTo>
                    <a:pt x="57639" y="91978"/>
                  </a:lnTo>
                  <a:lnTo>
                    <a:pt x="57888" y="91633"/>
                  </a:lnTo>
                  <a:lnTo>
                    <a:pt x="58117" y="91270"/>
                  </a:lnTo>
                  <a:lnTo>
                    <a:pt x="58328" y="90907"/>
                  </a:lnTo>
                  <a:lnTo>
                    <a:pt x="58519" y="90524"/>
                  </a:lnTo>
                  <a:lnTo>
                    <a:pt x="58691" y="90141"/>
                  </a:lnTo>
                  <a:lnTo>
                    <a:pt x="58863" y="89740"/>
                  </a:lnTo>
                  <a:lnTo>
                    <a:pt x="58997" y="89319"/>
                  </a:lnTo>
                  <a:lnTo>
                    <a:pt x="59112" y="88917"/>
                  </a:lnTo>
                  <a:lnTo>
                    <a:pt x="59207" y="88477"/>
                  </a:lnTo>
                  <a:lnTo>
                    <a:pt x="59284" y="88056"/>
                  </a:lnTo>
                  <a:lnTo>
                    <a:pt x="59341" y="87616"/>
                  </a:lnTo>
                  <a:lnTo>
                    <a:pt x="59380" y="87157"/>
                  </a:lnTo>
                  <a:lnTo>
                    <a:pt x="59399" y="86698"/>
                  </a:lnTo>
                  <a:lnTo>
                    <a:pt x="59399" y="8820"/>
                  </a:lnTo>
                  <a:lnTo>
                    <a:pt x="59380" y="8361"/>
                  </a:lnTo>
                  <a:lnTo>
                    <a:pt x="59341" y="7921"/>
                  </a:lnTo>
                  <a:lnTo>
                    <a:pt x="59284" y="7481"/>
                  </a:lnTo>
                  <a:lnTo>
                    <a:pt x="59207" y="7041"/>
                  </a:lnTo>
                  <a:lnTo>
                    <a:pt x="59112" y="6620"/>
                  </a:lnTo>
                  <a:lnTo>
                    <a:pt x="58997" y="6199"/>
                  </a:lnTo>
                  <a:lnTo>
                    <a:pt x="58863" y="5778"/>
                  </a:lnTo>
                  <a:lnTo>
                    <a:pt x="58691" y="5376"/>
                  </a:lnTo>
                  <a:lnTo>
                    <a:pt x="58519" y="4994"/>
                  </a:lnTo>
                  <a:lnTo>
                    <a:pt x="58328" y="4611"/>
                  </a:lnTo>
                  <a:lnTo>
                    <a:pt x="58117" y="4248"/>
                  </a:lnTo>
                  <a:lnTo>
                    <a:pt x="57888" y="3884"/>
                  </a:lnTo>
                  <a:lnTo>
                    <a:pt x="57639" y="3540"/>
                  </a:lnTo>
                  <a:lnTo>
                    <a:pt x="57371" y="3215"/>
                  </a:lnTo>
                  <a:lnTo>
                    <a:pt x="57103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85" y="2009"/>
                  </a:lnTo>
                  <a:lnTo>
                    <a:pt x="55841" y="1742"/>
                  </a:lnTo>
                  <a:lnTo>
                    <a:pt x="55496" y="1493"/>
                  </a:lnTo>
                  <a:lnTo>
                    <a:pt x="55133" y="1263"/>
                  </a:lnTo>
                  <a:lnTo>
                    <a:pt x="54769" y="1053"/>
                  </a:lnTo>
                  <a:lnTo>
                    <a:pt x="54387" y="862"/>
                  </a:lnTo>
                  <a:lnTo>
                    <a:pt x="54004" y="689"/>
                  </a:lnTo>
                  <a:lnTo>
                    <a:pt x="53602" y="536"/>
                  </a:lnTo>
                  <a:lnTo>
                    <a:pt x="53182" y="383"/>
                  </a:lnTo>
                  <a:lnTo>
                    <a:pt x="52780" y="269"/>
                  </a:lnTo>
                  <a:lnTo>
                    <a:pt x="52340" y="173"/>
                  </a:lnTo>
                  <a:lnTo>
                    <a:pt x="51919" y="96"/>
                  </a:lnTo>
                  <a:lnTo>
                    <a:pt x="51460" y="39"/>
                  </a:lnTo>
                  <a:lnTo>
                    <a:pt x="510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>
              <a:off x="4154283" y="2703367"/>
              <a:ext cx="197550" cy="218623"/>
            </a:xfrm>
            <a:custGeom>
              <a:avLst/>
              <a:gdLst/>
              <a:ahLst/>
              <a:cxnLst/>
              <a:rect l="l" t="t" r="r" b="b"/>
              <a:pathLst>
                <a:path w="34780" h="38490" extrusionOk="0">
                  <a:moveTo>
                    <a:pt x="17371" y="4457"/>
                  </a:moveTo>
                  <a:lnTo>
                    <a:pt x="17371" y="19245"/>
                  </a:lnTo>
                  <a:lnTo>
                    <a:pt x="30131" y="19245"/>
                  </a:lnTo>
                  <a:lnTo>
                    <a:pt x="29997" y="20259"/>
                  </a:lnTo>
                  <a:lnTo>
                    <a:pt x="29805" y="21253"/>
                  </a:lnTo>
                  <a:lnTo>
                    <a:pt x="29691" y="21751"/>
                  </a:lnTo>
                  <a:lnTo>
                    <a:pt x="29576" y="22229"/>
                  </a:lnTo>
                  <a:lnTo>
                    <a:pt x="29442" y="22707"/>
                  </a:lnTo>
                  <a:lnTo>
                    <a:pt x="29289" y="23186"/>
                  </a:lnTo>
                  <a:lnTo>
                    <a:pt x="29136" y="23645"/>
                  </a:lnTo>
                  <a:lnTo>
                    <a:pt x="28983" y="24104"/>
                  </a:lnTo>
                  <a:lnTo>
                    <a:pt x="28791" y="24544"/>
                  </a:lnTo>
                  <a:lnTo>
                    <a:pt x="28600" y="24965"/>
                  </a:lnTo>
                  <a:lnTo>
                    <a:pt x="28409" y="25386"/>
                  </a:lnTo>
                  <a:lnTo>
                    <a:pt x="28179" y="25787"/>
                  </a:lnTo>
                  <a:lnTo>
                    <a:pt x="27950" y="26189"/>
                  </a:lnTo>
                  <a:lnTo>
                    <a:pt x="27701" y="26552"/>
                  </a:lnTo>
                  <a:lnTo>
                    <a:pt x="27318" y="27107"/>
                  </a:lnTo>
                  <a:lnTo>
                    <a:pt x="26917" y="27624"/>
                  </a:lnTo>
                  <a:lnTo>
                    <a:pt x="26496" y="28121"/>
                  </a:lnTo>
                  <a:lnTo>
                    <a:pt x="26075" y="28599"/>
                  </a:lnTo>
                  <a:lnTo>
                    <a:pt x="25654" y="29039"/>
                  </a:lnTo>
                  <a:lnTo>
                    <a:pt x="25214" y="29460"/>
                  </a:lnTo>
                  <a:lnTo>
                    <a:pt x="24774" y="29862"/>
                  </a:lnTo>
                  <a:lnTo>
                    <a:pt x="24353" y="30245"/>
                  </a:lnTo>
                  <a:lnTo>
                    <a:pt x="23913" y="30608"/>
                  </a:lnTo>
                  <a:lnTo>
                    <a:pt x="23473" y="30933"/>
                  </a:lnTo>
                  <a:lnTo>
                    <a:pt x="23052" y="31258"/>
                  </a:lnTo>
                  <a:lnTo>
                    <a:pt x="22612" y="31545"/>
                  </a:lnTo>
                  <a:lnTo>
                    <a:pt x="22192" y="31813"/>
                  </a:lnTo>
                  <a:lnTo>
                    <a:pt x="21790" y="32081"/>
                  </a:lnTo>
                  <a:lnTo>
                    <a:pt x="20986" y="32540"/>
                  </a:lnTo>
                  <a:lnTo>
                    <a:pt x="20240" y="32923"/>
                  </a:lnTo>
                  <a:lnTo>
                    <a:pt x="19552" y="33248"/>
                  </a:lnTo>
                  <a:lnTo>
                    <a:pt x="18940" y="33497"/>
                  </a:lnTo>
                  <a:lnTo>
                    <a:pt x="18404" y="33707"/>
                  </a:lnTo>
                  <a:lnTo>
                    <a:pt x="17983" y="33841"/>
                  </a:lnTo>
                  <a:lnTo>
                    <a:pt x="17658" y="33956"/>
                  </a:lnTo>
                  <a:lnTo>
                    <a:pt x="17371" y="34032"/>
                  </a:lnTo>
                  <a:lnTo>
                    <a:pt x="17371" y="19245"/>
                  </a:lnTo>
                  <a:lnTo>
                    <a:pt x="4611" y="19245"/>
                  </a:lnTo>
                  <a:lnTo>
                    <a:pt x="4496" y="18212"/>
                  </a:lnTo>
                  <a:lnTo>
                    <a:pt x="4401" y="17179"/>
                  </a:lnTo>
                  <a:lnTo>
                    <a:pt x="4343" y="16146"/>
                  </a:lnTo>
                  <a:lnTo>
                    <a:pt x="4305" y="15151"/>
                  </a:lnTo>
                  <a:lnTo>
                    <a:pt x="4305" y="14175"/>
                  </a:lnTo>
                  <a:lnTo>
                    <a:pt x="4305" y="13257"/>
                  </a:lnTo>
                  <a:lnTo>
                    <a:pt x="4324" y="12377"/>
                  </a:lnTo>
                  <a:lnTo>
                    <a:pt x="4363" y="11535"/>
                  </a:lnTo>
                  <a:lnTo>
                    <a:pt x="4458" y="10101"/>
                  </a:lnTo>
                  <a:lnTo>
                    <a:pt x="4554" y="8972"/>
                  </a:lnTo>
                  <a:lnTo>
                    <a:pt x="4630" y="8264"/>
                  </a:lnTo>
                  <a:lnTo>
                    <a:pt x="4669" y="7996"/>
                  </a:lnTo>
                  <a:lnTo>
                    <a:pt x="17371" y="4457"/>
                  </a:lnTo>
                  <a:close/>
                  <a:moveTo>
                    <a:pt x="17199" y="0"/>
                  </a:moveTo>
                  <a:lnTo>
                    <a:pt x="17007" y="19"/>
                  </a:lnTo>
                  <a:lnTo>
                    <a:pt x="16816" y="57"/>
                  </a:lnTo>
                  <a:lnTo>
                    <a:pt x="16625" y="96"/>
                  </a:lnTo>
                  <a:lnTo>
                    <a:pt x="2564" y="4017"/>
                  </a:lnTo>
                  <a:lnTo>
                    <a:pt x="2354" y="4075"/>
                  </a:lnTo>
                  <a:lnTo>
                    <a:pt x="2143" y="4151"/>
                  </a:lnTo>
                  <a:lnTo>
                    <a:pt x="1971" y="4247"/>
                  </a:lnTo>
                  <a:lnTo>
                    <a:pt x="1780" y="4362"/>
                  </a:lnTo>
                  <a:lnTo>
                    <a:pt x="1608" y="4476"/>
                  </a:lnTo>
                  <a:lnTo>
                    <a:pt x="1436" y="4610"/>
                  </a:lnTo>
                  <a:lnTo>
                    <a:pt x="1283" y="4744"/>
                  </a:lnTo>
                  <a:lnTo>
                    <a:pt x="1149" y="4897"/>
                  </a:lnTo>
                  <a:lnTo>
                    <a:pt x="1015" y="5050"/>
                  </a:lnTo>
                  <a:lnTo>
                    <a:pt x="900" y="5223"/>
                  </a:lnTo>
                  <a:lnTo>
                    <a:pt x="785" y="5414"/>
                  </a:lnTo>
                  <a:lnTo>
                    <a:pt x="690" y="5586"/>
                  </a:lnTo>
                  <a:lnTo>
                    <a:pt x="613" y="5796"/>
                  </a:lnTo>
                  <a:lnTo>
                    <a:pt x="556" y="5988"/>
                  </a:lnTo>
                  <a:lnTo>
                    <a:pt x="498" y="6198"/>
                  </a:lnTo>
                  <a:lnTo>
                    <a:pt x="460" y="6409"/>
                  </a:lnTo>
                  <a:lnTo>
                    <a:pt x="326" y="7518"/>
                  </a:lnTo>
                  <a:lnTo>
                    <a:pt x="230" y="8436"/>
                  </a:lnTo>
                  <a:lnTo>
                    <a:pt x="154" y="9546"/>
                  </a:lnTo>
                  <a:lnTo>
                    <a:pt x="77" y="10847"/>
                  </a:lnTo>
                  <a:lnTo>
                    <a:pt x="20" y="12301"/>
                  </a:lnTo>
                  <a:lnTo>
                    <a:pt x="1" y="13066"/>
                  </a:lnTo>
                  <a:lnTo>
                    <a:pt x="1" y="13869"/>
                  </a:lnTo>
                  <a:lnTo>
                    <a:pt x="20" y="14692"/>
                  </a:lnTo>
                  <a:lnTo>
                    <a:pt x="39" y="15534"/>
                  </a:lnTo>
                  <a:lnTo>
                    <a:pt x="77" y="16394"/>
                  </a:lnTo>
                  <a:lnTo>
                    <a:pt x="135" y="17255"/>
                  </a:lnTo>
                  <a:lnTo>
                    <a:pt x="211" y="18135"/>
                  </a:lnTo>
                  <a:lnTo>
                    <a:pt x="307" y="19034"/>
                  </a:lnTo>
                  <a:lnTo>
                    <a:pt x="422" y="19914"/>
                  </a:lnTo>
                  <a:lnTo>
                    <a:pt x="575" y="20813"/>
                  </a:lnTo>
                  <a:lnTo>
                    <a:pt x="728" y="21693"/>
                  </a:lnTo>
                  <a:lnTo>
                    <a:pt x="919" y="22593"/>
                  </a:lnTo>
                  <a:lnTo>
                    <a:pt x="1149" y="23453"/>
                  </a:lnTo>
                  <a:lnTo>
                    <a:pt x="1397" y="24314"/>
                  </a:lnTo>
                  <a:lnTo>
                    <a:pt x="1665" y="25156"/>
                  </a:lnTo>
                  <a:lnTo>
                    <a:pt x="1990" y="25979"/>
                  </a:lnTo>
                  <a:lnTo>
                    <a:pt x="2335" y="26782"/>
                  </a:lnTo>
                  <a:lnTo>
                    <a:pt x="2717" y="27547"/>
                  </a:lnTo>
                  <a:lnTo>
                    <a:pt x="2909" y="27911"/>
                  </a:lnTo>
                  <a:lnTo>
                    <a:pt x="3138" y="28274"/>
                  </a:lnTo>
                  <a:lnTo>
                    <a:pt x="3349" y="28638"/>
                  </a:lnTo>
                  <a:lnTo>
                    <a:pt x="3578" y="28982"/>
                  </a:lnTo>
                  <a:lnTo>
                    <a:pt x="4076" y="29671"/>
                  </a:lnTo>
                  <a:lnTo>
                    <a:pt x="4573" y="30321"/>
                  </a:lnTo>
                  <a:lnTo>
                    <a:pt x="5089" y="30933"/>
                  </a:lnTo>
                  <a:lnTo>
                    <a:pt x="5606" y="31526"/>
                  </a:lnTo>
                  <a:lnTo>
                    <a:pt x="6142" y="32081"/>
                  </a:lnTo>
                  <a:lnTo>
                    <a:pt x="6677" y="32617"/>
                  </a:lnTo>
                  <a:lnTo>
                    <a:pt x="7213" y="33114"/>
                  </a:lnTo>
                  <a:lnTo>
                    <a:pt x="7768" y="33592"/>
                  </a:lnTo>
                  <a:lnTo>
                    <a:pt x="8303" y="34032"/>
                  </a:lnTo>
                  <a:lnTo>
                    <a:pt x="8839" y="34453"/>
                  </a:lnTo>
                  <a:lnTo>
                    <a:pt x="9375" y="34836"/>
                  </a:lnTo>
                  <a:lnTo>
                    <a:pt x="9910" y="35218"/>
                  </a:lnTo>
                  <a:lnTo>
                    <a:pt x="10446" y="35563"/>
                  </a:lnTo>
                  <a:lnTo>
                    <a:pt x="10962" y="35888"/>
                  </a:lnTo>
                  <a:lnTo>
                    <a:pt x="11460" y="36175"/>
                  </a:lnTo>
                  <a:lnTo>
                    <a:pt x="11957" y="36462"/>
                  </a:lnTo>
                  <a:lnTo>
                    <a:pt x="12435" y="36711"/>
                  </a:lnTo>
                  <a:lnTo>
                    <a:pt x="12894" y="36940"/>
                  </a:lnTo>
                  <a:lnTo>
                    <a:pt x="13774" y="37361"/>
                  </a:lnTo>
                  <a:lnTo>
                    <a:pt x="14559" y="37686"/>
                  </a:lnTo>
                  <a:lnTo>
                    <a:pt x="15247" y="37954"/>
                  </a:lnTo>
                  <a:lnTo>
                    <a:pt x="15821" y="38145"/>
                  </a:lnTo>
                  <a:lnTo>
                    <a:pt x="16261" y="38298"/>
                  </a:lnTo>
                  <a:lnTo>
                    <a:pt x="16720" y="38413"/>
                  </a:lnTo>
                  <a:lnTo>
                    <a:pt x="17046" y="38470"/>
                  </a:lnTo>
                  <a:lnTo>
                    <a:pt x="17390" y="38490"/>
                  </a:lnTo>
                  <a:lnTo>
                    <a:pt x="17734" y="38470"/>
                  </a:lnTo>
                  <a:lnTo>
                    <a:pt x="18079" y="38413"/>
                  </a:lnTo>
                  <a:lnTo>
                    <a:pt x="18519" y="38298"/>
                  </a:lnTo>
                  <a:lnTo>
                    <a:pt x="18959" y="38145"/>
                  </a:lnTo>
                  <a:lnTo>
                    <a:pt x="19533" y="37954"/>
                  </a:lnTo>
                  <a:lnTo>
                    <a:pt x="20221" y="37686"/>
                  </a:lnTo>
                  <a:lnTo>
                    <a:pt x="21025" y="37361"/>
                  </a:lnTo>
                  <a:lnTo>
                    <a:pt x="21886" y="36940"/>
                  </a:lnTo>
                  <a:lnTo>
                    <a:pt x="22345" y="36711"/>
                  </a:lnTo>
                  <a:lnTo>
                    <a:pt x="22823" y="36462"/>
                  </a:lnTo>
                  <a:lnTo>
                    <a:pt x="23320" y="36175"/>
                  </a:lnTo>
                  <a:lnTo>
                    <a:pt x="23837" y="35888"/>
                  </a:lnTo>
                  <a:lnTo>
                    <a:pt x="24353" y="35563"/>
                  </a:lnTo>
                  <a:lnTo>
                    <a:pt x="24870" y="35218"/>
                  </a:lnTo>
                  <a:lnTo>
                    <a:pt x="25405" y="34836"/>
                  </a:lnTo>
                  <a:lnTo>
                    <a:pt x="25941" y="34453"/>
                  </a:lnTo>
                  <a:lnTo>
                    <a:pt x="26477" y="34032"/>
                  </a:lnTo>
                  <a:lnTo>
                    <a:pt x="27031" y="33592"/>
                  </a:lnTo>
                  <a:lnTo>
                    <a:pt x="27567" y="33114"/>
                  </a:lnTo>
                  <a:lnTo>
                    <a:pt x="28103" y="32617"/>
                  </a:lnTo>
                  <a:lnTo>
                    <a:pt x="28638" y="32081"/>
                  </a:lnTo>
                  <a:lnTo>
                    <a:pt x="29174" y="31526"/>
                  </a:lnTo>
                  <a:lnTo>
                    <a:pt x="29691" y="30933"/>
                  </a:lnTo>
                  <a:lnTo>
                    <a:pt x="30207" y="30321"/>
                  </a:lnTo>
                  <a:lnTo>
                    <a:pt x="30724" y="29671"/>
                  </a:lnTo>
                  <a:lnTo>
                    <a:pt x="31202" y="28982"/>
                  </a:lnTo>
                  <a:lnTo>
                    <a:pt x="31431" y="28638"/>
                  </a:lnTo>
                  <a:lnTo>
                    <a:pt x="31661" y="28274"/>
                  </a:lnTo>
                  <a:lnTo>
                    <a:pt x="31871" y="27911"/>
                  </a:lnTo>
                  <a:lnTo>
                    <a:pt x="32082" y="27547"/>
                  </a:lnTo>
                  <a:lnTo>
                    <a:pt x="32464" y="26782"/>
                  </a:lnTo>
                  <a:lnTo>
                    <a:pt x="32809" y="25979"/>
                  </a:lnTo>
                  <a:lnTo>
                    <a:pt x="33115" y="25156"/>
                  </a:lnTo>
                  <a:lnTo>
                    <a:pt x="33402" y="24314"/>
                  </a:lnTo>
                  <a:lnTo>
                    <a:pt x="33650" y="23453"/>
                  </a:lnTo>
                  <a:lnTo>
                    <a:pt x="33861" y="22593"/>
                  </a:lnTo>
                  <a:lnTo>
                    <a:pt x="34052" y="21693"/>
                  </a:lnTo>
                  <a:lnTo>
                    <a:pt x="34224" y="20813"/>
                  </a:lnTo>
                  <a:lnTo>
                    <a:pt x="34358" y="19914"/>
                  </a:lnTo>
                  <a:lnTo>
                    <a:pt x="34473" y="19034"/>
                  </a:lnTo>
                  <a:lnTo>
                    <a:pt x="34569" y="18135"/>
                  </a:lnTo>
                  <a:lnTo>
                    <a:pt x="34645" y="17255"/>
                  </a:lnTo>
                  <a:lnTo>
                    <a:pt x="34703" y="16394"/>
                  </a:lnTo>
                  <a:lnTo>
                    <a:pt x="34741" y="15534"/>
                  </a:lnTo>
                  <a:lnTo>
                    <a:pt x="34779" y="14692"/>
                  </a:lnTo>
                  <a:lnTo>
                    <a:pt x="34779" y="13869"/>
                  </a:lnTo>
                  <a:lnTo>
                    <a:pt x="34779" y="13066"/>
                  </a:lnTo>
                  <a:lnTo>
                    <a:pt x="34779" y="12301"/>
                  </a:lnTo>
                  <a:lnTo>
                    <a:pt x="34722" y="10847"/>
                  </a:lnTo>
                  <a:lnTo>
                    <a:pt x="34645" y="9546"/>
                  </a:lnTo>
                  <a:lnTo>
                    <a:pt x="34550" y="8436"/>
                  </a:lnTo>
                  <a:lnTo>
                    <a:pt x="34473" y="7518"/>
                  </a:lnTo>
                  <a:lnTo>
                    <a:pt x="34339" y="6409"/>
                  </a:lnTo>
                  <a:lnTo>
                    <a:pt x="34301" y="6198"/>
                  </a:lnTo>
                  <a:lnTo>
                    <a:pt x="34243" y="5988"/>
                  </a:lnTo>
                  <a:lnTo>
                    <a:pt x="34167" y="5796"/>
                  </a:lnTo>
                  <a:lnTo>
                    <a:pt x="34090" y="5586"/>
                  </a:lnTo>
                  <a:lnTo>
                    <a:pt x="33995" y="5414"/>
                  </a:lnTo>
                  <a:lnTo>
                    <a:pt x="33899" y="5223"/>
                  </a:lnTo>
                  <a:lnTo>
                    <a:pt x="33765" y="5050"/>
                  </a:lnTo>
                  <a:lnTo>
                    <a:pt x="33631" y="4897"/>
                  </a:lnTo>
                  <a:lnTo>
                    <a:pt x="33497" y="4744"/>
                  </a:lnTo>
                  <a:lnTo>
                    <a:pt x="33344" y="4610"/>
                  </a:lnTo>
                  <a:lnTo>
                    <a:pt x="33172" y="4476"/>
                  </a:lnTo>
                  <a:lnTo>
                    <a:pt x="33000" y="4362"/>
                  </a:lnTo>
                  <a:lnTo>
                    <a:pt x="32828" y="4247"/>
                  </a:lnTo>
                  <a:lnTo>
                    <a:pt x="32637" y="4151"/>
                  </a:lnTo>
                  <a:lnTo>
                    <a:pt x="32445" y="4075"/>
                  </a:lnTo>
                  <a:lnTo>
                    <a:pt x="32235" y="4017"/>
                  </a:lnTo>
                  <a:lnTo>
                    <a:pt x="18174" y="96"/>
                  </a:lnTo>
                  <a:lnTo>
                    <a:pt x="17983" y="57"/>
                  </a:lnTo>
                  <a:lnTo>
                    <a:pt x="17792" y="19"/>
                  </a:lnTo>
                  <a:lnTo>
                    <a:pt x="17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sp>
        <p:nvSpPr>
          <p:cNvPr id="1055" name="Google Shape;1055;p28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6" name="Google Shape;1056;p28" title="Gráfico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8391"/>
          <a:stretch/>
        </p:blipFill>
        <p:spPr>
          <a:xfrm>
            <a:off x="2189900" y="942000"/>
            <a:ext cx="4764201" cy="25551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7" name="Google Shape;1057;p28"/>
          <p:cNvGrpSpPr/>
          <p:nvPr/>
        </p:nvGrpSpPr>
        <p:grpSpPr>
          <a:xfrm>
            <a:off x="457100" y="942000"/>
            <a:ext cx="1485900" cy="1514102"/>
            <a:chOff x="457100" y="942000"/>
            <a:chExt cx="1485900" cy="1514102"/>
          </a:xfrm>
        </p:grpSpPr>
        <p:sp>
          <p:nvSpPr>
            <p:cNvPr id="1058" name="Google Shape;1058;p28"/>
            <p:cNvSpPr txBox="1"/>
            <p:nvPr/>
          </p:nvSpPr>
          <p:spPr>
            <a:xfrm>
              <a:off x="457100" y="136688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9" name="Google Shape;1059;p28"/>
            <p:cNvSpPr txBox="1"/>
            <p:nvPr/>
          </p:nvSpPr>
          <p:spPr>
            <a:xfrm>
              <a:off x="457100" y="1708502"/>
              <a:ext cx="14859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0" name="Google Shape;1060;p28"/>
            <p:cNvSpPr/>
            <p:nvPr/>
          </p:nvSpPr>
          <p:spPr>
            <a:xfrm>
              <a:off x="734075" y="942000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100%</a:t>
              </a:r>
              <a:endParaRPr sz="1800"/>
            </a:p>
          </p:txBody>
        </p:sp>
      </p:grpSp>
      <p:grpSp>
        <p:nvGrpSpPr>
          <p:cNvPr id="1061" name="Google Shape;1061;p28"/>
          <p:cNvGrpSpPr/>
          <p:nvPr/>
        </p:nvGrpSpPr>
        <p:grpSpPr>
          <a:xfrm>
            <a:off x="457100" y="2641650"/>
            <a:ext cx="1485900" cy="1514075"/>
            <a:chOff x="457100" y="2641650"/>
            <a:chExt cx="1485900" cy="1514075"/>
          </a:xfrm>
        </p:grpSpPr>
        <p:sp>
          <p:nvSpPr>
            <p:cNvPr id="1062" name="Google Shape;1062;p28"/>
            <p:cNvSpPr txBox="1"/>
            <p:nvPr/>
          </p:nvSpPr>
          <p:spPr>
            <a:xfrm>
              <a:off x="457100" y="306652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3" name="Google Shape;1063;p28"/>
            <p:cNvSpPr txBox="1"/>
            <p:nvPr/>
          </p:nvSpPr>
          <p:spPr>
            <a:xfrm>
              <a:off x="457100" y="3408125"/>
              <a:ext cx="14859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4" name="Google Shape;1064;p28"/>
            <p:cNvSpPr/>
            <p:nvPr/>
          </p:nvSpPr>
          <p:spPr>
            <a:xfrm>
              <a:off x="734075" y="2641650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25%</a:t>
              </a:r>
              <a:endParaRPr sz="1800"/>
            </a:p>
          </p:txBody>
        </p:sp>
      </p:grpSp>
      <p:grpSp>
        <p:nvGrpSpPr>
          <p:cNvPr id="1065" name="Google Shape;1065;p28"/>
          <p:cNvGrpSpPr/>
          <p:nvPr/>
        </p:nvGrpSpPr>
        <p:grpSpPr>
          <a:xfrm>
            <a:off x="7201000" y="942000"/>
            <a:ext cx="1485900" cy="1514102"/>
            <a:chOff x="7201000" y="942000"/>
            <a:chExt cx="1485900" cy="1514102"/>
          </a:xfrm>
        </p:grpSpPr>
        <p:sp>
          <p:nvSpPr>
            <p:cNvPr id="1066" name="Google Shape;1066;p28"/>
            <p:cNvSpPr txBox="1"/>
            <p:nvPr/>
          </p:nvSpPr>
          <p:spPr>
            <a:xfrm>
              <a:off x="7201000" y="136688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7" name="Google Shape;1067;p28"/>
            <p:cNvSpPr txBox="1"/>
            <p:nvPr/>
          </p:nvSpPr>
          <p:spPr>
            <a:xfrm>
              <a:off x="7201000" y="1708502"/>
              <a:ext cx="14859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8" name="Google Shape;1068;p28"/>
            <p:cNvSpPr/>
            <p:nvPr/>
          </p:nvSpPr>
          <p:spPr>
            <a:xfrm>
              <a:off x="7477900" y="942000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sz="1800"/>
            </a:p>
          </p:txBody>
        </p:sp>
      </p:grpSp>
      <p:grpSp>
        <p:nvGrpSpPr>
          <p:cNvPr id="1069" name="Google Shape;1069;p28"/>
          <p:cNvGrpSpPr/>
          <p:nvPr/>
        </p:nvGrpSpPr>
        <p:grpSpPr>
          <a:xfrm>
            <a:off x="7201000" y="2641650"/>
            <a:ext cx="1485900" cy="1514075"/>
            <a:chOff x="7201000" y="2641650"/>
            <a:chExt cx="1485900" cy="1514075"/>
          </a:xfrm>
        </p:grpSpPr>
        <p:sp>
          <p:nvSpPr>
            <p:cNvPr id="1070" name="Google Shape;1070;p28"/>
            <p:cNvSpPr txBox="1"/>
            <p:nvPr/>
          </p:nvSpPr>
          <p:spPr>
            <a:xfrm>
              <a:off x="7201000" y="306652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Pluto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71" name="Google Shape;1071;p28"/>
            <p:cNvSpPr txBox="1"/>
            <p:nvPr/>
          </p:nvSpPr>
          <p:spPr>
            <a:xfrm>
              <a:off x="7201000" y="3408125"/>
              <a:ext cx="14859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2" name="Google Shape;1072;p28"/>
            <p:cNvSpPr/>
            <p:nvPr/>
          </p:nvSpPr>
          <p:spPr>
            <a:xfrm>
              <a:off x="7477900" y="2641650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75%</a:t>
              </a:r>
              <a:endParaRPr sz="1800"/>
            </a:p>
          </p:txBody>
        </p:sp>
      </p:grpSp>
      <p:grpSp>
        <p:nvGrpSpPr>
          <p:cNvPr id="1073" name="Google Shape;1073;p28"/>
          <p:cNvGrpSpPr/>
          <p:nvPr/>
        </p:nvGrpSpPr>
        <p:grpSpPr>
          <a:xfrm>
            <a:off x="2977523" y="3656283"/>
            <a:ext cx="460325" cy="460212"/>
            <a:chOff x="1386848" y="-1125342"/>
            <a:chExt cx="460325" cy="460212"/>
          </a:xfrm>
        </p:grpSpPr>
        <p:sp>
          <p:nvSpPr>
            <p:cNvPr id="1074" name="Google Shape;1074;p28"/>
            <p:cNvSpPr/>
            <p:nvPr/>
          </p:nvSpPr>
          <p:spPr>
            <a:xfrm>
              <a:off x="1386848" y="-1125342"/>
              <a:ext cx="460325" cy="460212"/>
            </a:xfrm>
            <a:custGeom>
              <a:avLst/>
              <a:gdLst/>
              <a:ahLst/>
              <a:cxnLst/>
              <a:rect l="l" t="t" r="r" b="b"/>
              <a:pathLst>
                <a:path w="86731" h="86669" extrusionOk="0">
                  <a:moveTo>
                    <a:pt x="10100" y="6550"/>
                  </a:moveTo>
                  <a:lnTo>
                    <a:pt x="10569" y="6570"/>
                  </a:lnTo>
                  <a:lnTo>
                    <a:pt x="10997" y="6632"/>
                  </a:lnTo>
                  <a:lnTo>
                    <a:pt x="11426" y="6754"/>
                  </a:lnTo>
                  <a:lnTo>
                    <a:pt x="11834" y="6897"/>
                  </a:lnTo>
                  <a:lnTo>
                    <a:pt x="12242" y="7080"/>
                  </a:lnTo>
                  <a:lnTo>
                    <a:pt x="12609" y="7305"/>
                  </a:lnTo>
                  <a:lnTo>
                    <a:pt x="12936" y="7570"/>
                  </a:lnTo>
                  <a:lnTo>
                    <a:pt x="13262" y="7856"/>
                  </a:lnTo>
                  <a:lnTo>
                    <a:pt x="13548" y="8182"/>
                  </a:lnTo>
                  <a:lnTo>
                    <a:pt x="13813" y="8509"/>
                  </a:lnTo>
                  <a:lnTo>
                    <a:pt x="14037" y="8876"/>
                  </a:lnTo>
                  <a:lnTo>
                    <a:pt x="14221" y="9284"/>
                  </a:lnTo>
                  <a:lnTo>
                    <a:pt x="14364" y="9692"/>
                  </a:lnTo>
                  <a:lnTo>
                    <a:pt x="14486" y="10120"/>
                  </a:lnTo>
                  <a:lnTo>
                    <a:pt x="14547" y="10549"/>
                  </a:lnTo>
                  <a:lnTo>
                    <a:pt x="14568" y="11018"/>
                  </a:lnTo>
                  <a:lnTo>
                    <a:pt x="14547" y="11467"/>
                  </a:lnTo>
                  <a:lnTo>
                    <a:pt x="14486" y="11916"/>
                  </a:lnTo>
                  <a:lnTo>
                    <a:pt x="14364" y="12344"/>
                  </a:lnTo>
                  <a:lnTo>
                    <a:pt x="14221" y="12752"/>
                  </a:lnTo>
                  <a:lnTo>
                    <a:pt x="14037" y="13140"/>
                  </a:lnTo>
                  <a:lnTo>
                    <a:pt x="13813" y="13507"/>
                  </a:lnTo>
                  <a:lnTo>
                    <a:pt x="13548" y="13854"/>
                  </a:lnTo>
                  <a:lnTo>
                    <a:pt x="13262" y="14160"/>
                  </a:lnTo>
                  <a:lnTo>
                    <a:pt x="12936" y="14446"/>
                  </a:lnTo>
                  <a:lnTo>
                    <a:pt x="12609" y="14711"/>
                  </a:lnTo>
                  <a:lnTo>
                    <a:pt x="12242" y="14935"/>
                  </a:lnTo>
                  <a:lnTo>
                    <a:pt x="11834" y="15119"/>
                  </a:lnTo>
                  <a:lnTo>
                    <a:pt x="11426" y="15262"/>
                  </a:lnTo>
                  <a:lnTo>
                    <a:pt x="10997" y="15384"/>
                  </a:lnTo>
                  <a:lnTo>
                    <a:pt x="10569" y="15445"/>
                  </a:lnTo>
                  <a:lnTo>
                    <a:pt x="10100" y="15466"/>
                  </a:lnTo>
                  <a:lnTo>
                    <a:pt x="9651" y="15445"/>
                  </a:lnTo>
                  <a:lnTo>
                    <a:pt x="9202" y="15384"/>
                  </a:lnTo>
                  <a:lnTo>
                    <a:pt x="8774" y="15262"/>
                  </a:lnTo>
                  <a:lnTo>
                    <a:pt x="8366" y="15119"/>
                  </a:lnTo>
                  <a:lnTo>
                    <a:pt x="7978" y="14935"/>
                  </a:lnTo>
                  <a:lnTo>
                    <a:pt x="7611" y="14711"/>
                  </a:lnTo>
                  <a:lnTo>
                    <a:pt x="7264" y="14446"/>
                  </a:lnTo>
                  <a:lnTo>
                    <a:pt x="6958" y="14160"/>
                  </a:lnTo>
                  <a:lnTo>
                    <a:pt x="6672" y="13854"/>
                  </a:lnTo>
                  <a:lnTo>
                    <a:pt x="6407" y="13507"/>
                  </a:lnTo>
                  <a:lnTo>
                    <a:pt x="6183" y="13140"/>
                  </a:lnTo>
                  <a:lnTo>
                    <a:pt x="5999" y="12752"/>
                  </a:lnTo>
                  <a:lnTo>
                    <a:pt x="5856" y="12344"/>
                  </a:lnTo>
                  <a:lnTo>
                    <a:pt x="5734" y="11916"/>
                  </a:lnTo>
                  <a:lnTo>
                    <a:pt x="5673" y="11467"/>
                  </a:lnTo>
                  <a:lnTo>
                    <a:pt x="5652" y="11018"/>
                  </a:lnTo>
                  <a:lnTo>
                    <a:pt x="5673" y="10549"/>
                  </a:lnTo>
                  <a:lnTo>
                    <a:pt x="5734" y="10120"/>
                  </a:lnTo>
                  <a:lnTo>
                    <a:pt x="5856" y="9692"/>
                  </a:lnTo>
                  <a:lnTo>
                    <a:pt x="5999" y="9284"/>
                  </a:lnTo>
                  <a:lnTo>
                    <a:pt x="6183" y="8876"/>
                  </a:lnTo>
                  <a:lnTo>
                    <a:pt x="6407" y="8509"/>
                  </a:lnTo>
                  <a:lnTo>
                    <a:pt x="6672" y="8182"/>
                  </a:lnTo>
                  <a:lnTo>
                    <a:pt x="6958" y="7856"/>
                  </a:lnTo>
                  <a:lnTo>
                    <a:pt x="7264" y="7570"/>
                  </a:lnTo>
                  <a:lnTo>
                    <a:pt x="7611" y="7305"/>
                  </a:lnTo>
                  <a:lnTo>
                    <a:pt x="7978" y="7080"/>
                  </a:lnTo>
                  <a:lnTo>
                    <a:pt x="8366" y="6897"/>
                  </a:lnTo>
                  <a:lnTo>
                    <a:pt x="8774" y="6754"/>
                  </a:lnTo>
                  <a:lnTo>
                    <a:pt x="9202" y="6632"/>
                  </a:lnTo>
                  <a:lnTo>
                    <a:pt x="9651" y="6570"/>
                  </a:lnTo>
                  <a:lnTo>
                    <a:pt x="10100" y="6550"/>
                  </a:lnTo>
                  <a:close/>
                  <a:moveTo>
                    <a:pt x="26299" y="6550"/>
                  </a:moveTo>
                  <a:lnTo>
                    <a:pt x="26768" y="6570"/>
                  </a:lnTo>
                  <a:lnTo>
                    <a:pt x="27197" y="6632"/>
                  </a:lnTo>
                  <a:lnTo>
                    <a:pt x="27625" y="6754"/>
                  </a:lnTo>
                  <a:lnTo>
                    <a:pt x="28033" y="6897"/>
                  </a:lnTo>
                  <a:lnTo>
                    <a:pt x="28441" y="7080"/>
                  </a:lnTo>
                  <a:lnTo>
                    <a:pt x="28809" y="7305"/>
                  </a:lnTo>
                  <a:lnTo>
                    <a:pt x="29135" y="7570"/>
                  </a:lnTo>
                  <a:lnTo>
                    <a:pt x="29461" y="7856"/>
                  </a:lnTo>
                  <a:lnTo>
                    <a:pt x="29747" y="8182"/>
                  </a:lnTo>
                  <a:lnTo>
                    <a:pt x="30012" y="8509"/>
                  </a:lnTo>
                  <a:lnTo>
                    <a:pt x="30237" y="8876"/>
                  </a:lnTo>
                  <a:lnTo>
                    <a:pt x="30420" y="9284"/>
                  </a:lnTo>
                  <a:lnTo>
                    <a:pt x="30563" y="9692"/>
                  </a:lnTo>
                  <a:lnTo>
                    <a:pt x="30686" y="10120"/>
                  </a:lnTo>
                  <a:lnTo>
                    <a:pt x="30747" y="10549"/>
                  </a:lnTo>
                  <a:lnTo>
                    <a:pt x="30767" y="11018"/>
                  </a:lnTo>
                  <a:lnTo>
                    <a:pt x="30747" y="11467"/>
                  </a:lnTo>
                  <a:lnTo>
                    <a:pt x="30686" y="11916"/>
                  </a:lnTo>
                  <a:lnTo>
                    <a:pt x="30563" y="12344"/>
                  </a:lnTo>
                  <a:lnTo>
                    <a:pt x="30420" y="12752"/>
                  </a:lnTo>
                  <a:lnTo>
                    <a:pt x="30237" y="13140"/>
                  </a:lnTo>
                  <a:lnTo>
                    <a:pt x="30012" y="13507"/>
                  </a:lnTo>
                  <a:lnTo>
                    <a:pt x="29747" y="13854"/>
                  </a:lnTo>
                  <a:lnTo>
                    <a:pt x="29461" y="14160"/>
                  </a:lnTo>
                  <a:lnTo>
                    <a:pt x="29135" y="14446"/>
                  </a:lnTo>
                  <a:lnTo>
                    <a:pt x="28809" y="14711"/>
                  </a:lnTo>
                  <a:lnTo>
                    <a:pt x="28441" y="14935"/>
                  </a:lnTo>
                  <a:lnTo>
                    <a:pt x="28033" y="15119"/>
                  </a:lnTo>
                  <a:lnTo>
                    <a:pt x="27625" y="15262"/>
                  </a:lnTo>
                  <a:lnTo>
                    <a:pt x="27197" y="15384"/>
                  </a:lnTo>
                  <a:lnTo>
                    <a:pt x="26768" y="15445"/>
                  </a:lnTo>
                  <a:lnTo>
                    <a:pt x="26299" y="15466"/>
                  </a:lnTo>
                  <a:lnTo>
                    <a:pt x="25850" y="15445"/>
                  </a:lnTo>
                  <a:lnTo>
                    <a:pt x="25401" y="15384"/>
                  </a:lnTo>
                  <a:lnTo>
                    <a:pt x="24993" y="15262"/>
                  </a:lnTo>
                  <a:lnTo>
                    <a:pt x="24565" y="15119"/>
                  </a:lnTo>
                  <a:lnTo>
                    <a:pt x="24177" y="14935"/>
                  </a:lnTo>
                  <a:lnTo>
                    <a:pt x="23810" y="14711"/>
                  </a:lnTo>
                  <a:lnTo>
                    <a:pt x="23463" y="14446"/>
                  </a:lnTo>
                  <a:lnTo>
                    <a:pt x="23157" y="14160"/>
                  </a:lnTo>
                  <a:lnTo>
                    <a:pt x="22872" y="13854"/>
                  </a:lnTo>
                  <a:lnTo>
                    <a:pt x="22606" y="13507"/>
                  </a:lnTo>
                  <a:lnTo>
                    <a:pt x="22382" y="13140"/>
                  </a:lnTo>
                  <a:lnTo>
                    <a:pt x="22198" y="12752"/>
                  </a:lnTo>
                  <a:lnTo>
                    <a:pt x="22055" y="12344"/>
                  </a:lnTo>
                  <a:lnTo>
                    <a:pt x="21933" y="11916"/>
                  </a:lnTo>
                  <a:lnTo>
                    <a:pt x="21872" y="11467"/>
                  </a:lnTo>
                  <a:lnTo>
                    <a:pt x="21851" y="11018"/>
                  </a:lnTo>
                  <a:lnTo>
                    <a:pt x="21872" y="10549"/>
                  </a:lnTo>
                  <a:lnTo>
                    <a:pt x="21933" y="10120"/>
                  </a:lnTo>
                  <a:lnTo>
                    <a:pt x="22055" y="9692"/>
                  </a:lnTo>
                  <a:lnTo>
                    <a:pt x="22198" y="9284"/>
                  </a:lnTo>
                  <a:lnTo>
                    <a:pt x="22382" y="8876"/>
                  </a:lnTo>
                  <a:lnTo>
                    <a:pt x="22606" y="8509"/>
                  </a:lnTo>
                  <a:lnTo>
                    <a:pt x="22872" y="8182"/>
                  </a:lnTo>
                  <a:lnTo>
                    <a:pt x="23157" y="7856"/>
                  </a:lnTo>
                  <a:lnTo>
                    <a:pt x="23463" y="7570"/>
                  </a:lnTo>
                  <a:lnTo>
                    <a:pt x="23810" y="7305"/>
                  </a:lnTo>
                  <a:lnTo>
                    <a:pt x="24177" y="7080"/>
                  </a:lnTo>
                  <a:lnTo>
                    <a:pt x="24565" y="6897"/>
                  </a:lnTo>
                  <a:lnTo>
                    <a:pt x="24993" y="6754"/>
                  </a:lnTo>
                  <a:lnTo>
                    <a:pt x="25401" y="6632"/>
                  </a:lnTo>
                  <a:lnTo>
                    <a:pt x="25850" y="6570"/>
                  </a:lnTo>
                  <a:lnTo>
                    <a:pt x="26299" y="6550"/>
                  </a:lnTo>
                  <a:close/>
                  <a:moveTo>
                    <a:pt x="42519" y="6550"/>
                  </a:moveTo>
                  <a:lnTo>
                    <a:pt x="42968" y="6570"/>
                  </a:lnTo>
                  <a:lnTo>
                    <a:pt x="43416" y="6632"/>
                  </a:lnTo>
                  <a:lnTo>
                    <a:pt x="43824" y="6754"/>
                  </a:lnTo>
                  <a:lnTo>
                    <a:pt x="44253" y="6897"/>
                  </a:lnTo>
                  <a:lnTo>
                    <a:pt x="44641" y="7080"/>
                  </a:lnTo>
                  <a:lnTo>
                    <a:pt x="45008" y="7305"/>
                  </a:lnTo>
                  <a:lnTo>
                    <a:pt x="45355" y="7570"/>
                  </a:lnTo>
                  <a:lnTo>
                    <a:pt x="45661" y="7856"/>
                  </a:lnTo>
                  <a:lnTo>
                    <a:pt x="45946" y="8182"/>
                  </a:lnTo>
                  <a:lnTo>
                    <a:pt x="46212" y="8509"/>
                  </a:lnTo>
                  <a:lnTo>
                    <a:pt x="46436" y="8876"/>
                  </a:lnTo>
                  <a:lnTo>
                    <a:pt x="46620" y="9284"/>
                  </a:lnTo>
                  <a:lnTo>
                    <a:pt x="46762" y="9692"/>
                  </a:lnTo>
                  <a:lnTo>
                    <a:pt x="46885" y="10120"/>
                  </a:lnTo>
                  <a:lnTo>
                    <a:pt x="46946" y="10549"/>
                  </a:lnTo>
                  <a:lnTo>
                    <a:pt x="46966" y="11018"/>
                  </a:lnTo>
                  <a:lnTo>
                    <a:pt x="46946" y="11467"/>
                  </a:lnTo>
                  <a:lnTo>
                    <a:pt x="46885" y="11916"/>
                  </a:lnTo>
                  <a:lnTo>
                    <a:pt x="46762" y="12344"/>
                  </a:lnTo>
                  <a:lnTo>
                    <a:pt x="46620" y="12752"/>
                  </a:lnTo>
                  <a:lnTo>
                    <a:pt x="46436" y="13140"/>
                  </a:lnTo>
                  <a:lnTo>
                    <a:pt x="46212" y="13507"/>
                  </a:lnTo>
                  <a:lnTo>
                    <a:pt x="45946" y="13854"/>
                  </a:lnTo>
                  <a:lnTo>
                    <a:pt x="45661" y="14160"/>
                  </a:lnTo>
                  <a:lnTo>
                    <a:pt x="45355" y="14446"/>
                  </a:lnTo>
                  <a:lnTo>
                    <a:pt x="45008" y="14711"/>
                  </a:lnTo>
                  <a:lnTo>
                    <a:pt x="44641" y="14935"/>
                  </a:lnTo>
                  <a:lnTo>
                    <a:pt x="44253" y="15119"/>
                  </a:lnTo>
                  <a:lnTo>
                    <a:pt x="43824" y="15262"/>
                  </a:lnTo>
                  <a:lnTo>
                    <a:pt x="43416" y="15384"/>
                  </a:lnTo>
                  <a:lnTo>
                    <a:pt x="42968" y="15445"/>
                  </a:lnTo>
                  <a:lnTo>
                    <a:pt x="42519" y="15466"/>
                  </a:lnTo>
                  <a:lnTo>
                    <a:pt x="42049" y="15445"/>
                  </a:lnTo>
                  <a:lnTo>
                    <a:pt x="41621" y="15384"/>
                  </a:lnTo>
                  <a:lnTo>
                    <a:pt x="41193" y="15262"/>
                  </a:lnTo>
                  <a:lnTo>
                    <a:pt x="40764" y="15119"/>
                  </a:lnTo>
                  <a:lnTo>
                    <a:pt x="40377" y="14935"/>
                  </a:lnTo>
                  <a:lnTo>
                    <a:pt x="40009" y="14711"/>
                  </a:lnTo>
                  <a:lnTo>
                    <a:pt x="39683" y="14446"/>
                  </a:lnTo>
                  <a:lnTo>
                    <a:pt x="39356" y="14160"/>
                  </a:lnTo>
                  <a:lnTo>
                    <a:pt x="39071" y="13854"/>
                  </a:lnTo>
                  <a:lnTo>
                    <a:pt x="38806" y="13507"/>
                  </a:lnTo>
                  <a:lnTo>
                    <a:pt x="38581" y="13140"/>
                  </a:lnTo>
                  <a:lnTo>
                    <a:pt x="38398" y="12752"/>
                  </a:lnTo>
                  <a:lnTo>
                    <a:pt x="38255" y="12344"/>
                  </a:lnTo>
                  <a:lnTo>
                    <a:pt x="38132" y="11916"/>
                  </a:lnTo>
                  <a:lnTo>
                    <a:pt x="38071" y="11467"/>
                  </a:lnTo>
                  <a:lnTo>
                    <a:pt x="38051" y="11018"/>
                  </a:lnTo>
                  <a:lnTo>
                    <a:pt x="38071" y="10549"/>
                  </a:lnTo>
                  <a:lnTo>
                    <a:pt x="38132" y="10120"/>
                  </a:lnTo>
                  <a:lnTo>
                    <a:pt x="38255" y="9692"/>
                  </a:lnTo>
                  <a:lnTo>
                    <a:pt x="38398" y="9284"/>
                  </a:lnTo>
                  <a:lnTo>
                    <a:pt x="38581" y="8876"/>
                  </a:lnTo>
                  <a:lnTo>
                    <a:pt x="38806" y="8509"/>
                  </a:lnTo>
                  <a:lnTo>
                    <a:pt x="39071" y="8182"/>
                  </a:lnTo>
                  <a:lnTo>
                    <a:pt x="39356" y="7856"/>
                  </a:lnTo>
                  <a:lnTo>
                    <a:pt x="39683" y="7570"/>
                  </a:lnTo>
                  <a:lnTo>
                    <a:pt x="40009" y="7305"/>
                  </a:lnTo>
                  <a:lnTo>
                    <a:pt x="40377" y="7080"/>
                  </a:lnTo>
                  <a:lnTo>
                    <a:pt x="40764" y="6897"/>
                  </a:lnTo>
                  <a:lnTo>
                    <a:pt x="41193" y="6754"/>
                  </a:lnTo>
                  <a:lnTo>
                    <a:pt x="41621" y="6632"/>
                  </a:lnTo>
                  <a:lnTo>
                    <a:pt x="42049" y="6570"/>
                  </a:lnTo>
                  <a:lnTo>
                    <a:pt x="42519" y="6550"/>
                  </a:lnTo>
                  <a:close/>
                  <a:moveTo>
                    <a:pt x="49517" y="37643"/>
                  </a:moveTo>
                  <a:lnTo>
                    <a:pt x="49761" y="37663"/>
                  </a:lnTo>
                  <a:lnTo>
                    <a:pt x="50231" y="37745"/>
                  </a:lnTo>
                  <a:lnTo>
                    <a:pt x="50680" y="37847"/>
                  </a:lnTo>
                  <a:lnTo>
                    <a:pt x="51108" y="38010"/>
                  </a:lnTo>
                  <a:lnTo>
                    <a:pt x="51536" y="38214"/>
                  </a:lnTo>
                  <a:lnTo>
                    <a:pt x="51924" y="38459"/>
                  </a:lnTo>
                  <a:lnTo>
                    <a:pt x="52291" y="38724"/>
                  </a:lnTo>
                  <a:lnTo>
                    <a:pt x="52618" y="39030"/>
                  </a:lnTo>
                  <a:lnTo>
                    <a:pt x="52924" y="39357"/>
                  </a:lnTo>
                  <a:lnTo>
                    <a:pt x="53189" y="39724"/>
                  </a:lnTo>
                  <a:lnTo>
                    <a:pt x="53434" y="40111"/>
                  </a:lnTo>
                  <a:lnTo>
                    <a:pt x="53638" y="40540"/>
                  </a:lnTo>
                  <a:lnTo>
                    <a:pt x="53781" y="40968"/>
                  </a:lnTo>
                  <a:lnTo>
                    <a:pt x="53903" y="41417"/>
                  </a:lnTo>
                  <a:lnTo>
                    <a:pt x="53985" y="41886"/>
                  </a:lnTo>
                  <a:lnTo>
                    <a:pt x="54005" y="42131"/>
                  </a:lnTo>
                  <a:lnTo>
                    <a:pt x="54005" y="42376"/>
                  </a:lnTo>
                  <a:lnTo>
                    <a:pt x="54005" y="48456"/>
                  </a:lnTo>
                  <a:lnTo>
                    <a:pt x="32726" y="48456"/>
                  </a:lnTo>
                  <a:lnTo>
                    <a:pt x="32726" y="42376"/>
                  </a:lnTo>
                  <a:lnTo>
                    <a:pt x="32746" y="42131"/>
                  </a:lnTo>
                  <a:lnTo>
                    <a:pt x="32767" y="41886"/>
                  </a:lnTo>
                  <a:lnTo>
                    <a:pt x="32828" y="41417"/>
                  </a:lnTo>
                  <a:lnTo>
                    <a:pt x="32950" y="40968"/>
                  </a:lnTo>
                  <a:lnTo>
                    <a:pt x="33113" y="40540"/>
                  </a:lnTo>
                  <a:lnTo>
                    <a:pt x="33297" y="40111"/>
                  </a:lnTo>
                  <a:lnTo>
                    <a:pt x="33542" y="39724"/>
                  </a:lnTo>
                  <a:lnTo>
                    <a:pt x="33807" y="39357"/>
                  </a:lnTo>
                  <a:lnTo>
                    <a:pt x="34113" y="39030"/>
                  </a:lnTo>
                  <a:lnTo>
                    <a:pt x="34460" y="38724"/>
                  </a:lnTo>
                  <a:lnTo>
                    <a:pt x="34827" y="38459"/>
                  </a:lnTo>
                  <a:lnTo>
                    <a:pt x="35215" y="38214"/>
                  </a:lnTo>
                  <a:lnTo>
                    <a:pt x="35623" y="38010"/>
                  </a:lnTo>
                  <a:lnTo>
                    <a:pt x="36051" y="37847"/>
                  </a:lnTo>
                  <a:lnTo>
                    <a:pt x="36500" y="37745"/>
                  </a:lnTo>
                  <a:lnTo>
                    <a:pt x="36969" y="37663"/>
                  </a:lnTo>
                  <a:lnTo>
                    <a:pt x="37214" y="37643"/>
                  </a:lnTo>
                  <a:close/>
                  <a:moveTo>
                    <a:pt x="37459" y="32175"/>
                  </a:moveTo>
                  <a:lnTo>
                    <a:pt x="36929" y="32195"/>
                  </a:lnTo>
                  <a:lnTo>
                    <a:pt x="36419" y="32236"/>
                  </a:lnTo>
                  <a:lnTo>
                    <a:pt x="35908" y="32297"/>
                  </a:lnTo>
                  <a:lnTo>
                    <a:pt x="35398" y="32379"/>
                  </a:lnTo>
                  <a:lnTo>
                    <a:pt x="34909" y="32501"/>
                  </a:lnTo>
                  <a:lnTo>
                    <a:pt x="34440" y="32644"/>
                  </a:lnTo>
                  <a:lnTo>
                    <a:pt x="33950" y="32807"/>
                  </a:lnTo>
                  <a:lnTo>
                    <a:pt x="33501" y="32991"/>
                  </a:lnTo>
                  <a:lnTo>
                    <a:pt x="33052" y="33195"/>
                  </a:lnTo>
                  <a:lnTo>
                    <a:pt x="32603" y="33420"/>
                  </a:lnTo>
                  <a:lnTo>
                    <a:pt x="32175" y="33664"/>
                  </a:lnTo>
                  <a:lnTo>
                    <a:pt x="31767" y="33930"/>
                  </a:lnTo>
                  <a:lnTo>
                    <a:pt x="31359" y="34215"/>
                  </a:lnTo>
                  <a:lnTo>
                    <a:pt x="30992" y="34501"/>
                  </a:lnTo>
                  <a:lnTo>
                    <a:pt x="30604" y="34827"/>
                  </a:lnTo>
                  <a:lnTo>
                    <a:pt x="30257" y="35174"/>
                  </a:lnTo>
                  <a:lnTo>
                    <a:pt x="29931" y="35521"/>
                  </a:lnTo>
                  <a:lnTo>
                    <a:pt x="29604" y="35888"/>
                  </a:lnTo>
                  <a:lnTo>
                    <a:pt x="29298" y="36276"/>
                  </a:lnTo>
                  <a:lnTo>
                    <a:pt x="29013" y="36684"/>
                  </a:lnTo>
                  <a:lnTo>
                    <a:pt x="28747" y="37092"/>
                  </a:lnTo>
                  <a:lnTo>
                    <a:pt x="28502" y="37520"/>
                  </a:lnTo>
                  <a:lnTo>
                    <a:pt x="28278" y="37949"/>
                  </a:lnTo>
                  <a:lnTo>
                    <a:pt x="28074" y="38398"/>
                  </a:lnTo>
                  <a:lnTo>
                    <a:pt x="27890" y="38867"/>
                  </a:lnTo>
                  <a:lnTo>
                    <a:pt x="27727" y="39336"/>
                  </a:lnTo>
                  <a:lnTo>
                    <a:pt x="27584" y="39826"/>
                  </a:lnTo>
                  <a:lnTo>
                    <a:pt x="27482" y="40315"/>
                  </a:lnTo>
                  <a:lnTo>
                    <a:pt x="27380" y="40825"/>
                  </a:lnTo>
                  <a:lnTo>
                    <a:pt x="27319" y="41336"/>
                  </a:lnTo>
                  <a:lnTo>
                    <a:pt x="27278" y="41846"/>
                  </a:lnTo>
                  <a:lnTo>
                    <a:pt x="27278" y="42376"/>
                  </a:lnTo>
                  <a:lnTo>
                    <a:pt x="27278" y="48456"/>
                  </a:lnTo>
                  <a:lnTo>
                    <a:pt x="24320" y="48456"/>
                  </a:lnTo>
                  <a:lnTo>
                    <a:pt x="24055" y="48476"/>
                  </a:lnTo>
                  <a:lnTo>
                    <a:pt x="23769" y="48517"/>
                  </a:lnTo>
                  <a:lnTo>
                    <a:pt x="23524" y="48578"/>
                  </a:lnTo>
                  <a:lnTo>
                    <a:pt x="23259" y="48680"/>
                  </a:lnTo>
                  <a:lnTo>
                    <a:pt x="23035" y="48782"/>
                  </a:lnTo>
                  <a:lnTo>
                    <a:pt x="22810" y="48925"/>
                  </a:lnTo>
                  <a:lnTo>
                    <a:pt x="22586" y="49088"/>
                  </a:lnTo>
                  <a:lnTo>
                    <a:pt x="22402" y="49252"/>
                  </a:lnTo>
                  <a:lnTo>
                    <a:pt x="22219" y="49456"/>
                  </a:lnTo>
                  <a:lnTo>
                    <a:pt x="22055" y="49660"/>
                  </a:lnTo>
                  <a:lnTo>
                    <a:pt x="21933" y="49884"/>
                  </a:lnTo>
                  <a:lnTo>
                    <a:pt x="21811" y="50129"/>
                  </a:lnTo>
                  <a:lnTo>
                    <a:pt x="21729" y="50374"/>
                  </a:lnTo>
                  <a:lnTo>
                    <a:pt x="21647" y="50639"/>
                  </a:lnTo>
                  <a:lnTo>
                    <a:pt x="21607" y="50904"/>
                  </a:lnTo>
                  <a:lnTo>
                    <a:pt x="21607" y="51190"/>
                  </a:lnTo>
                  <a:lnTo>
                    <a:pt x="21607" y="71082"/>
                  </a:lnTo>
                  <a:lnTo>
                    <a:pt x="21607" y="71367"/>
                  </a:lnTo>
                  <a:lnTo>
                    <a:pt x="21647" y="71633"/>
                  </a:lnTo>
                  <a:lnTo>
                    <a:pt x="21729" y="71898"/>
                  </a:lnTo>
                  <a:lnTo>
                    <a:pt x="21811" y="72143"/>
                  </a:lnTo>
                  <a:lnTo>
                    <a:pt x="21933" y="72388"/>
                  </a:lnTo>
                  <a:lnTo>
                    <a:pt x="22055" y="72612"/>
                  </a:lnTo>
                  <a:lnTo>
                    <a:pt x="22219" y="72816"/>
                  </a:lnTo>
                  <a:lnTo>
                    <a:pt x="22402" y="73020"/>
                  </a:lnTo>
                  <a:lnTo>
                    <a:pt x="22586" y="73183"/>
                  </a:lnTo>
                  <a:lnTo>
                    <a:pt x="22810" y="73346"/>
                  </a:lnTo>
                  <a:lnTo>
                    <a:pt x="23035" y="73489"/>
                  </a:lnTo>
                  <a:lnTo>
                    <a:pt x="23259" y="73591"/>
                  </a:lnTo>
                  <a:lnTo>
                    <a:pt x="23524" y="73693"/>
                  </a:lnTo>
                  <a:lnTo>
                    <a:pt x="23769" y="73754"/>
                  </a:lnTo>
                  <a:lnTo>
                    <a:pt x="24055" y="73795"/>
                  </a:lnTo>
                  <a:lnTo>
                    <a:pt x="24320" y="73816"/>
                  </a:lnTo>
                  <a:lnTo>
                    <a:pt x="62411" y="73816"/>
                  </a:lnTo>
                  <a:lnTo>
                    <a:pt x="62696" y="73795"/>
                  </a:lnTo>
                  <a:lnTo>
                    <a:pt x="62962" y="73754"/>
                  </a:lnTo>
                  <a:lnTo>
                    <a:pt x="63227" y="73693"/>
                  </a:lnTo>
                  <a:lnTo>
                    <a:pt x="63472" y="73591"/>
                  </a:lnTo>
                  <a:lnTo>
                    <a:pt x="63717" y="73489"/>
                  </a:lnTo>
                  <a:lnTo>
                    <a:pt x="63941" y="73346"/>
                  </a:lnTo>
                  <a:lnTo>
                    <a:pt x="64145" y="73183"/>
                  </a:lnTo>
                  <a:lnTo>
                    <a:pt x="64329" y="73020"/>
                  </a:lnTo>
                  <a:lnTo>
                    <a:pt x="64512" y="72816"/>
                  </a:lnTo>
                  <a:lnTo>
                    <a:pt x="64675" y="72612"/>
                  </a:lnTo>
                  <a:lnTo>
                    <a:pt x="64818" y="72388"/>
                  </a:lnTo>
                  <a:lnTo>
                    <a:pt x="64920" y="72143"/>
                  </a:lnTo>
                  <a:lnTo>
                    <a:pt x="65022" y="71898"/>
                  </a:lnTo>
                  <a:lnTo>
                    <a:pt x="65083" y="71633"/>
                  </a:lnTo>
                  <a:lnTo>
                    <a:pt x="65124" y="71367"/>
                  </a:lnTo>
                  <a:lnTo>
                    <a:pt x="65145" y="71082"/>
                  </a:lnTo>
                  <a:lnTo>
                    <a:pt x="65145" y="51190"/>
                  </a:lnTo>
                  <a:lnTo>
                    <a:pt x="65124" y="50904"/>
                  </a:lnTo>
                  <a:lnTo>
                    <a:pt x="65083" y="50639"/>
                  </a:lnTo>
                  <a:lnTo>
                    <a:pt x="65022" y="50374"/>
                  </a:lnTo>
                  <a:lnTo>
                    <a:pt x="64920" y="50129"/>
                  </a:lnTo>
                  <a:lnTo>
                    <a:pt x="64818" y="49884"/>
                  </a:lnTo>
                  <a:lnTo>
                    <a:pt x="64675" y="49660"/>
                  </a:lnTo>
                  <a:lnTo>
                    <a:pt x="64512" y="49456"/>
                  </a:lnTo>
                  <a:lnTo>
                    <a:pt x="64329" y="49252"/>
                  </a:lnTo>
                  <a:lnTo>
                    <a:pt x="64145" y="49088"/>
                  </a:lnTo>
                  <a:lnTo>
                    <a:pt x="63941" y="48925"/>
                  </a:lnTo>
                  <a:lnTo>
                    <a:pt x="63717" y="48782"/>
                  </a:lnTo>
                  <a:lnTo>
                    <a:pt x="63472" y="48680"/>
                  </a:lnTo>
                  <a:lnTo>
                    <a:pt x="63227" y="48578"/>
                  </a:lnTo>
                  <a:lnTo>
                    <a:pt x="62962" y="48517"/>
                  </a:lnTo>
                  <a:lnTo>
                    <a:pt x="62696" y="48476"/>
                  </a:lnTo>
                  <a:lnTo>
                    <a:pt x="62411" y="48456"/>
                  </a:lnTo>
                  <a:lnTo>
                    <a:pt x="59473" y="48456"/>
                  </a:lnTo>
                  <a:lnTo>
                    <a:pt x="59473" y="42376"/>
                  </a:lnTo>
                  <a:lnTo>
                    <a:pt x="59452" y="41846"/>
                  </a:lnTo>
                  <a:lnTo>
                    <a:pt x="59412" y="41336"/>
                  </a:lnTo>
                  <a:lnTo>
                    <a:pt x="59350" y="40825"/>
                  </a:lnTo>
                  <a:lnTo>
                    <a:pt x="59269" y="40315"/>
                  </a:lnTo>
                  <a:lnTo>
                    <a:pt x="59146" y="39826"/>
                  </a:lnTo>
                  <a:lnTo>
                    <a:pt x="59004" y="39336"/>
                  </a:lnTo>
                  <a:lnTo>
                    <a:pt x="58840" y="38867"/>
                  </a:lnTo>
                  <a:lnTo>
                    <a:pt x="58657" y="38398"/>
                  </a:lnTo>
                  <a:lnTo>
                    <a:pt x="58453" y="37949"/>
                  </a:lnTo>
                  <a:lnTo>
                    <a:pt x="58228" y="37520"/>
                  </a:lnTo>
                  <a:lnTo>
                    <a:pt x="57984" y="37092"/>
                  </a:lnTo>
                  <a:lnTo>
                    <a:pt x="57718" y="36684"/>
                  </a:lnTo>
                  <a:lnTo>
                    <a:pt x="57433" y="36276"/>
                  </a:lnTo>
                  <a:lnTo>
                    <a:pt x="57147" y="35888"/>
                  </a:lnTo>
                  <a:lnTo>
                    <a:pt x="56821" y="35521"/>
                  </a:lnTo>
                  <a:lnTo>
                    <a:pt x="56474" y="35174"/>
                  </a:lnTo>
                  <a:lnTo>
                    <a:pt x="56127" y="34827"/>
                  </a:lnTo>
                  <a:lnTo>
                    <a:pt x="55760" y="34501"/>
                  </a:lnTo>
                  <a:lnTo>
                    <a:pt x="55372" y="34215"/>
                  </a:lnTo>
                  <a:lnTo>
                    <a:pt x="54964" y="33930"/>
                  </a:lnTo>
                  <a:lnTo>
                    <a:pt x="54556" y="33664"/>
                  </a:lnTo>
                  <a:lnTo>
                    <a:pt x="54128" y="33420"/>
                  </a:lnTo>
                  <a:lnTo>
                    <a:pt x="53699" y="33195"/>
                  </a:lnTo>
                  <a:lnTo>
                    <a:pt x="53250" y="32991"/>
                  </a:lnTo>
                  <a:lnTo>
                    <a:pt x="52781" y="32807"/>
                  </a:lnTo>
                  <a:lnTo>
                    <a:pt x="52312" y="32644"/>
                  </a:lnTo>
                  <a:lnTo>
                    <a:pt x="51822" y="32501"/>
                  </a:lnTo>
                  <a:lnTo>
                    <a:pt x="51332" y="32379"/>
                  </a:lnTo>
                  <a:lnTo>
                    <a:pt x="50822" y="32297"/>
                  </a:lnTo>
                  <a:lnTo>
                    <a:pt x="50312" y="32236"/>
                  </a:lnTo>
                  <a:lnTo>
                    <a:pt x="49802" y="32195"/>
                  </a:lnTo>
                  <a:lnTo>
                    <a:pt x="49272" y="32175"/>
                  </a:lnTo>
                  <a:close/>
                  <a:moveTo>
                    <a:pt x="81201" y="22015"/>
                  </a:moveTo>
                  <a:lnTo>
                    <a:pt x="81201" y="81201"/>
                  </a:lnTo>
                  <a:lnTo>
                    <a:pt x="5469" y="81201"/>
                  </a:lnTo>
                  <a:lnTo>
                    <a:pt x="5469" y="22015"/>
                  </a:lnTo>
                  <a:close/>
                  <a:moveTo>
                    <a:pt x="2449" y="1"/>
                  </a:moveTo>
                  <a:lnTo>
                    <a:pt x="2184" y="42"/>
                  </a:lnTo>
                  <a:lnTo>
                    <a:pt x="1919" y="123"/>
                  </a:lnTo>
                  <a:lnTo>
                    <a:pt x="1674" y="205"/>
                  </a:lnTo>
                  <a:lnTo>
                    <a:pt x="1429" y="327"/>
                  </a:lnTo>
                  <a:lnTo>
                    <a:pt x="1204" y="470"/>
                  </a:lnTo>
                  <a:lnTo>
                    <a:pt x="1000" y="613"/>
                  </a:lnTo>
                  <a:lnTo>
                    <a:pt x="796" y="797"/>
                  </a:lnTo>
                  <a:lnTo>
                    <a:pt x="633" y="980"/>
                  </a:lnTo>
                  <a:lnTo>
                    <a:pt x="470" y="1205"/>
                  </a:lnTo>
                  <a:lnTo>
                    <a:pt x="327" y="1429"/>
                  </a:lnTo>
                  <a:lnTo>
                    <a:pt x="225" y="1653"/>
                  </a:lnTo>
                  <a:lnTo>
                    <a:pt x="123" y="1919"/>
                  </a:lnTo>
                  <a:lnTo>
                    <a:pt x="62" y="2184"/>
                  </a:lnTo>
                  <a:lnTo>
                    <a:pt x="21" y="2449"/>
                  </a:lnTo>
                  <a:lnTo>
                    <a:pt x="1" y="2735"/>
                  </a:lnTo>
                  <a:lnTo>
                    <a:pt x="1" y="83935"/>
                  </a:lnTo>
                  <a:lnTo>
                    <a:pt x="21" y="84221"/>
                  </a:lnTo>
                  <a:lnTo>
                    <a:pt x="62" y="84486"/>
                  </a:lnTo>
                  <a:lnTo>
                    <a:pt x="123" y="84751"/>
                  </a:lnTo>
                  <a:lnTo>
                    <a:pt x="225" y="84996"/>
                  </a:lnTo>
                  <a:lnTo>
                    <a:pt x="327" y="85241"/>
                  </a:lnTo>
                  <a:lnTo>
                    <a:pt x="470" y="85465"/>
                  </a:lnTo>
                  <a:lnTo>
                    <a:pt x="633" y="85669"/>
                  </a:lnTo>
                  <a:lnTo>
                    <a:pt x="796" y="85873"/>
                  </a:lnTo>
                  <a:lnTo>
                    <a:pt x="1000" y="86037"/>
                  </a:lnTo>
                  <a:lnTo>
                    <a:pt x="1204" y="86200"/>
                  </a:lnTo>
                  <a:lnTo>
                    <a:pt x="1429" y="86343"/>
                  </a:lnTo>
                  <a:lnTo>
                    <a:pt x="1674" y="86445"/>
                  </a:lnTo>
                  <a:lnTo>
                    <a:pt x="1919" y="86547"/>
                  </a:lnTo>
                  <a:lnTo>
                    <a:pt x="2184" y="86608"/>
                  </a:lnTo>
                  <a:lnTo>
                    <a:pt x="2449" y="86649"/>
                  </a:lnTo>
                  <a:lnTo>
                    <a:pt x="2735" y="86669"/>
                  </a:lnTo>
                  <a:lnTo>
                    <a:pt x="83935" y="86669"/>
                  </a:lnTo>
                  <a:lnTo>
                    <a:pt x="84221" y="86649"/>
                  </a:lnTo>
                  <a:lnTo>
                    <a:pt x="84486" y="86608"/>
                  </a:lnTo>
                  <a:lnTo>
                    <a:pt x="84751" y="86547"/>
                  </a:lnTo>
                  <a:lnTo>
                    <a:pt x="84996" y="86445"/>
                  </a:lnTo>
                  <a:lnTo>
                    <a:pt x="85241" y="86343"/>
                  </a:lnTo>
                  <a:lnTo>
                    <a:pt x="85465" y="86200"/>
                  </a:lnTo>
                  <a:lnTo>
                    <a:pt x="85690" y="86037"/>
                  </a:lnTo>
                  <a:lnTo>
                    <a:pt x="85873" y="85873"/>
                  </a:lnTo>
                  <a:lnTo>
                    <a:pt x="86057" y="85669"/>
                  </a:lnTo>
                  <a:lnTo>
                    <a:pt x="86200" y="85465"/>
                  </a:lnTo>
                  <a:lnTo>
                    <a:pt x="86342" y="85241"/>
                  </a:lnTo>
                  <a:lnTo>
                    <a:pt x="86465" y="84996"/>
                  </a:lnTo>
                  <a:lnTo>
                    <a:pt x="86546" y="84751"/>
                  </a:lnTo>
                  <a:lnTo>
                    <a:pt x="86628" y="84486"/>
                  </a:lnTo>
                  <a:lnTo>
                    <a:pt x="86669" y="84221"/>
                  </a:lnTo>
                  <a:lnTo>
                    <a:pt x="86669" y="83935"/>
                  </a:lnTo>
                  <a:lnTo>
                    <a:pt x="86710" y="19873"/>
                  </a:lnTo>
                  <a:lnTo>
                    <a:pt x="86730" y="19730"/>
                  </a:lnTo>
                  <a:lnTo>
                    <a:pt x="86710" y="19587"/>
                  </a:lnTo>
                  <a:lnTo>
                    <a:pt x="86710" y="19301"/>
                  </a:lnTo>
                  <a:lnTo>
                    <a:pt x="86730" y="2735"/>
                  </a:lnTo>
                  <a:lnTo>
                    <a:pt x="86730" y="2449"/>
                  </a:lnTo>
                  <a:lnTo>
                    <a:pt x="86669" y="2184"/>
                  </a:lnTo>
                  <a:lnTo>
                    <a:pt x="86608" y="1919"/>
                  </a:lnTo>
                  <a:lnTo>
                    <a:pt x="86526" y="1653"/>
                  </a:lnTo>
                  <a:lnTo>
                    <a:pt x="86404" y="1429"/>
                  </a:lnTo>
                  <a:lnTo>
                    <a:pt x="86261" y="1205"/>
                  </a:lnTo>
                  <a:lnTo>
                    <a:pt x="86118" y="980"/>
                  </a:lnTo>
                  <a:lnTo>
                    <a:pt x="85934" y="797"/>
                  </a:lnTo>
                  <a:lnTo>
                    <a:pt x="85751" y="613"/>
                  </a:lnTo>
                  <a:lnTo>
                    <a:pt x="85526" y="470"/>
                  </a:lnTo>
                  <a:lnTo>
                    <a:pt x="85302" y="327"/>
                  </a:lnTo>
                  <a:lnTo>
                    <a:pt x="85078" y="205"/>
                  </a:lnTo>
                  <a:lnTo>
                    <a:pt x="84812" y="123"/>
                  </a:lnTo>
                  <a:lnTo>
                    <a:pt x="84547" y="42"/>
                  </a:lnTo>
                  <a:lnTo>
                    <a:pt x="842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8"/>
            <p:cNvSpPr/>
            <p:nvPr/>
          </p:nvSpPr>
          <p:spPr>
            <a:xfrm>
              <a:off x="1386848" y="-1125342"/>
              <a:ext cx="460325" cy="460212"/>
            </a:xfrm>
            <a:custGeom>
              <a:avLst/>
              <a:gdLst/>
              <a:ahLst/>
              <a:cxnLst/>
              <a:rect l="l" t="t" r="r" b="b"/>
              <a:pathLst>
                <a:path w="86731" h="86669" fill="none" extrusionOk="0">
                  <a:moveTo>
                    <a:pt x="83996" y="1"/>
                  </a:moveTo>
                  <a:lnTo>
                    <a:pt x="2735" y="1"/>
                  </a:lnTo>
                  <a:lnTo>
                    <a:pt x="2735" y="1"/>
                  </a:lnTo>
                  <a:lnTo>
                    <a:pt x="2449" y="1"/>
                  </a:lnTo>
                  <a:lnTo>
                    <a:pt x="2184" y="42"/>
                  </a:lnTo>
                  <a:lnTo>
                    <a:pt x="1919" y="123"/>
                  </a:lnTo>
                  <a:lnTo>
                    <a:pt x="1674" y="205"/>
                  </a:lnTo>
                  <a:lnTo>
                    <a:pt x="1429" y="327"/>
                  </a:lnTo>
                  <a:lnTo>
                    <a:pt x="1204" y="470"/>
                  </a:lnTo>
                  <a:lnTo>
                    <a:pt x="1000" y="613"/>
                  </a:lnTo>
                  <a:lnTo>
                    <a:pt x="796" y="797"/>
                  </a:lnTo>
                  <a:lnTo>
                    <a:pt x="633" y="980"/>
                  </a:lnTo>
                  <a:lnTo>
                    <a:pt x="470" y="1205"/>
                  </a:lnTo>
                  <a:lnTo>
                    <a:pt x="327" y="1429"/>
                  </a:lnTo>
                  <a:lnTo>
                    <a:pt x="225" y="1653"/>
                  </a:lnTo>
                  <a:lnTo>
                    <a:pt x="123" y="1919"/>
                  </a:lnTo>
                  <a:lnTo>
                    <a:pt x="62" y="2184"/>
                  </a:lnTo>
                  <a:lnTo>
                    <a:pt x="21" y="2449"/>
                  </a:lnTo>
                  <a:lnTo>
                    <a:pt x="1" y="2735"/>
                  </a:lnTo>
                  <a:lnTo>
                    <a:pt x="1" y="83935"/>
                  </a:lnTo>
                  <a:lnTo>
                    <a:pt x="1" y="83935"/>
                  </a:lnTo>
                  <a:lnTo>
                    <a:pt x="21" y="84221"/>
                  </a:lnTo>
                  <a:lnTo>
                    <a:pt x="62" y="84486"/>
                  </a:lnTo>
                  <a:lnTo>
                    <a:pt x="123" y="84751"/>
                  </a:lnTo>
                  <a:lnTo>
                    <a:pt x="225" y="84996"/>
                  </a:lnTo>
                  <a:lnTo>
                    <a:pt x="327" y="85241"/>
                  </a:lnTo>
                  <a:lnTo>
                    <a:pt x="470" y="85465"/>
                  </a:lnTo>
                  <a:lnTo>
                    <a:pt x="633" y="85669"/>
                  </a:lnTo>
                  <a:lnTo>
                    <a:pt x="796" y="85873"/>
                  </a:lnTo>
                  <a:lnTo>
                    <a:pt x="1000" y="86037"/>
                  </a:lnTo>
                  <a:lnTo>
                    <a:pt x="1204" y="86200"/>
                  </a:lnTo>
                  <a:lnTo>
                    <a:pt x="1429" y="86343"/>
                  </a:lnTo>
                  <a:lnTo>
                    <a:pt x="1674" y="86445"/>
                  </a:lnTo>
                  <a:lnTo>
                    <a:pt x="1919" y="86547"/>
                  </a:lnTo>
                  <a:lnTo>
                    <a:pt x="2184" y="86608"/>
                  </a:lnTo>
                  <a:lnTo>
                    <a:pt x="2449" y="86649"/>
                  </a:lnTo>
                  <a:lnTo>
                    <a:pt x="2735" y="86669"/>
                  </a:lnTo>
                  <a:lnTo>
                    <a:pt x="83935" y="86669"/>
                  </a:lnTo>
                  <a:lnTo>
                    <a:pt x="83935" y="86669"/>
                  </a:lnTo>
                  <a:lnTo>
                    <a:pt x="84221" y="86649"/>
                  </a:lnTo>
                  <a:lnTo>
                    <a:pt x="84486" y="86608"/>
                  </a:lnTo>
                  <a:lnTo>
                    <a:pt x="84751" y="86547"/>
                  </a:lnTo>
                  <a:lnTo>
                    <a:pt x="84996" y="86445"/>
                  </a:lnTo>
                  <a:lnTo>
                    <a:pt x="85241" y="86343"/>
                  </a:lnTo>
                  <a:lnTo>
                    <a:pt x="85465" y="86200"/>
                  </a:lnTo>
                  <a:lnTo>
                    <a:pt x="85690" y="86037"/>
                  </a:lnTo>
                  <a:lnTo>
                    <a:pt x="85873" y="85873"/>
                  </a:lnTo>
                  <a:lnTo>
                    <a:pt x="86057" y="85669"/>
                  </a:lnTo>
                  <a:lnTo>
                    <a:pt x="86200" y="85465"/>
                  </a:lnTo>
                  <a:lnTo>
                    <a:pt x="86342" y="85241"/>
                  </a:lnTo>
                  <a:lnTo>
                    <a:pt x="86465" y="84996"/>
                  </a:lnTo>
                  <a:lnTo>
                    <a:pt x="86546" y="84751"/>
                  </a:lnTo>
                  <a:lnTo>
                    <a:pt x="86628" y="84486"/>
                  </a:lnTo>
                  <a:lnTo>
                    <a:pt x="86669" y="84221"/>
                  </a:lnTo>
                  <a:lnTo>
                    <a:pt x="86669" y="83935"/>
                  </a:lnTo>
                  <a:lnTo>
                    <a:pt x="86710" y="19873"/>
                  </a:lnTo>
                  <a:lnTo>
                    <a:pt x="86710" y="19873"/>
                  </a:lnTo>
                  <a:lnTo>
                    <a:pt x="86730" y="19730"/>
                  </a:lnTo>
                  <a:lnTo>
                    <a:pt x="86710" y="19587"/>
                  </a:lnTo>
                  <a:lnTo>
                    <a:pt x="86710" y="19301"/>
                  </a:lnTo>
                  <a:lnTo>
                    <a:pt x="86730" y="2735"/>
                  </a:lnTo>
                  <a:lnTo>
                    <a:pt x="86730" y="2735"/>
                  </a:lnTo>
                  <a:lnTo>
                    <a:pt x="86730" y="2449"/>
                  </a:lnTo>
                  <a:lnTo>
                    <a:pt x="86669" y="2184"/>
                  </a:lnTo>
                  <a:lnTo>
                    <a:pt x="86608" y="1919"/>
                  </a:lnTo>
                  <a:lnTo>
                    <a:pt x="86526" y="1653"/>
                  </a:lnTo>
                  <a:lnTo>
                    <a:pt x="86404" y="1429"/>
                  </a:lnTo>
                  <a:lnTo>
                    <a:pt x="86261" y="1205"/>
                  </a:lnTo>
                  <a:lnTo>
                    <a:pt x="86118" y="980"/>
                  </a:lnTo>
                  <a:lnTo>
                    <a:pt x="85934" y="797"/>
                  </a:lnTo>
                  <a:lnTo>
                    <a:pt x="85751" y="613"/>
                  </a:lnTo>
                  <a:lnTo>
                    <a:pt x="85526" y="470"/>
                  </a:lnTo>
                  <a:lnTo>
                    <a:pt x="85302" y="327"/>
                  </a:lnTo>
                  <a:lnTo>
                    <a:pt x="85078" y="205"/>
                  </a:lnTo>
                  <a:lnTo>
                    <a:pt x="84812" y="123"/>
                  </a:lnTo>
                  <a:lnTo>
                    <a:pt x="84547" y="42"/>
                  </a:lnTo>
                  <a:lnTo>
                    <a:pt x="84282" y="1"/>
                  </a:lnTo>
                  <a:lnTo>
                    <a:pt x="83996" y="1"/>
                  </a:lnTo>
                  <a:lnTo>
                    <a:pt x="83996" y="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8"/>
            <p:cNvSpPr/>
            <p:nvPr/>
          </p:nvSpPr>
          <p:spPr>
            <a:xfrm>
              <a:off x="1588798" y="-1090567"/>
              <a:ext cx="47327" cy="47349"/>
            </a:xfrm>
            <a:custGeom>
              <a:avLst/>
              <a:gdLst/>
              <a:ahLst/>
              <a:cxnLst/>
              <a:rect l="l" t="t" r="r" b="b"/>
              <a:pathLst>
                <a:path w="8917" h="8917" fill="none" extrusionOk="0">
                  <a:moveTo>
                    <a:pt x="4469" y="1"/>
                  </a:moveTo>
                  <a:lnTo>
                    <a:pt x="4469" y="1"/>
                  </a:lnTo>
                  <a:lnTo>
                    <a:pt x="4918" y="21"/>
                  </a:lnTo>
                  <a:lnTo>
                    <a:pt x="5366" y="83"/>
                  </a:lnTo>
                  <a:lnTo>
                    <a:pt x="5774" y="205"/>
                  </a:lnTo>
                  <a:lnTo>
                    <a:pt x="6203" y="348"/>
                  </a:lnTo>
                  <a:lnTo>
                    <a:pt x="6591" y="531"/>
                  </a:lnTo>
                  <a:lnTo>
                    <a:pt x="6958" y="756"/>
                  </a:lnTo>
                  <a:lnTo>
                    <a:pt x="7305" y="1021"/>
                  </a:lnTo>
                  <a:lnTo>
                    <a:pt x="7611" y="1307"/>
                  </a:lnTo>
                  <a:lnTo>
                    <a:pt x="7896" y="1633"/>
                  </a:lnTo>
                  <a:lnTo>
                    <a:pt x="8162" y="1960"/>
                  </a:lnTo>
                  <a:lnTo>
                    <a:pt x="8386" y="2327"/>
                  </a:lnTo>
                  <a:lnTo>
                    <a:pt x="8570" y="2735"/>
                  </a:lnTo>
                  <a:lnTo>
                    <a:pt x="8712" y="3143"/>
                  </a:lnTo>
                  <a:lnTo>
                    <a:pt x="8835" y="3571"/>
                  </a:lnTo>
                  <a:lnTo>
                    <a:pt x="8896" y="4000"/>
                  </a:lnTo>
                  <a:lnTo>
                    <a:pt x="8916" y="4469"/>
                  </a:lnTo>
                  <a:lnTo>
                    <a:pt x="8916" y="4469"/>
                  </a:lnTo>
                  <a:lnTo>
                    <a:pt x="8896" y="4918"/>
                  </a:lnTo>
                  <a:lnTo>
                    <a:pt x="8835" y="5367"/>
                  </a:lnTo>
                  <a:lnTo>
                    <a:pt x="8712" y="5795"/>
                  </a:lnTo>
                  <a:lnTo>
                    <a:pt x="8570" y="6203"/>
                  </a:lnTo>
                  <a:lnTo>
                    <a:pt x="8386" y="6591"/>
                  </a:lnTo>
                  <a:lnTo>
                    <a:pt x="8162" y="6958"/>
                  </a:lnTo>
                  <a:lnTo>
                    <a:pt x="7896" y="7305"/>
                  </a:lnTo>
                  <a:lnTo>
                    <a:pt x="7611" y="7611"/>
                  </a:lnTo>
                  <a:lnTo>
                    <a:pt x="7305" y="7897"/>
                  </a:lnTo>
                  <a:lnTo>
                    <a:pt x="6958" y="8162"/>
                  </a:lnTo>
                  <a:lnTo>
                    <a:pt x="6591" y="8386"/>
                  </a:lnTo>
                  <a:lnTo>
                    <a:pt x="6203" y="8570"/>
                  </a:lnTo>
                  <a:lnTo>
                    <a:pt x="5774" y="8713"/>
                  </a:lnTo>
                  <a:lnTo>
                    <a:pt x="5366" y="8835"/>
                  </a:lnTo>
                  <a:lnTo>
                    <a:pt x="4918" y="8896"/>
                  </a:lnTo>
                  <a:lnTo>
                    <a:pt x="4469" y="8917"/>
                  </a:lnTo>
                  <a:lnTo>
                    <a:pt x="4469" y="8917"/>
                  </a:lnTo>
                  <a:lnTo>
                    <a:pt x="3999" y="8896"/>
                  </a:lnTo>
                  <a:lnTo>
                    <a:pt x="3571" y="8835"/>
                  </a:lnTo>
                  <a:lnTo>
                    <a:pt x="3143" y="8713"/>
                  </a:lnTo>
                  <a:lnTo>
                    <a:pt x="2714" y="8570"/>
                  </a:lnTo>
                  <a:lnTo>
                    <a:pt x="2327" y="8386"/>
                  </a:lnTo>
                  <a:lnTo>
                    <a:pt x="1959" y="8162"/>
                  </a:lnTo>
                  <a:lnTo>
                    <a:pt x="1633" y="7897"/>
                  </a:lnTo>
                  <a:lnTo>
                    <a:pt x="1306" y="7611"/>
                  </a:lnTo>
                  <a:lnTo>
                    <a:pt x="1021" y="7305"/>
                  </a:lnTo>
                  <a:lnTo>
                    <a:pt x="756" y="6958"/>
                  </a:lnTo>
                  <a:lnTo>
                    <a:pt x="531" y="6591"/>
                  </a:lnTo>
                  <a:lnTo>
                    <a:pt x="348" y="6203"/>
                  </a:lnTo>
                  <a:lnTo>
                    <a:pt x="205" y="5795"/>
                  </a:lnTo>
                  <a:lnTo>
                    <a:pt x="82" y="5367"/>
                  </a:lnTo>
                  <a:lnTo>
                    <a:pt x="21" y="4918"/>
                  </a:lnTo>
                  <a:lnTo>
                    <a:pt x="1" y="4469"/>
                  </a:lnTo>
                  <a:lnTo>
                    <a:pt x="1" y="4469"/>
                  </a:lnTo>
                  <a:lnTo>
                    <a:pt x="21" y="4000"/>
                  </a:lnTo>
                  <a:lnTo>
                    <a:pt x="82" y="3571"/>
                  </a:lnTo>
                  <a:lnTo>
                    <a:pt x="205" y="3143"/>
                  </a:lnTo>
                  <a:lnTo>
                    <a:pt x="348" y="2735"/>
                  </a:lnTo>
                  <a:lnTo>
                    <a:pt x="531" y="2327"/>
                  </a:lnTo>
                  <a:lnTo>
                    <a:pt x="756" y="1960"/>
                  </a:lnTo>
                  <a:lnTo>
                    <a:pt x="1021" y="1633"/>
                  </a:lnTo>
                  <a:lnTo>
                    <a:pt x="1306" y="1307"/>
                  </a:lnTo>
                  <a:lnTo>
                    <a:pt x="1633" y="1021"/>
                  </a:lnTo>
                  <a:lnTo>
                    <a:pt x="1959" y="756"/>
                  </a:lnTo>
                  <a:lnTo>
                    <a:pt x="2327" y="531"/>
                  </a:lnTo>
                  <a:lnTo>
                    <a:pt x="2714" y="348"/>
                  </a:lnTo>
                  <a:lnTo>
                    <a:pt x="3143" y="205"/>
                  </a:lnTo>
                  <a:lnTo>
                    <a:pt x="3571" y="83"/>
                  </a:lnTo>
                  <a:lnTo>
                    <a:pt x="3999" y="21"/>
                  </a:lnTo>
                  <a:lnTo>
                    <a:pt x="4469" y="1"/>
                  </a:lnTo>
                  <a:lnTo>
                    <a:pt x="4469" y="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8"/>
            <p:cNvSpPr/>
            <p:nvPr/>
          </p:nvSpPr>
          <p:spPr>
            <a:xfrm>
              <a:off x="1502822" y="-1090567"/>
              <a:ext cx="47327" cy="47349"/>
            </a:xfrm>
            <a:custGeom>
              <a:avLst/>
              <a:gdLst/>
              <a:ahLst/>
              <a:cxnLst/>
              <a:rect l="l" t="t" r="r" b="b"/>
              <a:pathLst>
                <a:path w="8917" h="8917" fill="none" extrusionOk="0">
                  <a:moveTo>
                    <a:pt x="4448" y="1"/>
                  </a:moveTo>
                  <a:lnTo>
                    <a:pt x="4448" y="1"/>
                  </a:lnTo>
                  <a:lnTo>
                    <a:pt x="4917" y="21"/>
                  </a:lnTo>
                  <a:lnTo>
                    <a:pt x="5346" y="83"/>
                  </a:lnTo>
                  <a:lnTo>
                    <a:pt x="5774" y="205"/>
                  </a:lnTo>
                  <a:lnTo>
                    <a:pt x="6182" y="348"/>
                  </a:lnTo>
                  <a:lnTo>
                    <a:pt x="6590" y="531"/>
                  </a:lnTo>
                  <a:lnTo>
                    <a:pt x="6958" y="756"/>
                  </a:lnTo>
                  <a:lnTo>
                    <a:pt x="7284" y="1021"/>
                  </a:lnTo>
                  <a:lnTo>
                    <a:pt x="7610" y="1307"/>
                  </a:lnTo>
                  <a:lnTo>
                    <a:pt x="7896" y="1633"/>
                  </a:lnTo>
                  <a:lnTo>
                    <a:pt x="8161" y="1960"/>
                  </a:lnTo>
                  <a:lnTo>
                    <a:pt x="8386" y="2327"/>
                  </a:lnTo>
                  <a:lnTo>
                    <a:pt x="8569" y="2735"/>
                  </a:lnTo>
                  <a:lnTo>
                    <a:pt x="8712" y="3143"/>
                  </a:lnTo>
                  <a:lnTo>
                    <a:pt x="8835" y="3571"/>
                  </a:lnTo>
                  <a:lnTo>
                    <a:pt x="8896" y="4000"/>
                  </a:lnTo>
                  <a:lnTo>
                    <a:pt x="8916" y="4469"/>
                  </a:lnTo>
                  <a:lnTo>
                    <a:pt x="8916" y="4469"/>
                  </a:lnTo>
                  <a:lnTo>
                    <a:pt x="8896" y="4918"/>
                  </a:lnTo>
                  <a:lnTo>
                    <a:pt x="8835" y="5367"/>
                  </a:lnTo>
                  <a:lnTo>
                    <a:pt x="8712" y="5795"/>
                  </a:lnTo>
                  <a:lnTo>
                    <a:pt x="8569" y="6203"/>
                  </a:lnTo>
                  <a:lnTo>
                    <a:pt x="8386" y="6591"/>
                  </a:lnTo>
                  <a:lnTo>
                    <a:pt x="8161" y="6958"/>
                  </a:lnTo>
                  <a:lnTo>
                    <a:pt x="7896" y="7305"/>
                  </a:lnTo>
                  <a:lnTo>
                    <a:pt x="7610" y="7611"/>
                  </a:lnTo>
                  <a:lnTo>
                    <a:pt x="7284" y="7897"/>
                  </a:lnTo>
                  <a:lnTo>
                    <a:pt x="6958" y="8162"/>
                  </a:lnTo>
                  <a:lnTo>
                    <a:pt x="6590" y="8386"/>
                  </a:lnTo>
                  <a:lnTo>
                    <a:pt x="6182" y="8570"/>
                  </a:lnTo>
                  <a:lnTo>
                    <a:pt x="5774" y="8713"/>
                  </a:lnTo>
                  <a:lnTo>
                    <a:pt x="5346" y="8835"/>
                  </a:lnTo>
                  <a:lnTo>
                    <a:pt x="4917" y="8896"/>
                  </a:lnTo>
                  <a:lnTo>
                    <a:pt x="4448" y="8917"/>
                  </a:lnTo>
                  <a:lnTo>
                    <a:pt x="4448" y="8917"/>
                  </a:lnTo>
                  <a:lnTo>
                    <a:pt x="3999" y="8896"/>
                  </a:lnTo>
                  <a:lnTo>
                    <a:pt x="3550" y="8835"/>
                  </a:lnTo>
                  <a:lnTo>
                    <a:pt x="3142" y="8713"/>
                  </a:lnTo>
                  <a:lnTo>
                    <a:pt x="2714" y="8570"/>
                  </a:lnTo>
                  <a:lnTo>
                    <a:pt x="2326" y="8386"/>
                  </a:lnTo>
                  <a:lnTo>
                    <a:pt x="1959" y="8162"/>
                  </a:lnTo>
                  <a:lnTo>
                    <a:pt x="1612" y="7897"/>
                  </a:lnTo>
                  <a:lnTo>
                    <a:pt x="1306" y="7611"/>
                  </a:lnTo>
                  <a:lnTo>
                    <a:pt x="1021" y="7305"/>
                  </a:lnTo>
                  <a:lnTo>
                    <a:pt x="755" y="6958"/>
                  </a:lnTo>
                  <a:lnTo>
                    <a:pt x="531" y="6591"/>
                  </a:lnTo>
                  <a:lnTo>
                    <a:pt x="347" y="6203"/>
                  </a:lnTo>
                  <a:lnTo>
                    <a:pt x="204" y="5795"/>
                  </a:lnTo>
                  <a:lnTo>
                    <a:pt x="82" y="5367"/>
                  </a:lnTo>
                  <a:lnTo>
                    <a:pt x="21" y="4918"/>
                  </a:lnTo>
                  <a:lnTo>
                    <a:pt x="0" y="4469"/>
                  </a:lnTo>
                  <a:lnTo>
                    <a:pt x="0" y="4469"/>
                  </a:lnTo>
                  <a:lnTo>
                    <a:pt x="21" y="4000"/>
                  </a:lnTo>
                  <a:lnTo>
                    <a:pt x="82" y="3571"/>
                  </a:lnTo>
                  <a:lnTo>
                    <a:pt x="204" y="3143"/>
                  </a:lnTo>
                  <a:lnTo>
                    <a:pt x="347" y="2735"/>
                  </a:lnTo>
                  <a:lnTo>
                    <a:pt x="531" y="2327"/>
                  </a:lnTo>
                  <a:lnTo>
                    <a:pt x="755" y="1960"/>
                  </a:lnTo>
                  <a:lnTo>
                    <a:pt x="1021" y="1633"/>
                  </a:lnTo>
                  <a:lnTo>
                    <a:pt x="1306" y="1307"/>
                  </a:lnTo>
                  <a:lnTo>
                    <a:pt x="1612" y="1021"/>
                  </a:lnTo>
                  <a:lnTo>
                    <a:pt x="1959" y="756"/>
                  </a:lnTo>
                  <a:lnTo>
                    <a:pt x="2326" y="531"/>
                  </a:lnTo>
                  <a:lnTo>
                    <a:pt x="2714" y="348"/>
                  </a:lnTo>
                  <a:lnTo>
                    <a:pt x="3142" y="205"/>
                  </a:lnTo>
                  <a:lnTo>
                    <a:pt x="3550" y="83"/>
                  </a:lnTo>
                  <a:lnTo>
                    <a:pt x="3999" y="21"/>
                  </a:lnTo>
                  <a:lnTo>
                    <a:pt x="4448" y="1"/>
                  </a:lnTo>
                  <a:lnTo>
                    <a:pt x="4448" y="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8"/>
            <p:cNvSpPr/>
            <p:nvPr/>
          </p:nvSpPr>
          <p:spPr>
            <a:xfrm>
              <a:off x="1416846" y="-1090567"/>
              <a:ext cx="47322" cy="47349"/>
            </a:xfrm>
            <a:custGeom>
              <a:avLst/>
              <a:gdLst/>
              <a:ahLst/>
              <a:cxnLst/>
              <a:rect l="l" t="t" r="r" b="b"/>
              <a:pathLst>
                <a:path w="8916" h="8917" fill="none" extrusionOk="0">
                  <a:moveTo>
                    <a:pt x="4448" y="1"/>
                  </a:moveTo>
                  <a:lnTo>
                    <a:pt x="4448" y="1"/>
                  </a:lnTo>
                  <a:lnTo>
                    <a:pt x="4917" y="21"/>
                  </a:lnTo>
                  <a:lnTo>
                    <a:pt x="5345" y="83"/>
                  </a:lnTo>
                  <a:lnTo>
                    <a:pt x="5774" y="205"/>
                  </a:lnTo>
                  <a:lnTo>
                    <a:pt x="6182" y="348"/>
                  </a:lnTo>
                  <a:lnTo>
                    <a:pt x="6590" y="531"/>
                  </a:lnTo>
                  <a:lnTo>
                    <a:pt x="6957" y="756"/>
                  </a:lnTo>
                  <a:lnTo>
                    <a:pt x="7284" y="1021"/>
                  </a:lnTo>
                  <a:lnTo>
                    <a:pt x="7610" y="1307"/>
                  </a:lnTo>
                  <a:lnTo>
                    <a:pt x="7896" y="1633"/>
                  </a:lnTo>
                  <a:lnTo>
                    <a:pt x="8161" y="1960"/>
                  </a:lnTo>
                  <a:lnTo>
                    <a:pt x="8385" y="2327"/>
                  </a:lnTo>
                  <a:lnTo>
                    <a:pt x="8569" y="2735"/>
                  </a:lnTo>
                  <a:lnTo>
                    <a:pt x="8712" y="3143"/>
                  </a:lnTo>
                  <a:lnTo>
                    <a:pt x="8834" y="3571"/>
                  </a:lnTo>
                  <a:lnTo>
                    <a:pt x="8895" y="4000"/>
                  </a:lnTo>
                  <a:lnTo>
                    <a:pt x="8916" y="4469"/>
                  </a:lnTo>
                  <a:lnTo>
                    <a:pt x="8916" y="4469"/>
                  </a:lnTo>
                  <a:lnTo>
                    <a:pt x="8895" y="4918"/>
                  </a:lnTo>
                  <a:lnTo>
                    <a:pt x="8834" y="5367"/>
                  </a:lnTo>
                  <a:lnTo>
                    <a:pt x="8712" y="5795"/>
                  </a:lnTo>
                  <a:lnTo>
                    <a:pt x="8569" y="6203"/>
                  </a:lnTo>
                  <a:lnTo>
                    <a:pt x="8385" y="6591"/>
                  </a:lnTo>
                  <a:lnTo>
                    <a:pt x="8161" y="6958"/>
                  </a:lnTo>
                  <a:lnTo>
                    <a:pt x="7896" y="7305"/>
                  </a:lnTo>
                  <a:lnTo>
                    <a:pt x="7610" y="7611"/>
                  </a:lnTo>
                  <a:lnTo>
                    <a:pt x="7284" y="7897"/>
                  </a:lnTo>
                  <a:lnTo>
                    <a:pt x="6957" y="8162"/>
                  </a:lnTo>
                  <a:lnTo>
                    <a:pt x="6590" y="8386"/>
                  </a:lnTo>
                  <a:lnTo>
                    <a:pt x="6182" y="8570"/>
                  </a:lnTo>
                  <a:lnTo>
                    <a:pt x="5774" y="8713"/>
                  </a:lnTo>
                  <a:lnTo>
                    <a:pt x="5345" y="8835"/>
                  </a:lnTo>
                  <a:lnTo>
                    <a:pt x="4917" y="8896"/>
                  </a:lnTo>
                  <a:lnTo>
                    <a:pt x="4448" y="8917"/>
                  </a:lnTo>
                  <a:lnTo>
                    <a:pt x="4448" y="8917"/>
                  </a:lnTo>
                  <a:lnTo>
                    <a:pt x="3999" y="8896"/>
                  </a:lnTo>
                  <a:lnTo>
                    <a:pt x="3550" y="8835"/>
                  </a:lnTo>
                  <a:lnTo>
                    <a:pt x="3122" y="8713"/>
                  </a:lnTo>
                  <a:lnTo>
                    <a:pt x="2714" y="8570"/>
                  </a:lnTo>
                  <a:lnTo>
                    <a:pt x="2326" y="8386"/>
                  </a:lnTo>
                  <a:lnTo>
                    <a:pt x="1959" y="8162"/>
                  </a:lnTo>
                  <a:lnTo>
                    <a:pt x="1612" y="7897"/>
                  </a:lnTo>
                  <a:lnTo>
                    <a:pt x="1306" y="7611"/>
                  </a:lnTo>
                  <a:lnTo>
                    <a:pt x="1020" y="7305"/>
                  </a:lnTo>
                  <a:lnTo>
                    <a:pt x="755" y="6958"/>
                  </a:lnTo>
                  <a:lnTo>
                    <a:pt x="531" y="6591"/>
                  </a:lnTo>
                  <a:lnTo>
                    <a:pt x="347" y="6203"/>
                  </a:lnTo>
                  <a:lnTo>
                    <a:pt x="204" y="5795"/>
                  </a:lnTo>
                  <a:lnTo>
                    <a:pt x="82" y="5367"/>
                  </a:lnTo>
                  <a:lnTo>
                    <a:pt x="21" y="4918"/>
                  </a:lnTo>
                  <a:lnTo>
                    <a:pt x="0" y="4469"/>
                  </a:lnTo>
                  <a:lnTo>
                    <a:pt x="0" y="4469"/>
                  </a:lnTo>
                  <a:lnTo>
                    <a:pt x="21" y="4000"/>
                  </a:lnTo>
                  <a:lnTo>
                    <a:pt x="82" y="3571"/>
                  </a:lnTo>
                  <a:lnTo>
                    <a:pt x="204" y="3143"/>
                  </a:lnTo>
                  <a:lnTo>
                    <a:pt x="347" y="2735"/>
                  </a:lnTo>
                  <a:lnTo>
                    <a:pt x="531" y="2327"/>
                  </a:lnTo>
                  <a:lnTo>
                    <a:pt x="755" y="1960"/>
                  </a:lnTo>
                  <a:lnTo>
                    <a:pt x="1020" y="1633"/>
                  </a:lnTo>
                  <a:lnTo>
                    <a:pt x="1306" y="1307"/>
                  </a:lnTo>
                  <a:lnTo>
                    <a:pt x="1612" y="1021"/>
                  </a:lnTo>
                  <a:lnTo>
                    <a:pt x="1959" y="756"/>
                  </a:lnTo>
                  <a:lnTo>
                    <a:pt x="2326" y="531"/>
                  </a:lnTo>
                  <a:lnTo>
                    <a:pt x="2714" y="348"/>
                  </a:lnTo>
                  <a:lnTo>
                    <a:pt x="3122" y="205"/>
                  </a:lnTo>
                  <a:lnTo>
                    <a:pt x="3550" y="83"/>
                  </a:lnTo>
                  <a:lnTo>
                    <a:pt x="3999" y="21"/>
                  </a:lnTo>
                  <a:lnTo>
                    <a:pt x="4448" y="1"/>
                  </a:lnTo>
                  <a:lnTo>
                    <a:pt x="4448" y="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8"/>
            <p:cNvSpPr/>
            <p:nvPr/>
          </p:nvSpPr>
          <p:spPr>
            <a:xfrm>
              <a:off x="1415869" y="-1008448"/>
              <a:ext cx="401958" cy="314288"/>
            </a:xfrm>
            <a:custGeom>
              <a:avLst/>
              <a:gdLst/>
              <a:ahLst/>
              <a:cxnLst/>
              <a:rect l="l" t="t" r="r" b="b"/>
              <a:pathLst>
                <a:path w="75734" h="59188" fill="none" extrusionOk="0">
                  <a:moveTo>
                    <a:pt x="75733" y="59187"/>
                  </a:moveTo>
                  <a:lnTo>
                    <a:pt x="1" y="59187"/>
                  </a:lnTo>
                  <a:lnTo>
                    <a:pt x="1" y="1"/>
                  </a:lnTo>
                  <a:lnTo>
                    <a:pt x="75733" y="1"/>
                  </a:lnTo>
                  <a:lnTo>
                    <a:pt x="75733" y="59187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8"/>
            <p:cNvSpPr/>
            <p:nvPr/>
          </p:nvSpPr>
          <p:spPr>
            <a:xfrm>
              <a:off x="1501522" y="-954498"/>
              <a:ext cx="231083" cy="221119"/>
            </a:xfrm>
            <a:custGeom>
              <a:avLst/>
              <a:gdLst/>
              <a:ahLst/>
              <a:cxnLst/>
              <a:rect l="l" t="t" r="r" b="b"/>
              <a:pathLst>
                <a:path w="43539" h="41642" fill="none" extrusionOk="0">
                  <a:moveTo>
                    <a:pt x="40805" y="16282"/>
                  </a:moveTo>
                  <a:lnTo>
                    <a:pt x="37867" y="16282"/>
                  </a:lnTo>
                  <a:lnTo>
                    <a:pt x="37867" y="10202"/>
                  </a:lnTo>
                  <a:lnTo>
                    <a:pt x="37867" y="10202"/>
                  </a:lnTo>
                  <a:lnTo>
                    <a:pt x="37846" y="9672"/>
                  </a:lnTo>
                  <a:lnTo>
                    <a:pt x="37806" y="9162"/>
                  </a:lnTo>
                  <a:lnTo>
                    <a:pt x="37744" y="8651"/>
                  </a:lnTo>
                  <a:lnTo>
                    <a:pt x="37663" y="8141"/>
                  </a:lnTo>
                  <a:lnTo>
                    <a:pt x="37540" y="7652"/>
                  </a:lnTo>
                  <a:lnTo>
                    <a:pt x="37398" y="7162"/>
                  </a:lnTo>
                  <a:lnTo>
                    <a:pt x="37234" y="6693"/>
                  </a:lnTo>
                  <a:lnTo>
                    <a:pt x="37051" y="6224"/>
                  </a:lnTo>
                  <a:lnTo>
                    <a:pt x="36847" y="5775"/>
                  </a:lnTo>
                  <a:lnTo>
                    <a:pt x="36622" y="5346"/>
                  </a:lnTo>
                  <a:lnTo>
                    <a:pt x="36378" y="4918"/>
                  </a:lnTo>
                  <a:lnTo>
                    <a:pt x="36112" y="4510"/>
                  </a:lnTo>
                  <a:lnTo>
                    <a:pt x="35827" y="4102"/>
                  </a:lnTo>
                  <a:lnTo>
                    <a:pt x="35541" y="3714"/>
                  </a:lnTo>
                  <a:lnTo>
                    <a:pt x="35215" y="3347"/>
                  </a:lnTo>
                  <a:lnTo>
                    <a:pt x="34868" y="3000"/>
                  </a:lnTo>
                  <a:lnTo>
                    <a:pt x="34521" y="2653"/>
                  </a:lnTo>
                  <a:lnTo>
                    <a:pt x="34154" y="2327"/>
                  </a:lnTo>
                  <a:lnTo>
                    <a:pt x="33766" y="2041"/>
                  </a:lnTo>
                  <a:lnTo>
                    <a:pt x="33358" y="1756"/>
                  </a:lnTo>
                  <a:lnTo>
                    <a:pt x="32950" y="1490"/>
                  </a:lnTo>
                  <a:lnTo>
                    <a:pt x="32522" y="1246"/>
                  </a:lnTo>
                  <a:lnTo>
                    <a:pt x="32093" y="1021"/>
                  </a:lnTo>
                  <a:lnTo>
                    <a:pt x="31644" y="817"/>
                  </a:lnTo>
                  <a:lnTo>
                    <a:pt x="31175" y="633"/>
                  </a:lnTo>
                  <a:lnTo>
                    <a:pt x="30706" y="470"/>
                  </a:lnTo>
                  <a:lnTo>
                    <a:pt x="30216" y="327"/>
                  </a:lnTo>
                  <a:lnTo>
                    <a:pt x="29726" y="205"/>
                  </a:lnTo>
                  <a:lnTo>
                    <a:pt x="29216" y="123"/>
                  </a:lnTo>
                  <a:lnTo>
                    <a:pt x="28706" y="62"/>
                  </a:lnTo>
                  <a:lnTo>
                    <a:pt x="28196" y="21"/>
                  </a:lnTo>
                  <a:lnTo>
                    <a:pt x="27666" y="1"/>
                  </a:lnTo>
                  <a:lnTo>
                    <a:pt x="15853" y="1"/>
                  </a:lnTo>
                  <a:lnTo>
                    <a:pt x="15853" y="1"/>
                  </a:lnTo>
                  <a:lnTo>
                    <a:pt x="15323" y="21"/>
                  </a:lnTo>
                  <a:lnTo>
                    <a:pt x="14813" y="62"/>
                  </a:lnTo>
                  <a:lnTo>
                    <a:pt x="14302" y="123"/>
                  </a:lnTo>
                  <a:lnTo>
                    <a:pt x="13792" y="205"/>
                  </a:lnTo>
                  <a:lnTo>
                    <a:pt x="13303" y="327"/>
                  </a:lnTo>
                  <a:lnTo>
                    <a:pt x="12834" y="470"/>
                  </a:lnTo>
                  <a:lnTo>
                    <a:pt x="12344" y="633"/>
                  </a:lnTo>
                  <a:lnTo>
                    <a:pt x="11895" y="817"/>
                  </a:lnTo>
                  <a:lnTo>
                    <a:pt x="11446" y="1021"/>
                  </a:lnTo>
                  <a:lnTo>
                    <a:pt x="10997" y="1246"/>
                  </a:lnTo>
                  <a:lnTo>
                    <a:pt x="10569" y="1490"/>
                  </a:lnTo>
                  <a:lnTo>
                    <a:pt x="10161" y="1756"/>
                  </a:lnTo>
                  <a:lnTo>
                    <a:pt x="9753" y="2041"/>
                  </a:lnTo>
                  <a:lnTo>
                    <a:pt x="9386" y="2327"/>
                  </a:lnTo>
                  <a:lnTo>
                    <a:pt x="8998" y="2653"/>
                  </a:lnTo>
                  <a:lnTo>
                    <a:pt x="8651" y="3000"/>
                  </a:lnTo>
                  <a:lnTo>
                    <a:pt x="8325" y="3347"/>
                  </a:lnTo>
                  <a:lnTo>
                    <a:pt x="7998" y="3714"/>
                  </a:lnTo>
                  <a:lnTo>
                    <a:pt x="7692" y="4102"/>
                  </a:lnTo>
                  <a:lnTo>
                    <a:pt x="7407" y="4510"/>
                  </a:lnTo>
                  <a:lnTo>
                    <a:pt x="7141" y="4918"/>
                  </a:lnTo>
                  <a:lnTo>
                    <a:pt x="6896" y="5346"/>
                  </a:lnTo>
                  <a:lnTo>
                    <a:pt x="6672" y="5775"/>
                  </a:lnTo>
                  <a:lnTo>
                    <a:pt x="6468" y="6224"/>
                  </a:lnTo>
                  <a:lnTo>
                    <a:pt x="6284" y="6693"/>
                  </a:lnTo>
                  <a:lnTo>
                    <a:pt x="6121" y="7162"/>
                  </a:lnTo>
                  <a:lnTo>
                    <a:pt x="5978" y="7652"/>
                  </a:lnTo>
                  <a:lnTo>
                    <a:pt x="5876" y="8141"/>
                  </a:lnTo>
                  <a:lnTo>
                    <a:pt x="5774" y="8651"/>
                  </a:lnTo>
                  <a:lnTo>
                    <a:pt x="5713" y="9162"/>
                  </a:lnTo>
                  <a:lnTo>
                    <a:pt x="5672" y="9672"/>
                  </a:lnTo>
                  <a:lnTo>
                    <a:pt x="5672" y="10202"/>
                  </a:lnTo>
                  <a:lnTo>
                    <a:pt x="5672" y="16282"/>
                  </a:lnTo>
                  <a:lnTo>
                    <a:pt x="2714" y="16282"/>
                  </a:lnTo>
                  <a:lnTo>
                    <a:pt x="2714" y="16282"/>
                  </a:lnTo>
                  <a:lnTo>
                    <a:pt x="2449" y="16302"/>
                  </a:lnTo>
                  <a:lnTo>
                    <a:pt x="2163" y="16343"/>
                  </a:lnTo>
                  <a:lnTo>
                    <a:pt x="1918" y="16404"/>
                  </a:lnTo>
                  <a:lnTo>
                    <a:pt x="1653" y="16506"/>
                  </a:lnTo>
                  <a:lnTo>
                    <a:pt x="1429" y="16608"/>
                  </a:lnTo>
                  <a:lnTo>
                    <a:pt x="1204" y="16751"/>
                  </a:lnTo>
                  <a:lnTo>
                    <a:pt x="980" y="16914"/>
                  </a:lnTo>
                  <a:lnTo>
                    <a:pt x="796" y="17078"/>
                  </a:lnTo>
                  <a:lnTo>
                    <a:pt x="613" y="17282"/>
                  </a:lnTo>
                  <a:lnTo>
                    <a:pt x="449" y="17486"/>
                  </a:lnTo>
                  <a:lnTo>
                    <a:pt x="327" y="17710"/>
                  </a:lnTo>
                  <a:lnTo>
                    <a:pt x="205" y="17955"/>
                  </a:lnTo>
                  <a:lnTo>
                    <a:pt x="123" y="18200"/>
                  </a:lnTo>
                  <a:lnTo>
                    <a:pt x="41" y="18465"/>
                  </a:lnTo>
                  <a:lnTo>
                    <a:pt x="1" y="18730"/>
                  </a:lnTo>
                  <a:lnTo>
                    <a:pt x="1" y="19016"/>
                  </a:lnTo>
                  <a:lnTo>
                    <a:pt x="1" y="38908"/>
                  </a:lnTo>
                  <a:lnTo>
                    <a:pt x="1" y="38908"/>
                  </a:lnTo>
                  <a:lnTo>
                    <a:pt x="1" y="39193"/>
                  </a:lnTo>
                  <a:lnTo>
                    <a:pt x="41" y="39459"/>
                  </a:lnTo>
                  <a:lnTo>
                    <a:pt x="123" y="39724"/>
                  </a:lnTo>
                  <a:lnTo>
                    <a:pt x="205" y="39969"/>
                  </a:lnTo>
                  <a:lnTo>
                    <a:pt x="327" y="40214"/>
                  </a:lnTo>
                  <a:lnTo>
                    <a:pt x="449" y="40438"/>
                  </a:lnTo>
                  <a:lnTo>
                    <a:pt x="613" y="40642"/>
                  </a:lnTo>
                  <a:lnTo>
                    <a:pt x="796" y="40846"/>
                  </a:lnTo>
                  <a:lnTo>
                    <a:pt x="980" y="41009"/>
                  </a:lnTo>
                  <a:lnTo>
                    <a:pt x="1204" y="41172"/>
                  </a:lnTo>
                  <a:lnTo>
                    <a:pt x="1429" y="41315"/>
                  </a:lnTo>
                  <a:lnTo>
                    <a:pt x="1653" y="41417"/>
                  </a:lnTo>
                  <a:lnTo>
                    <a:pt x="1918" y="41519"/>
                  </a:lnTo>
                  <a:lnTo>
                    <a:pt x="2163" y="41580"/>
                  </a:lnTo>
                  <a:lnTo>
                    <a:pt x="2449" y="41621"/>
                  </a:lnTo>
                  <a:lnTo>
                    <a:pt x="2714" y="41642"/>
                  </a:lnTo>
                  <a:lnTo>
                    <a:pt x="40805" y="41642"/>
                  </a:lnTo>
                  <a:lnTo>
                    <a:pt x="40805" y="41642"/>
                  </a:lnTo>
                  <a:lnTo>
                    <a:pt x="41090" y="41621"/>
                  </a:lnTo>
                  <a:lnTo>
                    <a:pt x="41356" y="41580"/>
                  </a:lnTo>
                  <a:lnTo>
                    <a:pt x="41621" y="41519"/>
                  </a:lnTo>
                  <a:lnTo>
                    <a:pt x="41866" y="41417"/>
                  </a:lnTo>
                  <a:lnTo>
                    <a:pt x="42111" y="41315"/>
                  </a:lnTo>
                  <a:lnTo>
                    <a:pt x="42335" y="41172"/>
                  </a:lnTo>
                  <a:lnTo>
                    <a:pt x="42539" y="41009"/>
                  </a:lnTo>
                  <a:lnTo>
                    <a:pt x="42723" y="40846"/>
                  </a:lnTo>
                  <a:lnTo>
                    <a:pt x="42906" y="40642"/>
                  </a:lnTo>
                  <a:lnTo>
                    <a:pt x="43069" y="40438"/>
                  </a:lnTo>
                  <a:lnTo>
                    <a:pt x="43212" y="40214"/>
                  </a:lnTo>
                  <a:lnTo>
                    <a:pt x="43314" y="39969"/>
                  </a:lnTo>
                  <a:lnTo>
                    <a:pt x="43416" y="39724"/>
                  </a:lnTo>
                  <a:lnTo>
                    <a:pt x="43477" y="39459"/>
                  </a:lnTo>
                  <a:lnTo>
                    <a:pt x="43518" y="39193"/>
                  </a:lnTo>
                  <a:lnTo>
                    <a:pt x="43539" y="38908"/>
                  </a:lnTo>
                  <a:lnTo>
                    <a:pt x="43539" y="19016"/>
                  </a:lnTo>
                  <a:lnTo>
                    <a:pt x="43539" y="19016"/>
                  </a:lnTo>
                  <a:lnTo>
                    <a:pt x="43518" y="18730"/>
                  </a:lnTo>
                  <a:lnTo>
                    <a:pt x="43477" y="18465"/>
                  </a:lnTo>
                  <a:lnTo>
                    <a:pt x="43416" y="18200"/>
                  </a:lnTo>
                  <a:lnTo>
                    <a:pt x="43314" y="17955"/>
                  </a:lnTo>
                  <a:lnTo>
                    <a:pt x="43212" y="17710"/>
                  </a:lnTo>
                  <a:lnTo>
                    <a:pt x="43069" y="17486"/>
                  </a:lnTo>
                  <a:lnTo>
                    <a:pt x="42906" y="17282"/>
                  </a:lnTo>
                  <a:lnTo>
                    <a:pt x="42723" y="17078"/>
                  </a:lnTo>
                  <a:lnTo>
                    <a:pt x="42539" y="16914"/>
                  </a:lnTo>
                  <a:lnTo>
                    <a:pt x="42335" y="16751"/>
                  </a:lnTo>
                  <a:lnTo>
                    <a:pt x="42111" y="16608"/>
                  </a:lnTo>
                  <a:lnTo>
                    <a:pt x="41866" y="16506"/>
                  </a:lnTo>
                  <a:lnTo>
                    <a:pt x="41621" y="16404"/>
                  </a:lnTo>
                  <a:lnTo>
                    <a:pt x="41356" y="16343"/>
                  </a:lnTo>
                  <a:lnTo>
                    <a:pt x="41090" y="16302"/>
                  </a:lnTo>
                  <a:lnTo>
                    <a:pt x="40805" y="16282"/>
                  </a:lnTo>
                  <a:lnTo>
                    <a:pt x="40805" y="16282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8"/>
            <p:cNvSpPr/>
            <p:nvPr/>
          </p:nvSpPr>
          <p:spPr>
            <a:xfrm>
              <a:off x="1560536" y="-925463"/>
              <a:ext cx="112949" cy="57422"/>
            </a:xfrm>
            <a:custGeom>
              <a:avLst/>
              <a:gdLst/>
              <a:ahLst/>
              <a:cxnLst/>
              <a:rect l="l" t="t" r="r" b="b"/>
              <a:pathLst>
                <a:path w="21281" h="10814" fill="none" extrusionOk="0">
                  <a:moveTo>
                    <a:pt x="1" y="4734"/>
                  </a:moveTo>
                  <a:lnTo>
                    <a:pt x="1" y="4734"/>
                  </a:lnTo>
                  <a:lnTo>
                    <a:pt x="21" y="4489"/>
                  </a:lnTo>
                  <a:lnTo>
                    <a:pt x="42" y="4244"/>
                  </a:lnTo>
                  <a:lnTo>
                    <a:pt x="103" y="3775"/>
                  </a:lnTo>
                  <a:lnTo>
                    <a:pt x="225" y="3326"/>
                  </a:lnTo>
                  <a:lnTo>
                    <a:pt x="388" y="2898"/>
                  </a:lnTo>
                  <a:lnTo>
                    <a:pt x="572" y="2469"/>
                  </a:lnTo>
                  <a:lnTo>
                    <a:pt x="817" y="2082"/>
                  </a:lnTo>
                  <a:lnTo>
                    <a:pt x="1082" y="1715"/>
                  </a:lnTo>
                  <a:lnTo>
                    <a:pt x="1388" y="1388"/>
                  </a:lnTo>
                  <a:lnTo>
                    <a:pt x="1735" y="1082"/>
                  </a:lnTo>
                  <a:lnTo>
                    <a:pt x="2102" y="817"/>
                  </a:lnTo>
                  <a:lnTo>
                    <a:pt x="2490" y="572"/>
                  </a:lnTo>
                  <a:lnTo>
                    <a:pt x="2898" y="368"/>
                  </a:lnTo>
                  <a:lnTo>
                    <a:pt x="3326" y="205"/>
                  </a:lnTo>
                  <a:lnTo>
                    <a:pt x="3775" y="103"/>
                  </a:lnTo>
                  <a:lnTo>
                    <a:pt x="4244" y="21"/>
                  </a:lnTo>
                  <a:lnTo>
                    <a:pt x="4489" y="1"/>
                  </a:lnTo>
                  <a:lnTo>
                    <a:pt x="4734" y="1"/>
                  </a:lnTo>
                  <a:lnTo>
                    <a:pt x="16547" y="1"/>
                  </a:lnTo>
                  <a:lnTo>
                    <a:pt x="16547" y="1"/>
                  </a:lnTo>
                  <a:lnTo>
                    <a:pt x="16792" y="1"/>
                  </a:lnTo>
                  <a:lnTo>
                    <a:pt x="17036" y="21"/>
                  </a:lnTo>
                  <a:lnTo>
                    <a:pt x="17506" y="103"/>
                  </a:lnTo>
                  <a:lnTo>
                    <a:pt x="17955" y="205"/>
                  </a:lnTo>
                  <a:lnTo>
                    <a:pt x="18383" y="368"/>
                  </a:lnTo>
                  <a:lnTo>
                    <a:pt x="18811" y="572"/>
                  </a:lnTo>
                  <a:lnTo>
                    <a:pt x="19199" y="817"/>
                  </a:lnTo>
                  <a:lnTo>
                    <a:pt x="19566" y="1082"/>
                  </a:lnTo>
                  <a:lnTo>
                    <a:pt x="19893" y="1388"/>
                  </a:lnTo>
                  <a:lnTo>
                    <a:pt x="20199" y="1715"/>
                  </a:lnTo>
                  <a:lnTo>
                    <a:pt x="20464" y="2082"/>
                  </a:lnTo>
                  <a:lnTo>
                    <a:pt x="20709" y="2469"/>
                  </a:lnTo>
                  <a:lnTo>
                    <a:pt x="20913" y="2898"/>
                  </a:lnTo>
                  <a:lnTo>
                    <a:pt x="21056" y="3326"/>
                  </a:lnTo>
                  <a:lnTo>
                    <a:pt x="21178" y="3775"/>
                  </a:lnTo>
                  <a:lnTo>
                    <a:pt x="21260" y="4244"/>
                  </a:lnTo>
                  <a:lnTo>
                    <a:pt x="21280" y="4489"/>
                  </a:lnTo>
                  <a:lnTo>
                    <a:pt x="21280" y="4734"/>
                  </a:lnTo>
                  <a:lnTo>
                    <a:pt x="21280" y="10814"/>
                  </a:lnTo>
                  <a:lnTo>
                    <a:pt x="1" y="10814"/>
                  </a:lnTo>
                  <a:lnTo>
                    <a:pt x="1" y="473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8"/>
            <p:cNvSpPr/>
            <p:nvPr/>
          </p:nvSpPr>
          <p:spPr>
            <a:xfrm>
              <a:off x="1560536" y="-900326"/>
              <a:ext cx="5" cy="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" name="Google Shape;1083;p28"/>
          <p:cNvGrpSpPr/>
          <p:nvPr/>
        </p:nvGrpSpPr>
        <p:grpSpPr>
          <a:xfrm>
            <a:off x="3962026" y="3656283"/>
            <a:ext cx="459996" cy="460212"/>
            <a:chOff x="2052578" y="-1125342"/>
            <a:chExt cx="459996" cy="460212"/>
          </a:xfrm>
        </p:grpSpPr>
        <p:sp>
          <p:nvSpPr>
            <p:cNvPr id="1084" name="Google Shape;1084;p28"/>
            <p:cNvSpPr/>
            <p:nvPr/>
          </p:nvSpPr>
          <p:spPr>
            <a:xfrm>
              <a:off x="2052578" y="-1125342"/>
              <a:ext cx="459996" cy="460212"/>
            </a:xfrm>
            <a:custGeom>
              <a:avLst/>
              <a:gdLst/>
              <a:ahLst/>
              <a:cxnLst/>
              <a:rect l="l" t="t" r="r" b="b"/>
              <a:pathLst>
                <a:path w="86669" h="86669" extrusionOk="0">
                  <a:moveTo>
                    <a:pt x="10120" y="6550"/>
                  </a:moveTo>
                  <a:lnTo>
                    <a:pt x="10569" y="6570"/>
                  </a:lnTo>
                  <a:lnTo>
                    <a:pt x="11018" y="6632"/>
                  </a:lnTo>
                  <a:lnTo>
                    <a:pt x="11446" y="6754"/>
                  </a:lnTo>
                  <a:lnTo>
                    <a:pt x="11855" y="6897"/>
                  </a:lnTo>
                  <a:lnTo>
                    <a:pt x="12242" y="7080"/>
                  </a:lnTo>
                  <a:lnTo>
                    <a:pt x="12609" y="7305"/>
                  </a:lnTo>
                  <a:lnTo>
                    <a:pt x="12956" y="7570"/>
                  </a:lnTo>
                  <a:lnTo>
                    <a:pt x="13262" y="7856"/>
                  </a:lnTo>
                  <a:lnTo>
                    <a:pt x="13548" y="8182"/>
                  </a:lnTo>
                  <a:lnTo>
                    <a:pt x="13813" y="8509"/>
                  </a:lnTo>
                  <a:lnTo>
                    <a:pt x="14038" y="8876"/>
                  </a:lnTo>
                  <a:lnTo>
                    <a:pt x="14221" y="9284"/>
                  </a:lnTo>
                  <a:lnTo>
                    <a:pt x="14364" y="9692"/>
                  </a:lnTo>
                  <a:lnTo>
                    <a:pt x="14486" y="10120"/>
                  </a:lnTo>
                  <a:lnTo>
                    <a:pt x="14548" y="10549"/>
                  </a:lnTo>
                  <a:lnTo>
                    <a:pt x="14568" y="11018"/>
                  </a:lnTo>
                  <a:lnTo>
                    <a:pt x="14548" y="11467"/>
                  </a:lnTo>
                  <a:lnTo>
                    <a:pt x="14486" y="11916"/>
                  </a:lnTo>
                  <a:lnTo>
                    <a:pt x="14364" y="12344"/>
                  </a:lnTo>
                  <a:lnTo>
                    <a:pt x="14221" y="12752"/>
                  </a:lnTo>
                  <a:lnTo>
                    <a:pt x="14038" y="13140"/>
                  </a:lnTo>
                  <a:lnTo>
                    <a:pt x="13813" y="13507"/>
                  </a:lnTo>
                  <a:lnTo>
                    <a:pt x="13548" y="13854"/>
                  </a:lnTo>
                  <a:lnTo>
                    <a:pt x="13262" y="14160"/>
                  </a:lnTo>
                  <a:lnTo>
                    <a:pt x="12956" y="14446"/>
                  </a:lnTo>
                  <a:lnTo>
                    <a:pt x="12609" y="14711"/>
                  </a:lnTo>
                  <a:lnTo>
                    <a:pt x="12242" y="14935"/>
                  </a:lnTo>
                  <a:lnTo>
                    <a:pt x="11855" y="15119"/>
                  </a:lnTo>
                  <a:lnTo>
                    <a:pt x="11446" y="15262"/>
                  </a:lnTo>
                  <a:lnTo>
                    <a:pt x="11018" y="15384"/>
                  </a:lnTo>
                  <a:lnTo>
                    <a:pt x="10569" y="15445"/>
                  </a:lnTo>
                  <a:lnTo>
                    <a:pt x="10120" y="15466"/>
                  </a:lnTo>
                  <a:lnTo>
                    <a:pt x="9651" y="15445"/>
                  </a:lnTo>
                  <a:lnTo>
                    <a:pt x="9223" y="15384"/>
                  </a:lnTo>
                  <a:lnTo>
                    <a:pt x="8794" y="15262"/>
                  </a:lnTo>
                  <a:lnTo>
                    <a:pt x="8386" y="15119"/>
                  </a:lnTo>
                  <a:lnTo>
                    <a:pt x="7999" y="14935"/>
                  </a:lnTo>
                  <a:lnTo>
                    <a:pt x="7611" y="14711"/>
                  </a:lnTo>
                  <a:lnTo>
                    <a:pt x="7284" y="14446"/>
                  </a:lnTo>
                  <a:lnTo>
                    <a:pt x="6958" y="14160"/>
                  </a:lnTo>
                  <a:lnTo>
                    <a:pt x="6672" y="13854"/>
                  </a:lnTo>
                  <a:lnTo>
                    <a:pt x="6407" y="13507"/>
                  </a:lnTo>
                  <a:lnTo>
                    <a:pt x="6183" y="13140"/>
                  </a:lnTo>
                  <a:lnTo>
                    <a:pt x="5999" y="12752"/>
                  </a:lnTo>
                  <a:lnTo>
                    <a:pt x="5856" y="12344"/>
                  </a:lnTo>
                  <a:lnTo>
                    <a:pt x="5734" y="11916"/>
                  </a:lnTo>
                  <a:lnTo>
                    <a:pt x="5673" y="11467"/>
                  </a:lnTo>
                  <a:lnTo>
                    <a:pt x="5652" y="11018"/>
                  </a:lnTo>
                  <a:lnTo>
                    <a:pt x="5673" y="10549"/>
                  </a:lnTo>
                  <a:lnTo>
                    <a:pt x="5734" y="10120"/>
                  </a:lnTo>
                  <a:lnTo>
                    <a:pt x="5856" y="9692"/>
                  </a:lnTo>
                  <a:lnTo>
                    <a:pt x="5999" y="9284"/>
                  </a:lnTo>
                  <a:lnTo>
                    <a:pt x="6183" y="8876"/>
                  </a:lnTo>
                  <a:lnTo>
                    <a:pt x="6407" y="8509"/>
                  </a:lnTo>
                  <a:lnTo>
                    <a:pt x="6672" y="8182"/>
                  </a:lnTo>
                  <a:lnTo>
                    <a:pt x="6958" y="7856"/>
                  </a:lnTo>
                  <a:lnTo>
                    <a:pt x="7284" y="7570"/>
                  </a:lnTo>
                  <a:lnTo>
                    <a:pt x="7611" y="7305"/>
                  </a:lnTo>
                  <a:lnTo>
                    <a:pt x="7999" y="7080"/>
                  </a:lnTo>
                  <a:lnTo>
                    <a:pt x="8386" y="6897"/>
                  </a:lnTo>
                  <a:lnTo>
                    <a:pt x="8794" y="6754"/>
                  </a:lnTo>
                  <a:lnTo>
                    <a:pt x="9223" y="6632"/>
                  </a:lnTo>
                  <a:lnTo>
                    <a:pt x="9651" y="6570"/>
                  </a:lnTo>
                  <a:lnTo>
                    <a:pt x="10120" y="6550"/>
                  </a:lnTo>
                  <a:close/>
                  <a:moveTo>
                    <a:pt x="26320" y="6550"/>
                  </a:moveTo>
                  <a:lnTo>
                    <a:pt x="26768" y="6570"/>
                  </a:lnTo>
                  <a:lnTo>
                    <a:pt x="27217" y="6632"/>
                  </a:lnTo>
                  <a:lnTo>
                    <a:pt x="27646" y="6754"/>
                  </a:lnTo>
                  <a:lnTo>
                    <a:pt x="28054" y="6897"/>
                  </a:lnTo>
                  <a:lnTo>
                    <a:pt x="28441" y="7080"/>
                  </a:lnTo>
                  <a:lnTo>
                    <a:pt x="28809" y="7305"/>
                  </a:lnTo>
                  <a:lnTo>
                    <a:pt x="29155" y="7570"/>
                  </a:lnTo>
                  <a:lnTo>
                    <a:pt x="29462" y="7856"/>
                  </a:lnTo>
                  <a:lnTo>
                    <a:pt x="29747" y="8182"/>
                  </a:lnTo>
                  <a:lnTo>
                    <a:pt x="30012" y="8509"/>
                  </a:lnTo>
                  <a:lnTo>
                    <a:pt x="30237" y="8876"/>
                  </a:lnTo>
                  <a:lnTo>
                    <a:pt x="30420" y="9284"/>
                  </a:lnTo>
                  <a:lnTo>
                    <a:pt x="30584" y="9692"/>
                  </a:lnTo>
                  <a:lnTo>
                    <a:pt x="30686" y="10120"/>
                  </a:lnTo>
                  <a:lnTo>
                    <a:pt x="30747" y="10549"/>
                  </a:lnTo>
                  <a:lnTo>
                    <a:pt x="30767" y="11018"/>
                  </a:lnTo>
                  <a:lnTo>
                    <a:pt x="30747" y="11467"/>
                  </a:lnTo>
                  <a:lnTo>
                    <a:pt x="30686" y="11916"/>
                  </a:lnTo>
                  <a:lnTo>
                    <a:pt x="30584" y="12344"/>
                  </a:lnTo>
                  <a:lnTo>
                    <a:pt x="30420" y="12752"/>
                  </a:lnTo>
                  <a:lnTo>
                    <a:pt x="30237" y="13140"/>
                  </a:lnTo>
                  <a:lnTo>
                    <a:pt x="30012" y="13507"/>
                  </a:lnTo>
                  <a:lnTo>
                    <a:pt x="29747" y="13854"/>
                  </a:lnTo>
                  <a:lnTo>
                    <a:pt x="29462" y="14160"/>
                  </a:lnTo>
                  <a:lnTo>
                    <a:pt x="29155" y="14446"/>
                  </a:lnTo>
                  <a:lnTo>
                    <a:pt x="28809" y="14711"/>
                  </a:lnTo>
                  <a:lnTo>
                    <a:pt x="28441" y="14935"/>
                  </a:lnTo>
                  <a:lnTo>
                    <a:pt x="28054" y="15119"/>
                  </a:lnTo>
                  <a:lnTo>
                    <a:pt x="27646" y="15262"/>
                  </a:lnTo>
                  <a:lnTo>
                    <a:pt x="27217" y="15384"/>
                  </a:lnTo>
                  <a:lnTo>
                    <a:pt x="26768" y="15445"/>
                  </a:lnTo>
                  <a:lnTo>
                    <a:pt x="26320" y="15466"/>
                  </a:lnTo>
                  <a:lnTo>
                    <a:pt x="25850" y="15445"/>
                  </a:lnTo>
                  <a:lnTo>
                    <a:pt x="25422" y="15384"/>
                  </a:lnTo>
                  <a:lnTo>
                    <a:pt x="24993" y="15262"/>
                  </a:lnTo>
                  <a:lnTo>
                    <a:pt x="24585" y="15119"/>
                  </a:lnTo>
                  <a:lnTo>
                    <a:pt x="24198" y="14935"/>
                  </a:lnTo>
                  <a:lnTo>
                    <a:pt x="23831" y="14711"/>
                  </a:lnTo>
                  <a:lnTo>
                    <a:pt x="23484" y="14446"/>
                  </a:lnTo>
                  <a:lnTo>
                    <a:pt x="23157" y="14160"/>
                  </a:lnTo>
                  <a:lnTo>
                    <a:pt x="22872" y="13854"/>
                  </a:lnTo>
                  <a:lnTo>
                    <a:pt x="22606" y="13507"/>
                  </a:lnTo>
                  <a:lnTo>
                    <a:pt x="22382" y="13140"/>
                  </a:lnTo>
                  <a:lnTo>
                    <a:pt x="22198" y="12752"/>
                  </a:lnTo>
                  <a:lnTo>
                    <a:pt x="22056" y="12344"/>
                  </a:lnTo>
                  <a:lnTo>
                    <a:pt x="21933" y="11916"/>
                  </a:lnTo>
                  <a:lnTo>
                    <a:pt x="21872" y="11467"/>
                  </a:lnTo>
                  <a:lnTo>
                    <a:pt x="21852" y="11018"/>
                  </a:lnTo>
                  <a:lnTo>
                    <a:pt x="21872" y="10549"/>
                  </a:lnTo>
                  <a:lnTo>
                    <a:pt x="21933" y="10120"/>
                  </a:lnTo>
                  <a:lnTo>
                    <a:pt x="22056" y="9692"/>
                  </a:lnTo>
                  <a:lnTo>
                    <a:pt x="22198" y="9284"/>
                  </a:lnTo>
                  <a:lnTo>
                    <a:pt x="22382" y="8876"/>
                  </a:lnTo>
                  <a:lnTo>
                    <a:pt x="22606" y="8509"/>
                  </a:lnTo>
                  <a:lnTo>
                    <a:pt x="22872" y="8182"/>
                  </a:lnTo>
                  <a:lnTo>
                    <a:pt x="23157" y="7856"/>
                  </a:lnTo>
                  <a:lnTo>
                    <a:pt x="23484" y="7570"/>
                  </a:lnTo>
                  <a:lnTo>
                    <a:pt x="23831" y="7305"/>
                  </a:lnTo>
                  <a:lnTo>
                    <a:pt x="24198" y="7080"/>
                  </a:lnTo>
                  <a:lnTo>
                    <a:pt x="24585" y="6897"/>
                  </a:lnTo>
                  <a:lnTo>
                    <a:pt x="24993" y="6754"/>
                  </a:lnTo>
                  <a:lnTo>
                    <a:pt x="25422" y="6632"/>
                  </a:lnTo>
                  <a:lnTo>
                    <a:pt x="25850" y="6570"/>
                  </a:lnTo>
                  <a:lnTo>
                    <a:pt x="26320" y="6550"/>
                  </a:lnTo>
                  <a:close/>
                  <a:moveTo>
                    <a:pt x="42519" y="6550"/>
                  </a:moveTo>
                  <a:lnTo>
                    <a:pt x="42968" y="6570"/>
                  </a:lnTo>
                  <a:lnTo>
                    <a:pt x="43417" y="6632"/>
                  </a:lnTo>
                  <a:lnTo>
                    <a:pt x="43845" y="6754"/>
                  </a:lnTo>
                  <a:lnTo>
                    <a:pt x="44253" y="6897"/>
                  </a:lnTo>
                  <a:lnTo>
                    <a:pt x="44641" y="7080"/>
                  </a:lnTo>
                  <a:lnTo>
                    <a:pt x="45008" y="7305"/>
                  </a:lnTo>
                  <a:lnTo>
                    <a:pt x="45355" y="7570"/>
                  </a:lnTo>
                  <a:lnTo>
                    <a:pt x="45661" y="7856"/>
                  </a:lnTo>
                  <a:lnTo>
                    <a:pt x="45946" y="8182"/>
                  </a:lnTo>
                  <a:lnTo>
                    <a:pt x="46212" y="8509"/>
                  </a:lnTo>
                  <a:lnTo>
                    <a:pt x="46436" y="8876"/>
                  </a:lnTo>
                  <a:lnTo>
                    <a:pt x="46620" y="9284"/>
                  </a:lnTo>
                  <a:lnTo>
                    <a:pt x="46783" y="9692"/>
                  </a:lnTo>
                  <a:lnTo>
                    <a:pt x="46885" y="10120"/>
                  </a:lnTo>
                  <a:lnTo>
                    <a:pt x="46946" y="10549"/>
                  </a:lnTo>
                  <a:lnTo>
                    <a:pt x="46967" y="11018"/>
                  </a:lnTo>
                  <a:lnTo>
                    <a:pt x="46946" y="11467"/>
                  </a:lnTo>
                  <a:lnTo>
                    <a:pt x="46885" y="11916"/>
                  </a:lnTo>
                  <a:lnTo>
                    <a:pt x="46783" y="12344"/>
                  </a:lnTo>
                  <a:lnTo>
                    <a:pt x="46620" y="12752"/>
                  </a:lnTo>
                  <a:lnTo>
                    <a:pt x="46436" y="13140"/>
                  </a:lnTo>
                  <a:lnTo>
                    <a:pt x="46212" y="13507"/>
                  </a:lnTo>
                  <a:lnTo>
                    <a:pt x="45946" y="13854"/>
                  </a:lnTo>
                  <a:lnTo>
                    <a:pt x="45661" y="14160"/>
                  </a:lnTo>
                  <a:lnTo>
                    <a:pt x="45355" y="14446"/>
                  </a:lnTo>
                  <a:lnTo>
                    <a:pt x="45008" y="14711"/>
                  </a:lnTo>
                  <a:lnTo>
                    <a:pt x="44641" y="14935"/>
                  </a:lnTo>
                  <a:lnTo>
                    <a:pt x="44253" y="15119"/>
                  </a:lnTo>
                  <a:lnTo>
                    <a:pt x="43845" y="15262"/>
                  </a:lnTo>
                  <a:lnTo>
                    <a:pt x="43417" y="15384"/>
                  </a:lnTo>
                  <a:lnTo>
                    <a:pt x="42968" y="15445"/>
                  </a:lnTo>
                  <a:lnTo>
                    <a:pt x="42519" y="15466"/>
                  </a:lnTo>
                  <a:lnTo>
                    <a:pt x="42050" y="15445"/>
                  </a:lnTo>
                  <a:lnTo>
                    <a:pt x="41621" y="15384"/>
                  </a:lnTo>
                  <a:lnTo>
                    <a:pt x="41193" y="15262"/>
                  </a:lnTo>
                  <a:lnTo>
                    <a:pt x="40785" y="15119"/>
                  </a:lnTo>
                  <a:lnTo>
                    <a:pt x="40397" y="14935"/>
                  </a:lnTo>
                  <a:lnTo>
                    <a:pt x="40030" y="14711"/>
                  </a:lnTo>
                  <a:lnTo>
                    <a:pt x="39683" y="14446"/>
                  </a:lnTo>
                  <a:lnTo>
                    <a:pt x="39357" y="14160"/>
                  </a:lnTo>
                  <a:lnTo>
                    <a:pt x="39071" y="13854"/>
                  </a:lnTo>
                  <a:lnTo>
                    <a:pt x="38826" y="13507"/>
                  </a:lnTo>
                  <a:lnTo>
                    <a:pt x="38602" y="13140"/>
                  </a:lnTo>
                  <a:lnTo>
                    <a:pt x="38398" y="12752"/>
                  </a:lnTo>
                  <a:lnTo>
                    <a:pt x="38255" y="12344"/>
                  </a:lnTo>
                  <a:lnTo>
                    <a:pt x="38153" y="11916"/>
                  </a:lnTo>
                  <a:lnTo>
                    <a:pt x="38071" y="11467"/>
                  </a:lnTo>
                  <a:lnTo>
                    <a:pt x="38051" y="11018"/>
                  </a:lnTo>
                  <a:lnTo>
                    <a:pt x="38071" y="10549"/>
                  </a:lnTo>
                  <a:lnTo>
                    <a:pt x="38153" y="10120"/>
                  </a:lnTo>
                  <a:lnTo>
                    <a:pt x="38255" y="9692"/>
                  </a:lnTo>
                  <a:lnTo>
                    <a:pt x="38398" y="9284"/>
                  </a:lnTo>
                  <a:lnTo>
                    <a:pt x="38602" y="8876"/>
                  </a:lnTo>
                  <a:lnTo>
                    <a:pt x="38826" y="8509"/>
                  </a:lnTo>
                  <a:lnTo>
                    <a:pt x="39071" y="8182"/>
                  </a:lnTo>
                  <a:lnTo>
                    <a:pt x="39357" y="7856"/>
                  </a:lnTo>
                  <a:lnTo>
                    <a:pt x="39683" y="7570"/>
                  </a:lnTo>
                  <a:lnTo>
                    <a:pt x="40030" y="7305"/>
                  </a:lnTo>
                  <a:lnTo>
                    <a:pt x="40397" y="7080"/>
                  </a:lnTo>
                  <a:lnTo>
                    <a:pt x="40785" y="6897"/>
                  </a:lnTo>
                  <a:lnTo>
                    <a:pt x="41193" y="6754"/>
                  </a:lnTo>
                  <a:lnTo>
                    <a:pt x="41621" y="6632"/>
                  </a:lnTo>
                  <a:lnTo>
                    <a:pt x="42050" y="6570"/>
                  </a:lnTo>
                  <a:lnTo>
                    <a:pt x="42519" y="6550"/>
                  </a:lnTo>
                  <a:close/>
                  <a:moveTo>
                    <a:pt x="24891" y="48701"/>
                  </a:moveTo>
                  <a:lnTo>
                    <a:pt x="25218" y="48762"/>
                  </a:lnTo>
                  <a:lnTo>
                    <a:pt x="25524" y="48844"/>
                  </a:lnTo>
                  <a:lnTo>
                    <a:pt x="25830" y="48946"/>
                  </a:lnTo>
                  <a:lnTo>
                    <a:pt x="26116" y="49088"/>
                  </a:lnTo>
                  <a:lnTo>
                    <a:pt x="26381" y="49252"/>
                  </a:lnTo>
                  <a:lnTo>
                    <a:pt x="26626" y="49435"/>
                  </a:lnTo>
                  <a:lnTo>
                    <a:pt x="26850" y="49639"/>
                  </a:lnTo>
                  <a:lnTo>
                    <a:pt x="27054" y="49864"/>
                  </a:lnTo>
                  <a:lnTo>
                    <a:pt x="27238" y="50129"/>
                  </a:lnTo>
                  <a:lnTo>
                    <a:pt x="27401" y="50394"/>
                  </a:lnTo>
                  <a:lnTo>
                    <a:pt x="27544" y="50680"/>
                  </a:lnTo>
                  <a:lnTo>
                    <a:pt x="27646" y="50965"/>
                  </a:lnTo>
                  <a:lnTo>
                    <a:pt x="27727" y="51271"/>
                  </a:lnTo>
                  <a:lnTo>
                    <a:pt x="27789" y="51598"/>
                  </a:lnTo>
                  <a:lnTo>
                    <a:pt x="27809" y="51924"/>
                  </a:lnTo>
                  <a:lnTo>
                    <a:pt x="27789" y="52251"/>
                  </a:lnTo>
                  <a:lnTo>
                    <a:pt x="27727" y="52577"/>
                  </a:lnTo>
                  <a:lnTo>
                    <a:pt x="27646" y="52883"/>
                  </a:lnTo>
                  <a:lnTo>
                    <a:pt x="27544" y="53189"/>
                  </a:lnTo>
                  <a:lnTo>
                    <a:pt x="27401" y="53475"/>
                  </a:lnTo>
                  <a:lnTo>
                    <a:pt x="27238" y="53740"/>
                  </a:lnTo>
                  <a:lnTo>
                    <a:pt x="27054" y="53985"/>
                  </a:lnTo>
                  <a:lnTo>
                    <a:pt x="26850" y="54209"/>
                  </a:lnTo>
                  <a:lnTo>
                    <a:pt x="26626" y="54413"/>
                  </a:lnTo>
                  <a:lnTo>
                    <a:pt x="26381" y="54617"/>
                  </a:lnTo>
                  <a:lnTo>
                    <a:pt x="26116" y="54760"/>
                  </a:lnTo>
                  <a:lnTo>
                    <a:pt x="25830" y="54903"/>
                  </a:lnTo>
                  <a:lnTo>
                    <a:pt x="25524" y="55005"/>
                  </a:lnTo>
                  <a:lnTo>
                    <a:pt x="25218" y="55087"/>
                  </a:lnTo>
                  <a:lnTo>
                    <a:pt x="24891" y="55148"/>
                  </a:lnTo>
                  <a:lnTo>
                    <a:pt x="24565" y="55168"/>
                  </a:lnTo>
                  <a:lnTo>
                    <a:pt x="24239" y="55148"/>
                  </a:lnTo>
                  <a:lnTo>
                    <a:pt x="23912" y="55087"/>
                  </a:lnTo>
                  <a:lnTo>
                    <a:pt x="23606" y="55005"/>
                  </a:lnTo>
                  <a:lnTo>
                    <a:pt x="23300" y="54903"/>
                  </a:lnTo>
                  <a:lnTo>
                    <a:pt x="23035" y="54760"/>
                  </a:lnTo>
                  <a:lnTo>
                    <a:pt x="22749" y="54617"/>
                  </a:lnTo>
                  <a:lnTo>
                    <a:pt x="22504" y="54413"/>
                  </a:lnTo>
                  <a:lnTo>
                    <a:pt x="22280" y="54209"/>
                  </a:lnTo>
                  <a:lnTo>
                    <a:pt x="22076" y="53985"/>
                  </a:lnTo>
                  <a:lnTo>
                    <a:pt x="21892" y="53740"/>
                  </a:lnTo>
                  <a:lnTo>
                    <a:pt x="21729" y="53475"/>
                  </a:lnTo>
                  <a:lnTo>
                    <a:pt x="21586" y="53189"/>
                  </a:lnTo>
                  <a:lnTo>
                    <a:pt x="21484" y="52883"/>
                  </a:lnTo>
                  <a:lnTo>
                    <a:pt x="21403" y="52577"/>
                  </a:lnTo>
                  <a:lnTo>
                    <a:pt x="21341" y="52251"/>
                  </a:lnTo>
                  <a:lnTo>
                    <a:pt x="21341" y="51924"/>
                  </a:lnTo>
                  <a:lnTo>
                    <a:pt x="21341" y="51598"/>
                  </a:lnTo>
                  <a:lnTo>
                    <a:pt x="21403" y="51271"/>
                  </a:lnTo>
                  <a:lnTo>
                    <a:pt x="21484" y="50965"/>
                  </a:lnTo>
                  <a:lnTo>
                    <a:pt x="21586" y="50680"/>
                  </a:lnTo>
                  <a:lnTo>
                    <a:pt x="21729" y="50394"/>
                  </a:lnTo>
                  <a:lnTo>
                    <a:pt x="21892" y="50129"/>
                  </a:lnTo>
                  <a:lnTo>
                    <a:pt x="22076" y="49864"/>
                  </a:lnTo>
                  <a:lnTo>
                    <a:pt x="22280" y="49639"/>
                  </a:lnTo>
                  <a:lnTo>
                    <a:pt x="22504" y="49435"/>
                  </a:lnTo>
                  <a:lnTo>
                    <a:pt x="22770" y="49252"/>
                  </a:lnTo>
                  <a:lnTo>
                    <a:pt x="23035" y="49088"/>
                  </a:lnTo>
                  <a:lnTo>
                    <a:pt x="23300" y="48946"/>
                  </a:lnTo>
                  <a:lnTo>
                    <a:pt x="23606" y="48844"/>
                  </a:lnTo>
                  <a:lnTo>
                    <a:pt x="23912" y="48762"/>
                  </a:lnTo>
                  <a:lnTo>
                    <a:pt x="24239" y="48701"/>
                  </a:lnTo>
                  <a:close/>
                  <a:moveTo>
                    <a:pt x="30706" y="34623"/>
                  </a:moveTo>
                  <a:lnTo>
                    <a:pt x="29808" y="34644"/>
                  </a:lnTo>
                  <a:lnTo>
                    <a:pt x="28931" y="34705"/>
                  </a:lnTo>
                  <a:lnTo>
                    <a:pt x="28074" y="34807"/>
                  </a:lnTo>
                  <a:lnTo>
                    <a:pt x="27217" y="34970"/>
                  </a:lnTo>
                  <a:lnTo>
                    <a:pt x="26381" y="35154"/>
                  </a:lnTo>
                  <a:lnTo>
                    <a:pt x="25544" y="35399"/>
                  </a:lnTo>
                  <a:lnTo>
                    <a:pt x="24749" y="35664"/>
                  </a:lnTo>
                  <a:lnTo>
                    <a:pt x="23973" y="35970"/>
                  </a:lnTo>
                  <a:lnTo>
                    <a:pt x="23198" y="36317"/>
                  </a:lnTo>
                  <a:lnTo>
                    <a:pt x="22443" y="36704"/>
                  </a:lnTo>
                  <a:lnTo>
                    <a:pt x="21729" y="37133"/>
                  </a:lnTo>
                  <a:lnTo>
                    <a:pt x="21015" y="37582"/>
                  </a:lnTo>
                  <a:lnTo>
                    <a:pt x="20342" y="38051"/>
                  </a:lnTo>
                  <a:lnTo>
                    <a:pt x="19689" y="38581"/>
                  </a:lnTo>
                  <a:lnTo>
                    <a:pt x="19056" y="39112"/>
                  </a:lnTo>
                  <a:lnTo>
                    <a:pt x="18465" y="39683"/>
                  </a:lnTo>
                  <a:lnTo>
                    <a:pt x="17894" y="40295"/>
                  </a:lnTo>
                  <a:lnTo>
                    <a:pt x="17343" y="40927"/>
                  </a:lnTo>
                  <a:lnTo>
                    <a:pt x="16833" y="41580"/>
                  </a:lnTo>
                  <a:lnTo>
                    <a:pt x="16343" y="42254"/>
                  </a:lnTo>
                  <a:lnTo>
                    <a:pt x="15894" y="42947"/>
                  </a:lnTo>
                  <a:lnTo>
                    <a:pt x="15486" y="43682"/>
                  </a:lnTo>
                  <a:lnTo>
                    <a:pt x="15098" y="44437"/>
                  </a:lnTo>
                  <a:lnTo>
                    <a:pt x="14752" y="45192"/>
                  </a:lnTo>
                  <a:lnTo>
                    <a:pt x="14446" y="45987"/>
                  </a:lnTo>
                  <a:lnTo>
                    <a:pt x="14160" y="46783"/>
                  </a:lnTo>
                  <a:lnTo>
                    <a:pt x="13936" y="47599"/>
                  </a:lnTo>
                  <a:lnTo>
                    <a:pt x="13731" y="48435"/>
                  </a:lnTo>
                  <a:lnTo>
                    <a:pt x="13589" y="49292"/>
                  </a:lnTo>
                  <a:lnTo>
                    <a:pt x="13466" y="50170"/>
                  </a:lnTo>
                  <a:lnTo>
                    <a:pt x="13405" y="51047"/>
                  </a:lnTo>
                  <a:lnTo>
                    <a:pt x="13385" y="51924"/>
                  </a:lnTo>
                  <a:lnTo>
                    <a:pt x="13405" y="52822"/>
                  </a:lnTo>
                  <a:lnTo>
                    <a:pt x="13466" y="53699"/>
                  </a:lnTo>
                  <a:lnTo>
                    <a:pt x="13589" y="54556"/>
                  </a:lnTo>
                  <a:lnTo>
                    <a:pt x="13731" y="55413"/>
                  </a:lnTo>
                  <a:lnTo>
                    <a:pt x="13936" y="56249"/>
                  </a:lnTo>
                  <a:lnTo>
                    <a:pt x="14160" y="57066"/>
                  </a:lnTo>
                  <a:lnTo>
                    <a:pt x="14446" y="57882"/>
                  </a:lnTo>
                  <a:lnTo>
                    <a:pt x="14752" y="58657"/>
                  </a:lnTo>
                  <a:lnTo>
                    <a:pt x="15098" y="59432"/>
                  </a:lnTo>
                  <a:lnTo>
                    <a:pt x="15486" y="60167"/>
                  </a:lnTo>
                  <a:lnTo>
                    <a:pt x="15894" y="60901"/>
                  </a:lnTo>
                  <a:lnTo>
                    <a:pt x="16343" y="61595"/>
                  </a:lnTo>
                  <a:lnTo>
                    <a:pt x="16833" y="62288"/>
                  </a:lnTo>
                  <a:lnTo>
                    <a:pt x="17343" y="62941"/>
                  </a:lnTo>
                  <a:lnTo>
                    <a:pt x="17894" y="63553"/>
                  </a:lnTo>
                  <a:lnTo>
                    <a:pt x="18465" y="64165"/>
                  </a:lnTo>
                  <a:lnTo>
                    <a:pt x="19056" y="64737"/>
                  </a:lnTo>
                  <a:lnTo>
                    <a:pt x="19689" y="65288"/>
                  </a:lnTo>
                  <a:lnTo>
                    <a:pt x="20342" y="65798"/>
                  </a:lnTo>
                  <a:lnTo>
                    <a:pt x="21015" y="66287"/>
                  </a:lnTo>
                  <a:lnTo>
                    <a:pt x="21729" y="66736"/>
                  </a:lnTo>
                  <a:lnTo>
                    <a:pt x="22443" y="67144"/>
                  </a:lnTo>
                  <a:lnTo>
                    <a:pt x="23198" y="67532"/>
                  </a:lnTo>
                  <a:lnTo>
                    <a:pt x="23973" y="67879"/>
                  </a:lnTo>
                  <a:lnTo>
                    <a:pt x="24749" y="68185"/>
                  </a:lnTo>
                  <a:lnTo>
                    <a:pt x="25544" y="68470"/>
                  </a:lnTo>
                  <a:lnTo>
                    <a:pt x="26381" y="68695"/>
                  </a:lnTo>
                  <a:lnTo>
                    <a:pt x="27217" y="68878"/>
                  </a:lnTo>
                  <a:lnTo>
                    <a:pt x="28074" y="69042"/>
                  </a:lnTo>
                  <a:lnTo>
                    <a:pt x="28931" y="69144"/>
                  </a:lnTo>
                  <a:lnTo>
                    <a:pt x="29808" y="69225"/>
                  </a:lnTo>
                  <a:lnTo>
                    <a:pt x="30706" y="69246"/>
                  </a:lnTo>
                  <a:lnTo>
                    <a:pt x="31339" y="69225"/>
                  </a:lnTo>
                  <a:lnTo>
                    <a:pt x="31951" y="69205"/>
                  </a:lnTo>
                  <a:lnTo>
                    <a:pt x="32583" y="69144"/>
                  </a:lnTo>
                  <a:lnTo>
                    <a:pt x="33195" y="69062"/>
                  </a:lnTo>
                  <a:lnTo>
                    <a:pt x="33807" y="68960"/>
                  </a:lnTo>
                  <a:lnTo>
                    <a:pt x="34419" y="68838"/>
                  </a:lnTo>
                  <a:lnTo>
                    <a:pt x="35011" y="68695"/>
                  </a:lnTo>
                  <a:lnTo>
                    <a:pt x="35603" y="68532"/>
                  </a:lnTo>
                  <a:lnTo>
                    <a:pt x="36194" y="68348"/>
                  </a:lnTo>
                  <a:lnTo>
                    <a:pt x="36765" y="68144"/>
                  </a:lnTo>
                  <a:lnTo>
                    <a:pt x="37337" y="67919"/>
                  </a:lnTo>
                  <a:lnTo>
                    <a:pt x="37888" y="67675"/>
                  </a:lnTo>
                  <a:lnTo>
                    <a:pt x="38438" y="67430"/>
                  </a:lnTo>
                  <a:lnTo>
                    <a:pt x="38969" y="67144"/>
                  </a:lnTo>
                  <a:lnTo>
                    <a:pt x="39499" y="66838"/>
                  </a:lnTo>
                  <a:lnTo>
                    <a:pt x="40009" y="66532"/>
                  </a:lnTo>
                  <a:lnTo>
                    <a:pt x="40519" y="66185"/>
                  </a:lnTo>
                  <a:lnTo>
                    <a:pt x="41009" y="65838"/>
                  </a:lnTo>
                  <a:lnTo>
                    <a:pt x="41478" y="65471"/>
                  </a:lnTo>
                  <a:lnTo>
                    <a:pt x="41948" y="65084"/>
                  </a:lnTo>
                  <a:lnTo>
                    <a:pt x="42396" y="64696"/>
                  </a:lnTo>
                  <a:lnTo>
                    <a:pt x="42845" y="64267"/>
                  </a:lnTo>
                  <a:lnTo>
                    <a:pt x="43274" y="63839"/>
                  </a:lnTo>
                  <a:lnTo>
                    <a:pt x="43682" y="63390"/>
                  </a:lnTo>
                  <a:lnTo>
                    <a:pt x="44069" y="62921"/>
                  </a:lnTo>
                  <a:lnTo>
                    <a:pt x="44457" y="62452"/>
                  </a:lnTo>
                  <a:lnTo>
                    <a:pt x="44804" y="61962"/>
                  </a:lnTo>
                  <a:lnTo>
                    <a:pt x="45151" y="61452"/>
                  </a:lnTo>
                  <a:lnTo>
                    <a:pt x="45477" y="60942"/>
                  </a:lnTo>
                  <a:lnTo>
                    <a:pt x="45804" y="60412"/>
                  </a:lnTo>
                  <a:lnTo>
                    <a:pt x="46089" y="59861"/>
                  </a:lnTo>
                  <a:lnTo>
                    <a:pt x="46354" y="59289"/>
                  </a:lnTo>
                  <a:lnTo>
                    <a:pt x="50027" y="59289"/>
                  </a:lnTo>
                  <a:lnTo>
                    <a:pt x="50292" y="59249"/>
                  </a:lnTo>
                  <a:lnTo>
                    <a:pt x="50557" y="59187"/>
                  </a:lnTo>
                  <a:lnTo>
                    <a:pt x="50802" y="59085"/>
                  </a:lnTo>
                  <a:lnTo>
                    <a:pt x="51047" y="58983"/>
                  </a:lnTo>
                  <a:lnTo>
                    <a:pt x="51271" y="58841"/>
                  </a:lnTo>
                  <a:lnTo>
                    <a:pt x="51475" y="58677"/>
                  </a:lnTo>
                  <a:lnTo>
                    <a:pt x="51679" y="58494"/>
                  </a:lnTo>
                  <a:lnTo>
                    <a:pt x="53393" y="56780"/>
                  </a:lnTo>
                  <a:lnTo>
                    <a:pt x="55107" y="58494"/>
                  </a:lnTo>
                  <a:lnTo>
                    <a:pt x="55311" y="58677"/>
                  </a:lnTo>
                  <a:lnTo>
                    <a:pt x="55535" y="58841"/>
                  </a:lnTo>
                  <a:lnTo>
                    <a:pt x="55760" y="58983"/>
                  </a:lnTo>
                  <a:lnTo>
                    <a:pt x="56005" y="59085"/>
                  </a:lnTo>
                  <a:lnTo>
                    <a:pt x="56249" y="59187"/>
                  </a:lnTo>
                  <a:lnTo>
                    <a:pt x="56515" y="59249"/>
                  </a:lnTo>
                  <a:lnTo>
                    <a:pt x="56780" y="59289"/>
                  </a:lnTo>
                  <a:lnTo>
                    <a:pt x="59310" y="59289"/>
                  </a:lnTo>
                  <a:lnTo>
                    <a:pt x="59575" y="59249"/>
                  </a:lnTo>
                  <a:lnTo>
                    <a:pt x="59820" y="59187"/>
                  </a:lnTo>
                  <a:lnTo>
                    <a:pt x="60085" y="59085"/>
                  </a:lnTo>
                  <a:lnTo>
                    <a:pt x="60330" y="58983"/>
                  </a:lnTo>
                  <a:lnTo>
                    <a:pt x="60554" y="58841"/>
                  </a:lnTo>
                  <a:lnTo>
                    <a:pt x="60758" y="58677"/>
                  </a:lnTo>
                  <a:lnTo>
                    <a:pt x="60962" y="58494"/>
                  </a:lnTo>
                  <a:lnTo>
                    <a:pt x="62676" y="56780"/>
                  </a:lnTo>
                  <a:lnTo>
                    <a:pt x="64390" y="58494"/>
                  </a:lnTo>
                  <a:lnTo>
                    <a:pt x="64594" y="58677"/>
                  </a:lnTo>
                  <a:lnTo>
                    <a:pt x="64818" y="58841"/>
                  </a:lnTo>
                  <a:lnTo>
                    <a:pt x="65043" y="58983"/>
                  </a:lnTo>
                  <a:lnTo>
                    <a:pt x="65288" y="59085"/>
                  </a:lnTo>
                  <a:lnTo>
                    <a:pt x="65532" y="59187"/>
                  </a:lnTo>
                  <a:lnTo>
                    <a:pt x="65798" y="59249"/>
                  </a:lnTo>
                  <a:lnTo>
                    <a:pt x="66063" y="59289"/>
                  </a:lnTo>
                  <a:lnTo>
                    <a:pt x="69103" y="59289"/>
                  </a:lnTo>
                  <a:lnTo>
                    <a:pt x="69307" y="59269"/>
                  </a:lnTo>
                  <a:lnTo>
                    <a:pt x="69511" y="59228"/>
                  </a:lnTo>
                  <a:lnTo>
                    <a:pt x="69715" y="59167"/>
                  </a:lnTo>
                  <a:lnTo>
                    <a:pt x="69919" y="59106"/>
                  </a:lnTo>
                  <a:lnTo>
                    <a:pt x="70103" y="59024"/>
                  </a:lnTo>
                  <a:lnTo>
                    <a:pt x="70286" y="58922"/>
                  </a:lnTo>
                  <a:lnTo>
                    <a:pt x="70449" y="58820"/>
                  </a:lnTo>
                  <a:lnTo>
                    <a:pt x="70613" y="58698"/>
                  </a:lnTo>
                  <a:lnTo>
                    <a:pt x="70755" y="58555"/>
                  </a:lnTo>
                  <a:lnTo>
                    <a:pt x="70919" y="58412"/>
                  </a:lnTo>
                  <a:lnTo>
                    <a:pt x="71041" y="58249"/>
                  </a:lnTo>
                  <a:lnTo>
                    <a:pt x="71163" y="58086"/>
                  </a:lnTo>
                  <a:lnTo>
                    <a:pt x="71265" y="57902"/>
                  </a:lnTo>
                  <a:lnTo>
                    <a:pt x="71367" y="57718"/>
                  </a:lnTo>
                  <a:lnTo>
                    <a:pt x="71449" y="57535"/>
                  </a:lnTo>
                  <a:lnTo>
                    <a:pt x="73183" y="52883"/>
                  </a:lnTo>
                  <a:lnTo>
                    <a:pt x="73265" y="52659"/>
                  </a:lnTo>
                  <a:lnTo>
                    <a:pt x="73326" y="52414"/>
                  </a:lnTo>
                  <a:lnTo>
                    <a:pt x="73346" y="52169"/>
                  </a:lnTo>
                  <a:lnTo>
                    <a:pt x="73367" y="51924"/>
                  </a:lnTo>
                  <a:lnTo>
                    <a:pt x="73346" y="51679"/>
                  </a:lnTo>
                  <a:lnTo>
                    <a:pt x="73326" y="51435"/>
                  </a:lnTo>
                  <a:lnTo>
                    <a:pt x="73265" y="51210"/>
                  </a:lnTo>
                  <a:lnTo>
                    <a:pt x="73183" y="50965"/>
                  </a:lnTo>
                  <a:lnTo>
                    <a:pt x="71449" y="46334"/>
                  </a:lnTo>
                  <a:lnTo>
                    <a:pt x="71367" y="46130"/>
                  </a:lnTo>
                  <a:lnTo>
                    <a:pt x="71265" y="45946"/>
                  </a:lnTo>
                  <a:lnTo>
                    <a:pt x="71163" y="45763"/>
                  </a:lnTo>
                  <a:lnTo>
                    <a:pt x="71041" y="45600"/>
                  </a:lnTo>
                  <a:lnTo>
                    <a:pt x="70898" y="45436"/>
                  </a:lnTo>
                  <a:lnTo>
                    <a:pt x="70755" y="45294"/>
                  </a:lnTo>
                  <a:lnTo>
                    <a:pt x="70613" y="45171"/>
                  </a:lnTo>
                  <a:lnTo>
                    <a:pt x="70449" y="45049"/>
                  </a:lnTo>
                  <a:lnTo>
                    <a:pt x="70266" y="44926"/>
                  </a:lnTo>
                  <a:lnTo>
                    <a:pt x="70103" y="44845"/>
                  </a:lnTo>
                  <a:lnTo>
                    <a:pt x="69898" y="44763"/>
                  </a:lnTo>
                  <a:lnTo>
                    <a:pt x="69715" y="44681"/>
                  </a:lnTo>
                  <a:lnTo>
                    <a:pt x="69511" y="44620"/>
                  </a:lnTo>
                  <a:lnTo>
                    <a:pt x="69307" y="44600"/>
                  </a:lnTo>
                  <a:lnTo>
                    <a:pt x="69103" y="44559"/>
                  </a:lnTo>
                  <a:lnTo>
                    <a:pt x="46354" y="44559"/>
                  </a:lnTo>
                  <a:lnTo>
                    <a:pt x="46089" y="44008"/>
                  </a:lnTo>
                  <a:lnTo>
                    <a:pt x="45804" y="43457"/>
                  </a:lnTo>
                  <a:lnTo>
                    <a:pt x="45477" y="42927"/>
                  </a:lnTo>
                  <a:lnTo>
                    <a:pt x="45151" y="42396"/>
                  </a:lnTo>
                  <a:lnTo>
                    <a:pt x="44804" y="41886"/>
                  </a:lnTo>
                  <a:lnTo>
                    <a:pt x="44457" y="41397"/>
                  </a:lnTo>
                  <a:lnTo>
                    <a:pt x="44069" y="40927"/>
                  </a:lnTo>
                  <a:lnTo>
                    <a:pt x="43682" y="40458"/>
                  </a:lnTo>
                  <a:lnTo>
                    <a:pt x="43274" y="40009"/>
                  </a:lnTo>
                  <a:lnTo>
                    <a:pt x="42845" y="39581"/>
                  </a:lnTo>
                  <a:lnTo>
                    <a:pt x="42396" y="39173"/>
                  </a:lnTo>
                  <a:lnTo>
                    <a:pt x="41948" y="38765"/>
                  </a:lnTo>
                  <a:lnTo>
                    <a:pt x="41478" y="38377"/>
                  </a:lnTo>
                  <a:lnTo>
                    <a:pt x="41009" y="38010"/>
                  </a:lnTo>
                  <a:lnTo>
                    <a:pt x="40519" y="37663"/>
                  </a:lnTo>
                  <a:lnTo>
                    <a:pt x="40009" y="37337"/>
                  </a:lnTo>
                  <a:lnTo>
                    <a:pt x="39499" y="37010"/>
                  </a:lnTo>
                  <a:lnTo>
                    <a:pt x="38969" y="36704"/>
                  </a:lnTo>
                  <a:lnTo>
                    <a:pt x="38438" y="36439"/>
                  </a:lnTo>
                  <a:lnTo>
                    <a:pt x="37888" y="36174"/>
                  </a:lnTo>
                  <a:lnTo>
                    <a:pt x="37337" y="35929"/>
                  </a:lnTo>
                  <a:lnTo>
                    <a:pt x="36765" y="35705"/>
                  </a:lnTo>
                  <a:lnTo>
                    <a:pt x="36194" y="35501"/>
                  </a:lnTo>
                  <a:lnTo>
                    <a:pt x="35603" y="35317"/>
                  </a:lnTo>
                  <a:lnTo>
                    <a:pt x="35011" y="35154"/>
                  </a:lnTo>
                  <a:lnTo>
                    <a:pt x="34419" y="35011"/>
                  </a:lnTo>
                  <a:lnTo>
                    <a:pt x="33807" y="34888"/>
                  </a:lnTo>
                  <a:lnTo>
                    <a:pt x="33195" y="34786"/>
                  </a:lnTo>
                  <a:lnTo>
                    <a:pt x="32583" y="34725"/>
                  </a:lnTo>
                  <a:lnTo>
                    <a:pt x="31951" y="34664"/>
                  </a:lnTo>
                  <a:lnTo>
                    <a:pt x="31339" y="34623"/>
                  </a:lnTo>
                  <a:close/>
                  <a:moveTo>
                    <a:pt x="81222" y="22015"/>
                  </a:moveTo>
                  <a:lnTo>
                    <a:pt x="81222" y="81201"/>
                  </a:lnTo>
                  <a:lnTo>
                    <a:pt x="5469" y="81201"/>
                  </a:lnTo>
                  <a:lnTo>
                    <a:pt x="5469" y="22015"/>
                  </a:lnTo>
                  <a:close/>
                  <a:moveTo>
                    <a:pt x="2470" y="1"/>
                  </a:moveTo>
                  <a:lnTo>
                    <a:pt x="2225" y="42"/>
                  </a:lnTo>
                  <a:lnTo>
                    <a:pt x="1980" y="103"/>
                  </a:lnTo>
                  <a:lnTo>
                    <a:pt x="1735" y="184"/>
                  </a:lnTo>
                  <a:lnTo>
                    <a:pt x="1511" y="287"/>
                  </a:lnTo>
                  <a:lnTo>
                    <a:pt x="1286" y="409"/>
                  </a:lnTo>
                  <a:lnTo>
                    <a:pt x="1082" y="552"/>
                  </a:lnTo>
                  <a:lnTo>
                    <a:pt x="899" y="695"/>
                  </a:lnTo>
                  <a:lnTo>
                    <a:pt x="735" y="878"/>
                  </a:lnTo>
                  <a:lnTo>
                    <a:pt x="572" y="1062"/>
                  </a:lnTo>
                  <a:lnTo>
                    <a:pt x="429" y="1266"/>
                  </a:lnTo>
                  <a:lnTo>
                    <a:pt x="307" y="1490"/>
                  </a:lnTo>
                  <a:lnTo>
                    <a:pt x="205" y="1715"/>
                  </a:lnTo>
                  <a:lnTo>
                    <a:pt x="123" y="1939"/>
                  </a:lnTo>
                  <a:lnTo>
                    <a:pt x="62" y="2184"/>
                  </a:lnTo>
                  <a:lnTo>
                    <a:pt x="21" y="2449"/>
                  </a:lnTo>
                  <a:lnTo>
                    <a:pt x="1" y="2735"/>
                  </a:lnTo>
                  <a:lnTo>
                    <a:pt x="1" y="83935"/>
                  </a:lnTo>
                  <a:lnTo>
                    <a:pt x="21" y="84221"/>
                  </a:lnTo>
                  <a:lnTo>
                    <a:pt x="62" y="84486"/>
                  </a:lnTo>
                  <a:lnTo>
                    <a:pt x="123" y="84751"/>
                  </a:lnTo>
                  <a:lnTo>
                    <a:pt x="225" y="84996"/>
                  </a:lnTo>
                  <a:lnTo>
                    <a:pt x="348" y="85241"/>
                  </a:lnTo>
                  <a:lnTo>
                    <a:pt x="470" y="85465"/>
                  </a:lnTo>
                  <a:lnTo>
                    <a:pt x="633" y="85669"/>
                  </a:lnTo>
                  <a:lnTo>
                    <a:pt x="817" y="85873"/>
                  </a:lnTo>
                  <a:lnTo>
                    <a:pt x="1001" y="86037"/>
                  </a:lnTo>
                  <a:lnTo>
                    <a:pt x="1205" y="86200"/>
                  </a:lnTo>
                  <a:lnTo>
                    <a:pt x="1429" y="86343"/>
                  </a:lnTo>
                  <a:lnTo>
                    <a:pt x="1674" y="86445"/>
                  </a:lnTo>
                  <a:lnTo>
                    <a:pt x="1919" y="86547"/>
                  </a:lnTo>
                  <a:lnTo>
                    <a:pt x="2184" y="86608"/>
                  </a:lnTo>
                  <a:lnTo>
                    <a:pt x="2470" y="86649"/>
                  </a:lnTo>
                  <a:lnTo>
                    <a:pt x="2735" y="86669"/>
                  </a:lnTo>
                  <a:lnTo>
                    <a:pt x="83956" y="86669"/>
                  </a:lnTo>
                  <a:lnTo>
                    <a:pt x="84221" y="86649"/>
                  </a:lnTo>
                  <a:lnTo>
                    <a:pt x="84506" y="86608"/>
                  </a:lnTo>
                  <a:lnTo>
                    <a:pt x="84751" y="86547"/>
                  </a:lnTo>
                  <a:lnTo>
                    <a:pt x="85016" y="86445"/>
                  </a:lnTo>
                  <a:lnTo>
                    <a:pt x="85241" y="86343"/>
                  </a:lnTo>
                  <a:lnTo>
                    <a:pt x="85465" y="86200"/>
                  </a:lnTo>
                  <a:lnTo>
                    <a:pt x="85690" y="86037"/>
                  </a:lnTo>
                  <a:lnTo>
                    <a:pt x="85873" y="85873"/>
                  </a:lnTo>
                  <a:lnTo>
                    <a:pt x="86057" y="85669"/>
                  </a:lnTo>
                  <a:lnTo>
                    <a:pt x="86220" y="85465"/>
                  </a:lnTo>
                  <a:lnTo>
                    <a:pt x="86343" y="85241"/>
                  </a:lnTo>
                  <a:lnTo>
                    <a:pt x="86465" y="84996"/>
                  </a:lnTo>
                  <a:lnTo>
                    <a:pt x="86547" y="84751"/>
                  </a:lnTo>
                  <a:lnTo>
                    <a:pt x="86628" y="84486"/>
                  </a:lnTo>
                  <a:lnTo>
                    <a:pt x="86669" y="84221"/>
                  </a:lnTo>
                  <a:lnTo>
                    <a:pt x="86669" y="83935"/>
                  </a:lnTo>
                  <a:lnTo>
                    <a:pt x="86669" y="2735"/>
                  </a:lnTo>
                  <a:lnTo>
                    <a:pt x="86669" y="2449"/>
                  </a:lnTo>
                  <a:lnTo>
                    <a:pt x="86628" y="2184"/>
                  </a:lnTo>
                  <a:lnTo>
                    <a:pt x="86567" y="1939"/>
                  </a:lnTo>
                  <a:lnTo>
                    <a:pt x="86485" y="1715"/>
                  </a:lnTo>
                  <a:lnTo>
                    <a:pt x="86383" y="1490"/>
                  </a:lnTo>
                  <a:lnTo>
                    <a:pt x="86261" y="1266"/>
                  </a:lnTo>
                  <a:lnTo>
                    <a:pt x="86118" y="1062"/>
                  </a:lnTo>
                  <a:lnTo>
                    <a:pt x="85955" y="878"/>
                  </a:lnTo>
                  <a:lnTo>
                    <a:pt x="85792" y="695"/>
                  </a:lnTo>
                  <a:lnTo>
                    <a:pt x="85588" y="552"/>
                  </a:lnTo>
                  <a:lnTo>
                    <a:pt x="85384" y="409"/>
                  </a:lnTo>
                  <a:lnTo>
                    <a:pt x="85180" y="287"/>
                  </a:lnTo>
                  <a:lnTo>
                    <a:pt x="84955" y="184"/>
                  </a:lnTo>
                  <a:lnTo>
                    <a:pt x="84710" y="103"/>
                  </a:lnTo>
                  <a:lnTo>
                    <a:pt x="84466" y="42"/>
                  </a:lnTo>
                  <a:lnTo>
                    <a:pt x="842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8"/>
            <p:cNvSpPr/>
            <p:nvPr/>
          </p:nvSpPr>
          <p:spPr>
            <a:xfrm>
              <a:off x="2052578" y="-1125342"/>
              <a:ext cx="459996" cy="460212"/>
            </a:xfrm>
            <a:custGeom>
              <a:avLst/>
              <a:gdLst/>
              <a:ahLst/>
              <a:cxnLst/>
              <a:rect l="l" t="t" r="r" b="b"/>
              <a:pathLst>
                <a:path w="86669" h="86669" fill="none" extrusionOk="0">
                  <a:moveTo>
                    <a:pt x="86669" y="2735"/>
                  </a:moveTo>
                  <a:lnTo>
                    <a:pt x="86669" y="83935"/>
                  </a:lnTo>
                  <a:lnTo>
                    <a:pt x="86669" y="83935"/>
                  </a:lnTo>
                  <a:lnTo>
                    <a:pt x="86669" y="84221"/>
                  </a:lnTo>
                  <a:lnTo>
                    <a:pt x="86628" y="84486"/>
                  </a:lnTo>
                  <a:lnTo>
                    <a:pt x="86547" y="84751"/>
                  </a:lnTo>
                  <a:lnTo>
                    <a:pt x="86465" y="84996"/>
                  </a:lnTo>
                  <a:lnTo>
                    <a:pt x="86343" y="85241"/>
                  </a:lnTo>
                  <a:lnTo>
                    <a:pt x="86220" y="85465"/>
                  </a:lnTo>
                  <a:lnTo>
                    <a:pt x="86057" y="85669"/>
                  </a:lnTo>
                  <a:lnTo>
                    <a:pt x="85873" y="85873"/>
                  </a:lnTo>
                  <a:lnTo>
                    <a:pt x="85690" y="86037"/>
                  </a:lnTo>
                  <a:lnTo>
                    <a:pt x="85465" y="86200"/>
                  </a:lnTo>
                  <a:lnTo>
                    <a:pt x="85241" y="86343"/>
                  </a:lnTo>
                  <a:lnTo>
                    <a:pt x="85016" y="86445"/>
                  </a:lnTo>
                  <a:lnTo>
                    <a:pt x="84751" y="86547"/>
                  </a:lnTo>
                  <a:lnTo>
                    <a:pt x="84506" y="86608"/>
                  </a:lnTo>
                  <a:lnTo>
                    <a:pt x="84221" y="86649"/>
                  </a:lnTo>
                  <a:lnTo>
                    <a:pt x="83956" y="86669"/>
                  </a:lnTo>
                  <a:lnTo>
                    <a:pt x="2735" y="86669"/>
                  </a:lnTo>
                  <a:lnTo>
                    <a:pt x="2735" y="86669"/>
                  </a:lnTo>
                  <a:lnTo>
                    <a:pt x="2470" y="86649"/>
                  </a:lnTo>
                  <a:lnTo>
                    <a:pt x="2184" y="86608"/>
                  </a:lnTo>
                  <a:lnTo>
                    <a:pt x="1919" y="86547"/>
                  </a:lnTo>
                  <a:lnTo>
                    <a:pt x="1674" y="86445"/>
                  </a:lnTo>
                  <a:lnTo>
                    <a:pt x="1429" y="86343"/>
                  </a:lnTo>
                  <a:lnTo>
                    <a:pt x="1205" y="86200"/>
                  </a:lnTo>
                  <a:lnTo>
                    <a:pt x="1001" y="86037"/>
                  </a:lnTo>
                  <a:lnTo>
                    <a:pt x="817" y="85873"/>
                  </a:lnTo>
                  <a:lnTo>
                    <a:pt x="633" y="85669"/>
                  </a:lnTo>
                  <a:lnTo>
                    <a:pt x="470" y="85465"/>
                  </a:lnTo>
                  <a:lnTo>
                    <a:pt x="348" y="85241"/>
                  </a:lnTo>
                  <a:lnTo>
                    <a:pt x="225" y="84996"/>
                  </a:lnTo>
                  <a:lnTo>
                    <a:pt x="123" y="84751"/>
                  </a:lnTo>
                  <a:lnTo>
                    <a:pt x="62" y="84486"/>
                  </a:lnTo>
                  <a:lnTo>
                    <a:pt x="21" y="84221"/>
                  </a:lnTo>
                  <a:lnTo>
                    <a:pt x="1" y="83935"/>
                  </a:lnTo>
                  <a:lnTo>
                    <a:pt x="1" y="2735"/>
                  </a:lnTo>
                  <a:lnTo>
                    <a:pt x="1" y="2735"/>
                  </a:lnTo>
                  <a:lnTo>
                    <a:pt x="21" y="2449"/>
                  </a:lnTo>
                  <a:lnTo>
                    <a:pt x="21" y="2449"/>
                  </a:lnTo>
                  <a:lnTo>
                    <a:pt x="62" y="2184"/>
                  </a:lnTo>
                  <a:lnTo>
                    <a:pt x="123" y="1939"/>
                  </a:lnTo>
                  <a:lnTo>
                    <a:pt x="205" y="1715"/>
                  </a:lnTo>
                  <a:lnTo>
                    <a:pt x="307" y="1490"/>
                  </a:lnTo>
                  <a:lnTo>
                    <a:pt x="429" y="1266"/>
                  </a:lnTo>
                  <a:lnTo>
                    <a:pt x="572" y="1062"/>
                  </a:lnTo>
                  <a:lnTo>
                    <a:pt x="735" y="878"/>
                  </a:lnTo>
                  <a:lnTo>
                    <a:pt x="899" y="695"/>
                  </a:lnTo>
                  <a:lnTo>
                    <a:pt x="1082" y="552"/>
                  </a:lnTo>
                  <a:lnTo>
                    <a:pt x="1286" y="409"/>
                  </a:lnTo>
                  <a:lnTo>
                    <a:pt x="1511" y="287"/>
                  </a:lnTo>
                  <a:lnTo>
                    <a:pt x="1735" y="184"/>
                  </a:lnTo>
                  <a:lnTo>
                    <a:pt x="1980" y="103"/>
                  </a:lnTo>
                  <a:lnTo>
                    <a:pt x="2225" y="42"/>
                  </a:lnTo>
                  <a:lnTo>
                    <a:pt x="2470" y="1"/>
                  </a:lnTo>
                  <a:lnTo>
                    <a:pt x="2735" y="1"/>
                  </a:lnTo>
                  <a:lnTo>
                    <a:pt x="83956" y="1"/>
                  </a:lnTo>
                  <a:lnTo>
                    <a:pt x="83956" y="1"/>
                  </a:lnTo>
                  <a:lnTo>
                    <a:pt x="84221" y="1"/>
                  </a:lnTo>
                  <a:lnTo>
                    <a:pt x="84466" y="42"/>
                  </a:lnTo>
                  <a:lnTo>
                    <a:pt x="84710" y="103"/>
                  </a:lnTo>
                  <a:lnTo>
                    <a:pt x="84955" y="184"/>
                  </a:lnTo>
                  <a:lnTo>
                    <a:pt x="85180" y="287"/>
                  </a:lnTo>
                  <a:lnTo>
                    <a:pt x="85384" y="409"/>
                  </a:lnTo>
                  <a:lnTo>
                    <a:pt x="85588" y="552"/>
                  </a:lnTo>
                  <a:lnTo>
                    <a:pt x="85792" y="695"/>
                  </a:lnTo>
                  <a:lnTo>
                    <a:pt x="85955" y="878"/>
                  </a:lnTo>
                  <a:lnTo>
                    <a:pt x="86118" y="1062"/>
                  </a:lnTo>
                  <a:lnTo>
                    <a:pt x="86261" y="1266"/>
                  </a:lnTo>
                  <a:lnTo>
                    <a:pt x="86383" y="1490"/>
                  </a:lnTo>
                  <a:lnTo>
                    <a:pt x="86485" y="1715"/>
                  </a:lnTo>
                  <a:lnTo>
                    <a:pt x="86567" y="1939"/>
                  </a:lnTo>
                  <a:lnTo>
                    <a:pt x="86628" y="2184"/>
                  </a:lnTo>
                  <a:lnTo>
                    <a:pt x="86669" y="2449"/>
                  </a:lnTo>
                  <a:lnTo>
                    <a:pt x="86669" y="2449"/>
                  </a:lnTo>
                  <a:lnTo>
                    <a:pt x="86669" y="2735"/>
                  </a:lnTo>
                  <a:lnTo>
                    <a:pt x="86669" y="273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8"/>
            <p:cNvSpPr/>
            <p:nvPr/>
          </p:nvSpPr>
          <p:spPr>
            <a:xfrm>
              <a:off x="2254529" y="-1090567"/>
              <a:ext cx="47327" cy="47349"/>
            </a:xfrm>
            <a:custGeom>
              <a:avLst/>
              <a:gdLst/>
              <a:ahLst/>
              <a:cxnLst/>
              <a:rect l="l" t="t" r="r" b="b"/>
              <a:pathLst>
                <a:path w="8917" h="8917" fill="none" extrusionOk="0">
                  <a:moveTo>
                    <a:pt x="1" y="4469"/>
                  </a:moveTo>
                  <a:lnTo>
                    <a:pt x="1" y="4469"/>
                  </a:lnTo>
                  <a:lnTo>
                    <a:pt x="21" y="4918"/>
                  </a:lnTo>
                  <a:lnTo>
                    <a:pt x="103" y="5367"/>
                  </a:lnTo>
                  <a:lnTo>
                    <a:pt x="205" y="5795"/>
                  </a:lnTo>
                  <a:lnTo>
                    <a:pt x="348" y="6203"/>
                  </a:lnTo>
                  <a:lnTo>
                    <a:pt x="552" y="6591"/>
                  </a:lnTo>
                  <a:lnTo>
                    <a:pt x="776" y="6958"/>
                  </a:lnTo>
                  <a:lnTo>
                    <a:pt x="1021" y="7305"/>
                  </a:lnTo>
                  <a:lnTo>
                    <a:pt x="1307" y="7611"/>
                  </a:lnTo>
                  <a:lnTo>
                    <a:pt x="1633" y="7897"/>
                  </a:lnTo>
                  <a:lnTo>
                    <a:pt x="1980" y="8162"/>
                  </a:lnTo>
                  <a:lnTo>
                    <a:pt x="2347" y="8386"/>
                  </a:lnTo>
                  <a:lnTo>
                    <a:pt x="2735" y="8570"/>
                  </a:lnTo>
                  <a:lnTo>
                    <a:pt x="3143" y="8713"/>
                  </a:lnTo>
                  <a:lnTo>
                    <a:pt x="3571" y="8835"/>
                  </a:lnTo>
                  <a:lnTo>
                    <a:pt x="4000" y="8896"/>
                  </a:lnTo>
                  <a:lnTo>
                    <a:pt x="4469" y="8917"/>
                  </a:lnTo>
                  <a:lnTo>
                    <a:pt x="4469" y="8917"/>
                  </a:lnTo>
                  <a:lnTo>
                    <a:pt x="4918" y="8896"/>
                  </a:lnTo>
                  <a:lnTo>
                    <a:pt x="5367" y="8835"/>
                  </a:lnTo>
                  <a:lnTo>
                    <a:pt x="5795" y="8713"/>
                  </a:lnTo>
                  <a:lnTo>
                    <a:pt x="6203" y="8570"/>
                  </a:lnTo>
                  <a:lnTo>
                    <a:pt x="6591" y="8386"/>
                  </a:lnTo>
                  <a:lnTo>
                    <a:pt x="6958" y="8162"/>
                  </a:lnTo>
                  <a:lnTo>
                    <a:pt x="7305" y="7897"/>
                  </a:lnTo>
                  <a:lnTo>
                    <a:pt x="7611" y="7611"/>
                  </a:lnTo>
                  <a:lnTo>
                    <a:pt x="7896" y="7305"/>
                  </a:lnTo>
                  <a:lnTo>
                    <a:pt x="8162" y="6958"/>
                  </a:lnTo>
                  <a:lnTo>
                    <a:pt x="8386" y="6591"/>
                  </a:lnTo>
                  <a:lnTo>
                    <a:pt x="8570" y="6203"/>
                  </a:lnTo>
                  <a:lnTo>
                    <a:pt x="8733" y="5795"/>
                  </a:lnTo>
                  <a:lnTo>
                    <a:pt x="8835" y="5367"/>
                  </a:lnTo>
                  <a:lnTo>
                    <a:pt x="8896" y="4918"/>
                  </a:lnTo>
                  <a:lnTo>
                    <a:pt x="8917" y="4469"/>
                  </a:lnTo>
                  <a:lnTo>
                    <a:pt x="8917" y="4469"/>
                  </a:lnTo>
                  <a:lnTo>
                    <a:pt x="8896" y="4000"/>
                  </a:lnTo>
                  <a:lnTo>
                    <a:pt x="8835" y="3571"/>
                  </a:lnTo>
                  <a:lnTo>
                    <a:pt x="8733" y="3143"/>
                  </a:lnTo>
                  <a:lnTo>
                    <a:pt x="8570" y="2735"/>
                  </a:lnTo>
                  <a:lnTo>
                    <a:pt x="8386" y="2327"/>
                  </a:lnTo>
                  <a:lnTo>
                    <a:pt x="8162" y="1960"/>
                  </a:lnTo>
                  <a:lnTo>
                    <a:pt x="7896" y="1633"/>
                  </a:lnTo>
                  <a:lnTo>
                    <a:pt x="7611" y="1307"/>
                  </a:lnTo>
                  <a:lnTo>
                    <a:pt x="7305" y="1021"/>
                  </a:lnTo>
                  <a:lnTo>
                    <a:pt x="6958" y="756"/>
                  </a:lnTo>
                  <a:lnTo>
                    <a:pt x="6591" y="531"/>
                  </a:lnTo>
                  <a:lnTo>
                    <a:pt x="6203" y="348"/>
                  </a:lnTo>
                  <a:lnTo>
                    <a:pt x="5795" y="205"/>
                  </a:lnTo>
                  <a:lnTo>
                    <a:pt x="5367" y="83"/>
                  </a:lnTo>
                  <a:lnTo>
                    <a:pt x="4918" y="21"/>
                  </a:lnTo>
                  <a:lnTo>
                    <a:pt x="4469" y="1"/>
                  </a:lnTo>
                  <a:lnTo>
                    <a:pt x="4469" y="1"/>
                  </a:lnTo>
                  <a:lnTo>
                    <a:pt x="4000" y="21"/>
                  </a:lnTo>
                  <a:lnTo>
                    <a:pt x="3571" y="83"/>
                  </a:lnTo>
                  <a:lnTo>
                    <a:pt x="3143" y="205"/>
                  </a:lnTo>
                  <a:lnTo>
                    <a:pt x="2735" y="348"/>
                  </a:lnTo>
                  <a:lnTo>
                    <a:pt x="2347" y="531"/>
                  </a:lnTo>
                  <a:lnTo>
                    <a:pt x="1980" y="756"/>
                  </a:lnTo>
                  <a:lnTo>
                    <a:pt x="1633" y="1021"/>
                  </a:lnTo>
                  <a:lnTo>
                    <a:pt x="1307" y="1307"/>
                  </a:lnTo>
                  <a:lnTo>
                    <a:pt x="1021" y="1633"/>
                  </a:lnTo>
                  <a:lnTo>
                    <a:pt x="776" y="1960"/>
                  </a:lnTo>
                  <a:lnTo>
                    <a:pt x="552" y="2327"/>
                  </a:lnTo>
                  <a:lnTo>
                    <a:pt x="348" y="2735"/>
                  </a:lnTo>
                  <a:lnTo>
                    <a:pt x="205" y="3143"/>
                  </a:lnTo>
                  <a:lnTo>
                    <a:pt x="103" y="3571"/>
                  </a:lnTo>
                  <a:lnTo>
                    <a:pt x="21" y="4000"/>
                  </a:lnTo>
                  <a:lnTo>
                    <a:pt x="1" y="4469"/>
                  </a:lnTo>
                  <a:lnTo>
                    <a:pt x="1" y="446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8"/>
            <p:cNvSpPr/>
            <p:nvPr/>
          </p:nvSpPr>
          <p:spPr>
            <a:xfrm>
              <a:off x="2168552" y="-1090567"/>
              <a:ext cx="47327" cy="47349"/>
            </a:xfrm>
            <a:custGeom>
              <a:avLst/>
              <a:gdLst/>
              <a:ahLst/>
              <a:cxnLst/>
              <a:rect l="l" t="t" r="r" b="b"/>
              <a:pathLst>
                <a:path w="8917" h="8917" fill="none" extrusionOk="0">
                  <a:moveTo>
                    <a:pt x="1" y="4469"/>
                  </a:moveTo>
                  <a:lnTo>
                    <a:pt x="1" y="4469"/>
                  </a:lnTo>
                  <a:lnTo>
                    <a:pt x="21" y="4918"/>
                  </a:lnTo>
                  <a:lnTo>
                    <a:pt x="82" y="5367"/>
                  </a:lnTo>
                  <a:lnTo>
                    <a:pt x="205" y="5795"/>
                  </a:lnTo>
                  <a:lnTo>
                    <a:pt x="347" y="6203"/>
                  </a:lnTo>
                  <a:lnTo>
                    <a:pt x="531" y="6591"/>
                  </a:lnTo>
                  <a:lnTo>
                    <a:pt x="755" y="6958"/>
                  </a:lnTo>
                  <a:lnTo>
                    <a:pt x="1021" y="7305"/>
                  </a:lnTo>
                  <a:lnTo>
                    <a:pt x="1306" y="7611"/>
                  </a:lnTo>
                  <a:lnTo>
                    <a:pt x="1633" y="7897"/>
                  </a:lnTo>
                  <a:lnTo>
                    <a:pt x="1980" y="8162"/>
                  </a:lnTo>
                  <a:lnTo>
                    <a:pt x="2347" y="8386"/>
                  </a:lnTo>
                  <a:lnTo>
                    <a:pt x="2734" y="8570"/>
                  </a:lnTo>
                  <a:lnTo>
                    <a:pt x="3142" y="8713"/>
                  </a:lnTo>
                  <a:lnTo>
                    <a:pt x="3571" y="8835"/>
                  </a:lnTo>
                  <a:lnTo>
                    <a:pt x="3999" y="8896"/>
                  </a:lnTo>
                  <a:lnTo>
                    <a:pt x="4469" y="8917"/>
                  </a:lnTo>
                  <a:lnTo>
                    <a:pt x="4469" y="8917"/>
                  </a:lnTo>
                  <a:lnTo>
                    <a:pt x="4917" y="8896"/>
                  </a:lnTo>
                  <a:lnTo>
                    <a:pt x="5366" y="8835"/>
                  </a:lnTo>
                  <a:lnTo>
                    <a:pt x="5795" y="8713"/>
                  </a:lnTo>
                  <a:lnTo>
                    <a:pt x="6203" y="8570"/>
                  </a:lnTo>
                  <a:lnTo>
                    <a:pt x="6590" y="8386"/>
                  </a:lnTo>
                  <a:lnTo>
                    <a:pt x="6958" y="8162"/>
                  </a:lnTo>
                  <a:lnTo>
                    <a:pt x="7304" y="7897"/>
                  </a:lnTo>
                  <a:lnTo>
                    <a:pt x="7611" y="7611"/>
                  </a:lnTo>
                  <a:lnTo>
                    <a:pt x="7896" y="7305"/>
                  </a:lnTo>
                  <a:lnTo>
                    <a:pt x="8161" y="6958"/>
                  </a:lnTo>
                  <a:lnTo>
                    <a:pt x="8386" y="6591"/>
                  </a:lnTo>
                  <a:lnTo>
                    <a:pt x="8569" y="6203"/>
                  </a:lnTo>
                  <a:lnTo>
                    <a:pt x="8733" y="5795"/>
                  </a:lnTo>
                  <a:lnTo>
                    <a:pt x="8835" y="5367"/>
                  </a:lnTo>
                  <a:lnTo>
                    <a:pt x="8896" y="4918"/>
                  </a:lnTo>
                  <a:lnTo>
                    <a:pt x="8916" y="4469"/>
                  </a:lnTo>
                  <a:lnTo>
                    <a:pt x="8916" y="4469"/>
                  </a:lnTo>
                  <a:lnTo>
                    <a:pt x="8896" y="4000"/>
                  </a:lnTo>
                  <a:lnTo>
                    <a:pt x="8835" y="3571"/>
                  </a:lnTo>
                  <a:lnTo>
                    <a:pt x="8733" y="3143"/>
                  </a:lnTo>
                  <a:lnTo>
                    <a:pt x="8569" y="2735"/>
                  </a:lnTo>
                  <a:lnTo>
                    <a:pt x="8386" y="2327"/>
                  </a:lnTo>
                  <a:lnTo>
                    <a:pt x="8161" y="1960"/>
                  </a:lnTo>
                  <a:lnTo>
                    <a:pt x="7896" y="1633"/>
                  </a:lnTo>
                  <a:lnTo>
                    <a:pt x="7611" y="1307"/>
                  </a:lnTo>
                  <a:lnTo>
                    <a:pt x="7304" y="1021"/>
                  </a:lnTo>
                  <a:lnTo>
                    <a:pt x="6958" y="756"/>
                  </a:lnTo>
                  <a:lnTo>
                    <a:pt x="6590" y="531"/>
                  </a:lnTo>
                  <a:lnTo>
                    <a:pt x="6203" y="348"/>
                  </a:lnTo>
                  <a:lnTo>
                    <a:pt x="5795" y="205"/>
                  </a:lnTo>
                  <a:lnTo>
                    <a:pt x="5366" y="83"/>
                  </a:lnTo>
                  <a:lnTo>
                    <a:pt x="4917" y="21"/>
                  </a:lnTo>
                  <a:lnTo>
                    <a:pt x="4469" y="1"/>
                  </a:lnTo>
                  <a:lnTo>
                    <a:pt x="4469" y="1"/>
                  </a:lnTo>
                  <a:lnTo>
                    <a:pt x="3999" y="21"/>
                  </a:lnTo>
                  <a:lnTo>
                    <a:pt x="3571" y="83"/>
                  </a:lnTo>
                  <a:lnTo>
                    <a:pt x="3142" y="205"/>
                  </a:lnTo>
                  <a:lnTo>
                    <a:pt x="2734" y="348"/>
                  </a:lnTo>
                  <a:lnTo>
                    <a:pt x="2347" y="531"/>
                  </a:lnTo>
                  <a:lnTo>
                    <a:pt x="1980" y="756"/>
                  </a:lnTo>
                  <a:lnTo>
                    <a:pt x="1633" y="1021"/>
                  </a:lnTo>
                  <a:lnTo>
                    <a:pt x="1306" y="1307"/>
                  </a:lnTo>
                  <a:lnTo>
                    <a:pt x="1021" y="1633"/>
                  </a:lnTo>
                  <a:lnTo>
                    <a:pt x="755" y="1960"/>
                  </a:lnTo>
                  <a:lnTo>
                    <a:pt x="531" y="2327"/>
                  </a:lnTo>
                  <a:lnTo>
                    <a:pt x="347" y="2735"/>
                  </a:lnTo>
                  <a:lnTo>
                    <a:pt x="205" y="3143"/>
                  </a:lnTo>
                  <a:lnTo>
                    <a:pt x="82" y="3571"/>
                  </a:lnTo>
                  <a:lnTo>
                    <a:pt x="21" y="4000"/>
                  </a:lnTo>
                  <a:lnTo>
                    <a:pt x="1" y="4469"/>
                  </a:lnTo>
                  <a:lnTo>
                    <a:pt x="1" y="446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8"/>
            <p:cNvSpPr/>
            <p:nvPr/>
          </p:nvSpPr>
          <p:spPr>
            <a:xfrm>
              <a:off x="2082576" y="-1090567"/>
              <a:ext cx="47322" cy="47349"/>
            </a:xfrm>
            <a:custGeom>
              <a:avLst/>
              <a:gdLst/>
              <a:ahLst/>
              <a:cxnLst/>
              <a:rect l="l" t="t" r="r" b="b"/>
              <a:pathLst>
                <a:path w="8916" h="8917" fill="none" extrusionOk="0">
                  <a:moveTo>
                    <a:pt x="0" y="4469"/>
                  </a:moveTo>
                  <a:lnTo>
                    <a:pt x="0" y="4469"/>
                  </a:lnTo>
                  <a:lnTo>
                    <a:pt x="21" y="4918"/>
                  </a:lnTo>
                  <a:lnTo>
                    <a:pt x="82" y="5367"/>
                  </a:lnTo>
                  <a:lnTo>
                    <a:pt x="204" y="5795"/>
                  </a:lnTo>
                  <a:lnTo>
                    <a:pt x="347" y="6203"/>
                  </a:lnTo>
                  <a:lnTo>
                    <a:pt x="531" y="6591"/>
                  </a:lnTo>
                  <a:lnTo>
                    <a:pt x="755" y="6958"/>
                  </a:lnTo>
                  <a:lnTo>
                    <a:pt x="1020" y="7305"/>
                  </a:lnTo>
                  <a:lnTo>
                    <a:pt x="1306" y="7611"/>
                  </a:lnTo>
                  <a:lnTo>
                    <a:pt x="1632" y="7897"/>
                  </a:lnTo>
                  <a:lnTo>
                    <a:pt x="1959" y="8162"/>
                  </a:lnTo>
                  <a:lnTo>
                    <a:pt x="2347" y="8386"/>
                  </a:lnTo>
                  <a:lnTo>
                    <a:pt x="2734" y="8570"/>
                  </a:lnTo>
                  <a:lnTo>
                    <a:pt x="3142" y="8713"/>
                  </a:lnTo>
                  <a:lnTo>
                    <a:pt x="3571" y="8835"/>
                  </a:lnTo>
                  <a:lnTo>
                    <a:pt x="3999" y="8896"/>
                  </a:lnTo>
                  <a:lnTo>
                    <a:pt x="4468" y="8917"/>
                  </a:lnTo>
                  <a:lnTo>
                    <a:pt x="4468" y="8917"/>
                  </a:lnTo>
                  <a:lnTo>
                    <a:pt x="4917" y="8896"/>
                  </a:lnTo>
                  <a:lnTo>
                    <a:pt x="5366" y="8835"/>
                  </a:lnTo>
                  <a:lnTo>
                    <a:pt x="5794" y="8713"/>
                  </a:lnTo>
                  <a:lnTo>
                    <a:pt x="6203" y="8570"/>
                  </a:lnTo>
                  <a:lnTo>
                    <a:pt x="6590" y="8386"/>
                  </a:lnTo>
                  <a:lnTo>
                    <a:pt x="6957" y="8162"/>
                  </a:lnTo>
                  <a:lnTo>
                    <a:pt x="7304" y="7897"/>
                  </a:lnTo>
                  <a:lnTo>
                    <a:pt x="7610" y="7611"/>
                  </a:lnTo>
                  <a:lnTo>
                    <a:pt x="7896" y="7305"/>
                  </a:lnTo>
                  <a:lnTo>
                    <a:pt x="8161" y="6958"/>
                  </a:lnTo>
                  <a:lnTo>
                    <a:pt x="8386" y="6591"/>
                  </a:lnTo>
                  <a:lnTo>
                    <a:pt x="8569" y="6203"/>
                  </a:lnTo>
                  <a:lnTo>
                    <a:pt x="8712" y="5795"/>
                  </a:lnTo>
                  <a:lnTo>
                    <a:pt x="8834" y="5367"/>
                  </a:lnTo>
                  <a:lnTo>
                    <a:pt x="8896" y="4918"/>
                  </a:lnTo>
                  <a:lnTo>
                    <a:pt x="8916" y="4469"/>
                  </a:lnTo>
                  <a:lnTo>
                    <a:pt x="8916" y="4469"/>
                  </a:lnTo>
                  <a:lnTo>
                    <a:pt x="8896" y="4000"/>
                  </a:lnTo>
                  <a:lnTo>
                    <a:pt x="8834" y="3571"/>
                  </a:lnTo>
                  <a:lnTo>
                    <a:pt x="8712" y="3143"/>
                  </a:lnTo>
                  <a:lnTo>
                    <a:pt x="8569" y="2735"/>
                  </a:lnTo>
                  <a:lnTo>
                    <a:pt x="8386" y="2327"/>
                  </a:lnTo>
                  <a:lnTo>
                    <a:pt x="8161" y="1960"/>
                  </a:lnTo>
                  <a:lnTo>
                    <a:pt x="7896" y="1633"/>
                  </a:lnTo>
                  <a:lnTo>
                    <a:pt x="7610" y="1307"/>
                  </a:lnTo>
                  <a:lnTo>
                    <a:pt x="7304" y="1021"/>
                  </a:lnTo>
                  <a:lnTo>
                    <a:pt x="6957" y="756"/>
                  </a:lnTo>
                  <a:lnTo>
                    <a:pt x="6590" y="531"/>
                  </a:lnTo>
                  <a:lnTo>
                    <a:pt x="6203" y="348"/>
                  </a:lnTo>
                  <a:lnTo>
                    <a:pt x="5794" y="205"/>
                  </a:lnTo>
                  <a:lnTo>
                    <a:pt x="5366" y="83"/>
                  </a:lnTo>
                  <a:lnTo>
                    <a:pt x="4917" y="21"/>
                  </a:lnTo>
                  <a:lnTo>
                    <a:pt x="4468" y="1"/>
                  </a:lnTo>
                  <a:lnTo>
                    <a:pt x="4468" y="1"/>
                  </a:lnTo>
                  <a:lnTo>
                    <a:pt x="3999" y="21"/>
                  </a:lnTo>
                  <a:lnTo>
                    <a:pt x="3571" y="83"/>
                  </a:lnTo>
                  <a:lnTo>
                    <a:pt x="3142" y="205"/>
                  </a:lnTo>
                  <a:lnTo>
                    <a:pt x="2734" y="348"/>
                  </a:lnTo>
                  <a:lnTo>
                    <a:pt x="2347" y="531"/>
                  </a:lnTo>
                  <a:lnTo>
                    <a:pt x="1959" y="756"/>
                  </a:lnTo>
                  <a:lnTo>
                    <a:pt x="1632" y="1021"/>
                  </a:lnTo>
                  <a:lnTo>
                    <a:pt x="1306" y="1307"/>
                  </a:lnTo>
                  <a:lnTo>
                    <a:pt x="1020" y="1633"/>
                  </a:lnTo>
                  <a:lnTo>
                    <a:pt x="755" y="1960"/>
                  </a:lnTo>
                  <a:lnTo>
                    <a:pt x="531" y="2327"/>
                  </a:lnTo>
                  <a:lnTo>
                    <a:pt x="347" y="2735"/>
                  </a:lnTo>
                  <a:lnTo>
                    <a:pt x="204" y="3143"/>
                  </a:lnTo>
                  <a:lnTo>
                    <a:pt x="82" y="3571"/>
                  </a:lnTo>
                  <a:lnTo>
                    <a:pt x="21" y="4000"/>
                  </a:lnTo>
                  <a:lnTo>
                    <a:pt x="0" y="4469"/>
                  </a:lnTo>
                  <a:lnTo>
                    <a:pt x="0" y="446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8"/>
            <p:cNvSpPr/>
            <p:nvPr/>
          </p:nvSpPr>
          <p:spPr>
            <a:xfrm>
              <a:off x="2081600" y="-1008448"/>
              <a:ext cx="402064" cy="314288"/>
            </a:xfrm>
            <a:custGeom>
              <a:avLst/>
              <a:gdLst/>
              <a:ahLst/>
              <a:cxnLst/>
              <a:rect l="l" t="t" r="r" b="b"/>
              <a:pathLst>
                <a:path w="75754" h="59188" fill="none" extrusionOk="0">
                  <a:moveTo>
                    <a:pt x="75754" y="1"/>
                  </a:moveTo>
                  <a:lnTo>
                    <a:pt x="1" y="1"/>
                  </a:lnTo>
                  <a:lnTo>
                    <a:pt x="1" y="59187"/>
                  </a:lnTo>
                  <a:lnTo>
                    <a:pt x="75754" y="59187"/>
                  </a:lnTo>
                  <a:lnTo>
                    <a:pt x="75754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8"/>
            <p:cNvSpPr/>
            <p:nvPr/>
          </p:nvSpPr>
          <p:spPr>
            <a:xfrm>
              <a:off x="2123614" y="-941494"/>
              <a:ext cx="318360" cy="183848"/>
            </a:xfrm>
            <a:custGeom>
              <a:avLst/>
              <a:gdLst/>
              <a:ahLst/>
              <a:cxnLst/>
              <a:rect l="l" t="t" r="r" b="b"/>
              <a:pathLst>
                <a:path w="59983" h="34623" fill="none" extrusionOk="0">
                  <a:moveTo>
                    <a:pt x="59799" y="18260"/>
                  </a:moveTo>
                  <a:lnTo>
                    <a:pt x="58065" y="22912"/>
                  </a:lnTo>
                  <a:lnTo>
                    <a:pt x="58065" y="22912"/>
                  </a:lnTo>
                  <a:lnTo>
                    <a:pt x="57983" y="23095"/>
                  </a:lnTo>
                  <a:lnTo>
                    <a:pt x="57881" y="23279"/>
                  </a:lnTo>
                  <a:lnTo>
                    <a:pt x="57779" y="23463"/>
                  </a:lnTo>
                  <a:lnTo>
                    <a:pt x="57657" y="23626"/>
                  </a:lnTo>
                  <a:lnTo>
                    <a:pt x="57535" y="23789"/>
                  </a:lnTo>
                  <a:lnTo>
                    <a:pt x="57371" y="23932"/>
                  </a:lnTo>
                  <a:lnTo>
                    <a:pt x="57229" y="24075"/>
                  </a:lnTo>
                  <a:lnTo>
                    <a:pt x="57065" y="24197"/>
                  </a:lnTo>
                  <a:lnTo>
                    <a:pt x="56902" y="24299"/>
                  </a:lnTo>
                  <a:lnTo>
                    <a:pt x="56719" y="24401"/>
                  </a:lnTo>
                  <a:lnTo>
                    <a:pt x="56535" y="24483"/>
                  </a:lnTo>
                  <a:lnTo>
                    <a:pt x="56331" y="24544"/>
                  </a:lnTo>
                  <a:lnTo>
                    <a:pt x="56127" y="24605"/>
                  </a:lnTo>
                  <a:lnTo>
                    <a:pt x="55923" y="24646"/>
                  </a:lnTo>
                  <a:lnTo>
                    <a:pt x="55719" y="24666"/>
                  </a:lnTo>
                  <a:lnTo>
                    <a:pt x="55515" y="24666"/>
                  </a:lnTo>
                  <a:lnTo>
                    <a:pt x="52944" y="24666"/>
                  </a:lnTo>
                  <a:lnTo>
                    <a:pt x="52944" y="24666"/>
                  </a:lnTo>
                  <a:lnTo>
                    <a:pt x="52679" y="24666"/>
                  </a:lnTo>
                  <a:lnTo>
                    <a:pt x="52414" y="24626"/>
                  </a:lnTo>
                  <a:lnTo>
                    <a:pt x="52148" y="24564"/>
                  </a:lnTo>
                  <a:lnTo>
                    <a:pt x="51904" y="24462"/>
                  </a:lnTo>
                  <a:lnTo>
                    <a:pt x="51659" y="24360"/>
                  </a:lnTo>
                  <a:lnTo>
                    <a:pt x="51434" y="24218"/>
                  </a:lnTo>
                  <a:lnTo>
                    <a:pt x="51210" y="24054"/>
                  </a:lnTo>
                  <a:lnTo>
                    <a:pt x="51006" y="23871"/>
                  </a:lnTo>
                  <a:lnTo>
                    <a:pt x="49292" y="22157"/>
                  </a:lnTo>
                  <a:lnTo>
                    <a:pt x="47578" y="23871"/>
                  </a:lnTo>
                  <a:lnTo>
                    <a:pt x="47578" y="23871"/>
                  </a:lnTo>
                  <a:lnTo>
                    <a:pt x="47374" y="24054"/>
                  </a:lnTo>
                  <a:lnTo>
                    <a:pt x="47170" y="24218"/>
                  </a:lnTo>
                  <a:lnTo>
                    <a:pt x="46946" y="24360"/>
                  </a:lnTo>
                  <a:lnTo>
                    <a:pt x="46701" y="24462"/>
                  </a:lnTo>
                  <a:lnTo>
                    <a:pt x="46436" y="24564"/>
                  </a:lnTo>
                  <a:lnTo>
                    <a:pt x="46191" y="24626"/>
                  </a:lnTo>
                  <a:lnTo>
                    <a:pt x="45926" y="24666"/>
                  </a:lnTo>
                  <a:lnTo>
                    <a:pt x="45640" y="24666"/>
                  </a:lnTo>
                  <a:lnTo>
                    <a:pt x="43661" y="24666"/>
                  </a:lnTo>
                  <a:lnTo>
                    <a:pt x="43661" y="24666"/>
                  </a:lnTo>
                  <a:lnTo>
                    <a:pt x="43396" y="24666"/>
                  </a:lnTo>
                  <a:lnTo>
                    <a:pt x="43131" y="24626"/>
                  </a:lnTo>
                  <a:lnTo>
                    <a:pt x="42865" y="24564"/>
                  </a:lnTo>
                  <a:lnTo>
                    <a:pt x="42621" y="24462"/>
                  </a:lnTo>
                  <a:lnTo>
                    <a:pt x="42376" y="24360"/>
                  </a:lnTo>
                  <a:lnTo>
                    <a:pt x="42151" y="24218"/>
                  </a:lnTo>
                  <a:lnTo>
                    <a:pt x="41927" y="24054"/>
                  </a:lnTo>
                  <a:lnTo>
                    <a:pt x="41723" y="23871"/>
                  </a:lnTo>
                  <a:lnTo>
                    <a:pt x="40009" y="22157"/>
                  </a:lnTo>
                  <a:lnTo>
                    <a:pt x="38295" y="23871"/>
                  </a:lnTo>
                  <a:lnTo>
                    <a:pt x="38295" y="23871"/>
                  </a:lnTo>
                  <a:lnTo>
                    <a:pt x="38091" y="24054"/>
                  </a:lnTo>
                  <a:lnTo>
                    <a:pt x="37887" y="24218"/>
                  </a:lnTo>
                  <a:lnTo>
                    <a:pt x="37663" y="24360"/>
                  </a:lnTo>
                  <a:lnTo>
                    <a:pt x="37418" y="24462"/>
                  </a:lnTo>
                  <a:lnTo>
                    <a:pt x="37173" y="24564"/>
                  </a:lnTo>
                  <a:lnTo>
                    <a:pt x="36908" y="24626"/>
                  </a:lnTo>
                  <a:lnTo>
                    <a:pt x="36643" y="24666"/>
                  </a:lnTo>
                  <a:lnTo>
                    <a:pt x="36378" y="24666"/>
                  </a:lnTo>
                  <a:lnTo>
                    <a:pt x="32970" y="24666"/>
                  </a:lnTo>
                  <a:lnTo>
                    <a:pt x="32970" y="24666"/>
                  </a:lnTo>
                  <a:lnTo>
                    <a:pt x="32705" y="25238"/>
                  </a:lnTo>
                  <a:lnTo>
                    <a:pt x="32420" y="25789"/>
                  </a:lnTo>
                  <a:lnTo>
                    <a:pt x="32093" y="26319"/>
                  </a:lnTo>
                  <a:lnTo>
                    <a:pt x="31767" y="26829"/>
                  </a:lnTo>
                  <a:lnTo>
                    <a:pt x="31420" y="27339"/>
                  </a:lnTo>
                  <a:lnTo>
                    <a:pt x="31073" y="27829"/>
                  </a:lnTo>
                  <a:lnTo>
                    <a:pt x="30685" y="28298"/>
                  </a:lnTo>
                  <a:lnTo>
                    <a:pt x="30298" y="28767"/>
                  </a:lnTo>
                  <a:lnTo>
                    <a:pt x="29890" y="29216"/>
                  </a:lnTo>
                  <a:lnTo>
                    <a:pt x="29461" y="29644"/>
                  </a:lnTo>
                  <a:lnTo>
                    <a:pt x="29012" y="30073"/>
                  </a:lnTo>
                  <a:lnTo>
                    <a:pt x="28564" y="30461"/>
                  </a:lnTo>
                  <a:lnTo>
                    <a:pt x="28094" y="30848"/>
                  </a:lnTo>
                  <a:lnTo>
                    <a:pt x="27625" y="31215"/>
                  </a:lnTo>
                  <a:lnTo>
                    <a:pt x="27135" y="31562"/>
                  </a:lnTo>
                  <a:lnTo>
                    <a:pt x="26625" y="31909"/>
                  </a:lnTo>
                  <a:lnTo>
                    <a:pt x="26115" y="32215"/>
                  </a:lnTo>
                  <a:lnTo>
                    <a:pt x="25585" y="32521"/>
                  </a:lnTo>
                  <a:lnTo>
                    <a:pt x="25054" y="32807"/>
                  </a:lnTo>
                  <a:lnTo>
                    <a:pt x="24504" y="33052"/>
                  </a:lnTo>
                  <a:lnTo>
                    <a:pt x="23953" y="33296"/>
                  </a:lnTo>
                  <a:lnTo>
                    <a:pt x="23381" y="33521"/>
                  </a:lnTo>
                  <a:lnTo>
                    <a:pt x="22810" y="33725"/>
                  </a:lnTo>
                  <a:lnTo>
                    <a:pt x="22219" y="33909"/>
                  </a:lnTo>
                  <a:lnTo>
                    <a:pt x="21627" y="34072"/>
                  </a:lnTo>
                  <a:lnTo>
                    <a:pt x="21035" y="34215"/>
                  </a:lnTo>
                  <a:lnTo>
                    <a:pt x="20423" y="34337"/>
                  </a:lnTo>
                  <a:lnTo>
                    <a:pt x="19811" y="34439"/>
                  </a:lnTo>
                  <a:lnTo>
                    <a:pt x="19199" y="34521"/>
                  </a:lnTo>
                  <a:lnTo>
                    <a:pt x="18567" y="34582"/>
                  </a:lnTo>
                  <a:lnTo>
                    <a:pt x="17955" y="34602"/>
                  </a:lnTo>
                  <a:lnTo>
                    <a:pt x="17322" y="34623"/>
                  </a:lnTo>
                  <a:lnTo>
                    <a:pt x="17322" y="34623"/>
                  </a:lnTo>
                  <a:lnTo>
                    <a:pt x="16424" y="34602"/>
                  </a:lnTo>
                  <a:lnTo>
                    <a:pt x="15547" y="34521"/>
                  </a:lnTo>
                  <a:lnTo>
                    <a:pt x="14690" y="34419"/>
                  </a:lnTo>
                  <a:lnTo>
                    <a:pt x="13833" y="34255"/>
                  </a:lnTo>
                  <a:lnTo>
                    <a:pt x="12997" y="34072"/>
                  </a:lnTo>
                  <a:lnTo>
                    <a:pt x="12160" y="33847"/>
                  </a:lnTo>
                  <a:lnTo>
                    <a:pt x="11365" y="33562"/>
                  </a:lnTo>
                  <a:lnTo>
                    <a:pt x="10589" y="33256"/>
                  </a:lnTo>
                  <a:lnTo>
                    <a:pt x="9814" y="32909"/>
                  </a:lnTo>
                  <a:lnTo>
                    <a:pt x="9059" y="32521"/>
                  </a:lnTo>
                  <a:lnTo>
                    <a:pt x="8345" y="32113"/>
                  </a:lnTo>
                  <a:lnTo>
                    <a:pt x="7631" y="31664"/>
                  </a:lnTo>
                  <a:lnTo>
                    <a:pt x="6958" y="31175"/>
                  </a:lnTo>
                  <a:lnTo>
                    <a:pt x="6305" y="30665"/>
                  </a:lnTo>
                  <a:lnTo>
                    <a:pt x="5672" y="30114"/>
                  </a:lnTo>
                  <a:lnTo>
                    <a:pt x="5081" y="29542"/>
                  </a:lnTo>
                  <a:lnTo>
                    <a:pt x="4510" y="28930"/>
                  </a:lnTo>
                  <a:lnTo>
                    <a:pt x="3959" y="28318"/>
                  </a:lnTo>
                  <a:lnTo>
                    <a:pt x="3449" y="27665"/>
                  </a:lnTo>
                  <a:lnTo>
                    <a:pt x="2959" y="26972"/>
                  </a:lnTo>
                  <a:lnTo>
                    <a:pt x="2510" y="26278"/>
                  </a:lnTo>
                  <a:lnTo>
                    <a:pt x="2102" y="25544"/>
                  </a:lnTo>
                  <a:lnTo>
                    <a:pt x="1714" y="24809"/>
                  </a:lnTo>
                  <a:lnTo>
                    <a:pt x="1368" y="24034"/>
                  </a:lnTo>
                  <a:lnTo>
                    <a:pt x="1062" y="23259"/>
                  </a:lnTo>
                  <a:lnTo>
                    <a:pt x="776" y="22443"/>
                  </a:lnTo>
                  <a:lnTo>
                    <a:pt x="552" y="21626"/>
                  </a:lnTo>
                  <a:lnTo>
                    <a:pt x="347" y="20790"/>
                  </a:lnTo>
                  <a:lnTo>
                    <a:pt x="205" y="19933"/>
                  </a:lnTo>
                  <a:lnTo>
                    <a:pt x="82" y="19076"/>
                  </a:lnTo>
                  <a:lnTo>
                    <a:pt x="21" y="18199"/>
                  </a:lnTo>
                  <a:lnTo>
                    <a:pt x="1" y="17301"/>
                  </a:lnTo>
                  <a:lnTo>
                    <a:pt x="1" y="17301"/>
                  </a:lnTo>
                  <a:lnTo>
                    <a:pt x="21" y="16424"/>
                  </a:lnTo>
                  <a:lnTo>
                    <a:pt x="82" y="15547"/>
                  </a:lnTo>
                  <a:lnTo>
                    <a:pt x="205" y="14669"/>
                  </a:lnTo>
                  <a:lnTo>
                    <a:pt x="347" y="13812"/>
                  </a:lnTo>
                  <a:lnTo>
                    <a:pt x="552" y="12976"/>
                  </a:lnTo>
                  <a:lnTo>
                    <a:pt x="776" y="12160"/>
                  </a:lnTo>
                  <a:lnTo>
                    <a:pt x="1062" y="11364"/>
                  </a:lnTo>
                  <a:lnTo>
                    <a:pt x="1368" y="10569"/>
                  </a:lnTo>
                  <a:lnTo>
                    <a:pt x="1714" y="9814"/>
                  </a:lnTo>
                  <a:lnTo>
                    <a:pt x="2102" y="9059"/>
                  </a:lnTo>
                  <a:lnTo>
                    <a:pt x="2510" y="8324"/>
                  </a:lnTo>
                  <a:lnTo>
                    <a:pt x="2959" y="7631"/>
                  </a:lnTo>
                  <a:lnTo>
                    <a:pt x="3449" y="6957"/>
                  </a:lnTo>
                  <a:lnTo>
                    <a:pt x="3959" y="6304"/>
                  </a:lnTo>
                  <a:lnTo>
                    <a:pt x="4510" y="5672"/>
                  </a:lnTo>
                  <a:lnTo>
                    <a:pt x="5081" y="5060"/>
                  </a:lnTo>
                  <a:lnTo>
                    <a:pt x="5672" y="4489"/>
                  </a:lnTo>
                  <a:lnTo>
                    <a:pt x="6305" y="3958"/>
                  </a:lnTo>
                  <a:lnTo>
                    <a:pt x="6958" y="3428"/>
                  </a:lnTo>
                  <a:lnTo>
                    <a:pt x="7631" y="2959"/>
                  </a:lnTo>
                  <a:lnTo>
                    <a:pt x="8345" y="2510"/>
                  </a:lnTo>
                  <a:lnTo>
                    <a:pt x="9059" y="2081"/>
                  </a:lnTo>
                  <a:lnTo>
                    <a:pt x="9814" y="1694"/>
                  </a:lnTo>
                  <a:lnTo>
                    <a:pt x="10589" y="1347"/>
                  </a:lnTo>
                  <a:lnTo>
                    <a:pt x="11365" y="1041"/>
                  </a:lnTo>
                  <a:lnTo>
                    <a:pt x="12160" y="776"/>
                  </a:lnTo>
                  <a:lnTo>
                    <a:pt x="12997" y="531"/>
                  </a:lnTo>
                  <a:lnTo>
                    <a:pt x="13833" y="347"/>
                  </a:lnTo>
                  <a:lnTo>
                    <a:pt x="14690" y="184"/>
                  </a:lnTo>
                  <a:lnTo>
                    <a:pt x="15547" y="82"/>
                  </a:lnTo>
                  <a:lnTo>
                    <a:pt x="16424" y="21"/>
                  </a:lnTo>
                  <a:lnTo>
                    <a:pt x="17322" y="0"/>
                  </a:lnTo>
                  <a:lnTo>
                    <a:pt x="17322" y="0"/>
                  </a:lnTo>
                  <a:lnTo>
                    <a:pt x="17955" y="0"/>
                  </a:lnTo>
                  <a:lnTo>
                    <a:pt x="18567" y="41"/>
                  </a:lnTo>
                  <a:lnTo>
                    <a:pt x="19199" y="102"/>
                  </a:lnTo>
                  <a:lnTo>
                    <a:pt x="19811" y="163"/>
                  </a:lnTo>
                  <a:lnTo>
                    <a:pt x="20423" y="265"/>
                  </a:lnTo>
                  <a:lnTo>
                    <a:pt x="21035" y="388"/>
                  </a:lnTo>
                  <a:lnTo>
                    <a:pt x="21627" y="531"/>
                  </a:lnTo>
                  <a:lnTo>
                    <a:pt x="22219" y="694"/>
                  </a:lnTo>
                  <a:lnTo>
                    <a:pt x="22810" y="878"/>
                  </a:lnTo>
                  <a:lnTo>
                    <a:pt x="23381" y="1082"/>
                  </a:lnTo>
                  <a:lnTo>
                    <a:pt x="23953" y="1306"/>
                  </a:lnTo>
                  <a:lnTo>
                    <a:pt x="24504" y="1551"/>
                  </a:lnTo>
                  <a:lnTo>
                    <a:pt x="25054" y="1816"/>
                  </a:lnTo>
                  <a:lnTo>
                    <a:pt x="25585" y="2081"/>
                  </a:lnTo>
                  <a:lnTo>
                    <a:pt x="26115" y="2387"/>
                  </a:lnTo>
                  <a:lnTo>
                    <a:pt x="26625" y="2714"/>
                  </a:lnTo>
                  <a:lnTo>
                    <a:pt x="27135" y="3040"/>
                  </a:lnTo>
                  <a:lnTo>
                    <a:pt x="27625" y="3387"/>
                  </a:lnTo>
                  <a:lnTo>
                    <a:pt x="28094" y="3754"/>
                  </a:lnTo>
                  <a:lnTo>
                    <a:pt x="28564" y="4142"/>
                  </a:lnTo>
                  <a:lnTo>
                    <a:pt x="29012" y="4550"/>
                  </a:lnTo>
                  <a:lnTo>
                    <a:pt x="29461" y="4958"/>
                  </a:lnTo>
                  <a:lnTo>
                    <a:pt x="29890" y="5386"/>
                  </a:lnTo>
                  <a:lnTo>
                    <a:pt x="30298" y="5835"/>
                  </a:lnTo>
                  <a:lnTo>
                    <a:pt x="30685" y="6304"/>
                  </a:lnTo>
                  <a:lnTo>
                    <a:pt x="31073" y="6774"/>
                  </a:lnTo>
                  <a:lnTo>
                    <a:pt x="31420" y="7263"/>
                  </a:lnTo>
                  <a:lnTo>
                    <a:pt x="31767" y="7773"/>
                  </a:lnTo>
                  <a:lnTo>
                    <a:pt x="32093" y="8304"/>
                  </a:lnTo>
                  <a:lnTo>
                    <a:pt x="32420" y="8834"/>
                  </a:lnTo>
                  <a:lnTo>
                    <a:pt x="32705" y="9385"/>
                  </a:lnTo>
                  <a:lnTo>
                    <a:pt x="32970" y="9936"/>
                  </a:lnTo>
                  <a:lnTo>
                    <a:pt x="55515" y="9936"/>
                  </a:lnTo>
                  <a:lnTo>
                    <a:pt x="55515" y="9936"/>
                  </a:lnTo>
                  <a:lnTo>
                    <a:pt x="55719" y="9936"/>
                  </a:lnTo>
                  <a:lnTo>
                    <a:pt x="55923" y="9977"/>
                  </a:lnTo>
                  <a:lnTo>
                    <a:pt x="56127" y="9997"/>
                  </a:lnTo>
                  <a:lnTo>
                    <a:pt x="56331" y="10058"/>
                  </a:lnTo>
                  <a:lnTo>
                    <a:pt x="56514" y="10140"/>
                  </a:lnTo>
                  <a:lnTo>
                    <a:pt x="56719" y="10222"/>
                  </a:lnTo>
                  <a:lnTo>
                    <a:pt x="56882" y="10303"/>
                  </a:lnTo>
                  <a:lnTo>
                    <a:pt x="57065" y="10426"/>
                  </a:lnTo>
                  <a:lnTo>
                    <a:pt x="57229" y="10548"/>
                  </a:lnTo>
                  <a:lnTo>
                    <a:pt x="57371" y="10671"/>
                  </a:lnTo>
                  <a:lnTo>
                    <a:pt x="57514" y="10813"/>
                  </a:lnTo>
                  <a:lnTo>
                    <a:pt x="57657" y="10977"/>
                  </a:lnTo>
                  <a:lnTo>
                    <a:pt x="57779" y="11140"/>
                  </a:lnTo>
                  <a:lnTo>
                    <a:pt x="57881" y="11323"/>
                  </a:lnTo>
                  <a:lnTo>
                    <a:pt x="57983" y="11507"/>
                  </a:lnTo>
                  <a:lnTo>
                    <a:pt x="58065" y="11711"/>
                  </a:lnTo>
                  <a:lnTo>
                    <a:pt x="59799" y="16342"/>
                  </a:lnTo>
                  <a:lnTo>
                    <a:pt x="59799" y="16342"/>
                  </a:lnTo>
                  <a:lnTo>
                    <a:pt x="59881" y="16587"/>
                  </a:lnTo>
                  <a:lnTo>
                    <a:pt x="59942" y="16812"/>
                  </a:lnTo>
                  <a:lnTo>
                    <a:pt x="59962" y="17056"/>
                  </a:lnTo>
                  <a:lnTo>
                    <a:pt x="59983" y="17301"/>
                  </a:lnTo>
                  <a:lnTo>
                    <a:pt x="59962" y="17546"/>
                  </a:lnTo>
                  <a:lnTo>
                    <a:pt x="59942" y="17791"/>
                  </a:lnTo>
                  <a:lnTo>
                    <a:pt x="59881" y="18036"/>
                  </a:lnTo>
                  <a:lnTo>
                    <a:pt x="59799" y="18260"/>
                  </a:lnTo>
                  <a:lnTo>
                    <a:pt x="59799" y="1826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8"/>
            <p:cNvSpPr/>
            <p:nvPr/>
          </p:nvSpPr>
          <p:spPr>
            <a:xfrm>
              <a:off x="2165846" y="-866745"/>
              <a:ext cx="34329" cy="34350"/>
            </a:xfrm>
            <a:custGeom>
              <a:avLst/>
              <a:gdLst/>
              <a:ahLst/>
              <a:cxnLst/>
              <a:rect l="l" t="t" r="r" b="b"/>
              <a:pathLst>
                <a:path w="6468" h="6469" fill="none" extrusionOk="0">
                  <a:moveTo>
                    <a:pt x="3224" y="1"/>
                  </a:moveTo>
                  <a:lnTo>
                    <a:pt x="3224" y="1"/>
                  </a:lnTo>
                  <a:lnTo>
                    <a:pt x="2898" y="1"/>
                  </a:lnTo>
                  <a:lnTo>
                    <a:pt x="2571" y="62"/>
                  </a:lnTo>
                  <a:lnTo>
                    <a:pt x="2265" y="144"/>
                  </a:lnTo>
                  <a:lnTo>
                    <a:pt x="1959" y="246"/>
                  </a:lnTo>
                  <a:lnTo>
                    <a:pt x="1694" y="388"/>
                  </a:lnTo>
                  <a:lnTo>
                    <a:pt x="1429" y="552"/>
                  </a:lnTo>
                  <a:lnTo>
                    <a:pt x="1163" y="735"/>
                  </a:lnTo>
                  <a:lnTo>
                    <a:pt x="939" y="939"/>
                  </a:lnTo>
                  <a:lnTo>
                    <a:pt x="735" y="1164"/>
                  </a:lnTo>
                  <a:lnTo>
                    <a:pt x="551" y="1429"/>
                  </a:lnTo>
                  <a:lnTo>
                    <a:pt x="388" y="1694"/>
                  </a:lnTo>
                  <a:lnTo>
                    <a:pt x="245" y="1980"/>
                  </a:lnTo>
                  <a:lnTo>
                    <a:pt x="143" y="2265"/>
                  </a:lnTo>
                  <a:lnTo>
                    <a:pt x="62" y="2571"/>
                  </a:lnTo>
                  <a:lnTo>
                    <a:pt x="0" y="2898"/>
                  </a:lnTo>
                  <a:lnTo>
                    <a:pt x="0" y="3224"/>
                  </a:lnTo>
                  <a:lnTo>
                    <a:pt x="0" y="3224"/>
                  </a:lnTo>
                  <a:lnTo>
                    <a:pt x="0" y="3551"/>
                  </a:lnTo>
                  <a:lnTo>
                    <a:pt x="62" y="3877"/>
                  </a:lnTo>
                  <a:lnTo>
                    <a:pt x="143" y="4183"/>
                  </a:lnTo>
                  <a:lnTo>
                    <a:pt x="245" y="4489"/>
                  </a:lnTo>
                  <a:lnTo>
                    <a:pt x="388" y="4775"/>
                  </a:lnTo>
                  <a:lnTo>
                    <a:pt x="551" y="5040"/>
                  </a:lnTo>
                  <a:lnTo>
                    <a:pt x="735" y="5285"/>
                  </a:lnTo>
                  <a:lnTo>
                    <a:pt x="939" y="5509"/>
                  </a:lnTo>
                  <a:lnTo>
                    <a:pt x="1163" y="5713"/>
                  </a:lnTo>
                  <a:lnTo>
                    <a:pt x="1408" y="5917"/>
                  </a:lnTo>
                  <a:lnTo>
                    <a:pt x="1694" y="6060"/>
                  </a:lnTo>
                  <a:lnTo>
                    <a:pt x="1959" y="6203"/>
                  </a:lnTo>
                  <a:lnTo>
                    <a:pt x="2265" y="6305"/>
                  </a:lnTo>
                  <a:lnTo>
                    <a:pt x="2571" y="6387"/>
                  </a:lnTo>
                  <a:lnTo>
                    <a:pt x="2898" y="6448"/>
                  </a:lnTo>
                  <a:lnTo>
                    <a:pt x="3224" y="6468"/>
                  </a:lnTo>
                  <a:lnTo>
                    <a:pt x="3224" y="6468"/>
                  </a:lnTo>
                  <a:lnTo>
                    <a:pt x="3550" y="6448"/>
                  </a:lnTo>
                  <a:lnTo>
                    <a:pt x="3877" y="6387"/>
                  </a:lnTo>
                  <a:lnTo>
                    <a:pt x="4183" y="6305"/>
                  </a:lnTo>
                  <a:lnTo>
                    <a:pt x="4489" y="6203"/>
                  </a:lnTo>
                  <a:lnTo>
                    <a:pt x="4775" y="6060"/>
                  </a:lnTo>
                  <a:lnTo>
                    <a:pt x="5040" y="5917"/>
                  </a:lnTo>
                  <a:lnTo>
                    <a:pt x="5285" y="5713"/>
                  </a:lnTo>
                  <a:lnTo>
                    <a:pt x="5509" y="5509"/>
                  </a:lnTo>
                  <a:lnTo>
                    <a:pt x="5713" y="5285"/>
                  </a:lnTo>
                  <a:lnTo>
                    <a:pt x="5897" y="5040"/>
                  </a:lnTo>
                  <a:lnTo>
                    <a:pt x="6060" y="4775"/>
                  </a:lnTo>
                  <a:lnTo>
                    <a:pt x="6203" y="4489"/>
                  </a:lnTo>
                  <a:lnTo>
                    <a:pt x="6305" y="4183"/>
                  </a:lnTo>
                  <a:lnTo>
                    <a:pt x="6386" y="3877"/>
                  </a:lnTo>
                  <a:lnTo>
                    <a:pt x="6448" y="3551"/>
                  </a:lnTo>
                  <a:lnTo>
                    <a:pt x="6468" y="3224"/>
                  </a:lnTo>
                  <a:lnTo>
                    <a:pt x="6468" y="3224"/>
                  </a:lnTo>
                  <a:lnTo>
                    <a:pt x="6448" y="2898"/>
                  </a:lnTo>
                  <a:lnTo>
                    <a:pt x="6386" y="2571"/>
                  </a:lnTo>
                  <a:lnTo>
                    <a:pt x="6305" y="2265"/>
                  </a:lnTo>
                  <a:lnTo>
                    <a:pt x="6203" y="1980"/>
                  </a:lnTo>
                  <a:lnTo>
                    <a:pt x="6060" y="1694"/>
                  </a:lnTo>
                  <a:lnTo>
                    <a:pt x="5897" y="1429"/>
                  </a:lnTo>
                  <a:lnTo>
                    <a:pt x="5713" y="1164"/>
                  </a:lnTo>
                  <a:lnTo>
                    <a:pt x="5509" y="939"/>
                  </a:lnTo>
                  <a:lnTo>
                    <a:pt x="5285" y="735"/>
                  </a:lnTo>
                  <a:lnTo>
                    <a:pt x="5040" y="552"/>
                  </a:lnTo>
                  <a:lnTo>
                    <a:pt x="4775" y="388"/>
                  </a:lnTo>
                  <a:lnTo>
                    <a:pt x="4489" y="246"/>
                  </a:lnTo>
                  <a:lnTo>
                    <a:pt x="4183" y="144"/>
                  </a:lnTo>
                  <a:lnTo>
                    <a:pt x="3877" y="62"/>
                  </a:lnTo>
                  <a:lnTo>
                    <a:pt x="3550" y="1"/>
                  </a:lnTo>
                  <a:lnTo>
                    <a:pt x="3224" y="1"/>
                  </a:lnTo>
                  <a:lnTo>
                    <a:pt x="3224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8"/>
            <p:cNvSpPr/>
            <p:nvPr/>
          </p:nvSpPr>
          <p:spPr>
            <a:xfrm>
              <a:off x="2182957" y="-866745"/>
              <a:ext cx="0" cy="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28"/>
          <p:cNvGrpSpPr/>
          <p:nvPr/>
        </p:nvGrpSpPr>
        <p:grpSpPr>
          <a:xfrm>
            <a:off x="5930373" y="3656285"/>
            <a:ext cx="460102" cy="460212"/>
            <a:chOff x="1358373" y="-1777840"/>
            <a:chExt cx="460102" cy="460212"/>
          </a:xfrm>
        </p:grpSpPr>
        <p:sp>
          <p:nvSpPr>
            <p:cNvPr id="1094" name="Google Shape;1094;p28"/>
            <p:cNvSpPr/>
            <p:nvPr/>
          </p:nvSpPr>
          <p:spPr>
            <a:xfrm>
              <a:off x="1358373" y="-1777840"/>
              <a:ext cx="460102" cy="460212"/>
            </a:xfrm>
            <a:custGeom>
              <a:avLst/>
              <a:gdLst/>
              <a:ahLst/>
              <a:cxnLst/>
              <a:rect l="l" t="t" r="r" b="b"/>
              <a:pathLst>
                <a:path w="86689" h="86669" extrusionOk="0">
                  <a:moveTo>
                    <a:pt x="10119" y="6549"/>
                  </a:moveTo>
                  <a:lnTo>
                    <a:pt x="10568" y="6569"/>
                  </a:lnTo>
                  <a:lnTo>
                    <a:pt x="11017" y="6631"/>
                  </a:lnTo>
                  <a:lnTo>
                    <a:pt x="11446" y="6753"/>
                  </a:lnTo>
                  <a:lnTo>
                    <a:pt x="11854" y="6896"/>
                  </a:lnTo>
                  <a:lnTo>
                    <a:pt x="12241" y="7080"/>
                  </a:lnTo>
                  <a:lnTo>
                    <a:pt x="12609" y="7304"/>
                  </a:lnTo>
                  <a:lnTo>
                    <a:pt x="12955" y="7569"/>
                  </a:lnTo>
                  <a:lnTo>
                    <a:pt x="13261" y="7855"/>
                  </a:lnTo>
                  <a:lnTo>
                    <a:pt x="13547" y="8181"/>
                  </a:lnTo>
                  <a:lnTo>
                    <a:pt x="13812" y="8508"/>
                  </a:lnTo>
                  <a:lnTo>
                    <a:pt x="14037" y="8875"/>
                  </a:lnTo>
                  <a:lnTo>
                    <a:pt x="14220" y="9283"/>
                  </a:lnTo>
                  <a:lnTo>
                    <a:pt x="14383" y="9691"/>
                  </a:lnTo>
                  <a:lnTo>
                    <a:pt x="14485" y="10119"/>
                  </a:lnTo>
                  <a:lnTo>
                    <a:pt x="14547" y="10548"/>
                  </a:lnTo>
                  <a:lnTo>
                    <a:pt x="14567" y="11017"/>
                  </a:lnTo>
                  <a:lnTo>
                    <a:pt x="14547" y="11466"/>
                  </a:lnTo>
                  <a:lnTo>
                    <a:pt x="14485" y="11915"/>
                  </a:lnTo>
                  <a:lnTo>
                    <a:pt x="14383" y="12343"/>
                  </a:lnTo>
                  <a:lnTo>
                    <a:pt x="14220" y="12751"/>
                  </a:lnTo>
                  <a:lnTo>
                    <a:pt x="14037" y="13139"/>
                  </a:lnTo>
                  <a:lnTo>
                    <a:pt x="13812" y="13506"/>
                  </a:lnTo>
                  <a:lnTo>
                    <a:pt x="13547" y="13853"/>
                  </a:lnTo>
                  <a:lnTo>
                    <a:pt x="13261" y="14159"/>
                  </a:lnTo>
                  <a:lnTo>
                    <a:pt x="12955" y="14445"/>
                  </a:lnTo>
                  <a:lnTo>
                    <a:pt x="12609" y="14710"/>
                  </a:lnTo>
                  <a:lnTo>
                    <a:pt x="12241" y="14934"/>
                  </a:lnTo>
                  <a:lnTo>
                    <a:pt x="11854" y="15118"/>
                  </a:lnTo>
                  <a:lnTo>
                    <a:pt x="11446" y="15261"/>
                  </a:lnTo>
                  <a:lnTo>
                    <a:pt x="11017" y="15383"/>
                  </a:lnTo>
                  <a:lnTo>
                    <a:pt x="10568" y="15444"/>
                  </a:lnTo>
                  <a:lnTo>
                    <a:pt x="10119" y="15465"/>
                  </a:lnTo>
                  <a:lnTo>
                    <a:pt x="9650" y="15444"/>
                  </a:lnTo>
                  <a:lnTo>
                    <a:pt x="9222" y="15383"/>
                  </a:lnTo>
                  <a:lnTo>
                    <a:pt x="8793" y="15261"/>
                  </a:lnTo>
                  <a:lnTo>
                    <a:pt x="8385" y="15118"/>
                  </a:lnTo>
                  <a:lnTo>
                    <a:pt x="7998" y="14934"/>
                  </a:lnTo>
                  <a:lnTo>
                    <a:pt x="7630" y="14710"/>
                  </a:lnTo>
                  <a:lnTo>
                    <a:pt x="7284" y="14445"/>
                  </a:lnTo>
                  <a:lnTo>
                    <a:pt x="6957" y="14159"/>
                  </a:lnTo>
                  <a:lnTo>
                    <a:pt x="6671" y="13853"/>
                  </a:lnTo>
                  <a:lnTo>
                    <a:pt x="6406" y="13506"/>
                  </a:lnTo>
                  <a:lnTo>
                    <a:pt x="6202" y="13139"/>
                  </a:lnTo>
                  <a:lnTo>
                    <a:pt x="5998" y="12751"/>
                  </a:lnTo>
                  <a:lnTo>
                    <a:pt x="5855" y="12343"/>
                  </a:lnTo>
                  <a:lnTo>
                    <a:pt x="5753" y="11915"/>
                  </a:lnTo>
                  <a:lnTo>
                    <a:pt x="5672" y="11466"/>
                  </a:lnTo>
                  <a:lnTo>
                    <a:pt x="5651" y="11017"/>
                  </a:lnTo>
                  <a:lnTo>
                    <a:pt x="5672" y="10548"/>
                  </a:lnTo>
                  <a:lnTo>
                    <a:pt x="5753" y="10119"/>
                  </a:lnTo>
                  <a:lnTo>
                    <a:pt x="5855" y="9691"/>
                  </a:lnTo>
                  <a:lnTo>
                    <a:pt x="5998" y="9283"/>
                  </a:lnTo>
                  <a:lnTo>
                    <a:pt x="6202" y="8875"/>
                  </a:lnTo>
                  <a:lnTo>
                    <a:pt x="6406" y="8508"/>
                  </a:lnTo>
                  <a:lnTo>
                    <a:pt x="6671" y="8181"/>
                  </a:lnTo>
                  <a:lnTo>
                    <a:pt x="6957" y="7855"/>
                  </a:lnTo>
                  <a:lnTo>
                    <a:pt x="7284" y="7569"/>
                  </a:lnTo>
                  <a:lnTo>
                    <a:pt x="7630" y="7304"/>
                  </a:lnTo>
                  <a:lnTo>
                    <a:pt x="7998" y="7080"/>
                  </a:lnTo>
                  <a:lnTo>
                    <a:pt x="8385" y="6896"/>
                  </a:lnTo>
                  <a:lnTo>
                    <a:pt x="8793" y="6753"/>
                  </a:lnTo>
                  <a:lnTo>
                    <a:pt x="9222" y="6631"/>
                  </a:lnTo>
                  <a:lnTo>
                    <a:pt x="9650" y="6569"/>
                  </a:lnTo>
                  <a:lnTo>
                    <a:pt x="10119" y="6549"/>
                  </a:lnTo>
                  <a:close/>
                  <a:moveTo>
                    <a:pt x="26319" y="6549"/>
                  </a:moveTo>
                  <a:lnTo>
                    <a:pt x="26768" y="6569"/>
                  </a:lnTo>
                  <a:lnTo>
                    <a:pt x="27216" y="6631"/>
                  </a:lnTo>
                  <a:lnTo>
                    <a:pt x="27645" y="6753"/>
                  </a:lnTo>
                  <a:lnTo>
                    <a:pt x="28053" y="6896"/>
                  </a:lnTo>
                  <a:lnTo>
                    <a:pt x="28441" y="7080"/>
                  </a:lnTo>
                  <a:lnTo>
                    <a:pt x="28808" y="7304"/>
                  </a:lnTo>
                  <a:lnTo>
                    <a:pt x="29155" y="7569"/>
                  </a:lnTo>
                  <a:lnTo>
                    <a:pt x="29461" y="7855"/>
                  </a:lnTo>
                  <a:lnTo>
                    <a:pt x="29746" y="8181"/>
                  </a:lnTo>
                  <a:lnTo>
                    <a:pt x="30011" y="8508"/>
                  </a:lnTo>
                  <a:lnTo>
                    <a:pt x="30236" y="8875"/>
                  </a:lnTo>
                  <a:lnTo>
                    <a:pt x="30420" y="9283"/>
                  </a:lnTo>
                  <a:lnTo>
                    <a:pt x="30583" y="9691"/>
                  </a:lnTo>
                  <a:lnTo>
                    <a:pt x="30685" y="10119"/>
                  </a:lnTo>
                  <a:lnTo>
                    <a:pt x="30746" y="10548"/>
                  </a:lnTo>
                  <a:lnTo>
                    <a:pt x="30766" y="11017"/>
                  </a:lnTo>
                  <a:lnTo>
                    <a:pt x="30746" y="11466"/>
                  </a:lnTo>
                  <a:lnTo>
                    <a:pt x="30685" y="11915"/>
                  </a:lnTo>
                  <a:lnTo>
                    <a:pt x="30583" y="12343"/>
                  </a:lnTo>
                  <a:lnTo>
                    <a:pt x="30420" y="12751"/>
                  </a:lnTo>
                  <a:lnTo>
                    <a:pt x="30236" y="13139"/>
                  </a:lnTo>
                  <a:lnTo>
                    <a:pt x="30011" y="13506"/>
                  </a:lnTo>
                  <a:lnTo>
                    <a:pt x="29746" y="13853"/>
                  </a:lnTo>
                  <a:lnTo>
                    <a:pt x="29461" y="14159"/>
                  </a:lnTo>
                  <a:lnTo>
                    <a:pt x="29155" y="14445"/>
                  </a:lnTo>
                  <a:lnTo>
                    <a:pt x="28808" y="14710"/>
                  </a:lnTo>
                  <a:lnTo>
                    <a:pt x="28441" y="14934"/>
                  </a:lnTo>
                  <a:lnTo>
                    <a:pt x="28053" y="15118"/>
                  </a:lnTo>
                  <a:lnTo>
                    <a:pt x="27645" y="15261"/>
                  </a:lnTo>
                  <a:lnTo>
                    <a:pt x="27216" y="15383"/>
                  </a:lnTo>
                  <a:lnTo>
                    <a:pt x="26768" y="15444"/>
                  </a:lnTo>
                  <a:lnTo>
                    <a:pt x="26319" y="15465"/>
                  </a:lnTo>
                  <a:lnTo>
                    <a:pt x="25849" y="15444"/>
                  </a:lnTo>
                  <a:lnTo>
                    <a:pt x="25421" y="15383"/>
                  </a:lnTo>
                  <a:lnTo>
                    <a:pt x="24993" y="15261"/>
                  </a:lnTo>
                  <a:lnTo>
                    <a:pt x="24585" y="15118"/>
                  </a:lnTo>
                  <a:lnTo>
                    <a:pt x="24197" y="14934"/>
                  </a:lnTo>
                  <a:lnTo>
                    <a:pt x="23830" y="14710"/>
                  </a:lnTo>
                  <a:lnTo>
                    <a:pt x="23483" y="14445"/>
                  </a:lnTo>
                  <a:lnTo>
                    <a:pt x="23156" y="14159"/>
                  </a:lnTo>
                  <a:lnTo>
                    <a:pt x="22871" y="13853"/>
                  </a:lnTo>
                  <a:lnTo>
                    <a:pt x="22626" y="13506"/>
                  </a:lnTo>
                  <a:lnTo>
                    <a:pt x="22402" y="13139"/>
                  </a:lnTo>
                  <a:lnTo>
                    <a:pt x="22197" y="12751"/>
                  </a:lnTo>
                  <a:lnTo>
                    <a:pt x="22055" y="12343"/>
                  </a:lnTo>
                  <a:lnTo>
                    <a:pt x="21953" y="11915"/>
                  </a:lnTo>
                  <a:lnTo>
                    <a:pt x="21871" y="11466"/>
                  </a:lnTo>
                  <a:lnTo>
                    <a:pt x="21851" y="11017"/>
                  </a:lnTo>
                  <a:lnTo>
                    <a:pt x="21871" y="10548"/>
                  </a:lnTo>
                  <a:lnTo>
                    <a:pt x="21953" y="10119"/>
                  </a:lnTo>
                  <a:lnTo>
                    <a:pt x="22055" y="9691"/>
                  </a:lnTo>
                  <a:lnTo>
                    <a:pt x="22197" y="9283"/>
                  </a:lnTo>
                  <a:lnTo>
                    <a:pt x="22402" y="8875"/>
                  </a:lnTo>
                  <a:lnTo>
                    <a:pt x="22626" y="8508"/>
                  </a:lnTo>
                  <a:lnTo>
                    <a:pt x="22871" y="8181"/>
                  </a:lnTo>
                  <a:lnTo>
                    <a:pt x="23156" y="7855"/>
                  </a:lnTo>
                  <a:lnTo>
                    <a:pt x="23483" y="7569"/>
                  </a:lnTo>
                  <a:lnTo>
                    <a:pt x="23830" y="7304"/>
                  </a:lnTo>
                  <a:lnTo>
                    <a:pt x="24197" y="7080"/>
                  </a:lnTo>
                  <a:lnTo>
                    <a:pt x="24585" y="6896"/>
                  </a:lnTo>
                  <a:lnTo>
                    <a:pt x="24993" y="6753"/>
                  </a:lnTo>
                  <a:lnTo>
                    <a:pt x="25421" y="6631"/>
                  </a:lnTo>
                  <a:lnTo>
                    <a:pt x="25849" y="6569"/>
                  </a:lnTo>
                  <a:lnTo>
                    <a:pt x="26319" y="6549"/>
                  </a:lnTo>
                  <a:close/>
                  <a:moveTo>
                    <a:pt x="42518" y="6549"/>
                  </a:moveTo>
                  <a:lnTo>
                    <a:pt x="42967" y="6569"/>
                  </a:lnTo>
                  <a:lnTo>
                    <a:pt x="43416" y="6631"/>
                  </a:lnTo>
                  <a:lnTo>
                    <a:pt x="43844" y="6753"/>
                  </a:lnTo>
                  <a:lnTo>
                    <a:pt x="44252" y="6896"/>
                  </a:lnTo>
                  <a:lnTo>
                    <a:pt x="44640" y="7080"/>
                  </a:lnTo>
                  <a:lnTo>
                    <a:pt x="45007" y="7304"/>
                  </a:lnTo>
                  <a:lnTo>
                    <a:pt x="45354" y="7569"/>
                  </a:lnTo>
                  <a:lnTo>
                    <a:pt x="45660" y="7855"/>
                  </a:lnTo>
                  <a:lnTo>
                    <a:pt x="45966" y="8181"/>
                  </a:lnTo>
                  <a:lnTo>
                    <a:pt x="46211" y="8508"/>
                  </a:lnTo>
                  <a:lnTo>
                    <a:pt x="46435" y="8875"/>
                  </a:lnTo>
                  <a:lnTo>
                    <a:pt x="46619" y="9283"/>
                  </a:lnTo>
                  <a:lnTo>
                    <a:pt x="46782" y="9691"/>
                  </a:lnTo>
                  <a:lnTo>
                    <a:pt x="46884" y="10119"/>
                  </a:lnTo>
                  <a:lnTo>
                    <a:pt x="46945" y="10548"/>
                  </a:lnTo>
                  <a:lnTo>
                    <a:pt x="46966" y="11017"/>
                  </a:lnTo>
                  <a:lnTo>
                    <a:pt x="46945" y="11466"/>
                  </a:lnTo>
                  <a:lnTo>
                    <a:pt x="46884" y="11915"/>
                  </a:lnTo>
                  <a:lnTo>
                    <a:pt x="46782" y="12343"/>
                  </a:lnTo>
                  <a:lnTo>
                    <a:pt x="46619" y="12751"/>
                  </a:lnTo>
                  <a:lnTo>
                    <a:pt x="46435" y="13139"/>
                  </a:lnTo>
                  <a:lnTo>
                    <a:pt x="46211" y="13506"/>
                  </a:lnTo>
                  <a:lnTo>
                    <a:pt x="45966" y="13853"/>
                  </a:lnTo>
                  <a:lnTo>
                    <a:pt x="45660" y="14159"/>
                  </a:lnTo>
                  <a:lnTo>
                    <a:pt x="45354" y="14445"/>
                  </a:lnTo>
                  <a:lnTo>
                    <a:pt x="45007" y="14710"/>
                  </a:lnTo>
                  <a:lnTo>
                    <a:pt x="44640" y="14934"/>
                  </a:lnTo>
                  <a:lnTo>
                    <a:pt x="44252" y="15118"/>
                  </a:lnTo>
                  <a:lnTo>
                    <a:pt x="43844" y="15261"/>
                  </a:lnTo>
                  <a:lnTo>
                    <a:pt x="43416" y="15383"/>
                  </a:lnTo>
                  <a:lnTo>
                    <a:pt x="42967" y="15444"/>
                  </a:lnTo>
                  <a:lnTo>
                    <a:pt x="42518" y="15465"/>
                  </a:lnTo>
                  <a:lnTo>
                    <a:pt x="42049" y="15444"/>
                  </a:lnTo>
                  <a:lnTo>
                    <a:pt x="41620" y="15383"/>
                  </a:lnTo>
                  <a:lnTo>
                    <a:pt x="41192" y="15261"/>
                  </a:lnTo>
                  <a:lnTo>
                    <a:pt x="40784" y="15118"/>
                  </a:lnTo>
                  <a:lnTo>
                    <a:pt x="40396" y="14934"/>
                  </a:lnTo>
                  <a:lnTo>
                    <a:pt x="40029" y="14710"/>
                  </a:lnTo>
                  <a:lnTo>
                    <a:pt x="39682" y="14445"/>
                  </a:lnTo>
                  <a:lnTo>
                    <a:pt x="39356" y="14159"/>
                  </a:lnTo>
                  <a:lnTo>
                    <a:pt x="39070" y="13853"/>
                  </a:lnTo>
                  <a:lnTo>
                    <a:pt x="38825" y="13506"/>
                  </a:lnTo>
                  <a:lnTo>
                    <a:pt x="38601" y="13139"/>
                  </a:lnTo>
                  <a:lnTo>
                    <a:pt x="38397" y="12751"/>
                  </a:lnTo>
                  <a:lnTo>
                    <a:pt x="38254" y="12343"/>
                  </a:lnTo>
                  <a:lnTo>
                    <a:pt x="38152" y="11915"/>
                  </a:lnTo>
                  <a:lnTo>
                    <a:pt x="38070" y="11466"/>
                  </a:lnTo>
                  <a:lnTo>
                    <a:pt x="38050" y="11017"/>
                  </a:lnTo>
                  <a:lnTo>
                    <a:pt x="38070" y="10548"/>
                  </a:lnTo>
                  <a:lnTo>
                    <a:pt x="38152" y="10119"/>
                  </a:lnTo>
                  <a:lnTo>
                    <a:pt x="38254" y="9691"/>
                  </a:lnTo>
                  <a:lnTo>
                    <a:pt x="38397" y="9283"/>
                  </a:lnTo>
                  <a:lnTo>
                    <a:pt x="38601" y="8875"/>
                  </a:lnTo>
                  <a:lnTo>
                    <a:pt x="38825" y="8508"/>
                  </a:lnTo>
                  <a:lnTo>
                    <a:pt x="39070" y="8181"/>
                  </a:lnTo>
                  <a:lnTo>
                    <a:pt x="39356" y="7855"/>
                  </a:lnTo>
                  <a:lnTo>
                    <a:pt x="39682" y="7569"/>
                  </a:lnTo>
                  <a:lnTo>
                    <a:pt x="40029" y="7304"/>
                  </a:lnTo>
                  <a:lnTo>
                    <a:pt x="40396" y="7080"/>
                  </a:lnTo>
                  <a:lnTo>
                    <a:pt x="40784" y="6896"/>
                  </a:lnTo>
                  <a:lnTo>
                    <a:pt x="41192" y="6753"/>
                  </a:lnTo>
                  <a:lnTo>
                    <a:pt x="41620" y="6631"/>
                  </a:lnTo>
                  <a:lnTo>
                    <a:pt x="42049" y="6569"/>
                  </a:lnTo>
                  <a:lnTo>
                    <a:pt x="42518" y="6549"/>
                  </a:lnTo>
                  <a:close/>
                  <a:moveTo>
                    <a:pt x="52474" y="43558"/>
                  </a:moveTo>
                  <a:lnTo>
                    <a:pt x="52739" y="43579"/>
                  </a:lnTo>
                  <a:lnTo>
                    <a:pt x="52984" y="43620"/>
                  </a:lnTo>
                  <a:lnTo>
                    <a:pt x="53249" y="43681"/>
                  </a:lnTo>
                  <a:lnTo>
                    <a:pt x="53494" y="43763"/>
                  </a:lnTo>
                  <a:lnTo>
                    <a:pt x="53739" y="43865"/>
                  </a:lnTo>
                  <a:lnTo>
                    <a:pt x="53984" y="44007"/>
                  </a:lnTo>
                  <a:lnTo>
                    <a:pt x="54208" y="44171"/>
                  </a:lnTo>
                  <a:lnTo>
                    <a:pt x="54412" y="44354"/>
                  </a:lnTo>
                  <a:lnTo>
                    <a:pt x="54596" y="44558"/>
                  </a:lnTo>
                  <a:lnTo>
                    <a:pt x="54759" y="44783"/>
                  </a:lnTo>
                  <a:lnTo>
                    <a:pt x="54902" y="45007"/>
                  </a:lnTo>
                  <a:lnTo>
                    <a:pt x="55004" y="45252"/>
                  </a:lnTo>
                  <a:lnTo>
                    <a:pt x="55106" y="45497"/>
                  </a:lnTo>
                  <a:lnTo>
                    <a:pt x="55167" y="45762"/>
                  </a:lnTo>
                  <a:lnTo>
                    <a:pt x="55208" y="46007"/>
                  </a:lnTo>
                  <a:lnTo>
                    <a:pt x="55228" y="46272"/>
                  </a:lnTo>
                  <a:lnTo>
                    <a:pt x="55208" y="46537"/>
                  </a:lnTo>
                  <a:lnTo>
                    <a:pt x="55167" y="46802"/>
                  </a:lnTo>
                  <a:lnTo>
                    <a:pt x="55106" y="47068"/>
                  </a:lnTo>
                  <a:lnTo>
                    <a:pt x="55024" y="47312"/>
                  </a:lnTo>
                  <a:lnTo>
                    <a:pt x="54902" y="47557"/>
                  </a:lnTo>
                  <a:lnTo>
                    <a:pt x="54780" y="47802"/>
                  </a:lnTo>
                  <a:lnTo>
                    <a:pt x="54596" y="48027"/>
                  </a:lnTo>
                  <a:lnTo>
                    <a:pt x="44497" y="60451"/>
                  </a:lnTo>
                  <a:lnTo>
                    <a:pt x="44273" y="60676"/>
                  </a:lnTo>
                  <a:lnTo>
                    <a:pt x="44048" y="60880"/>
                  </a:lnTo>
                  <a:lnTo>
                    <a:pt x="43803" y="61063"/>
                  </a:lnTo>
                  <a:lnTo>
                    <a:pt x="43538" y="61206"/>
                  </a:lnTo>
                  <a:lnTo>
                    <a:pt x="43252" y="61308"/>
                  </a:lnTo>
                  <a:lnTo>
                    <a:pt x="42967" y="61390"/>
                  </a:lnTo>
                  <a:lnTo>
                    <a:pt x="42681" y="61431"/>
                  </a:lnTo>
                  <a:lnTo>
                    <a:pt x="42375" y="61451"/>
                  </a:lnTo>
                  <a:lnTo>
                    <a:pt x="42171" y="61451"/>
                  </a:lnTo>
                  <a:lnTo>
                    <a:pt x="41947" y="61431"/>
                  </a:lnTo>
                  <a:lnTo>
                    <a:pt x="41743" y="61390"/>
                  </a:lnTo>
                  <a:lnTo>
                    <a:pt x="41539" y="61329"/>
                  </a:lnTo>
                  <a:lnTo>
                    <a:pt x="41335" y="61247"/>
                  </a:lnTo>
                  <a:lnTo>
                    <a:pt x="41131" y="61166"/>
                  </a:lnTo>
                  <a:lnTo>
                    <a:pt x="40947" y="61043"/>
                  </a:lnTo>
                  <a:lnTo>
                    <a:pt x="40763" y="60921"/>
                  </a:lnTo>
                  <a:lnTo>
                    <a:pt x="32643" y="54943"/>
                  </a:lnTo>
                  <a:lnTo>
                    <a:pt x="32419" y="54759"/>
                  </a:lnTo>
                  <a:lnTo>
                    <a:pt x="32235" y="54576"/>
                  </a:lnTo>
                  <a:lnTo>
                    <a:pt x="32052" y="54372"/>
                  </a:lnTo>
                  <a:lnTo>
                    <a:pt x="31909" y="54147"/>
                  </a:lnTo>
                  <a:lnTo>
                    <a:pt x="31786" y="53902"/>
                  </a:lnTo>
                  <a:lnTo>
                    <a:pt x="31684" y="53658"/>
                  </a:lnTo>
                  <a:lnTo>
                    <a:pt x="31623" y="53413"/>
                  </a:lnTo>
                  <a:lnTo>
                    <a:pt x="31562" y="53147"/>
                  </a:lnTo>
                  <a:lnTo>
                    <a:pt x="31542" y="52882"/>
                  </a:lnTo>
                  <a:lnTo>
                    <a:pt x="31542" y="52637"/>
                  </a:lnTo>
                  <a:lnTo>
                    <a:pt x="31562" y="52372"/>
                  </a:lnTo>
                  <a:lnTo>
                    <a:pt x="31603" y="52107"/>
                  </a:lnTo>
                  <a:lnTo>
                    <a:pt x="31684" y="51842"/>
                  </a:lnTo>
                  <a:lnTo>
                    <a:pt x="31786" y="51597"/>
                  </a:lnTo>
                  <a:lnTo>
                    <a:pt x="31909" y="51352"/>
                  </a:lnTo>
                  <a:lnTo>
                    <a:pt x="32072" y="51128"/>
                  </a:lnTo>
                  <a:lnTo>
                    <a:pt x="32235" y="50903"/>
                  </a:lnTo>
                  <a:lnTo>
                    <a:pt x="32439" y="50720"/>
                  </a:lnTo>
                  <a:lnTo>
                    <a:pt x="32643" y="50536"/>
                  </a:lnTo>
                  <a:lnTo>
                    <a:pt x="32868" y="50393"/>
                  </a:lnTo>
                  <a:lnTo>
                    <a:pt x="33092" y="50271"/>
                  </a:lnTo>
                  <a:lnTo>
                    <a:pt x="33337" y="50169"/>
                  </a:lnTo>
                  <a:lnTo>
                    <a:pt x="33602" y="50087"/>
                  </a:lnTo>
                  <a:lnTo>
                    <a:pt x="33847" y="50046"/>
                  </a:lnTo>
                  <a:lnTo>
                    <a:pt x="34112" y="50026"/>
                  </a:lnTo>
                  <a:lnTo>
                    <a:pt x="34378" y="50006"/>
                  </a:lnTo>
                  <a:lnTo>
                    <a:pt x="34643" y="50046"/>
                  </a:lnTo>
                  <a:lnTo>
                    <a:pt x="34908" y="50087"/>
                  </a:lnTo>
                  <a:lnTo>
                    <a:pt x="35153" y="50169"/>
                  </a:lnTo>
                  <a:lnTo>
                    <a:pt x="35398" y="50271"/>
                  </a:lnTo>
                  <a:lnTo>
                    <a:pt x="35642" y="50393"/>
                  </a:lnTo>
                  <a:lnTo>
                    <a:pt x="35887" y="50536"/>
                  </a:lnTo>
                  <a:lnTo>
                    <a:pt x="41906" y="54984"/>
                  </a:lnTo>
                  <a:lnTo>
                    <a:pt x="50373" y="44579"/>
                  </a:lnTo>
                  <a:lnTo>
                    <a:pt x="50556" y="44354"/>
                  </a:lnTo>
                  <a:lnTo>
                    <a:pt x="50760" y="44171"/>
                  </a:lnTo>
                  <a:lnTo>
                    <a:pt x="50985" y="44028"/>
                  </a:lnTo>
                  <a:lnTo>
                    <a:pt x="51209" y="43885"/>
                  </a:lnTo>
                  <a:lnTo>
                    <a:pt x="51454" y="43763"/>
                  </a:lnTo>
                  <a:lnTo>
                    <a:pt x="51699" y="43681"/>
                  </a:lnTo>
                  <a:lnTo>
                    <a:pt x="51944" y="43620"/>
                  </a:lnTo>
                  <a:lnTo>
                    <a:pt x="52209" y="43579"/>
                  </a:lnTo>
                  <a:lnTo>
                    <a:pt x="52474" y="43558"/>
                  </a:lnTo>
                  <a:close/>
                  <a:moveTo>
                    <a:pt x="42844" y="31684"/>
                  </a:moveTo>
                  <a:lnTo>
                    <a:pt x="42334" y="31705"/>
                  </a:lnTo>
                  <a:lnTo>
                    <a:pt x="41824" y="31746"/>
                  </a:lnTo>
                  <a:lnTo>
                    <a:pt x="41314" y="31786"/>
                  </a:lnTo>
                  <a:lnTo>
                    <a:pt x="40804" y="31848"/>
                  </a:lnTo>
                  <a:lnTo>
                    <a:pt x="40294" y="31909"/>
                  </a:lnTo>
                  <a:lnTo>
                    <a:pt x="39805" y="32011"/>
                  </a:lnTo>
                  <a:lnTo>
                    <a:pt x="39294" y="32093"/>
                  </a:lnTo>
                  <a:lnTo>
                    <a:pt x="38805" y="32195"/>
                  </a:lnTo>
                  <a:lnTo>
                    <a:pt x="38315" y="32317"/>
                  </a:lnTo>
                  <a:lnTo>
                    <a:pt x="37846" y="32460"/>
                  </a:lnTo>
                  <a:lnTo>
                    <a:pt x="37356" y="32603"/>
                  </a:lnTo>
                  <a:lnTo>
                    <a:pt x="36887" y="32745"/>
                  </a:lnTo>
                  <a:lnTo>
                    <a:pt x="36418" y="32909"/>
                  </a:lnTo>
                  <a:lnTo>
                    <a:pt x="35500" y="33276"/>
                  </a:lnTo>
                  <a:lnTo>
                    <a:pt x="34602" y="33684"/>
                  </a:lnTo>
                  <a:lnTo>
                    <a:pt x="33725" y="34133"/>
                  </a:lnTo>
                  <a:lnTo>
                    <a:pt x="32888" y="34622"/>
                  </a:lnTo>
                  <a:lnTo>
                    <a:pt x="32072" y="35153"/>
                  </a:lnTo>
                  <a:lnTo>
                    <a:pt x="31276" y="35704"/>
                  </a:lnTo>
                  <a:lnTo>
                    <a:pt x="30501" y="36316"/>
                  </a:lnTo>
                  <a:lnTo>
                    <a:pt x="29767" y="36948"/>
                  </a:lnTo>
                  <a:lnTo>
                    <a:pt x="29073" y="37621"/>
                  </a:lnTo>
                  <a:lnTo>
                    <a:pt x="28400" y="38315"/>
                  </a:lnTo>
                  <a:lnTo>
                    <a:pt x="27767" y="39050"/>
                  </a:lnTo>
                  <a:lnTo>
                    <a:pt x="27155" y="39825"/>
                  </a:lnTo>
                  <a:lnTo>
                    <a:pt x="26604" y="40621"/>
                  </a:lnTo>
                  <a:lnTo>
                    <a:pt x="26074" y="41437"/>
                  </a:lnTo>
                  <a:lnTo>
                    <a:pt x="25584" y="42294"/>
                  </a:lnTo>
                  <a:lnTo>
                    <a:pt x="25135" y="43150"/>
                  </a:lnTo>
                  <a:lnTo>
                    <a:pt x="24727" y="44048"/>
                  </a:lnTo>
                  <a:lnTo>
                    <a:pt x="24360" y="44966"/>
                  </a:lnTo>
                  <a:lnTo>
                    <a:pt x="24197" y="45435"/>
                  </a:lnTo>
                  <a:lnTo>
                    <a:pt x="24054" y="45905"/>
                  </a:lnTo>
                  <a:lnTo>
                    <a:pt x="23911" y="46394"/>
                  </a:lnTo>
                  <a:lnTo>
                    <a:pt x="23768" y="46884"/>
                  </a:lnTo>
                  <a:lnTo>
                    <a:pt x="23646" y="47353"/>
                  </a:lnTo>
                  <a:lnTo>
                    <a:pt x="23544" y="47863"/>
                  </a:lnTo>
                  <a:lnTo>
                    <a:pt x="23442" y="48353"/>
                  </a:lnTo>
                  <a:lnTo>
                    <a:pt x="23360" y="48843"/>
                  </a:lnTo>
                  <a:lnTo>
                    <a:pt x="23299" y="49353"/>
                  </a:lnTo>
                  <a:lnTo>
                    <a:pt x="23238" y="49863"/>
                  </a:lnTo>
                  <a:lnTo>
                    <a:pt x="23197" y="50373"/>
                  </a:lnTo>
                  <a:lnTo>
                    <a:pt x="23156" y="50883"/>
                  </a:lnTo>
                  <a:lnTo>
                    <a:pt x="23136" y="51413"/>
                  </a:lnTo>
                  <a:lnTo>
                    <a:pt x="23136" y="51923"/>
                  </a:lnTo>
                  <a:lnTo>
                    <a:pt x="23136" y="52454"/>
                  </a:lnTo>
                  <a:lnTo>
                    <a:pt x="23156" y="52964"/>
                  </a:lnTo>
                  <a:lnTo>
                    <a:pt x="23197" y="53474"/>
                  </a:lnTo>
                  <a:lnTo>
                    <a:pt x="23238" y="53984"/>
                  </a:lnTo>
                  <a:lnTo>
                    <a:pt x="23299" y="54494"/>
                  </a:lnTo>
                  <a:lnTo>
                    <a:pt x="23360" y="55004"/>
                  </a:lnTo>
                  <a:lnTo>
                    <a:pt x="23442" y="55514"/>
                  </a:lnTo>
                  <a:lnTo>
                    <a:pt x="23544" y="56004"/>
                  </a:lnTo>
                  <a:lnTo>
                    <a:pt x="23646" y="56493"/>
                  </a:lnTo>
                  <a:lnTo>
                    <a:pt x="23768" y="56983"/>
                  </a:lnTo>
                  <a:lnTo>
                    <a:pt x="23911" y="57452"/>
                  </a:lnTo>
                  <a:lnTo>
                    <a:pt x="24054" y="57942"/>
                  </a:lnTo>
                  <a:lnTo>
                    <a:pt x="24197" y="58411"/>
                  </a:lnTo>
                  <a:lnTo>
                    <a:pt x="24360" y="58880"/>
                  </a:lnTo>
                  <a:lnTo>
                    <a:pt x="24727" y="59799"/>
                  </a:lnTo>
                  <a:lnTo>
                    <a:pt x="25135" y="60696"/>
                  </a:lnTo>
                  <a:lnTo>
                    <a:pt x="25584" y="61574"/>
                  </a:lnTo>
                  <a:lnTo>
                    <a:pt x="26074" y="62410"/>
                  </a:lnTo>
                  <a:lnTo>
                    <a:pt x="26604" y="63226"/>
                  </a:lnTo>
                  <a:lnTo>
                    <a:pt x="27155" y="64022"/>
                  </a:lnTo>
                  <a:lnTo>
                    <a:pt x="27767" y="64797"/>
                  </a:lnTo>
                  <a:lnTo>
                    <a:pt x="28400" y="65532"/>
                  </a:lnTo>
                  <a:lnTo>
                    <a:pt x="29073" y="66225"/>
                  </a:lnTo>
                  <a:lnTo>
                    <a:pt x="29767" y="66898"/>
                  </a:lnTo>
                  <a:lnTo>
                    <a:pt x="30501" y="67531"/>
                  </a:lnTo>
                  <a:lnTo>
                    <a:pt x="31276" y="68143"/>
                  </a:lnTo>
                  <a:lnTo>
                    <a:pt x="32072" y="68714"/>
                  </a:lnTo>
                  <a:lnTo>
                    <a:pt x="32888" y="69224"/>
                  </a:lnTo>
                  <a:lnTo>
                    <a:pt x="33725" y="69714"/>
                  </a:lnTo>
                  <a:lnTo>
                    <a:pt x="34602" y="70163"/>
                  </a:lnTo>
                  <a:lnTo>
                    <a:pt x="35500" y="70571"/>
                  </a:lnTo>
                  <a:lnTo>
                    <a:pt x="36418" y="70938"/>
                  </a:lnTo>
                  <a:lnTo>
                    <a:pt x="36887" y="71101"/>
                  </a:lnTo>
                  <a:lnTo>
                    <a:pt x="37356" y="71265"/>
                  </a:lnTo>
                  <a:lnTo>
                    <a:pt x="37846" y="71407"/>
                  </a:lnTo>
                  <a:lnTo>
                    <a:pt x="38315" y="71530"/>
                  </a:lnTo>
                  <a:lnTo>
                    <a:pt x="38805" y="71652"/>
                  </a:lnTo>
                  <a:lnTo>
                    <a:pt x="39294" y="71754"/>
                  </a:lnTo>
                  <a:lnTo>
                    <a:pt x="39805" y="71856"/>
                  </a:lnTo>
                  <a:lnTo>
                    <a:pt x="40294" y="71938"/>
                  </a:lnTo>
                  <a:lnTo>
                    <a:pt x="40804" y="71999"/>
                  </a:lnTo>
                  <a:lnTo>
                    <a:pt x="41314" y="72060"/>
                  </a:lnTo>
                  <a:lnTo>
                    <a:pt x="41824" y="72101"/>
                  </a:lnTo>
                  <a:lnTo>
                    <a:pt x="42334" y="72142"/>
                  </a:lnTo>
                  <a:lnTo>
                    <a:pt x="42844" y="72162"/>
                  </a:lnTo>
                  <a:lnTo>
                    <a:pt x="43905" y="72162"/>
                  </a:lnTo>
                  <a:lnTo>
                    <a:pt x="44415" y="72142"/>
                  </a:lnTo>
                  <a:lnTo>
                    <a:pt x="44925" y="72101"/>
                  </a:lnTo>
                  <a:lnTo>
                    <a:pt x="45435" y="72060"/>
                  </a:lnTo>
                  <a:lnTo>
                    <a:pt x="45946" y="71999"/>
                  </a:lnTo>
                  <a:lnTo>
                    <a:pt x="46456" y="71938"/>
                  </a:lnTo>
                  <a:lnTo>
                    <a:pt x="46945" y="71856"/>
                  </a:lnTo>
                  <a:lnTo>
                    <a:pt x="47455" y="71754"/>
                  </a:lnTo>
                  <a:lnTo>
                    <a:pt x="47945" y="71652"/>
                  </a:lnTo>
                  <a:lnTo>
                    <a:pt x="48435" y="71530"/>
                  </a:lnTo>
                  <a:lnTo>
                    <a:pt x="48904" y="71407"/>
                  </a:lnTo>
                  <a:lnTo>
                    <a:pt x="49393" y="71265"/>
                  </a:lnTo>
                  <a:lnTo>
                    <a:pt x="49863" y="71101"/>
                  </a:lnTo>
                  <a:lnTo>
                    <a:pt x="50332" y="70938"/>
                  </a:lnTo>
                  <a:lnTo>
                    <a:pt x="51250" y="70571"/>
                  </a:lnTo>
                  <a:lnTo>
                    <a:pt x="52148" y="70163"/>
                  </a:lnTo>
                  <a:lnTo>
                    <a:pt x="53025" y="69714"/>
                  </a:lnTo>
                  <a:lnTo>
                    <a:pt x="53862" y="69224"/>
                  </a:lnTo>
                  <a:lnTo>
                    <a:pt x="54678" y="68714"/>
                  </a:lnTo>
                  <a:lnTo>
                    <a:pt x="55473" y="68143"/>
                  </a:lnTo>
                  <a:lnTo>
                    <a:pt x="56249" y="67531"/>
                  </a:lnTo>
                  <a:lnTo>
                    <a:pt x="56983" y="66898"/>
                  </a:lnTo>
                  <a:lnTo>
                    <a:pt x="57677" y="66225"/>
                  </a:lnTo>
                  <a:lnTo>
                    <a:pt x="58350" y="65532"/>
                  </a:lnTo>
                  <a:lnTo>
                    <a:pt x="58982" y="64797"/>
                  </a:lnTo>
                  <a:lnTo>
                    <a:pt x="59595" y="64022"/>
                  </a:lnTo>
                  <a:lnTo>
                    <a:pt x="60145" y="63226"/>
                  </a:lnTo>
                  <a:lnTo>
                    <a:pt x="60676" y="62410"/>
                  </a:lnTo>
                  <a:lnTo>
                    <a:pt x="61166" y="61574"/>
                  </a:lnTo>
                  <a:lnTo>
                    <a:pt x="61614" y="60696"/>
                  </a:lnTo>
                  <a:lnTo>
                    <a:pt x="62022" y="59799"/>
                  </a:lnTo>
                  <a:lnTo>
                    <a:pt x="62390" y="58880"/>
                  </a:lnTo>
                  <a:lnTo>
                    <a:pt x="62553" y="58411"/>
                  </a:lnTo>
                  <a:lnTo>
                    <a:pt x="62696" y="57942"/>
                  </a:lnTo>
                  <a:lnTo>
                    <a:pt x="62838" y="57452"/>
                  </a:lnTo>
                  <a:lnTo>
                    <a:pt x="62981" y="56983"/>
                  </a:lnTo>
                  <a:lnTo>
                    <a:pt x="63104" y="56493"/>
                  </a:lnTo>
                  <a:lnTo>
                    <a:pt x="63206" y="56004"/>
                  </a:lnTo>
                  <a:lnTo>
                    <a:pt x="63308" y="55514"/>
                  </a:lnTo>
                  <a:lnTo>
                    <a:pt x="63389" y="55004"/>
                  </a:lnTo>
                  <a:lnTo>
                    <a:pt x="63451" y="54494"/>
                  </a:lnTo>
                  <a:lnTo>
                    <a:pt x="63512" y="53984"/>
                  </a:lnTo>
                  <a:lnTo>
                    <a:pt x="63553" y="53474"/>
                  </a:lnTo>
                  <a:lnTo>
                    <a:pt x="63593" y="52964"/>
                  </a:lnTo>
                  <a:lnTo>
                    <a:pt x="63614" y="52454"/>
                  </a:lnTo>
                  <a:lnTo>
                    <a:pt x="63614" y="51923"/>
                  </a:lnTo>
                  <a:lnTo>
                    <a:pt x="63614" y="51413"/>
                  </a:lnTo>
                  <a:lnTo>
                    <a:pt x="63593" y="50883"/>
                  </a:lnTo>
                  <a:lnTo>
                    <a:pt x="63553" y="50373"/>
                  </a:lnTo>
                  <a:lnTo>
                    <a:pt x="63512" y="49863"/>
                  </a:lnTo>
                  <a:lnTo>
                    <a:pt x="63451" y="49353"/>
                  </a:lnTo>
                  <a:lnTo>
                    <a:pt x="63389" y="48843"/>
                  </a:lnTo>
                  <a:lnTo>
                    <a:pt x="63308" y="48353"/>
                  </a:lnTo>
                  <a:lnTo>
                    <a:pt x="63206" y="47863"/>
                  </a:lnTo>
                  <a:lnTo>
                    <a:pt x="63104" y="47353"/>
                  </a:lnTo>
                  <a:lnTo>
                    <a:pt x="62981" y="46884"/>
                  </a:lnTo>
                  <a:lnTo>
                    <a:pt x="62838" y="46394"/>
                  </a:lnTo>
                  <a:lnTo>
                    <a:pt x="62696" y="45905"/>
                  </a:lnTo>
                  <a:lnTo>
                    <a:pt x="62553" y="45435"/>
                  </a:lnTo>
                  <a:lnTo>
                    <a:pt x="62390" y="44966"/>
                  </a:lnTo>
                  <a:lnTo>
                    <a:pt x="62022" y="44048"/>
                  </a:lnTo>
                  <a:lnTo>
                    <a:pt x="61614" y="43150"/>
                  </a:lnTo>
                  <a:lnTo>
                    <a:pt x="61166" y="42294"/>
                  </a:lnTo>
                  <a:lnTo>
                    <a:pt x="60676" y="41437"/>
                  </a:lnTo>
                  <a:lnTo>
                    <a:pt x="60145" y="40621"/>
                  </a:lnTo>
                  <a:lnTo>
                    <a:pt x="59595" y="39825"/>
                  </a:lnTo>
                  <a:lnTo>
                    <a:pt x="58982" y="39050"/>
                  </a:lnTo>
                  <a:lnTo>
                    <a:pt x="58350" y="38315"/>
                  </a:lnTo>
                  <a:lnTo>
                    <a:pt x="57677" y="37621"/>
                  </a:lnTo>
                  <a:lnTo>
                    <a:pt x="56983" y="36948"/>
                  </a:lnTo>
                  <a:lnTo>
                    <a:pt x="56249" y="36316"/>
                  </a:lnTo>
                  <a:lnTo>
                    <a:pt x="55473" y="35704"/>
                  </a:lnTo>
                  <a:lnTo>
                    <a:pt x="54678" y="35153"/>
                  </a:lnTo>
                  <a:lnTo>
                    <a:pt x="53862" y="34622"/>
                  </a:lnTo>
                  <a:lnTo>
                    <a:pt x="53025" y="34133"/>
                  </a:lnTo>
                  <a:lnTo>
                    <a:pt x="52148" y="33684"/>
                  </a:lnTo>
                  <a:lnTo>
                    <a:pt x="51250" y="33276"/>
                  </a:lnTo>
                  <a:lnTo>
                    <a:pt x="50332" y="32909"/>
                  </a:lnTo>
                  <a:lnTo>
                    <a:pt x="49863" y="32745"/>
                  </a:lnTo>
                  <a:lnTo>
                    <a:pt x="49393" y="32603"/>
                  </a:lnTo>
                  <a:lnTo>
                    <a:pt x="48904" y="32460"/>
                  </a:lnTo>
                  <a:lnTo>
                    <a:pt x="48435" y="32317"/>
                  </a:lnTo>
                  <a:lnTo>
                    <a:pt x="47945" y="32195"/>
                  </a:lnTo>
                  <a:lnTo>
                    <a:pt x="47455" y="32093"/>
                  </a:lnTo>
                  <a:lnTo>
                    <a:pt x="46945" y="32011"/>
                  </a:lnTo>
                  <a:lnTo>
                    <a:pt x="46456" y="31909"/>
                  </a:lnTo>
                  <a:lnTo>
                    <a:pt x="45946" y="31848"/>
                  </a:lnTo>
                  <a:lnTo>
                    <a:pt x="45435" y="31786"/>
                  </a:lnTo>
                  <a:lnTo>
                    <a:pt x="44925" y="31746"/>
                  </a:lnTo>
                  <a:lnTo>
                    <a:pt x="44415" y="31705"/>
                  </a:lnTo>
                  <a:lnTo>
                    <a:pt x="43905" y="31684"/>
                  </a:lnTo>
                  <a:close/>
                  <a:moveTo>
                    <a:pt x="81221" y="22014"/>
                  </a:moveTo>
                  <a:lnTo>
                    <a:pt x="81221" y="81200"/>
                  </a:lnTo>
                  <a:lnTo>
                    <a:pt x="5468" y="81200"/>
                  </a:lnTo>
                  <a:lnTo>
                    <a:pt x="5468" y="22014"/>
                  </a:lnTo>
                  <a:close/>
                  <a:moveTo>
                    <a:pt x="2469" y="0"/>
                  </a:moveTo>
                  <a:lnTo>
                    <a:pt x="2224" y="41"/>
                  </a:lnTo>
                  <a:lnTo>
                    <a:pt x="1979" y="102"/>
                  </a:lnTo>
                  <a:lnTo>
                    <a:pt x="1734" y="184"/>
                  </a:lnTo>
                  <a:lnTo>
                    <a:pt x="1510" y="286"/>
                  </a:lnTo>
                  <a:lnTo>
                    <a:pt x="1285" y="408"/>
                  </a:lnTo>
                  <a:lnTo>
                    <a:pt x="1102" y="551"/>
                  </a:lnTo>
                  <a:lnTo>
                    <a:pt x="898" y="694"/>
                  </a:lnTo>
                  <a:lnTo>
                    <a:pt x="734" y="877"/>
                  </a:lnTo>
                  <a:lnTo>
                    <a:pt x="571" y="1061"/>
                  </a:lnTo>
                  <a:lnTo>
                    <a:pt x="428" y="1265"/>
                  </a:lnTo>
                  <a:lnTo>
                    <a:pt x="306" y="1489"/>
                  </a:lnTo>
                  <a:lnTo>
                    <a:pt x="204" y="1714"/>
                  </a:lnTo>
                  <a:lnTo>
                    <a:pt x="122" y="1938"/>
                  </a:lnTo>
                  <a:lnTo>
                    <a:pt x="61" y="2183"/>
                  </a:lnTo>
                  <a:lnTo>
                    <a:pt x="20" y="2448"/>
                  </a:lnTo>
                  <a:lnTo>
                    <a:pt x="0" y="2734"/>
                  </a:lnTo>
                  <a:lnTo>
                    <a:pt x="0" y="83934"/>
                  </a:lnTo>
                  <a:lnTo>
                    <a:pt x="20" y="84220"/>
                  </a:lnTo>
                  <a:lnTo>
                    <a:pt x="61" y="84485"/>
                  </a:lnTo>
                  <a:lnTo>
                    <a:pt x="122" y="84750"/>
                  </a:lnTo>
                  <a:lnTo>
                    <a:pt x="224" y="84995"/>
                  </a:lnTo>
                  <a:lnTo>
                    <a:pt x="347" y="85240"/>
                  </a:lnTo>
                  <a:lnTo>
                    <a:pt x="469" y="85464"/>
                  </a:lnTo>
                  <a:lnTo>
                    <a:pt x="632" y="85668"/>
                  </a:lnTo>
                  <a:lnTo>
                    <a:pt x="816" y="85872"/>
                  </a:lnTo>
                  <a:lnTo>
                    <a:pt x="1000" y="86036"/>
                  </a:lnTo>
                  <a:lnTo>
                    <a:pt x="1204" y="86199"/>
                  </a:lnTo>
                  <a:lnTo>
                    <a:pt x="1449" y="86342"/>
                  </a:lnTo>
                  <a:lnTo>
                    <a:pt x="1673" y="86444"/>
                  </a:lnTo>
                  <a:lnTo>
                    <a:pt x="1938" y="86546"/>
                  </a:lnTo>
                  <a:lnTo>
                    <a:pt x="2183" y="86607"/>
                  </a:lnTo>
                  <a:lnTo>
                    <a:pt x="2469" y="86648"/>
                  </a:lnTo>
                  <a:lnTo>
                    <a:pt x="2734" y="86668"/>
                  </a:lnTo>
                  <a:lnTo>
                    <a:pt x="83955" y="86668"/>
                  </a:lnTo>
                  <a:lnTo>
                    <a:pt x="84220" y="86648"/>
                  </a:lnTo>
                  <a:lnTo>
                    <a:pt x="84506" y="86607"/>
                  </a:lnTo>
                  <a:lnTo>
                    <a:pt x="84771" y="86546"/>
                  </a:lnTo>
                  <a:lnTo>
                    <a:pt x="85016" y="86444"/>
                  </a:lnTo>
                  <a:lnTo>
                    <a:pt x="85260" y="86342"/>
                  </a:lnTo>
                  <a:lnTo>
                    <a:pt x="85485" y="86199"/>
                  </a:lnTo>
                  <a:lnTo>
                    <a:pt x="85689" y="86036"/>
                  </a:lnTo>
                  <a:lnTo>
                    <a:pt x="85872" y="85872"/>
                  </a:lnTo>
                  <a:lnTo>
                    <a:pt x="86056" y="85668"/>
                  </a:lnTo>
                  <a:lnTo>
                    <a:pt x="86219" y="85464"/>
                  </a:lnTo>
                  <a:lnTo>
                    <a:pt x="86342" y="85240"/>
                  </a:lnTo>
                  <a:lnTo>
                    <a:pt x="86464" y="84995"/>
                  </a:lnTo>
                  <a:lnTo>
                    <a:pt x="86566" y="84750"/>
                  </a:lnTo>
                  <a:lnTo>
                    <a:pt x="86627" y="84485"/>
                  </a:lnTo>
                  <a:lnTo>
                    <a:pt x="86668" y="84220"/>
                  </a:lnTo>
                  <a:lnTo>
                    <a:pt x="86689" y="83934"/>
                  </a:lnTo>
                  <a:lnTo>
                    <a:pt x="86689" y="2734"/>
                  </a:lnTo>
                  <a:lnTo>
                    <a:pt x="86668" y="2448"/>
                  </a:lnTo>
                  <a:lnTo>
                    <a:pt x="86627" y="2183"/>
                  </a:lnTo>
                  <a:lnTo>
                    <a:pt x="86566" y="1938"/>
                  </a:lnTo>
                  <a:lnTo>
                    <a:pt x="86485" y="1714"/>
                  </a:lnTo>
                  <a:lnTo>
                    <a:pt x="86383" y="1489"/>
                  </a:lnTo>
                  <a:lnTo>
                    <a:pt x="86260" y="1265"/>
                  </a:lnTo>
                  <a:lnTo>
                    <a:pt x="86117" y="1061"/>
                  </a:lnTo>
                  <a:lnTo>
                    <a:pt x="85954" y="877"/>
                  </a:lnTo>
                  <a:lnTo>
                    <a:pt x="85791" y="694"/>
                  </a:lnTo>
                  <a:lnTo>
                    <a:pt x="85607" y="551"/>
                  </a:lnTo>
                  <a:lnTo>
                    <a:pt x="85403" y="408"/>
                  </a:lnTo>
                  <a:lnTo>
                    <a:pt x="85179" y="286"/>
                  </a:lnTo>
                  <a:lnTo>
                    <a:pt x="84954" y="184"/>
                  </a:lnTo>
                  <a:lnTo>
                    <a:pt x="84710" y="102"/>
                  </a:lnTo>
                  <a:lnTo>
                    <a:pt x="84465" y="41"/>
                  </a:lnTo>
                  <a:lnTo>
                    <a:pt x="842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8"/>
            <p:cNvSpPr/>
            <p:nvPr/>
          </p:nvSpPr>
          <p:spPr>
            <a:xfrm>
              <a:off x="1358373" y="-1777840"/>
              <a:ext cx="460102" cy="460212"/>
            </a:xfrm>
            <a:custGeom>
              <a:avLst/>
              <a:gdLst/>
              <a:ahLst/>
              <a:cxnLst/>
              <a:rect l="l" t="t" r="r" b="b"/>
              <a:pathLst>
                <a:path w="86689" h="86669" fill="none" extrusionOk="0">
                  <a:moveTo>
                    <a:pt x="86668" y="2448"/>
                  </a:moveTo>
                  <a:lnTo>
                    <a:pt x="86668" y="2448"/>
                  </a:lnTo>
                  <a:lnTo>
                    <a:pt x="86627" y="2183"/>
                  </a:lnTo>
                  <a:lnTo>
                    <a:pt x="86566" y="1938"/>
                  </a:lnTo>
                  <a:lnTo>
                    <a:pt x="86485" y="1714"/>
                  </a:lnTo>
                  <a:lnTo>
                    <a:pt x="86383" y="1489"/>
                  </a:lnTo>
                  <a:lnTo>
                    <a:pt x="86260" y="1265"/>
                  </a:lnTo>
                  <a:lnTo>
                    <a:pt x="86117" y="1061"/>
                  </a:lnTo>
                  <a:lnTo>
                    <a:pt x="85954" y="877"/>
                  </a:lnTo>
                  <a:lnTo>
                    <a:pt x="85791" y="694"/>
                  </a:lnTo>
                  <a:lnTo>
                    <a:pt x="85607" y="551"/>
                  </a:lnTo>
                  <a:lnTo>
                    <a:pt x="85403" y="408"/>
                  </a:lnTo>
                  <a:lnTo>
                    <a:pt x="85179" y="286"/>
                  </a:lnTo>
                  <a:lnTo>
                    <a:pt x="84954" y="184"/>
                  </a:lnTo>
                  <a:lnTo>
                    <a:pt x="84710" y="102"/>
                  </a:lnTo>
                  <a:lnTo>
                    <a:pt x="84465" y="41"/>
                  </a:lnTo>
                  <a:lnTo>
                    <a:pt x="84220" y="0"/>
                  </a:lnTo>
                  <a:lnTo>
                    <a:pt x="83955" y="0"/>
                  </a:lnTo>
                  <a:lnTo>
                    <a:pt x="2734" y="0"/>
                  </a:lnTo>
                  <a:lnTo>
                    <a:pt x="2734" y="0"/>
                  </a:lnTo>
                  <a:lnTo>
                    <a:pt x="2469" y="0"/>
                  </a:lnTo>
                  <a:lnTo>
                    <a:pt x="2224" y="41"/>
                  </a:lnTo>
                  <a:lnTo>
                    <a:pt x="1979" y="102"/>
                  </a:lnTo>
                  <a:lnTo>
                    <a:pt x="1734" y="184"/>
                  </a:lnTo>
                  <a:lnTo>
                    <a:pt x="1510" y="286"/>
                  </a:lnTo>
                  <a:lnTo>
                    <a:pt x="1285" y="408"/>
                  </a:lnTo>
                  <a:lnTo>
                    <a:pt x="1102" y="551"/>
                  </a:lnTo>
                  <a:lnTo>
                    <a:pt x="898" y="694"/>
                  </a:lnTo>
                  <a:lnTo>
                    <a:pt x="734" y="877"/>
                  </a:lnTo>
                  <a:lnTo>
                    <a:pt x="571" y="1061"/>
                  </a:lnTo>
                  <a:lnTo>
                    <a:pt x="428" y="1265"/>
                  </a:lnTo>
                  <a:lnTo>
                    <a:pt x="306" y="1489"/>
                  </a:lnTo>
                  <a:lnTo>
                    <a:pt x="204" y="1714"/>
                  </a:lnTo>
                  <a:lnTo>
                    <a:pt x="122" y="1938"/>
                  </a:lnTo>
                  <a:lnTo>
                    <a:pt x="61" y="2183"/>
                  </a:lnTo>
                  <a:lnTo>
                    <a:pt x="20" y="2448"/>
                  </a:lnTo>
                  <a:lnTo>
                    <a:pt x="20" y="2448"/>
                  </a:lnTo>
                  <a:lnTo>
                    <a:pt x="0" y="2734"/>
                  </a:lnTo>
                  <a:lnTo>
                    <a:pt x="0" y="83934"/>
                  </a:lnTo>
                  <a:lnTo>
                    <a:pt x="0" y="83934"/>
                  </a:lnTo>
                  <a:lnTo>
                    <a:pt x="20" y="84220"/>
                  </a:lnTo>
                  <a:lnTo>
                    <a:pt x="61" y="84485"/>
                  </a:lnTo>
                  <a:lnTo>
                    <a:pt x="122" y="84750"/>
                  </a:lnTo>
                  <a:lnTo>
                    <a:pt x="224" y="84995"/>
                  </a:lnTo>
                  <a:lnTo>
                    <a:pt x="347" y="85240"/>
                  </a:lnTo>
                  <a:lnTo>
                    <a:pt x="469" y="85464"/>
                  </a:lnTo>
                  <a:lnTo>
                    <a:pt x="632" y="85668"/>
                  </a:lnTo>
                  <a:lnTo>
                    <a:pt x="816" y="85872"/>
                  </a:lnTo>
                  <a:lnTo>
                    <a:pt x="1000" y="86036"/>
                  </a:lnTo>
                  <a:lnTo>
                    <a:pt x="1204" y="86199"/>
                  </a:lnTo>
                  <a:lnTo>
                    <a:pt x="1449" y="86342"/>
                  </a:lnTo>
                  <a:lnTo>
                    <a:pt x="1673" y="86444"/>
                  </a:lnTo>
                  <a:lnTo>
                    <a:pt x="1938" y="86546"/>
                  </a:lnTo>
                  <a:lnTo>
                    <a:pt x="2183" y="86607"/>
                  </a:lnTo>
                  <a:lnTo>
                    <a:pt x="2469" y="86648"/>
                  </a:lnTo>
                  <a:lnTo>
                    <a:pt x="2734" y="86668"/>
                  </a:lnTo>
                  <a:lnTo>
                    <a:pt x="83955" y="86668"/>
                  </a:lnTo>
                  <a:lnTo>
                    <a:pt x="83955" y="86668"/>
                  </a:lnTo>
                  <a:lnTo>
                    <a:pt x="84220" y="86648"/>
                  </a:lnTo>
                  <a:lnTo>
                    <a:pt x="84506" y="86607"/>
                  </a:lnTo>
                  <a:lnTo>
                    <a:pt x="84771" y="86546"/>
                  </a:lnTo>
                  <a:lnTo>
                    <a:pt x="85016" y="86444"/>
                  </a:lnTo>
                  <a:lnTo>
                    <a:pt x="85260" y="86342"/>
                  </a:lnTo>
                  <a:lnTo>
                    <a:pt x="85485" y="86199"/>
                  </a:lnTo>
                  <a:lnTo>
                    <a:pt x="85689" y="86036"/>
                  </a:lnTo>
                  <a:lnTo>
                    <a:pt x="85872" y="85872"/>
                  </a:lnTo>
                  <a:lnTo>
                    <a:pt x="86056" y="85668"/>
                  </a:lnTo>
                  <a:lnTo>
                    <a:pt x="86219" y="85464"/>
                  </a:lnTo>
                  <a:lnTo>
                    <a:pt x="86342" y="85240"/>
                  </a:lnTo>
                  <a:lnTo>
                    <a:pt x="86464" y="84995"/>
                  </a:lnTo>
                  <a:lnTo>
                    <a:pt x="86566" y="84750"/>
                  </a:lnTo>
                  <a:lnTo>
                    <a:pt x="86627" y="84485"/>
                  </a:lnTo>
                  <a:lnTo>
                    <a:pt x="86668" y="84220"/>
                  </a:lnTo>
                  <a:lnTo>
                    <a:pt x="86689" y="83934"/>
                  </a:lnTo>
                  <a:lnTo>
                    <a:pt x="86689" y="2734"/>
                  </a:lnTo>
                  <a:lnTo>
                    <a:pt x="86689" y="2734"/>
                  </a:lnTo>
                  <a:lnTo>
                    <a:pt x="86668" y="2448"/>
                  </a:lnTo>
                  <a:lnTo>
                    <a:pt x="86668" y="244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8"/>
            <p:cNvSpPr/>
            <p:nvPr/>
          </p:nvSpPr>
          <p:spPr>
            <a:xfrm>
              <a:off x="1560318" y="-1743065"/>
              <a:ext cx="47327" cy="47344"/>
            </a:xfrm>
            <a:custGeom>
              <a:avLst/>
              <a:gdLst/>
              <a:ahLst/>
              <a:cxnLst/>
              <a:rect l="l" t="t" r="r" b="b"/>
              <a:pathLst>
                <a:path w="8917" h="8916" fill="none" extrusionOk="0">
                  <a:moveTo>
                    <a:pt x="4469" y="0"/>
                  </a:moveTo>
                  <a:lnTo>
                    <a:pt x="4469" y="0"/>
                  </a:lnTo>
                  <a:lnTo>
                    <a:pt x="4918" y="20"/>
                  </a:lnTo>
                  <a:lnTo>
                    <a:pt x="5367" y="82"/>
                  </a:lnTo>
                  <a:lnTo>
                    <a:pt x="5795" y="204"/>
                  </a:lnTo>
                  <a:lnTo>
                    <a:pt x="6203" y="347"/>
                  </a:lnTo>
                  <a:lnTo>
                    <a:pt x="6591" y="531"/>
                  </a:lnTo>
                  <a:lnTo>
                    <a:pt x="6958" y="755"/>
                  </a:lnTo>
                  <a:lnTo>
                    <a:pt x="7305" y="1020"/>
                  </a:lnTo>
                  <a:lnTo>
                    <a:pt x="7611" y="1306"/>
                  </a:lnTo>
                  <a:lnTo>
                    <a:pt x="7917" y="1632"/>
                  </a:lnTo>
                  <a:lnTo>
                    <a:pt x="8162" y="1959"/>
                  </a:lnTo>
                  <a:lnTo>
                    <a:pt x="8386" y="2326"/>
                  </a:lnTo>
                  <a:lnTo>
                    <a:pt x="8570" y="2734"/>
                  </a:lnTo>
                  <a:lnTo>
                    <a:pt x="8733" y="3142"/>
                  </a:lnTo>
                  <a:lnTo>
                    <a:pt x="8835" y="3570"/>
                  </a:lnTo>
                  <a:lnTo>
                    <a:pt x="8896" y="3999"/>
                  </a:lnTo>
                  <a:lnTo>
                    <a:pt x="8917" y="4468"/>
                  </a:lnTo>
                  <a:lnTo>
                    <a:pt x="8917" y="4468"/>
                  </a:lnTo>
                  <a:lnTo>
                    <a:pt x="8896" y="4917"/>
                  </a:lnTo>
                  <a:lnTo>
                    <a:pt x="8835" y="5366"/>
                  </a:lnTo>
                  <a:lnTo>
                    <a:pt x="8733" y="5794"/>
                  </a:lnTo>
                  <a:lnTo>
                    <a:pt x="8570" y="6202"/>
                  </a:lnTo>
                  <a:lnTo>
                    <a:pt x="8386" y="6590"/>
                  </a:lnTo>
                  <a:lnTo>
                    <a:pt x="8162" y="6957"/>
                  </a:lnTo>
                  <a:lnTo>
                    <a:pt x="7917" y="7304"/>
                  </a:lnTo>
                  <a:lnTo>
                    <a:pt x="7611" y="7610"/>
                  </a:lnTo>
                  <a:lnTo>
                    <a:pt x="7305" y="7896"/>
                  </a:lnTo>
                  <a:lnTo>
                    <a:pt x="6958" y="8161"/>
                  </a:lnTo>
                  <a:lnTo>
                    <a:pt x="6591" y="8385"/>
                  </a:lnTo>
                  <a:lnTo>
                    <a:pt x="6203" y="8569"/>
                  </a:lnTo>
                  <a:lnTo>
                    <a:pt x="5795" y="8712"/>
                  </a:lnTo>
                  <a:lnTo>
                    <a:pt x="5367" y="8834"/>
                  </a:lnTo>
                  <a:lnTo>
                    <a:pt x="4918" y="8895"/>
                  </a:lnTo>
                  <a:lnTo>
                    <a:pt x="4469" y="8916"/>
                  </a:lnTo>
                  <a:lnTo>
                    <a:pt x="4469" y="8916"/>
                  </a:lnTo>
                  <a:lnTo>
                    <a:pt x="4000" y="8895"/>
                  </a:lnTo>
                  <a:lnTo>
                    <a:pt x="3571" y="8834"/>
                  </a:lnTo>
                  <a:lnTo>
                    <a:pt x="3143" y="8712"/>
                  </a:lnTo>
                  <a:lnTo>
                    <a:pt x="2735" y="8569"/>
                  </a:lnTo>
                  <a:lnTo>
                    <a:pt x="2347" y="8385"/>
                  </a:lnTo>
                  <a:lnTo>
                    <a:pt x="1980" y="8161"/>
                  </a:lnTo>
                  <a:lnTo>
                    <a:pt x="1633" y="7896"/>
                  </a:lnTo>
                  <a:lnTo>
                    <a:pt x="1307" y="7610"/>
                  </a:lnTo>
                  <a:lnTo>
                    <a:pt x="1021" y="7304"/>
                  </a:lnTo>
                  <a:lnTo>
                    <a:pt x="776" y="6957"/>
                  </a:lnTo>
                  <a:lnTo>
                    <a:pt x="552" y="6590"/>
                  </a:lnTo>
                  <a:lnTo>
                    <a:pt x="348" y="6202"/>
                  </a:lnTo>
                  <a:lnTo>
                    <a:pt x="205" y="5794"/>
                  </a:lnTo>
                  <a:lnTo>
                    <a:pt x="103" y="5366"/>
                  </a:lnTo>
                  <a:lnTo>
                    <a:pt x="21" y="4917"/>
                  </a:lnTo>
                  <a:lnTo>
                    <a:pt x="1" y="4468"/>
                  </a:lnTo>
                  <a:lnTo>
                    <a:pt x="1" y="4468"/>
                  </a:lnTo>
                  <a:lnTo>
                    <a:pt x="21" y="3999"/>
                  </a:lnTo>
                  <a:lnTo>
                    <a:pt x="103" y="3570"/>
                  </a:lnTo>
                  <a:lnTo>
                    <a:pt x="205" y="3142"/>
                  </a:lnTo>
                  <a:lnTo>
                    <a:pt x="348" y="2734"/>
                  </a:lnTo>
                  <a:lnTo>
                    <a:pt x="552" y="2326"/>
                  </a:lnTo>
                  <a:lnTo>
                    <a:pt x="776" y="1959"/>
                  </a:lnTo>
                  <a:lnTo>
                    <a:pt x="1021" y="1632"/>
                  </a:lnTo>
                  <a:lnTo>
                    <a:pt x="1307" y="1306"/>
                  </a:lnTo>
                  <a:lnTo>
                    <a:pt x="1633" y="1020"/>
                  </a:lnTo>
                  <a:lnTo>
                    <a:pt x="1980" y="755"/>
                  </a:lnTo>
                  <a:lnTo>
                    <a:pt x="2347" y="531"/>
                  </a:lnTo>
                  <a:lnTo>
                    <a:pt x="2735" y="347"/>
                  </a:lnTo>
                  <a:lnTo>
                    <a:pt x="3143" y="204"/>
                  </a:lnTo>
                  <a:lnTo>
                    <a:pt x="3571" y="82"/>
                  </a:lnTo>
                  <a:lnTo>
                    <a:pt x="4000" y="20"/>
                  </a:lnTo>
                  <a:lnTo>
                    <a:pt x="4469" y="0"/>
                  </a:lnTo>
                  <a:lnTo>
                    <a:pt x="4469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8"/>
            <p:cNvSpPr/>
            <p:nvPr/>
          </p:nvSpPr>
          <p:spPr>
            <a:xfrm>
              <a:off x="1474342" y="-1743065"/>
              <a:ext cx="47327" cy="47344"/>
            </a:xfrm>
            <a:custGeom>
              <a:avLst/>
              <a:gdLst/>
              <a:ahLst/>
              <a:cxnLst/>
              <a:rect l="l" t="t" r="r" b="b"/>
              <a:pathLst>
                <a:path w="8917" h="8916" fill="none" extrusionOk="0">
                  <a:moveTo>
                    <a:pt x="4469" y="0"/>
                  </a:moveTo>
                  <a:lnTo>
                    <a:pt x="4469" y="0"/>
                  </a:lnTo>
                  <a:lnTo>
                    <a:pt x="4918" y="20"/>
                  </a:lnTo>
                  <a:lnTo>
                    <a:pt x="5366" y="82"/>
                  </a:lnTo>
                  <a:lnTo>
                    <a:pt x="5795" y="204"/>
                  </a:lnTo>
                  <a:lnTo>
                    <a:pt x="6203" y="347"/>
                  </a:lnTo>
                  <a:lnTo>
                    <a:pt x="6591" y="531"/>
                  </a:lnTo>
                  <a:lnTo>
                    <a:pt x="6958" y="755"/>
                  </a:lnTo>
                  <a:lnTo>
                    <a:pt x="7305" y="1020"/>
                  </a:lnTo>
                  <a:lnTo>
                    <a:pt x="7611" y="1306"/>
                  </a:lnTo>
                  <a:lnTo>
                    <a:pt x="7896" y="1632"/>
                  </a:lnTo>
                  <a:lnTo>
                    <a:pt x="8161" y="1959"/>
                  </a:lnTo>
                  <a:lnTo>
                    <a:pt x="8386" y="2326"/>
                  </a:lnTo>
                  <a:lnTo>
                    <a:pt x="8570" y="2734"/>
                  </a:lnTo>
                  <a:lnTo>
                    <a:pt x="8733" y="3142"/>
                  </a:lnTo>
                  <a:lnTo>
                    <a:pt x="8835" y="3570"/>
                  </a:lnTo>
                  <a:lnTo>
                    <a:pt x="8896" y="3999"/>
                  </a:lnTo>
                  <a:lnTo>
                    <a:pt x="8916" y="4468"/>
                  </a:lnTo>
                  <a:lnTo>
                    <a:pt x="8916" y="4468"/>
                  </a:lnTo>
                  <a:lnTo>
                    <a:pt x="8896" y="4917"/>
                  </a:lnTo>
                  <a:lnTo>
                    <a:pt x="8835" y="5366"/>
                  </a:lnTo>
                  <a:lnTo>
                    <a:pt x="8733" y="5794"/>
                  </a:lnTo>
                  <a:lnTo>
                    <a:pt x="8570" y="6202"/>
                  </a:lnTo>
                  <a:lnTo>
                    <a:pt x="8386" y="6590"/>
                  </a:lnTo>
                  <a:lnTo>
                    <a:pt x="8161" y="6957"/>
                  </a:lnTo>
                  <a:lnTo>
                    <a:pt x="7896" y="7304"/>
                  </a:lnTo>
                  <a:lnTo>
                    <a:pt x="7611" y="7610"/>
                  </a:lnTo>
                  <a:lnTo>
                    <a:pt x="7305" y="7896"/>
                  </a:lnTo>
                  <a:lnTo>
                    <a:pt x="6958" y="8161"/>
                  </a:lnTo>
                  <a:lnTo>
                    <a:pt x="6591" y="8385"/>
                  </a:lnTo>
                  <a:lnTo>
                    <a:pt x="6203" y="8569"/>
                  </a:lnTo>
                  <a:lnTo>
                    <a:pt x="5795" y="8712"/>
                  </a:lnTo>
                  <a:lnTo>
                    <a:pt x="5366" y="8834"/>
                  </a:lnTo>
                  <a:lnTo>
                    <a:pt x="4918" y="8895"/>
                  </a:lnTo>
                  <a:lnTo>
                    <a:pt x="4469" y="8916"/>
                  </a:lnTo>
                  <a:lnTo>
                    <a:pt x="4469" y="8916"/>
                  </a:lnTo>
                  <a:lnTo>
                    <a:pt x="3999" y="8895"/>
                  </a:lnTo>
                  <a:lnTo>
                    <a:pt x="3571" y="8834"/>
                  </a:lnTo>
                  <a:lnTo>
                    <a:pt x="3143" y="8712"/>
                  </a:lnTo>
                  <a:lnTo>
                    <a:pt x="2735" y="8569"/>
                  </a:lnTo>
                  <a:lnTo>
                    <a:pt x="2347" y="8385"/>
                  </a:lnTo>
                  <a:lnTo>
                    <a:pt x="1980" y="8161"/>
                  </a:lnTo>
                  <a:lnTo>
                    <a:pt x="1633" y="7896"/>
                  </a:lnTo>
                  <a:lnTo>
                    <a:pt x="1306" y="7610"/>
                  </a:lnTo>
                  <a:lnTo>
                    <a:pt x="1021" y="7304"/>
                  </a:lnTo>
                  <a:lnTo>
                    <a:pt x="776" y="6957"/>
                  </a:lnTo>
                  <a:lnTo>
                    <a:pt x="552" y="6590"/>
                  </a:lnTo>
                  <a:lnTo>
                    <a:pt x="347" y="6202"/>
                  </a:lnTo>
                  <a:lnTo>
                    <a:pt x="205" y="5794"/>
                  </a:lnTo>
                  <a:lnTo>
                    <a:pt x="103" y="5366"/>
                  </a:lnTo>
                  <a:lnTo>
                    <a:pt x="21" y="4917"/>
                  </a:lnTo>
                  <a:lnTo>
                    <a:pt x="1" y="4468"/>
                  </a:lnTo>
                  <a:lnTo>
                    <a:pt x="1" y="4468"/>
                  </a:lnTo>
                  <a:lnTo>
                    <a:pt x="21" y="3999"/>
                  </a:lnTo>
                  <a:lnTo>
                    <a:pt x="103" y="3570"/>
                  </a:lnTo>
                  <a:lnTo>
                    <a:pt x="205" y="3142"/>
                  </a:lnTo>
                  <a:lnTo>
                    <a:pt x="347" y="2734"/>
                  </a:lnTo>
                  <a:lnTo>
                    <a:pt x="552" y="2326"/>
                  </a:lnTo>
                  <a:lnTo>
                    <a:pt x="776" y="1959"/>
                  </a:lnTo>
                  <a:lnTo>
                    <a:pt x="1021" y="1632"/>
                  </a:lnTo>
                  <a:lnTo>
                    <a:pt x="1306" y="1306"/>
                  </a:lnTo>
                  <a:lnTo>
                    <a:pt x="1633" y="1020"/>
                  </a:lnTo>
                  <a:lnTo>
                    <a:pt x="1980" y="755"/>
                  </a:lnTo>
                  <a:lnTo>
                    <a:pt x="2347" y="531"/>
                  </a:lnTo>
                  <a:lnTo>
                    <a:pt x="2735" y="347"/>
                  </a:lnTo>
                  <a:lnTo>
                    <a:pt x="3143" y="204"/>
                  </a:lnTo>
                  <a:lnTo>
                    <a:pt x="3571" y="82"/>
                  </a:lnTo>
                  <a:lnTo>
                    <a:pt x="3999" y="20"/>
                  </a:lnTo>
                  <a:lnTo>
                    <a:pt x="4469" y="0"/>
                  </a:lnTo>
                  <a:lnTo>
                    <a:pt x="4469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8"/>
            <p:cNvSpPr/>
            <p:nvPr/>
          </p:nvSpPr>
          <p:spPr>
            <a:xfrm>
              <a:off x="1388366" y="-1743065"/>
              <a:ext cx="47327" cy="47344"/>
            </a:xfrm>
            <a:custGeom>
              <a:avLst/>
              <a:gdLst/>
              <a:ahLst/>
              <a:cxnLst/>
              <a:rect l="l" t="t" r="r" b="b"/>
              <a:pathLst>
                <a:path w="8917" h="8916" fill="none" extrusionOk="0">
                  <a:moveTo>
                    <a:pt x="4468" y="0"/>
                  </a:moveTo>
                  <a:lnTo>
                    <a:pt x="4468" y="0"/>
                  </a:lnTo>
                  <a:lnTo>
                    <a:pt x="4917" y="20"/>
                  </a:lnTo>
                  <a:lnTo>
                    <a:pt x="5366" y="82"/>
                  </a:lnTo>
                  <a:lnTo>
                    <a:pt x="5795" y="204"/>
                  </a:lnTo>
                  <a:lnTo>
                    <a:pt x="6203" y="347"/>
                  </a:lnTo>
                  <a:lnTo>
                    <a:pt x="6590" y="531"/>
                  </a:lnTo>
                  <a:lnTo>
                    <a:pt x="6958" y="755"/>
                  </a:lnTo>
                  <a:lnTo>
                    <a:pt x="7304" y="1020"/>
                  </a:lnTo>
                  <a:lnTo>
                    <a:pt x="7610" y="1306"/>
                  </a:lnTo>
                  <a:lnTo>
                    <a:pt x="7896" y="1632"/>
                  </a:lnTo>
                  <a:lnTo>
                    <a:pt x="8161" y="1959"/>
                  </a:lnTo>
                  <a:lnTo>
                    <a:pt x="8386" y="2326"/>
                  </a:lnTo>
                  <a:lnTo>
                    <a:pt x="8569" y="2734"/>
                  </a:lnTo>
                  <a:lnTo>
                    <a:pt x="8732" y="3142"/>
                  </a:lnTo>
                  <a:lnTo>
                    <a:pt x="8834" y="3570"/>
                  </a:lnTo>
                  <a:lnTo>
                    <a:pt x="8896" y="3999"/>
                  </a:lnTo>
                  <a:lnTo>
                    <a:pt x="8916" y="4468"/>
                  </a:lnTo>
                  <a:lnTo>
                    <a:pt x="8916" y="4468"/>
                  </a:lnTo>
                  <a:lnTo>
                    <a:pt x="8896" y="4917"/>
                  </a:lnTo>
                  <a:lnTo>
                    <a:pt x="8834" y="5366"/>
                  </a:lnTo>
                  <a:lnTo>
                    <a:pt x="8732" y="5794"/>
                  </a:lnTo>
                  <a:lnTo>
                    <a:pt x="8569" y="6202"/>
                  </a:lnTo>
                  <a:lnTo>
                    <a:pt x="8386" y="6590"/>
                  </a:lnTo>
                  <a:lnTo>
                    <a:pt x="8161" y="6957"/>
                  </a:lnTo>
                  <a:lnTo>
                    <a:pt x="7896" y="7304"/>
                  </a:lnTo>
                  <a:lnTo>
                    <a:pt x="7610" y="7610"/>
                  </a:lnTo>
                  <a:lnTo>
                    <a:pt x="7304" y="7896"/>
                  </a:lnTo>
                  <a:lnTo>
                    <a:pt x="6958" y="8161"/>
                  </a:lnTo>
                  <a:lnTo>
                    <a:pt x="6590" y="8385"/>
                  </a:lnTo>
                  <a:lnTo>
                    <a:pt x="6203" y="8569"/>
                  </a:lnTo>
                  <a:lnTo>
                    <a:pt x="5795" y="8712"/>
                  </a:lnTo>
                  <a:lnTo>
                    <a:pt x="5366" y="8834"/>
                  </a:lnTo>
                  <a:lnTo>
                    <a:pt x="4917" y="8895"/>
                  </a:lnTo>
                  <a:lnTo>
                    <a:pt x="4468" y="8916"/>
                  </a:lnTo>
                  <a:lnTo>
                    <a:pt x="4468" y="8916"/>
                  </a:lnTo>
                  <a:lnTo>
                    <a:pt x="3999" y="8895"/>
                  </a:lnTo>
                  <a:lnTo>
                    <a:pt x="3571" y="8834"/>
                  </a:lnTo>
                  <a:lnTo>
                    <a:pt x="3142" y="8712"/>
                  </a:lnTo>
                  <a:lnTo>
                    <a:pt x="2734" y="8569"/>
                  </a:lnTo>
                  <a:lnTo>
                    <a:pt x="2347" y="8385"/>
                  </a:lnTo>
                  <a:lnTo>
                    <a:pt x="1979" y="8161"/>
                  </a:lnTo>
                  <a:lnTo>
                    <a:pt x="1633" y="7896"/>
                  </a:lnTo>
                  <a:lnTo>
                    <a:pt x="1306" y="7610"/>
                  </a:lnTo>
                  <a:lnTo>
                    <a:pt x="1020" y="7304"/>
                  </a:lnTo>
                  <a:lnTo>
                    <a:pt x="755" y="6957"/>
                  </a:lnTo>
                  <a:lnTo>
                    <a:pt x="551" y="6590"/>
                  </a:lnTo>
                  <a:lnTo>
                    <a:pt x="347" y="6202"/>
                  </a:lnTo>
                  <a:lnTo>
                    <a:pt x="204" y="5794"/>
                  </a:lnTo>
                  <a:lnTo>
                    <a:pt x="102" y="5366"/>
                  </a:lnTo>
                  <a:lnTo>
                    <a:pt x="21" y="4917"/>
                  </a:lnTo>
                  <a:lnTo>
                    <a:pt x="0" y="4468"/>
                  </a:lnTo>
                  <a:lnTo>
                    <a:pt x="0" y="4468"/>
                  </a:lnTo>
                  <a:lnTo>
                    <a:pt x="21" y="3999"/>
                  </a:lnTo>
                  <a:lnTo>
                    <a:pt x="102" y="3570"/>
                  </a:lnTo>
                  <a:lnTo>
                    <a:pt x="204" y="3142"/>
                  </a:lnTo>
                  <a:lnTo>
                    <a:pt x="347" y="2734"/>
                  </a:lnTo>
                  <a:lnTo>
                    <a:pt x="551" y="2326"/>
                  </a:lnTo>
                  <a:lnTo>
                    <a:pt x="755" y="1959"/>
                  </a:lnTo>
                  <a:lnTo>
                    <a:pt x="1020" y="1632"/>
                  </a:lnTo>
                  <a:lnTo>
                    <a:pt x="1306" y="1306"/>
                  </a:lnTo>
                  <a:lnTo>
                    <a:pt x="1633" y="1020"/>
                  </a:lnTo>
                  <a:lnTo>
                    <a:pt x="1979" y="755"/>
                  </a:lnTo>
                  <a:lnTo>
                    <a:pt x="2347" y="531"/>
                  </a:lnTo>
                  <a:lnTo>
                    <a:pt x="2734" y="347"/>
                  </a:lnTo>
                  <a:lnTo>
                    <a:pt x="3142" y="204"/>
                  </a:lnTo>
                  <a:lnTo>
                    <a:pt x="3571" y="82"/>
                  </a:lnTo>
                  <a:lnTo>
                    <a:pt x="3999" y="20"/>
                  </a:lnTo>
                  <a:lnTo>
                    <a:pt x="4468" y="0"/>
                  </a:lnTo>
                  <a:lnTo>
                    <a:pt x="4468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8"/>
            <p:cNvSpPr/>
            <p:nvPr/>
          </p:nvSpPr>
          <p:spPr>
            <a:xfrm>
              <a:off x="1387389" y="-1660951"/>
              <a:ext cx="402064" cy="314288"/>
            </a:xfrm>
            <a:custGeom>
              <a:avLst/>
              <a:gdLst/>
              <a:ahLst/>
              <a:cxnLst/>
              <a:rect l="l" t="t" r="r" b="b"/>
              <a:pathLst>
                <a:path w="75754" h="59188" fill="none" extrusionOk="0">
                  <a:moveTo>
                    <a:pt x="75754" y="59187"/>
                  </a:moveTo>
                  <a:lnTo>
                    <a:pt x="1" y="59187"/>
                  </a:lnTo>
                  <a:lnTo>
                    <a:pt x="1" y="1"/>
                  </a:lnTo>
                  <a:lnTo>
                    <a:pt x="75754" y="1"/>
                  </a:lnTo>
                  <a:lnTo>
                    <a:pt x="75754" y="5918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8"/>
            <p:cNvSpPr/>
            <p:nvPr/>
          </p:nvSpPr>
          <p:spPr>
            <a:xfrm>
              <a:off x="1481162" y="-1609598"/>
              <a:ext cx="214842" cy="214943"/>
            </a:xfrm>
            <a:custGeom>
              <a:avLst/>
              <a:gdLst/>
              <a:ahLst/>
              <a:cxnLst/>
              <a:rect l="l" t="t" r="r" b="b"/>
              <a:pathLst>
                <a:path w="40479" h="40479" fill="none" extrusionOk="0">
                  <a:moveTo>
                    <a:pt x="20240" y="0"/>
                  </a:moveTo>
                  <a:lnTo>
                    <a:pt x="20240" y="0"/>
                  </a:lnTo>
                  <a:lnTo>
                    <a:pt x="19709" y="0"/>
                  </a:lnTo>
                  <a:lnTo>
                    <a:pt x="19199" y="21"/>
                  </a:lnTo>
                  <a:lnTo>
                    <a:pt x="18689" y="62"/>
                  </a:lnTo>
                  <a:lnTo>
                    <a:pt x="18179" y="102"/>
                  </a:lnTo>
                  <a:lnTo>
                    <a:pt x="17669" y="164"/>
                  </a:lnTo>
                  <a:lnTo>
                    <a:pt x="17159" y="225"/>
                  </a:lnTo>
                  <a:lnTo>
                    <a:pt x="16670" y="327"/>
                  </a:lnTo>
                  <a:lnTo>
                    <a:pt x="16159" y="409"/>
                  </a:lnTo>
                  <a:lnTo>
                    <a:pt x="15670" y="511"/>
                  </a:lnTo>
                  <a:lnTo>
                    <a:pt x="15180" y="633"/>
                  </a:lnTo>
                  <a:lnTo>
                    <a:pt x="14711" y="776"/>
                  </a:lnTo>
                  <a:lnTo>
                    <a:pt x="14221" y="919"/>
                  </a:lnTo>
                  <a:lnTo>
                    <a:pt x="13752" y="1061"/>
                  </a:lnTo>
                  <a:lnTo>
                    <a:pt x="13283" y="1225"/>
                  </a:lnTo>
                  <a:lnTo>
                    <a:pt x="12365" y="1592"/>
                  </a:lnTo>
                  <a:lnTo>
                    <a:pt x="11467" y="2000"/>
                  </a:lnTo>
                  <a:lnTo>
                    <a:pt x="10590" y="2449"/>
                  </a:lnTo>
                  <a:lnTo>
                    <a:pt x="9753" y="2938"/>
                  </a:lnTo>
                  <a:lnTo>
                    <a:pt x="8937" y="3469"/>
                  </a:lnTo>
                  <a:lnTo>
                    <a:pt x="8141" y="4020"/>
                  </a:lnTo>
                  <a:lnTo>
                    <a:pt x="7366" y="4632"/>
                  </a:lnTo>
                  <a:lnTo>
                    <a:pt x="6632" y="5264"/>
                  </a:lnTo>
                  <a:lnTo>
                    <a:pt x="5938" y="5937"/>
                  </a:lnTo>
                  <a:lnTo>
                    <a:pt x="5265" y="6631"/>
                  </a:lnTo>
                  <a:lnTo>
                    <a:pt x="4632" y="7366"/>
                  </a:lnTo>
                  <a:lnTo>
                    <a:pt x="4020" y="8141"/>
                  </a:lnTo>
                  <a:lnTo>
                    <a:pt x="3469" y="8937"/>
                  </a:lnTo>
                  <a:lnTo>
                    <a:pt x="2939" y="9753"/>
                  </a:lnTo>
                  <a:lnTo>
                    <a:pt x="2449" y="10610"/>
                  </a:lnTo>
                  <a:lnTo>
                    <a:pt x="2000" y="11466"/>
                  </a:lnTo>
                  <a:lnTo>
                    <a:pt x="1592" y="12364"/>
                  </a:lnTo>
                  <a:lnTo>
                    <a:pt x="1225" y="13282"/>
                  </a:lnTo>
                  <a:lnTo>
                    <a:pt x="1062" y="13751"/>
                  </a:lnTo>
                  <a:lnTo>
                    <a:pt x="919" y="14221"/>
                  </a:lnTo>
                  <a:lnTo>
                    <a:pt x="776" y="14710"/>
                  </a:lnTo>
                  <a:lnTo>
                    <a:pt x="633" y="15200"/>
                  </a:lnTo>
                  <a:lnTo>
                    <a:pt x="511" y="15669"/>
                  </a:lnTo>
                  <a:lnTo>
                    <a:pt x="409" y="16179"/>
                  </a:lnTo>
                  <a:lnTo>
                    <a:pt x="307" y="16669"/>
                  </a:lnTo>
                  <a:lnTo>
                    <a:pt x="225" y="17159"/>
                  </a:lnTo>
                  <a:lnTo>
                    <a:pt x="164" y="17669"/>
                  </a:lnTo>
                  <a:lnTo>
                    <a:pt x="103" y="18179"/>
                  </a:lnTo>
                  <a:lnTo>
                    <a:pt x="62" y="18689"/>
                  </a:lnTo>
                  <a:lnTo>
                    <a:pt x="21" y="19199"/>
                  </a:lnTo>
                  <a:lnTo>
                    <a:pt x="1" y="19729"/>
                  </a:lnTo>
                  <a:lnTo>
                    <a:pt x="1" y="20239"/>
                  </a:lnTo>
                  <a:lnTo>
                    <a:pt x="1" y="20239"/>
                  </a:lnTo>
                  <a:lnTo>
                    <a:pt x="1" y="20770"/>
                  </a:lnTo>
                  <a:lnTo>
                    <a:pt x="21" y="21280"/>
                  </a:lnTo>
                  <a:lnTo>
                    <a:pt x="62" y="21790"/>
                  </a:lnTo>
                  <a:lnTo>
                    <a:pt x="103" y="22300"/>
                  </a:lnTo>
                  <a:lnTo>
                    <a:pt x="164" y="22810"/>
                  </a:lnTo>
                  <a:lnTo>
                    <a:pt x="225" y="23320"/>
                  </a:lnTo>
                  <a:lnTo>
                    <a:pt x="307" y="23830"/>
                  </a:lnTo>
                  <a:lnTo>
                    <a:pt x="409" y="24320"/>
                  </a:lnTo>
                  <a:lnTo>
                    <a:pt x="511" y="24809"/>
                  </a:lnTo>
                  <a:lnTo>
                    <a:pt x="633" y="25299"/>
                  </a:lnTo>
                  <a:lnTo>
                    <a:pt x="776" y="25768"/>
                  </a:lnTo>
                  <a:lnTo>
                    <a:pt x="919" y="26258"/>
                  </a:lnTo>
                  <a:lnTo>
                    <a:pt x="1062" y="26727"/>
                  </a:lnTo>
                  <a:lnTo>
                    <a:pt x="1225" y="27196"/>
                  </a:lnTo>
                  <a:lnTo>
                    <a:pt x="1592" y="28115"/>
                  </a:lnTo>
                  <a:lnTo>
                    <a:pt x="2000" y="29012"/>
                  </a:lnTo>
                  <a:lnTo>
                    <a:pt x="2449" y="29890"/>
                  </a:lnTo>
                  <a:lnTo>
                    <a:pt x="2939" y="30726"/>
                  </a:lnTo>
                  <a:lnTo>
                    <a:pt x="3469" y="31542"/>
                  </a:lnTo>
                  <a:lnTo>
                    <a:pt x="4020" y="32338"/>
                  </a:lnTo>
                  <a:lnTo>
                    <a:pt x="4632" y="33113"/>
                  </a:lnTo>
                  <a:lnTo>
                    <a:pt x="5265" y="33848"/>
                  </a:lnTo>
                  <a:lnTo>
                    <a:pt x="5938" y="34541"/>
                  </a:lnTo>
                  <a:lnTo>
                    <a:pt x="6632" y="35214"/>
                  </a:lnTo>
                  <a:lnTo>
                    <a:pt x="7366" y="35847"/>
                  </a:lnTo>
                  <a:lnTo>
                    <a:pt x="8141" y="36459"/>
                  </a:lnTo>
                  <a:lnTo>
                    <a:pt x="8937" y="37030"/>
                  </a:lnTo>
                  <a:lnTo>
                    <a:pt x="9753" y="37540"/>
                  </a:lnTo>
                  <a:lnTo>
                    <a:pt x="10590" y="38030"/>
                  </a:lnTo>
                  <a:lnTo>
                    <a:pt x="11467" y="38479"/>
                  </a:lnTo>
                  <a:lnTo>
                    <a:pt x="12365" y="38887"/>
                  </a:lnTo>
                  <a:lnTo>
                    <a:pt x="13283" y="39254"/>
                  </a:lnTo>
                  <a:lnTo>
                    <a:pt x="13752" y="39417"/>
                  </a:lnTo>
                  <a:lnTo>
                    <a:pt x="14221" y="39581"/>
                  </a:lnTo>
                  <a:lnTo>
                    <a:pt x="14711" y="39723"/>
                  </a:lnTo>
                  <a:lnTo>
                    <a:pt x="15180" y="39846"/>
                  </a:lnTo>
                  <a:lnTo>
                    <a:pt x="15670" y="39968"/>
                  </a:lnTo>
                  <a:lnTo>
                    <a:pt x="16159" y="40070"/>
                  </a:lnTo>
                  <a:lnTo>
                    <a:pt x="16670" y="40172"/>
                  </a:lnTo>
                  <a:lnTo>
                    <a:pt x="17159" y="40254"/>
                  </a:lnTo>
                  <a:lnTo>
                    <a:pt x="17669" y="40315"/>
                  </a:lnTo>
                  <a:lnTo>
                    <a:pt x="18179" y="40376"/>
                  </a:lnTo>
                  <a:lnTo>
                    <a:pt x="18689" y="40417"/>
                  </a:lnTo>
                  <a:lnTo>
                    <a:pt x="19199" y="40458"/>
                  </a:lnTo>
                  <a:lnTo>
                    <a:pt x="19709" y="40478"/>
                  </a:lnTo>
                  <a:lnTo>
                    <a:pt x="20240" y="40478"/>
                  </a:lnTo>
                  <a:lnTo>
                    <a:pt x="20240" y="40478"/>
                  </a:lnTo>
                  <a:lnTo>
                    <a:pt x="20770" y="40478"/>
                  </a:lnTo>
                  <a:lnTo>
                    <a:pt x="21280" y="40458"/>
                  </a:lnTo>
                  <a:lnTo>
                    <a:pt x="21790" y="40417"/>
                  </a:lnTo>
                  <a:lnTo>
                    <a:pt x="22300" y="40376"/>
                  </a:lnTo>
                  <a:lnTo>
                    <a:pt x="22811" y="40315"/>
                  </a:lnTo>
                  <a:lnTo>
                    <a:pt x="23321" y="40254"/>
                  </a:lnTo>
                  <a:lnTo>
                    <a:pt x="23810" y="40172"/>
                  </a:lnTo>
                  <a:lnTo>
                    <a:pt x="24320" y="40070"/>
                  </a:lnTo>
                  <a:lnTo>
                    <a:pt x="24810" y="39968"/>
                  </a:lnTo>
                  <a:lnTo>
                    <a:pt x="25300" y="39846"/>
                  </a:lnTo>
                  <a:lnTo>
                    <a:pt x="25769" y="39723"/>
                  </a:lnTo>
                  <a:lnTo>
                    <a:pt x="26258" y="39581"/>
                  </a:lnTo>
                  <a:lnTo>
                    <a:pt x="26728" y="39417"/>
                  </a:lnTo>
                  <a:lnTo>
                    <a:pt x="27197" y="39254"/>
                  </a:lnTo>
                  <a:lnTo>
                    <a:pt x="28115" y="38887"/>
                  </a:lnTo>
                  <a:lnTo>
                    <a:pt x="29013" y="38479"/>
                  </a:lnTo>
                  <a:lnTo>
                    <a:pt x="29890" y="38030"/>
                  </a:lnTo>
                  <a:lnTo>
                    <a:pt x="30727" y="37540"/>
                  </a:lnTo>
                  <a:lnTo>
                    <a:pt x="31543" y="37030"/>
                  </a:lnTo>
                  <a:lnTo>
                    <a:pt x="32338" y="36459"/>
                  </a:lnTo>
                  <a:lnTo>
                    <a:pt x="33114" y="35847"/>
                  </a:lnTo>
                  <a:lnTo>
                    <a:pt x="33848" y="35214"/>
                  </a:lnTo>
                  <a:lnTo>
                    <a:pt x="34542" y="34541"/>
                  </a:lnTo>
                  <a:lnTo>
                    <a:pt x="35215" y="33848"/>
                  </a:lnTo>
                  <a:lnTo>
                    <a:pt x="35847" y="33113"/>
                  </a:lnTo>
                  <a:lnTo>
                    <a:pt x="36460" y="32338"/>
                  </a:lnTo>
                  <a:lnTo>
                    <a:pt x="37010" y="31542"/>
                  </a:lnTo>
                  <a:lnTo>
                    <a:pt x="37541" y="30726"/>
                  </a:lnTo>
                  <a:lnTo>
                    <a:pt x="38031" y="29890"/>
                  </a:lnTo>
                  <a:lnTo>
                    <a:pt x="38479" y="29012"/>
                  </a:lnTo>
                  <a:lnTo>
                    <a:pt x="38887" y="28115"/>
                  </a:lnTo>
                  <a:lnTo>
                    <a:pt x="39255" y="27196"/>
                  </a:lnTo>
                  <a:lnTo>
                    <a:pt x="39418" y="26727"/>
                  </a:lnTo>
                  <a:lnTo>
                    <a:pt x="39561" y="26258"/>
                  </a:lnTo>
                  <a:lnTo>
                    <a:pt x="39703" y="25768"/>
                  </a:lnTo>
                  <a:lnTo>
                    <a:pt x="39846" y="25299"/>
                  </a:lnTo>
                  <a:lnTo>
                    <a:pt x="39969" y="24809"/>
                  </a:lnTo>
                  <a:lnTo>
                    <a:pt x="40071" y="24320"/>
                  </a:lnTo>
                  <a:lnTo>
                    <a:pt x="40173" y="23830"/>
                  </a:lnTo>
                  <a:lnTo>
                    <a:pt x="40254" y="23320"/>
                  </a:lnTo>
                  <a:lnTo>
                    <a:pt x="40316" y="22810"/>
                  </a:lnTo>
                  <a:lnTo>
                    <a:pt x="40377" y="22300"/>
                  </a:lnTo>
                  <a:lnTo>
                    <a:pt x="40418" y="21790"/>
                  </a:lnTo>
                  <a:lnTo>
                    <a:pt x="40458" y="21280"/>
                  </a:lnTo>
                  <a:lnTo>
                    <a:pt x="40479" y="20770"/>
                  </a:lnTo>
                  <a:lnTo>
                    <a:pt x="40479" y="20239"/>
                  </a:lnTo>
                  <a:lnTo>
                    <a:pt x="40479" y="20239"/>
                  </a:lnTo>
                  <a:lnTo>
                    <a:pt x="40479" y="19729"/>
                  </a:lnTo>
                  <a:lnTo>
                    <a:pt x="40458" y="19199"/>
                  </a:lnTo>
                  <a:lnTo>
                    <a:pt x="40418" y="18689"/>
                  </a:lnTo>
                  <a:lnTo>
                    <a:pt x="40377" y="18179"/>
                  </a:lnTo>
                  <a:lnTo>
                    <a:pt x="40316" y="17669"/>
                  </a:lnTo>
                  <a:lnTo>
                    <a:pt x="40254" y="17159"/>
                  </a:lnTo>
                  <a:lnTo>
                    <a:pt x="40173" y="16669"/>
                  </a:lnTo>
                  <a:lnTo>
                    <a:pt x="40071" y="16179"/>
                  </a:lnTo>
                  <a:lnTo>
                    <a:pt x="39969" y="15669"/>
                  </a:lnTo>
                  <a:lnTo>
                    <a:pt x="39846" y="15200"/>
                  </a:lnTo>
                  <a:lnTo>
                    <a:pt x="39703" y="14710"/>
                  </a:lnTo>
                  <a:lnTo>
                    <a:pt x="39561" y="14221"/>
                  </a:lnTo>
                  <a:lnTo>
                    <a:pt x="39418" y="13751"/>
                  </a:lnTo>
                  <a:lnTo>
                    <a:pt x="39255" y="13282"/>
                  </a:lnTo>
                  <a:lnTo>
                    <a:pt x="38887" y="12364"/>
                  </a:lnTo>
                  <a:lnTo>
                    <a:pt x="38479" y="11466"/>
                  </a:lnTo>
                  <a:lnTo>
                    <a:pt x="38031" y="10610"/>
                  </a:lnTo>
                  <a:lnTo>
                    <a:pt x="37541" y="9753"/>
                  </a:lnTo>
                  <a:lnTo>
                    <a:pt x="37010" y="8937"/>
                  </a:lnTo>
                  <a:lnTo>
                    <a:pt x="36460" y="8141"/>
                  </a:lnTo>
                  <a:lnTo>
                    <a:pt x="35847" y="7366"/>
                  </a:lnTo>
                  <a:lnTo>
                    <a:pt x="35215" y="6631"/>
                  </a:lnTo>
                  <a:lnTo>
                    <a:pt x="34542" y="5937"/>
                  </a:lnTo>
                  <a:lnTo>
                    <a:pt x="33848" y="5264"/>
                  </a:lnTo>
                  <a:lnTo>
                    <a:pt x="33114" y="4632"/>
                  </a:lnTo>
                  <a:lnTo>
                    <a:pt x="32338" y="4020"/>
                  </a:lnTo>
                  <a:lnTo>
                    <a:pt x="31543" y="3469"/>
                  </a:lnTo>
                  <a:lnTo>
                    <a:pt x="30727" y="2938"/>
                  </a:lnTo>
                  <a:lnTo>
                    <a:pt x="29890" y="2449"/>
                  </a:lnTo>
                  <a:lnTo>
                    <a:pt x="29013" y="2000"/>
                  </a:lnTo>
                  <a:lnTo>
                    <a:pt x="28115" y="1592"/>
                  </a:lnTo>
                  <a:lnTo>
                    <a:pt x="27197" y="1225"/>
                  </a:lnTo>
                  <a:lnTo>
                    <a:pt x="26728" y="1061"/>
                  </a:lnTo>
                  <a:lnTo>
                    <a:pt x="26258" y="919"/>
                  </a:lnTo>
                  <a:lnTo>
                    <a:pt x="25769" y="776"/>
                  </a:lnTo>
                  <a:lnTo>
                    <a:pt x="25300" y="633"/>
                  </a:lnTo>
                  <a:lnTo>
                    <a:pt x="24810" y="511"/>
                  </a:lnTo>
                  <a:lnTo>
                    <a:pt x="24320" y="409"/>
                  </a:lnTo>
                  <a:lnTo>
                    <a:pt x="23810" y="327"/>
                  </a:lnTo>
                  <a:lnTo>
                    <a:pt x="23321" y="225"/>
                  </a:lnTo>
                  <a:lnTo>
                    <a:pt x="22811" y="164"/>
                  </a:lnTo>
                  <a:lnTo>
                    <a:pt x="22300" y="102"/>
                  </a:lnTo>
                  <a:lnTo>
                    <a:pt x="21790" y="62"/>
                  </a:lnTo>
                  <a:lnTo>
                    <a:pt x="21280" y="21"/>
                  </a:lnTo>
                  <a:lnTo>
                    <a:pt x="20770" y="0"/>
                  </a:lnTo>
                  <a:lnTo>
                    <a:pt x="20240" y="0"/>
                  </a:lnTo>
                  <a:lnTo>
                    <a:pt x="2024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8"/>
            <p:cNvSpPr/>
            <p:nvPr/>
          </p:nvSpPr>
          <p:spPr>
            <a:xfrm>
              <a:off x="1525777" y="-1546547"/>
              <a:ext cx="125724" cy="95017"/>
            </a:xfrm>
            <a:custGeom>
              <a:avLst/>
              <a:gdLst/>
              <a:ahLst/>
              <a:cxnLst/>
              <a:rect l="l" t="t" r="r" b="b"/>
              <a:pathLst>
                <a:path w="23688" h="17894" fill="none" extrusionOk="0">
                  <a:moveTo>
                    <a:pt x="23055" y="4469"/>
                  </a:moveTo>
                  <a:lnTo>
                    <a:pt x="12956" y="16893"/>
                  </a:lnTo>
                  <a:lnTo>
                    <a:pt x="12956" y="16893"/>
                  </a:lnTo>
                  <a:lnTo>
                    <a:pt x="12732" y="17118"/>
                  </a:lnTo>
                  <a:lnTo>
                    <a:pt x="12507" y="17322"/>
                  </a:lnTo>
                  <a:lnTo>
                    <a:pt x="12262" y="17505"/>
                  </a:lnTo>
                  <a:lnTo>
                    <a:pt x="11997" y="17648"/>
                  </a:lnTo>
                  <a:lnTo>
                    <a:pt x="11711" y="17750"/>
                  </a:lnTo>
                  <a:lnTo>
                    <a:pt x="11426" y="17832"/>
                  </a:lnTo>
                  <a:lnTo>
                    <a:pt x="11140" y="17873"/>
                  </a:lnTo>
                  <a:lnTo>
                    <a:pt x="10834" y="17893"/>
                  </a:lnTo>
                  <a:lnTo>
                    <a:pt x="10834" y="17893"/>
                  </a:lnTo>
                  <a:lnTo>
                    <a:pt x="10630" y="17893"/>
                  </a:lnTo>
                  <a:lnTo>
                    <a:pt x="10406" y="17873"/>
                  </a:lnTo>
                  <a:lnTo>
                    <a:pt x="10202" y="17832"/>
                  </a:lnTo>
                  <a:lnTo>
                    <a:pt x="9998" y="17771"/>
                  </a:lnTo>
                  <a:lnTo>
                    <a:pt x="9794" y="17689"/>
                  </a:lnTo>
                  <a:lnTo>
                    <a:pt x="9590" y="17608"/>
                  </a:lnTo>
                  <a:lnTo>
                    <a:pt x="9406" y="17485"/>
                  </a:lnTo>
                  <a:lnTo>
                    <a:pt x="9222" y="17363"/>
                  </a:lnTo>
                  <a:lnTo>
                    <a:pt x="1102" y="11385"/>
                  </a:lnTo>
                  <a:lnTo>
                    <a:pt x="1102" y="11385"/>
                  </a:lnTo>
                  <a:lnTo>
                    <a:pt x="878" y="11201"/>
                  </a:lnTo>
                  <a:lnTo>
                    <a:pt x="694" y="11018"/>
                  </a:lnTo>
                  <a:lnTo>
                    <a:pt x="511" y="10814"/>
                  </a:lnTo>
                  <a:lnTo>
                    <a:pt x="368" y="10589"/>
                  </a:lnTo>
                  <a:lnTo>
                    <a:pt x="245" y="10344"/>
                  </a:lnTo>
                  <a:lnTo>
                    <a:pt x="143" y="10100"/>
                  </a:lnTo>
                  <a:lnTo>
                    <a:pt x="82" y="9855"/>
                  </a:lnTo>
                  <a:lnTo>
                    <a:pt x="21" y="9589"/>
                  </a:lnTo>
                  <a:lnTo>
                    <a:pt x="1" y="9324"/>
                  </a:lnTo>
                  <a:lnTo>
                    <a:pt x="1" y="9079"/>
                  </a:lnTo>
                  <a:lnTo>
                    <a:pt x="21" y="8814"/>
                  </a:lnTo>
                  <a:lnTo>
                    <a:pt x="62" y="8549"/>
                  </a:lnTo>
                  <a:lnTo>
                    <a:pt x="143" y="8284"/>
                  </a:lnTo>
                  <a:lnTo>
                    <a:pt x="245" y="8039"/>
                  </a:lnTo>
                  <a:lnTo>
                    <a:pt x="368" y="7794"/>
                  </a:lnTo>
                  <a:lnTo>
                    <a:pt x="531" y="7570"/>
                  </a:lnTo>
                  <a:lnTo>
                    <a:pt x="531" y="7570"/>
                  </a:lnTo>
                  <a:lnTo>
                    <a:pt x="694" y="7345"/>
                  </a:lnTo>
                  <a:lnTo>
                    <a:pt x="898" y="7162"/>
                  </a:lnTo>
                  <a:lnTo>
                    <a:pt x="1102" y="6978"/>
                  </a:lnTo>
                  <a:lnTo>
                    <a:pt x="1327" y="6835"/>
                  </a:lnTo>
                  <a:lnTo>
                    <a:pt x="1551" y="6713"/>
                  </a:lnTo>
                  <a:lnTo>
                    <a:pt x="1796" y="6611"/>
                  </a:lnTo>
                  <a:lnTo>
                    <a:pt x="2061" y="6529"/>
                  </a:lnTo>
                  <a:lnTo>
                    <a:pt x="2306" y="6488"/>
                  </a:lnTo>
                  <a:lnTo>
                    <a:pt x="2571" y="6468"/>
                  </a:lnTo>
                  <a:lnTo>
                    <a:pt x="2837" y="6448"/>
                  </a:lnTo>
                  <a:lnTo>
                    <a:pt x="3102" y="6488"/>
                  </a:lnTo>
                  <a:lnTo>
                    <a:pt x="3367" y="6529"/>
                  </a:lnTo>
                  <a:lnTo>
                    <a:pt x="3612" y="6611"/>
                  </a:lnTo>
                  <a:lnTo>
                    <a:pt x="3857" y="6713"/>
                  </a:lnTo>
                  <a:lnTo>
                    <a:pt x="4101" y="6835"/>
                  </a:lnTo>
                  <a:lnTo>
                    <a:pt x="4346" y="6978"/>
                  </a:lnTo>
                  <a:lnTo>
                    <a:pt x="10365" y="11426"/>
                  </a:lnTo>
                  <a:lnTo>
                    <a:pt x="18832" y="1021"/>
                  </a:lnTo>
                  <a:lnTo>
                    <a:pt x="18832" y="1021"/>
                  </a:lnTo>
                  <a:lnTo>
                    <a:pt x="19015" y="796"/>
                  </a:lnTo>
                  <a:lnTo>
                    <a:pt x="19219" y="613"/>
                  </a:lnTo>
                  <a:lnTo>
                    <a:pt x="19444" y="470"/>
                  </a:lnTo>
                  <a:lnTo>
                    <a:pt x="19668" y="327"/>
                  </a:lnTo>
                  <a:lnTo>
                    <a:pt x="19913" y="205"/>
                  </a:lnTo>
                  <a:lnTo>
                    <a:pt x="20158" y="123"/>
                  </a:lnTo>
                  <a:lnTo>
                    <a:pt x="20403" y="62"/>
                  </a:lnTo>
                  <a:lnTo>
                    <a:pt x="20668" y="21"/>
                  </a:lnTo>
                  <a:lnTo>
                    <a:pt x="20933" y="0"/>
                  </a:lnTo>
                  <a:lnTo>
                    <a:pt x="21198" y="21"/>
                  </a:lnTo>
                  <a:lnTo>
                    <a:pt x="21443" y="62"/>
                  </a:lnTo>
                  <a:lnTo>
                    <a:pt x="21708" y="123"/>
                  </a:lnTo>
                  <a:lnTo>
                    <a:pt x="21953" y="205"/>
                  </a:lnTo>
                  <a:lnTo>
                    <a:pt x="22198" y="307"/>
                  </a:lnTo>
                  <a:lnTo>
                    <a:pt x="22443" y="449"/>
                  </a:lnTo>
                  <a:lnTo>
                    <a:pt x="22667" y="613"/>
                  </a:lnTo>
                  <a:lnTo>
                    <a:pt x="22667" y="613"/>
                  </a:lnTo>
                  <a:lnTo>
                    <a:pt x="22871" y="796"/>
                  </a:lnTo>
                  <a:lnTo>
                    <a:pt x="23055" y="1000"/>
                  </a:lnTo>
                  <a:lnTo>
                    <a:pt x="23218" y="1225"/>
                  </a:lnTo>
                  <a:lnTo>
                    <a:pt x="23361" y="1449"/>
                  </a:lnTo>
                  <a:lnTo>
                    <a:pt x="23463" y="1694"/>
                  </a:lnTo>
                  <a:lnTo>
                    <a:pt x="23565" y="1939"/>
                  </a:lnTo>
                  <a:lnTo>
                    <a:pt x="23626" y="2204"/>
                  </a:lnTo>
                  <a:lnTo>
                    <a:pt x="23667" y="2449"/>
                  </a:lnTo>
                  <a:lnTo>
                    <a:pt x="23687" y="2714"/>
                  </a:lnTo>
                  <a:lnTo>
                    <a:pt x="23667" y="2979"/>
                  </a:lnTo>
                  <a:lnTo>
                    <a:pt x="23626" y="3244"/>
                  </a:lnTo>
                  <a:lnTo>
                    <a:pt x="23565" y="3510"/>
                  </a:lnTo>
                  <a:lnTo>
                    <a:pt x="23483" y="3754"/>
                  </a:lnTo>
                  <a:lnTo>
                    <a:pt x="23361" y="3999"/>
                  </a:lnTo>
                  <a:lnTo>
                    <a:pt x="23239" y="4244"/>
                  </a:lnTo>
                  <a:lnTo>
                    <a:pt x="23055" y="4469"/>
                  </a:lnTo>
                  <a:lnTo>
                    <a:pt x="23055" y="446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8"/>
            <p:cNvSpPr/>
            <p:nvPr/>
          </p:nvSpPr>
          <p:spPr>
            <a:xfrm>
              <a:off x="1648141" y="-1522822"/>
              <a:ext cx="5" cy="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" name="Google Shape;1103;p28"/>
          <p:cNvGrpSpPr/>
          <p:nvPr/>
        </p:nvGrpSpPr>
        <p:grpSpPr>
          <a:xfrm>
            <a:off x="4946199" y="3656285"/>
            <a:ext cx="459996" cy="460212"/>
            <a:chOff x="2037314" y="-1777840"/>
            <a:chExt cx="459996" cy="460212"/>
          </a:xfrm>
        </p:grpSpPr>
        <p:sp>
          <p:nvSpPr>
            <p:cNvPr id="1104" name="Google Shape;1104;p28"/>
            <p:cNvSpPr/>
            <p:nvPr/>
          </p:nvSpPr>
          <p:spPr>
            <a:xfrm>
              <a:off x="2037314" y="-1777840"/>
              <a:ext cx="459996" cy="460212"/>
            </a:xfrm>
            <a:custGeom>
              <a:avLst/>
              <a:gdLst/>
              <a:ahLst/>
              <a:cxnLst/>
              <a:rect l="l" t="t" r="r" b="b"/>
              <a:pathLst>
                <a:path w="86669" h="86669" extrusionOk="0">
                  <a:moveTo>
                    <a:pt x="10099" y="6549"/>
                  </a:moveTo>
                  <a:lnTo>
                    <a:pt x="10568" y="6569"/>
                  </a:lnTo>
                  <a:lnTo>
                    <a:pt x="10997" y="6631"/>
                  </a:lnTo>
                  <a:lnTo>
                    <a:pt x="11425" y="6753"/>
                  </a:lnTo>
                  <a:lnTo>
                    <a:pt x="11833" y="6896"/>
                  </a:lnTo>
                  <a:lnTo>
                    <a:pt x="12221" y="7080"/>
                  </a:lnTo>
                  <a:lnTo>
                    <a:pt x="12588" y="7304"/>
                  </a:lnTo>
                  <a:lnTo>
                    <a:pt x="12935" y="7569"/>
                  </a:lnTo>
                  <a:lnTo>
                    <a:pt x="13262" y="7855"/>
                  </a:lnTo>
                  <a:lnTo>
                    <a:pt x="13547" y="8181"/>
                  </a:lnTo>
                  <a:lnTo>
                    <a:pt x="13792" y="8508"/>
                  </a:lnTo>
                  <a:lnTo>
                    <a:pt x="14016" y="8875"/>
                  </a:lnTo>
                  <a:lnTo>
                    <a:pt x="14220" y="9283"/>
                  </a:lnTo>
                  <a:lnTo>
                    <a:pt x="14363" y="9691"/>
                  </a:lnTo>
                  <a:lnTo>
                    <a:pt x="14465" y="10119"/>
                  </a:lnTo>
                  <a:lnTo>
                    <a:pt x="14547" y="10548"/>
                  </a:lnTo>
                  <a:lnTo>
                    <a:pt x="14567" y="11017"/>
                  </a:lnTo>
                  <a:lnTo>
                    <a:pt x="14547" y="11466"/>
                  </a:lnTo>
                  <a:lnTo>
                    <a:pt x="14465" y="11915"/>
                  </a:lnTo>
                  <a:lnTo>
                    <a:pt x="14363" y="12343"/>
                  </a:lnTo>
                  <a:lnTo>
                    <a:pt x="14220" y="12751"/>
                  </a:lnTo>
                  <a:lnTo>
                    <a:pt x="14016" y="13139"/>
                  </a:lnTo>
                  <a:lnTo>
                    <a:pt x="13792" y="13506"/>
                  </a:lnTo>
                  <a:lnTo>
                    <a:pt x="13547" y="13853"/>
                  </a:lnTo>
                  <a:lnTo>
                    <a:pt x="13262" y="14159"/>
                  </a:lnTo>
                  <a:lnTo>
                    <a:pt x="12935" y="14445"/>
                  </a:lnTo>
                  <a:lnTo>
                    <a:pt x="12588" y="14710"/>
                  </a:lnTo>
                  <a:lnTo>
                    <a:pt x="12221" y="14934"/>
                  </a:lnTo>
                  <a:lnTo>
                    <a:pt x="11833" y="15118"/>
                  </a:lnTo>
                  <a:lnTo>
                    <a:pt x="11425" y="15261"/>
                  </a:lnTo>
                  <a:lnTo>
                    <a:pt x="10997" y="15383"/>
                  </a:lnTo>
                  <a:lnTo>
                    <a:pt x="10568" y="15444"/>
                  </a:lnTo>
                  <a:lnTo>
                    <a:pt x="10099" y="15465"/>
                  </a:lnTo>
                  <a:lnTo>
                    <a:pt x="9650" y="15444"/>
                  </a:lnTo>
                  <a:lnTo>
                    <a:pt x="9202" y="15383"/>
                  </a:lnTo>
                  <a:lnTo>
                    <a:pt x="8773" y="15261"/>
                  </a:lnTo>
                  <a:lnTo>
                    <a:pt x="8365" y="15118"/>
                  </a:lnTo>
                  <a:lnTo>
                    <a:pt x="7977" y="14934"/>
                  </a:lnTo>
                  <a:lnTo>
                    <a:pt x="7610" y="14710"/>
                  </a:lnTo>
                  <a:lnTo>
                    <a:pt x="7263" y="14445"/>
                  </a:lnTo>
                  <a:lnTo>
                    <a:pt x="6957" y="14159"/>
                  </a:lnTo>
                  <a:lnTo>
                    <a:pt x="6672" y="13853"/>
                  </a:lnTo>
                  <a:lnTo>
                    <a:pt x="6406" y="13506"/>
                  </a:lnTo>
                  <a:lnTo>
                    <a:pt x="6182" y="13139"/>
                  </a:lnTo>
                  <a:lnTo>
                    <a:pt x="5998" y="12751"/>
                  </a:lnTo>
                  <a:lnTo>
                    <a:pt x="5835" y="12343"/>
                  </a:lnTo>
                  <a:lnTo>
                    <a:pt x="5733" y="11915"/>
                  </a:lnTo>
                  <a:lnTo>
                    <a:pt x="5672" y="11466"/>
                  </a:lnTo>
                  <a:lnTo>
                    <a:pt x="5631" y="11017"/>
                  </a:lnTo>
                  <a:lnTo>
                    <a:pt x="5672" y="10548"/>
                  </a:lnTo>
                  <a:lnTo>
                    <a:pt x="5733" y="10119"/>
                  </a:lnTo>
                  <a:lnTo>
                    <a:pt x="5835" y="9691"/>
                  </a:lnTo>
                  <a:lnTo>
                    <a:pt x="5998" y="9283"/>
                  </a:lnTo>
                  <a:lnTo>
                    <a:pt x="6182" y="8875"/>
                  </a:lnTo>
                  <a:lnTo>
                    <a:pt x="6406" y="8508"/>
                  </a:lnTo>
                  <a:lnTo>
                    <a:pt x="6672" y="8181"/>
                  </a:lnTo>
                  <a:lnTo>
                    <a:pt x="6957" y="7855"/>
                  </a:lnTo>
                  <a:lnTo>
                    <a:pt x="7263" y="7569"/>
                  </a:lnTo>
                  <a:lnTo>
                    <a:pt x="7610" y="7304"/>
                  </a:lnTo>
                  <a:lnTo>
                    <a:pt x="7977" y="7080"/>
                  </a:lnTo>
                  <a:lnTo>
                    <a:pt x="8365" y="6896"/>
                  </a:lnTo>
                  <a:lnTo>
                    <a:pt x="8773" y="6753"/>
                  </a:lnTo>
                  <a:lnTo>
                    <a:pt x="9202" y="6631"/>
                  </a:lnTo>
                  <a:lnTo>
                    <a:pt x="9650" y="6569"/>
                  </a:lnTo>
                  <a:lnTo>
                    <a:pt x="10099" y="6549"/>
                  </a:lnTo>
                  <a:close/>
                  <a:moveTo>
                    <a:pt x="26298" y="6549"/>
                  </a:moveTo>
                  <a:lnTo>
                    <a:pt x="26768" y="6569"/>
                  </a:lnTo>
                  <a:lnTo>
                    <a:pt x="27196" y="6631"/>
                  </a:lnTo>
                  <a:lnTo>
                    <a:pt x="27625" y="6753"/>
                  </a:lnTo>
                  <a:lnTo>
                    <a:pt x="28033" y="6896"/>
                  </a:lnTo>
                  <a:lnTo>
                    <a:pt x="28420" y="7080"/>
                  </a:lnTo>
                  <a:lnTo>
                    <a:pt x="28788" y="7304"/>
                  </a:lnTo>
                  <a:lnTo>
                    <a:pt x="29134" y="7569"/>
                  </a:lnTo>
                  <a:lnTo>
                    <a:pt x="29461" y="7855"/>
                  </a:lnTo>
                  <a:lnTo>
                    <a:pt x="29746" y="8181"/>
                  </a:lnTo>
                  <a:lnTo>
                    <a:pt x="30012" y="8508"/>
                  </a:lnTo>
                  <a:lnTo>
                    <a:pt x="30216" y="8875"/>
                  </a:lnTo>
                  <a:lnTo>
                    <a:pt x="30420" y="9283"/>
                  </a:lnTo>
                  <a:lnTo>
                    <a:pt x="30563" y="9691"/>
                  </a:lnTo>
                  <a:lnTo>
                    <a:pt x="30665" y="10119"/>
                  </a:lnTo>
                  <a:lnTo>
                    <a:pt x="30746" y="10548"/>
                  </a:lnTo>
                  <a:lnTo>
                    <a:pt x="30767" y="11017"/>
                  </a:lnTo>
                  <a:lnTo>
                    <a:pt x="30746" y="11466"/>
                  </a:lnTo>
                  <a:lnTo>
                    <a:pt x="30665" y="11915"/>
                  </a:lnTo>
                  <a:lnTo>
                    <a:pt x="30563" y="12343"/>
                  </a:lnTo>
                  <a:lnTo>
                    <a:pt x="30420" y="12751"/>
                  </a:lnTo>
                  <a:lnTo>
                    <a:pt x="30216" y="13139"/>
                  </a:lnTo>
                  <a:lnTo>
                    <a:pt x="30012" y="13506"/>
                  </a:lnTo>
                  <a:lnTo>
                    <a:pt x="29746" y="13853"/>
                  </a:lnTo>
                  <a:lnTo>
                    <a:pt x="29461" y="14159"/>
                  </a:lnTo>
                  <a:lnTo>
                    <a:pt x="29134" y="14445"/>
                  </a:lnTo>
                  <a:lnTo>
                    <a:pt x="28788" y="14710"/>
                  </a:lnTo>
                  <a:lnTo>
                    <a:pt x="28420" y="14934"/>
                  </a:lnTo>
                  <a:lnTo>
                    <a:pt x="28033" y="15118"/>
                  </a:lnTo>
                  <a:lnTo>
                    <a:pt x="27625" y="15261"/>
                  </a:lnTo>
                  <a:lnTo>
                    <a:pt x="27196" y="15383"/>
                  </a:lnTo>
                  <a:lnTo>
                    <a:pt x="26768" y="15444"/>
                  </a:lnTo>
                  <a:lnTo>
                    <a:pt x="26298" y="15465"/>
                  </a:lnTo>
                  <a:lnTo>
                    <a:pt x="25850" y="15444"/>
                  </a:lnTo>
                  <a:lnTo>
                    <a:pt x="25401" y="15383"/>
                  </a:lnTo>
                  <a:lnTo>
                    <a:pt x="24972" y="15261"/>
                  </a:lnTo>
                  <a:lnTo>
                    <a:pt x="24564" y="15118"/>
                  </a:lnTo>
                  <a:lnTo>
                    <a:pt x="24177" y="14934"/>
                  </a:lnTo>
                  <a:lnTo>
                    <a:pt x="23809" y="14710"/>
                  </a:lnTo>
                  <a:lnTo>
                    <a:pt x="23463" y="14445"/>
                  </a:lnTo>
                  <a:lnTo>
                    <a:pt x="23157" y="14159"/>
                  </a:lnTo>
                  <a:lnTo>
                    <a:pt x="22871" y="13853"/>
                  </a:lnTo>
                  <a:lnTo>
                    <a:pt x="22606" y="13506"/>
                  </a:lnTo>
                  <a:lnTo>
                    <a:pt x="22381" y="13139"/>
                  </a:lnTo>
                  <a:lnTo>
                    <a:pt x="22198" y="12751"/>
                  </a:lnTo>
                  <a:lnTo>
                    <a:pt x="22034" y="12343"/>
                  </a:lnTo>
                  <a:lnTo>
                    <a:pt x="21932" y="11915"/>
                  </a:lnTo>
                  <a:lnTo>
                    <a:pt x="21871" y="11466"/>
                  </a:lnTo>
                  <a:lnTo>
                    <a:pt x="21851" y="11017"/>
                  </a:lnTo>
                  <a:lnTo>
                    <a:pt x="21871" y="10548"/>
                  </a:lnTo>
                  <a:lnTo>
                    <a:pt x="21932" y="10119"/>
                  </a:lnTo>
                  <a:lnTo>
                    <a:pt x="22034" y="9691"/>
                  </a:lnTo>
                  <a:lnTo>
                    <a:pt x="22198" y="9283"/>
                  </a:lnTo>
                  <a:lnTo>
                    <a:pt x="22381" y="8875"/>
                  </a:lnTo>
                  <a:lnTo>
                    <a:pt x="22606" y="8508"/>
                  </a:lnTo>
                  <a:lnTo>
                    <a:pt x="22871" y="8181"/>
                  </a:lnTo>
                  <a:lnTo>
                    <a:pt x="23157" y="7855"/>
                  </a:lnTo>
                  <a:lnTo>
                    <a:pt x="23463" y="7569"/>
                  </a:lnTo>
                  <a:lnTo>
                    <a:pt x="23809" y="7304"/>
                  </a:lnTo>
                  <a:lnTo>
                    <a:pt x="24177" y="7080"/>
                  </a:lnTo>
                  <a:lnTo>
                    <a:pt x="24564" y="6896"/>
                  </a:lnTo>
                  <a:lnTo>
                    <a:pt x="24972" y="6753"/>
                  </a:lnTo>
                  <a:lnTo>
                    <a:pt x="25401" y="6631"/>
                  </a:lnTo>
                  <a:lnTo>
                    <a:pt x="25850" y="6569"/>
                  </a:lnTo>
                  <a:lnTo>
                    <a:pt x="26298" y="6549"/>
                  </a:lnTo>
                  <a:close/>
                  <a:moveTo>
                    <a:pt x="42498" y="6549"/>
                  </a:moveTo>
                  <a:lnTo>
                    <a:pt x="42967" y="6569"/>
                  </a:lnTo>
                  <a:lnTo>
                    <a:pt x="43395" y="6631"/>
                  </a:lnTo>
                  <a:lnTo>
                    <a:pt x="43824" y="6753"/>
                  </a:lnTo>
                  <a:lnTo>
                    <a:pt x="44232" y="6896"/>
                  </a:lnTo>
                  <a:lnTo>
                    <a:pt x="44620" y="7080"/>
                  </a:lnTo>
                  <a:lnTo>
                    <a:pt x="44987" y="7304"/>
                  </a:lnTo>
                  <a:lnTo>
                    <a:pt x="45334" y="7569"/>
                  </a:lnTo>
                  <a:lnTo>
                    <a:pt x="45660" y="7855"/>
                  </a:lnTo>
                  <a:lnTo>
                    <a:pt x="45946" y="8181"/>
                  </a:lnTo>
                  <a:lnTo>
                    <a:pt x="46211" y="8508"/>
                  </a:lnTo>
                  <a:lnTo>
                    <a:pt x="46415" y="8875"/>
                  </a:lnTo>
                  <a:lnTo>
                    <a:pt x="46619" y="9283"/>
                  </a:lnTo>
                  <a:lnTo>
                    <a:pt x="46762" y="9691"/>
                  </a:lnTo>
                  <a:lnTo>
                    <a:pt x="46864" y="10119"/>
                  </a:lnTo>
                  <a:lnTo>
                    <a:pt x="46945" y="10548"/>
                  </a:lnTo>
                  <a:lnTo>
                    <a:pt x="46966" y="11017"/>
                  </a:lnTo>
                  <a:lnTo>
                    <a:pt x="46945" y="11466"/>
                  </a:lnTo>
                  <a:lnTo>
                    <a:pt x="46864" y="11915"/>
                  </a:lnTo>
                  <a:lnTo>
                    <a:pt x="46762" y="12343"/>
                  </a:lnTo>
                  <a:lnTo>
                    <a:pt x="46619" y="12751"/>
                  </a:lnTo>
                  <a:lnTo>
                    <a:pt x="46415" y="13139"/>
                  </a:lnTo>
                  <a:lnTo>
                    <a:pt x="46211" y="13506"/>
                  </a:lnTo>
                  <a:lnTo>
                    <a:pt x="45946" y="13853"/>
                  </a:lnTo>
                  <a:lnTo>
                    <a:pt x="45660" y="14159"/>
                  </a:lnTo>
                  <a:lnTo>
                    <a:pt x="45334" y="14445"/>
                  </a:lnTo>
                  <a:lnTo>
                    <a:pt x="44987" y="14710"/>
                  </a:lnTo>
                  <a:lnTo>
                    <a:pt x="44620" y="14934"/>
                  </a:lnTo>
                  <a:lnTo>
                    <a:pt x="44232" y="15118"/>
                  </a:lnTo>
                  <a:lnTo>
                    <a:pt x="43824" y="15261"/>
                  </a:lnTo>
                  <a:lnTo>
                    <a:pt x="43395" y="15383"/>
                  </a:lnTo>
                  <a:lnTo>
                    <a:pt x="42967" y="15444"/>
                  </a:lnTo>
                  <a:lnTo>
                    <a:pt x="42498" y="15465"/>
                  </a:lnTo>
                  <a:lnTo>
                    <a:pt x="42049" y="15444"/>
                  </a:lnTo>
                  <a:lnTo>
                    <a:pt x="41600" y="15383"/>
                  </a:lnTo>
                  <a:lnTo>
                    <a:pt x="41172" y="15261"/>
                  </a:lnTo>
                  <a:lnTo>
                    <a:pt x="40764" y="15118"/>
                  </a:lnTo>
                  <a:lnTo>
                    <a:pt x="40376" y="14934"/>
                  </a:lnTo>
                  <a:lnTo>
                    <a:pt x="40009" y="14710"/>
                  </a:lnTo>
                  <a:lnTo>
                    <a:pt x="39662" y="14445"/>
                  </a:lnTo>
                  <a:lnTo>
                    <a:pt x="39356" y="14159"/>
                  </a:lnTo>
                  <a:lnTo>
                    <a:pt x="39070" y="13853"/>
                  </a:lnTo>
                  <a:lnTo>
                    <a:pt x="38805" y="13506"/>
                  </a:lnTo>
                  <a:lnTo>
                    <a:pt x="38581" y="13139"/>
                  </a:lnTo>
                  <a:lnTo>
                    <a:pt x="38397" y="12751"/>
                  </a:lnTo>
                  <a:lnTo>
                    <a:pt x="38234" y="12343"/>
                  </a:lnTo>
                  <a:lnTo>
                    <a:pt x="38132" y="11915"/>
                  </a:lnTo>
                  <a:lnTo>
                    <a:pt x="38071" y="11466"/>
                  </a:lnTo>
                  <a:lnTo>
                    <a:pt x="38050" y="11017"/>
                  </a:lnTo>
                  <a:lnTo>
                    <a:pt x="38071" y="10548"/>
                  </a:lnTo>
                  <a:lnTo>
                    <a:pt x="38132" y="10119"/>
                  </a:lnTo>
                  <a:lnTo>
                    <a:pt x="38234" y="9691"/>
                  </a:lnTo>
                  <a:lnTo>
                    <a:pt x="38397" y="9283"/>
                  </a:lnTo>
                  <a:lnTo>
                    <a:pt x="38581" y="8875"/>
                  </a:lnTo>
                  <a:lnTo>
                    <a:pt x="38805" y="8508"/>
                  </a:lnTo>
                  <a:lnTo>
                    <a:pt x="39070" y="8181"/>
                  </a:lnTo>
                  <a:lnTo>
                    <a:pt x="39356" y="7855"/>
                  </a:lnTo>
                  <a:lnTo>
                    <a:pt x="39662" y="7569"/>
                  </a:lnTo>
                  <a:lnTo>
                    <a:pt x="40009" y="7304"/>
                  </a:lnTo>
                  <a:lnTo>
                    <a:pt x="40376" y="7080"/>
                  </a:lnTo>
                  <a:lnTo>
                    <a:pt x="40764" y="6896"/>
                  </a:lnTo>
                  <a:lnTo>
                    <a:pt x="41172" y="6753"/>
                  </a:lnTo>
                  <a:lnTo>
                    <a:pt x="41600" y="6631"/>
                  </a:lnTo>
                  <a:lnTo>
                    <a:pt x="42049" y="6569"/>
                  </a:lnTo>
                  <a:lnTo>
                    <a:pt x="42498" y="6549"/>
                  </a:lnTo>
                  <a:close/>
                  <a:moveTo>
                    <a:pt x="42477" y="38948"/>
                  </a:moveTo>
                  <a:lnTo>
                    <a:pt x="42743" y="38968"/>
                  </a:lnTo>
                  <a:lnTo>
                    <a:pt x="43028" y="39009"/>
                  </a:lnTo>
                  <a:lnTo>
                    <a:pt x="43273" y="39070"/>
                  </a:lnTo>
                  <a:lnTo>
                    <a:pt x="43538" y="39172"/>
                  </a:lnTo>
                  <a:lnTo>
                    <a:pt x="43763" y="39274"/>
                  </a:lnTo>
                  <a:lnTo>
                    <a:pt x="43987" y="39417"/>
                  </a:lnTo>
                  <a:lnTo>
                    <a:pt x="44212" y="39580"/>
                  </a:lnTo>
                  <a:lnTo>
                    <a:pt x="44395" y="39743"/>
                  </a:lnTo>
                  <a:lnTo>
                    <a:pt x="44579" y="39947"/>
                  </a:lnTo>
                  <a:lnTo>
                    <a:pt x="44742" y="40151"/>
                  </a:lnTo>
                  <a:lnTo>
                    <a:pt x="44864" y="40376"/>
                  </a:lnTo>
                  <a:lnTo>
                    <a:pt x="44987" y="40621"/>
                  </a:lnTo>
                  <a:lnTo>
                    <a:pt x="45068" y="40865"/>
                  </a:lnTo>
                  <a:lnTo>
                    <a:pt x="45150" y="41131"/>
                  </a:lnTo>
                  <a:lnTo>
                    <a:pt x="45191" y="41396"/>
                  </a:lnTo>
                  <a:lnTo>
                    <a:pt x="45191" y="41681"/>
                  </a:lnTo>
                  <a:lnTo>
                    <a:pt x="45191" y="51475"/>
                  </a:lnTo>
                  <a:lnTo>
                    <a:pt x="45191" y="51740"/>
                  </a:lnTo>
                  <a:lnTo>
                    <a:pt x="45150" y="52025"/>
                  </a:lnTo>
                  <a:lnTo>
                    <a:pt x="45068" y="52291"/>
                  </a:lnTo>
                  <a:lnTo>
                    <a:pt x="44987" y="52535"/>
                  </a:lnTo>
                  <a:lnTo>
                    <a:pt x="44864" y="52780"/>
                  </a:lnTo>
                  <a:lnTo>
                    <a:pt x="44742" y="53005"/>
                  </a:lnTo>
                  <a:lnTo>
                    <a:pt x="44579" y="53209"/>
                  </a:lnTo>
                  <a:lnTo>
                    <a:pt x="44395" y="53392"/>
                  </a:lnTo>
                  <a:lnTo>
                    <a:pt x="44212" y="53576"/>
                  </a:lnTo>
                  <a:lnTo>
                    <a:pt x="43987" y="53739"/>
                  </a:lnTo>
                  <a:lnTo>
                    <a:pt x="43763" y="53862"/>
                  </a:lnTo>
                  <a:lnTo>
                    <a:pt x="43538" y="53984"/>
                  </a:lnTo>
                  <a:lnTo>
                    <a:pt x="43273" y="54086"/>
                  </a:lnTo>
                  <a:lnTo>
                    <a:pt x="43028" y="54147"/>
                  </a:lnTo>
                  <a:lnTo>
                    <a:pt x="42743" y="54188"/>
                  </a:lnTo>
                  <a:lnTo>
                    <a:pt x="42477" y="54208"/>
                  </a:lnTo>
                  <a:lnTo>
                    <a:pt x="42192" y="54188"/>
                  </a:lnTo>
                  <a:lnTo>
                    <a:pt x="41927" y="54147"/>
                  </a:lnTo>
                  <a:lnTo>
                    <a:pt x="41661" y="54086"/>
                  </a:lnTo>
                  <a:lnTo>
                    <a:pt x="41396" y="53984"/>
                  </a:lnTo>
                  <a:lnTo>
                    <a:pt x="41172" y="53862"/>
                  </a:lnTo>
                  <a:lnTo>
                    <a:pt x="40947" y="53739"/>
                  </a:lnTo>
                  <a:lnTo>
                    <a:pt x="40723" y="53576"/>
                  </a:lnTo>
                  <a:lnTo>
                    <a:pt x="40539" y="53392"/>
                  </a:lnTo>
                  <a:lnTo>
                    <a:pt x="40356" y="53209"/>
                  </a:lnTo>
                  <a:lnTo>
                    <a:pt x="40213" y="53005"/>
                  </a:lnTo>
                  <a:lnTo>
                    <a:pt x="40070" y="52780"/>
                  </a:lnTo>
                  <a:lnTo>
                    <a:pt x="39947" y="52535"/>
                  </a:lnTo>
                  <a:lnTo>
                    <a:pt x="39866" y="52291"/>
                  </a:lnTo>
                  <a:lnTo>
                    <a:pt x="39784" y="52025"/>
                  </a:lnTo>
                  <a:lnTo>
                    <a:pt x="39743" y="51740"/>
                  </a:lnTo>
                  <a:lnTo>
                    <a:pt x="39743" y="51475"/>
                  </a:lnTo>
                  <a:lnTo>
                    <a:pt x="39743" y="41681"/>
                  </a:lnTo>
                  <a:lnTo>
                    <a:pt x="39743" y="41396"/>
                  </a:lnTo>
                  <a:lnTo>
                    <a:pt x="39784" y="41131"/>
                  </a:lnTo>
                  <a:lnTo>
                    <a:pt x="39866" y="40865"/>
                  </a:lnTo>
                  <a:lnTo>
                    <a:pt x="39947" y="40621"/>
                  </a:lnTo>
                  <a:lnTo>
                    <a:pt x="40070" y="40376"/>
                  </a:lnTo>
                  <a:lnTo>
                    <a:pt x="40213" y="40151"/>
                  </a:lnTo>
                  <a:lnTo>
                    <a:pt x="40356" y="39947"/>
                  </a:lnTo>
                  <a:lnTo>
                    <a:pt x="40539" y="39743"/>
                  </a:lnTo>
                  <a:lnTo>
                    <a:pt x="40723" y="39580"/>
                  </a:lnTo>
                  <a:lnTo>
                    <a:pt x="40947" y="39417"/>
                  </a:lnTo>
                  <a:lnTo>
                    <a:pt x="41172" y="39274"/>
                  </a:lnTo>
                  <a:lnTo>
                    <a:pt x="41396" y="39172"/>
                  </a:lnTo>
                  <a:lnTo>
                    <a:pt x="41661" y="39070"/>
                  </a:lnTo>
                  <a:lnTo>
                    <a:pt x="41927" y="39009"/>
                  </a:lnTo>
                  <a:lnTo>
                    <a:pt x="42192" y="38968"/>
                  </a:lnTo>
                  <a:lnTo>
                    <a:pt x="42477" y="38948"/>
                  </a:lnTo>
                  <a:close/>
                  <a:moveTo>
                    <a:pt x="42804" y="59697"/>
                  </a:moveTo>
                  <a:lnTo>
                    <a:pt x="43110" y="59758"/>
                  </a:lnTo>
                  <a:lnTo>
                    <a:pt x="43436" y="59839"/>
                  </a:lnTo>
                  <a:lnTo>
                    <a:pt x="43722" y="59941"/>
                  </a:lnTo>
                  <a:lnTo>
                    <a:pt x="44008" y="60084"/>
                  </a:lnTo>
                  <a:lnTo>
                    <a:pt x="44273" y="60247"/>
                  </a:lnTo>
                  <a:lnTo>
                    <a:pt x="44518" y="60431"/>
                  </a:lnTo>
                  <a:lnTo>
                    <a:pt x="44742" y="60635"/>
                  </a:lnTo>
                  <a:lnTo>
                    <a:pt x="44946" y="60859"/>
                  </a:lnTo>
                  <a:lnTo>
                    <a:pt x="45150" y="61104"/>
                  </a:lnTo>
                  <a:lnTo>
                    <a:pt x="45313" y="61370"/>
                  </a:lnTo>
                  <a:lnTo>
                    <a:pt x="45436" y="61655"/>
                  </a:lnTo>
                  <a:lnTo>
                    <a:pt x="45538" y="61961"/>
                  </a:lnTo>
                  <a:lnTo>
                    <a:pt x="45619" y="62267"/>
                  </a:lnTo>
                  <a:lnTo>
                    <a:pt x="45680" y="62573"/>
                  </a:lnTo>
                  <a:lnTo>
                    <a:pt x="45701" y="62920"/>
                  </a:lnTo>
                  <a:lnTo>
                    <a:pt x="45680" y="63247"/>
                  </a:lnTo>
                  <a:lnTo>
                    <a:pt x="45619" y="63553"/>
                  </a:lnTo>
                  <a:lnTo>
                    <a:pt x="45538" y="63879"/>
                  </a:lnTo>
                  <a:lnTo>
                    <a:pt x="45436" y="64165"/>
                  </a:lnTo>
                  <a:lnTo>
                    <a:pt x="45313" y="64450"/>
                  </a:lnTo>
                  <a:lnTo>
                    <a:pt x="45150" y="64715"/>
                  </a:lnTo>
                  <a:lnTo>
                    <a:pt x="44946" y="64960"/>
                  </a:lnTo>
                  <a:lnTo>
                    <a:pt x="44742" y="65185"/>
                  </a:lnTo>
                  <a:lnTo>
                    <a:pt x="44518" y="65389"/>
                  </a:lnTo>
                  <a:lnTo>
                    <a:pt x="44273" y="65593"/>
                  </a:lnTo>
                  <a:lnTo>
                    <a:pt x="44008" y="65736"/>
                  </a:lnTo>
                  <a:lnTo>
                    <a:pt x="43722" y="65878"/>
                  </a:lnTo>
                  <a:lnTo>
                    <a:pt x="43436" y="65980"/>
                  </a:lnTo>
                  <a:lnTo>
                    <a:pt x="43110" y="66062"/>
                  </a:lnTo>
                  <a:lnTo>
                    <a:pt x="42804" y="66123"/>
                  </a:lnTo>
                  <a:lnTo>
                    <a:pt x="42477" y="66144"/>
                  </a:lnTo>
                  <a:lnTo>
                    <a:pt x="42131" y="66123"/>
                  </a:lnTo>
                  <a:lnTo>
                    <a:pt x="41824" y="66062"/>
                  </a:lnTo>
                  <a:lnTo>
                    <a:pt x="41518" y="65980"/>
                  </a:lnTo>
                  <a:lnTo>
                    <a:pt x="41212" y="65878"/>
                  </a:lnTo>
                  <a:lnTo>
                    <a:pt x="40927" y="65736"/>
                  </a:lnTo>
                  <a:lnTo>
                    <a:pt x="40662" y="65593"/>
                  </a:lnTo>
                  <a:lnTo>
                    <a:pt x="40417" y="65389"/>
                  </a:lnTo>
                  <a:lnTo>
                    <a:pt x="40192" y="65185"/>
                  </a:lnTo>
                  <a:lnTo>
                    <a:pt x="39988" y="64960"/>
                  </a:lnTo>
                  <a:lnTo>
                    <a:pt x="39805" y="64715"/>
                  </a:lnTo>
                  <a:lnTo>
                    <a:pt x="39641" y="64450"/>
                  </a:lnTo>
                  <a:lnTo>
                    <a:pt x="39499" y="64165"/>
                  </a:lnTo>
                  <a:lnTo>
                    <a:pt x="39397" y="63879"/>
                  </a:lnTo>
                  <a:lnTo>
                    <a:pt x="39315" y="63553"/>
                  </a:lnTo>
                  <a:lnTo>
                    <a:pt x="39254" y="63247"/>
                  </a:lnTo>
                  <a:lnTo>
                    <a:pt x="39254" y="62920"/>
                  </a:lnTo>
                  <a:lnTo>
                    <a:pt x="39254" y="62573"/>
                  </a:lnTo>
                  <a:lnTo>
                    <a:pt x="39315" y="62267"/>
                  </a:lnTo>
                  <a:lnTo>
                    <a:pt x="39397" y="61961"/>
                  </a:lnTo>
                  <a:lnTo>
                    <a:pt x="39499" y="61655"/>
                  </a:lnTo>
                  <a:lnTo>
                    <a:pt x="39641" y="61370"/>
                  </a:lnTo>
                  <a:lnTo>
                    <a:pt x="39805" y="61104"/>
                  </a:lnTo>
                  <a:lnTo>
                    <a:pt x="39988" y="60859"/>
                  </a:lnTo>
                  <a:lnTo>
                    <a:pt x="40192" y="60635"/>
                  </a:lnTo>
                  <a:lnTo>
                    <a:pt x="40417" y="60431"/>
                  </a:lnTo>
                  <a:lnTo>
                    <a:pt x="40662" y="60247"/>
                  </a:lnTo>
                  <a:lnTo>
                    <a:pt x="40927" y="60084"/>
                  </a:lnTo>
                  <a:lnTo>
                    <a:pt x="41212" y="59941"/>
                  </a:lnTo>
                  <a:lnTo>
                    <a:pt x="41518" y="59839"/>
                  </a:lnTo>
                  <a:lnTo>
                    <a:pt x="41824" y="59758"/>
                  </a:lnTo>
                  <a:lnTo>
                    <a:pt x="42131" y="59697"/>
                  </a:lnTo>
                  <a:close/>
                  <a:moveTo>
                    <a:pt x="42477" y="30338"/>
                  </a:moveTo>
                  <a:lnTo>
                    <a:pt x="42090" y="30358"/>
                  </a:lnTo>
                  <a:lnTo>
                    <a:pt x="41702" y="30399"/>
                  </a:lnTo>
                  <a:lnTo>
                    <a:pt x="41335" y="30460"/>
                  </a:lnTo>
                  <a:lnTo>
                    <a:pt x="40988" y="30542"/>
                  </a:lnTo>
                  <a:lnTo>
                    <a:pt x="40621" y="30644"/>
                  </a:lnTo>
                  <a:lnTo>
                    <a:pt x="40274" y="30766"/>
                  </a:lnTo>
                  <a:lnTo>
                    <a:pt x="39947" y="30930"/>
                  </a:lnTo>
                  <a:lnTo>
                    <a:pt x="39621" y="31093"/>
                  </a:lnTo>
                  <a:lnTo>
                    <a:pt x="39315" y="31297"/>
                  </a:lnTo>
                  <a:lnTo>
                    <a:pt x="39009" y="31501"/>
                  </a:lnTo>
                  <a:lnTo>
                    <a:pt x="38723" y="31746"/>
                  </a:lnTo>
                  <a:lnTo>
                    <a:pt x="38458" y="31990"/>
                  </a:lnTo>
                  <a:lnTo>
                    <a:pt x="38213" y="32256"/>
                  </a:lnTo>
                  <a:lnTo>
                    <a:pt x="37968" y="32541"/>
                  </a:lnTo>
                  <a:lnTo>
                    <a:pt x="37744" y="32868"/>
                  </a:lnTo>
                  <a:lnTo>
                    <a:pt x="37540" y="33174"/>
                  </a:lnTo>
                  <a:lnTo>
                    <a:pt x="20035" y="63512"/>
                  </a:lnTo>
                  <a:lnTo>
                    <a:pt x="19851" y="63838"/>
                  </a:lnTo>
                  <a:lnTo>
                    <a:pt x="19709" y="64185"/>
                  </a:lnTo>
                  <a:lnTo>
                    <a:pt x="19566" y="64532"/>
                  </a:lnTo>
                  <a:lnTo>
                    <a:pt x="19464" y="64899"/>
                  </a:lnTo>
                  <a:lnTo>
                    <a:pt x="19382" y="65266"/>
                  </a:lnTo>
                  <a:lnTo>
                    <a:pt x="19321" y="65613"/>
                  </a:lnTo>
                  <a:lnTo>
                    <a:pt x="19280" y="65980"/>
                  </a:lnTo>
                  <a:lnTo>
                    <a:pt x="19260" y="66348"/>
                  </a:lnTo>
                  <a:lnTo>
                    <a:pt x="19280" y="66715"/>
                  </a:lnTo>
                  <a:lnTo>
                    <a:pt x="19321" y="67082"/>
                  </a:lnTo>
                  <a:lnTo>
                    <a:pt x="19382" y="67449"/>
                  </a:lnTo>
                  <a:lnTo>
                    <a:pt x="19464" y="67796"/>
                  </a:lnTo>
                  <a:lnTo>
                    <a:pt x="19566" y="68163"/>
                  </a:lnTo>
                  <a:lnTo>
                    <a:pt x="19709" y="68510"/>
                  </a:lnTo>
                  <a:lnTo>
                    <a:pt x="19851" y="68857"/>
                  </a:lnTo>
                  <a:lnTo>
                    <a:pt x="20035" y="69184"/>
                  </a:lnTo>
                  <a:lnTo>
                    <a:pt x="20239" y="69510"/>
                  </a:lnTo>
                  <a:lnTo>
                    <a:pt x="20463" y="69836"/>
                  </a:lnTo>
                  <a:lnTo>
                    <a:pt x="20708" y="70122"/>
                  </a:lnTo>
                  <a:lnTo>
                    <a:pt x="20953" y="70387"/>
                  </a:lnTo>
                  <a:lnTo>
                    <a:pt x="21218" y="70632"/>
                  </a:lnTo>
                  <a:lnTo>
                    <a:pt x="21504" y="70877"/>
                  </a:lnTo>
                  <a:lnTo>
                    <a:pt x="21810" y="71081"/>
                  </a:lnTo>
                  <a:lnTo>
                    <a:pt x="22116" y="71285"/>
                  </a:lnTo>
                  <a:lnTo>
                    <a:pt x="22442" y="71448"/>
                  </a:lnTo>
                  <a:lnTo>
                    <a:pt x="22769" y="71611"/>
                  </a:lnTo>
                  <a:lnTo>
                    <a:pt x="23116" y="71734"/>
                  </a:lnTo>
                  <a:lnTo>
                    <a:pt x="23463" y="71836"/>
                  </a:lnTo>
                  <a:lnTo>
                    <a:pt x="23830" y="71917"/>
                  </a:lnTo>
                  <a:lnTo>
                    <a:pt x="24197" y="71979"/>
                  </a:lnTo>
                  <a:lnTo>
                    <a:pt x="24585" y="72019"/>
                  </a:lnTo>
                  <a:lnTo>
                    <a:pt x="24952" y="72040"/>
                  </a:lnTo>
                  <a:lnTo>
                    <a:pt x="59982" y="72040"/>
                  </a:lnTo>
                  <a:lnTo>
                    <a:pt x="60350" y="72019"/>
                  </a:lnTo>
                  <a:lnTo>
                    <a:pt x="60737" y="71979"/>
                  </a:lnTo>
                  <a:lnTo>
                    <a:pt x="61104" y="71917"/>
                  </a:lnTo>
                  <a:lnTo>
                    <a:pt x="61472" y="71836"/>
                  </a:lnTo>
                  <a:lnTo>
                    <a:pt x="61819" y="71734"/>
                  </a:lnTo>
                  <a:lnTo>
                    <a:pt x="62165" y="71611"/>
                  </a:lnTo>
                  <a:lnTo>
                    <a:pt x="62492" y="71448"/>
                  </a:lnTo>
                  <a:lnTo>
                    <a:pt x="62818" y="71285"/>
                  </a:lnTo>
                  <a:lnTo>
                    <a:pt x="63124" y="71081"/>
                  </a:lnTo>
                  <a:lnTo>
                    <a:pt x="63430" y="70877"/>
                  </a:lnTo>
                  <a:lnTo>
                    <a:pt x="63716" y="70632"/>
                  </a:lnTo>
                  <a:lnTo>
                    <a:pt x="63981" y="70387"/>
                  </a:lnTo>
                  <a:lnTo>
                    <a:pt x="64246" y="70122"/>
                  </a:lnTo>
                  <a:lnTo>
                    <a:pt x="64471" y="69836"/>
                  </a:lnTo>
                  <a:lnTo>
                    <a:pt x="64695" y="69510"/>
                  </a:lnTo>
                  <a:lnTo>
                    <a:pt x="64899" y="69184"/>
                  </a:lnTo>
                  <a:lnTo>
                    <a:pt x="65083" y="68857"/>
                  </a:lnTo>
                  <a:lnTo>
                    <a:pt x="65226" y="68510"/>
                  </a:lnTo>
                  <a:lnTo>
                    <a:pt x="65369" y="68163"/>
                  </a:lnTo>
                  <a:lnTo>
                    <a:pt x="65471" y="67796"/>
                  </a:lnTo>
                  <a:lnTo>
                    <a:pt x="65552" y="67449"/>
                  </a:lnTo>
                  <a:lnTo>
                    <a:pt x="65613" y="67082"/>
                  </a:lnTo>
                  <a:lnTo>
                    <a:pt x="65654" y="66715"/>
                  </a:lnTo>
                  <a:lnTo>
                    <a:pt x="65675" y="66348"/>
                  </a:lnTo>
                  <a:lnTo>
                    <a:pt x="65654" y="65980"/>
                  </a:lnTo>
                  <a:lnTo>
                    <a:pt x="65613" y="65613"/>
                  </a:lnTo>
                  <a:lnTo>
                    <a:pt x="65552" y="65266"/>
                  </a:lnTo>
                  <a:lnTo>
                    <a:pt x="65471" y="64899"/>
                  </a:lnTo>
                  <a:lnTo>
                    <a:pt x="65369" y="64532"/>
                  </a:lnTo>
                  <a:lnTo>
                    <a:pt x="65226" y="64185"/>
                  </a:lnTo>
                  <a:lnTo>
                    <a:pt x="65083" y="63838"/>
                  </a:lnTo>
                  <a:lnTo>
                    <a:pt x="64899" y="63512"/>
                  </a:lnTo>
                  <a:lnTo>
                    <a:pt x="47394" y="33174"/>
                  </a:lnTo>
                  <a:lnTo>
                    <a:pt x="47190" y="32868"/>
                  </a:lnTo>
                  <a:lnTo>
                    <a:pt x="46966" y="32541"/>
                  </a:lnTo>
                  <a:lnTo>
                    <a:pt x="46741" y="32256"/>
                  </a:lnTo>
                  <a:lnTo>
                    <a:pt x="46476" y="31990"/>
                  </a:lnTo>
                  <a:lnTo>
                    <a:pt x="46211" y="31746"/>
                  </a:lnTo>
                  <a:lnTo>
                    <a:pt x="45925" y="31501"/>
                  </a:lnTo>
                  <a:lnTo>
                    <a:pt x="45619" y="31297"/>
                  </a:lnTo>
                  <a:lnTo>
                    <a:pt x="45313" y="31093"/>
                  </a:lnTo>
                  <a:lnTo>
                    <a:pt x="44987" y="30930"/>
                  </a:lnTo>
                  <a:lnTo>
                    <a:pt x="44660" y="30766"/>
                  </a:lnTo>
                  <a:lnTo>
                    <a:pt x="44314" y="30644"/>
                  </a:lnTo>
                  <a:lnTo>
                    <a:pt x="43967" y="30542"/>
                  </a:lnTo>
                  <a:lnTo>
                    <a:pt x="43599" y="30460"/>
                  </a:lnTo>
                  <a:lnTo>
                    <a:pt x="43232" y="30399"/>
                  </a:lnTo>
                  <a:lnTo>
                    <a:pt x="42845" y="30358"/>
                  </a:lnTo>
                  <a:lnTo>
                    <a:pt x="42477" y="30338"/>
                  </a:lnTo>
                  <a:close/>
                  <a:moveTo>
                    <a:pt x="81201" y="22014"/>
                  </a:moveTo>
                  <a:lnTo>
                    <a:pt x="81201" y="81200"/>
                  </a:lnTo>
                  <a:lnTo>
                    <a:pt x="5468" y="81200"/>
                  </a:lnTo>
                  <a:lnTo>
                    <a:pt x="5468" y="22014"/>
                  </a:lnTo>
                  <a:close/>
                  <a:moveTo>
                    <a:pt x="2469" y="0"/>
                  </a:moveTo>
                  <a:lnTo>
                    <a:pt x="2204" y="41"/>
                  </a:lnTo>
                  <a:lnTo>
                    <a:pt x="1959" y="102"/>
                  </a:lnTo>
                  <a:lnTo>
                    <a:pt x="1734" y="184"/>
                  </a:lnTo>
                  <a:lnTo>
                    <a:pt x="1490" y="286"/>
                  </a:lnTo>
                  <a:lnTo>
                    <a:pt x="1286" y="408"/>
                  </a:lnTo>
                  <a:lnTo>
                    <a:pt x="1081" y="551"/>
                  </a:lnTo>
                  <a:lnTo>
                    <a:pt x="898" y="694"/>
                  </a:lnTo>
                  <a:lnTo>
                    <a:pt x="714" y="877"/>
                  </a:lnTo>
                  <a:lnTo>
                    <a:pt x="551" y="1061"/>
                  </a:lnTo>
                  <a:lnTo>
                    <a:pt x="429" y="1265"/>
                  </a:lnTo>
                  <a:lnTo>
                    <a:pt x="306" y="1489"/>
                  </a:lnTo>
                  <a:lnTo>
                    <a:pt x="184" y="1714"/>
                  </a:lnTo>
                  <a:lnTo>
                    <a:pt x="102" y="1938"/>
                  </a:lnTo>
                  <a:lnTo>
                    <a:pt x="41" y="2183"/>
                  </a:lnTo>
                  <a:lnTo>
                    <a:pt x="21" y="2448"/>
                  </a:lnTo>
                  <a:lnTo>
                    <a:pt x="0" y="2734"/>
                  </a:lnTo>
                  <a:lnTo>
                    <a:pt x="0" y="83934"/>
                  </a:lnTo>
                  <a:lnTo>
                    <a:pt x="21" y="84220"/>
                  </a:lnTo>
                  <a:lnTo>
                    <a:pt x="61" y="84485"/>
                  </a:lnTo>
                  <a:lnTo>
                    <a:pt x="123" y="84750"/>
                  </a:lnTo>
                  <a:lnTo>
                    <a:pt x="204" y="84995"/>
                  </a:lnTo>
                  <a:lnTo>
                    <a:pt x="327" y="85240"/>
                  </a:lnTo>
                  <a:lnTo>
                    <a:pt x="469" y="85464"/>
                  </a:lnTo>
                  <a:lnTo>
                    <a:pt x="612" y="85668"/>
                  </a:lnTo>
                  <a:lnTo>
                    <a:pt x="796" y="85872"/>
                  </a:lnTo>
                  <a:lnTo>
                    <a:pt x="1000" y="86036"/>
                  </a:lnTo>
                  <a:lnTo>
                    <a:pt x="1204" y="86199"/>
                  </a:lnTo>
                  <a:lnTo>
                    <a:pt x="1428" y="86342"/>
                  </a:lnTo>
                  <a:lnTo>
                    <a:pt x="1673" y="86444"/>
                  </a:lnTo>
                  <a:lnTo>
                    <a:pt x="1918" y="86546"/>
                  </a:lnTo>
                  <a:lnTo>
                    <a:pt x="2183" y="86607"/>
                  </a:lnTo>
                  <a:lnTo>
                    <a:pt x="2448" y="86648"/>
                  </a:lnTo>
                  <a:lnTo>
                    <a:pt x="2734" y="86668"/>
                  </a:lnTo>
                  <a:lnTo>
                    <a:pt x="83934" y="86668"/>
                  </a:lnTo>
                  <a:lnTo>
                    <a:pt x="84220" y="86648"/>
                  </a:lnTo>
                  <a:lnTo>
                    <a:pt x="84485" y="86607"/>
                  </a:lnTo>
                  <a:lnTo>
                    <a:pt x="84751" y="86546"/>
                  </a:lnTo>
                  <a:lnTo>
                    <a:pt x="84995" y="86444"/>
                  </a:lnTo>
                  <a:lnTo>
                    <a:pt x="85240" y="86342"/>
                  </a:lnTo>
                  <a:lnTo>
                    <a:pt x="85465" y="86199"/>
                  </a:lnTo>
                  <a:lnTo>
                    <a:pt x="85669" y="86036"/>
                  </a:lnTo>
                  <a:lnTo>
                    <a:pt x="85873" y="85872"/>
                  </a:lnTo>
                  <a:lnTo>
                    <a:pt x="86036" y="85668"/>
                  </a:lnTo>
                  <a:lnTo>
                    <a:pt x="86199" y="85464"/>
                  </a:lnTo>
                  <a:lnTo>
                    <a:pt x="86342" y="85240"/>
                  </a:lnTo>
                  <a:lnTo>
                    <a:pt x="86444" y="84995"/>
                  </a:lnTo>
                  <a:lnTo>
                    <a:pt x="86546" y="84750"/>
                  </a:lnTo>
                  <a:lnTo>
                    <a:pt x="86607" y="84485"/>
                  </a:lnTo>
                  <a:lnTo>
                    <a:pt x="86648" y="84220"/>
                  </a:lnTo>
                  <a:lnTo>
                    <a:pt x="86668" y="83934"/>
                  </a:lnTo>
                  <a:lnTo>
                    <a:pt x="86668" y="2734"/>
                  </a:lnTo>
                  <a:lnTo>
                    <a:pt x="86648" y="2448"/>
                  </a:lnTo>
                  <a:lnTo>
                    <a:pt x="86607" y="2183"/>
                  </a:lnTo>
                  <a:lnTo>
                    <a:pt x="86546" y="1938"/>
                  </a:lnTo>
                  <a:lnTo>
                    <a:pt x="86464" y="1714"/>
                  </a:lnTo>
                  <a:lnTo>
                    <a:pt x="86362" y="1489"/>
                  </a:lnTo>
                  <a:lnTo>
                    <a:pt x="86240" y="1265"/>
                  </a:lnTo>
                  <a:lnTo>
                    <a:pt x="86097" y="1061"/>
                  </a:lnTo>
                  <a:lnTo>
                    <a:pt x="85954" y="877"/>
                  </a:lnTo>
                  <a:lnTo>
                    <a:pt x="85771" y="694"/>
                  </a:lnTo>
                  <a:lnTo>
                    <a:pt x="85587" y="551"/>
                  </a:lnTo>
                  <a:lnTo>
                    <a:pt x="85383" y="408"/>
                  </a:lnTo>
                  <a:lnTo>
                    <a:pt x="85159" y="286"/>
                  </a:lnTo>
                  <a:lnTo>
                    <a:pt x="84934" y="184"/>
                  </a:lnTo>
                  <a:lnTo>
                    <a:pt x="84710" y="102"/>
                  </a:lnTo>
                  <a:lnTo>
                    <a:pt x="84465" y="41"/>
                  </a:lnTo>
                  <a:lnTo>
                    <a:pt x="842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8"/>
            <p:cNvSpPr/>
            <p:nvPr/>
          </p:nvSpPr>
          <p:spPr>
            <a:xfrm>
              <a:off x="2037314" y="-1777840"/>
              <a:ext cx="459996" cy="460212"/>
            </a:xfrm>
            <a:custGeom>
              <a:avLst/>
              <a:gdLst/>
              <a:ahLst/>
              <a:cxnLst/>
              <a:rect l="l" t="t" r="r" b="b"/>
              <a:pathLst>
                <a:path w="86669" h="86669" fill="none" extrusionOk="0">
                  <a:moveTo>
                    <a:pt x="86648" y="2448"/>
                  </a:moveTo>
                  <a:lnTo>
                    <a:pt x="86648" y="2448"/>
                  </a:lnTo>
                  <a:lnTo>
                    <a:pt x="86607" y="2183"/>
                  </a:lnTo>
                  <a:lnTo>
                    <a:pt x="86546" y="1938"/>
                  </a:lnTo>
                  <a:lnTo>
                    <a:pt x="86464" y="1714"/>
                  </a:lnTo>
                  <a:lnTo>
                    <a:pt x="86362" y="1489"/>
                  </a:lnTo>
                  <a:lnTo>
                    <a:pt x="86240" y="1265"/>
                  </a:lnTo>
                  <a:lnTo>
                    <a:pt x="86097" y="1061"/>
                  </a:lnTo>
                  <a:lnTo>
                    <a:pt x="85954" y="877"/>
                  </a:lnTo>
                  <a:lnTo>
                    <a:pt x="85771" y="694"/>
                  </a:lnTo>
                  <a:lnTo>
                    <a:pt x="85587" y="551"/>
                  </a:lnTo>
                  <a:lnTo>
                    <a:pt x="85383" y="408"/>
                  </a:lnTo>
                  <a:lnTo>
                    <a:pt x="85159" y="286"/>
                  </a:lnTo>
                  <a:lnTo>
                    <a:pt x="84934" y="184"/>
                  </a:lnTo>
                  <a:lnTo>
                    <a:pt x="84710" y="102"/>
                  </a:lnTo>
                  <a:lnTo>
                    <a:pt x="84465" y="41"/>
                  </a:lnTo>
                  <a:lnTo>
                    <a:pt x="84200" y="0"/>
                  </a:lnTo>
                  <a:lnTo>
                    <a:pt x="83934" y="0"/>
                  </a:lnTo>
                  <a:lnTo>
                    <a:pt x="2734" y="0"/>
                  </a:lnTo>
                  <a:lnTo>
                    <a:pt x="2734" y="0"/>
                  </a:lnTo>
                  <a:lnTo>
                    <a:pt x="2469" y="0"/>
                  </a:lnTo>
                  <a:lnTo>
                    <a:pt x="2204" y="41"/>
                  </a:lnTo>
                  <a:lnTo>
                    <a:pt x="1959" y="102"/>
                  </a:lnTo>
                  <a:lnTo>
                    <a:pt x="1734" y="184"/>
                  </a:lnTo>
                  <a:lnTo>
                    <a:pt x="1490" y="286"/>
                  </a:lnTo>
                  <a:lnTo>
                    <a:pt x="1286" y="408"/>
                  </a:lnTo>
                  <a:lnTo>
                    <a:pt x="1081" y="551"/>
                  </a:lnTo>
                  <a:lnTo>
                    <a:pt x="898" y="694"/>
                  </a:lnTo>
                  <a:lnTo>
                    <a:pt x="714" y="877"/>
                  </a:lnTo>
                  <a:lnTo>
                    <a:pt x="551" y="1061"/>
                  </a:lnTo>
                  <a:lnTo>
                    <a:pt x="429" y="1265"/>
                  </a:lnTo>
                  <a:lnTo>
                    <a:pt x="306" y="1489"/>
                  </a:lnTo>
                  <a:lnTo>
                    <a:pt x="184" y="1714"/>
                  </a:lnTo>
                  <a:lnTo>
                    <a:pt x="102" y="1938"/>
                  </a:lnTo>
                  <a:lnTo>
                    <a:pt x="41" y="2183"/>
                  </a:lnTo>
                  <a:lnTo>
                    <a:pt x="21" y="2448"/>
                  </a:lnTo>
                  <a:lnTo>
                    <a:pt x="21" y="2448"/>
                  </a:lnTo>
                  <a:lnTo>
                    <a:pt x="0" y="2734"/>
                  </a:lnTo>
                  <a:lnTo>
                    <a:pt x="0" y="83934"/>
                  </a:lnTo>
                  <a:lnTo>
                    <a:pt x="0" y="83934"/>
                  </a:lnTo>
                  <a:lnTo>
                    <a:pt x="21" y="84220"/>
                  </a:lnTo>
                  <a:lnTo>
                    <a:pt x="61" y="84485"/>
                  </a:lnTo>
                  <a:lnTo>
                    <a:pt x="123" y="84750"/>
                  </a:lnTo>
                  <a:lnTo>
                    <a:pt x="204" y="84995"/>
                  </a:lnTo>
                  <a:lnTo>
                    <a:pt x="327" y="85240"/>
                  </a:lnTo>
                  <a:lnTo>
                    <a:pt x="469" y="85464"/>
                  </a:lnTo>
                  <a:lnTo>
                    <a:pt x="612" y="85668"/>
                  </a:lnTo>
                  <a:lnTo>
                    <a:pt x="796" y="85872"/>
                  </a:lnTo>
                  <a:lnTo>
                    <a:pt x="1000" y="86036"/>
                  </a:lnTo>
                  <a:lnTo>
                    <a:pt x="1204" y="86199"/>
                  </a:lnTo>
                  <a:lnTo>
                    <a:pt x="1428" y="86342"/>
                  </a:lnTo>
                  <a:lnTo>
                    <a:pt x="1673" y="86444"/>
                  </a:lnTo>
                  <a:lnTo>
                    <a:pt x="1918" y="86546"/>
                  </a:lnTo>
                  <a:lnTo>
                    <a:pt x="2183" y="86607"/>
                  </a:lnTo>
                  <a:lnTo>
                    <a:pt x="2448" y="86648"/>
                  </a:lnTo>
                  <a:lnTo>
                    <a:pt x="2734" y="86668"/>
                  </a:lnTo>
                  <a:lnTo>
                    <a:pt x="83934" y="86668"/>
                  </a:lnTo>
                  <a:lnTo>
                    <a:pt x="83934" y="86668"/>
                  </a:lnTo>
                  <a:lnTo>
                    <a:pt x="84220" y="86648"/>
                  </a:lnTo>
                  <a:lnTo>
                    <a:pt x="84485" y="86607"/>
                  </a:lnTo>
                  <a:lnTo>
                    <a:pt x="84751" y="86546"/>
                  </a:lnTo>
                  <a:lnTo>
                    <a:pt x="84995" y="86444"/>
                  </a:lnTo>
                  <a:lnTo>
                    <a:pt x="85240" y="86342"/>
                  </a:lnTo>
                  <a:lnTo>
                    <a:pt x="85465" y="86199"/>
                  </a:lnTo>
                  <a:lnTo>
                    <a:pt x="85669" y="86036"/>
                  </a:lnTo>
                  <a:lnTo>
                    <a:pt x="85873" y="85872"/>
                  </a:lnTo>
                  <a:lnTo>
                    <a:pt x="86036" y="85668"/>
                  </a:lnTo>
                  <a:lnTo>
                    <a:pt x="86199" y="85464"/>
                  </a:lnTo>
                  <a:lnTo>
                    <a:pt x="86342" y="85240"/>
                  </a:lnTo>
                  <a:lnTo>
                    <a:pt x="86444" y="84995"/>
                  </a:lnTo>
                  <a:lnTo>
                    <a:pt x="86546" y="84750"/>
                  </a:lnTo>
                  <a:lnTo>
                    <a:pt x="86607" y="84485"/>
                  </a:lnTo>
                  <a:lnTo>
                    <a:pt x="86648" y="84220"/>
                  </a:lnTo>
                  <a:lnTo>
                    <a:pt x="86668" y="83934"/>
                  </a:lnTo>
                  <a:lnTo>
                    <a:pt x="86668" y="2734"/>
                  </a:lnTo>
                  <a:lnTo>
                    <a:pt x="86668" y="2734"/>
                  </a:lnTo>
                  <a:lnTo>
                    <a:pt x="86648" y="2448"/>
                  </a:lnTo>
                  <a:lnTo>
                    <a:pt x="86648" y="24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"/>
            <p:cNvSpPr/>
            <p:nvPr/>
          </p:nvSpPr>
          <p:spPr>
            <a:xfrm>
              <a:off x="2239264" y="-1743065"/>
              <a:ext cx="47322" cy="47344"/>
            </a:xfrm>
            <a:custGeom>
              <a:avLst/>
              <a:gdLst/>
              <a:ahLst/>
              <a:cxnLst/>
              <a:rect l="l" t="t" r="r" b="b"/>
              <a:pathLst>
                <a:path w="8916" h="8916" fill="none" extrusionOk="0">
                  <a:moveTo>
                    <a:pt x="4448" y="0"/>
                  </a:moveTo>
                  <a:lnTo>
                    <a:pt x="4448" y="0"/>
                  </a:lnTo>
                  <a:lnTo>
                    <a:pt x="4917" y="20"/>
                  </a:lnTo>
                  <a:lnTo>
                    <a:pt x="5345" y="82"/>
                  </a:lnTo>
                  <a:lnTo>
                    <a:pt x="5774" y="204"/>
                  </a:lnTo>
                  <a:lnTo>
                    <a:pt x="6182" y="347"/>
                  </a:lnTo>
                  <a:lnTo>
                    <a:pt x="6570" y="531"/>
                  </a:lnTo>
                  <a:lnTo>
                    <a:pt x="6937" y="755"/>
                  </a:lnTo>
                  <a:lnTo>
                    <a:pt x="7284" y="1020"/>
                  </a:lnTo>
                  <a:lnTo>
                    <a:pt x="7610" y="1306"/>
                  </a:lnTo>
                  <a:lnTo>
                    <a:pt x="7896" y="1632"/>
                  </a:lnTo>
                  <a:lnTo>
                    <a:pt x="8161" y="1959"/>
                  </a:lnTo>
                  <a:lnTo>
                    <a:pt x="8365" y="2326"/>
                  </a:lnTo>
                  <a:lnTo>
                    <a:pt x="8569" y="2734"/>
                  </a:lnTo>
                  <a:lnTo>
                    <a:pt x="8712" y="3142"/>
                  </a:lnTo>
                  <a:lnTo>
                    <a:pt x="8814" y="3570"/>
                  </a:lnTo>
                  <a:lnTo>
                    <a:pt x="8895" y="3999"/>
                  </a:lnTo>
                  <a:lnTo>
                    <a:pt x="8916" y="4468"/>
                  </a:lnTo>
                  <a:lnTo>
                    <a:pt x="8916" y="4468"/>
                  </a:lnTo>
                  <a:lnTo>
                    <a:pt x="8895" y="4917"/>
                  </a:lnTo>
                  <a:lnTo>
                    <a:pt x="8814" y="5366"/>
                  </a:lnTo>
                  <a:lnTo>
                    <a:pt x="8712" y="5794"/>
                  </a:lnTo>
                  <a:lnTo>
                    <a:pt x="8569" y="6202"/>
                  </a:lnTo>
                  <a:lnTo>
                    <a:pt x="8365" y="6590"/>
                  </a:lnTo>
                  <a:lnTo>
                    <a:pt x="8161" y="6957"/>
                  </a:lnTo>
                  <a:lnTo>
                    <a:pt x="7896" y="7304"/>
                  </a:lnTo>
                  <a:lnTo>
                    <a:pt x="7610" y="7610"/>
                  </a:lnTo>
                  <a:lnTo>
                    <a:pt x="7284" y="7896"/>
                  </a:lnTo>
                  <a:lnTo>
                    <a:pt x="6937" y="8161"/>
                  </a:lnTo>
                  <a:lnTo>
                    <a:pt x="6570" y="8385"/>
                  </a:lnTo>
                  <a:lnTo>
                    <a:pt x="6182" y="8569"/>
                  </a:lnTo>
                  <a:lnTo>
                    <a:pt x="5774" y="8712"/>
                  </a:lnTo>
                  <a:lnTo>
                    <a:pt x="5345" y="8834"/>
                  </a:lnTo>
                  <a:lnTo>
                    <a:pt x="4917" y="8895"/>
                  </a:lnTo>
                  <a:lnTo>
                    <a:pt x="4448" y="8916"/>
                  </a:lnTo>
                  <a:lnTo>
                    <a:pt x="4448" y="8916"/>
                  </a:lnTo>
                  <a:lnTo>
                    <a:pt x="3999" y="8895"/>
                  </a:lnTo>
                  <a:lnTo>
                    <a:pt x="3550" y="8834"/>
                  </a:lnTo>
                  <a:lnTo>
                    <a:pt x="3122" y="8712"/>
                  </a:lnTo>
                  <a:lnTo>
                    <a:pt x="2714" y="8569"/>
                  </a:lnTo>
                  <a:lnTo>
                    <a:pt x="2326" y="8385"/>
                  </a:lnTo>
                  <a:lnTo>
                    <a:pt x="1959" y="8161"/>
                  </a:lnTo>
                  <a:lnTo>
                    <a:pt x="1612" y="7896"/>
                  </a:lnTo>
                  <a:lnTo>
                    <a:pt x="1306" y="7610"/>
                  </a:lnTo>
                  <a:lnTo>
                    <a:pt x="1020" y="7304"/>
                  </a:lnTo>
                  <a:lnTo>
                    <a:pt x="755" y="6957"/>
                  </a:lnTo>
                  <a:lnTo>
                    <a:pt x="531" y="6590"/>
                  </a:lnTo>
                  <a:lnTo>
                    <a:pt x="347" y="6202"/>
                  </a:lnTo>
                  <a:lnTo>
                    <a:pt x="184" y="5794"/>
                  </a:lnTo>
                  <a:lnTo>
                    <a:pt x="82" y="5366"/>
                  </a:lnTo>
                  <a:lnTo>
                    <a:pt x="21" y="4917"/>
                  </a:lnTo>
                  <a:lnTo>
                    <a:pt x="0" y="4468"/>
                  </a:lnTo>
                  <a:lnTo>
                    <a:pt x="0" y="4468"/>
                  </a:lnTo>
                  <a:lnTo>
                    <a:pt x="21" y="3999"/>
                  </a:lnTo>
                  <a:lnTo>
                    <a:pt x="82" y="3570"/>
                  </a:lnTo>
                  <a:lnTo>
                    <a:pt x="184" y="3142"/>
                  </a:lnTo>
                  <a:lnTo>
                    <a:pt x="347" y="2734"/>
                  </a:lnTo>
                  <a:lnTo>
                    <a:pt x="531" y="2326"/>
                  </a:lnTo>
                  <a:lnTo>
                    <a:pt x="755" y="1959"/>
                  </a:lnTo>
                  <a:lnTo>
                    <a:pt x="1020" y="1632"/>
                  </a:lnTo>
                  <a:lnTo>
                    <a:pt x="1306" y="1306"/>
                  </a:lnTo>
                  <a:lnTo>
                    <a:pt x="1612" y="1020"/>
                  </a:lnTo>
                  <a:lnTo>
                    <a:pt x="1959" y="755"/>
                  </a:lnTo>
                  <a:lnTo>
                    <a:pt x="2326" y="531"/>
                  </a:lnTo>
                  <a:lnTo>
                    <a:pt x="2714" y="347"/>
                  </a:lnTo>
                  <a:lnTo>
                    <a:pt x="3122" y="204"/>
                  </a:lnTo>
                  <a:lnTo>
                    <a:pt x="3550" y="82"/>
                  </a:lnTo>
                  <a:lnTo>
                    <a:pt x="3999" y="20"/>
                  </a:lnTo>
                  <a:lnTo>
                    <a:pt x="4448" y="0"/>
                  </a:lnTo>
                  <a:lnTo>
                    <a:pt x="4448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8"/>
            <p:cNvSpPr/>
            <p:nvPr/>
          </p:nvSpPr>
          <p:spPr>
            <a:xfrm>
              <a:off x="2153283" y="-1743065"/>
              <a:ext cx="47327" cy="47344"/>
            </a:xfrm>
            <a:custGeom>
              <a:avLst/>
              <a:gdLst/>
              <a:ahLst/>
              <a:cxnLst/>
              <a:rect l="l" t="t" r="r" b="b"/>
              <a:pathLst>
                <a:path w="8917" h="8916" fill="none" extrusionOk="0">
                  <a:moveTo>
                    <a:pt x="4448" y="0"/>
                  </a:moveTo>
                  <a:lnTo>
                    <a:pt x="4448" y="0"/>
                  </a:lnTo>
                  <a:lnTo>
                    <a:pt x="4918" y="20"/>
                  </a:lnTo>
                  <a:lnTo>
                    <a:pt x="5346" y="82"/>
                  </a:lnTo>
                  <a:lnTo>
                    <a:pt x="5775" y="204"/>
                  </a:lnTo>
                  <a:lnTo>
                    <a:pt x="6183" y="347"/>
                  </a:lnTo>
                  <a:lnTo>
                    <a:pt x="6570" y="531"/>
                  </a:lnTo>
                  <a:lnTo>
                    <a:pt x="6938" y="755"/>
                  </a:lnTo>
                  <a:lnTo>
                    <a:pt x="7284" y="1020"/>
                  </a:lnTo>
                  <a:lnTo>
                    <a:pt x="7611" y="1306"/>
                  </a:lnTo>
                  <a:lnTo>
                    <a:pt x="7896" y="1632"/>
                  </a:lnTo>
                  <a:lnTo>
                    <a:pt x="8162" y="1959"/>
                  </a:lnTo>
                  <a:lnTo>
                    <a:pt x="8366" y="2326"/>
                  </a:lnTo>
                  <a:lnTo>
                    <a:pt x="8570" y="2734"/>
                  </a:lnTo>
                  <a:lnTo>
                    <a:pt x="8713" y="3142"/>
                  </a:lnTo>
                  <a:lnTo>
                    <a:pt x="8815" y="3570"/>
                  </a:lnTo>
                  <a:lnTo>
                    <a:pt x="8896" y="3999"/>
                  </a:lnTo>
                  <a:lnTo>
                    <a:pt x="8917" y="4468"/>
                  </a:lnTo>
                  <a:lnTo>
                    <a:pt x="8917" y="4468"/>
                  </a:lnTo>
                  <a:lnTo>
                    <a:pt x="8896" y="4917"/>
                  </a:lnTo>
                  <a:lnTo>
                    <a:pt x="8815" y="5366"/>
                  </a:lnTo>
                  <a:lnTo>
                    <a:pt x="8713" y="5794"/>
                  </a:lnTo>
                  <a:lnTo>
                    <a:pt x="8570" y="6202"/>
                  </a:lnTo>
                  <a:lnTo>
                    <a:pt x="8366" y="6590"/>
                  </a:lnTo>
                  <a:lnTo>
                    <a:pt x="8162" y="6957"/>
                  </a:lnTo>
                  <a:lnTo>
                    <a:pt x="7896" y="7304"/>
                  </a:lnTo>
                  <a:lnTo>
                    <a:pt x="7611" y="7610"/>
                  </a:lnTo>
                  <a:lnTo>
                    <a:pt x="7284" y="7896"/>
                  </a:lnTo>
                  <a:lnTo>
                    <a:pt x="6938" y="8161"/>
                  </a:lnTo>
                  <a:lnTo>
                    <a:pt x="6570" y="8385"/>
                  </a:lnTo>
                  <a:lnTo>
                    <a:pt x="6183" y="8569"/>
                  </a:lnTo>
                  <a:lnTo>
                    <a:pt x="5775" y="8712"/>
                  </a:lnTo>
                  <a:lnTo>
                    <a:pt x="5346" y="8834"/>
                  </a:lnTo>
                  <a:lnTo>
                    <a:pt x="4918" y="8895"/>
                  </a:lnTo>
                  <a:lnTo>
                    <a:pt x="4448" y="8916"/>
                  </a:lnTo>
                  <a:lnTo>
                    <a:pt x="4448" y="8916"/>
                  </a:lnTo>
                  <a:lnTo>
                    <a:pt x="4000" y="8895"/>
                  </a:lnTo>
                  <a:lnTo>
                    <a:pt x="3551" y="8834"/>
                  </a:lnTo>
                  <a:lnTo>
                    <a:pt x="3122" y="8712"/>
                  </a:lnTo>
                  <a:lnTo>
                    <a:pt x="2714" y="8569"/>
                  </a:lnTo>
                  <a:lnTo>
                    <a:pt x="2327" y="8385"/>
                  </a:lnTo>
                  <a:lnTo>
                    <a:pt x="1959" y="8161"/>
                  </a:lnTo>
                  <a:lnTo>
                    <a:pt x="1613" y="7896"/>
                  </a:lnTo>
                  <a:lnTo>
                    <a:pt x="1307" y="7610"/>
                  </a:lnTo>
                  <a:lnTo>
                    <a:pt x="1021" y="7304"/>
                  </a:lnTo>
                  <a:lnTo>
                    <a:pt x="756" y="6957"/>
                  </a:lnTo>
                  <a:lnTo>
                    <a:pt x="531" y="6590"/>
                  </a:lnTo>
                  <a:lnTo>
                    <a:pt x="348" y="6202"/>
                  </a:lnTo>
                  <a:lnTo>
                    <a:pt x="184" y="5794"/>
                  </a:lnTo>
                  <a:lnTo>
                    <a:pt x="82" y="5366"/>
                  </a:lnTo>
                  <a:lnTo>
                    <a:pt x="21" y="4917"/>
                  </a:lnTo>
                  <a:lnTo>
                    <a:pt x="1" y="4468"/>
                  </a:lnTo>
                  <a:lnTo>
                    <a:pt x="1" y="4468"/>
                  </a:lnTo>
                  <a:lnTo>
                    <a:pt x="21" y="3999"/>
                  </a:lnTo>
                  <a:lnTo>
                    <a:pt x="82" y="3570"/>
                  </a:lnTo>
                  <a:lnTo>
                    <a:pt x="184" y="3142"/>
                  </a:lnTo>
                  <a:lnTo>
                    <a:pt x="348" y="2734"/>
                  </a:lnTo>
                  <a:lnTo>
                    <a:pt x="531" y="2326"/>
                  </a:lnTo>
                  <a:lnTo>
                    <a:pt x="756" y="1959"/>
                  </a:lnTo>
                  <a:lnTo>
                    <a:pt x="1021" y="1632"/>
                  </a:lnTo>
                  <a:lnTo>
                    <a:pt x="1307" y="1306"/>
                  </a:lnTo>
                  <a:lnTo>
                    <a:pt x="1613" y="1020"/>
                  </a:lnTo>
                  <a:lnTo>
                    <a:pt x="1959" y="755"/>
                  </a:lnTo>
                  <a:lnTo>
                    <a:pt x="2327" y="531"/>
                  </a:lnTo>
                  <a:lnTo>
                    <a:pt x="2714" y="347"/>
                  </a:lnTo>
                  <a:lnTo>
                    <a:pt x="3122" y="204"/>
                  </a:lnTo>
                  <a:lnTo>
                    <a:pt x="3551" y="82"/>
                  </a:lnTo>
                  <a:lnTo>
                    <a:pt x="4000" y="20"/>
                  </a:lnTo>
                  <a:lnTo>
                    <a:pt x="4448" y="0"/>
                  </a:lnTo>
                  <a:lnTo>
                    <a:pt x="4448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8"/>
            <p:cNvSpPr/>
            <p:nvPr/>
          </p:nvSpPr>
          <p:spPr>
            <a:xfrm>
              <a:off x="2067200" y="-1743065"/>
              <a:ext cx="47433" cy="47344"/>
            </a:xfrm>
            <a:custGeom>
              <a:avLst/>
              <a:gdLst/>
              <a:ahLst/>
              <a:cxnLst/>
              <a:rect l="l" t="t" r="r" b="b"/>
              <a:pathLst>
                <a:path w="8937" h="8916" fill="none" extrusionOk="0">
                  <a:moveTo>
                    <a:pt x="4468" y="0"/>
                  </a:moveTo>
                  <a:lnTo>
                    <a:pt x="4468" y="0"/>
                  </a:lnTo>
                  <a:lnTo>
                    <a:pt x="4937" y="20"/>
                  </a:lnTo>
                  <a:lnTo>
                    <a:pt x="5366" y="82"/>
                  </a:lnTo>
                  <a:lnTo>
                    <a:pt x="5794" y="204"/>
                  </a:lnTo>
                  <a:lnTo>
                    <a:pt x="6202" y="347"/>
                  </a:lnTo>
                  <a:lnTo>
                    <a:pt x="6590" y="531"/>
                  </a:lnTo>
                  <a:lnTo>
                    <a:pt x="6957" y="755"/>
                  </a:lnTo>
                  <a:lnTo>
                    <a:pt x="7304" y="1020"/>
                  </a:lnTo>
                  <a:lnTo>
                    <a:pt x="7631" y="1306"/>
                  </a:lnTo>
                  <a:lnTo>
                    <a:pt x="7916" y="1632"/>
                  </a:lnTo>
                  <a:lnTo>
                    <a:pt x="8161" y="1959"/>
                  </a:lnTo>
                  <a:lnTo>
                    <a:pt x="8385" y="2326"/>
                  </a:lnTo>
                  <a:lnTo>
                    <a:pt x="8589" y="2734"/>
                  </a:lnTo>
                  <a:lnTo>
                    <a:pt x="8732" y="3142"/>
                  </a:lnTo>
                  <a:lnTo>
                    <a:pt x="8834" y="3570"/>
                  </a:lnTo>
                  <a:lnTo>
                    <a:pt x="8916" y="3999"/>
                  </a:lnTo>
                  <a:lnTo>
                    <a:pt x="8936" y="4468"/>
                  </a:lnTo>
                  <a:lnTo>
                    <a:pt x="8936" y="4468"/>
                  </a:lnTo>
                  <a:lnTo>
                    <a:pt x="8916" y="4917"/>
                  </a:lnTo>
                  <a:lnTo>
                    <a:pt x="8834" y="5366"/>
                  </a:lnTo>
                  <a:lnTo>
                    <a:pt x="8732" y="5794"/>
                  </a:lnTo>
                  <a:lnTo>
                    <a:pt x="8589" y="6202"/>
                  </a:lnTo>
                  <a:lnTo>
                    <a:pt x="8385" y="6590"/>
                  </a:lnTo>
                  <a:lnTo>
                    <a:pt x="8161" y="6957"/>
                  </a:lnTo>
                  <a:lnTo>
                    <a:pt x="7916" y="7304"/>
                  </a:lnTo>
                  <a:lnTo>
                    <a:pt x="7631" y="7610"/>
                  </a:lnTo>
                  <a:lnTo>
                    <a:pt x="7304" y="7896"/>
                  </a:lnTo>
                  <a:lnTo>
                    <a:pt x="6957" y="8161"/>
                  </a:lnTo>
                  <a:lnTo>
                    <a:pt x="6590" y="8385"/>
                  </a:lnTo>
                  <a:lnTo>
                    <a:pt x="6202" y="8569"/>
                  </a:lnTo>
                  <a:lnTo>
                    <a:pt x="5794" y="8712"/>
                  </a:lnTo>
                  <a:lnTo>
                    <a:pt x="5366" y="8834"/>
                  </a:lnTo>
                  <a:lnTo>
                    <a:pt x="4937" y="8895"/>
                  </a:lnTo>
                  <a:lnTo>
                    <a:pt x="4468" y="8916"/>
                  </a:lnTo>
                  <a:lnTo>
                    <a:pt x="4468" y="8916"/>
                  </a:lnTo>
                  <a:lnTo>
                    <a:pt x="4019" y="8895"/>
                  </a:lnTo>
                  <a:lnTo>
                    <a:pt x="3571" y="8834"/>
                  </a:lnTo>
                  <a:lnTo>
                    <a:pt x="3142" y="8712"/>
                  </a:lnTo>
                  <a:lnTo>
                    <a:pt x="2734" y="8569"/>
                  </a:lnTo>
                  <a:lnTo>
                    <a:pt x="2346" y="8385"/>
                  </a:lnTo>
                  <a:lnTo>
                    <a:pt x="1979" y="8161"/>
                  </a:lnTo>
                  <a:lnTo>
                    <a:pt x="1632" y="7896"/>
                  </a:lnTo>
                  <a:lnTo>
                    <a:pt x="1326" y="7610"/>
                  </a:lnTo>
                  <a:lnTo>
                    <a:pt x="1041" y="7304"/>
                  </a:lnTo>
                  <a:lnTo>
                    <a:pt x="775" y="6957"/>
                  </a:lnTo>
                  <a:lnTo>
                    <a:pt x="551" y="6590"/>
                  </a:lnTo>
                  <a:lnTo>
                    <a:pt x="367" y="6202"/>
                  </a:lnTo>
                  <a:lnTo>
                    <a:pt x="204" y="5794"/>
                  </a:lnTo>
                  <a:lnTo>
                    <a:pt x="102" y="5366"/>
                  </a:lnTo>
                  <a:lnTo>
                    <a:pt x="41" y="4917"/>
                  </a:lnTo>
                  <a:lnTo>
                    <a:pt x="0" y="4468"/>
                  </a:lnTo>
                  <a:lnTo>
                    <a:pt x="0" y="4468"/>
                  </a:lnTo>
                  <a:lnTo>
                    <a:pt x="41" y="3999"/>
                  </a:lnTo>
                  <a:lnTo>
                    <a:pt x="102" y="3570"/>
                  </a:lnTo>
                  <a:lnTo>
                    <a:pt x="204" y="3142"/>
                  </a:lnTo>
                  <a:lnTo>
                    <a:pt x="367" y="2734"/>
                  </a:lnTo>
                  <a:lnTo>
                    <a:pt x="551" y="2326"/>
                  </a:lnTo>
                  <a:lnTo>
                    <a:pt x="775" y="1959"/>
                  </a:lnTo>
                  <a:lnTo>
                    <a:pt x="1041" y="1632"/>
                  </a:lnTo>
                  <a:lnTo>
                    <a:pt x="1326" y="1306"/>
                  </a:lnTo>
                  <a:lnTo>
                    <a:pt x="1632" y="1020"/>
                  </a:lnTo>
                  <a:lnTo>
                    <a:pt x="1979" y="755"/>
                  </a:lnTo>
                  <a:lnTo>
                    <a:pt x="2346" y="531"/>
                  </a:lnTo>
                  <a:lnTo>
                    <a:pt x="2734" y="347"/>
                  </a:lnTo>
                  <a:lnTo>
                    <a:pt x="3142" y="204"/>
                  </a:lnTo>
                  <a:lnTo>
                    <a:pt x="3571" y="82"/>
                  </a:lnTo>
                  <a:lnTo>
                    <a:pt x="4019" y="20"/>
                  </a:lnTo>
                  <a:lnTo>
                    <a:pt x="4468" y="0"/>
                  </a:lnTo>
                  <a:lnTo>
                    <a:pt x="4468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8"/>
            <p:cNvSpPr/>
            <p:nvPr/>
          </p:nvSpPr>
          <p:spPr>
            <a:xfrm>
              <a:off x="2066330" y="-1660951"/>
              <a:ext cx="401958" cy="314288"/>
            </a:xfrm>
            <a:custGeom>
              <a:avLst/>
              <a:gdLst/>
              <a:ahLst/>
              <a:cxnLst/>
              <a:rect l="l" t="t" r="r" b="b"/>
              <a:pathLst>
                <a:path w="75734" h="59188" fill="none" extrusionOk="0">
                  <a:moveTo>
                    <a:pt x="75734" y="59187"/>
                  </a:moveTo>
                  <a:lnTo>
                    <a:pt x="1" y="59187"/>
                  </a:lnTo>
                  <a:lnTo>
                    <a:pt x="1" y="1"/>
                  </a:lnTo>
                  <a:lnTo>
                    <a:pt x="75734" y="1"/>
                  </a:lnTo>
                  <a:lnTo>
                    <a:pt x="75734" y="59187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8"/>
            <p:cNvSpPr/>
            <p:nvPr/>
          </p:nvSpPr>
          <p:spPr>
            <a:xfrm>
              <a:off x="2139531" y="-1616751"/>
              <a:ext cx="246353" cy="221443"/>
            </a:xfrm>
            <a:custGeom>
              <a:avLst/>
              <a:gdLst/>
              <a:ahLst/>
              <a:cxnLst/>
              <a:rect l="l" t="t" r="r" b="b"/>
              <a:pathLst>
                <a:path w="46416" h="41703" fill="none" extrusionOk="0">
                  <a:moveTo>
                    <a:pt x="45640" y="33175"/>
                  </a:moveTo>
                  <a:lnTo>
                    <a:pt x="28135" y="2837"/>
                  </a:lnTo>
                  <a:lnTo>
                    <a:pt x="28135" y="2837"/>
                  </a:lnTo>
                  <a:lnTo>
                    <a:pt x="27931" y="2531"/>
                  </a:lnTo>
                  <a:lnTo>
                    <a:pt x="27707" y="2204"/>
                  </a:lnTo>
                  <a:lnTo>
                    <a:pt x="27482" y="1919"/>
                  </a:lnTo>
                  <a:lnTo>
                    <a:pt x="27217" y="1653"/>
                  </a:lnTo>
                  <a:lnTo>
                    <a:pt x="26952" y="1409"/>
                  </a:lnTo>
                  <a:lnTo>
                    <a:pt x="26666" y="1164"/>
                  </a:lnTo>
                  <a:lnTo>
                    <a:pt x="26360" y="960"/>
                  </a:lnTo>
                  <a:lnTo>
                    <a:pt x="26054" y="756"/>
                  </a:lnTo>
                  <a:lnTo>
                    <a:pt x="25728" y="593"/>
                  </a:lnTo>
                  <a:lnTo>
                    <a:pt x="25401" y="429"/>
                  </a:lnTo>
                  <a:lnTo>
                    <a:pt x="25055" y="307"/>
                  </a:lnTo>
                  <a:lnTo>
                    <a:pt x="24708" y="205"/>
                  </a:lnTo>
                  <a:lnTo>
                    <a:pt x="24340" y="123"/>
                  </a:lnTo>
                  <a:lnTo>
                    <a:pt x="23973" y="62"/>
                  </a:lnTo>
                  <a:lnTo>
                    <a:pt x="23586" y="21"/>
                  </a:lnTo>
                  <a:lnTo>
                    <a:pt x="23218" y="1"/>
                  </a:lnTo>
                  <a:lnTo>
                    <a:pt x="23218" y="1"/>
                  </a:lnTo>
                  <a:lnTo>
                    <a:pt x="22831" y="21"/>
                  </a:lnTo>
                  <a:lnTo>
                    <a:pt x="22443" y="62"/>
                  </a:lnTo>
                  <a:lnTo>
                    <a:pt x="22076" y="123"/>
                  </a:lnTo>
                  <a:lnTo>
                    <a:pt x="21729" y="205"/>
                  </a:lnTo>
                  <a:lnTo>
                    <a:pt x="21362" y="307"/>
                  </a:lnTo>
                  <a:lnTo>
                    <a:pt x="21015" y="429"/>
                  </a:lnTo>
                  <a:lnTo>
                    <a:pt x="20688" y="593"/>
                  </a:lnTo>
                  <a:lnTo>
                    <a:pt x="20362" y="756"/>
                  </a:lnTo>
                  <a:lnTo>
                    <a:pt x="20056" y="960"/>
                  </a:lnTo>
                  <a:lnTo>
                    <a:pt x="19750" y="1164"/>
                  </a:lnTo>
                  <a:lnTo>
                    <a:pt x="19464" y="1409"/>
                  </a:lnTo>
                  <a:lnTo>
                    <a:pt x="19199" y="1653"/>
                  </a:lnTo>
                  <a:lnTo>
                    <a:pt x="18954" y="1919"/>
                  </a:lnTo>
                  <a:lnTo>
                    <a:pt x="18709" y="2204"/>
                  </a:lnTo>
                  <a:lnTo>
                    <a:pt x="18485" y="2531"/>
                  </a:lnTo>
                  <a:lnTo>
                    <a:pt x="18281" y="2837"/>
                  </a:lnTo>
                  <a:lnTo>
                    <a:pt x="776" y="33175"/>
                  </a:lnTo>
                  <a:lnTo>
                    <a:pt x="776" y="33175"/>
                  </a:lnTo>
                  <a:lnTo>
                    <a:pt x="592" y="33501"/>
                  </a:lnTo>
                  <a:lnTo>
                    <a:pt x="450" y="33848"/>
                  </a:lnTo>
                  <a:lnTo>
                    <a:pt x="307" y="34195"/>
                  </a:lnTo>
                  <a:lnTo>
                    <a:pt x="205" y="34562"/>
                  </a:lnTo>
                  <a:lnTo>
                    <a:pt x="123" y="34929"/>
                  </a:lnTo>
                  <a:lnTo>
                    <a:pt x="62" y="35276"/>
                  </a:lnTo>
                  <a:lnTo>
                    <a:pt x="21" y="35643"/>
                  </a:lnTo>
                  <a:lnTo>
                    <a:pt x="1" y="36011"/>
                  </a:lnTo>
                  <a:lnTo>
                    <a:pt x="21" y="36378"/>
                  </a:lnTo>
                  <a:lnTo>
                    <a:pt x="62" y="36745"/>
                  </a:lnTo>
                  <a:lnTo>
                    <a:pt x="123" y="37112"/>
                  </a:lnTo>
                  <a:lnTo>
                    <a:pt x="205" y="37459"/>
                  </a:lnTo>
                  <a:lnTo>
                    <a:pt x="307" y="37826"/>
                  </a:lnTo>
                  <a:lnTo>
                    <a:pt x="450" y="38173"/>
                  </a:lnTo>
                  <a:lnTo>
                    <a:pt x="592" y="38520"/>
                  </a:lnTo>
                  <a:lnTo>
                    <a:pt x="776" y="38847"/>
                  </a:lnTo>
                  <a:lnTo>
                    <a:pt x="776" y="38847"/>
                  </a:lnTo>
                  <a:lnTo>
                    <a:pt x="980" y="39173"/>
                  </a:lnTo>
                  <a:lnTo>
                    <a:pt x="1204" y="39499"/>
                  </a:lnTo>
                  <a:lnTo>
                    <a:pt x="1449" y="39785"/>
                  </a:lnTo>
                  <a:lnTo>
                    <a:pt x="1694" y="40050"/>
                  </a:lnTo>
                  <a:lnTo>
                    <a:pt x="1959" y="40295"/>
                  </a:lnTo>
                  <a:lnTo>
                    <a:pt x="2245" y="40540"/>
                  </a:lnTo>
                  <a:lnTo>
                    <a:pt x="2551" y="40744"/>
                  </a:lnTo>
                  <a:lnTo>
                    <a:pt x="2857" y="40948"/>
                  </a:lnTo>
                  <a:lnTo>
                    <a:pt x="3183" y="41111"/>
                  </a:lnTo>
                  <a:lnTo>
                    <a:pt x="3510" y="41274"/>
                  </a:lnTo>
                  <a:lnTo>
                    <a:pt x="3857" y="41397"/>
                  </a:lnTo>
                  <a:lnTo>
                    <a:pt x="4204" y="41499"/>
                  </a:lnTo>
                  <a:lnTo>
                    <a:pt x="4571" y="41580"/>
                  </a:lnTo>
                  <a:lnTo>
                    <a:pt x="4938" y="41642"/>
                  </a:lnTo>
                  <a:lnTo>
                    <a:pt x="5326" y="41682"/>
                  </a:lnTo>
                  <a:lnTo>
                    <a:pt x="5693" y="41703"/>
                  </a:lnTo>
                  <a:lnTo>
                    <a:pt x="40723" y="41703"/>
                  </a:lnTo>
                  <a:lnTo>
                    <a:pt x="40723" y="41703"/>
                  </a:lnTo>
                  <a:lnTo>
                    <a:pt x="41091" y="41682"/>
                  </a:lnTo>
                  <a:lnTo>
                    <a:pt x="41478" y="41642"/>
                  </a:lnTo>
                  <a:lnTo>
                    <a:pt x="41845" y="41580"/>
                  </a:lnTo>
                  <a:lnTo>
                    <a:pt x="42213" y="41499"/>
                  </a:lnTo>
                  <a:lnTo>
                    <a:pt x="42560" y="41397"/>
                  </a:lnTo>
                  <a:lnTo>
                    <a:pt x="42906" y="41274"/>
                  </a:lnTo>
                  <a:lnTo>
                    <a:pt x="43233" y="41111"/>
                  </a:lnTo>
                  <a:lnTo>
                    <a:pt x="43559" y="40948"/>
                  </a:lnTo>
                  <a:lnTo>
                    <a:pt x="43865" y="40744"/>
                  </a:lnTo>
                  <a:lnTo>
                    <a:pt x="44171" y="40540"/>
                  </a:lnTo>
                  <a:lnTo>
                    <a:pt x="44457" y="40295"/>
                  </a:lnTo>
                  <a:lnTo>
                    <a:pt x="44722" y="40050"/>
                  </a:lnTo>
                  <a:lnTo>
                    <a:pt x="44987" y="39785"/>
                  </a:lnTo>
                  <a:lnTo>
                    <a:pt x="45212" y="39499"/>
                  </a:lnTo>
                  <a:lnTo>
                    <a:pt x="45436" y="39173"/>
                  </a:lnTo>
                  <a:lnTo>
                    <a:pt x="45640" y="38847"/>
                  </a:lnTo>
                  <a:lnTo>
                    <a:pt x="45640" y="38847"/>
                  </a:lnTo>
                  <a:lnTo>
                    <a:pt x="45824" y="38520"/>
                  </a:lnTo>
                  <a:lnTo>
                    <a:pt x="45967" y="38173"/>
                  </a:lnTo>
                  <a:lnTo>
                    <a:pt x="46110" y="37826"/>
                  </a:lnTo>
                  <a:lnTo>
                    <a:pt x="46212" y="37459"/>
                  </a:lnTo>
                  <a:lnTo>
                    <a:pt x="46293" y="37112"/>
                  </a:lnTo>
                  <a:lnTo>
                    <a:pt x="46354" y="36745"/>
                  </a:lnTo>
                  <a:lnTo>
                    <a:pt x="46395" y="36378"/>
                  </a:lnTo>
                  <a:lnTo>
                    <a:pt x="46416" y="36011"/>
                  </a:lnTo>
                  <a:lnTo>
                    <a:pt x="46395" y="35643"/>
                  </a:lnTo>
                  <a:lnTo>
                    <a:pt x="46354" y="35276"/>
                  </a:lnTo>
                  <a:lnTo>
                    <a:pt x="46293" y="34929"/>
                  </a:lnTo>
                  <a:lnTo>
                    <a:pt x="46212" y="34562"/>
                  </a:lnTo>
                  <a:lnTo>
                    <a:pt x="46110" y="34195"/>
                  </a:lnTo>
                  <a:lnTo>
                    <a:pt x="45967" y="33848"/>
                  </a:lnTo>
                  <a:lnTo>
                    <a:pt x="45824" y="33501"/>
                  </a:lnTo>
                  <a:lnTo>
                    <a:pt x="45640" y="33175"/>
                  </a:lnTo>
                  <a:lnTo>
                    <a:pt x="45640" y="3317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8"/>
            <p:cNvSpPr/>
            <p:nvPr/>
          </p:nvSpPr>
          <p:spPr>
            <a:xfrm>
              <a:off x="2248250" y="-1571032"/>
              <a:ext cx="28915" cy="81041"/>
            </a:xfrm>
            <a:custGeom>
              <a:avLst/>
              <a:gdLst/>
              <a:ahLst/>
              <a:cxnLst/>
              <a:rect l="l" t="t" r="r" b="b"/>
              <a:pathLst>
                <a:path w="5448" h="15262" fill="none" extrusionOk="0">
                  <a:moveTo>
                    <a:pt x="0" y="2734"/>
                  </a:moveTo>
                  <a:lnTo>
                    <a:pt x="0" y="2734"/>
                  </a:lnTo>
                  <a:lnTo>
                    <a:pt x="0" y="2449"/>
                  </a:lnTo>
                  <a:lnTo>
                    <a:pt x="41" y="2184"/>
                  </a:lnTo>
                  <a:lnTo>
                    <a:pt x="123" y="1918"/>
                  </a:lnTo>
                  <a:lnTo>
                    <a:pt x="204" y="1674"/>
                  </a:lnTo>
                  <a:lnTo>
                    <a:pt x="327" y="1429"/>
                  </a:lnTo>
                  <a:lnTo>
                    <a:pt x="470" y="1204"/>
                  </a:lnTo>
                  <a:lnTo>
                    <a:pt x="613" y="1000"/>
                  </a:lnTo>
                  <a:lnTo>
                    <a:pt x="796" y="796"/>
                  </a:lnTo>
                  <a:lnTo>
                    <a:pt x="980" y="633"/>
                  </a:lnTo>
                  <a:lnTo>
                    <a:pt x="1204" y="470"/>
                  </a:lnTo>
                  <a:lnTo>
                    <a:pt x="1429" y="327"/>
                  </a:lnTo>
                  <a:lnTo>
                    <a:pt x="1653" y="225"/>
                  </a:lnTo>
                  <a:lnTo>
                    <a:pt x="1918" y="123"/>
                  </a:lnTo>
                  <a:lnTo>
                    <a:pt x="2184" y="62"/>
                  </a:lnTo>
                  <a:lnTo>
                    <a:pt x="2449" y="21"/>
                  </a:lnTo>
                  <a:lnTo>
                    <a:pt x="2734" y="1"/>
                  </a:lnTo>
                  <a:lnTo>
                    <a:pt x="2734" y="1"/>
                  </a:lnTo>
                  <a:lnTo>
                    <a:pt x="3000" y="21"/>
                  </a:lnTo>
                  <a:lnTo>
                    <a:pt x="3285" y="62"/>
                  </a:lnTo>
                  <a:lnTo>
                    <a:pt x="3530" y="123"/>
                  </a:lnTo>
                  <a:lnTo>
                    <a:pt x="3795" y="225"/>
                  </a:lnTo>
                  <a:lnTo>
                    <a:pt x="4020" y="327"/>
                  </a:lnTo>
                  <a:lnTo>
                    <a:pt x="4244" y="470"/>
                  </a:lnTo>
                  <a:lnTo>
                    <a:pt x="4469" y="633"/>
                  </a:lnTo>
                  <a:lnTo>
                    <a:pt x="4652" y="796"/>
                  </a:lnTo>
                  <a:lnTo>
                    <a:pt x="4836" y="1000"/>
                  </a:lnTo>
                  <a:lnTo>
                    <a:pt x="4999" y="1204"/>
                  </a:lnTo>
                  <a:lnTo>
                    <a:pt x="5121" y="1429"/>
                  </a:lnTo>
                  <a:lnTo>
                    <a:pt x="5244" y="1674"/>
                  </a:lnTo>
                  <a:lnTo>
                    <a:pt x="5325" y="1918"/>
                  </a:lnTo>
                  <a:lnTo>
                    <a:pt x="5407" y="2184"/>
                  </a:lnTo>
                  <a:lnTo>
                    <a:pt x="5448" y="2449"/>
                  </a:lnTo>
                  <a:lnTo>
                    <a:pt x="5448" y="2734"/>
                  </a:lnTo>
                  <a:lnTo>
                    <a:pt x="5448" y="12528"/>
                  </a:lnTo>
                  <a:lnTo>
                    <a:pt x="5448" y="12528"/>
                  </a:lnTo>
                  <a:lnTo>
                    <a:pt x="5448" y="12793"/>
                  </a:lnTo>
                  <a:lnTo>
                    <a:pt x="5407" y="13078"/>
                  </a:lnTo>
                  <a:lnTo>
                    <a:pt x="5325" y="13344"/>
                  </a:lnTo>
                  <a:lnTo>
                    <a:pt x="5244" y="13588"/>
                  </a:lnTo>
                  <a:lnTo>
                    <a:pt x="5121" y="13833"/>
                  </a:lnTo>
                  <a:lnTo>
                    <a:pt x="4999" y="14058"/>
                  </a:lnTo>
                  <a:lnTo>
                    <a:pt x="4836" y="14262"/>
                  </a:lnTo>
                  <a:lnTo>
                    <a:pt x="4652" y="14445"/>
                  </a:lnTo>
                  <a:lnTo>
                    <a:pt x="4469" y="14629"/>
                  </a:lnTo>
                  <a:lnTo>
                    <a:pt x="4244" y="14792"/>
                  </a:lnTo>
                  <a:lnTo>
                    <a:pt x="4020" y="14915"/>
                  </a:lnTo>
                  <a:lnTo>
                    <a:pt x="3795" y="15037"/>
                  </a:lnTo>
                  <a:lnTo>
                    <a:pt x="3530" y="15139"/>
                  </a:lnTo>
                  <a:lnTo>
                    <a:pt x="3285" y="15200"/>
                  </a:lnTo>
                  <a:lnTo>
                    <a:pt x="3000" y="15241"/>
                  </a:lnTo>
                  <a:lnTo>
                    <a:pt x="2734" y="15261"/>
                  </a:lnTo>
                  <a:lnTo>
                    <a:pt x="2734" y="15261"/>
                  </a:lnTo>
                  <a:lnTo>
                    <a:pt x="2449" y="15241"/>
                  </a:lnTo>
                  <a:lnTo>
                    <a:pt x="2184" y="15200"/>
                  </a:lnTo>
                  <a:lnTo>
                    <a:pt x="1918" y="15139"/>
                  </a:lnTo>
                  <a:lnTo>
                    <a:pt x="1653" y="15037"/>
                  </a:lnTo>
                  <a:lnTo>
                    <a:pt x="1429" y="14915"/>
                  </a:lnTo>
                  <a:lnTo>
                    <a:pt x="1204" y="14792"/>
                  </a:lnTo>
                  <a:lnTo>
                    <a:pt x="980" y="14629"/>
                  </a:lnTo>
                  <a:lnTo>
                    <a:pt x="796" y="14445"/>
                  </a:lnTo>
                  <a:lnTo>
                    <a:pt x="613" y="14262"/>
                  </a:lnTo>
                  <a:lnTo>
                    <a:pt x="470" y="14058"/>
                  </a:lnTo>
                  <a:lnTo>
                    <a:pt x="327" y="13833"/>
                  </a:lnTo>
                  <a:lnTo>
                    <a:pt x="204" y="13588"/>
                  </a:lnTo>
                  <a:lnTo>
                    <a:pt x="123" y="13344"/>
                  </a:lnTo>
                  <a:lnTo>
                    <a:pt x="41" y="13078"/>
                  </a:lnTo>
                  <a:lnTo>
                    <a:pt x="0" y="12793"/>
                  </a:lnTo>
                  <a:lnTo>
                    <a:pt x="0" y="12528"/>
                  </a:lnTo>
                  <a:lnTo>
                    <a:pt x="0" y="273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8"/>
            <p:cNvSpPr/>
            <p:nvPr/>
          </p:nvSpPr>
          <p:spPr>
            <a:xfrm>
              <a:off x="2245649" y="-1460855"/>
              <a:ext cx="34223" cy="34239"/>
            </a:xfrm>
            <a:custGeom>
              <a:avLst/>
              <a:gdLst/>
              <a:ahLst/>
              <a:cxnLst/>
              <a:rect l="l" t="t" r="r" b="b"/>
              <a:pathLst>
                <a:path w="6448" h="6448" fill="none" extrusionOk="0">
                  <a:moveTo>
                    <a:pt x="3224" y="6448"/>
                  </a:moveTo>
                  <a:lnTo>
                    <a:pt x="3224" y="6448"/>
                  </a:lnTo>
                  <a:lnTo>
                    <a:pt x="2878" y="6427"/>
                  </a:lnTo>
                  <a:lnTo>
                    <a:pt x="2571" y="6366"/>
                  </a:lnTo>
                  <a:lnTo>
                    <a:pt x="2265" y="6284"/>
                  </a:lnTo>
                  <a:lnTo>
                    <a:pt x="1959" y="6182"/>
                  </a:lnTo>
                  <a:lnTo>
                    <a:pt x="1674" y="6040"/>
                  </a:lnTo>
                  <a:lnTo>
                    <a:pt x="1409" y="5897"/>
                  </a:lnTo>
                  <a:lnTo>
                    <a:pt x="1164" y="5693"/>
                  </a:lnTo>
                  <a:lnTo>
                    <a:pt x="939" y="5489"/>
                  </a:lnTo>
                  <a:lnTo>
                    <a:pt x="735" y="5264"/>
                  </a:lnTo>
                  <a:lnTo>
                    <a:pt x="552" y="5019"/>
                  </a:lnTo>
                  <a:lnTo>
                    <a:pt x="388" y="4754"/>
                  </a:lnTo>
                  <a:lnTo>
                    <a:pt x="246" y="4469"/>
                  </a:lnTo>
                  <a:lnTo>
                    <a:pt x="144" y="4183"/>
                  </a:lnTo>
                  <a:lnTo>
                    <a:pt x="62" y="3857"/>
                  </a:lnTo>
                  <a:lnTo>
                    <a:pt x="1" y="3551"/>
                  </a:lnTo>
                  <a:lnTo>
                    <a:pt x="1" y="3224"/>
                  </a:lnTo>
                  <a:lnTo>
                    <a:pt x="1" y="3224"/>
                  </a:lnTo>
                  <a:lnTo>
                    <a:pt x="1" y="2877"/>
                  </a:lnTo>
                  <a:lnTo>
                    <a:pt x="62" y="2571"/>
                  </a:lnTo>
                  <a:lnTo>
                    <a:pt x="144" y="2265"/>
                  </a:lnTo>
                  <a:lnTo>
                    <a:pt x="246" y="1959"/>
                  </a:lnTo>
                  <a:lnTo>
                    <a:pt x="388" y="1674"/>
                  </a:lnTo>
                  <a:lnTo>
                    <a:pt x="552" y="1408"/>
                  </a:lnTo>
                  <a:lnTo>
                    <a:pt x="735" y="1163"/>
                  </a:lnTo>
                  <a:lnTo>
                    <a:pt x="939" y="939"/>
                  </a:lnTo>
                  <a:lnTo>
                    <a:pt x="1164" y="735"/>
                  </a:lnTo>
                  <a:lnTo>
                    <a:pt x="1409" y="551"/>
                  </a:lnTo>
                  <a:lnTo>
                    <a:pt x="1674" y="388"/>
                  </a:lnTo>
                  <a:lnTo>
                    <a:pt x="1959" y="245"/>
                  </a:lnTo>
                  <a:lnTo>
                    <a:pt x="2265" y="143"/>
                  </a:lnTo>
                  <a:lnTo>
                    <a:pt x="2571" y="62"/>
                  </a:lnTo>
                  <a:lnTo>
                    <a:pt x="2878" y="1"/>
                  </a:lnTo>
                  <a:lnTo>
                    <a:pt x="3224" y="1"/>
                  </a:lnTo>
                  <a:lnTo>
                    <a:pt x="3224" y="1"/>
                  </a:lnTo>
                  <a:lnTo>
                    <a:pt x="3551" y="1"/>
                  </a:lnTo>
                  <a:lnTo>
                    <a:pt x="3857" y="62"/>
                  </a:lnTo>
                  <a:lnTo>
                    <a:pt x="4183" y="143"/>
                  </a:lnTo>
                  <a:lnTo>
                    <a:pt x="4469" y="245"/>
                  </a:lnTo>
                  <a:lnTo>
                    <a:pt x="4755" y="388"/>
                  </a:lnTo>
                  <a:lnTo>
                    <a:pt x="5020" y="551"/>
                  </a:lnTo>
                  <a:lnTo>
                    <a:pt x="5265" y="735"/>
                  </a:lnTo>
                  <a:lnTo>
                    <a:pt x="5489" y="939"/>
                  </a:lnTo>
                  <a:lnTo>
                    <a:pt x="5693" y="1163"/>
                  </a:lnTo>
                  <a:lnTo>
                    <a:pt x="5897" y="1408"/>
                  </a:lnTo>
                  <a:lnTo>
                    <a:pt x="6060" y="1674"/>
                  </a:lnTo>
                  <a:lnTo>
                    <a:pt x="6183" y="1959"/>
                  </a:lnTo>
                  <a:lnTo>
                    <a:pt x="6285" y="2265"/>
                  </a:lnTo>
                  <a:lnTo>
                    <a:pt x="6366" y="2571"/>
                  </a:lnTo>
                  <a:lnTo>
                    <a:pt x="6427" y="2877"/>
                  </a:lnTo>
                  <a:lnTo>
                    <a:pt x="6448" y="3224"/>
                  </a:lnTo>
                  <a:lnTo>
                    <a:pt x="6448" y="3224"/>
                  </a:lnTo>
                  <a:lnTo>
                    <a:pt x="6427" y="3551"/>
                  </a:lnTo>
                  <a:lnTo>
                    <a:pt x="6366" y="3857"/>
                  </a:lnTo>
                  <a:lnTo>
                    <a:pt x="6285" y="4183"/>
                  </a:lnTo>
                  <a:lnTo>
                    <a:pt x="6183" y="4469"/>
                  </a:lnTo>
                  <a:lnTo>
                    <a:pt x="6060" y="4754"/>
                  </a:lnTo>
                  <a:lnTo>
                    <a:pt x="5897" y="5019"/>
                  </a:lnTo>
                  <a:lnTo>
                    <a:pt x="5693" y="5264"/>
                  </a:lnTo>
                  <a:lnTo>
                    <a:pt x="5489" y="5489"/>
                  </a:lnTo>
                  <a:lnTo>
                    <a:pt x="5265" y="5693"/>
                  </a:lnTo>
                  <a:lnTo>
                    <a:pt x="5020" y="5897"/>
                  </a:lnTo>
                  <a:lnTo>
                    <a:pt x="4755" y="6040"/>
                  </a:lnTo>
                  <a:lnTo>
                    <a:pt x="4469" y="6182"/>
                  </a:lnTo>
                  <a:lnTo>
                    <a:pt x="4183" y="6284"/>
                  </a:lnTo>
                  <a:lnTo>
                    <a:pt x="3857" y="6366"/>
                  </a:lnTo>
                  <a:lnTo>
                    <a:pt x="3551" y="6427"/>
                  </a:lnTo>
                  <a:lnTo>
                    <a:pt x="3224" y="6448"/>
                  </a:lnTo>
                  <a:lnTo>
                    <a:pt x="3224" y="644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8"/>
            <p:cNvSpPr/>
            <p:nvPr/>
          </p:nvSpPr>
          <p:spPr>
            <a:xfrm>
              <a:off x="2262761" y="-1426621"/>
              <a:ext cx="5" cy="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29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9919" r="19919"/>
          <a:stretch/>
        </p:blipFill>
        <p:spPr>
          <a:xfrm>
            <a:off x="2915500" y="870240"/>
            <a:ext cx="3312999" cy="3403019"/>
          </a:xfrm>
          <a:prstGeom prst="rect">
            <a:avLst/>
          </a:prstGeom>
          <a:noFill/>
          <a:ln>
            <a:noFill/>
          </a:ln>
        </p:spPr>
      </p:pic>
      <p:sp>
        <p:nvSpPr>
          <p:cNvPr id="1119" name="Google Shape;1119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sp>
        <p:nvSpPr>
          <p:cNvPr id="1120" name="Google Shape;1120;p29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21" name="Google Shape;1121;p29"/>
          <p:cNvGrpSpPr/>
          <p:nvPr/>
        </p:nvGrpSpPr>
        <p:grpSpPr>
          <a:xfrm>
            <a:off x="5240575" y="2010347"/>
            <a:ext cx="2552700" cy="2281803"/>
            <a:chOff x="5240575" y="2086547"/>
            <a:chExt cx="2552700" cy="2281803"/>
          </a:xfrm>
        </p:grpSpPr>
        <p:sp>
          <p:nvSpPr>
            <p:cNvPr id="1122" name="Google Shape;1122;p29"/>
            <p:cNvSpPr/>
            <p:nvPr/>
          </p:nvSpPr>
          <p:spPr>
            <a:xfrm>
              <a:off x="5240575" y="3996950"/>
              <a:ext cx="2552700" cy="3714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3" name="Google Shape;1123;p29"/>
            <p:cNvGrpSpPr/>
            <p:nvPr/>
          </p:nvGrpSpPr>
          <p:grpSpPr>
            <a:xfrm>
              <a:off x="5499126" y="2086547"/>
              <a:ext cx="2035590" cy="2112679"/>
              <a:chOff x="6384875" y="1895800"/>
              <a:chExt cx="2301922" cy="2389097"/>
            </a:xfrm>
          </p:grpSpPr>
          <p:sp>
            <p:nvSpPr>
              <p:cNvPr id="1124" name="Google Shape;1124;p29"/>
              <p:cNvSpPr/>
              <p:nvPr/>
            </p:nvSpPr>
            <p:spPr>
              <a:xfrm>
                <a:off x="6734137" y="1895800"/>
                <a:ext cx="1606080" cy="791466"/>
              </a:xfrm>
              <a:custGeom>
                <a:avLst/>
                <a:gdLst/>
                <a:ahLst/>
                <a:cxnLst/>
                <a:rect l="l" t="t" r="r" b="b"/>
                <a:pathLst>
                  <a:path w="98457" h="48519" extrusionOk="0">
                    <a:moveTo>
                      <a:pt x="49237" y="0"/>
                    </a:moveTo>
                    <a:lnTo>
                      <a:pt x="47997" y="18"/>
                    </a:lnTo>
                    <a:lnTo>
                      <a:pt x="46774" y="72"/>
                    </a:lnTo>
                    <a:lnTo>
                      <a:pt x="45552" y="144"/>
                    </a:lnTo>
                    <a:lnTo>
                      <a:pt x="44347" y="234"/>
                    </a:lnTo>
                    <a:lnTo>
                      <a:pt x="43143" y="378"/>
                    </a:lnTo>
                    <a:lnTo>
                      <a:pt x="41939" y="539"/>
                    </a:lnTo>
                    <a:lnTo>
                      <a:pt x="40734" y="737"/>
                    </a:lnTo>
                    <a:lnTo>
                      <a:pt x="39548" y="953"/>
                    </a:lnTo>
                    <a:lnTo>
                      <a:pt x="38379" y="1204"/>
                    </a:lnTo>
                    <a:lnTo>
                      <a:pt x="37211" y="1474"/>
                    </a:lnTo>
                    <a:lnTo>
                      <a:pt x="36042" y="1780"/>
                    </a:lnTo>
                    <a:lnTo>
                      <a:pt x="34892" y="2121"/>
                    </a:lnTo>
                    <a:lnTo>
                      <a:pt x="33741" y="2481"/>
                    </a:lnTo>
                    <a:lnTo>
                      <a:pt x="32609" y="2858"/>
                    </a:lnTo>
                    <a:lnTo>
                      <a:pt x="31494" y="3290"/>
                    </a:lnTo>
                    <a:lnTo>
                      <a:pt x="30380" y="3721"/>
                    </a:lnTo>
                    <a:lnTo>
                      <a:pt x="29283" y="4207"/>
                    </a:lnTo>
                    <a:lnTo>
                      <a:pt x="28187" y="4692"/>
                    </a:lnTo>
                    <a:lnTo>
                      <a:pt x="27108" y="5231"/>
                    </a:lnTo>
                    <a:lnTo>
                      <a:pt x="26048" y="5770"/>
                    </a:lnTo>
                    <a:lnTo>
                      <a:pt x="25005" y="6346"/>
                    </a:lnTo>
                    <a:lnTo>
                      <a:pt x="23962" y="6957"/>
                    </a:lnTo>
                    <a:lnTo>
                      <a:pt x="22938" y="7586"/>
                    </a:lnTo>
                    <a:lnTo>
                      <a:pt x="21931" y="8251"/>
                    </a:lnTo>
                    <a:lnTo>
                      <a:pt x="20942" y="8934"/>
                    </a:lnTo>
                    <a:lnTo>
                      <a:pt x="19954" y="9635"/>
                    </a:lnTo>
                    <a:lnTo>
                      <a:pt x="19001" y="10372"/>
                    </a:lnTo>
                    <a:lnTo>
                      <a:pt x="18048" y="11127"/>
                    </a:lnTo>
                    <a:lnTo>
                      <a:pt x="17113" y="11918"/>
                    </a:lnTo>
                    <a:lnTo>
                      <a:pt x="16197" y="12727"/>
                    </a:lnTo>
                    <a:lnTo>
                      <a:pt x="15298" y="13572"/>
                    </a:lnTo>
                    <a:lnTo>
                      <a:pt x="14417" y="14435"/>
                    </a:lnTo>
                    <a:lnTo>
                      <a:pt x="13788" y="15082"/>
                    </a:lnTo>
                    <a:lnTo>
                      <a:pt x="13159" y="15729"/>
                    </a:lnTo>
                    <a:lnTo>
                      <a:pt x="12547" y="16394"/>
                    </a:lnTo>
                    <a:lnTo>
                      <a:pt x="11954" y="17078"/>
                    </a:lnTo>
                    <a:lnTo>
                      <a:pt x="11361" y="17761"/>
                    </a:lnTo>
                    <a:lnTo>
                      <a:pt x="10786" y="18462"/>
                    </a:lnTo>
                    <a:lnTo>
                      <a:pt x="10246" y="19163"/>
                    </a:lnTo>
                    <a:lnTo>
                      <a:pt x="9689" y="19882"/>
                    </a:lnTo>
                    <a:lnTo>
                      <a:pt x="9168" y="20601"/>
                    </a:lnTo>
                    <a:lnTo>
                      <a:pt x="8647" y="21338"/>
                    </a:lnTo>
                    <a:lnTo>
                      <a:pt x="8161" y="22075"/>
                    </a:lnTo>
                    <a:lnTo>
                      <a:pt x="7676" y="22812"/>
                    </a:lnTo>
                    <a:lnTo>
                      <a:pt x="7191" y="23567"/>
                    </a:lnTo>
                    <a:lnTo>
                      <a:pt x="6741" y="24340"/>
                    </a:lnTo>
                    <a:lnTo>
                      <a:pt x="6292" y="25095"/>
                    </a:lnTo>
                    <a:lnTo>
                      <a:pt x="5860" y="25886"/>
                    </a:lnTo>
                    <a:lnTo>
                      <a:pt x="5447" y="26659"/>
                    </a:lnTo>
                    <a:lnTo>
                      <a:pt x="5051" y="27450"/>
                    </a:lnTo>
                    <a:lnTo>
                      <a:pt x="4674" y="28259"/>
                    </a:lnTo>
                    <a:lnTo>
                      <a:pt x="4296" y="29050"/>
                    </a:lnTo>
                    <a:lnTo>
                      <a:pt x="3937" y="29859"/>
                    </a:lnTo>
                    <a:lnTo>
                      <a:pt x="3595" y="30686"/>
                    </a:lnTo>
                    <a:lnTo>
                      <a:pt x="3272" y="31513"/>
                    </a:lnTo>
                    <a:lnTo>
                      <a:pt x="2966" y="32339"/>
                    </a:lnTo>
                    <a:lnTo>
                      <a:pt x="2678" y="33166"/>
                    </a:lnTo>
                    <a:lnTo>
                      <a:pt x="2391" y="34011"/>
                    </a:lnTo>
                    <a:lnTo>
                      <a:pt x="2121" y="34856"/>
                    </a:lnTo>
                    <a:lnTo>
                      <a:pt x="1870" y="35701"/>
                    </a:lnTo>
                    <a:lnTo>
                      <a:pt x="1636" y="36564"/>
                    </a:lnTo>
                    <a:lnTo>
                      <a:pt x="1420" y="37427"/>
                    </a:lnTo>
                    <a:lnTo>
                      <a:pt x="1222" y="38290"/>
                    </a:lnTo>
                    <a:lnTo>
                      <a:pt x="1025" y="39153"/>
                    </a:lnTo>
                    <a:lnTo>
                      <a:pt x="809" y="40303"/>
                    </a:lnTo>
                    <a:lnTo>
                      <a:pt x="611" y="41436"/>
                    </a:lnTo>
                    <a:lnTo>
                      <a:pt x="449" y="42604"/>
                    </a:lnTo>
                    <a:lnTo>
                      <a:pt x="306" y="43754"/>
                    </a:lnTo>
                    <a:lnTo>
                      <a:pt x="180" y="44923"/>
                    </a:lnTo>
                    <a:lnTo>
                      <a:pt x="108" y="46091"/>
                    </a:lnTo>
                    <a:lnTo>
                      <a:pt x="36" y="47260"/>
                    </a:lnTo>
                    <a:lnTo>
                      <a:pt x="0" y="48446"/>
                    </a:lnTo>
                    <a:lnTo>
                      <a:pt x="0" y="48518"/>
                    </a:lnTo>
                    <a:lnTo>
                      <a:pt x="14273" y="48518"/>
                    </a:lnTo>
                    <a:lnTo>
                      <a:pt x="14273" y="48446"/>
                    </a:lnTo>
                    <a:lnTo>
                      <a:pt x="14327" y="47242"/>
                    </a:lnTo>
                    <a:lnTo>
                      <a:pt x="14417" y="46055"/>
                    </a:lnTo>
                    <a:lnTo>
                      <a:pt x="14543" y="44869"/>
                    </a:lnTo>
                    <a:lnTo>
                      <a:pt x="14705" y="43701"/>
                    </a:lnTo>
                    <a:lnTo>
                      <a:pt x="14920" y="42550"/>
                    </a:lnTo>
                    <a:lnTo>
                      <a:pt x="15154" y="41400"/>
                    </a:lnTo>
                    <a:lnTo>
                      <a:pt x="15442" y="40267"/>
                    </a:lnTo>
                    <a:lnTo>
                      <a:pt x="15747" y="39153"/>
                    </a:lnTo>
                    <a:lnTo>
                      <a:pt x="15963" y="38487"/>
                    </a:lnTo>
                    <a:lnTo>
                      <a:pt x="16179" y="37822"/>
                    </a:lnTo>
                    <a:lnTo>
                      <a:pt x="16412" y="37157"/>
                    </a:lnTo>
                    <a:lnTo>
                      <a:pt x="16664" y="36510"/>
                    </a:lnTo>
                    <a:lnTo>
                      <a:pt x="16934" y="35863"/>
                    </a:lnTo>
                    <a:lnTo>
                      <a:pt x="17203" y="35216"/>
                    </a:lnTo>
                    <a:lnTo>
                      <a:pt x="17491" y="34587"/>
                    </a:lnTo>
                    <a:lnTo>
                      <a:pt x="17797" y="33957"/>
                    </a:lnTo>
                    <a:lnTo>
                      <a:pt x="18102" y="33346"/>
                    </a:lnTo>
                    <a:lnTo>
                      <a:pt x="18426" y="32717"/>
                    </a:lnTo>
                    <a:lnTo>
                      <a:pt x="18749" y="32124"/>
                    </a:lnTo>
                    <a:lnTo>
                      <a:pt x="19109" y="31513"/>
                    </a:lnTo>
                    <a:lnTo>
                      <a:pt x="19450" y="30937"/>
                    </a:lnTo>
                    <a:lnTo>
                      <a:pt x="19828" y="30344"/>
                    </a:lnTo>
                    <a:lnTo>
                      <a:pt x="20205" y="29769"/>
                    </a:lnTo>
                    <a:lnTo>
                      <a:pt x="20601" y="29212"/>
                    </a:lnTo>
                    <a:lnTo>
                      <a:pt x="20996" y="28636"/>
                    </a:lnTo>
                    <a:lnTo>
                      <a:pt x="21410" y="28097"/>
                    </a:lnTo>
                    <a:lnTo>
                      <a:pt x="21823" y="27540"/>
                    </a:lnTo>
                    <a:lnTo>
                      <a:pt x="22255" y="27018"/>
                    </a:lnTo>
                    <a:lnTo>
                      <a:pt x="22704" y="26497"/>
                    </a:lnTo>
                    <a:lnTo>
                      <a:pt x="23153" y="25976"/>
                    </a:lnTo>
                    <a:lnTo>
                      <a:pt x="23621" y="25473"/>
                    </a:lnTo>
                    <a:lnTo>
                      <a:pt x="24088" y="24969"/>
                    </a:lnTo>
                    <a:lnTo>
                      <a:pt x="24574" y="24484"/>
                    </a:lnTo>
                    <a:lnTo>
                      <a:pt x="25059" y="23998"/>
                    </a:lnTo>
                    <a:lnTo>
                      <a:pt x="25562" y="23531"/>
                    </a:lnTo>
                    <a:lnTo>
                      <a:pt x="26084" y="23064"/>
                    </a:lnTo>
                    <a:lnTo>
                      <a:pt x="26587" y="22614"/>
                    </a:lnTo>
                    <a:lnTo>
                      <a:pt x="27126" y="22165"/>
                    </a:lnTo>
                    <a:lnTo>
                      <a:pt x="27665" y="21751"/>
                    </a:lnTo>
                    <a:lnTo>
                      <a:pt x="28205" y="21320"/>
                    </a:lnTo>
                    <a:lnTo>
                      <a:pt x="28762" y="20907"/>
                    </a:lnTo>
                    <a:lnTo>
                      <a:pt x="29319" y="20511"/>
                    </a:lnTo>
                    <a:lnTo>
                      <a:pt x="29895" y="20134"/>
                    </a:lnTo>
                    <a:lnTo>
                      <a:pt x="30470" y="19756"/>
                    </a:lnTo>
                    <a:lnTo>
                      <a:pt x="31045" y="19379"/>
                    </a:lnTo>
                    <a:lnTo>
                      <a:pt x="31638" y="19037"/>
                    </a:lnTo>
                    <a:lnTo>
                      <a:pt x="32249" y="18695"/>
                    </a:lnTo>
                    <a:lnTo>
                      <a:pt x="32843" y="18354"/>
                    </a:lnTo>
                    <a:lnTo>
                      <a:pt x="33472" y="18030"/>
                    </a:lnTo>
                    <a:lnTo>
                      <a:pt x="34083" y="17725"/>
                    </a:lnTo>
                    <a:lnTo>
                      <a:pt x="34712" y="17437"/>
                    </a:lnTo>
                    <a:lnTo>
                      <a:pt x="35359" y="17149"/>
                    </a:lnTo>
                    <a:lnTo>
                      <a:pt x="35989" y="16880"/>
                    </a:lnTo>
                    <a:lnTo>
                      <a:pt x="36636" y="16628"/>
                    </a:lnTo>
                    <a:lnTo>
                      <a:pt x="37301" y="16377"/>
                    </a:lnTo>
                    <a:lnTo>
                      <a:pt x="37948" y="16143"/>
                    </a:lnTo>
                    <a:lnTo>
                      <a:pt x="38631" y="15927"/>
                    </a:lnTo>
                    <a:lnTo>
                      <a:pt x="39296" y="15711"/>
                    </a:lnTo>
                    <a:lnTo>
                      <a:pt x="39979" y="15514"/>
                    </a:lnTo>
                    <a:lnTo>
                      <a:pt x="40662" y="15334"/>
                    </a:lnTo>
                    <a:lnTo>
                      <a:pt x="41345" y="15172"/>
                    </a:lnTo>
                    <a:lnTo>
                      <a:pt x="42047" y="15010"/>
                    </a:lnTo>
                    <a:lnTo>
                      <a:pt x="42748" y="14884"/>
                    </a:lnTo>
                    <a:lnTo>
                      <a:pt x="43449" y="14759"/>
                    </a:lnTo>
                    <a:lnTo>
                      <a:pt x="44150" y="14651"/>
                    </a:lnTo>
                    <a:lnTo>
                      <a:pt x="44869" y="14543"/>
                    </a:lnTo>
                    <a:lnTo>
                      <a:pt x="45588" y="14471"/>
                    </a:lnTo>
                    <a:lnTo>
                      <a:pt x="46307" y="14399"/>
                    </a:lnTo>
                    <a:lnTo>
                      <a:pt x="47026" y="14345"/>
                    </a:lnTo>
                    <a:lnTo>
                      <a:pt x="47763" y="14309"/>
                    </a:lnTo>
                    <a:lnTo>
                      <a:pt x="48500" y="14291"/>
                    </a:lnTo>
                    <a:lnTo>
                      <a:pt x="49237" y="14273"/>
                    </a:lnTo>
                    <a:lnTo>
                      <a:pt x="49974" y="14291"/>
                    </a:lnTo>
                    <a:lnTo>
                      <a:pt x="50711" y="14309"/>
                    </a:lnTo>
                    <a:lnTo>
                      <a:pt x="51430" y="14345"/>
                    </a:lnTo>
                    <a:lnTo>
                      <a:pt x="52167" y="14399"/>
                    </a:lnTo>
                    <a:lnTo>
                      <a:pt x="52886" y="14471"/>
                    </a:lnTo>
                    <a:lnTo>
                      <a:pt x="53605" y="14543"/>
                    </a:lnTo>
                    <a:lnTo>
                      <a:pt x="54306" y="14651"/>
                    </a:lnTo>
                    <a:lnTo>
                      <a:pt x="55025" y="14759"/>
                    </a:lnTo>
                    <a:lnTo>
                      <a:pt x="55726" y="14884"/>
                    </a:lnTo>
                    <a:lnTo>
                      <a:pt x="56428" y="15010"/>
                    </a:lnTo>
                    <a:lnTo>
                      <a:pt x="57129" y="15172"/>
                    </a:lnTo>
                    <a:lnTo>
                      <a:pt x="57812" y="15334"/>
                    </a:lnTo>
                    <a:lnTo>
                      <a:pt x="58495" y="15514"/>
                    </a:lnTo>
                    <a:lnTo>
                      <a:pt x="59178" y="15711"/>
                    </a:lnTo>
                    <a:lnTo>
                      <a:pt x="59843" y="15927"/>
                    </a:lnTo>
                    <a:lnTo>
                      <a:pt x="60508" y="16143"/>
                    </a:lnTo>
                    <a:lnTo>
                      <a:pt x="61173" y="16377"/>
                    </a:lnTo>
                    <a:lnTo>
                      <a:pt x="61820" y="16628"/>
                    </a:lnTo>
                    <a:lnTo>
                      <a:pt x="62468" y="16880"/>
                    </a:lnTo>
                    <a:lnTo>
                      <a:pt x="63115" y="17149"/>
                    </a:lnTo>
                    <a:lnTo>
                      <a:pt x="63744" y="17437"/>
                    </a:lnTo>
                    <a:lnTo>
                      <a:pt x="64373" y="17725"/>
                    </a:lnTo>
                    <a:lnTo>
                      <a:pt x="65002" y="18030"/>
                    </a:lnTo>
                    <a:lnTo>
                      <a:pt x="65613" y="18354"/>
                    </a:lnTo>
                    <a:lnTo>
                      <a:pt x="66225" y="18695"/>
                    </a:lnTo>
                    <a:lnTo>
                      <a:pt x="66818" y="19037"/>
                    </a:lnTo>
                    <a:lnTo>
                      <a:pt x="67411" y="19379"/>
                    </a:lnTo>
                    <a:lnTo>
                      <a:pt x="68004" y="19756"/>
                    </a:lnTo>
                    <a:lnTo>
                      <a:pt x="68579" y="20134"/>
                    </a:lnTo>
                    <a:lnTo>
                      <a:pt x="69155" y="20511"/>
                    </a:lnTo>
                    <a:lnTo>
                      <a:pt x="69712" y="20907"/>
                    </a:lnTo>
                    <a:lnTo>
                      <a:pt x="70269" y="21320"/>
                    </a:lnTo>
                    <a:lnTo>
                      <a:pt x="70809" y="21751"/>
                    </a:lnTo>
                    <a:lnTo>
                      <a:pt x="71348" y="22165"/>
                    </a:lnTo>
                    <a:lnTo>
                      <a:pt x="71869" y="22614"/>
                    </a:lnTo>
                    <a:lnTo>
                      <a:pt x="72390" y="23064"/>
                    </a:lnTo>
                    <a:lnTo>
                      <a:pt x="72894" y="23531"/>
                    </a:lnTo>
                    <a:lnTo>
                      <a:pt x="73397" y="23998"/>
                    </a:lnTo>
                    <a:lnTo>
                      <a:pt x="73900" y="24484"/>
                    </a:lnTo>
                    <a:lnTo>
                      <a:pt x="74368" y="24969"/>
                    </a:lnTo>
                    <a:lnTo>
                      <a:pt x="74853" y="25473"/>
                    </a:lnTo>
                    <a:lnTo>
                      <a:pt x="75303" y="25976"/>
                    </a:lnTo>
                    <a:lnTo>
                      <a:pt x="75752" y="26497"/>
                    </a:lnTo>
                    <a:lnTo>
                      <a:pt x="76201" y="27018"/>
                    </a:lnTo>
                    <a:lnTo>
                      <a:pt x="76633" y="27540"/>
                    </a:lnTo>
                    <a:lnTo>
                      <a:pt x="77064" y="28097"/>
                    </a:lnTo>
                    <a:lnTo>
                      <a:pt x="77478" y="28636"/>
                    </a:lnTo>
                    <a:lnTo>
                      <a:pt x="77873" y="29212"/>
                    </a:lnTo>
                    <a:lnTo>
                      <a:pt x="78269" y="29769"/>
                    </a:lnTo>
                    <a:lnTo>
                      <a:pt x="78646" y="30344"/>
                    </a:lnTo>
                    <a:lnTo>
                      <a:pt x="79006" y="30937"/>
                    </a:lnTo>
                    <a:lnTo>
                      <a:pt x="79365" y="31513"/>
                    </a:lnTo>
                    <a:lnTo>
                      <a:pt x="79707" y="32124"/>
                    </a:lnTo>
                    <a:lnTo>
                      <a:pt x="80048" y="32717"/>
                    </a:lnTo>
                    <a:lnTo>
                      <a:pt x="80372" y="33346"/>
                    </a:lnTo>
                    <a:lnTo>
                      <a:pt x="80678" y="33957"/>
                    </a:lnTo>
                    <a:lnTo>
                      <a:pt x="80983" y="34587"/>
                    </a:lnTo>
                    <a:lnTo>
                      <a:pt x="81253" y="35216"/>
                    </a:lnTo>
                    <a:lnTo>
                      <a:pt x="81540" y="35863"/>
                    </a:lnTo>
                    <a:lnTo>
                      <a:pt x="81792" y="36510"/>
                    </a:lnTo>
                    <a:lnTo>
                      <a:pt x="82044" y="37157"/>
                    </a:lnTo>
                    <a:lnTo>
                      <a:pt x="82277" y="37822"/>
                    </a:lnTo>
                    <a:lnTo>
                      <a:pt x="82511" y="38487"/>
                    </a:lnTo>
                    <a:lnTo>
                      <a:pt x="82709" y="39153"/>
                    </a:lnTo>
                    <a:lnTo>
                      <a:pt x="83032" y="40267"/>
                    </a:lnTo>
                    <a:lnTo>
                      <a:pt x="83302" y="41400"/>
                    </a:lnTo>
                    <a:lnTo>
                      <a:pt x="83554" y="42550"/>
                    </a:lnTo>
                    <a:lnTo>
                      <a:pt x="83751" y="43701"/>
                    </a:lnTo>
                    <a:lnTo>
                      <a:pt x="83931" y="44869"/>
                    </a:lnTo>
                    <a:lnTo>
                      <a:pt x="84057" y="46055"/>
                    </a:lnTo>
                    <a:lnTo>
                      <a:pt x="84147" y="47242"/>
                    </a:lnTo>
                    <a:lnTo>
                      <a:pt x="84183" y="48446"/>
                    </a:lnTo>
                    <a:lnTo>
                      <a:pt x="84183" y="48518"/>
                    </a:lnTo>
                    <a:lnTo>
                      <a:pt x="98456" y="48518"/>
                    </a:lnTo>
                    <a:lnTo>
                      <a:pt x="98456" y="48446"/>
                    </a:lnTo>
                    <a:lnTo>
                      <a:pt x="98420" y="47260"/>
                    </a:lnTo>
                    <a:lnTo>
                      <a:pt x="98366" y="46091"/>
                    </a:lnTo>
                    <a:lnTo>
                      <a:pt x="98276" y="44923"/>
                    </a:lnTo>
                    <a:lnTo>
                      <a:pt x="98168" y="43754"/>
                    </a:lnTo>
                    <a:lnTo>
                      <a:pt x="98025" y="42604"/>
                    </a:lnTo>
                    <a:lnTo>
                      <a:pt x="97863" y="41436"/>
                    </a:lnTo>
                    <a:lnTo>
                      <a:pt x="97665" y="40303"/>
                    </a:lnTo>
                    <a:lnTo>
                      <a:pt x="97431" y="39153"/>
                    </a:lnTo>
                    <a:lnTo>
                      <a:pt x="97252" y="38290"/>
                    </a:lnTo>
                    <a:lnTo>
                      <a:pt x="97054" y="37427"/>
                    </a:lnTo>
                    <a:lnTo>
                      <a:pt x="96820" y="36564"/>
                    </a:lnTo>
                    <a:lnTo>
                      <a:pt x="96586" y="35701"/>
                    </a:lnTo>
                    <a:lnTo>
                      <a:pt x="96335" y="34856"/>
                    </a:lnTo>
                    <a:lnTo>
                      <a:pt x="96083" y="34011"/>
                    </a:lnTo>
                    <a:lnTo>
                      <a:pt x="95796" y="33166"/>
                    </a:lnTo>
                    <a:lnTo>
                      <a:pt x="95508" y="32339"/>
                    </a:lnTo>
                    <a:lnTo>
                      <a:pt x="95184" y="31513"/>
                    </a:lnTo>
                    <a:lnTo>
                      <a:pt x="94861" y="30686"/>
                    </a:lnTo>
                    <a:lnTo>
                      <a:pt x="94519" y="29859"/>
                    </a:lnTo>
                    <a:lnTo>
                      <a:pt x="94160" y="29050"/>
                    </a:lnTo>
                    <a:lnTo>
                      <a:pt x="93800" y="28259"/>
                    </a:lnTo>
                    <a:lnTo>
                      <a:pt x="93405" y="27450"/>
                    </a:lnTo>
                    <a:lnTo>
                      <a:pt x="93009" y="26659"/>
                    </a:lnTo>
                    <a:lnTo>
                      <a:pt x="92596" y="25886"/>
                    </a:lnTo>
                    <a:lnTo>
                      <a:pt x="92164" y="25095"/>
                    </a:lnTo>
                    <a:lnTo>
                      <a:pt x="91733" y="24340"/>
                    </a:lnTo>
                    <a:lnTo>
                      <a:pt x="91266" y="23567"/>
                    </a:lnTo>
                    <a:lnTo>
                      <a:pt x="90798" y="22812"/>
                    </a:lnTo>
                    <a:lnTo>
                      <a:pt x="90313" y="22075"/>
                    </a:lnTo>
                    <a:lnTo>
                      <a:pt x="89809" y="21338"/>
                    </a:lnTo>
                    <a:lnTo>
                      <a:pt x="89306" y="20601"/>
                    </a:lnTo>
                    <a:lnTo>
                      <a:pt x="88767" y="19882"/>
                    </a:lnTo>
                    <a:lnTo>
                      <a:pt x="88228" y="19163"/>
                    </a:lnTo>
                    <a:lnTo>
                      <a:pt x="87670" y="18462"/>
                    </a:lnTo>
                    <a:lnTo>
                      <a:pt x="87095" y="17761"/>
                    </a:lnTo>
                    <a:lnTo>
                      <a:pt x="86520" y="17078"/>
                    </a:lnTo>
                    <a:lnTo>
                      <a:pt x="85927" y="16394"/>
                    </a:lnTo>
                    <a:lnTo>
                      <a:pt x="85315" y="15729"/>
                    </a:lnTo>
                    <a:lnTo>
                      <a:pt x="84686" y="15082"/>
                    </a:lnTo>
                    <a:lnTo>
                      <a:pt x="84039" y="14435"/>
                    </a:lnTo>
                    <a:lnTo>
                      <a:pt x="83158" y="13572"/>
                    </a:lnTo>
                    <a:lnTo>
                      <a:pt x="82277" y="12727"/>
                    </a:lnTo>
                    <a:lnTo>
                      <a:pt x="81361" y="11918"/>
                    </a:lnTo>
                    <a:lnTo>
                      <a:pt x="80426" y="11127"/>
                    </a:lnTo>
                    <a:lnTo>
                      <a:pt x="79473" y="10372"/>
                    </a:lnTo>
                    <a:lnTo>
                      <a:pt x="78502" y="9635"/>
                    </a:lnTo>
                    <a:lnTo>
                      <a:pt x="77532" y="8934"/>
                    </a:lnTo>
                    <a:lnTo>
                      <a:pt x="76543" y="8251"/>
                    </a:lnTo>
                    <a:lnTo>
                      <a:pt x="75518" y="7586"/>
                    </a:lnTo>
                    <a:lnTo>
                      <a:pt x="74494" y="6957"/>
                    </a:lnTo>
                    <a:lnTo>
                      <a:pt x="73469" y="6346"/>
                    </a:lnTo>
                    <a:lnTo>
                      <a:pt x="72408" y="5770"/>
                    </a:lnTo>
                    <a:lnTo>
                      <a:pt x="71348" y="5231"/>
                    </a:lnTo>
                    <a:lnTo>
                      <a:pt x="70269" y="4692"/>
                    </a:lnTo>
                    <a:lnTo>
                      <a:pt x="69191" y="4207"/>
                    </a:lnTo>
                    <a:lnTo>
                      <a:pt x="68094" y="3721"/>
                    </a:lnTo>
                    <a:lnTo>
                      <a:pt x="66980" y="3290"/>
                    </a:lnTo>
                    <a:lnTo>
                      <a:pt x="65847" y="2858"/>
                    </a:lnTo>
                    <a:lnTo>
                      <a:pt x="64715" y="2481"/>
                    </a:lnTo>
                    <a:lnTo>
                      <a:pt x="63582" y="2121"/>
                    </a:lnTo>
                    <a:lnTo>
                      <a:pt x="62432" y="1780"/>
                    </a:lnTo>
                    <a:lnTo>
                      <a:pt x="61263" y="1474"/>
                    </a:lnTo>
                    <a:lnTo>
                      <a:pt x="60095" y="1204"/>
                    </a:lnTo>
                    <a:lnTo>
                      <a:pt x="58908" y="953"/>
                    </a:lnTo>
                    <a:lnTo>
                      <a:pt x="57722" y="737"/>
                    </a:lnTo>
                    <a:lnTo>
                      <a:pt x="56535" y="539"/>
                    </a:lnTo>
                    <a:lnTo>
                      <a:pt x="55331" y="378"/>
                    </a:lnTo>
                    <a:lnTo>
                      <a:pt x="54127" y="234"/>
                    </a:lnTo>
                    <a:lnTo>
                      <a:pt x="52904" y="144"/>
                    </a:lnTo>
                    <a:lnTo>
                      <a:pt x="51682" y="72"/>
                    </a:lnTo>
                    <a:lnTo>
                      <a:pt x="50459" y="18"/>
                    </a:lnTo>
                    <a:lnTo>
                      <a:pt x="492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9"/>
              <p:cNvSpPr/>
              <p:nvPr/>
            </p:nvSpPr>
            <p:spPr>
              <a:xfrm>
                <a:off x="6849373" y="2012209"/>
                <a:ext cx="1370022" cy="675060"/>
              </a:xfrm>
              <a:custGeom>
                <a:avLst/>
                <a:gdLst/>
                <a:ahLst/>
                <a:cxnLst/>
                <a:rect l="l" t="t" r="r" b="b"/>
                <a:pathLst>
                  <a:path w="83986" h="41383" extrusionOk="0">
                    <a:moveTo>
                      <a:pt x="41993" y="1"/>
                    </a:moveTo>
                    <a:lnTo>
                      <a:pt x="40951" y="19"/>
                    </a:lnTo>
                    <a:lnTo>
                      <a:pt x="39890" y="55"/>
                    </a:lnTo>
                    <a:lnTo>
                      <a:pt x="38847" y="127"/>
                    </a:lnTo>
                    <a:lnTo>
                      <a:pt x="37823" y="198"/>
                    </a:lnTo>
                    <a:lnTo>
                      <a:pt x="36798" y="324"/>
                    </a:lnTo>
                    <a:lnTo>
                      <a:pt x="35773" y="450"/>
                    </a:lnTo>
                    <a:lnTo>
                      <a:pt x="34749" y="630"/>
                    </a:lnTo>
                    <a:lnTo>
                      <a:pt x="33742" y="810"/>
                    </a:lnTo>
                    <a:lnTo>
                      <a:pt x="32735" y="1025"/>
                    </a:lnTo>
                    <a:lnTo>
                      <a:pt x="31729" y="1259"/>
                    </a:lnTo>
                    <a:lnTo>
                      <a:pt x="30740" y="1511"/>
                    </a:lnTo>
                    <a:lnTo>
                      <a:pt x="29751" y="1798"/>
                    </a:lnTo>
                    <a:lnTo>
                      <a:pt x="28781" y="2104"/>
                    </a:lnTo>
                    <a:lnTo>
                      <a:pt x="27810" y="2445"/>
                    </a:lnTo>
                    <a:lnTo>
                      <a:pt x="26857" y="2805"/>
                    </a:lnTo>
                    <a:lnTo>
                      <a:pt x="25904" y="3182"/>
                    </a:lnTo>
                    <a:lnTo>
                      <a:pt x="24970" y="3578"/>
                    </a:lnTo>
                    <a:lnTo>
                      <a:pt x="24053" y="4009"/>
                    </a:lnTo>
                    <a:lnTo>
                      <a:pt x="23118" y="4459"/>
                    </a:lnTo>
                    <a:lnTo>
                      <a:pt x="22219" y="4926"/>
                    </a:lnTo>
                    <a:lnTo>
                      <a:pt x="21321" y="5412"/>
                    </a:lnTo>
                    <a:lnTo>
                      <a:pt x="20440" y="5933"/>
                    </a:lnTo>
                    <a:lnTo>
                      <a:pt x="19559" y="6472"/>
                    </a:lnTo>
                    <a:lnTo>
                      <a:pt x="18696" y="7029"/>
                    </a:lnTo>
                    <a:lnTo>
                      <a:pt x="17851" y="7623"/>
                    </a:lnTo>
                    <a:lnTo>
                      <a:pt x="17024" y="8216"/>
                    </a:lnTo>
                    <a:lnTo>
                      <a:pt x="16197" y="8845"/>
                    </a:lnTo>
                    <a:lnTo>
                      <a:pt x="15388" y="9492"/>
                    </a:lnTo>
                    <a:lnTo>
                      <a:pt x="14597" y="10175"/>
                    </a:lnTo>
                    <a:lnTo>
                      <a:pt x="13806" y="10858"/>
                    </a:lnTo>
                    <a:lnTo>
                      <a:pt x="13051" y="11577"/>
                    </a:lnTo>
                    <a:lnTo>
                      <a:pt x="12296" y="12296"/>
                    </a:lnTo>
                    <a:lnTo>
                      <a:pt x="11775" y="12818"/>
                    </a:lnTo>
                    <a:lnTo>
                      <a:pt x="11290" y="13357"/>
                    </a:lnTo>
                    <a:lnTo>
                      <a:pt x="10786" y="13896"/>
                    </a:lnTo>
                    <a:lnTo>
                      <a:pt x="10301" y="14436"/>
                    </a:lnTo>
                    <a:lnTo>
                      <a:pt x="9834" y="14975"/>
                    </a:lnTo>
                    <a:lnTo>
                      <a:pt x="9366" y="15532"/>
                    </a:lnTo>
                    <a:lnTo>
                      <a:pt x="8917" y="16107"/>
                    </a:lnTo>
                    <a:lnTo>
                      <a:pt x="8485" y="16683"/>
                    </a:lnTo>
                    <a:lnTo>
                      <a:pt x="8054" y="17258"/>
                    </a:lnTo>
                    <a:lnTo>
                      <a:pt x="7641" y="17833"/>
                    </a:lnTo>
                    <a:lnTo>
                      <a:pt x="7227" y="18426"/>
                    </a:lnTo>
                    <a:lnTo>
                      <a:pt x="6832" y="19020"/>
                    </a:lnTo>
                    <a:lnTo>
                      <a:pt x="6436" y="19613"/>
                    </a:lnTo>
                    <a:lnTo>
                      <a:pt x="6059" y="20224"/>
                    </a:lnTo>
                    <a:lnTo>
                      <a:pt x="5699" y="20835"/>
                    </a:lnTo>
                    <a:lnTo>
                      <a:pt x="5340" y="21464"/>
                    </a:lnTo>
                    <a:lnTo>
                      <a:pt x="4998" y="22076"/>
                    </a:lnTo>
                    <a:lnTo>
                      <a:pt x="4657" y="22705"/>
                    </a:lnTo>
                    <a:lnTo>
                      <a:pt x="4351" y="23352"/>
                    </a:lnTo>
                    <a:lnTo>
                      <a:pt x="4027" y="23981"/>
                    </a:lnTo>
                    <a:lnTo>
                      <a:pt x="3740" y="24628"/>
                    </a:lnTo>
                    <a:lnTo>
                      <a:pt x="3452" y="25275"/>
                    </a:lnTo>
                    <a:lnTo>
                      <a:pt x="3165" y="25941"/>
                    </a:lnTo>
                    <a:lnTo>
                      <a:pt x="2895" y="26588"/>
                    </a:lnTo>
                    <a:lnTo>
                      <a:pt x="2643" y="27253"/>
                    </a:lnTo>
                    <a:lnTo>
                      <a:pt x="2410" y="27918"/>
                    </a:lnTo>
                    <a:lnTo>
                      <a:pt x="2176" y="28601"/>
                    </a:lnTo>
                    <a:lnTo>
                      <a:pt x="1942" y="29266"/>
                    </a:lnTo>
                    <a:lnTo>
                      <a:pt x="1744" y="29949"/>
                    </a:lnTo>
                    <a:lnTo>
                      <a:pt x="1547" y="30632"/>
                    </a:lnTo>
                    <a:lnTo>
                      <a:pt x="1367" y="31333"/>
                    </a:lnTo>
                    <a:lnTo>
                      <a:pt x="1187" y="32017"/>
                    </a:lnTo>
                    <a:lnTo>
                      <a:pt x="917" y="33149"/>
                    </a:lnTo>
                    <a:lnTo>
                      <a:pt x="702" y="34300"/>
                    </a:lnTo>
                    <a:lnTo>
                      <a:pt x="504" y="35450"/>
                    </a:lnTo>
                    <a:lnTo>
                      <a:pt x="342" y="36600"/>
                    </a:lnTo>
                    <a:lnTo>
                      <a:pt x="216" y="37769"/>
                    </a:lnTo>
                    <a:lnTo>
                      <a:pt x="109" y="38955"/>
                    </a:lnTo>
                    <a:lnTo>
                      <a:pt x="37" y="40124"/>
                    </a:lnTo>
                    <a:lnTo>
                      <a:pt x="1" y="41310"/>
                    </a:lnTo>
                    <a:lnTo>
                      <a:pt x="1" y="41382"/>
                    </a:lnTo>
                    <a:lnTo>
                      <a:pt x="7209" y="41382"/>
                    </a:lnTo>
                    <a:lnTo>
                      <a:pt x="7209" y="41310"/>
                    </a:lnTo>
                    <a:lnTo>
                      <a:pt x="7263" y="40106"/>
                    </a:lnTo>
                    <a:lnTo>
                      <a:pt x="7353" y="38919"/>
                    </a:lnTo>
                    <a:lnTo>
                      <a:pt x="7479" y="37733"/>
                    </a:lnTo>
                    <a:lnTo>
                      <a:pt x="7641" y="36565"/>
                    </a:lnTo>
                    <a:lnTo>
                      <a:pt x="7856" y="35414"/>
                    </a:lnTo>
                    <a:lnTo>
                      <a:pt x="8090" y="34264"/>
                    </a:lnTo>
                    <a:lnTo>
                      <a:pt x="8378" y="33131"/>
                    </a:lnTo>
                    <a:lnTo>
                      <a:pt x="8683" y="32017"/>
                    </a:lnTo>
                    <a:lnTo>
                      <a:pt x="8899" y="31351"/>
                    </a:lnTo>
                    <a:lnTo>
                      <a:pt x="9115" y="30686"/>
                    </a:lnTo>
                    <a:lnTo>
                      <a:pt x="9348" y="30021"/>
                    </a:lnTo>
                    <a:lnTo>
                      <a:pt x="9600" y="29374"/>
                    </a:lnTo>
                    <a:lnTo>
                      <a:pt x="9870" y="28727"/>
                    </a:lnTo>
                    <a:lnTo>
                      <a:pt x="10139" y="28080"/>
                    </a:lnTo>
                    <a:lnTo>
                      <a:pt x="10427" y="27451"/>
                    </a:lnTo>
                    <a:lnTo>
                      <a:pt x="10733" y="26821"/>
                    </a:lnTo>
                    <a:lnTo>
                      <a:pt x="11038" y="26210"/>
                    </a:lnTo>
                    <a:lnTo>
                      <a:pt x="11362" y="25581"/>
                    </a:lnTo>
                    <a:lnTo>
                      <a:pt x="11685" y="24988"/>
                    </a:lnTo>
                    <a:lnTo>
                      <a:pt x="12045" y="24377"/>
                    </a:lnTo>
                    <a:lnTo>
                      <a:pt x="12386" y="23801"/>
                    </a:lnTo>
                    <a:lnTo>
                      <a:pt x="12764" y="23208"/>
                    </a:lnTo>
                    <a:lnTo>
                      <a:pt x="13141" y="22633"/>
                    </a:lnTo>
                    <a:lnTo>
                      <a:pt x="13537" y="22076"/>
                    </a:lnTo>
                    <a:lnTo>
                      <a:pt x="13932" y="21500"/>
                    </a:lnTo>
                    <a:lnTo>
                      <a:pt x="14346" y="20961"/>
                    </a:lnTo>
                    <a:lnTo>
                      <a:pt x="14759" y="20404"/>
                    </a:lnTo>
                    <a:lnTo>
                      <a:pt x="15191" y="19882"/>
                    </a:lnTo>
                    <a:lnTo>
                      <a:pt x="15640" y="19361"/>
                    </a:lnTo>
                    <a:lnTo>
                      <a:pt x="16089" y="18840"/>
                    </a:lnTo>
                    <a:lnTo>
                      <a:pt x="16557" y="18337"/>
                    </a:lnTo>
                    <a:lnTo>
                      <a:pt x="17024" y="17833"/>
                    </a:lnTo>
                    <a:lnTo>
                      <a:pt x="17510" y="17348"/>
                    </a:lnTo>
                    <a:lnTo>
                      <a:pt x="17995" y="16862"/>
                    </a:lnTo>
                    <a:lnTo>
                      <a:pt x="18498" y="16395"/>
                    </a:lnTo>
                    <a:lnTo>
                      <a:pt x="19020" y="15928"/>
                    </a:lnTo>
                    <a:lnTo>
                      <a:pt x="19523" y="15478"/>
                    </a:lnTo>
                    <a:lnTo>
                      <a:pt x="20062" y="15029"/>
                    </a:lnTo>
                    <a:lnTo>
                      <a:pt x="20601" y="14615"/>
                    </a:lnTo>
                    <a:lnTo>
                      <a:pt x="21141" y="14184"/>
                    </a:lnTo>
                    <a:lnTo>
                      <a:pt x="21698" y="13771"/>
                    </a:lnTo>
                    <a:lnTo>
                      <a:pt x="22255" y="13375"/>
                    </a:lnTo>
                    <a:lnTo>
                      <a:pt x="22831" y="12998"/>
                    </a:lnTo>
                    <a:lnTo>
                      <a:pt x="23406" y="12620"/>
                    </a:lnTo>
                    <a:lnTo>
                      <a:pt x="23981" y="12243"/>
                    </a:lnTo>
                    <a:lnTo>
                      <a:pt x="24574" y="11901"/>
                    </a:lnTo>
                    <a:lnTo>
                      <a:pt x="25185" y="11559"/>
                    </a:lnTo>
                    <a:lnTo>
                      <a:pt x="25779" y="11218"/>
                    </a:lnTo>
                    <a:lnTo>
                      <a:pt x="26408" y="10894"/>
                    </a:lnTo>
                    <a:lnTo>
                      <a:pt x="27019" y="10589"/>
                    </a:lnTo>
                    <a:lnTo>
                      <a:pt x="27648" y="10301"/>
                    </a:lnTo>
                    <a:lnTo>
                      <a:pt x="28295" y="10013"/>
                    </a:lnTo>
                    <a:lnTo>
                      <a:pt x="28925" y="9744"/>
                    </a:lnTo>
                    <a:lnTo>
                      <a:pt x="29572" y="9492"/>
                    </a:lnTo>
                    <a:lnTo>
                      <a:pt x="30237" y="9241"/>
                    </a:lnTo>
                    <a:lnTo>
                      <a:pt x="30884" y="9007"/>
                    </a:lnTo>
                    <a:lnTo>
                      <a:pt x="31567" y="8791"/>
                    </a:lnTo>
                    <a:lnTo>
                      <a:pt x="32232" y="8575"/>
                    </a:lnTo>
                    <a:lnTo>
                      <a:pt x="32915" y="8378"/>
                    </a:lnTo>
                    <a:lnTo>
                      <a:pt x="33598" y="8198"/>
                    </a:lnTo>
                    <a:lnTo>
                      <a:pt x="34281" y="8036"/>
                    </a:lnTo>
                    <a:lnTo>
                      <a:pt x="34983" y="7874"/>
                    </a:lnTo>
                    <a:lnTo>
                      <a:pt x="35684" y="7748"/>
                    </a:lnTo>
                    <a:lnTo>
                      <a:pt x="36385" y="7623"/>
                    </a:lnTo>
                    <a:lnTo>
                      <a:pt x="37086" y="7515"/>
                    </a:lnTo>
                    <a:lnTo>
                      <a:pt x="37805" y="7407"/>
                    </a:lnTo>
                    <a:lnTo>
                      <a:pt x="38524" y="7335"/>
                    </a:lnTo>
                    <a:lnTo>
                      <a:pt x="39243" y="7263"/>
                    </a:lnTo>
                    <a:lnTo>
                      <a:pt x="39962" y="7209"/>
                    </a:lnTo>
                    <a:lnTo>
                      <a:pt x="40699" y="7173"/>
                    </a:lnTo>
                    <a:lnTo>
                      <a:pt x="41436" y="7155"/>
                    </a:lnTo>
                    <a:lnTo>
                      <a:pt x="42173" y="7137"/>
                    </a:lnTo>
                    <a:lnTo>
                      <a:pt x="42910" y="7155"/>
                    </a:lnTo>
                    <a:lnTo>
                      <a:pt x="43647" y="7173"/>
                    </a:lnTo>
                    <a:lnTo>
                      <a:pt x="44366" y="7209"/>
                    </a:lnTo>
                    <a:lnTo>
                      <a:pt x="45103" y="7263"/>
                    </a:lnTo>
                    <a:lnTo>
                      <a:pt x="45822" y="7335"/>
                    </a:lnTo>
                    <a:lnTo>
                      <a:pt x="46541" y="7407"/>
                    </a:lnTo>
                    <a:lnTo>
                      <a:pt x="47242" y="7515"/>
                    </a:lnTo>
                    <a:lnTo>
                      <a:pt x="47961" y="7623"/>
                    </a:lnTo>
                    <a:lnTo>
                      <a:pt x="48662" y="7748"/>
                    </a:lnTo>
                    <a:lnTo>
                      <a:pt x="49364" y="7874"/>
                    </a:lnTo>
                    <a:lnTo>
                      <a:pt x="50065" y="8036"/>
                    </a:lnTo>
                    <a:lnTo>
                      <a:pt x="50748" y="8198"/>
                    </a:lnTo>
                    <a:lnTo>
                      <a:pt x="51431" y="8378"/>
                    </a:lnTo>
                    <a:lnTo>
                      <a:pt x="52114" y="8575"/>
                    </a:lnTo>
                    <a:lnTo>
                      <a:pt x="52779" y="8791"/>
                    </a:lnTo>
                    <a:lnTo>
                      <a:pt x="53444" y="9007"/>
                    </a:lnTo>
                    <a:lnTo>
                      <a:pt x="54109" y="9241"/>
                    </a:lnTo>
                    <a:lnTo>
                      <a:pt x="54756" y="9492"/>
                    </a:lnTo>
                    <a:lnTo>
                      <a:pt x="55404" y="9744"/>
                    </a:lnTo>
                    <a:lnTo>
                      <a:pt x="56051" y="10013"/>
                    </a:lnTo>
                    <a:lnTo>
                      <a:pt x="56680" y="10301"/>
                    </a:lnTo>
                    <a:lnTo>
                      <a:pt x="57309" y="10589"/>
                    </a:lnTo>
                    <a:lnTo>
                      <a:pt x="57938" y="10894"/>
                    </a:lnTo>
                    <a:lnTo>
                      <a:pt x="58549" y="11218"/>
                    </a:lnTo>
                    <a:lnTo>
                      <a:pt x="59161" y="11559"/>
                    </a:lnTo>
                    <a:lnTo>
                      <a:pt x="59754" y="11901"/>
                    </a:lnTo>
                    <a:lnTo>
                      <a:pt x="60347" y="12243"/>
                    </a:lnTo>
                    <a:lnTo>
                      <a:pt x="60940" y="12620"/>
                    </a:lnTo>
                    <a:lnTo>
                      <a:pt x="61515" y="12998"/>
                    </a:lnTo>
                    <a:lnTo>
                      <a:pt x="62091" y="13375"/>
                    </a:lnTo>
                    <a:lnTo>
                      <a:pt x="62648" y="13771"/>
                    </a:lnTo>
                    <a:lnTo>
                      <a:pt x="63205" y="14184"/>
                    </a:lnTo>
                    <a:lnTo>
                      <a:pt x="63745" y="14615"/>
                    </a:lnTo>
                    <a:lnTo>
                      <a:pt x="64284" y="15029"/>
                    </a:lnTo>
                    <a:lnTo>
                      <a:pt x="64805" y="15478"/>
                    </a:lnTo>
                    <a:lnTo>
                      <a:pt x="65326" y="15928"/>
                    </a:lnTo>
                    <a:lnTo>
                      <a:pt x="65830" y="16395"/>
                    </a:lnTo>
                    <a:lnTo>
                      <a:pt x="66333" y="16862"/>
                    </a:lnTo>
                    <a:lnTo>
                      <a:pt x="66836" y="17348"/>
                    </a:lnTo>
                    <a:lnTo>
                      <a:pt x="67304" y="17833"/>
                    </a:lnTo>
                    <a:lnTo>
                      <a:pt x="67789" y="18337"/>
                    </a:lnTo>
                    <a:lnTo>
                      <a:pt x="68239" y="18840"/>
                    </a:lnTo>
                    <a:lnTo>
                      <a:pt x="68688" y="19361"/>
                    </a:lnTo>
                    <a:lnTo>
                      <a:pt x="69137" y="19882"/>
                    </a:lnTo>
                    <a:lnTo>
                      <a:pt x="69569" y="20404"/>
                    </a:lnTo>
                    <a:lnTo>
                      <a:pt x="70000" y="20961"/>
                    </a:lnTo>
                    <a:lnTo>
                      <a:pt x="70414" y="21500"/>
                    </a:lnTo>
                    <a:lnTo>
                      <a:pt x="70809" y="22076"/>
                    </a:lnTo>
                    <a:lnTo>
                      <a:pt x="71205" y="22633"/>
                    </a:lnTo>
                    <a:lnTo>
                      <a:pt x="71582" y="23208"/>
                    </a:lnTo>
                    <a:lnTo>
                      <a:pt x="71942" y="23801"/>
                    </a:lnTo>
                    <a:lnTo>
                      <a:pt x="72301" y="24377"/>
                    </a:lnTo>
                    <a:lnTo>
                      <a:pt x="72643" y="24988"/>
                    </a:lnTo>
                    <a:lnTo>
                      <a:pt x="72984" y="25581"/>
                    </a:lnTo>
                    <a:lnTo>
                      <a:pt x="73308" y="26210"/>
                    </a:lnTo>
                    <a:lnTo>
                      <a:pt x="73614" y="26821"/>
                    </a:lnTo>
                    <a:lnTo>
                      <a:pt x="73919" y="27451"/>
                    </a:lnTo>
                    <a:lnTo>
                      <a:pt x="74189" y="28080"/>
                    </a:lnTo>
                    <a:lnTo>
                      <a:pt x="74476" y="28727"/>
                    </a:lnTo>
                    <a:lnTo>
                      <a:pt x="74728" y="29374"/>
                    </a:lnTo>
                    <a:lnTo>
                      <a:pt x="74980" y="30021"/>
                    </a:lnTo>
                    <a:lnTo>
                      <a:pt x="75213" y="30686"/>
                    </a:lnTo>
                    <a:lnTo>
                      <a:pt x="75447" y="31351"/>
                    </a:lnTo>
                    <a:lnTo>
                      <a:pt x="75645" y="32017"/>
                    </a:lnTo>
                    <a:lnTo>
                      <a:pt x="75968" y="33131"/>
                    </a:lnTo>
                    <a:lnTo>
                      <a:pt x="76238" y="34264"/>
                    </a:lnTo>
                    <a:lnTo>
                      <a:pt x="76490" y="35414"/>
                    </a:lnTo>
                    <a:lnTo>
                      <a:pt x="76687" y="36565"/>
                    </a:lnTo>
                    <a:lnTo>
                      <a:pt x="76867" y="37733"/>
                    </a:lnTo>
                    <a:lnTo>
                      <a:pt x="76993" y="38919"/>
                    </a:lnTo>
                    <a:lnTo>
                      <a:pt x="77083" y="40106"/>
                    </a:lnTo>
                    <a:lnTo>
                      <a:pt x="77119" y="41310"/>
                    </a:lnTo>
                    <a:lnTo>
                      <a:pt x="77119" y="41382"/>
                    </a:lnTo>
                    <a:lnTo>
                      <a:pt x="83986" y="41382"/>
                    </a:lnTo>
                    <a:lnTo>
                      <a:pt x="83986" y="41310"/>
                    </a:lnTo>
                    <a:lnTo>
                      <a:pt x="83950" y="40124"/>
                    </a:lnTo>
                    <a:lnTo>
                      <a:pt x="83878" y="38955"/>
                    </a:lnTo>
                    <a:lnTo>
                      <a:pt x="83770" y="37769"/>
                    </a:lnTo>
                    <a:lnTo>
                      <a:pt x="83644" y="36600"/>
                    </a:lnTo>
                    <a:lnTo>
                      <a:pt x="83482" y="35450"/>
                    </a:lnTo>
                    <a:lnTo>
                      <a:pt x="83285" y="34300"/>
                    </a:lnTo>
                    <a:lnTo>
                      <a:pt x="83051" y="33149"/>
                    </a:lnTo>
                    <a:lnTo>
                      <a:pt x="82799" y="32017"/>
                    </a:lnTo>
                    <a:lnTo>
                      <a:pt x="82620" y="31333"/>
                    </a:lnTo>
                    <a:lnTo>
                      <a:pt x="82440" y="30632"/>
                    </a:lnTo>
                    <a:lnTo>
                      <a:pt x="82242" y="29949"/>
                    </a:lnTo>
                    <a:lnTo>
                      <a:pt x="82026" y="29266"/>
                    </a:lnTo>
                    <a:lnTo>
                      <a:pt x="81811" y="28601"/>
                    </a:lnTo>
                    <a:lnTo>
                      <a:pt x="81577" y="27918"/>
                    </a:lnTo>
                    <a:lnTo>
                      <a:pt x="81343" y="27253"/>
                    </a:lnTo>
                    <a:lnTo>
                      <a:pt x="81074" y="26588"/>
                    </a:lnTo>
                    <a:lnTo>
                      <a:pt x="80822" y="25941"/>
                    </a:lnTo>
                    <a:lnTo>
                      <a:pt x="80534" y="25275"/>
                    </a:lnTo>
                    <a:lnTo>
                      <a:pt x="80247" y="24628"/>
                    </a:lnTo>
                    <a:lnTo>
                      <a:pt x="79941" y="23981"/>
                    </a:lnTo>
                    <a:lnTo>
                      <a:pt x="79636" y="23352"/>
                    </a:lnTo>
                    <a:lnTo>
                      <a:pt x="79312" y="22705"/>
                    </a:lnTo>
                    <a:lnTo>
                      <a:pt x="78988" y="22076"/>
                    </a:lnTo>
                    <a:lnTo>
                      <a:pt x="78647" y="21464"/>
                    </a:lnTo>
                    <a:lnTo>
                      <a:pt x="78287" y="20835"/>
                    </a:lnTo>
                    <a:lnTo>
                      <a:pt x="77928" y="20224"/>
                    </a:lnTo>
                    <a:lnTo>
                      <a:pt x="77550" y="19613"/>
                    </a:lnTo>
                    <a:lnTo>
                      <a:pt x="77155" y="19020"/>
                    </a:lnTo>
                    <a:lnTo>
                      <a:pt x="76759" y="18426"/>
                    </a:lnTo>
                    <a:lnTo>
                      <a:pt x="76346" y="17833"/>
                    </a:lnTo>
                    <a:lnTo>
                      <a:pt x="75932" y="17258"/>
                    </a:lnTo>
                    <a:lnTo>
                      <a:pt x="75501" y="16683"/>
                    </a:lnTo>
                    <a:lnTo>
                      <a:pt x="75052" y="16107"/>
                    </a:lnTo>
                    <a:lnTo>
                      <a:pt x="74602" y="15532"/>
                    </a:lnTo>
                    <a:lnTo>
                      <a:pt x="74153" y="14975"/>
                    </a:lnTo>
                    <a:lnTo>
                      <a:pt x="73667" y="14436"/>
                    </a:lnTo>
                    <a:lnTo>
                      <a:pt x="73200" y="13896"/>
                    </a:lnTo>
                    <a:lnTo>
                      <a:pt x="72697" y="13357"/>
                    </a:lnTo>
                    <a:lnTo>
                      <a:pt x="72193" y="12818"/>
                    </a:lnTo>
                    <a:lnTo>
                      <a:pt x="71690" y="12296"/>
                    </a:lnTo>
                    <a:lnTo>
                      <a:pt x="70935" y="11577"/>
                    </a:lnTo>
                    <a:lnTo>
                      <a:pt x="70162" y="10858"/>
                    </a:lnTo>
                    <a:lnTo>
                      <a:pt x="69389" y="10175"/>
                    </a:lnTo>
                    <a:lnTo>
                      <a:pt x="68598" y="9492"/>
                    </a:lnTo>
                    <a:lnTo>
                      <a:pt x="67789" y="8845"/>
                    </a:lnTo>
                    <a:lnTo>
                      <a:pt x="66962" y="8216"/>
                    </a:lnTo>
                    <a:lnTo>
                      <a:pt x="66135" y="7623"/>
                    </a:lnTo>
                    <a:lnTo>
                      <a:pt x="65273" y="7029"/>
                    </a:lnTo>
                    <a:lnTo>
                      <a:pt x="64410" y="6472"/>
                    </a:lnTo>
                    <a:lnTo>
                      <a:pt x="63547" y="5933"/>
                    </a:lnTo>
                    <a:lnTo>
                      <a:pt x="62666" y="5412"/>
                    </a:lnTo>
                    <a:lnTo>
                      <a:pt x="61767" y="4926"/>
                    </a:lnTo>
                    <a:lnTo>
                      <a:pt x="60850" y="4459"/>
                    </a:lnTo>
                    <a:lnTo>
                      <a:pt x="59934" y="4009"/>
                    </a:lnTo>
                    <a:lnTo>
                      <a:pt x="59017" y="3578"/>
                    </a:lnTo>
                    <a:lnTo>
                      <a:pt x="58064" y="3182"/>
                    </a:lnTo>
                    <a:lnTo>
                      <a:pt x="57129" y="2805"/>
                    </a:lnTo>
                    <a:lnTo>
                      <a:pt x="56159" y="2445"/>
                    </a:lnTo>
                    <a:lnTo>
                      <a:pt x="55206" y="2104"/>
                    </a:lnTo>
                    <a:lnTo>
                      <a:pt x="54217" y="1798"/>
                    </a:lnTo>
                    <a:lnTo>
                      <a:pt x="53246" y="1511"/>
                    </a:lnTo>
                    <a:lnTo>
                      <a:pt x="52258" y="1259"/>
                    </a:lnTo>
                    <a:lnTo>
                      <a:pt x="51251" y="1025"/>
                    </a:lnTo>
                    <a:lnTo>
                      <a:pt x="50244" y="810"/>
                    </a:lnTo>
                    <a:lnTo>
                      <a:pt x="49238" y="630"/>
                    </a:lnTo>
                    <a:lnTo>
                      <a:pt x="48213" y="450"/>
                    </a:lnTo>
                    <a:lnTo>
                      <a:pt x="47188" y="324"/>
                    </a:lnTo>
                    <a:lnTo>
                      <a:pt x="46164" y="198"/>
                    </a:lnTo>
                    <a:lnTo>
                      <a:pt x="45121" y="127"/>
                    </a:lnTo>
                    <a:lnTo>
                      <a:pt x="44079" y="55"/>
                    </a:lnTo>
                    <a:lnTo>
                      <a:pt x="43036" y="19"/>
                    </a:lnTo>
                    <a:lnTo>
                      <a:pt x="4199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9"/>
              <p:cNvSpPr/>
              <p:nvPr/>
            </p:nvSpPr>
            <p:spPr>
              <a:xfrm>
                <a:off x="6490730" y="2732427"/>
                <a:ext cx="2093155" cy="1552428"/>
              </a:xfrm>
              <a:custGeom>
                <a:avLst/>
                <a:gdLst/>
                <a:ahLst/>
                <a:cxnLst/>
                <a:rect l="l" t="t" r="r" b="b"/>
                <a:pathLst>
                  <a:path w="128316" h="95168" extrusionOk="0">
                    <a:moveTo>
                      <a:pt x="1" y="1"/>
                    </a:moveTo>
                    <a:lnTo>
                      <a:pt x="1" y="95167"/>
                    </a:lnTo>
                    <a:lnTo>
                      <a:pt x="128315" y="95167"/>
                    </a:lnTo>
                    <a:lnTo>
                      <a:pt x="1283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9"/>
              <p:cNvSpPr/>
              <p:nvPr/>
            </p:nvSpPr>
            <p:spPr>
              <a:xfrm>
                <a:off x="6387811" y="2686098"/>
                <a:ext cx="2298986" cy="197952"/>
              </a:xfrm>
              <a:custGeom>
                <a:avLst/>
                <a:gdLst/>
                <a:ahLst/>
                <a:cxnLst/>
                <a:rect l="l" t="t" r="r" b="b"/>
                <a:pathLst>
                  <a:path w="140934" h="12135" extrusionOk="0">
                    <a:moveTo>
                      <a:pt x="6058" y="0"/>
                    </a:moveTo>
                    <a:lnTo>
                      <a:pt x="5752" y="18"/>
                    </a:lnTo>
                    <a:lnTo>
                      <a:pt x="5447" y="36"/>
                    </a:lnTo>
                    <a:lnTo>
                      <a:pt x="5141" y="72"/>
                    </a:lnTo>
                    <a:lnTo>
                      <a:pt x="4854" y="126"/>
                    </a:lnTo>
                    <a:lnTo>
                      <a:pt x="4548" y="198"/>
                    </a:lnTo>
                    <a:lnTo>
                      <a:pt x="4260" y="288"/>
                    </a:lnTo>
                    <a:lnTo>
                      <a:pt x="3991" y="378"/>
                    </a:lnTo>
                    <a:lnTo>
                      <a:pt x="3703" y="486"/>
                    </a:lnTo>
                    <a:lnTo>
                      <a:pt x="3434" y="611"/>
                    </a:lnTo>
                    <a:lnTo>
                      <a:pt x="3182" y="737"/>
                    </a:lnTo>
                    <a:lnTo>
                      <a:pt x="2930" y="881"/>
                    </a:lnTo>
                    <a:lnTo>
                      <a:pt x="2679" y="1043"/>
                    </a:lnTo>
                    <a:lnTo>
                      <a:pt x="2445" y="1223"/>
                    </a:lnTo>
                    <a:lnTo>
                      <a:pt x="2211" y="1402"/>
                    </a:lnTo>
                    <a:lnTo>
                      <a:pt x="1995" y="1582"/>
                    </a:lnTo>
                    <a:lnTo>
                      <a:pt x="1780" y="1780"/>
                    </a:lnTo>
                    <a:lnTo>
                      <a:pt x="1582" y="1996"/>
                    </a:lnTo>
                    <a:lnTo>
                      <a:pt x="1384" y="2211"/>
                    </a:lnTo>
                    <a:lnTo>
                      <a:pt x="1204" y="2445"/>
                    </a:lnTo>
                    <a:lnTo>
                      <a:pt x="1043" y="2679"/>
                    </a:lnTo>
                    <a:lnTo>
                      <a:pt x="881" y="2930"/>
                    </a:lnTo>
                    <a:lnTo>
                      <a:pt x="737" y="3182"/>
                    </a:lnTo>
                    <a:lnTo>
                      <a:pt x="593" y="3452"/>
                    </a:lnTo>
                    <a:lnTo>
                      <a:pt x="485" y="3721"/>
                    </a:lnTo>
                    <a:lnTo>
                      <a:pt x="360" y="3991"/>
                    </a:lnTo>
                    <a:lnTo>
                      <a:pt x="270" y="4279"/>
                    </a:lnTo>
                    <a:lnTo>
                      <a:pt x="198" y="4566"/>
                    </a:lnTo>
                    <a:lnTo>
                      <a:pt x="126" y="4854"/>
                    </a:lnTo>
                    <a:lnTo>
                      <a:pt x="72" y="5142"/>
                    </a:lnTo>
                    <a:lnTo>
                      <a:pt x="36" y="5447"/>
                    </a:lnTo>
                    <a:lnTo>
                      <a:pt x="0" y="5753"/>
                    </a:lnTo>
                    <a:lnTo>
                      <a:pt x="0" y="6076"/>
                    </a:lnTo>
                    <a:lnTo>
                      <a:pt x="0" y="6148"/>
                    </a:lnTo>
                    <a:lnTo>
                      <a:pt x="18" y="6472"/>
                    </a:lnTo>
                    <a:lnTo>
                      <a:pt x="36" y="6759"/>
                    </a:lnTo>
                    <a:lnTo>
                      <a:pt x="90" y="7065"/>
                    </a:lnTo>
                    <a:lnTo>
                      <a:pt x="144" y="7353"/>
                    </a:lnTo>
                    <a:lnTo>
                      <a:pt x="216" y="7640"/>
                    </a:lnTo>
                    <a:lnTo>
                      <a:pt x="288" y="7928"/>
                    </a:lnTo>
                    <a:lnTo>
                      <a:pt x="396" y="8215"/>
                    </a:lnTo>
                    <a:lnTo>
                      <a:pt x="503" y="8485"/>
                    </a:lnTo>
                    <a:lnTo>
                      <a:pt x="629" y="8737"/>
                    </a:lnTo>
                    <a:lnTo>
                      <a:pt x="755" y="9006"/>
                    </a:lnTo>
                    <a:lnTo>
                      <a:pt x="899" y="9258"/>
                    </a:lnTo>
                    <a:lnTo>
                      <a:pt x="1061" y="9492"/>
                    </a:lnTo>
                    <a:lnTo>
                      <a:pt x="1240" y="9725"/>
                    </a:lnTo>
                    <a:lnTo>
                      <a:pt x="1420" y="9959"/>
                    </a:lnTo>
                    <a:lnTo>
                      <a:pt x="1600" y="10175"/>
                    </a:lnTo>
                    <a:lnTo>
                      <a:pt x="1816" y="10373"/>
                    </a:lnTo>
                    <a:lnTo>
                      <a:pt x="2013" y="10588"/>
                    </a:lnTo>
                    <a:lnTo>
                      <a:pt x="2247" y="10768"/>
                    </a:lnTo>
                    <a:lnTo>
                      <a:pt x="2463" y="10948"/>
                    </a:lnTo>
                    <a:lnTo>
                      <a:pt x="2697" y="11110"/>
                    </a:lnTo>
                    <a:lnTo>
                      <a:pt x="2948" y="11271"/>
                    </a:lnTo>
                    <a:lnTo>
                      <a:pt x="3200" y="11415"/>
                    </a:lnTo>
                    <a:lnTo>
                      <a:pt x="3469" y="11541"/>
                    </a:lnTo>
                    <a:lnTo>
                      <a:pt x="3721" y="11667"/>
                    </a:lnTo>
                    <a:lnTo>
                      <a:pt x="4009" y="11775"/>
                    </a:lnTo>
                    <a:lnTo>
                      <a:pt x="4278" y="11865"/>
                    </a:lnTo>
                    <a:lnTo>
                      <a:pt x="4566" y="11955"/>
                    </a:lnTo>
                    <a:lnTo>
                      <a:pt x="4854" y="12008"/>
                    </a:lnTo>
                    <a:lnTo>
                      <a:pt x="5159" y="12062"/>
                    </a:lnTo>
                    <a:lnTo>
                      <a:pt x="5447" y="12098"/>
                    </a:lnTo>
                    <a:lnTo>
                      <a:pt x="5752" y="12134"/>
                    </a:lnTo>
                    <a:lnTo>
                      <a:pt x="135182" y="12134"/>
                    </a:lnTo>
                    <a:lnTo>
                      <a:pt x="135487" y="12098"/>
                    </a:lnTo>
                    <a:lnTo>
                      <a:pt x="135775" y="12062"/>
                    </a:lnTo>
                    <a:lnTo>
                      <a:pt x="136080" y="12008"/>
                    </a:lnTo>
                    <a:lnTo>
                      <a:pt x="136368" y="11937"/>
                    </a:lnTo>
                    <a:lnTo>
                      <a:pt x="136656" y="11865"/>
                    </a:lnTo>
                    <a:lnTo>
                      <a:pt x="136943" y="11757"/>
                    </a:lnTo>
                    <a:lnTo>
                      <a:pt x="137213" y="11649"/>
                    </a:lnTo>
                    <a:lnTo>
                      <a:pt x="137483" y="11541"/>
                    </a:lnTo>
                    <a:lnTo>
                      <a:pt x="137752" y="11397"/>
                    </a:lnTo>
                    <a:lnTo>
                      <a:pt x="138004" y="11253"/>
                    </a:lnTo>
                    <a:lnTo>
                      <a:pt x="138256" y="11092"/>
                    </a:lnTo>
                    <a:lnTo>
                      <a:pt x="138489" y="10930"/>
                    </a:lnTo>
                    <a:lnTo>
                      <a:pt x="138723" y="10750"/>
                    </a:lnTo>
                    <a:lnTo>
                      <a:pt x="138939" y="10552"/>
                    </a:lnTo>
                    <a:lnTo>
                      <a:pt x="139154" y="10355"/>
                    </a:lnTo>
                    <a:lnTo>
                      <a:pt x="139352" y="10139"/>
                    </a:lnTo>
                    <a:lnTo>
                      <a:pt x="139532" y="9923"/>
                    </a:lnTo>
                    <a:lnTo>
                      <a:pt x="139712" y="9707"/>
                    </a:lnTo>
                    <a:lnTo>
                      <a:pt x="139873" y="9474"/>
                    </a:lnTo>
                    <a:lnTo>
                      <a:pt x="140035" y="9222"/>
                    </a:lnTo>
                    <a:lnTo>
                      <a:pt x="140179" y="8988"/>
                    </a:lnTo>
                    <a:lnTo>
                      <a:pt x="140305" y="8719"/>
                    </a:lnTo>
                    <a:lnTo>
                      <a:pt x="140431" y="8467"/>
                    </a:lnTo>
                    <a:lnTo>
                      <a:pt x="140538" y="8197"/>
                    </a:lnTo>
                    <a:lnTo>
                      <a:pt x="140646" y="7910"/>
                    </a:lnTo>
                    <a:lnTo>
                      <a:pt x="140718" y="7640"/>
                    </a:lnTo>
                    <a:lnTo>
                      <a:pt x="140790" y="7353"/>
                    </a:lnTo>
                    <a:lnTo>
                      <a:pt x="140844" y="7065"/>
                    </a:lnTo>
                    <a:lnTo>
                      <a:pt x="140880" y="6759"/>
                    </a:lnTo>
                    <a:lnTo>
                      <a:pt x="140916" y="6454"/>
                    </a:lnTo>
                    <a:lnTo>
                      <a:pt x="140934" y="6148"/>
                    </a:lnTo>
                    <a:lnTo>
                      <a:pt x="140934" y="6076"/>
                    </a:lnTo>
                    <a:lnTo>
                      <a:pt x="140916" y="5753"/>
                    </a:lnTo>
                    <a:lnTo>
                      <a:pt x="140898" y="5447"/>
                    </a:lnTo>
                    <a:lnTo>
                      <a:pt x="140862" y="5142"/>
                    </a:lnTo>
                    <a:lnTo>
                      <a:pt x="140808" y="4854"/>
                    </a:lnTo>
                    <a:lnTo>
                      <a:pt x="140736" y="4566"/>
                    </a:lnTo>
                    <a:lnTo>
                      <a:pt x="140646" y="4279"/>
                    </a:lnTo>
                    <a:lnTo>
                      <a:pt x="140556" y="3991"/>
                    </a:lnTo>
                    <a:lnTo>
                      <a:pt x="140449" y="3721"/>
                    </a:lnTo>
                    <a:lnTo>
                      <a:pt x="140323" y="3452"/>
                    </a:lnTo>
                    <a:lnTo>
                      <a:pt x="140197" y="3182"/>
                    </a:lnTo>
                    <a:lnTo>
                      <a:pt x="140053" y="2930"/>
                    </a:lnTo>
                    <a:lnTo>
                      <a:pt x="139891" y="2679"/>
                    </a:lnTo>
                    <a:lnTo>
                      <a:pt x="139712" y="2445"/>
                    </a:lnTo>
                    <a:lnTo>
                      <a:pt x="139532" y="2211"/>
                    </a:lnTo>
                    <a:lnTo>
                      <a:pt x="139352" y="1996"/>
                    </a:lnTo>
                    <a:lnTo>
                      <a:pt x="139154" y="1780"/>
                    </a:lnTo>
                    <a:lnTo>
                      <a:pt x="138939" y="1582"/>
                    </a:lnTo>
                    <a:lnTo>
                      <a:pt x="138723" y="1402"/>
                    </a:lnTo>
                    <a:lnTo>
                      <a:pt x="138489" y="1223"/>
                    </a:lnTo>
                    <a:lnTo>
                      <a:pt x="138256" y="1043"/>
                    </a:lnTo>
                    <a:lnTo>
                      <a:pt x="138004" y="881"/>
                    </a:lnTo>
                    <a:lnTo>
                      <a:pt x="137752" y="737"/>
                    </a:lnTo>
                    <a:lnTo>
                      <a:pt x="137483" y="611"/>
                    </a:lnTo>
                    <a:lnTo>
                      <a:pt x="137213" y="486"/>
                    </a:lnTo>
                    <a:lnTo>
                      <a:pt x="136943" y="378"/>
                    </a:lnTo>
                    <a:lnTo>
                      <a:pt x="136656" y="288"/>
                    </a:lnTo>
                    <a:lnTo>
                      <a:pt x="136368" y="198"/>
                    </a:lnTo>
                    <a:lnTo>
                      <a:pt x="136080" y="126"/>
                    </a:lnTo>
                    <a:lnTo>
                      <a:pt x="135775" y="72"/>
                    </a:lnTo>
                    <a:lnTo>
                      <a:pt x="135487" y="36"/>
                    </a:lnTo>
                    <a:lnTo>
                      <a:pt x="135182" y="18"/>
                    </a:lnTo>
                    <a:lnTo>
                      <a:pt x="1348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9"/>
              <p:cNvSpPr/>
              <p:nvPr/>
            </p:nvSpPr>
            <p:spPr>
              <a:xfrm>
                <a:off x="6384875" y="4087236"/>
                <a:ext cx="2299002" cy="197659"/>
              </a:xfrm>
              <a:custGeom>
                <a:avLst/>
                <a:gdLst/>
                <a:ahLst/>
                <a:cxnLst/>
                <a:rect l="l" t="t" r="r" b="b"/>
                <a:pathLst>
                  <a:path w="140935" h="12117" extrusionOk="0">
                    <a:moveTo>
                      <a:pt x="5753" y="0"/>
                    </a:moveTo>
                    <a:lnTo>
                      <a:pt x="5447" y="18"/>
                    </a:lnTo>
                    <a:lnTo>
                      <a:pt x="5142" y="54"/>
                    </a:lnTo>
                    <a:lnTo>
                      <a:pt x="4854" y="108"/>
                    </a:lnTo>
                    <a:lnTo>
                      <a:pt x="4548" y="180"/>
                    </a:lnTo>
                    <a:lnTo>
                      <a:pt x="4261" y="270"/>
                    </a:lnTo>
                    <a:lnTo>
                      <a:pt x="3991" y="360"/>
                    </a:lnTo>
                    <a:lnTo>
                      <a:pt x="3703" y="468"/>
                    </a:lnTo>
                    <a:lnTo>
                      <a:pt x="3434" y="593"/>
                    </a:lnTo>
                    <a:lnTo>
                      <a:pt x="3182" y="719"/>
                    </a:lnTo>
                    <a:lnTo>
                      <a:pt x="2930" y="881"/>
                    </a:lnTo>
                    <a:lnTo>
                      <a:pt x="2679" y="1025"/>
                    </a:lnTo>
                    <a:lnTo>
                      <a:pt x="2445" y="1205"/>
                    </a:lnTo>
                    <a:lnTo>
                      <a:pt x="2211" y="1384"/>
                    </a:lnTo>
                    <a:lnTo>
                      <a:pt x="1996" y="1582"/>
                    </a:lnTo>
                    <a:lnTo>
                      <a:pt x="1780" y="1780"/>
                    </a:lnTo>
                    <a:lnTo>
                      <a:pt x="1582" y="1978"/>
                    </a:lnTo>
                    <a:lnTo>
                      <a:pt x="1384" y="2211"/>
                    </a:lnTo>
                    <a:lnTo>
                      <a:pt x="1205" y="2427"/>
                    </a:lnTo>
                    <a:lnTo>
                      <a:pt x="1043" y="2679"/>
                    </a:lnTo>
                    <a:lnTo>
                      <a:pt x="881" y="2912"/>
                    </a:lnTo>
                    <a:lnTo>
                      <a:pt x="737" y="3182"/>
                    </a:lnTo>
                    <a:lnTo>
                      <a:pt x="594" y="3434"/>
                    </a:lnTo>
                    <a:lnTo>
                      <a:pt x="486" y="3703"/>
                    </a:lnTo>
                    <a:lnTo>
                      <a:pt x="378" y="3973"/>
                    </a:lnTo>
                    <a:lnTo>
                      <a:pt x="270" y="4261"/>
                    </a:lnTo>
                    <a:lnTo>
                      <a:pt x="198" y="4548"/>
                    </a:lnTo>
                    <a:lnTo>
                      <a:pt x="126" y="4836"/>
                    </a:lnTo>
                    <a:lnTo>
                      <a:pt x="72" y="5141"/>
                    </a:lnTo>
                    <a:lnTo>
                      <a:pt x="36" y="5447"/>
                    </a:lnTo>
                    <a:lnTo>
                      <a:pt x="0" y="5753"/>
                    </a:lnTo>
                    <a:lnTo>
                      <a:pt x="0" y="6058"/>
                    </a:lnTo>
                    <a:lnTo>
                      <a:pt x="0" y="6238"/>
                    </a:lnTo>
                    <a:lnTo>
                      <a:pt x="18" y="6544"/>
                    </a:lnTo>
                    <a:lnTo>
                      <a:pt x="54" y="6831"/>
                    </a:lnTo>
                    <a:lnTo>
                      <a:pt x="90" y="7137"/>
                    </a:lnTo>
                    <a:lnTo>
                      <a:pt x="162" y="7424"/>
                    </a:lnTo>
                    <a:lnTo>
                      <a:pt x="234" y="7712"/>
                    </a:lnTo>
                    <a:lnTo>
                      <a:pt x="324" y="7982"/>
                    </a:lnTo>
                    <a:lnTo>
                      <a:pt x="414" y="8269"/>
                    </a:lnTo>
                    <a:lnTo>
                      <a:pt x="522" y="8521"/>
                    </a:lnTo>
                    <a:lnTo>
                      <a:pt x="647" y="8791"/>
                    </a:lnTo>
                    <a:lnTo>
                      <a:pt x="791" y="9042"/>
                    </a:lnTo>
                    <a:lnTo>
                      <a:pt x="935" y="9294"/>
                    </a:lnTo>
                    <a:lnTo>
                      <a:pt x="1097" y="9528"/>
                    </a:lnTo>
                    <a:lnTo>
                      <a:pt x="1277" y="9761"/>
                    </a:lnTo>
                    <a:lnTo>
                      <a:pt x="1456" y="9977"/>
                    </a:lnTo>
                    <a:lnTo>
                      <a:pt x="1636" y="10193"/>
                    </a:lnTo>
                    <a:lnTo>
                      <a:pt x="1834" y="10408"/>
                    </a:lnTo>
                    <a:lnTo>
                      <a:pt x="2050" y="10588"/>
                    </a:lnTo>
                    <a:lnTo>
                      <a:pt x="2265" y="10786"/>
                    </a:lnTo>
                    <a:lnTo>
                      <a:pt x="2499" y="10948"/>
                    </a:lnTo>
                    <a:lnTo>
                      <a:pt x="2733" y="11110"/>
                    </a:lnTo>
                    <a:lnTo>
                      <a:pt x="2984" y="11271"/>
                    </a:lnTo>
                    <a:lnTo>
                      <a:pt x="3236" y="11415"/>
                    </a:lnTo>
                    <a:lnTo>
                      <a:pt x="3488" y="11541"/>
                    </a:lnTo>
                    <a:lnTo>
                      <a:pt x="3757" y="11667"/>
                    </a:lnTo>
                    <a:lnTo>
                      <a:pt x="4027" y="11775"/>
                    </a:lnTo>
                    <a:lnTo>
                      <a:pt x="4297" y="11865"/>
                    </a:lnTo>
                    <a:lnTo>
                      <a:pt x="4584" y="11936"/>
                    </a:lnTo>
                    <a:lnTo>
                      <a:pt x="4872" y="12008"/>
                    </a:lnTo>
                    <a:lnTo>
                      <a:pt x="5159" y="12062"/>
                    </a:lnTo>
                    <a:lnTo>
                      <a:pt x="5465" y="12098"/>
                    </a:lnTo>
                    <a:lnTo>
                      <a:pt x="5753" y="12116"/>
                    </a:lnTo>
                    <a:lnTo>
                      <a:pt x="135182" y="12116"/>
                    </a:lnTo>
                    <a:lnTo>
                      <a:pt x="135487" y="12098"/>
                    </a:lnTo>
                    <a:lnTo>
                      <a:pt x="135793" y="12044"/>
                    </a:lnTo>
                    <a:lnTo>
                      <a:pt x="136081" y="12008"/>
                    </a:lnTo>
                    <a:lnTo>
                      <a:pt x="136368" y="11936"/>
                    </a:lnTo>
                    <a:lnTo>
                      <a:pt x="136656" y="11847"/>
                    </a:lnTo>
                    <a:lnTo>
                      <a:pt x="136943" y="11757"/>
                    </a:lnTo>
                    <a:lnTo>
                      <a:pt x="137213" y="11649"/>
                    </a:lnTo>
                    <a:lnTo>
                      <a:pt x="137483" y="11523"/>
                    </a:lnTo>
                    <a:lnTo>
                      <a:pt x="137752" y="11397"/>
                    </a:lnTo>
                    <a:lnTo>
                      <a:pt x="138004" y="11235"/>
                    </a:lnTo>
                    <a:lnTo>
                      <a:pt x="138256" y="11092"/>
                    </a:lnTo>
                    <a:lnTo>
                      <a:pt x="138489" y="10912"/>
                    </a:lnTo>
                    <a:lnTo>
                      <a:pt x="138723" y="10732"/>
                    </a:lnTo>
                    <a:lnTo>
                      <a:pt x="138939" y="10534"/>
                    </a:lnTo>
                    <a:lnTo>
                      <a:pt x="139155" y="10337"/>
                    </a:lnTo>
                    <a:lnTo>
                      <a:pt x="139334" y="10139"/>
                    </a:lnTo>
                    <a:lnTo>
                      <a:pt x="139532" y="9923"/>
                    </a:lnTo>
                    <a:lnTo>
                      <a:pt x="139694" y="9707"/>
                    </a:lnTo>
                    <a:lnTo>
                      <a:pt x="139874" y="9474"/>
                    </a:lnTo>
                    <a:lnTo>
                      <a:pt x="140017" y="9240"/>
                    </a:lnTo>
                    <a:lnTo>
                      <a:pt x="140161" y="9006"/>
                    </a:lnTo>
                    <a:lnTo>
                      <a:pt x="140305" y="8755"/>
                    </a:lnTo>
                    <a:lnTo>
                      <a:pt x="140413" y="8485"/>
                    </a:lnTo>
                    <a:lnTo>
                      <a:pt x="140521" y="8233"/>
                    </a:lnTo>
                    <a:lnTo>
                      <a:pt x="140629" y="7964"/>
                    </a:lnTo>
                    <a:lnTo>
                      <a:pt x="140701" y="7676"/>
                    </a:lnTo>
                    <a:lnTo>
                      <a:pt x="140772" y="7406"/>
                    </a:lnTo>
                    <a:lnTo>
                      <a:pt x="140844" y="7119"/>
                    </a:lnTo>
                    <a:lnTo>
                      <a:pt x="140880" y="6831"/>
                    </a:lnTo>
                    <a:lnTo>
                      <a:pt x="140916" y="6526"/>
                    </a:lnTo>
                    <a:lnTo>
                      <a:pt x="140934" y="6238"/>
                    </a:lnTo>
                    <a:lnTo>
                      <a:pt x="140934" y="6058"/>
                    </a:lnTo>
                    <a:lnTo>
                      <a:pt x="140916" y="5753"/>
                    </a:lnTo>
                    <a:lnTo>
                      <a:pt x="140898" y="5447"/>
                    </a:lnTo>
                    <a:lnTo>
                      <a:pt x="140862" y="5141"/>
                    </a:lnTo>
                    <a:lnTo>
                      <a:pt x="140808" y="4836"/>
                    </a:lnTo>
                    <a:lnTo>
                      <a:pt x="140736" y="4548"/>
                    </a:lnTo>
                    <a:lnTo>
                      <a:pt x="140665" y="4261"/>
                    </a:lnTo>
                    <a:lnTo>
                      <a:pt x="140557" y="3973"/>
                    </a:lnTo>
                    <a:lnTo>
                      <a:pt x="140449" y="3703"/>
                    </a:lnTo>
                    <a:lnTo>
                      <a:pt x="140323" y="3434"/>
                    </a:lnTo>
                    <a:lnTo>
                      <a:pt x="140197" y="3164"/>
                    </a:lnTo>
                    <a:lnTo>
                      <a:pt x="140053" y="2912"/>
                    </a:lnTo>
                    <a:lnTo>
                      <a:pt x="139892" y="2679"/>
                    </a:lnTo>
                    <a:lnTo>
                      <a:pt x="139712" y="2427"/>
                    </a:lnTo>
                    <a:lnTo>
                      <a:pt x="139532" y="2211"/>
                    </a:lnTo>
                    <a:lnTo>
                      <a:pt x="139352" y="1978"/>
                    </a:lnTo>
                    <a:lnTo>
                      <a:pt x="139155" y="1780"/>
                    </a:lnTo>
                    <a:lnTo>
                      <a:pt x="138939" y="1564"/>
                    </a:lnTo>
                    <a:lnTo>
                      <a:pt x="138723" y="1384"/>
                    </a:lnTo>
                    <a:lnTo>
                      <a:pt x="138489" y="1205"/>
                    </a:lnTo>
                    <a:lnTo>
                      <a:pt x="138256" y="1025"/>
                    </a:lnTo>
                    <a:lnTo>
                      <a:pt x="138004" y="881"/>
                    </a:lnTo>
                    <a:lnTo>
                      <a:pt x="137752" y="719"/>
                    </a:lnTo>
                    <a:lnTo>
                      <a:pt x="137483" y="593"/>
                    </a:lnTo>
                    <a:lnTo>
                      <a:pt x="137213" y="468"/>
                    </a:lnTo>
                    <a:lnTo>
                      <a:pt x="136943" y="360"/>
                    </a:lnTo>
                    <a:lnTo>
                      <a:pt x="136656" y="270"/>
                    </a:lnTo>
                    <a:lnTo>
                      <a:pt x="136368" y="180"/>
                    </a:lnTo>
                    <a:lnTo>
                      <a:pt x="136081" y="108"/>
                    </a:lnTo>
                    <a:lnTo>
                      <a:pt x="135793" y="54"/>
                    </a:lnTo>
                    <a:lnTo>
                      <a:pt x="135487" y="18"/>
                    </a:lnTo>
                    <a:lnTo>
                      <a:pt x="1351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9"/>
              <p:cNvSpPr/>
              <p:nvPr/>
            </p:nvSpPr>
            <p:spPr>
              <a:xfrm>
                <a:off x="6384875" y="4188980"/>
                <a:ext cx="2299002" cy="95918"/>
              </a:xfrm>
              <a:custGeom>
                <a:avLst/>
                <a:gdLst/>
                <a:ahLst/>
                <a:cxnLst/>
                <a:rect l="l" t="t" r="r" b="b"/>
                <a:pathLst>
                  <a:path w="140935" h="5880" extrusionOk="0">
                    <a:moveTo>
                      <a:pt x="0" y="1"/>
                    </a:moveTo>
                    <a:lnTo>
                      <a:pt x="18" y="307"/>
                    </a:lnTo>
                    <a:lnTo>
                      <a:pt x="54" y="594"/>
                    </a:lnTo>
                    <a:lnTo>
                      <a:pt x="90" y="900"/>
                    </a:lnTo>
                    <a:lnTo>
                      <a:pt x="162" y="1187"/>
                    </a:lnTo>
                    <a:lnTo>
                      <a:pt x="234" y="1475"/>
                    </a:lnTo>
                    <a:lnTo>
                      <a:pt x="324" y="1745"/>
                    </a:lnTo>
                    <a:lnTo>
                      <a:pt x="414" y="2032"/>
                    </a:lnTo>
                    <a:lnTo>
                      <a:pt x="522" y="2284"/>
                    </a:lnTo>
                    <a:lnTo>
                      <a:pt x="647" y="2554"/>
                    </a:lnTo>
                    <a:lnTo>
                      <a:pt x="791" y="2805"/>
                    </a:lnTo>
                    <a:lnTo>
                      <a:pt x="935" y="3057"/>
                    </a:lnTo>
                    <a:lnTo>
                      <a:pt x="1097" y="3291"/>
                    </a:lnTo>
                    <a:lnTo>
                      <a:pt x="1277" y="3524"/>
                    </a:lnTo>
                    <a:lnTo>
                      <a:pt x="1456" y="3740"/>
                    </a:lnTo>
                    <a:lnTo>
                      <a:pt x="1636" y="3956"/>
                    </a:lnTo>
                    <a:lnTo>
                      <a:pt x="1834" y="4171"/>
                    </a:lnTo>
                    <a:lnTo>
                      <a:pt x="2050" y="4351"/>
                    </a:lnTo>
                    <a:lnTo>
                      <a:pt x="2265" y="4549"/>
                    </a:lnTo>
                    <a:lnTo>
                      <a:pt x="2499" y="4711"/>
                    </a:lnTo>
                    <a:lnTo>
                      <a:pt x="2733" y="4873"/>
                    </a:lnTo>
                    <a:lnTo>
                      <a:pt x="2984" y="5034"/>
                    </a:lnTo>
                    <a:lnTo>
                      <a:pt x="3236" y="5178"/>
                    </a:lnTo>
                    <a:lnTo>
                      <a:pt x="3488" y="5304"/>
                    </a:lnTo>
                    <a:lnTo>
                      <a:pt x="3757" y="5430"/>
                    </a:lnTo>
                    <a:lnTo>
                      <a:pt x="4027" y="5538"/>
                    </a:lnTo>
                    <a:lnTo>
                      <a:pt x="4297" y="5628"/>
                    </a:lnTo>
                    <a:lnTo>
                      <a:pt x="4584" y="5699"/>
                    </a:lnTo>
                    <a:lnTo>
                      <a:pt x="4872" y="5771"/>
                    </a:lnTo>
                    <a:lnTo>
                      <a:pt x="5159" y="5825"/>
                    </a:lnTo>
                    <a:lnTo>
                      <a:pt x="5465" y="5861"/>
                    </a:lnTo>
                    <a:lnTo>
                      <a:pt x="5753" y="5879"/>
                    </a:lnTo>
                    <a:lnTo>
                      <a:pt x="135182" y="5879"/>
                    </a:lnTo>
                    <a:lnTo>
                      <a:pt x="135487" y="5861"/>
                    </a:lnTo>
                    <a:lnTo>
                      <a:pt x="135793" y="5807"/>
                    </a:lnTo>
                    <a:lnTo>
                      <a:pt x="136081" y="5771"/>
                    </a:lnTo>
                    <a:lnTo>
                      <a:pt x="136368" y="5699"/>
                    </a:lnTo>
                    <a:lnTo>
                      <a:pt x="136656" y="5610"/>
                    </a:lnTo>
                    <a:lnTo>
                      <a:pt x="136943" y="5520"/>
                    </a:lnTo>
                    <a:lnTo>
                      <a:pt x="137213" y="5412"/>
                    </a:lnTo>
                    <a:lnTo>
                      <a:pt x="137483" y="5286"/>
                    </a:lnTo>
                    <a:lnTo>
                      <a:pt x="137752" y="5160"/>
                    </a:lnTo>
                    <a:lnTo>
                      <a:pt x="138004" y="4998"/>
                    </a:lnTo>
                    <a:lnTo>
                      <a:pt x="138256" y="4855"/>
                    </a:lnTo>
                    <a:lnTo>
                      <a:pt x="138489" y="4675"/>
                    </a:lnTo>
                    <a:lnTo>
                      <a:pt x="138723" y="4495"/>
                    </a:lnTo>
                    <a:lnTo>
                      <a:pt x="138939" y="4297"/>
                    </a:lnTo>
                    <a:lnTo>
                      <a:pt x="139155" y="4100"/>
                    </a:lnTo>
                    <a:lnTo>
                      <a:pt x="139334" y="3902"/>
                    </a:lnTo>
                    <a:lnTo>
                      <a:pt x="139532" y="3686"/>
                    </a:lnTo>
                    <a:lnTo>
                      <a:pt x="139694" y="3470"/>
                    </a:lnTo>
                    <a:lnTo>
                      <a:pt x="139874" y="3237"/>
                    </a:lnTo>
                    <a:lnTo>
                      <a:pt x="140017" y="3003"/>
                    </a:lnTo>
                    <a:lnTo>
                      <a:pt x="140161" y="2769"/>
                    </a:lnTo>
                    <a:lnTo>
                      <a:pt x="140305" y="2518"/>
                    </a:lnTo>
                    <a:lnTo>
                      <a:pt x="140413" y="2248"/>
                    </a:lnTo>
                    <a:lnTo>
                      <a:pt x="140521" y="1996"/>
                    </a:lnTo>
                    <a:lnTo>
                      <a:pt x="140629" y="1727"/>
                    </a:lnTo>
                    <a:lnTo>
                      <a:pt x="140701" y="1439"/>
                    </a:lnTo>
                    <a:lnTo>
                      <a:pt x="140772" y="1169"/>
                    </a:lnTo>
                    <a:lnTo>
                      <a:pt x="140844" y="882"/>
                    </a:lnTo>
                    <a:lnTo>
                      <a:pt x="140880" y="594"/>
                    </a:lnTo>
                    <a:lnTo>
                      <a:pt x="140916" y="289"/>
                    </a:lnTo>
                    <a:lnTo>
                      <a:pt x="1409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9"/>
              <p:cNvSpPr/>
              <p:nvPr/>
            </p:nvSpPr>
            <p:spPr>
              <a:xfrm>
                <a:off x="7245845" y="3023924"/>
                <a:ext cx="580040" cy="970626"/>
              </a:xfrm>
              <a:custGeom>
                <a:avLst/>
                <a:gdLst/>
                <a:ahLst/>
                <a:cxnLst/>
                <a:rect l="l" t="t" r="r" b="b"/>
                <a:pathLst>
                  <a:path w="35558" h="59502" extrusionOk="0">
                    <a:moveTo>
                      <a:pt x="17779" y="0"/>
                    </a:moveTo>
                    <a:lnTo>
                      <a:pt x="17312" y="18"/>
                    </a:lnTo>
                    <a:lnTo>
                      <a:pt x="16862" y="36"/>
                    </a:lnTo>
                    <a:lnTo>
                      <a:pt x="16413" y="54"/>
                    </a:lnTo>
                    <a:lnTo>
                      <a:pt x="15964" y="108"/>
                    </a:lnTo>
                    <a:lnTo>
                      <a:pt x="15514" y="144"/>
                    </a:lnTo>
                    <a:lnTo>
                      <a:pt x="15065" y="216"/>
                    </a:lnTo>
                    <a:lnTo>
                      <a:pt x="14633" y="288"/>
                    </a:lnTo>
                    <a:lnTo>
                      <a:pt x="14202" y="378"/>
                    </a:lnTo>
                    <a:lnTo>
                      <a:pt x="13770" y="467"/>
                    </a:lnTo>
                    <a:lnTo>
                      <a:pt x="13339" y="575"/>
                    </a:lnTo>
                    <a:lnTo>
                      <a:pt x="12908" y="683"/>
                    </a:lnTo>
                    <a:lnTo>
                      <a:pt x="12494" y="809"/>
                    </a:lnTo>
                    <a:lnTo>
                      <a:pt x="12081" y="953"/>
                    </a:lnTo>
                    <a:lnTo>
                      <a:pt x="11667" y="1097"/>
                    </a:lnTo>
                    <a:lnTo>
                      <a:pt x="10858" y="1402"/>
                    </a:lnTo>
                    <a:lnTo>
                      <a:pt x="10085" y="1762"/>
                    </a:lnTo>
                    <a:lnTo>
                      <a:pt x="9312" y="2157"/>
                    </a:lnTo>
                    <a:lnTo>
                      <a:pt x="8557" y="2589"/>
                    </a:lnTo>
                    <a:lnTo>
                      <a:pt x="7838" y="3056"/>
                    </a:lnTo>
                    <a:lnTo>
                      <a:pt x="7155" y="3541"/>
                    </a:lnTo>
                    <a:lnTo>
                      <a:pt x="6472" y="4081"/>
                    </a:lnTo>
                    <a:lnTo>
                      <a:pt x="5825" y="4638"/>
                    </a:lnTo>
                    <a:lnTo>
                      <a:pt x="5214" y="5231"/>
                    </a:lnTo>
                    <a:lnTo>
                      <a:pt x="4621" y="5842"/>
                    </a:lnTo>
                    <a:lnTo>
                      <a:pt x="4063" y="6489"/>
                    </a:lnTo>
                    <a:lnTo>
                      <a:pt x="3542" y="7155"/>
                    </a:lnTo>
                    <a:lnTo>
                      <a:pt x="3039" y="7856"/>
                    </a:lnTo>
                    <a:lnTo>
                      <a:pt x="2571" y="8575"/>
                    </a:lnTo>
                    <a:lnTo>
                      <a:pt x="2140" y="9330"/>
                    </a:lnTo>
                    <a:lnTo>
                      <a:pt x="1762" y="10085"/>
                    </a:lnTo>
                    <a:lnTo>
                      <a:pt x="1403" y="10876"/>
                    </a:lnTo>
                    <a:lnTo>
                      <a:pt x="1079" y="11685"/>
                    </a:lnTo>
                    <a:lnTo>
                      <a:pt x="935" y="12098"/>
                    </a:lnTo>
                    <a:lnTo>
                      <a:pt x="792" y="12512"/>
                    </a:lnTo>
                    <a:lnTo>
                      <a:pt x="666" y="12925"/>
                    </a:lnTo>
                    <a:lnTo>
                      <a:pt x="558" y="13356"/>
                    </a:lnTo>
                    <a:lnTo>
                      <a:pt x="450" y="13788"/>
                    </a:lnTo>
                    <a:lnTo>
                      <a:pt x="360" y="14219"/>
                    </a:lnTo>
                    <a:lnTo>
                      <a:pt x="270" y="14651"/>
                    </a:lnTo>
                    <a:lnTo>
                      <a:pt x="198" y="15082"/>
                    </a:lnTo>
                    <a:lnTo>
                      <a:pt x="144" y="15532"/>
                    </a:lnTo>
                    <a:lnTo>
                      <a:pt x="90" y="15981"/>
                    </a:lnTo>
                    <a:lnTo>
                      <a:pt x="55" y="16430"/>
                    </a:lnTo>
                    <a:lnTo>
                      <a:pt x="19" y="16880"/>
                    </a:lnTo>
                    <a:lnTo>
                      <a:pt x="1" y="17329"/>
                    </a:lnTo>
                    <a:lnTo>
                      <a:pt x="1" y="17797"/>
                    </a:lnTo>
                    <a:lnTo>
                      <a:pt x="1" y="18354"/>
                    </a:lnTo>
                    <a:lnTo>
                      <a:pt x="37" y="18929"/>
                    </a:lnTo>
                    <a:lnTo>
                      <a:pt x="73" y="19486"/>
                    </a:lnTo>
                    <a:lnTo>
                      <a:pt x="144" y="20044"/>
                    </a:lnTo>
                    <a:lnTo>
                      <a:pt x="216" y="20601"/>
                    </a:lnTo>
                    <a:lnTo>
                      <a:pt x="306" y="21158"/>
                    </a:lnTo>
                    <a:lnTo>
                      <a:pt x="432" y="21697"/>
                    </a:lnTo>
                    <a:lnTo>
                      <a:pt x="558" y="22237"/>
                    </a:lnTo>
                    <a:lnTo>
                      <a:pt x="702" y="22758"/>
                    </a:lnTo>
                    <a:lnTo>
                      <a:pt x="863" y="23279"/>
                    </a:lnTo>
                    <a:lnTo>
                      <a:pt x="1043" y="23801"/>
                    </a:lnTo>
                    <a:lnTo>
                      <a:pt x="1223" y="24304"/>
                    </a:lnTo>
                    <a:lnTo>
                      <a:pt x="1439" y="24807"/>
                    </a:lnTo>
                    <a:lnTo>
                      <a:pt x="1654" y="25293"/>
                    </a:lnTo>
                    <a:lnTo>
                      <a:pt x="1888" y="25778"/>
                    </a:lnTo>
                    <a:lnTo>
                      <a:pt x="2140" y="26263"/>
                    </a:lnTo>
                    <a:lnTo>
                      <a:pt x="2409" y="26731"/>
                    </a:lnTo>
                    <a:lnTo>
                      <a:pt x="2679" y="27180"/>
                    </a:lnTo>
                    <a:lnTo>
                      <a:pt x="2967" y="27630"/>
                    </a:lnTo>
                    <a:lnTo>
                      <a:pt x="3272" y="28079"/>
                    </a:lnTo>
                    <a:lnTo>
                      <a:pt x="3596" y="28510"/>
                    </a:lnTo>
                    <a:lnTo>
                      <a:pt x="3919" y="28924"/>
                    </a:lnTo>
                    <a:lnTo>
                      <a:pt x="4261" y="29337"/>
                    </a:lnTo>
                    <a:lnTo>
                      <a:pt x="4603" y="29733"/>
                    </a:lnTo>
                    <a:lnTo>
                      <a:pt x="4980" y="30128"/>
                    </a:lnTo>
                    <a:lnTo>
                      <a:pt x="5340" y="30506"/>
                    </a:lnTo>
                    <a:lnTo>
                      <a:pt x="5735" y="30883"/>
                    </a:lnTo>
                    <a:lnTo>
                      <a:pt x="6131" y="31225"/>
                    </a:lnTo>
                    <a:lnTo>
                      <a:pt x="6544" y="31584"/>
                    </a:lnTo>
                    <a:lnTo>
                      <a:pt x="6957" y="31908"/>
                    </a:lnTo>
                    <a:lnTo>
                      <a:pt x="7389" y="32232"/>
                    </a:lnTo>
                    <a:lnTo>
                      <a:pt x="7820" y="32537"/>
                    </a:lnTo>
                    <a:lnTo>
                      <a:pt x="4243" y="59502"/>
                    </a:lnTo>
                    <a:lnTo>
                      <a:pt x="31315" y="59502"/>
                    </a:lnTo>
                    <a:lnTo>
                      <a:pt x="27738" y="32537"/>
                    </a:lnTo>
                    <a:lnTo>
                      <a:pt x="28169" y="32232"/>
                    </a:lnTo>
                    <a:lnTo>
                      <a:pt x="28601" y="31908"/>
                    </a:lnTo>
                    <a:lnTo>
                      <a:pt x="29014" y="31584"/>
                    </a:lnTo>
                    <a:lnTo>
                      <a:pt x="29428" y="31225"/>
                    </a:lnTo>
                    <a:lnTo>
                      <a:pt x="29823" y="30883"/>
                    </a:lnTo>
                    <a:lnTo>
                      <a:pt x="30201" y="30506"/>
                    </a:lnTo>
                    <a:lnTo>
                      <a:pt x="30578" y="30128"/>
                    </a:lnTo>
                    <a:lnTo>
                      <a:pt x="30938" y="29733"/>
                    </a:lnTo>
                    <a:lnTo>
                      <a:pt x="31297" y="29337"/>
                    </a:lnTo>
                    <a:lnTo>
                      <a:pt x="31639" y="28924"/>
                    </a:lnTo>
                    <a:lnTo>
                      <a:pt x="31962" y="28510"/>
                    </a:lnTo>
                    <a:lnTo>
                      <a:pt x="32286" y="28079"/>
                    </a:lnTo>
                    <a:lnTo>
                      <a:pt x="32592" y="27630"/>
                    </a:lnTo>
                    <a:lnTo>
                      <a:pt x="32879" y="27180"/>
                    </a:lnTo>
                    <a:lnTo>
                      <a:pt x="33149" y="26731"/>
                    </a:lnTo>
                    <a:lnTo>
                      <a:pt x="33418" y="26263"/>
                    </a:lnTo>
                    <a:lnTo>
                      <a:pt x="33670" y="25778"/>
                    </a:lnTo>
                    <a:lnTo>
                      <a:pt x="33904" y="25293"/>
                    </a:lnTo>
                    <a:lnTo>
                      <a:pt x="34120" y="24807"/>
                    </a:lnTo>
                    <a:lnTo>
                      <a:pt x="34317" y="24304"/>
                    </a:lnTo>
                    <a:lnTo>
                      <a:pt x="34515" y="23801"/>
                    </a:lnTo>
                    <a:lnTo>
                      <a:pt x="34695" y="23279"/>
                    </a:lnTo>
                    <a:lnTo>
                      <a:pt x="34857" y="22758"/>
                    </a:lnTo>
                    <a:lnTo>
                      <a:pt x="35000" y="22237"/>
                    </a:lnTo>
                    <a:lnTo>
                      <a:pt x="35126" y="21697"/>
                    </a:lnTo>
                    <a:lnTo>
                      <a:pt x="35234" y="21158"/>
                    </a:lnTo>
                    <a:lnTo>
                      <a:pt x="35342" y="20601"/>
                    </a:lnTo>
                    <a:lnTo>
                      <a:pt x="35414" y="20044"/>
                    </a:lnTo>
                    <a:lnTo>
                      <a:pt x="35468" y="19486"/>
                    </a:lnTo>
                    <a:lnTo>
                      <a:pt x="35522" y="18929"/>
                    </a:lnTo>
                    <a:lnTo>
                      <a:pt x="35540" y="18354"/>
                    </a:lnTo>
                    <a:lnTo>
                      <a:pt x="35558" y="17797"/>
                    </a:lnTo>
                    <a:lnTo>
                      <a:pt x="35558" y="17329"/>
                    </a:lnTo>
                    <a:lnTo>
                      <a:pt x="35540" y="16880"/>
                    </a:lnTo>
                    <a:lnTo>
                      <a:pt x="35504" y="16430"/>
                    </a:lnTo>
                    <a:lnTo>
                      <a:pt x="35468" y="15981"/>
                    </a:lnTo>
                    <a:lnTo>
                      <a:pt x="35414" y="15532"/>
                    </a:lnTo>
                    <a:lnTo>
                      <a:pt x="35360" y="15082"/>
                    </a:lnTo>
                    <a:lnTo>
                      <a:pt x="35270" y="14651"/>
                    </a:lnTo>
                    <a:lnTo>
                      <a:pt x="35198" y="14219"/>
                    </a:lnTo>
                    <a:lnTo>
                      <a:pt x="35108" y="13788"/>
                    </a:lnTo>
                    <a:lnTo>
                      <a:pt x="35000" y="13356"/>
                    </a:lnTo>
                    <a:lnTo>
                      <a:pt x="34875" y="12925"/>
                    </a:lnTo>
                    <a:lnTo>
                      <a:pt x="34749" y="12512"/>
                    </a:lnTo>
                    <a:lnTo>
                      <a:pt x="34623" y="12098"/>
                    </a:lnTo>
                    <a:lnTo>
                      <a:pt x="34479" y="11685"/>
                    </a:lnTo>
                    <a:lnTo>
                      <a:pt x="34156" y="10876"/>
                    </a:lnTo>
                    <a:lnTo>
                      <a:pt x="33796" y="10085"/>
                    </a:lnTo>
                    <a:lnTo>
                      <a:pt x="33418" y="9330"/>
                    </a:lnTo>
                    <a:lnTo>
                      <a:pt x="32987" y="8575"/>
                    </a:lnTo>
                    <a:lnTo>
                      <a:pt x="32520" y="7856"/>
                    </a:lnTo>
                    <a:lnTo>
                      <a:pt x="32016" y="7155"/>
                    </a:lnTo>
                    <a:lnTo>
                      <a:pt x="31495" y="6489"/>
                    </a:lnTo>
                    <a:lnTo>
                      <a:pt x="30938" y="5842"/>
                    </a:lnTo>
                    <a:lnTo>
                      <a:pt x="30345" y="5231"/>
                    </a:lnTo>
                    <a:lnTo>
                      <a:pt x="29733" y="4638"/>
                    </a:lnTo>
                    <a:lnTo>
                      <a:pt x="29086" y="4081"/>
                    </a:lnTo>
                    <a:lnTo>
                      <a:pt x="28421" y="3541"/>
                    </a:lnTo>
                    <a:lnTo>
                      <a:pt x="27720" y="3056"/>
                    </a:lnTo>
                    <a:lnTo>
                      <a:pt x="27001" y="2589"/>
                    </a:lnTo>
                    <a:lnTo>
                      <a:pt x="26246" y="2157"/>
                    </a:lnTo>
                    <a:lnTo>
                      <a:pt x="25491" y="1762"/>
                    </a:lnTo>
                    <a:lnTo>
                      <a:pt x="24700" y="1402"/>
                    </a:lnTo>
                    <a:lnTo>
                      <a:pt x="23891" y="1097"/>
                    </a:lnTo>
                    <a:lnTo>
                      <a:pt x="23478" y="953"/>
                    </a:lnTo>
                    <a:lnTo>
                      <a:pt x="23064" y="809"/>
                    </a:lnTo>
                    <a:lnTo>
                      <a:pt x="22651" y="683"/>
                    </a:lnTo>
                    <a:lnTo>
                      <a:pt x="22219" y="575"/>
                    </a:lnTo>
                    <a:lnTo>
                      <a:pt x="21788" y="467"/>
                    </a:lnTo>
                    <a:lnTo>
                      <a:pt x="21356" y="378"/>
                    </a:lnTo>
                    <a:lnTo>
                      <a:pt x="20925" y="288"/>
                    </a:lnTo>
                    <a:lnTo>
                      <a:pt x="20494" y="216"/>
                    </a:lnTo>
                    <a:lnTo>
                      <a:pt x="20044" y="144"/>
                    </a:lnTo>
                    <a:lnTo>
                      <a:pt x="19595" y="108"/>
                    </a:lnTo>
                    <a:lnTo>
                      <a:pt x="19145" y="54"/>
                    </a:lnTo>
                    <a:lnTo>
                      <a:pt x="18696" y="36"/>
                    </a:lnTo>
                    <a:lnTo>
                      <a:pt x="18229" y="18"/>
                    </a:lnTo>
                    <a:lnTo>
                      <a:pt x="177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9"/>
              <p:cNvSpPr/>
              <p:nvPr/>
            </p:nvSpPr>
            <p:spPr>
              <a:xfrm>
                <a:off x="7326203" y="3104559"/>
                <a:ext cx="419052" cy="809655"/>
              </a:xfrm>
              <a:custGeom>
                <a:avLst/>
                <a:gdLst/>
                <a:ahLst/>
                <a:cxnLst/>
                <a:rect l="l" t="t" r="r" b="b"/>
                <a:pathLst>
                  <a:path w="25689" h="49634" extrusionOk="0">
                    <a:moveTo>
                      <a:pt x="12853" y="0"/>
                    </a:moveTo>
                    <a:lnTo>
                      <a:pt x="12188" y="18"/>
                    </a:lnTo>
                    <a:lnTo>
                      <a:pt x="11541" y="72"/>
                    </a:lnTo>
                    <a:lnTo>
                      <a:pt x="10894" y="144"/>
                    </a:lnTo>
                    <a:lnTo>
                      <a:pt x="10265" y="270"/>
                    </a:lnTo>
                    <a:lnTo>
                      <a:pt x="9635" y="414"/>
                    </a:lnTo>
                    <a:lnTo>
                      <a:pt x="9042" y="576"/>
                    </a:lnTo>
                    <a:lnTo>
                      <a:pt x="8431" y="791"/>
                    </a:lnTo>
                    <a:lnTo>
                      <a:pt x="7856" y="1007"/>
                    </a:lnTo>
                    <a:lnTo>
                      <a:pt x="7280" y="1277"/>
                    </a:lnTo>
                    <a:lnTo>
                      <a:pt x="6741" y="1546"/>
                    </a:lnTo>
                    <a:lnTo>
                      <a:pt x="6202" y="1870"/>
                    </a:lnTo>
                    <a:lnTo>
                      <a:pt x="5681" y="2194"/>
                    </a:lnTo>
                    <a:lnTo>
                      <a:pt x="5177" y="2553"/>
                    </a:lnTo>
                    <a:lnTo>
                      <a:pt x="4692" y="2931"/>
                    </a:lnTo>
                    <a:lnTo>
                      <a:pt x="4225" y="3344"/>
                    </a:lnTo>
                    <a:lnTo>
                      <a:pt x="3775" y="3776"/>
                    </a:lnTo>
                    <a:lnTo>
                      <a:pt x="3344" y="4207"/>
                    </a:lnTo>
                    <a:lnTo>
                      <a:pt x="2948" y="4674"/>
                    </a:lnTo>
                    <a:lnTo>
                      <a:pt x="2571" y="5160"/>
                    </a:lnTo>
                    <a:lnTo>
                      <a:pt x="2211" y="5663"/>
                    </a:lnTo>
                    <a:lnTo>
                      <a:pt x="1870" y="6184"/>
                    </a:lnTo>
                    <a:lnTo>
                      <a:pt x="1564" y="6724"/>
                    </a:lnTo>
                    <a:lnTo>
                      <a:pt x="1276" y="7281"/>
                    </a:lnTo>
                    <a:lnTo>
                      <a:pt x="1025" y="7856"/>
                    </a:lnTo>
                    <a:lnTo>
                      <a:pt x="791" y="8431"/>
                    </a:lnTo>
                    <a:lnTo>
                      <a:pt x="593" y="9025"/>
                    </a:lnTo>
                    <a:lnTo>
                      <a:pt x="414" y="9636"/>
                    </a:lnTo>
                    <a:lnTo>
                      <a:pt x="270" y="10265"/>
                    </a:lnTo>
                    <a:lnTo>
                      <a:pt x="162" y="10894"/>
                    </a:lnTo>
                    <a:lnTo>
                      <a:pt x="72" y="11541"/>
                    </a:lnTo>
                    <a:lnTo>
                      <a:pt x="18" y="12188"/>
                    </a:lnTo>
                    <a:lnTo>
                      <a:pt x="0" y="12854"/>
                    </a:lnTo>
                    <a:lnTo>
                      <a:pt x="18" y="13249"/>
                    </a:lnTo>
                    <a:lnTo>
                      <a:pt x="36" y="13645"/>
                    </a:lnTo>
                    <a:lnTo>
                      <a:pt x="72" y="14040"/>
                    </a:lnTo>
                    <a:lnTo>
                      <a:pt x="108" y="14435"/>
                    </a:lnTo>
                    <a:lnTo>
                      <a:pt x="162" y="14813"/>
                    </a:lnTo>
                    <a:lnTo>
                      <a:pt x="234" y="15208"/>
                    </a:lnTo>
                    <a:lnTo>
                      <a:pt x="306" y="15586"/>
                    </a:lnTo>
                    <a:lnTo>
                      <a:pt x="396" y="15963"/>
                    </a:lnTo>
                    <a:lnTo>
                      <a:pt x="503" y="16341"/>
                    </a:lnTo>
                    <a:lnTo>
                      <a:pt x="611" y="16718"/>
                    </a:lnTo>
                    <a:lnTo>
                      <a:pt x="737" y="17096"/>
                    </a:lnTo>
                    <a:lnTo>
                      <a:pt x="863" y="17456"/>
                    </a:lnTo>
                    <a:lnTo>
                      <a:pt x="1007" y="17815"/>
                    </a:lnTo>
                    <a:lnTo>
                      <a:pt x="1169" y="18175"/>
                    </a:lnTo>
                    <a:lnTo>
                      <a:pt x="1330" y="18534"/>
                    </a:lnTo>
                    <a:lnTo>
                      <a:pt x="1510" y="18876"/>
                    </a:lnTo>
                    <a:lnTo>
                      <a:pt x="1690" y="19217"/>
                    </a:lnTo>
                    <a:lnTo>
                      <a:pt x="1888" y="19541"/>
                    </a:lnTo>
                    <a:lnTo>
                      <a:pt x="2103" y="19882"/>
                    </a:lnTo>
                    <a:lnTo>
                      <a:pt x="2319" y="20206"/>
                    </a:lnTo>
                    <a:lnTo>
                      <a:pt x="2553" y="20511"/>
                    </a:lnTo>
                    <a:lnTo>
                      <a:pt x="2786" y="20835"/>
                    </a:lnTo>
                    <a:lnTo>
                      <a:pt x="3038" y="21123"/>
                    </a:lnTo>
                    <a:lnTo>
                      <a:pt x="3290" y="21428"/>
                    </a:lnTo>
                    <a:lnTo>
                      <a:pt x="3559" y="21716"/>
                    </a:lnTo>
                    <a:lnTo>
                      <a:pt x="3829" y="22004"/>
                    </a:lnTo>
                    <a:lnTo>
                      <a:pt x="4117" y="22273"/>
                    </a:lnTo>
                    <a:lnTo>
                      <a:pt x="4404" y="22543"/>
                    </a:lnTo>
                    <a:lnTo>
                      <a:pt x="4710" y="22794"/>
                    </a:lnTo>
                    <a:lnTo>
                      <a:pt x="5033" y="23046"/>
                    </a:lnTo>
                    <a:lnTo>
                      <a:pt x="5339" y="23280"/>
                    </a:lnTo>
                    <a:lnTo>
                      <a:pt x="5681" y="23514"/>
                    </a:lnTo>
                    <a:lnTo>
                      <a:pt x="8179" y="25221"/>
                    </a:lnTo>
                    <a:lnTo>
                      <a:pt x="4944" y="49633"/>
                    </a:lnTo>
                    <a:lnTo>
                      <a:pt x="20745" y="49633"/>
                    </a:lnTo>
                    <a:lnTo>
                      <a:pt x="17509" y="25221"/>
                    </a:lnTo>
                    <a:lnTo>
                      <a:pt x="20026" y="23514"/>
                    </a:lnTo>
                    <a:lnTo>
                      <a:pt x="20349" y="23280"/>
                    </a:lnTo>
                    <a:lnTo>
                      <a:pt x="20673" y="23046"/>
                    </a:lnTo>
                    <a:lnTo>
                      <a:pt x="20978" y="22794"/>
                    </a:lnTo>
                    <a:lnTo>
                      <a:pt x="21284" y="22543"/>
                    </a:lnTo>
                    <a:lnTo>
                      <a:pt x="21590" y="22273"/>
                    </a:lnTo>
                    <a:lnTo>
                      <a:pt x="21859" y="22004"/>
                    </a:lnTo>
                    <a:lnTo>
                      <a:pt x="22147" y="21716"/>
                    </a:lnTo>
                    <a:lnTo>
                      <a:pt x="22417" y="21428"/>
                    </a:lnTo>
                    <a:lnTo>
                      <a:pt x="22668" y="21123"/>
                    </a:lnTo>
                    <a:lnTo>
                      <a:pt x="22920" y="20835"/>
                    </a:lnTo>
                    <a:lnTo>
                      <a:pt x="23154" y="20511"/>
                    </a:lnTo>
                    <a:lnTo>
                      <a:pt x="23387" y="20206"/>
                    </a:lnTo>
                    <a:lnTo>
                      <a:pt x="23603" y="19882"/>
                    </a:lnTo>
                    <a:lnTo>
                      <a:pt x="23801" y="19541"/>
                    </a:lnTo>
                    <a:lnTo>
                      <a:pt x="23998" y="19217"/>
                    </a:lnTo>
                    <a:lnTo>
                      <a:pt x="24196" y="18876"/>
                    </a:lnTo>
                    <a:lnTo>
                      <a:pt x="24376" y="18534"/>
                    </a:lnTo>
                    <a:lnTo>
                      <a:pt x="24538" y="18175"/>
                    </a:lnTo>
                    <a:lnTo>
                      <a:pt x="24682" y="17815"/>
                    </a:lnTo>
                    <a:lnTo>
                      <a:pt x="24843" y="17456"/>
                    </a:lnTo>
                    <a:lnTo>
                      <a:pt x="24969" y="17096"/>
                    </a:lnTo>
                    <a:lnTo>
                      <a:pt x="25095" y="16718"/>
                    </a:lnTo>
                    <a:lnTo>
                      <a:pt x="25203" y="16341"/>
                    </a:lnTo>
                    <a:lnTo>
                      <a:pt x="25311" y="15963"/>
                    </a:lnTo>
                    <a:lnTo>
                      <a:pt x="25401" y="15586"/>
                    </a:lnTo>
                    <a:lnTo>
                      <a:pt x="25472" y="15208"/>
                    </a:lnTo>
                    <a:lnTo>
                      <a:pt x="25544" y="14813"/>
                    </a:lnTo>
                    <a:lnTo>
                      <a:pt x="25598" y="14435"/>
                    </a:lnTo>
                    <a:lnTo>
                      <a:pt x="25634" y="14040"/>
                    </a:lnTo>
                    <a:lnTo>
                      <a:pt x="25670" y="13645"/>
                    </a:lnTo>
                    <a:lnTo>
                      <a:pt x="25688" y="13249"/>
                    </a:lnTo>
                    <a:lnTo>
                      <a:pt x="25688" y="12854"/>
                    </a:lnTo>
                    <a:lnTo>
                      <a:pt x="25670" y="12188"/>
                    </a:lnTo>
                    <a:lnTo>
                      <a:pt x="25634" y="11541"/>
                    </a:lnTo>
                    <a:lnTo>
                      <a:pt x="25544" y="10894"/>
                    </a:lnTo>
                    <a:lnTo>
                      <a:pt x="25437" y="10265"/>
                    </a:lnTo>
                    <a:lnTo>
                      <a:pt x="25293" y="9636"/>
                    </a:lnTo>
                    <a:lnTo>
                      <a:pt x="25113" y="9025"/>
                    </a:lnTo>
                    <a:lnTo>
                      <a:pt x="24915" y="8431"/>
                    </a:lnTo>
                    <a:lnTo>
                      <a:pt x="24682" y="7856"/>
                    </a:lnTo>
                    <a:lnTo>
                      <a:pt x="24430" y="7281"/>
                    </a:lnTo>
                    <a:lnTo>
                      <a:pt x="24142" y="6724"/>
                    </a:lnTo>
                    <a:lnTo>
                      <a:pt x="23837" y="6184"/>
                    </a:lnTo>
                    <a:lnTo>
                      <a:pt x="23495" y="5663"/>
                    </a:lnTo>
                    <a:lnTo>
                      <a:pt x="23136" y="5160"/>
                    </a:lnTo>
                    <a:lnTo>
                      <a:pt x="22758" y="4674"/>
                    </a:lnTo>
                    <a:lnTo>
                      <a:pt x="22345" y="4207"/>
                    </a:lnTo>
                    <a:lnTo>
                      <a:pt x="21931" y="3776"/>
                    </a:lnTo>
                    <a:lnTo>
                      <a:pt x="21482" y="3344"/>
                    </a:lnTo>
                    <a:lnTo>
                      <a:pt x="21014" y="2931"/>
                    </a:lnTo>
                    <a:lnTo>
                      <a:pt x="20529" y="2553"/>
                    </a:lnTo>
                    <a:lnTo>
                      <a:pt x="20026" y="2194"/>
                    </a:lnTo>
                    <a:lnTo>
                      <a:pt x="19504" y="1870"/>
                    </a:lnTo>
                    <a:lnTo>
                      <a:pt x="18965" y="1546"/>
                    </a:lnTo>
                    <a:lnTo>
                      <a:pt x="18408" y="1277"/>
                    </a:lnTo>
                    <a:lnTo>
                      <a:pt x="17851" y="1007"/>
                    </a:lnTo>
                    <a:lnTo>
                      <a:pt x="17257" y="791"/>
                    </a:lnTo>
                    <a:lnTo>
                      <a:pt x="16664" y="576"/>
                    </a:lnTo>
                    <a:lnTo>
                      <a:pt x="16053" y="414"/>
                    </a:lnTo>
                    <a:lnTo>
                      <a:pt x="15442" y="270"/>
                    </a:lnTo>
                    <a:lnTo>
                      <a:pt x="14795" y="144"/>
                    </a:lnTo>
                    <a:lnTo>
                      <a:pt x="14165" y="72"/>
                    </a:lnTo>
                    <a:lnTo>
                      <a:pt x="13518" y="18"/>
                    </a:lnTo>
                    <a:lnTo>
                      <a:pt x="128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9"/>
              <p:cNvSpPr/>
              <p:nvPr/>
            </p:nvSpPr>
            <p:spPr>
              <a:xfrm>
                <a:off x="6582524" y="3900730"/>
                <a:ext cx="102067" cy="102051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6256" extrusionOk="0">
                    <a:moveTo>
                      <a:pt x="3128" y="0"/>
                    </a:moveTo>
                    <a:lnTo>
                      <a:pt x="2805" y="18"/>
                    </a:lnTo>
                    <a:lnTo>
                      <a:pt x="2499" y="54"/>
                    </a:lnTo>
                    <a:lnTo>
                      <a:pt x="2193" y="126"/>
                    </a:lnTo>
                    <a:lnTo>
                      <a:pt x="1906" y="234"/>
                    </a:lnTo>
                    <a:lnTo>
                      <a:pt x="1636" y="378"/>
                    </a:lnTo>
                    <a:lnTo>
                      <a:pt x="1384" y="522"/>
                    </a:lnTo>
                    <a:lnTo>
                      <a:pt x="1133" y="701"/>
                    </a:lnTo>
                    <a:lnTo>
                      <a:pt x="917" y="917"/>
                    </a:lnTo>
                    <a:lnTo>
                      <a:pt x="719" y="1133"/>
                    </a:lnTo>
                    <a:lnTo>
                      <a:pt x="540" y="1366"/>
                    </a:lnTo>
                    <a:lnTo>
                      <a:pt x="378" y="1636"/>
                    </a:lnTo>
                    <a:lnTo>
                      <a:pt x="252" y="1906"/>
                    </a:lnTo>
                    <a:lnTo>
                      <a:pt x="144" y="2193"/>
                    </a:lnTo>
                    <a:lnTo>
                      <a:pt x="54" y="2499"/>
                    </a:lnTo>
                    <a:lnTo>
                      <a:pt x="18" y="2805"/>
                    </a:lnTo>
                    <a:lnTo>
                      <a:pt x="0" y="3128"/>
                    </a:lnTo>
                    <a:lnTo>
                      <a:pt x="18" y="3452"/>
                    </a:lnTo>
                    <a:lnTo>
                      <a:pt x="54" y="3757"/>
                    </a:lnTo>
                    <a:lnTo>
                      <a:pt x="144" y="4045"/>
                    </a:lnTo>
                    <a:lnTo>
                      <a:pt x="252" y="4333"/>
                    </a:lnTo>
                    <a:lnTo>
                      <a:pt x="378" y="4620"/>
                    </a:lnTo>
                    <a:lnTo>
                      <a:pt x="540" y="4872"/>
                    </a:lnTo>
                    <a:lnTo>
                      <a:pt x="719" y="5105"/>
                    </a:lnTo>
                    <a:lnTo>
                      <a:pt x="917" y="5339"/>
                    </a:lnTo>
                    <a:lnTo>
                      <a:pt x="1133" y="5537"/>
                    </a:lnTo>
                    <a:lnTo>
                      <a:pt x="1384" y="5717"/>
                    </a:lnTo>
                    <a:lnTo>
                      <a:pt x="1636" y="5878"/>
                    </a:lnTo>
                    <a:lnTo>
                      <a:pt x="1906" y="6004"/>
                    </a:lnTo>
                    <a:lnTo>
                      <a:pt x="2193" y="6112"/>
                    </a:lnTo>
                    <a:lnTo>
                      <a:pt x="2499" y="6184"/>
                    </a:lnTo>
                    <a:lnTo>
                      <a:pt x="2805" y="6238"/>
                    </a:lnTo>
                    <a:lnTo>
                      <a:pt x="3128" y="6256"/>
                    </a:lnTo>
                    <a:lnTo>
                      <a:pt x="3452" y="6238"/>
                    </a:lnTo>
                    <a:lnTo>
                      <a:pt x="3757" y="6184"/>
                    </a:lnTo>
                    <a:lnTo>
                      <a:pt x="4063" y="6112"/>
                    </a:lnTo>
                    <a:lnTo>
                      <a:pt x="4351" y="6004"/>
                    </a:lnTo>
                    <a:lnTo>
                      <a:pt x="4620" y="5878"/>
                    </a:lnTo>
                    <a:lnTo>
                      <a:pt x="4872" y="5717"/>
                    </a:lnTo>
                    <a:lnTo>
                      <a:pt x="5124" y="5537"/>
                    </a:lnTo>
                    <a:lnTo>
                      <a:pt x="5339" y="5339"/>
                    </a:lnTo>
                    <a:lnTo>
                      <a:pt x="5537" y="5105"/>
                    </a:lnTo>
                    <a:lnTo>
                      <a:pt x="5717" y="4872"/>
                    </a:lnTo>
                    <a:lnTo>
                      <a:pt x="5879" y="4620"/>
                    </a:lnTo>
                    <a:lnTo>
                      <a:pt x="6004" y="4333"/>
                    </a:lnTo>
                    <a:lnTo>
                      <a:pt x="6112" y="4045"/>
                    </a:lnTo>
                    <a:lnTo>
                      <a:pt x="6202" y="3757"/>
                    </a:lnTo>
                    <a:lnTo>
                      <a:pt x="6238" y="3452"/>
                    </a:lnTo>
                    <a:lnTo>
                      <a:pt x="6256" y="3128"/>
                    </a:lnTo>
                    <a:lnTo>
                      <a:pt x="6238" y="2805"/>
                    </a:lnTo>
                    <a:lnTo>
                      <a:pt x="6202" y="2499"/>
                    </a:lnTo>
                    <a:lnTo>
                      <a:pt x="6112" y="2193"/>
                    </a:lnTo>
                    <a:lnTo>
                      <a:pt x="6004" y="1906"/>
                    </a:lnTo>
                    <a:lnTo>
                      <a:pt x="5879" y="1636"/>
                    </a:lnTo>
                    <a:lnTo>
                      <a:pt x="5717" y="1366"/>
                    </a:lnTo>
                    <a:lnTo>
                      <a:pt x="5537" y="1133"/>
                    </a:lnTo>
                    <a:lnTo>
                      <a:pt x="5339" y="917"/>
                    </a:lnTo>
                    <a:lnTo>
                      <a:pt x="5124" y="701"/>
                    </a:lnTo>
                    <a:lnTo>
                      <a:pt x="4872" y="522"/>
                    </a:lnTo>
                    <a:lnTo>
                      <a:pt x="4620" y="378"/>
                    </a:lnTo>
                    <a:lnTo>
                      <a:pt x="4351" y="234"/>
                    </a:lnTo>
                    <a:lnTo>
                      <a:pt x="4063" y="126"/>
                    </a:lnTo>
                    <a:lnTo>
                      <a:pt x="3757" y="54"/>
                    </a:lnTo>
                    <a:lnTo>
                      <a:pt x="3452" y="18"/>
                    </a:lnTo>
                    <a:lnTo>
                      <a:pt x="312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9"/>
              <p:cNvSpPr/>
              <p:nvPr/>
            </p:nvSpPr>
            <p:spPr>
              <a:xfrm>
                <a:off x="6582524" y="2957644"/>
                <a:ext cx="102067" cy="102067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6257" extrusionOk="0">
                    <a:moveTo>
                      <a:pt x="3128" y="0"/>
                    </a:moveTo>
                    <a:lnTo>
                      <a:pt x="2805" y="18"/>
                    </a:lnTo>
                    <a:lnTo>
                      <a:pt x="2499" y="72"/>
                    </a:lnTo>
                    <a:lnTo>
                      <a:pt x="2193" y="144"/>
                    </a:lnTo>
                    <a:lnTo>
                      <a:pt x="1906" y="252"/>
                    </a:lnTo>
                    <a:lnTo>
                      <a:pt x="1636" y="378"/>
                    </a:lnTo>
                    <a:lnTo>
                      <a:pt x="1384" y="540"/>
                    </a:lnTo>
                    <a:lnTo>
                      <a:pt x="1133" y="719"/>
                    </a:lnTo>
                    <a:lnTo>
                      <a:pt x="917" y="917"/>
                    </a:lnTo>
                    <a:lnTo>
                      <a:pt x="719" y="1133"/>
                    </a:lnTo>
                    <a:lnTo>
                      <a:pt x="540" y="1385"/>
                    </a:lnTo>
                    <a:lnTo>
                      <a:pt x="378" y="1636"/>
                    </a:lnTo>
                    <a:lnTo>
                      <a:pt x="252" y="1906"/>
                    </a:lnTo>
                    <a:lnTo>
                      <a:pt x="144" y="2193"/>
                    </a:lnTo>
                    <a:lnTo>
                      <a:pt x="54" y="2499"/>
                    </a:lnTo>
                    <a:lnTo>
                      <a:pt x="18" y="2805"/>
                    </a:lnTo>
                    <a:lnTo>
                      <a:pt x="0" y="3128"/>
                    </a:lnTo>
                    <a:lnTo>
                      <a:pt x="18" y="3452"/>
                    </a:lnTo>
                    <a:lnTo>
                      <a:pt x="54" y="3757"/>
                    </a:lnTo>
                    <a:lnTo>
                      <a:pt x="144" y="4063"/>
                    </a:lnTo>
                    <a:lnTo>
                      <a:pt x="252" y="4351"/>
                    </a:lnTo>
                    <a:lnTo>
                      <a:pt x="378" y="4620"/>
                    </a:lnTo>
                    <a:lnTo>
                      <a:pt x="540" y="4890"/>
                    </a:lnTo>
                    <a:lnTo>
                      <a:pt x="719" y="5124"/>
                    </a:lnTo>
                    <a:lnTo>
                      <a:pt x="917" y="5339"/>
                    </a:lnTo>
                    <a:lnTo>
                      <a:pt x="1133" y="5555"/>
                    </a:lnTo>
                    <a:lnTo>
                      <a:pt x="1384" y="5735"/>
                    </a:lnTo>
                    <a:lnTo>
                      <a:pt x="1636" y="5879"/>
                    </a:lnTo>
                    <a:lnTo>
                      <a:pt x="1906" y="6022"/>
                    </a:lnTo>
                    <a:lnTo>
                      <a:pt x="2193" y="6112"/>
                    </a:lnTo>
                    <a:lnTo>
                      <a:pt x="2499" y="6202"/>
                    </a:lnTo>
                    <a:lnTo>
                      <a:pt x="2805" y="6238"/>
                    </a:lnTo>
                    <a:lnTo>
                      <a:pt x="3128" y="6256"/>
                    </a:lnTo>
                    <a:lnTo>
                      <a:pt x="3452" y="6238"/>
                    </a:lnTo>
                    <a:lnTo>
                      <a:pt x="3757" y="6202"/>
                    </a:lnTo>
                    <a:lnTo>
                      <a:pt x="4063" y="6112"/>
                    </a:lnTo>
                    <a:lnTo>
                      <a:pt x="4351" y="6022"/>
                    </a:lnTo>
                    <a:lnTo>
                      <a:pt x="4620" y="5879"/>
                    </a:lnTo>
                    <a:lnTo>
                      <a:pt x="4872" y="5735"/>
                    </a:lnTo>
                    <a:lnTo>
                      <a:pt x="5124" y="5555"/>
                    </a:lnTo>
                    <a:lnTo>
                      <a:pt x="5339" y="5339"/>
                    </a:lnTo>
                    <a:lnTo>
                      <a:pt x="5537" y="5124"/>
                    </a:lnTo>
                    <a:lnTo>
                      <a:pt x="5717" y="4890"/>
                    </a:lnTo>
                    <a:lnTo>
                      <a:pt x="5879" y="4620"/>
                    </a:lnTo>
                    <a:lnTo>
                      <a:pt x="6004" y="4351"/>
                    </a:lnTo>
                    <a:lnTo>
                      <a:pt x="6112" y="4063"/>
                    </a:lnTo>
                    <a:lnTo>
                      <a:pt x="6202" y="3757"/>
                    </a:lnTo>
                    <a:lnTo>
                      <a:pt x="6238" y="3452"/>
                    </a:lnTo>
                    <a:lnTo>
                      <a:pt x="6256" y="3128"/>
                    </a:lnTo>
                    <a:lnTo>
                      <a:pt x="6238" y="2805"/>
                    </a:lnTo>
                    <a:lnTo>
                      <a:pt x="6202" y="2499"/>
                    </a:lnTo>
                    <a:lnTo>
                      <a:pt x="6112" y="2193"/>
                    </a:lnTo>
                    <a:lnTo>
                      <a:pt x="6004" y="1906"/>
                    </a:lnTo>
                    <a:lnTo>
                      <a:pt x="5879" y="1636"/>
                    </a:lnTo>
                    <a:lnTo>
                      <a:pt x="5717" y="1385"/>
                    </a:lnTo>
                    <a:lnTo>
                      <a:pt x="5537" y="1133"/>
                    </a:lnTo>
                    <a:lnTo>
                      <a:pt x="5339" y="917"/>
                    </a:lnTo>
                    <a:lnTo>
                      <a:pt x="5124" y="719"/>
                    </a:lnTo>
                    <a:lnTo>
                      <a:pt x="4872" y="540"/>
                    </a:lnTo>
                    <a:lnTo>
                      <a:pt x="4620" y="378"/>
                    </a:lnTo>
                    <a:lnTo>
                      <a:pt x="4351" y="252"/>
                    </a:lnTo>
                    <a:lnTo>
                      <a:pt x="4063" y="144"/>
                    </a:lnTo>
                    <a:lnTo>
                      <a:pt x="3757" y="72"/>
                    </a:lnTo>
                    <a:lnTo>
                      <a:pt x="3452" y="18"/>
                    </a:lnTo>
                    <a:lnTo>
                      <a:pt x="312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9"/>
              <p:cNvSpPr/>
              <p:nvPr/>
            </p:nvSpPr>
            <p:spPr>
              <a:xfrm>
                <a:off x="8381299" y="3900730"/>
                <a:ext cx="102067" cy="102051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6256" extrusionOk="0">
                    <a:moveTo>
                      <a:pt x="3129" y="0"/>
                    </a:moveTo>
                    <a:lnTo>
                      <a:pt x="2805" y="18"/>
                    </a:lnTo>
                    <a:lnTo>
                      <a:pt x="2499" y="54"/>
                    </a:lnTo>
                    <a:lnTo>
                      <a:pt x="2194" y="126"/>
                    </a:lnTo>
                    <a:lnTo>
                      <a:pt x="1906" y="234"/>
                    </a:lnTo>
                    <a:lnTo>
                      <a:pt x="1637" y="378"/>
                    </a:lnTo>
                    <a:lnTo>
                      <a:pt x="1385" y="522"/>
                    </a:lnTo>
                    <a:lnTo>
                      <a:pt x="1133" y="701"/>
                    </a:lnTo>
                    <a:lnTo>
                      <a:pt x="917" y="917"/>
                    </a:lnTo>
                    <a:lnTo>
                      <a:pt x="720" y="1133"/>
                    </a:lnTo>
                    <a:lnTo>
                      <a:pt x="540" y="1366"/>
                    </a:lnTo>
                    <a:lnTo>
                      <a:pt x="378" y="1636"/>
                    </a:lnTo>
                    <a:lnTo>
                      <a:pt x="252" y="1906"/>
                    </a:lnTo>
                    <a:lnTo>
                      <a:pt x="145" y="2193"/>
                    </a:lnTo>
                    <a:lnTo>
                      <a:pt x="55" y="2499"/>
                    </a:lnTo>
                    <a:lnTo>
                      <a:pt x="19" y="2805"/>
                    </a:lnTo>
                    <a:lnTo>
                      <a:pt x="1" y="3128"/>
                    </a:lnTo>
                    <a:lnTo>
                      <a:pt x="19" y="3452"/>
                    </a:lnTo>
                    <a:lnTo>
                      <a:pt x="55" y="3757"/>
                    </a:lnTo>
                    <a:lnTo>
                      <a:pt x="145" y="4045"/>
                    </a:lnTo>
                    <a:lnTo>
                      <a:pt x="252" y="4333"/>
                    </a:lnTo>
                    <a:lnTo>
                      <a:pt x="378" y="4620"/>
                    </a:lnTo>
                    <a:lnTo>
                      <a:pt x="540" y="4872"/>
                    </a:lnTo>
                    <a:lnTo>
                      <a:pt x="720" y="5105"/>
                    </a:lnTo>
                    <a:lnTo>
                      <a:pt x="917" y="5339"/>
                    </a:lnTo>
                    <a:lnTo>
                      <a:pt x="1133" y="5537"/>
                    </a:lnTo>
                    <a:lnTo>
                      <a:pt x="1385" y="5717"/>
                    </a:lnTo>
                    <a:lnTo>
                      <a:pt x="1637" y="5878"/>
                    </a:lnTo>
                    <a:lnTo>
                      <a:pt x="1906" y="6004"/>
                    </a:lnTo>
                    <a:lnTo>
                      <a:pt x="2194" y="6112"/>
                    </a:lnTo>
                    <a:lnTo>
                      <a:pt x="2499" y="6184"/>
                    </a:lnTo>
                    <a:lnTo>
                      <a:pt x="2805" y="6238"/>
                    </a:lnTo>
                    <a:lnTo>
                      <a:pt x="3129" y="6256"/>
                    </a:lnTo>
                    <a:lnTo>
                      <a:pt x="3452" y="6238"/>
                    </a:lnTo>
                    <a:lnTo>
                      <a:pt x="3758" y="6184"/>
                    </a:lnTo>
                    <a:lnTo>
                      <a:pt x="4063" y="6112"/>
                    </a:lnTo>
                    <a:lnTo>
                      <a:pt x="4351" y="6004"/>
                    </a:lnTo>
                    <a:lnTo>
                      <a:pt x="4621" y="5878"/>
                    </a:lnTo>
                    <a:lnTo>
                      <a:pt x="4872" y="5717"/>
                    </a:lnTo>
                    <a:lnTo>
                      <a:pt x="5124" y="5537"/>
                    </a:lnTo>
                    <a:lnTo>
                      <a:pt x="5340" y="5339"/>
                    </a:lnTo>
                    <a:lnTo>
                      <a:pt x="5537" y="5105"/>
                    </a:lnTo>
                    <a:lnTo>
                      <a:pt x="5717" y="4872"/>
                    </a:lnTo>
                    <a:lnTo>
                      <a:pt x="5879" y="4620"/>
                    </a:lnTo>
                    <a:lnTo>
                      <a:pt x="6005" y="4333"/>
                    </a:lnTo>
                    <a:lnTo>
                      <a:pt x="6113" y="4045"/>
                    </a:lnTo>
                    <a:lnTo>
                      <a:pt x="6203" y="3757"/>
                    </a:lnTo>
                    <a:lnTo>
                      <a:pt x="6238" y="3452"/>
                    </a:lnTo>
                    <a:lnTo>
                      <a:pt x="6256" y="3128"/>
                    </a:lnTo>
                    <a:lnTo>
                      <a:pt x="6238" y="2805"/>
                    </a:lnTo>
                    <a:lnTo>
                      <a:pt x="6203" y="2499"/>
                    </a:lnTo>
                    <a:lnTo>
                      <a:pt x="6113" y="2193"/>
                    </a:lnTo>
                    <a:lnTo>
                      <a:pt x="6005" y="1906"/>
                    </a:lnTo>
                    <a:lnTo>
                      <a:pt x="5879" y="1636"/>
                    </a:lnTo>
                    <a:lnTo>
                      <a:pt x="5717" y="1366"/>
                    </a:lnTo>
                    <a:lnTo>
                      <a:pt x="5537" y="1133"/>
                    </a:lnTo>
                    <a:lnTo>
                      <a:pt x="5340" y="917"/>
                    </a:lnTo>
                    <a:lnTo>
                      <a:pt x="5124" y="701"/>
                    </a:lnTo>
                    <a:lnTo>
                      <a:pt x="4872" y="522"/>
                    </a:lnTo>
                    <a:lnTo>
                      <a:pt x="4621" y="378"/>
                    </a:lnTo>
                    <a:lnTo>
                      <a:pt x="4351" y="234"/>
                    </a:lnTo>
                    <a:lnTo>
                      <a:pt x="4063" y="126"/>
                    </a:lnTo>
                    <a:lnTo>
                      <a:pt x="3758" y="54"/>
                    </a:lnTo>
                    <a:lnTo>
                      <a:pt x="3452" y="18"/>
                    </a:lnTo>
                    <a:lnTo>
                      <a:pt x="31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9"/>
              <p:cNvSpPr/>
              <p:nvPr/>
            </p:nvSpPr>
            <p:spPr>
              <a:xfrm>
                <a:off x="8381299" y="2957644"/>
                <a:ext cx="102067" cy="102067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6257" extrusionOk="0">
                    <a:moveTo>
                      <a:pt x="3129" y="0"/>
                    </a:moveTo>
                    <a:lnTo>
                      <a:pt x="2805" y="18"/>
                    </a:lnTo>
                    <a:lnTo>
                      <a:pt x="2499" y="72"/>
                    </a:lnTo>
                    <a:lnTo>
                      <a:pt x="2194" y="144"/>
                    </a:lnTo>
                    <a:lnTo>
                      <a:pt x="1906" y="252"/>
                    </a:lnTo>
                    <a:lnTo>
                      <a:pt x="1637" y="378"/>
                    </a:lnTo>
                    <a:lnTo>
                      <a:pt x="1385" y="540"/>
                    </a:lnTo>
                    <a:lnTo>
                      <a:pt x="1133" y="719"/>
                    </a:lnTo>
                    <a:lnTo>
                      <a:pt x="917" y="917"/>
                    </a:lnTo>
                    <a:lnTo>
                      <a:pt x="720" y="1133"/>
                    </a:lnTo>
                    <a:lnTo>
                      <a:pt x="540" y="1385"/>
                    </a:lnTo>
                    <a:lnTo>
                      <a:pt x="378" y="1636"/>
                    </a:lnTo>
                    <a:lnTo>
                      <a:pt x="252" y="1906"/>
                    </a:lnTo>
                    <a:lnTo>
                      <a:pt x="145" y="2193"/>
                    </a:lnTo>
                    <a:lnTo>
                      <a:pt x="55" y="2499"/>
                    </a:lnTo>
                    <a:lnTo>
                      <a:pt x="19" y="2805"/>
                    </a:lnTo>
                    <a:lnTo>
                      <a:pt x="1" y="3128"/>
                    </a:lnTo>
                    <a:lnTo>
                      <a:pt x="19" y="3452"/>
                    </a:lnTo>
                    <a:lnTo>
                      <a:pt x="55" y="3757"/>
                    </a:lnTo>
                    <a:lnTo>
                      <a:pt x="145" y="4063"/>
                    </a:lnTo>
                    <a:lnTo>
                      <a:pt x="252" y="4351"/>
                    </a:lnTo>
                    <a:lnTo>
                      <a:pt x="378" y="4620"/>
                    </a:lnTo>
                    <a:lnTo>
                      <a:pt x="540" y="4890"/>
                    </a:lnTo>
                    <a:lnTo>
                      <a:pt x="720" y="5124"/>
                    </a:lnTo>
                    <a:lnTo>
                      <a:pt x="917" y="5339"/>
                    </a:lnTo>
                    <a:lnTo>
                      <a:pt x="1133" y="5555"/>
                    </a:lnTo>
                    <a:lnTo>
                      <a:pt x="1385" y="5735"/>
                    </a:lnTo>
                    <a:lnTo>
                      <a:pt x="1637" y="5879"/>
                    </a:lnTo>
                    <a:lnTo>
                      <a:pt x="1906" y="6022"/>
                    </a:lnTo>
                    <a:lnTo>
                      <a:pt x="2194" y="6112"/>
                    </a:lnTo>
                    <a:lnTo>
                      <a:pt x="2499" y="6202"/>
                    </a:lnTo>
                    <a:lnTo>
                      <a:pt x="2805" y="6238"/>
                    </a:lnTo>
                    <a:lnTo>
                      <a:pt x="3129" y="6256"/>
                    </a:lnTo>
                    <a:lnTo>
                      <a:pt x="3452" y="6238"/>
                    </a:lnTo>
                    <a:lnTo>
                      <a:pt x="3758" y="6202"/>
                    </a:lnTo>
                    <a:lnTo>
                      <a:pt x="4063" y="6112"/>
                    </a:lnTo>
                    <a:lnTo>
                      <a:pt x="4351" y="6022"/>
                    </a:lnTo>
                    <a:lnTo>
                      <a:pt x="4621" y="5879"/>
                    </a:lnTo>
                    <a:lnTo>
                      <a:pt x="4872" y="5735"/>
                    </a:lnTo>
                    <a:lnTo>
                      <a:pt x="5124" y="5555"/>
                    </a:lnTo>
                    <a:lnTo>
                      <a:pt x="5340" y="5339"/>
                    </a:lnTo>
                    <a:lnTo>
                      <a:pt x="5537" y="5124"/>
                    </a:lnTo>
                    <a:lnTo>
                      <a:pt x="5717" y="4890"/>
                    </a:lnTo>
                    <a:lnTo>
                      <a:pt x="5879" y="4620"/>
                    </a:lnTo>
                    <a:lnTo>
                      <a:pt x="6005" y="4351"/>
                    </a:lnTo>
                    <a:lnTo>
                      <a:pt x="6113" y="4063"/>
                    </a:lnTo>
                    <a:lnTo>
                      <a:pt x="6203" y="3757"/>
                    </a:lnTo>
                    <a:lnTo>
                      <a:pt x="6238" y="3452"/>
                    </a:lnTo>
                    <a:lnTo>
                      <a:pt x="6256" y="3128"/>
                    </a:lnTo>
                    <a:lnTo>
                      <a:pt x="6238" y="2805"/>
                    </a:lnTo>
                    <a:lnTo>
                      <a:pt x="6203" y="2499"/>
                    </a:lnTo>
                    <a:lnTo>
                      <a:pt x="6113" y="2193"/>
                    </a:lnTo>
                    <a:lnTo>
                      <a:pt x="6005" y="1906"/>
                    </a:lnTo>
                    <a:lnTo>
                      <a:pt x="5879" y="1636"/>
                    </a:lnTo>
                    <a:lnTo>
                      <a:pt x="5717" y="1385"/>
                    </a:lnTo>
                    <a:lnTo>
                      <a:pt x="5537" y="1133"/>
                    </a:lnTo>
                    <a:lnTo>
                      <a:pt x="5340" y="917"/>
                    </a:lnTo>
                    <a:lnTo>
                      <a:pt x="5124" y="719"/>
                    </a:lnTo>
                    <a:lnTo>
                      <a:pt x="4872" y="540"/>
                    </a:lnTo>
                    <a:lnTo>
                      <a:pt x="4621" y="378"/>
                    </a:lnTo>
                    <a:lnTo>
                      <a:pt x="4351" y="252"/>
                    </a:lnTo>
                    <a:lnTo>
                      <a:pt x="4063" y="144"/>
                    </a:lnTo>
                    <a:lnTo>
                      <a:pt x="3758" y="72"/>
                    </a:lnTo>
                    <a:lnTo>
                      <a:pt x="3452" y="18"/>
                    </a:lnTo>
                    <a:lnTo>
                      <a:pt x="31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9"/>
              <p:cNvSpPr/>
              <p:nvPr/>
            </p:nvSpPr>
            <p:spPr>
              <a:xfrm>
                <a:off x="6387811" y="2786390"/>
                <a:ext cx="2298986" cy="97663"/>
              </a:xfrm>
              <a:custGeom>
                <a:avLst/>
                <a:gdLst/>
                <a:ahLst/>
                <a:cxnLst/>
                <a:rect l="l" t="t" r="r" b="b"/>
                <a:pathLst>
                  <a:path w="140934" h="5987" extrusionOk="0">
                    <a:moveTo>
                      <a:pt x="0" y="0"/>
                    </a:moveTo>
                    <a:lnTo>
                      <a:pt x="18" y="324"/>
                    </a:lnTo>
                    <a:lnTo>
                      <a:pt x="36" y="611"/>
                    </a:lnTo>
                    <a:lnTo>
                      <a:pt x="90" y="917"/>
                    </a:lnTo>
                    <a:lnTo>
                      <a:pt x="144" y="1205"/>
                    </a:lnTo>
                    <a:lnTo>
                      <a:pt x="216" y="1492"/>
                    </a:lnTo>
                    <a:lnTo>
                      <a:pt x="288" y="1780"/>
                    </a:lnTo>
                    <a:lnTo>
                      <a:pt x="396" y="2067"/>
                    </a:lnTo>
                    <a:lnTo>
                      <a:pt x="503" y="2337"/>
                    </a:lnTo>
                    <a:lnTo>
                      <a:pt x="629" y="2589"/>
                    </a:lnTo>
                    <a:lnTo>
                      <a:pt x="755" y="2858"/>
                    </a:lnTo>
                    <a:lnTo>
                      <a:pt x="899" y="3110"/>
                    </a:lnTo>
                    <a:lnTo>
                      <a:pt x="1061" y="3344"/>
                    </a:lnTo>
                    <a:lnTo>
                      <a:pt x="1240" y="3577"/>
                    </a:lnTo>
                    <a:lnTo>
                      <a:pt x="1420" y="3811"/>
                    </a:lnTo>
                    <a:lnTo>
                      <a:pt x="1600" y="4027"/>
                    </a:lnTo>
                    <a:lnTo>
                      <a:pt x="1816" y="4225"/>
                    </a:lnTo>
                    <a:lnTo>
                      <a:pt x="2013" y="4440"/>
                    </a:lnTo>
                    <a:lnTo>
                      <a:pt x="2247" y="4620"/>
                    </a:lnTo>
                    <a:lnTo>
                      <a:pt x="2463" y="4800"/>
                    </a:lnTo>
                    <a:lnTo>
                      <a:pt x="2697" y="4962"/>
                    </a:lnTo>
                    <a:lnTo>
                      <a:pt x="2948" y="5123"/>
                    </a:lnTo>
                    <a:lnTo>
                      <a:pt x="3200" y="5267"/>
                    </a:lnTo>
                    <a:lnTo>
                      <a:pt x="3469" y="5393"/>
                    </a:lnTo>
                    <a:lnTo>
                      <a:pt x="3721" y="5519"/>
                    </a:lnTo>
                    <a:lnTo>
                      <a:pt x="4009" y="5627"/>
                    </a:lnTo>
                    <a:lnTo>
                      <a:pt x="4278" y="5717"/>
                    </a:lnTo>
                    <a:lnTo>
                      <a:pt x="4566" y="5807"/>
                    </a:lnTo>
                    <a:lnTo>
                      <a:pt x="4854" y="5860"/>
                    </a:lnTo>
                    <a:lnTo>
                      <a:pt x="5159" y="5914"/>
                    </a:lnTo>
                    <a:lnTo>
                      <a:pt x="5447" y="5950"/>
                    </a:lnTo>
                    <a:lnTo>
                      <a:pt x="5752" y="5986"/>
                    </a:lnTo>
                    <a:lnTo>
                      <a:pt x="135182" y="5986"/>
                    </a:lnTo>
                    <a:lnTo>
                      <a:pt x="135487" y="5950"/>
                    </a:lnTo>
                    <a:lnTo>
                      <a:pt x="135775" y="5914"/>
                    </a:lnTo>
                    <a:lnTo>
                      <a:pt x="136080" y="5860"/>
                    </a:lnTo>
                    <a:lnTo>
                      <a:pt x="136368" y="5789"/>
                    </a:lnTo>
                    <a:lnTo>
                      <a:pt x="136656" y="5717"/>
                    </a:lnTo>
                    <a:lnTo>
                      <a:pt x="136943" y="5609"/>
                    </a:lnTo>
                    <a:lnTo>
                      <a:pt x="137213" y="5501"/>
                    </a:lnTo>
                    <a:lnTo>
                      <a:pt x="137483" y="5393"/>
                    </a:lnTo>
                    <a:lnTo>
                      <a:pt x="137752" y="5249"/>
                    </a:lnTo>
                    <a:lnTo>
                      <a:pt x="138004" y="5105"/>
                    </a:lnTo>
                    <a:lnTo>
                      <a:pt x="138256" y="4944"/>
                    </a:lnTo>
                    <a:lnTo>
                      <a:pt x="138489" y="4782"/>
                    </a:lnTo>
                    <a:lnTo>
                      <a:pt x="138723" y="4602"/>
                    </a:lnTo>
                    <a:lnTo>
                      <a:pt x="138939" y="4404"/>
                    </a:lnTo>
                    <a:lnTo>
                      <a:pt x="139154" y="4207"/>
                    </a:lnTo>
                    <a:lnTo>
                      <a:pt x="139352" y="3991"/>
                    </a:lnTo>
                    <a:lnTo>
                      <a:pt x="139532" y="3775"/>
                    </a:lnTo>
                    <a:lnTo>
                      <a:pt x="139712" y="3559"/>
                    </a:lnTo>
                    <a:lnTo>
                      <a:pt x="139873" y="3326"/>
                    </a:lnTo>
                    <a:lnTo>
                      <a:pt x="140035" y="3074"/>
                    </a:lnTo>
                    <a:lnTo>
                      <a:pt x="140179" y="2840"/>
                    </a:lnTo>
                    <a:lnTo>
                      <a:pt x="140305" y="2571"/>
                    </a:lnTo>
                    <a:lnTo>
                      <a:pt x="140431" y="2319"/>
                    </a:lnTo>
                    <a:lnTo>
                      <a:pt x="140538" y="2049"/>
                    </a:lnTo>
                    <a:lnTo>
                      <a:pt x="140646" y="1762"/>
                    </a:lnTo>
                    <a:lnTo>
                      <a:pt x="140718" y="1492"/>
                    </a:lnTo>
                    <a:lnTo>
                      <a:pt x="140790" y="1205"/>
                    </a:lnTo>
                    <a:lnTo>
                      <a:pt x="140844" y="917"/>
                    </a:lnTo>
                    <a:lnTo>
                      <a:pt x="140880" y="611"/>
                    </a:lnTo>
                    <a:lnTo>
                      <a:pt x="140916" y="306"/>
                    </a:lnTo>
                    <a:lnTo>
                      <a:pt x="14093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37" name="Google Shape;1137;p29"/>
          <p:cNvGrpSpPr/>
          <p:nvPr/>
        </p:nvGrpSpPr>
        <p:grpSpPr>
          <a:xfrm>
            <a:off x="457000" y="1043038"/>
            <a:ext cx="2307900" cy="968900"/>
            <a:chOff x="457000" y="1003863"/>
            <a:chExt cx="2307900" cy="968900"/>
          </a:xfrm>
        </p:grpSpPr>
        <p:grpSp>
          <p:nvGrpSpPr>
            <p:cNvPr id="1138" name="Google Shape;1138;p29"/>
            <p:cNvGrpSpPr/>
            <p:nvPr/>
          </p:nvGrpSpPr>
          <p:grpSpPr>
            <a:xfrm>
              <a:off x="457000" y="1003863"/>
              <a:ext cx="1485900" cy="968900"/>
              <a:chOff x="457200" y="1073600"/>
              <a:chExt cx="1485900" cy="968900"/>
            </a:xfrm>
          </p:grpSpPr>
          <p:sp>
            <p:nvSpPr>
              <p:cNvPr id="1139" name="Google Shape;1139;p29"/>
              <p:cNvSpPr txBox="1"/>
              <p:nvPr/>
            </p:nvSpPr>
            <p:spPr>
              <a:xfrm>
                <a:off x="457200" y="10736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40" name="Google Shape;1140;p29"/>
              <p:cNvSpPr txBox="1"/>
              <p:nvPr/>
            </p:nvSpPr>
            <p:spPr>
              <a:xfrm>
                <a:off x="457200" y="14152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41" name="Google Shape;1141;p29"/>
            <p:cNvSpPr/>
            <p:nvPr/>
          </p:nvSpPr>
          <p:spPr>
            <a:xfrm>
              <a:off x="1942900" y="1210675"/>
              <a:ext cx="822000" cy="555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1800"/>
            </a:p>
          </p:txBody>
        </p:sp>
      </p:grpSp>
      <p:grpSp>
        <p:nvGrpSpPr>
          <p:cNvPr id="1142" name="Google Shape;1142;p29"/>
          <p:cNvGrpSpPr/>
          <p:nvPr/>
        </p:nvGrpSpPr>
        <p:grpSpPr>
          <a:xfrm>
            <a:off x="457000" y="3154125"/>
            <a:ext cx="2307900" cy="968900"/>
            <a:chOff x="457000" y="2206150"/>
            <a:chExt cx="2307900" cy="968900"/>
          </a:xfrm>
        </p:grpSpPr>
        <p:grpSp>
          <p:nvGrpSpPr>
            <p:cNvPr id="1143" name="Google Shape;1143;p29"/>
            <p:cNvGrpSpPr/>
            <p:nvPr/>
          </p:nvGrpSpPr>
          <p:grpSpPr>
            <a:xfrm>
              <a:off x="457000" y="2206150"/>
              <a:ext cx="1485900" cy="968900"/>
              <a:chOff x="457200" y="2372300"/>
              <a:chExt cx="1485900" cy="968900"/>
            </a:xfrm>
          </p:grpSpPr>
          <p:sp>
            <p:nvSpPr>
              <p:cNvPr id="1144" name="Google Shape;1144;p29"/>
              <p:cNvSpPr txBox="1"/>
              <p:nvPr/>
            </p:nvSpPr>
            <p:spPr>
              <a:xfrm>
                <a:off x="457200" y="23723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45" name="Google Shape;1145;p29"/>
              <p:cNvSpPr txBox="1"/>
              <p:nvPr/>
            </p:nvSpPr>
            <p:spPr>
              <a:xfrm>
                <a:off x="457200" y="27139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name, but it's hot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46" name="Google Shape;1146;p29"/>
            <p:cNvSpPr/>
            <p:nvPr/>
          </p:nvSpPr>
          <p:spPr>
            <a:xfrm>
              <a:off x="1942900" y="2412975"/>
              <a:ext cx="822000" cy="5553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1800"/>
            </a:p>
          </p:txBody>
        </p:sp>
      </p:grpSp>
      <p:grpSp>
        <p:nvGrpSpPr>
          <p:cNvPr id="1147" name="Google Shape;1147;p29"/>
          <p:cNvGrpSpPr/>
          <p:nvPr/>
        </p:nvGrpSpPr>
        <p:grpSpPr>
          <a:xfrm>
            <a:off x="6379100" y="1043038"/>
            <a:ext cx="2307700" cy="968900"/>
            <a:chOff x="6379100" y="1003863"/>
            <a:chExt cx="2307700" cy="968900"/>
          </a:xfrm>
        </p:grpSpPr>
        <p:grpSp>
          <p:nvGrpSpPr>
            <p:cNvPr id="1148" name="Google Shape;1148;p29"/>
            <p:cNvGrpSpPr/>
            <p:nvPr/>
          </p:nvGrpSpPr>
          <p:grpSpPr>
            <a:xfrm>
              <a:off x="7200900" y="1003863"/>
              <a:ext cx="1485900" cy="968900"/>
              <a:chOff x="7200900" y="1073600"/>
              <a:chExt cx="1485900" cy="968900"/>
            </a:xfrm>
          </p:grpSpPr>
          <p:sp>
            <p:nvSpPr>
              <p:cNvPr id="1149" name="Google Shape;1149;p29"/>
              <p:cNvSpPr txBox="1"/>
              <p:nvPr/>
            </p:nvSpPr>
            <p:spPr>
              <a:xfrm>
                <a:off x="7200900" y="10736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Neptune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150" name="Google Shape;1150;p29"/>
              <p:cNvSpPr txBox="1"/>
              <p:nvPr/>
            </p:nvSpPr>
            <p:spPr>
              <a:xfrm>
                <a:off x="7200900" y="14152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51" name="Google Shape;1151;p29"/>
            <p:cNvSpPr/>
            <p:nvPr/>
          </p:nvSpPr>
          <p:spPr>
            <a:xfrm>
              <a:off x="6379100" y="1210675"/>
              <a:ext cx="821700" cy="555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1800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0" name="Google Shape;1550;p33"/>
          <p:cNvGrpSpPr/>
          <p:nvPr/>
        </p:nvGrpSpPr>
        <p:grpSpPr>
          <a:xfrm>
            <a:off x="2635136" y="1710280"/>
            <a:ext cx="3873738" cy="2547267"/>
            <a:chOff x="2635136" y="1710280"/>
            <a:chExt cx="3873738" cy="2547267"/>
          </a:xfrm>
        </p:grpSpPr>
        <p:grpSp>
          <p:nvGrpSpPr>
            <p:cNvPr id="1551" name="Google Shape;1551;p33"/>
            <p:cNvGrpSpPr/>
            <p:nvPr/>
          </p:nvGrpSpPr>
          <p:grpSpPr>
            <a:xfrm>
              <a:off x="2635136" y="1710280"/>
              <a:ext cx="3873738" cy="2547267"/>
              <a:chOff x="235800" y="830650"/>
              <a:chExt cx="6978450" cy="4588844"/>
            </a:xfrm>
          </p:grpSpPr>
          <p:sp>
            <p:nvSpPr>
              <p:cNvPr id="1552" name="Google Shape;1552;p33"/>
              <p:cNvSpPr/>
              <p:nvPr/>
            </p:nvSpPr>
            <p:spPr>
              <a:xfrm>
                <a:off x="235800" y="1224769"/>
                <a:ext cx="2592225" cy="4194725"/>
              </a:xfrm>
              <a:custGeom>
                <a:avLst/>
                <a:gdLst/>
                <a:ahLst/>
                <a:cxnLst/>
                <a:rect l="l" t="t" r="r" b="b"/>
                <a:pathLst>
                  <a:path w="103689" h="167789" extrusionOk="0">
                    <a:moveTo>
                      <a:pt x="13807" y="0"/>
                    </a:moveTo>
                    <a:cubicBezTo>
                      <a:pt x="11526" y="0"/>
                      <a:pt x="9194" y="921"/>
                      <a:pt x="7431" y="2357"/>
                    </a:cubicBezTo>
                    <a:cubicBezTo>
                      <a:pt x="6418" y="3183"/>
                      <a:pt x="7559" y="5231"/>
                      <a:pt x="8433" y="6203"/>
                    </a:cubicBezTo>
                    <a:cubicBezTo>
                      <a:pt x="9308" y="7175"/>
                      <a:pt x="10393" y="8259"/>
                      <a:pt x="10189" y="9549"/>
                    </a:cubicBezTo>
                    <a:cubicBezTo>
                      <a:pt x="9355" y="9975"/>
                      <a:pt x="8287" y="10084"/>
                      <a:pt x="7292" y="10084"/>
                    </a:cubicBezTo>
                    <a:cubicBezTo>
                      <a:pt x="7024" y="10084"/>
                      <a:pt x="6762" y="10076"/>
                      <a:pt x="6511" y="10065"/>
                    </a:cubicBezTo>
                    <a:cubicBezTo>
                      <a:pt x="6102" y="10046"/>
                      <a:pt x="5686" y="9992"/>
                      <a:pt x="5277" y="9992"/>
                    </a:cubicBezTo>
                    <a:cubicBezTo>
                      <a:pt x="4990" y="9992"/>
                      <a:pt x="4705" y="10019"/>
                      <a:pt x="4430" y="10104"/>
                    </a:cubicBezTo>
                    <a:cubicBezTo>
                      <a:pt x="3763" y="10310"/>
                      <a:pt x="3182" y="11034"/>
                      <a:pt x="3440" y="11683"/>
                    </a:cubicBezTo>
                    <a:cubicBezTo>
                      <a:pt x="2981" y="12481"/>
                      <a:pt x="2431" y="12899"/>
                      <a:pt x="2962" y="13650"/>
                    </a:cubicBezTo>
                    <a:cubicBezTo>
                      <a:pt x="3377" y="14235"/>
                      <a:pt x="4081" y="14716"/>
                      <a:pt x="4076" y="15434"/>
                    </a:cubicBezTo>
                    <a:cubicBezTo>
                      <a:pt x="4071" y="16003"/>
                      <a:pt x="3591" y="16462"/>
                      <a:pt x="3082" y="16719"/>
                    </a:cubicBezTo>
                    <a:cubicBezTo>
                      <a:pt x="2572" y="16973"/>
                      <a:pt x="2000" y="17102"/>
                      <a:pt x="1518" y="17408"/>
                    </a:cubicBezTo>
                    <a:cubicBezTo>
                      <a:pt x="13" y="18366"/>
                      <a:pt x="0" y="20519"/>
                      <a:pt x="159" y="22295"/>
                    </a:cubicBezTo>
                    <a:cubicBezTo>
                      <a:pt x="1133" y="23491"/>
                      <a:pt x="1285" y="25550"/>
                      <a:pt x="817" y="27017"/>
                    </a:cubicBezTo>
                    <a:cubicBezTo>
                      <a:pt x="639" y="27577"/>
                      <a:pt x="351" y="28172"/>
                      <a:pt x="552" y="28724"/>
                    </a:cubicBezTo>
                    <a:cubicBezTo>
                      <a:pt x="782" y="29356"/>
                      <a:pt x="1526" y="29605"/>
                      <a:pt x="2177" y="29773"/>
                    </a:cubicBezTo>
                    <a:cubicBezTo>
                      <a:pt x="2891" y="29958"/>
                      <a:pt x="3669" y="30130"/>
                      <a:pt x="4408" y="30130"/>
                    </a:cubicBezTo>
                    <a:cubicBezTo>
                      <a:pt x="5109" y="30130"/>
                      <a:pt x="5775" y="29975"/>
                      <a:pt x="6314" y="29528"/>
                    </a:cubicBezTo>
                    <a:cubicBezTo>
                      <a:pt x="7583" y="28478"/>
                      <a:pt x="9157" y="28121"/>
                      <a:pt x="10834" y="28121"/>
                    </a:cubicBezTo>
                    <a:cubicBezTo>
                      <a:pt x="13016" y="28121"/>
                      <a:pt x="15374" y="28725"/>
                      <a:pt x="17464" y="29196"/>
                    </a:cubicBezTo>
                    <a:cubicBezTo>
                      <a:pt x="18740" y="29482"/>
                      <a:pt x="20083" y="29952"/>
                      <a:pt x="20830" y="31028"/>
                    </a:cubicBezTo>
                    <a:cubicBezTo>
                      <a:pt x="21824" y="32461"/>
                      <a:pt x="21400" y="34451"/>
                      <a:pt x="20580" y="35993"/>
                    </a:cubicBezTo>
                    <a:cubicBezTo>
                      <a:pt x="19762" y="37533"/>
                      <a:pt x="18587" y="38903"/>
                      <a:pt x="18068" y="40567"/>
                    </a:cubicBezTo>
                    <a:cubicBezTo>
                      <a:pt x="17582" y="42129"/>
                      <a:pt x="17717" y="43806"/>
                      <a:pt x="17859" y="45436"/>
                    </a:cubicBezTo>
                    <a:cubicBezTo>
                      <a:pt x="18032" y="47441"/>
                      <a:pt x="18242" y="49554"/>
                      <a:pt x="19405" y="51198"/>
                    </a:cubicBezTo>
                    <a:cubicBezTo>
                      <a:pt x="20624" y="52922"/>
                      <a:pt x="21392" y="55494"/>
                      <a:pt x="21294" y="57601"/>
                    </a:cubicBezTo>
                    <a:cubicBezTo>
                      <a:pt x="21216" y="59294"/>
                      <a:pt x="20619" y="60958"/>
                      <a:pt x="20775" y="62645"/>
                    </a:cubicBezTo>
                    <a:cubicBezTo>
                      <a:pt x="21057" y="65704"/>
                      <a:pt x="23699" y="67999"/>
                      <a:pt x="26397" y="69471"/>
                    </a:cubicBezTo>
                    <a:cubicBezTo>
                      <a:pt x="29219" y="71013"/>
                      <a:pt x="31651" y="73637"/>
                      <a:pt x="32623" y="76701"/>
                    </a:cubicBezTo>
                    <a:cubicBezTo>
                      <a:pt x="33112" y="78241"/>
                      <a:pt x="33257" y="79868"/>
                      <a:pt x="33688" y="81425"/>
                    </a:cubicBezTo>
                    <a:cubicBezTo>
                      <a:pt x="34432" y="84119"/>
                      <a:pt x="36051" y="86565"/>
                      <a:pt x="38239" y="88307"/>
                    </a:cubicBezTo>
                    <a:cubicBezTo>
                      <a:pt x="39834" y="89575"/>
                      <a:pt x="42451" y="90023"/>
                      <a:pt x="44455" y="90388"/>
                    </a:cubicBezTo>
                    <a:cubicBezTo>
                      <a:pt x="45495" y="90578"/>
                      <a:pt x="46617" y="90728"/>
                      <a:pt x="47400" y="91437"/>
                    </a:cubicBezTo>
                    <a:cubicBezTo>
                      <a:pt x="47762" y="91764"/>
                      <a:pt x="48023" y="92187"/>
                      <a:pt x="48369" y="92530"/>
                    </a:cubicBezTo>
                    <a:cubicBezTo>
                      <a:pt x="50044" y="94188"/>
                      <a:pt x="53127" y="93507"/>
                      <a:pt x="54821" y="95145"/>
                    </a:cubicBezTo>
                    <a:cubicBezTo>
                      <a:pt x="55259" y="95566"/>
                      <a:pt x="55558" y="96107"/>
                      <a:pt x="55941" y="96579"/>
                    </a:cubicBezTo>
                    <a:cubicBezTo>
                      <a:pt x="56887" y="97736"/>
                      <a:pt x="58370" y="98428"/>
                      <a:pt x="59861" y="98428"/>
                    </a:cubicBezTo>
                    <a:cubicBezTo>
                      <a:pt x="60003" y="98428"/>
                      <a:pt x="60145" y="98421"/>
                      <a:pt x="60286" y="98409"/>
                    </a:cubicBezTo>
                    <a:lnTo>
                      <a:pt x="60286" y="98409"/>
                    </a:lnTo>
                    <a:cubicBezTo>
                      <a:pt x="59905" y="99653"/>
                      <a:pt x="61397" y="101114"/>
                      <a:pt x="60936" y="102330"/>
                    </a:cubicBezTo>
                    <a:cubicBezTo>
                      <a:pt x="60565" y="103312"/>
                      <a:pt x="59445" y="103741"/>
                      <a:pt x="58674" y="104452"/>
                    </a:cubicBezTo>
                    <a:cubicBezTo>
                      <a:pt x="57337" y="105685"/>
                      <a:pt x="57129" y="107795"/>
                      <a:pt x="57705" y="109521"/>
                    </a:cubicBezTo>
                    <a:cubicBezTo>
                      <a:pt x="58282" y="111246"/>
                      <a:pt x="59498" y="112671"/>
                      <a:pt x="60717" y="114022"/>
                    </a:cubicBezTo>
                    <a:cubicBezTo>
                      <a:pt x="62978" y="116530"/>
                      <a:pt x="65696" y="117746"/>
                      <a:pt x="68148" y="120066"/>
                    </a:cubicBezTo>
                    <a:cubicBezTo>
                      <a:pt x="70420" y="122216"/>
                      <a:pt x="70937" y="125696"/>
                      <a:pt x="70438" y="128784"/>
                    </a:cubicBezTo>
                    <a:cubicBezTo>
                      <a:pt x="69938" y="131872"/>
                      <a:pt x="68585" y="134744"/>
                      <a:pt x="67620" y="137718"/>
                    </a:cubicBezTo>
                    <a:cubicBezTo>
                      <a:pt x="65814" y="143276"/>
                      <a:pt x="65376" y="149382"/>
                      <a:pt x="67102" y="154963"/>
                    </a:cubicBezTo>
                    <a:cubicBezTo>
                      <a:pt x="68828" y="160546"/>
                      <a:pt x="72869" y="165522"/>
                      <a:pt x="78283" y="167717"/>
                    </a:cubicBezTo>
                    <a:cubicBezTo>
                      <a:pt x="78404" y="167766"/>
                      <a:pt x="78530" y="167788"/>
                      <a:pt x="78658" y="167788"/>
                    </a:cubicBezTo>
                    <a:cubicBezTo>
                      <a:pt x="79167" y="167788"/>
                      <a:pt x="79705" y="167444"/>
                      <a:pt x="80056" y="167066"/>
                    </a:cubicBezTo>
                    <a:cubicBezTo>
                      <a:pt x="80495" y="166591"/>
                      <a:pt x="80589" y="165833"/>
                      <a:pt x="80281" y="165265"/>
                    </a:cubicBezTo>
                    <a:cubicBezTo>
                      <a:pt x="79304" y="163467"/>
                      <a:pt x="77566" y="161932"/>
                      <a:pt x="76298" y="160326"/>
                    </a:cubicBezTo>
                    <a:cubicBezTo>
                      <a:pt x="75898" y="159821"/>
                      <a:pt x="75478" y="159248"/>
                      <a:pt x="75530" y="158607"/>
                    </a:cubicBezTo>
                    <a:cubicBezTo>
                      <a:pt x="75589" y="157886"/>
                      <a:pt x="76208" y="157367"/>
                      <a:pt x="76666" y="156807"/>
                    </a:cubicBezTo>
                    <a:cubicBezTo>
                      <a:pt x="77361" y="155947"/>
                      <a:pt x="77729" y="154867"/>
                      <a:pt x="77704" y="153762"/>
                    </a:cubicBezTo>
                    <a:cubicBezTo>
                      <a:pt x="77674" y="152733"/>
                      <a:pt x="77075" y="151726"/>
                      <a:pt x="77111" y="150697"/>
                    </a:cubicBezTo>
                    <a:cubicBezTo>
                      <a:pt x="77146" y="149667"/>
                      <a:pt x="77701" y="148583"/>
                      <a:pt x="78676" y="148251"/>
                    </a:cubicBezTo>
                    <a:cubicBezTo>
                      <a:pt x="79120" y="148100"/>
                      <a:pt x="79614" y="148115"/>
                      <a:pt x="80042" y="147926"/>
                    </a:cubicBezTo>
                    <a:cubicBezTo>
                      <a:pt x="81453" y="147303"/>
                      <a:pt x="81228" y="145153"/>
                      <a:pt x="82249" y="143996"/>
                    </a:cubicBezTo>
                    <a:cubicBezTo>
                      <a:pt x="82722" y="143460"/>
                      <a:pt x="83419" y="143193"/>
                      <a:pt x="84064" y="142883"/>
                    </a:cubicBezTo>
                    <a:cubicBezTo>
                      <a:pt x="86792" y="141571"/>
                      <a:pt x="89035" y="138972"/>
                      <a:pt x="89283" y="135957"/>
                    </a:cubicBezTo>
                    <a:cubicBezTo>
                      <a:pt x="89483" y="133544"/>
                      <a:pt x="88605" y="130615"/>
                      <a:pt x="90438" y="129034"/>
                    </a:cubicBezTo>
                    <a:cubicBezTo>
                      <a:pt x="91238" y="128344"/>
                      <a:pt x="92244" y="128199"/>
                      <a:pt x="93314" y="128199"/>
                    </a:cubicBezTo>
                    <a:cubicBezTo>
                      <a:pt x="94087" y="128199"/>
                      <a:pt x="94894" y="128275"/>
                      <a:pt x="95682" y="128275"/>
                    </a:cubicBezTo>
                    <a:cubicBezTo>
                      <a:pt x="96098" y="128275"/>
                      <a:pt x="96509" y="128254"/>
                      <a:pt x="96908" y="128189"/>
                    </a:cubicBezTo>
                    <a:cubicBezTo>
                      <a:pt x="97800" y="128044"/>
                      <a:pt x="98396" y="127214"/>
                      <a:pt x="98814" y="126412"/>
                    </a:cubicBezTo>
                    <a:cubicBezTo>
                      <a:pt x="99231" y="125609"/>
                      <a:pt x="99280" y="124658"/>
                      <a:pt x="99129" y="123766"/>
                    </a:cubicBezTo>
                    <a:cubicBezTo>
                      <a:pt x="98945" y="122668"/>
                      <a:pt x="98473" y="121597"/>
                      <a:pt x="98577" y="120489"/>
                    </a:cubicBezTo>
                    <a:cubicBezTo>
                      <a:pt x="98723" y="118930"/>
                      <a:pt x="99942" y="117730"/>
                      <a:pt x="100886" y="116480"/>
                    </a:cubicBezTo>
                    <a:cubicBezTo>
                      <a:pt x="102003" y="114998"/>
                      <a:pt x="102797" y="113297"/>
                      <a:pt x="103214" y="111488"/>
                    </a:cubicBezTo>
                    <a:cubicBezTo>
                      <a:pt x="103689" y="109429"/>
                      <a:pt x="102371" y="106997"/>
                      <a:pt x="100524" y="105970"/>
                    </a:cubicBezTo>
                    <a:cubicBezTo>
                      <a:pt x="98677" y="104943"/>
                      <a:pt x="96462" y="104915"/>
                      <a:pt x="94350" y="104853"/>
                    </a:cubicBezTo>
                    <a:cubicBezTo>
                      <a:pt x="92237" y="104794"/>
                      <a:pt x="89999" y="104633"/>
                      <a:pt x="88273" y="103414"/>
                    </a:cubicBezTo>
                    <a:cubicBezTo>
                      <a:pt x="86692" y="102296"/>
                      <a:pt x="85799" y="100469"/>
                      <a:pt x="84550" y="98991"/>
                    </a:cubicBezTo>
                    <a:cubicBezTo>
                      <a:pt x="82441" y="96497"/>
                      <a:pt x="79375" y="95057"/>
                      <a:pt x="76410" y="93690"/>
                    </a:cubicBezTo>
                    <a:cubicBezTo>
                      <a:pt x="75559" y="93298"/>
                      <a:pt x="74630" y="92901"/>
                      <a:pt x="73720" y="92901"/>
                    </a:cubicBezTo>
                    <a:cubicBezTo>
                      <a:pt x="73431" y="92901"/>
                      <a:pt x="73144" y="92941"/>
                      <a:pt x="72862" y="93034"/>
                    </a:cubicBezTo>
                    <a:cubicBezTo>
                      <a:pt x="72400" y="93185"/>
                      <a:pt x="71985" y="93473"/>
                      <a:pt x="71508" y="93564"/>
                    </a:cubicBezTo>
                    <a:cubicBezTo>
                      <a:pt x="71390" y="93586"/>
                      <a:pt x="71274" y="93597"/>
                      <a:pt x="71159" y="93597"/>
                    </a:cubicBezTo>
                    <a:cubicBezTo>
                      <a:pt x="70006" y="93597"/>
                      <a:pt x="69033" y="92520"/>
                      <a:pt x="67966" y="91944"/>
                    </a:cubicBezTo>
                    <a:cubicBezTo>
                      <a:pt x="67424" y="91651"/>
                      <a:pt x="66830" y="91518"/>
                      <a:pt x="66231" y="91518"/>
                    </a:cubicBezTo>
                    <a:cubicBezTo>
                      <a:pt x="64138" y="91518"/>
                      <a:pt x="61986" y="93147"/>
                      <a:pt x="61817" y="95293"/>
                    </a:cubicBezTo>
                    <a:cubicBezTo>
                      <a:pt x="61476" y="95410"/>
                      <a:pt x="61056" y="95468"/>
                      <a:pt x="60611" y="95468"/>
                    </a:cubicBezTo>
                    <a:cubicBezTo>
                      <a:pt x="59413" y="95468"/>
                      <a:pt x="58031" y="95047"/>
                      <a:pt x="57510" y="94228"/>
                    </a:cubicBezTo>
                    <a:cubicBezTo>
                      <a:pt x="56995" y="93419"/>
                      <a:pt x="56789" y="92287"/>
                      <a:pt x="55904" y="91918"/>
                    </a:cubicBezTo>
                    <a:cubicBezTo>
                      <a:pt x="55432" y="91722"/>
                      <a:pt x="54840" y="91796"/>
                      <a:pt x="54455" y="91458"/>
                    </a:cubicBezTo>
                    <a:cubicBezTo>
                      <a:pt x="53818" y="90898"/>
                      <a:pt x="54313" y="89881"/>
                      <a:pt x="54428" y="89040"/>
                    </a:cubicBezTo>
                    <a:cubicBezTo>
                      <a:pt x="54609" y="87696"/>
                      <a:pt x="53607" y="86419"/>
                      <a:pt x="52383" y="85834"/>
                    </a:cubicBezTo>
                    <a:cubicBezTo>
                      <a:pt x="51161" y="85249"/>
                      <a:pt x="49761" y="85202"/>
                      <a:pt x="48407" y="85159"/>
                    </a:cubicBezTo>
                    <a:cubicBezTo>
                      <a:pt x="47051" y="85115"/>
                      <a:pt x="45649" y="85054"/>
                      <a:pt x="44436" y="84447"/>
                    </a:cubicBezTo>
                    <a:cubicBezTo>
                      <a:pt x="42077" y="83264"/>
                      <a:pt x="41111" y="80063"/>
                      <a:pt x="42146" y="77635"/>
                    </a:cubicBezTo>
                    <a:cubicBezTo>
                      <a:pt x="43156" y="75267"/>
                      <a:pt x="45760" y="73783"/>
                      <a:pt x="48337" y="73783"/>
                    </a:cubicBezTo>
                    <a:cubicBezTo>
                      <a:pt x="48401" y="73783"/>
                      <a:pt x="48464" y="73784"/>
                      <a:pt x="48528" y="73786"/>
                    </a:cubicBezTo>
                    <a:cubicBezTo>
                      <a:pt x="51112" y="73862"/>
                      <a:pt x="53842" y="75749"/>
                      <a:pt x="53870" y="78335"/>
                    </a:cubicBezTo>
                    <a:cubicBezTo>
                      <a:pt x="53875" y="78746"/>
                      <a:pt x="54287" y="78928"/>
                      <a:pt x="54735" y="78928"/>
                    </a:cubicBezTo>
                    <a:cubicBezTo>
                      <a:pt x="55004" y="78928"/>
                      <a:pt x="55285" y="78863"/>
                      <a:pt x="55498" y="78741"/>
                    </a:cubicBezTo>
                    <a:cubicBezTo>
                      <a:pt x="56067" y="78416"/>
                      <a:pt x="56365" y="77760"/>
                      <a:pt x="56505" y="77119"/>
                    </a:cubicBezTo>
                    <a:cubicBezTo>
                      <a:pt x="56645" y="76478"/>
                      <a:pt x="56664" y="75812"/>
                      <a:pt x="56860" y="75186"/>
                    </a:cubicBezTo>
                    <a:cubicBezTo>
                      <a:pt x="57310" y="73749"/>
                      <a:pt x="58757" y="72690"/>
                      <a:pt x="60261" y="72690"/>
                    </a:cubicBezTo>
                    <a:cubicBezTo>
                      <a:pt x="60273" y="72690"/>
                      <a:pt x="60285" y="72690"/>
                      <a:pt x="60297" y="72690"/>
                    </a:cubicBezTo>
                    <a:cubicBezTo>
                      <a:pt x="60306" y="72690"/>
                      <a:pt x="60314" y="72690"/>
                      <a:pt x="60323" y="72690"/>
                    </a:cubicBezTo>
                    <a:cubicBezTo>
                      <a:pt x="61893" y="72690"/>
                      <a:pt x="62998" y="71122"/>
                      <a:pt x="64116" y="70013"/>
                    </a:cubicBezTo>
                    <a:cubicBezTo>
                      <a:pt x="65241" y="68896"/>
                      <a:pt x="65913" y="67214"/>
                      <a:pt x="65469" y="65693"/>
                    </a:cubicBezTo>
                    <a:cubicBezTo>
                      <a:pt x="65229" y="64873"/>
                      <a:pt x="64683" y="64046"/>
                      <a:pt x="64956" y="63238"/>
                    </a:cubicBezTo>
                    <a:cubicBezTo>
                      <a:pt x="65170" y="62604"/>
                      <a:pt x="65822" y="62237"/>
                      <a:pt x="66438" y="61978"/>
                    </a:cubicBezTo>
                    <a:cubicBezTo>
                      <a:pt x="67992" y="61328"/>
                      <a:pt x="69657" y="60995"/>
                      <a:pt x="71338" y="60995"/>
                    </a:cubicBezTo>
                    <a:cubicBezTo>
                      <a:pt x="71514" y="60995"/>
                      <a:pt x="71689" y="60998"/>
                      <a:pt x="71865" y="61005"/>
                    </a:cubicBezTo>
                    <a:cubicBezTo>
                      <a:pt x="71916" y="61008"/>
                      <a:pt x="71966" y="61009"/>
                      <a:pt x="72016" y="61009"/>
                    </a:cubicBezTo>
                    <a:cubicBezTo>
                      <a:pt x="73530" y="61009"/>
                      <a:pt x="74333" y="60016"/>
                      <a:pt x="75129" y="58671"/>
                    </a:cubicBezTo>
                    <a:cubicBezTo>
                      <a:pt x="75724" y="57667"/>
                      <a:pt x="75988" y="56400"/>
                      <a:pt x="76935" y="55719"/>
                    </a:cubicBezTo>
                    <a:cubicBezTo>
                      <a:pt x="77461" y="55341"/>
                      <a:pt x="78061" y="55227"/>
                      <a:pt x="78697" y="55227"/>
                    </a:cubicBezTo>
                    <a:cubicBezTo>
                      <a:pt x="79669" y="55227"/>
                      <a:pt x="80723" y="55493"/>
                      <a:pt x="81724" y="55493"/>
                    </a:cubicBezTo>
                    <a:cubicBezTo>
                      <a:pt x="81835" y="55493"/>
                      <a:pt x="81945" y="55490"/>
                      <a:pt x="82055" y="55483"/>
                    </a:cubicBezTo>
                    <a:cubicBezTo>
                      <a:pt x="84597" y="55311"/>
                      <a:pt x="86582" y="52458"/>
                      <a:pt x="85860" y="50015"/>
                    </a:cubicBezTo>
                    <a:cubicBezTo>
                      <a:pt x="85517" y="48852"/>
                      <a:pt x="84704" y="47901"/>
                      <a:pt x="84043" y="46884"/>
                    </a:cubicBezTo>
                    <a:cubicBezTo>
                      <a:pt x="83131" y="45481"/>
                      <a:pt x="82492" y="43918"/>
                      <a:pt x="82159" y="42277"/>
                    </a:cubicBezTo>
                    <a:cubicBezTo>
                      <a:pt x="81854" y="40773"/>
                      <a:pt x="81767" y="39118"/>
                      <a:pt x="80776" y="37947"/>
                    </a:cubicBezTo>
                    <a:cubicBezTo>
                      <a:pt x="79227" y="38020"/>
                      <a:pt x="77350" y="37975"/>
                      <a:pt x="75971" y="38686"/>
                    </a:cubicBezTo>
                    <a:cubicBezTo>
                      <a:pt x="75699" y="37108"/>
                      <a:pt x="75398" y="35461"/>
                      <a:pt x="74423" y="34192"/>
                    </a:cubicBezTo>
                    <a:cubicBezTo>
                      <a:pt x="73732" y="33291"/>
                      <a:pt x="72587" y="32657"/>
                      <a:pt x="71488" y="32657"/>
                    </a:cubicBezTo>
                    <a:cubicBezTo>
                      <a:pt x="71039" y="32657"/>
                      <a:pt x="70597" y="32763"/>
                      <a:pt x="70198" y="32999"/>
                    </a:cubicBezTo>
                    <a:cubicBezTo>
                      <a:pt x="68851" y="33794"/>
                      <a:pt x="68559" y="35642"/>
                      <a:pt x="68807" y="37187"/>
                    </a:cubicBezTo>
                    <a:cubicBezTo>
                      <a:pt x="69057" y="38731"/>
                      <a:pt x="69698" y="40227"/>
                      <a:pt x="69655" y="41791"/>
                    </a:cubicBezTo>
                    <a:cubicBezTo>
                      <a:pt x="69615" y="43336"/>
                      <a:pt x="68552" y="45042"/>
                      <a:pt x="67017" y="45042"/>
                    </a:cubicBezTo>
                    <a:cubicBezTo>
                      <a:pt x="66998" y="45042"/>
                      <a:pt x="66979" y="45041"/>
                      <a:pt x="66960" y="45041"/>
                    </a:cubicBezTo>
                    <a:cubicBezTo>
                      <a:pt x="66146" y="45019"/>
                      <a:pt x="65416" y="44522"/>
                      <a:pt x="64843" y="43941"/>
                    </a:cubicBezTo>
                    <a:cubicBezTo>
                      <a:pt x="64022" y="43112"/>
                      <a:pt x="63372" y="42052"/>
                      <a:pt x="62317" y="41553"/>
                    </a:cubicBezTo>
                    <a:cubicBezTo>
                      <a:pt x="61507" y="41171"/>
                      <a:pt x="60577" y="41179"/>
                      <a:pt x="59704" y="40982"/>
                    </a:cubicBezTo>
                    <a:cubicBezTo>
                      <a:pt x="56728" y="40316"/>
                      <a:pt x="54688" y="36902"/>
                      <a:pt x="55510" y="33965"/>
                    </a:cubicBezTo>
                    <a:cubicBezTo>
                      <a:pt x="56182" y="31564"/>
                      <a:pt x="58657" y="29882"/>
                      <a:pt x="61117" y="29882"/>
                    </a:cubicBezTo>
                    <a:cubicBezTo>
                      <a:pt x="61664" y="29882"/>
                      <a:pt x="62211" y="29966"/>
                      <a:pt x="62737" y="30143"/>
                    </a:cubicBezTo>
                    <a:cubicBezTo>
                      <a:pt x="66237" y="28861"/>
                      <a:pt x="67660" y="24447"/>
                      <a:pt x="66265" y="20991"/>
                    </a:cubicBezTo>
                    <a:cubicBezTo>
                      <a:pt x="64868" y="17535"/>
                      <a:pt x="61115" y="15389"/>
                      <a:pt x="57392" y="15226"/>
                    </a:cubicBezTo>
                    <a:cubicBezTo>
                      <a:pt x="56302" y="15179"/>
                      <a:pt x="55191" y="15275"/>
                      <a:pt x="54134" y="15007"/>
                    </a:cubicBezTo>
                    <a:cubicBezTo>
                      <a:pt x="51145" y="14251"/>
                      <a:pt x="49582" y="10965"/>
                      <a:pt x="46980" y="9310"/>
                    </a:cubicBezTo>
                    <a:cubicBezTo>
                      <a:pt x="46287" y="8869"/>
                      <a:pt x="45224" y="8778"/>
                      <a:pt x="44079" y="8778"/>
                    </a:cubicBezTo>
                    <a:cubicBezTo>
                      <a:pt x="43277" y="8778"/>
                      <a:pt x="42435" y="8823"/>
                      <a:pt x="41651" y="8823"/>
                    </a:cubicBezTo>
                    <a:cubicBezTo>
                      <a:pt x="40795" y="8823"/>
                      <a:pt x="40007" y="8769"/>
                      <a:pt x="39418" y="8547"/>
                    </a:cubicBezTo>
                    <a:cubicBezTo>
                      <a:pt x="38499" y="8200"/>
                      <a:pt x="37525" y="8023"/>
                      <a:pt x="36546" y="8023"/>
                    </a:cubicBezTo>
                    <a:cubicBezTo>
                      <a:pt x="36275" y="8023"/>
                      <a:pt x="36003" y="8037"/>
                      <a:pt x="35731" y="8064"/>
                    </a:cubicBezTo>
                    <a:cubicBezTo>
                      <a:pt x="34635" y="9104"/>
                      <a:pt x="32585" y="9398"/>
                      <a:pt x="31077" y="9499"/>
                    </a:cubicBezTo>
                    <a:cubicBezTo>
                      <a:pt x="29526" y="7990"/>
                      <a:pt x="27655" y="6585"/>
                      <a:pt x="25725" y="5605"/>
                    </a:cubicBezTo>
                    <a:cubicBezTo>
                      <a:pt x="24435" y="4951"/>
                      <a:pt x="22930" y="4260"/>
                      <a:pt x="22532" y="2870"/>
                    </a:cubicBezTo>
                    <a:cubicBezTo>
                      <a:pt x="22012" y="1053"/>
                      <a:pt x="19376" y="125"/>
                      <a:pt x="17200" y="125"/>
                    </a:cubicBezTo>
                    <a:cubicBezTo>
                      <a:pt x="16716" y="125"/>
                      <a:pt x="16254" y="171"/>
                      <a:pt x="15844" y="263"/>
                    </a:cubicBezTo>
                    <a:cubicBezTo>
                      <a:pt x="15181" y="84"/>
                      <a:pt x="14496" y="0"/>
                      <a:pt x="138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3"/>
              <p:cNvSpPr/>
              <p:nvPr/>
            </p:nvSpPr>
            <p:spPr>
              <a:xfrm>
                <a:off x="2370225" y="830650"/>
                <a:ext cx="1016975" cy="1158500"/>
              </a:xfrm>
              <a:custGeom>
                <a:avLst/>
                <a:gdLst/>
                <a:ahLst/>
                <a:cxnLst/>
                <a:rect l="l" t="t" r="r" b="b"/>
                <a:pathLst>
                  <a:path w="40679" h="46340" extrusionOk="0">
                    <a:moveTo>
                      <a:pt x="15780" y="0"/>
                    </a:moveTo>
                    <a:cubicBezTo>
                      <a:pt x="14989" y="0"/>
                      <a:pt x="14213" y="109"/>
                      <a:pt x="13470" y="421"/>
                    </a:cubicBezTo>
                    <a:cubicBezTo>
                      <a:pt x="9879" y="1928"/>
                      <a:pt x="10933" y="5468"/>
                      <a:pt x="8580" y="7572"/>
                    </a:cubicBezTo>
                    <a:cubicBezTo>
                      <a:pt x="6546" y="9390"/>
                      <a:pt x="2788" y="7963"/>
                      <a:pt x="1150" y="10460"/>
                    </a:cubicBezTo>
                    <a:cubicBezTo>
                      <a:pt x="0" y="12215"/>
                      <a:pt x="1289" y="14606"/>
                      <a:pt x="2962" y="15871"/>
                    </a:cubicBezTo>
                    <a:cubicBezTo>
                      <a:pt x="4636" y="17135"/>
                      <a:pt x="6731" y="17894"/>
                      <a:pt x="8056" y="19522"/>
                    </a:cubicBezTo>
                    <a:cubicBezTo>
                      <a:pt x="10183" y="22136"/>
                      <a:pt x="9577" y="26004"/>
                      <a:pt x="8413" y="29169"/>
                    </a:cubicBezTo>
                    <a:cubicBezTo>
                      <a:pt x="7247" y="32332"/>
                      <a:pt x="5603" y="35532"/>
                      <a:pt x="6005" y="38881"/>
                    </a:cubicBezTo>
                    <a:cubicBezTo>
                      <a:pt x="6193" y="40459"/>
                      <a:pt x="6837" y="41956"/>
                      <a:pt x="7675" y="43307"/>
                    </a:cubicBezTo>
                    <a:cubicBezTo>
                      <a:pt x="8488" y="44615"/>
                      <a:pt x="9597" y="45873"/>
                      <a:pt x="11095" y="46235"/>
                    </a:cubicBezTo>
                    <a:cubicBezTo>
                      <a:pt x="11391" y="46306"/>
                      <a:pt x="11688" y="46339"/>
                      <a:pt x="11983" y="46339"/>
                    </a:cubicBezTo>
                    <a:cubicBezTo>
                      <a:pt x="13586" y="46339"/>
                      <a:pt x="15150" y="45367"/>
                      <a:pt x="16368" y="44250"/>
                    </a:cubicBezTo>
                    <a:cubicBezTo>
                      <a:pt x="17812" y="42927"/>
                      <a:pt x="19065" y="41325"/>
                      <a:pt x="20822" y="40465"/>
                    </a:cubicBezTo>
                    <a:cubicBezTo>
                      <a:pt x="23353" y="39224"/>
                      <a:pt x="26610" y="39686"/>
                      <a:pt x="28815" y="37929"/>
                    </a:cubicBezTo>
                    <a:cubicBezTo>
                      <a:pt x="31544" y="35754"/>
                      <a:pt x="31140" y="31606"/>
                      <a:pt x="31890" y="28199"/>
                    </a:cubicBezTo>
                    <a:cubicBezTo>
                      <a:pt x="33150" y="22476"/>
                      <a:pt x="38102" y="18249"/>
                      <a:pt x="40038" y="12718"/>
                    </a:cubicBezTo>
                    <a:cubicBezTo>
                      <a:pt x="40418" y="11636"/>
                      <a:pt x="40679" y="10499"/>
                      <a:pt x="40652" y="9352"/>
                    </a:cubicBezTo>
                    <a:cubicBezTo>
                      <a:pt x="40569" y="5649"/>
                      <a:pt x="37449" y="2571"/>
                      <a:pt x="33956" y="1339"/>
                    </a:cubicBezTo>
                    <a:cubicBezTo>
                      <a:pt x="31938" y="627"/>
                      <a:pt x="29911" y="457"/>
                      <a:pt x="27871" y="457"/>
                    </a:cubicBezTo>
                    <a:cubicBezTo>
                      <a:pt x="26007" y="457"/>
                      <a:pt x="24132" y="599"/>
                      <a:pt x="22245" y="599"/>
                    </a:cubicBezTo>
                    <a:cubicBezTo>
                      <a:pt x="21785" y="599"/>
                      <a:pt x="21325" y="591"/>
                      <a:pt x="20863" y="570"/>
                    </a:cubicBezTo>
                    <a:cubicBezTo>
                      <a:pt x="19225" y="496"/>
                      <a:pt x="17470" y="0"/>
                      <a:pt x="157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3"/>
              <p:cNvSpPr/>
              <p:nvPr/>
            </p:nvSpPr>
            <p:spPr>
              <a:xfrm>
                <a:off x="3143325" y="1089650"/>
                <a:ext cx="4064350" cy="3503975"/>
              </a:xfrm>
              <a:custGeom>
                <a:avLst/>
                <a:gdLst/>
                <a:ahLst/>
                <a:cxnLst/>
                <a:rect l="l" t="t" r="r" b="b"/>
                <a:pathLst>
                  <a:path w="162574" h="140159" extrusionOk="0">
                    <a:moveTo>
                      <a:pt x="149391" y="0"/>
                    </a:moveTo>
                    <a:cubicBezTo>
                      <a:pt x="148360" y="0"/>
                      <a:pt x="147330" y="156"/>
                      <a:pt x="146349" y="477"/>
                    </a:cubicBezTo>
                    <a:cubicBezTo>
                      <a:pt x="145329" y="812"/>
                      <a:pt x="144363" y="1309"/>
                      <a:pt x="143326" y="1583"/>
                    </a:cubicBezTo>
                    <a:cubicBezTo>
                      <a:pt x="142494" y="1801"/>
                      <a:pt x="141638" y="1870"/>
                      <a:pt x="140776" y="1870"/>
                    </a:cubicBezTo>
                    <a:cubicBezTo>
                      <a:pt x="140050" y="1870"/>
                      <a:pt x="139319" y="1821"/>
                      <a:pt x="138596" y="1772"/>
                    </a:cubicBezTo>
                    <a:lnTo>
                      <a:pt x="130106" y="1191"/>
                    </a:lnTo>
                    <a:cubicBezTo>
                      <a:pt x="129237" y="1132"/>
                      <a:pt x="128350" y="1076"/>
                      <a:pt x="127469" y="1076"/>
                    </a:cubicBezTo>
                    <a:cubicBezTo>
                      <a:pt x="125783" y="1076"/>
                      <a:pt x="124119" y="1281"/>
                      <a:pt x="122644" y="2056"/>
                    </a:cubicBezTo>
                    <a:cubicBezTo>
                      <a:pt x="119360" y="3782"/>
                      <a:pt x="117499" y="8084"/>
                      <a:pt x="113816" y="8529"/>
                    </a:cubicBezTo>
                    <a:cubicBezTo>
                      <a:pt x="113611" y="8554"/>
                      <a:pt x="113408" y="8566"/>
                      <a:pt x="113207" y="8566"/>
                    </a:cubicBezTo>
                    <a:cubicBezTo>
                      <a:pt x="110853" y="8566"/>
                      <a:pt x="108715" y="6973"/>
                      <a:pt x="106473" y="6087"/>
                    </a:cubicBezTo>
                    <a:cubicBezTo>
                      <a:pt x="105100" y="5543"/>
                      <a:pt x="103627" y="5279"/>
                      <a:pt x="102152" y="5279"/>
                    </a:cubicBezTo>
                    <a:cubicBezTo>
                      <a:pt x="99404" y="5279"/>
                      <a:pt x="96647" y="6196"/>
                      <a:pt x="94512" y="7933"/>
                    </a:cubicBezTo>
                    <a:cubicBezTo>
                      <a:pt x="93279" y="7304"/>
                      <a:pt x="93660" y="5468"/>
                      <a:pt x="93225" y="4153"/>
                    </a:cubicBezTo>
                    <a:cubicBezTo>
                      <a:pt x="92771" y="2782"/>
                      <a:pt x="91297" y="1954"/>
                      <a:pt x="89858" y="1828"/>
                    </a:cubicBezTo>
                    <a:cubicBezTo>
                      <a:pt x="89687" y="1813"/>
                      <a:pt x="89517" y="1806"/>
                      <a:pt x="89348" y="1806"/>
                    </a:cubicBezTo>
                    <a:cubicBezTo>
                      <a:pt x="88082" y="1806"/>
                      <a:pt x="86834" y="2194"/>
                      <a:pt x="85623" y="2590"/>
                    </a:cubicBezTo>
                    <a:cubicBezTo>
                      <a:pt x="82664" y="3556"/>
                      <a:pt x="79224" y="5204"/>
                      <a:pt x="78950" y="8303"/>
                    </a:cubicBezTo>
                    <a:cubicBezTo>
                      <a:pt x="78873" y="9176"/>
                      <a:pt x="79068" y="10104"/>
                      <a:pt x="78702" y="10900"/>
                    </a:cubicBezTo>
                    <a:cubicBezTo>
                      <a:pt x="78178" y="12033"/>
                      <a:pt x="76762" y="12408"/>
                      <a:pt x="75881" y="13291"/>
                    </a:cubicBezTo>
                    <a:cubicBezTo>
                      <a:pt x="74831" y="14345"/>
                      <a:pt x="74664" y="15971"/>
                      <a:pt x="74621" y="17458"/>
                    </a:cubicBezTo>
                    <a:cubicBezTo>
                      <a:pt x="74577" y="18944"/>
                      <a:pt x="74563" y="20541"/>
                      <a:pt x="73703" y="21754"/>
                    </a:cubicBezTo>
                    <a:cubicBezTo>
                      <a:pt x="73148" y="22537"/>
                      <a:pt x="71069" y="23068"/>
                      <a:pt x="69376" y="23068"/>
                    </a:cubicBezTo>
                    <a:cubicBezTo>
                      <a:pt x="68445" y="23068"/>
                      <a:pt x="67630" y="22907"/>
                      <a:pt x="67252" y="22539"/>
                    </a:cubicBezTo>
                    <a:cubicBezTo>
                      <a:pt x="66636" y="21940"/>
                      <a:pt x="65905" y="21693"/>
                      <a:pt x="65124" y="21693"/>
                    </a:cubicBezTo>
                    <a:cubicBezTo>
                      <a:pt x="63293" y="21693"/>
                      <a:pt x="61194" y="23048"/>
                      <a:pt x="59696" y="24392"/>
                    </a:cubicBezTo>
                    <a:lnTo>
                      <a:pt x="53326" y="30110"/>
                    </a:lnTo>
                    <a:cubicBezTo>
                      <a:pt x="51731" y="31541"/>
                      <a:pt x="50013" y="33034"/>
                      <a:pt x="47899" y="33389"/>
                    </a:cubicBezTo>
                    <a:cubicBezTo>
                      <a:pt x="47672" y="33427"/>
                      <a:pt x="47440" y="33446"/>
                      <a:pt x="47206" y="33446"/>
                    </a:cubicBezTo>
                    <a:cubicBezTo>
                      <a:pt x="45267" y="33446"/>
                      <a:pt x="43232" y="32171"/>
                      <a:pt x="43155" y="30259"/>
                    </a:cubicBezTo>
                    <a:cubicBezTo>
                      <a:pt x="43563" y="29875"/>
                      <a:pt x="44085" y="29761"/>
                      <a:pt x="44655" y="29761"/>
                    </a:cubicBezTo>
                    <a:cubicBezTo>
                      <a:pt x="45498" y="29761"/>
                      <a:pt x="46445" y="30012"/>
                      <a:pt x="47276" y="30012"/>
                    </a:cubicBezTo>
                    <a:cubicBezTo>
                      <a:pt x="47872" y="30012"/>
                      <a:pt x="48409" y="29883"/>
                      <a:pt x="48805" y="29438"/>
                    </a:cubicBezTo>
                    <a:cubicBezTo>
                      <a:pt x="49977" y="28121"/>
                      <a:pt x="48243" y="26238"/>
                      <a:pt x="46718" y="25356"/>
                    </a:cubicBezTo>
                    <a:cubicBezTo>
                      <a:pt x="43929" y="23744"/>
                      <a:pt x="41047" y="22101"/>
                      <a:pt x="37854" y="21667"/>
                    </a:cubicBezTo>
                    <a:cubicBezTo>
                      <a:pt x="37395" y="21605"/>
                      <a:pt x="36928" y="21573"/>
                      <a:pt x="36459" y="21573"/>
                    </a:cubicBezTo>
                    <a:cubicBezTo>
                      <a:pt x="33662" y="21573"/>
                      <a:pt x="30804" y="22696"/>
                      <a:pt x="29384" y="25062"/>
                    </a:cubicBezTo>
                    <a:cubicBezTo>
                      <a:pt x="27966" y="27426"/>
                      <a:pt x="28225" y="30512"/>
                      <a:pt x="26820" y="32884"/>
                    </a:cubicBezTo>
                    <a:cubicBezTo>
                      <a:pt x="25941" y="34369"/>
                      <a:pt x="24491" y="35431"/>
                      <a:pt x="23493" y="36839"/>
                    </a:cubicBezTo>
                    <a:cubicBezTo>
                      <a:pt x="22495" y="38247"/>
                      <a:pt x="22067" y="40372"/>
                      <a:pt x="23291" y="41591"/>
                    </a:cubicBezTo>
                    <a:cubicBezTo>
                      <a:pt x="24277" y="42574"/>
                      <a:pt x="25957" y="42576"/>
                      <a:pt x="26934" y="43568"/>
                    </a:cubicBezTo>
                    <a:cubicBezTo>
                      <a:pt x="27686" y="44334"/>
                      <a:pt x="27942" y="45612"/>
                      <a:pt x="28928" y="46032"/>
                    </a:cubicBezTo>
                    <a:cubicBezTo>
                      <a:pt x="29116" y="46112"/>
                      <a:pt x="29308" y="46149"/>
                      <a:pt x="29499" y="46149"/>
                    </a:cubicBezTo>
                    <a:cubicBezTo>
                      <a:pt x="30453" y="46149"/>
                      <a:pt x="31375" y="45228"/>
                      <a:pt x="31599" y="44232"/>
                    </a:cubicBezTo>
                    <a:cubicBezTo>
                      <a:pt x="31870" y="43035"/>
                      <a:pt x="31491" y="41803"/>
                      <a:pt x="31294" y="40594"/>
                    </a:cubicBezTo>
                    <a:cubicBezTo>
                      <a:pt x="30707" y="36976"/>
                      <a:pt x="32524" y="32527"/>
                      <a:pt x="36153" y="32010"/>
                    </a:cubicBezTo>
                    <a:cubicBezTo>
                      <a:pt x="36979" y="32041"/>
                      <a:pt x="37253" y="33221"/>
                      <a:pt x="36881" y="33960"/>
                    </a:cubicBezTo>
                    <a:cubicBezTo>
                      <a:pt x="36512" y="34700"/>
                      <a:pt x="35790" y="35213"/>
                      <a:pt x="35400" y="35941"/>
                    </a:cubicBezTo>
                    <a:cubicBezTo>
                      <a:pt x="34663" y="37314"/>
                      <a:pt x="35518" y="39272"/>
                      <a:pt x="37026" y="39667"/>
                    </a:cubicBezTo>
                    <a:cubicBezTo>
                      <a:pt x="38598" y="40078"/>
                      <a:pt x="41223" y="39748"/>
                      <a:pt x="41017" y="41358"/>
                    </a:cubicBezTo>
                    <a:cubicBezTo>
                      <a:pt x="40797" y="43068"/>
                      <a:pt x="37630" y="41948"/>
                      <a:pt x="36606" y="43336"/>
                    </a:cubicBezTo>
                    <a:cubicBezTo>
                      <a:pt x="36002" y="44155"/>
                      <a:pt x="36537" y="45296"/>
                      <a:pt x="36521" y="46313"/>
                    </a:cubicBezTo>
                    <a:cubicBezTo>
                      <a:pt x="36494" y="48303"/>
                      <a:pt x="34299" y="49599"/>
                      <a:pt x="32313" y="49739"/>
                    </a:cubicBezTo>
                    <a:cubicBezTo>
                      <a:pt x="32097" y="49755"/>
                      <a:pt x="31880" y="49762"/>
                      <a:pt x="31663" y="49762"/>
                    </a:cubicBezTo>
                    <a:cubicBezTo>
                      <a:pt x="30164" y="49762"/>
                      <a:pt x="28664" y="49439"/>
                      <a:pt x="27166" y="49439"/>
                    </a:cubicBezTo>
                    <a:cubicBezTo>
                      <a:pt x="26898" y="49439"/>
                      <a:pt x="26629" y="49449"/>
                      <a:pt x="26361" y="49474"/>
                    </a:cubicBezTo>
                    <a:cubicBezTo>
                      <a:pt x="24379" y="49654"/>
                      <a:pt x="22222" y="51058"/>
                      <a:pt x="22312" y="53044"/>
                    </a:cubicBezTo>
                    <a:cubicBezTo>
                      <a:pt x="19567" y="54331"/>
                      <a:pt x="16715" y="55374"/>
                      <a:pt x="13788" y="56164"/>
                    </a:cubicBezTo>
                    <a:cubicBezTo>
                      <a:pt x="13912" y="58317"/>
                      <a:pt x="17975" y="58517"/>
                      <a:pt x="17960" y="60675"/>
                    </a:cubicBezTo>
                    <a:cubicBezTo>
                      <a:pt x="17949" y="61887"/>
                      <a:pt x="16542" y="62556"/>
                      <a:pt x="15302" y="62556"/>
                    </a:cubicBezTo>
                    <a:cubicBezTo>
                      <a:pt x="15219" y="62556"/>
                      <a:pt x="15137" y="62553"/>
                      <a:pt x="15056" y="62547"/>
                    </a:cubicBezTo>
                    <a:cubicBezTo>
                      <a:pt x="14072" y="62475"/>
                      <a:pt x="13082" y="62160"/>
                      <a:pt x="12113" y="62160"/>
                    </a:cubicBezTo>
                    <a:cubicBezTo>
                      <a:pt x="11810" y="62160"/>
                      <a:pt x="11508" y="62191"/>
                      <a:pt x="11210" y="62270"/>
                    </a:cubicBezTo>
                    <a:cubicBezTo>
                      <a:pt x="9047" y="62839"/>
                      <a:pt x="8290" y="65880"/>
                      <a:pt x="9487" y="67769"/>
                    </a:cubicBezTo>
                    <a:cubicBezTo>
                      <a:pt x="10572" y="69481"/>
                      <a:pt x="12694" y="70258"/>
                      <a:pt x="14741" y="70258"/>
                    </a:cubicBezTo>
                    <a:cubicBezTo>
                      <a:pt x="14954" y="70258"/>
                      <a:pt x="15165" y="70249"/>
                      <a:pt x="15375" y="70233"/>
                    </a:cubicBezTo>
                    <a:cubicBezTo>
                      <a:pt x="16269" y="70162"/>
                      <a:pt x="17225" y="69924"/>
                      <a:pt x="17785" y="69223"/>
                    </a:cubicBezTo>
                    <a:cubicBezTo>
                      <a:pt x="18318" y="68554"/>
                      <a:pt x="18362" y="67634"/>
                      <a:pt x="18586" y="66808"/>
                    </a:cubicBezTo>
                    <a:cubicBezTo>
                      <a:pt x="19089" y="64960"/>
                      <a:pt x="20667" y="63445"/>
                      <a:pt x="22534" y="63019"/>
                    </a:cubicBezTo>
                    <a:cubicBezTo>
                      <a:pt x="23588" y="62778"/>
                      <a:pt x="24878" y="62758"/>
                      <a:pt x="25444" y="61839"/>
                    </a:cubicBezTo>
                    <a:cubicBezTo>
                      <a:pt x="27854" y="63143"/>
                      <a:pt x="29550" y="65685"/>
                      <a:pt x="29826" y="68413"/>
                    </a:cubicBezTo>
                    <a:cubicBezTo>
                      <a:pt x="30020" y="68663"/>
                      <a:pt x="30274" y="68770"/>
                      <a:pt x="30543" y="68770"/>
                    </a:cubicBezTo>
                    <a:cubicBezTo>
                      <a:pt x="31347" y="68770"/>
                      <a:pt x="32287" y="67809"/>
                      <a:pt x="32159" y="66868"/>
                    </a:cubicBezTo>
                    <a:cubicBezTo>
                      <a:pt x="31991" y="65614"/>
                      <a:pt x="30882" y="64743"/>
                      <a:pt x="30003" y="63834"/>
                    </a:cubicBezTo>
                    <a:cubicBezTo>
                      <a:pt x="29122" y="62923"/>
                      <a:pt x="28387" y="61510"/>
                      <a:pt x="29078" y="60448"/>
                    </a:cubicBezTo>
                    <a:lnTo>
                      <a:pt x="29078" y="60448"/>
                    </a:lnTo>
                    <a:cubicBezTo>
                      <a:pt x="33197" y="61658"/>
                      <a:pt x="36527" y="65238"/>
                      <a:pt x="37435" y="69435"/>
                    </a:cubicBezTo>
                    <a:cubicBezTo>
                      <a:pt x="38871" y="69149"/>
                      <a:pt x="39664" y="67205"/>
                      <a:pt x="38838" y="65997"/>
                    </a:cubicBezTo>
                    <a:cubicBezTo>
                      <a:pt x="39003" y="65628"/>
                      <a:pt x="39328" y="65472"/>
                      <a:pt x="39697" y="65472"/>
                    </a:cubicBezTo>
                    <a:cubicBezTo>
                      <a:pt x="40331" y="65472"/>
                      <a:pt x="41094" y="65932"/>
                      <a:pt x="41391" y="66558"/>
                    </a:cubicBezTo>
                    <a:cubicBezTo>
                      <a:pt x="41862" y="67549"/>
                      <a:pt x="41819" y="68770"/>
                      <a:pt x="42492" y="69636"/>
                    </a:cubicBezTo>
                    <a:cubicBezTo>
                      <a:pt x="43175" y="70517"/>
                      <a:pt x="44261" y="70711"/>
                      <a:pt x="45451" y="70711"/>
                    </a:cubicBezTo>
                    <a:cubicBezTo>
                      <a:pt x="46388" y="70711"/>
                      <a:pt x="47390" y="70590"/>
                      <a:pt x="48312" y="70590"/>
                    </a:cubicBezTo>
                    <a:cubicBezTo>
                      <a:pt x="49551" y="70590"/>
                      <a:pt x="50643" y="70808"/>
                      <a:pt x="51235" y="71828"/>
                    </a:cubicBezTo>
                    <a:cubicBezTo>
                      <a:pt x="52336" y="73723"/>
                      <a:pt x="49909" y="75927"/>
                      <a:pt x="47711" y="75927"/>
                    </a:cubicBezTo>
                    <a:cubicBezTo>
                      <a:pt x="47678" y="75927"/>
                      <a:pt x="47645" y="75926"/>
                      <a:pt x="47613" y="75925"/>
                    </a:cubicBezTo>
                    <a:cubicBezTo>
                      <a:pt x="45391" y="75856"/>
                      <a:pt x="43361" y="74585"/>
                      <a:pt x="41147" y="74365"/>
                    </a:cubicBezTo>
                    <a:cubicBezTo>
                      <a:pt x="40897" y="74340"/>
                      <a:pt x="40647" y="74329"/>
                      <a:pt x="40397" y="74329"/>
                    </a:cubicBezTo>
                    <a:cubicBezTo>
                      <a:pt x="38218" y="74329"/>
                      <a:pt x="36082" y="75200"/>
                      <a:pt x="33896" y="75455"/>
                    </a:cubicBezTo>
                    <a:cubicBezTo>
                      <a:pt x="33619" y="75487"/>
                      <a:pt x="33335" y="75503"/>
                      <a:pt x="33048" y="75503"/>
                    </a:cubicBezTo>
                    <a:cubicBezTo>
                      <a:pt x="30807" y="75503"/>
                      <a:pt x="28395" y="74514"/>
                      <a:pt x="27939" y="72388"/>
                    </a:cubicBezTo>
                    <a:cubicBezTo>
                      <a:pt x="27802" y="71741"/>
                      <a:pt x="27855" y="71030"/>
                      <a:pt x="27514" y="70464"/>
                    </a:cubicBezTo>
                    <a:cubicBezTo>
                      <a:pt x="27109" y="69793"/>
                      <a:pt x="26279" y="69553"/>
                      <a:pt x="25473" y="69553"/>
                    </a:cubicBezTo>
                    <a:cubicBezTo>
                      <a:pt x="25313" y="69553"/>
                      <a:pt x="25154" y="69562"/>
                      <a:pt x="24999" y="69580"/>
                    </a:cubicBezTo>
                    <a:cubicBezTo>
                      <a:pt x="21817" y="69942"/>
                      <a:pt x="18598" y="72595"/>
                      <a:pt x="15740" y="72595"/>
                    </a:cubicBezTo>
                    <a:cubicBezTo>
                      <a:pt x="14956" y="72595"/>
                      <a:pt x="14199" y="72395"/>
                      <a:pt x="13478" y="71894"/>
                    </a:cubicBezTo>
                    <a:cubicBezTo>
                      <a:pt x="11337" y="76062"/>
                      <a:pt x="6101" y="77629"/>
                      <a:pt x="3179" y="81294"/>
                    </a:cubicBezTo>
                    <a:cubicBezTo>
                      <a:pt x="0" y="85282"/>
                      <a:pt x="268" y="91440"/>
                      <a:pt x="3354" y="95500"/>
                    </a:cubicBezTo>
                    <a:cubicBezTo>
                      <a:pt x="6050" y="99045"/>
                      <a:pt x="10552" y="100957"/>
                      <a:pt x="15019" y="100957"/>
                    </a:cubicBezTo>
                    <a:cubicBezTo>
                      <a:pt x="15667" y="100957"/>
                      <a:pt x="16314" y="100917"/>
                      <a:pt x="16954" y="100836"/>
                    </a:cubicBezTo>
                    <a:cubicBezTo>
                      <a:pt x="17630" y="100750"/>
                      <a:pt x="18327" y="100626"/>
                      <a:pt x="19005" y="100626"/>
                    </a:cubicBezTo>
                    <a:cubicBezTo>
                      <a:pt x="19489" y="100626"/>
                      <a:pt x="19963" y="100690"/>
                      <a:pt x="20413" y="100875"/>
                    </a:cubicBezTo>
                    <a:cubicBezTo>
                      <a:pt x="21482" y="101317"/>
                      <a:pt x="22166" y="102352"/>
                      <a:pt x="23058" y="103088"/>
                    </a:cubicBezTo>
                    <a:cubicBezTo>
                      <a:pt x="23580" y="103519"/>
                      <a:pt x="24303" y="103823"/>
                      <a:pt x="24961" y="103823"/>
                    </a:cubicBezTo>
                    <a:cubicBezTo>
                      <a:pt x="25427" y="103823"/>
                      <a:pt x="25861" y="103670"/>
                      <a:pt x="26168" y="103301"/>
                    </a:cubicBezTo>
                    <a:lnTo>
                      <a:pt x="26168" y="103301"/>
                    </a:lnTo>
                    <a:cubicBezTo>
                      <a:pt x="25321" y="105399"/>
                      <a:pt x="25557" y="107902"/>
                      <a:pt x="26779" y="109805"/>
                    </a:cubicBezTo>
                    <a:cubicBezTo>
                      <a:pt x="28099" y="111859"/>
                      <a:pt x="30559" y="113484"/>
                      <a:pt x="30509" y="115926"/>
                    </a:cubicBezTo>
                    <a:cubicBezTo>
                      <a:pt x="30482" y="117190"/>
                      <a:pt x="29748" y="118318"/>
                      <a:pt x="29403" y="119536"/>
                    </a:cubicBezTo>
                    <a:cubicBezTo>
                      <a:pt x="27829" y="125109"/>
                      <a:pt x="34415" y="129657"/>
                      <a:pt x="35455" y="135354"/>
                    </a:cubicBezTo>
                    <a:cubicBezTo>
                      <a:pt x="35736" y="136888"/>
                      <a:pt x="35735" y="138735"/>
                      <a:pt x="37029" y="139601"/>
                    </a:cubicBezTo>
                    <a:cubicBezTo>
                      <a:pt x="37625" y="139999"/>
                      <a:pt x="38374" y="140081"/>
                      <a:pt x="39090" y="140127"/>
                    </a:cubicBezTo>
                    <a:cubicBezTo>
                      <a:pt x="39409" y="140148"/>
                      <a:pt x="39736" y="140158"/>
                      <a:pt x="40067" y="140158"/>
                    </a:cubicBezTo>
                    <a:cubicBezTo>
                      <a:pt x="43538" y="140158"/>
                      <a:pt x="47454" y="138962"/>
                      <a:pt x="48151" y="135675"/>
                    </a:cubicBezTo>
                    <a:cubicBezTo>
                      <a:pt x="48366" y="134657"/>
                      <a:pt x="48212" y="133602"/>
                      <a:pt x="48243" y="132560"/>
                    </a:cubicBezTo>
                    <a:cubicBezTo>
                      <a:pt x="48336" y="129451"/>
                      <a:pt x="50239" y="126459"/>
                      <a:pt x="53017" y="125056"/>
                    </a:cubicBezTo>
                    <a:cubicBezTo>
                      <a:pt x="53771" y="124675"/>
                      <a:pt x="54600" y="124390"/>
                      <a:pt x="55202" y="123799"/>
                    </a:cubicBezTo>
                    <a:cubicBezTo>
                      <a:pt x="56528" y="122495"/>
                      <a:pt x="56234" y="120283"/>
                      <a:pt x="55553" y="118553"/>
                    </a:cubicBezTo>
                    <a:cubicBezTo>
                      <a:pt x="54872" y="116821"/>
                      <a:pt x="53881" y="115076"/>
                      <a:pt x="54120" y="113231"/>
                    </a:cubicBezTo>
                    <a:cubicBezTo>
                      <a:pt x="54502" y="110269"/>
                      <a:pt x="57681" y="108706"/>
                      <a:pt x="60090" y="106941"/>
                    </a:cubicBezTo>
                    <a:cubicBezTo>
                      <a:pt x="63716" y="104284"/>
                      <a:pt x="66206" y="100125"/>
                      <a:pt x="66835" y="95675"/>
                    </a:cubicBezTo>
                    <a:lnTo>
                      <a:pt x="66835" y="95675"/>
                    </a:lnTo>
                    <a:cubicBezTo>
                      <a:pt x="65061" y="96232"/>
                      <a:pt x="63075" y="96745"/>
                      <a:pt x="61220" y="96745"/>
                    </a:cubicBezTo>
                    <a:cubicBezTo>
                      <a:pt x="59581" y="96745"/>
                      <a:pt x="58045" y="96344"/>
                      <a:pt x="56849" y="95215"/>
                    </a:cubicBezTo>
                    <a:cubicBezTo>
                      <a:pt x="55965" y="94380"/>
                      <a:pt x="55421" y="93259"/>
                      <a:pt x="54897" y="92162"/>
                    </a:cubicBezTo>
                    <a:lnTo>
                      <a:pt x="50173" y="82291"/>
                    </a:lnTo>
                    <a:cubicBezTo>
                      <a:pt x="49966" y="81857"/>
                      <a:pt x="49755" y="81362"/>
                      <a:pt x="49925" y="80912"/>
                    </a:cubicBezTo>
                    <a:cubicBezTo>
                      <a:pt x="50074" y="80517"/>
                      <a:pt x="50366" y="80356"/>
                      <a:pt x="50717" y="80356"/>
                    </a:cubicBezTo>
                    <a:cubicBezTo>
                      <a:pt x="51453" y="80356"/>
                      <a:pt x="52449" y="81064"/>
                      <a:pt x="52928" y="81807"/>
                    </a:cubicBezTo>
                    <a:cubicBezTo>
                      <a:pt x="55452" y="85724"/>
                      <a:pt x="57718" y="89804"/>
                      <a:pt x="59707" y="94020"/>
                    </a:cubicBezTo>
                    <a:cubicBezTo>
                      <a:pt x="63791" y="93273"/>
                      <a:pt x="67648" y="91596"/>
                      <a:pt x="70980" y="89118"/>
                    </a:cubicBezTo>
                    <a:cubicBezTo>
                      <a:pt x="72037" y="88329"/>
                      <a:pt x="73088" y="87386"/>
                      <a:pt x="73445" y="86117"/>
                    </a:cubicBezTo>
                    <a:cubicBezTo>
                      <a:pt x="73802" y="84846"/>
                      <a:pt x="73146" y="83218"/>
                      <a:pt x="71846" y="82993"/>
                    </a:cubicBezTo>
                    <a:cubicBezTo>
                      <a:pt x="71723" y="82971"/>
                      <a:pt x="71600" y="82963"/>
                      <a:pt x="71476" y="82963"/>
                    </a:cubicBezTo>
                    <a:cubicBezTo>
                      <a:pt x="71093" y="82963"/>
                      <a:pt x="70708" y="83045"/>
                      <a:pt x="70324" y="83086"/>
                    </a:cubicBezTo>
                    <a:cubicBezTo>
                      <a:pt x="70133" y="83106"/>
                      <a:pt x="69943" y="83115"/>
                      <a:pt x="69755" y="83115"/>
                    </a:cubicBezTo>
                    <a:cubicBezTo>
                      <a:pt x="66927" y="83115"/>
                      <a:pt x="64468" y="80925"/>
                      <a:pt x="62588" y="78727"/>
                    </a:cubicBezTo>
                    <a:cubicBezTo>
                      <a:pt x="63132" y="78118"/>
                      <a:pt x="63852" y="77890"/>
                      <a:pt x="64640" y="77890"/>
                    </a:cubicBezTo>
                    <a:cubicBezTo>
                      <a:pt x="65842" y="77890"/>
                      <a:pt x="67201" y="78421"/>
                      <a:pt x="68334" y="78941"/>
                    </a:cubicBezTo>
                    <a:cubicBezTo>
                      <a:pt x="71699" y="80486"/>
                      <a:pt x="75249" y="81588"/>
                      <a:pt x="78895" y="82221"/>
                    </a:cubicBezTo>
                    <a:cubicBezTo>
                      <a:pt x="79803" y="82378"/>
                      <a:pt x="80736" y="82513"/>
                      <a:pt x="81554" y="82936"/>
                    </a:cubicBezTo>
                    <a:cubicBezTo>
                      <a:pt x="82126" y="83232"/>
                      <a:pt x="82622" y="83658"/>
                      <a:pt x="83095" y="84096"/>
                    </a:cubicBezTo>
                    <a:cubicBezTo>
                      <a:pt x="87298" y="87967"/>
                      <a:pt x="90407" y="93013"/>
                      <a:pt x="91975" y="98509"/>
                    </a:cubicBezTo>
                    <a:cubicBezTo>
                      <a:pt x="92104" y="98538"/>
                      <a:pt x="92231" y="98552"/>
                      <a:pt x="92354" y="98552"/>
                    </a:cubicBezTo>
                    <a:cubicBezTo>
                      <a:pt x="93754" y="98552"/>
                      <a:pt x="94717" y="96760"/>
                      <a:pt x="94833" y="95252"/>
                    </a:cubicBezTo>
                    <a:cubicBezTo>
                      <a:pt x="94960" y="93612"/>
                      <a:pt x="94769" y="91722"/>
                      <a:pt x="95948" y="90578"/>
                    </a:cubicBezTo>
                    <a:cubicBezTo>
                      <a:pt x="96875" y="89678"/>
                      <a:pt x="98399" y="89556"/>
                      <a:pt x="99214" y="88552"/>
                    </a:cubicBezTo>
                    <a:cubicBezTo>
                      <a:pt x="100238" y="87289"/>
                      <a:pt x="99703" y="85157"/>
                      <a:pt x="100900" y="84056"/>
                    </a:cubicBezTo>
                    <a:cubicBezTo>
                      <a:pt x="101284" y="83704"/>
                      <a:pt x="101728" y="83552"/>
                      <a:pt x="102190" y="83552"/>
                    </a:cubicBezTo>
                    <a:cubicBezTo>
                      <a:pt x="103537" y="83552"/>
                      <a:pt x="105034" y="84844"/>
                      <a:pt x="105630" y="86240"/>
                    </a:cubicBezTo>
                    <a:cubicBezTo>
                      <a:pt x="106431" y="88116"/>
                      <a:pt x="106723" y="90422"/>
                      <a:pt x="108410" y="91569"/>
                    </a:cubicBezTo>
                    <a:lnTo>
                      <a:pt x="111137" y="91176"/>
                    </a:lnTo>
                    <a:cubicBezTo>
                      <a:pt x="111152" y="95778"/>
                      <a:pt x="112750" y="100362"/>
                      <a:pt x="115602" y="103975"/>
                    </a:cubicBezTo>
                    <a:cubicBezTo>
                      <a:pt x="117157" y="103161"/>
                      <a:pt x="116453" y="100795"/>
                      <a:pt x="115480" y="99330"/>
                    </a:cubicBezTo>
                    <a:cubicBezTo>
                      <a:pt x="114508" y="97866"/>
                      <a:pt x="113554" y="95681"/>
                      <a:pt x="114936" y="94596"/>
                    </a:cubicBezTo>
                    <a:lnTo>
                      <a:pt x="114936" y="94596"/>
                    </a:lnTo>
                    <a:cubicBezTo>
                      <a:pt x="116854" y="94614"/>
                      <a:pt x="117747" y="97259"/>
                      <a:pt x="119611" y="97712"/>
                    </a:cubicBezTo>
                    <a:cubicBezTo>
                      <a:pt x="119777" y="97752"/>
                      <a:pt x="119940" y="97771"/>
                      <a:pt x="120101" y="97771"/>
                    </a:cubicBezTo>
                    <a:cubicBezTo>
                      <a:pt x="121744" y="97771"/>
                      <a:pt x="123089" y="95790"/>
                      <a:pt x="122784" y="94080"/>
                    </a:cubicBezTo>
                    <a:cubicBezTo>
                      <a:pt x="122451" y="92201"/>
                      <a:pt x="120835" y="90820"/>
                      <a:pt x="119169" y="89895"/>
                    </a:cubicBezTo>
                    <a:cubicBezTo>
                      <a:pt x="117675" y="88258"/>
                      <a:pt x="119833" y="85644"/>
                      <a:pt x="122018" y="85274"/>
                    </a:cubicBezTo>
                    <a:cubicBezTo>
                      <a:pt x="122730" y="85153"/>
                      <a:pt x="123464" y="85138"/>
                      <a:pt x="124199" y="85138"/>
                    </a:cubicBezTo>
                    <a:cubicBezTo>
                      <a:pt x="124443" y="85138"/>
                      <a:pt x="124686" y="85140"/>
                      <a:pt x="124930" y="85140"/>
                    </a:cubicBezTo>
                    <a:cubicBezTo>
                      <a:pt x="126201" y="85140"/>
                      <a:pt x="127452" y="85095"/>
                      <a:pt x="128573" y="84531"/>
                    </a:cubicBezTo>
                    <a:cubicBezTo>
                      <a:pt x="130946" y="83339"/>
                      <a:pt x="131739" y="80207"/>
                      <a:pt x="131200" y="77607"/>
                    </a:cubicBezTo>
                    <a:cubicBezTo>
                      <a:pt x="130659" y="75007"/>
                      <a:pt x="129117" y="72748"/>
                      <a:pt x="127857" y="70410"/>
                    </a:cubicBezTo>
                    <a:cubicBezTo>
                      <a:pt x="126781" y="68413"/>
                      <a:pt x="126249" y="65298"/>
                      <a:pt x="128341" y="64420"/>
                    </a:cubicBezTo>
                    <a:cubicBezTo>
                      <a:pt x="128900" y="64186"/>
                      <a:pt x="129528" y="64195"/>
                      <a:pt x="130135" y="64170"/>
                    </a:cubicBezTo>
                    <a:cubicBezTo>
                      <a:pt x="138047" y="63837"/>
                      <a:pt x="144592" y="55459"/>
                      <a:pt x="143005" y="47701"/>
                    </a:cubicBezTo>
                    <a:cubicBezTo>
                      <a:pt x="142706" y="46238"/>
                      <a:pt x="142140" y="44786"/>
                      <a:pt x="141097" y="43719"/>
                    </a:cubicBezTo>
                    <a:cubicBezTo>
                      <a:pt x="139216" y="41800"/>
                      <a:pt x="136024" y="41349"/>
                      <a:pt x="134619" y="39057"/>
                    </a:cubicBezTo>
                    <a:cubicBezTo>
                      <a:pt x="132900" y="36255"/>
                      <a:pt x="135025" y="32537"/>
                      <a:pt x="137778" y="30737"/>
                    </a:cubicBezTo>
                    <a:cubicBezTo>
                      <a:pt x="140529" y="28938"/>
                      <a:pt x="143891" y="28156"/>
                      <a:pt x="146461" y="26105"/>
                    </a:cubicBezTo>
                    <a:cubicBezTo>
                      <a:pt x="147145" y="26087"/>
                      <a:pt x="147512" y="25417"/>
                      <a:pt x="147638" y="24743"/>
                    </a:cubicBezTo>
                    <a:cubicBezTo>
                      <a:pt x="147716" y="24319"/>
                      <a:pt x="147611" y="23887"/>
                      <a:pt x="147608" y="23456"/>
                    </a:cubicBezTo>
                    <a:cubicBezTo>
                      <a:pt x="147598" y="22276"/>
                      <a:pt x="148442" y="21139"/>
                      <a:pt x="149574" y="20805"/>
                    </a:cubicBezTo>
                    <a:cubicBezTo>
                      <a:pt x="149811" y="20736"/>
                      <a:pt x="150056" y="20702"/>
                      <a:pt x="150302" y="20702"/>
                    </a:cubicBezTo>
                    <a:cubicBezTo>
                      <a:pt x="151231" y="20702"/>
                      <a:pt x="152165" y="21179"/>
                      <a:pt x="152664" y="21968"/>
                    </a:cubicBezTo>
                    <a:cubicBezTo>
                      <a:pt x="153442" y="23198"/>
                      <a:pt x="153129" y="24821"/>
                      <a:pt x="152563" y="26163"/>
                    </a:cubicBezTo>
                    <a:cubicBezTo>
                      <a:pt x="151998" y="27505"/>
                      <a:pt x="151199" y="28790"/>
                      <a:pt x="151051" y="30239"/>
                    </a:cubicBezTo>
                    <a:cubicBezTo>
                      <a:pt x="150905" y="31687"/>
                      <a:pt x="151726" y="33391"/>
                      <a:pt x="153173" y="33553"/>
                    </a:cubicBezTo>
                    <a:cubicBezTo>
                      <a:pt x="153252" y="33562"/>
                      <a:pt x="153330" y="33566"/>
                      <a:pt x="153406" y="33566"/>
                    </a:cubicBezTo>
                    <a:cubicBezTo>
                      <a:pt x="155043" y="33566"/>
                      <a:pt x="156090" y="31574"/>
                      <a:pt x="156201" y="29877"/>
                    </a:cubicBezTo>
                    <a:cubicBezTo>
                      <a:pt x="156318" y="28099"/>
                      <a:pt x="155972" y="26160"/>
                      <a:pt x="156925" y="24659"/>
                    </a:cubicBezTo>
                    <a:cubicBezTo>
                      <a:pt x="158377" y="22374"/>
                      <a:pt x="162385" y="21839"/>
                      <a:pt x="162490" y="19133"/>
                    </a:cubicBezTo>
                    <a:cubicBezTo>
                      <a:pt x="162574" y="16945"/>
                      <a:pt x="159821" y="15661"/>
                      <a:pt x="159327" y="13530"/>
                    </a:cubicBezTo>
                    <a:cubicBezTo>
                      <a:pt x="159129" y="12668"/>
                      <a:pt x="159325" y="11773"/>
                      <a:pt x="159405" y="10894"/>
                    </a:cubicBezTo>
                    <a:cubicBezTo>
                      <a:pt x="159709" y="7612"/>
                      <a:pt x="158263" y="4218"/>
                      <a:pt x="155688" y="2163"/>
                    </a:cubicBezTo>
                    <a:cubicBezTo>
                      <a:pt x="153919" y="751"/>
                      <a:pt x="151652" y="0"/>
                      <a:pt x="1493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3"/>
              <p:cNvSpPr/>
              <p:nvPr/>
            </p:nvSpPr>
            <p:spPr>
              <a:xfrm>
                <a:off x="6146600" y="3671525"/>
                <a:ext cx="342925" cy="189500"/>
              </a:xfrm>
              <a:custGeom>
                <a:avLst/>
                <a:gdLst/>
                <a:ahLst/>
                <a:cxnLst/>
                <a:rect l="l" t="t" r="r" b="b"/>
                <a:pathLst>
                  <a:path w="13717" h="7580" extrusionOk="0">
                    <a:moveTo>
                      <a:pt x="9951" y="0"/>
                    </a:moveTo>
                    <a:cubicBezTo>
                      <a:pt x="6355" y="0"/>
                      <a:pt x="1" y="1281"/>
                      <a:pt x="2486" y="4894"/>
                    </a:cubicBezTo>
                    <a:cubicBezTo>
                      <a:pt x="3169" y="5885"/>
                      <a:pt x="4297" y="6467"/>
                      <a:pt x="5404" y="6938"/>
                    </a:cubicBezTo>
                    <a:cubicBezTo>
                      <a:pt x="6217" y="7282"/>
                      <a:pt x="7136" y="7580"/>
                      <a:pt x="8003" y="7580"/>
                    </a:cubicBezTo>
                    <a:cubicBezTo>
                      <a:pt x="8565" y="7580"/>
                      <a:pt x="9106" y="7454"/>
                      <a:pt x="9581" y="7134"/>
                    </a:cubicBezTo>
                    <a:cubicBezTo>
                      <a:pt x="10406" y="6577"/>
                      <a:pt x="13156" y="2774"/>
                      <a:pt x="13348" y="1948"/>
                    </a:cubicBezTo>
                    <a:cubicBezTo>
                      <a:pt x="13716" y="358"/>
                      <a:pt x="13186" y="447"/>
                      <a:pt x="11597" y="126"/>
                    </a:cubicBezTo>
                    <a:cubicBezTo>
                      <a:pt x="11194" y="44"/>
                      <a:pt x="10620" y="0"/>
                      <a:pt x="99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3"/>
              <p:cNvSpPr/>
              <p:nvPr/>
            </p:nvSpPr>
            <p:spPr>
              <a:xfrm>
                <a:off x="5901600" y="3652500"/>
                <a:ext cx="558700" cy="402875"/>
              </a:xfrm>
              <a:custGeom>
                <a:avLst/>
                <a:gdLst/>
                <a:ahLst/>
                <a:cxnLst/>
                <a:rect l="l" t="t" r="r" b="b"/>
                <a:pathLst>
                  <a:path w="22348" h="16115" extrusionOk="0">
                    <a:moveTo>
                      <a:pt x="946" y="1"/>
                    </a:moveTo>
                    <a:cubicBezTo>
                      <a:pt x="616" y="1"/>
                      <a:pt x="299" y="66"/>
                      <a:pt x="1" y="208"/>
                    </a:cubicBezTo>
                    <a:cubicBezTo>
                      <a:pt x="742" y="1762"/>
                      <a:pt x="2032" y="3475"/>
                      <a:pt x="2935" y="5119"/>
                    </a:cubicBezTo>
                    <a:cubicBezTo>
                      <a:pt x="6575" y="11745"/>
                      <a:pt x="13987" y="16115"/>
                      <a:pt x="21544" y="16115"/>
                    </a:cubicBezTo>
                    <a:cubicBezTo>
                      <a:pt x="21635" y="16115"/>
                      <a:pt x="21726" y="16114"/>
                      <a:pt x="21817" y="16113"/>
                    </a:cubicBezTo>
                    <a:cubicBezTo>
                      <a:pt x="22347" y="15571"/>
                      <a:pt x="21564" y="14744"/>
                      <a:pt x="20866" y="14448"/>
                    </a:cubicBezTo>
                    <a:cubicBezTo>
                      <a:pt x="18934" y="13634"/>
                      <a:pt x="16857" y="13226"/>
                      <a:pt x="14879" y="12532"/>
                    </a:cubicBezTo>
                    <a:cubicBezTo>
                      <a:pt x="12900" y="11839"/>
                      <a:pt x="10943" y="10790"/>
                      <a:pt x="9769" y="9051"/>
                    </a:cubicBezTo>
                    <a:cubicBezTo>
                      <a:pt x="9280" y="8326"/>
                      <a:pt x="8945" y="7508"/>
                      <a:pt x="8542" y="6731"/>
                    </a:cubicBezTo>
                    <a:cubicBezTo>
                      <a:pt x="7503" y="4729"/>
                      <a:pt x="3759" y="1"/>
                      <a:pt x="9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3"/>
              <p:cNvSpPr/>
              <p:nvPr/>
            </p:nvSpPr>
            <p:spPr>
              <a:xfrm>
                <a:off x="6249675" y="4061675"/>
                <a:ext cx="964575" cy="811125"/>
              </a:xfrm>
              <a:custGeom>
                <a:avLst/>
                <a:gdLst/>
                <a:ahLst/>
                <a:cxnLst/>
                <a:rect l="l" t="t" r="r" b="b"/>
                <a:pathLst>
                  <a:path w="38583" h="32445" extrusionOk="0">
                    <a:moveTo>
                      <a:pt x="17573" y="0"/>
                    </a:moveTo>
                    <a:cubicBezTo>
                      <a:pt x="14431" y="0"/>
                      <a:pt x="10968" y="2180"/>
                      <a:pt x="9011" y="4369"/>
                    </a:cubicBezTo>
                    <a:cubicBezTo>
                      <a:pt x="8028" y="5468"/>
                      <a:pt x="7111" y="6810"/>
                      <a:pt x="5676" y="7153"/>
                    </a:cubicBezTo>
                    <a:cubicBezTo>
                      <a:pt x="4830" y="7356"/>
                      <a:pt x="3925" y="7164"/>
                      <a:pt x="3076" y="7361"/>
                    </a:cubicBezTo>
                    <a:cubicBezTo>
                      <a:pt x="581" y="7938"/>
                      <a:pt x="1" y="11293"/>
                      <a:pt x="569" y="13791"/>
                    </a:cubicBezTo>
                    <a:cubicBezTo>
                      <a:pt x="1136" y="16289"/>
                      <a:pt x="2307" y="18910"/>
                      <a:pt x="1374" y="21296"/>
                    </a:cubicBezTo>
                    <a:cubicBezTo>
                      <a:pt x="1185" y="21776"/>
                      <a:pt x="913" y="22246"/>
                      <a:pt x="921" y="22762"/>
                    </a:cubicBezTo>
                    <a:cubicBezTo>
                      <a:pt x="932" y="23380"/>
                      <a:pt x="1355" y="23921"/>
                      <a:pt x="1849" y="24293"/>
                    </a:cubicBezTo>
                    <a:cubicBezTo>
                      <a:pt x="2646" y="24890"/>
                      <a:pt x="3559" y="25128"/>
                      <a:pt x="4517" y="25128"/>
                    </a:cubicBezTo>
                    <a:cubicBezTo>
                      <a:pt x="6301" y="25128"/>
                      <a:pt x="8239" y="24301"/>
                      <a:pt x="9868" y="23418"/>
                    </a:cubicBezTo>
                    <a:cubicBezTo>
                      <a:pt x="11665" y="22444"/>
                      <a:pt x="13735" y="21414"/>
                      <a:pt x="15685" y="21414"/>
                    </a:cubicBezTo>
                    <a:cubicBezTo>
                      <a:pt x="16453" y="21414"/>
                      <a:pt x="17203" y="21574"/>
                      <a:pt x="17910" y="21960"/>
                    </a:cubicBezTo>
                    <a:cubicBezTo>
                      <a:pt x="20585" y="23420"/>
                      <a:pt x="20837" y="27119"/>
                      <a:pt x="22486" y="29685"/>
                    </a:cubicBezTo>
                    <a:cubicBezTo>
                      <a:pt x="23522" y="31296"/>
                      <a:pt x="25450" y="32445"/>
                      <a:pt x="27291" y="32445"/>
                    </a:cubicBezTo>
                    <a:cubicBezTo>
                      <a:pt x="28027" y="32445"/>
                      <a:pt x="28749" y="32261"/>
                      <a:pt x="29394" y="31851"/>
                    </a:cubicBezTo>
                    <a:cubicBezTo>
                      <a:pt x="30163" y="31362"/>
                      <a:pt x="30731" y="30624"/>
                      <a:pt x="31285" y="29900"/>
                    </a:cubicBezTo>
                    <a:lnTo>
                      <a:pt x="34684" y="25460"/>
                    </a:lnTo>
                    <a:cubicBezTo>
                      <a:pt x="36183" y="23501"/>
                      <a:pt x="37736" y="21414"/>
                      <a:pt x="38025" y="18965"/>
                    </a:cubicBezTo>
                    <a:cubicBezTo>
                      <a:pt x="38582" y="14235"/>
                      <a:pt x="34390" y="10436"/>
                      <a:pt x="30609" y="7540"/>
                    </a:cubicBezTo>
                    <a:cubicBezTo>
                      <a:pt x="30407" y="6031"/>
                      <a:pt x="30190" y="4479"/>
                      <a:pt x="29421" y="3165"/>
                    </a:cubicBezTo>
                    <a:cubicBezTo>
                      <a:pt x="28683" y="1906"/>
                      <a:pt x="27576" y="1186"/>
                      <a:pt x="26718" y="1186"/>
                    </a:cubicBezTo>
                    <a:cubicBezTo>
                      <a:pt x="25783" y="1186"/>
                      <a:pt x="25141" y="2039"/>
                      <a:pt x="25589" y="3982"/>
                    </a:cubicBezTo>
                    <a:cubicBezTo>
                      <a:pt x="25561" y="3983"/>
                      <a:pt x="25533" y="3983"/>
                      <a:pt x="25505" y="3983"/>
                    </a:cubicBezTo>
                    <a:cubicBezTo>
                      <a:pt x="23077" y="3983"/>
                      <a:pt x="21095" y="399"/>
                      <a:pt x="18382" y="51"/>
                    </a:cubicBezTo>
                    <a:cubicBezTo>
                      <a:pt x="18115" y="17"/>
                      <a:pt x="17846" y="0"/>
                      <a:pt x="175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58" name="Google Shape;1558;p33"/>
            <p:cNvSpPr/>
            <p:nvPr/>
          </p:nvSpPr>
          <p:spPr>
            <a:xfrm>
              <a:off x="3207550" y="2207400"/>
              <a:ext cx="54900" cy="54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3"/>
            <p:cNvSpPr/>
            <p:nvPr/>
          </p:nvSpPr>
          <p:spPr>
            <a:xfrm>
              <a:off x="3864775" y="3580375"/>
              <a:ext cx="54900" cy="54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3"/>
            <p:cNvSpPr/>
            <p:nvPr/>
          </p:nvSpPr>
          <p:spPr>
            <a:xfrm>
              <a:off x="5388775" y="2451350"/>
              <a:ext cx="54900" cy="54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3"/>
            <p:cNvSpPr/>
            <p:nvPr/>
          </p:nvSpPr>
          <p:spPr>
            <a:xfrm>
              <a:off x="4691050" y="3317675"/>
              <a:ext cx="54900" cy="54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2" name="Google Shape;1562;p3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sp>
        <p:nvSpPr>
          <p:cNvPr id="1563" name="Google Shape;1563;p33"/>
          <p:cNvSpPr/>
          <p:nvPr/>
        </p:nvSpPr>
        <p:spPr>
          <a:xfrm>
            <a:off x="457200" y="1028450"/>
            <a:ext cx="771600" cy="77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cxnSp>
        <p:nvCxnSpPr>
          <p:cNvPr id="1564" name="Google Shape;1564;p33"/>
          <p:cNvCxnSpPr>
            <a:stCxn id="1563" idx="4"/>
            <a:endCxn id="1558" idx="2"/>
          </p:cNvCxnSpPr>
          <p:nvPr/>
        </p:nvCxnSpPr>
        <p:spPr>
          <a:xfrm rot="-5400000" flipH="1">
            <a:off x="1807950" y="835100"/>
            <a:ext cx="434700" cy="23646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65" name="Google Shape;1565;p33"/>
          <p:cNvSpPr/>
          <p:nvPr/>
        </p:nvSpPr>
        <p:spPr>
          <a:xfrm>
            <a:off x="461350" y="3943975"/>
            <a:ext cx="771600" cy="77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cxnSp>
        <p:nvCxnSpPr>
          <p:cNvPr id="1566" name="Google Shape;1566;p33"/>
          <p:cNvCxnSpPr>
            <a:stCxn id="1565" idx="0"/>
            <a:endCxn id="1559" idx="2"/>
          </p:cNvCxnSpPr>
          <p:nvPr/>
        </p:nvCxnSpPr>
        <p:spPr>
          <a:xfrm rot="-5400000">
            <a:off x="2188000" y="2267125"/>
            <a:ext cx="336000" cy="30177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67" name="Google Shape;1567;p33"/>
          <p:cNvSpPr/>
          <p:nvPr/>
        </p:nvSpPr>
        <p:spPr>
          <a:xfrm>
            <a:off x="7915200" y="1028450"/>
            <a:ext cx="771600" cy="7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cxnSp>
        <p:nvCxnSpPr>
          <p:cNvPr id="1568" name="Google Shape;1568;p33"/>
          <p:cNvCxnSpPr>
            <a:stCxn id="1567" idx="4"/>
            <a:endCxn id="1560" idx="6"/>
          </p:cNvCxnSpPr>
          <p:nvPr/>
        </p:nvCxnSpPr>
        <p:spPr>
          <a:xfrm rot="5400000">
            <a:off x="6532950" y="710900"/>
            <a:ext cx="678900" cy="2857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69" name="Google Shape;1569;p33"/>
          <p:cNvSpPr/>
          <p:nvPr/>
        </p:nvSpPr>
        <p:spPr>
          <a:xfrm>
            <a:off x="7915200" y="3943975"/>
            <a:ext cx="771600" cy="771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cxnSp>
        <p:nvCxnSpPr>
          <p:cNvPr id="1570" name="Google Shape;1570;p33"/>
          <p:cNvCxnSpPr>
            <a:stCxn id="1569" idx="0"/>
            <a:endCxn id="1561" idx="6"/>
          </p:cNvCxnSpPr>
          <p:nvPr/>
        </p:nvCxnSpPr>
        <p:spPr>
          <a:xfrm rot="5400000" flipH="1">
            <a:off x="6224100" y="1867075"/>
            <a:ext cx="598800" cy="3555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571" name="Google Shape;1571;p33"/>
          <p:cNvGrpSpPr/>
          <p:nvPr/>
        </p:nvGrpSpPr>
        <p:grpSpPr>
          <a:xfrm>
            <a:off x="1301925" y="884150"/>
            <a:ext cx="2060100" cy="841950"/>
            <a:chOff x="1301925" y="988925"/>
            <a:chExt cx="2060100" cy="841950"/>
          </a:xfrm>
        </p:grpSpPr>
        <p:sp>
          <p:nvSpPr>
            <p:cNvPr id="1572" name="Google Shape;1572;p33"/>
            <p:cNvSpPr txBox="1"/>
            <p:nvPr/>
          </p:nvSpPr>
          <p:spPr>
            <a:xfrm>
              <a:off x="1301925" y="1324175"/>
              <a:ext cx="20601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73" name="Google Shape;1573;p33"/>
            <p:cNvSpPr txBox="1"/>
            <p:nvPr/>
          </p:nvSpPr>
          <p:spPr>
            <a:xfrm>
              <a:off x="1301926" y="988925"/>
              <a:ext cx="1748100" cy="33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ExtraBold"/>
                  <a:ea typeface="Fira Sans Extra Condensed ExtraBold"/>
                  <a:cs typeface="Fira Sans Extra Condensed ExtraBold"/>
                  <a:sym typeface="Fira Sans Extra Condensed ExtraBold"/>
                </a:rPr>
                <a:t>Mars</a:t>
              </a:r>
              <a:endParaRPr sz="2000">
                <a:solidFill>
                  <a:schemeClr val="dk1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endParaRPr>
            </a:p>
          </p:txBody>
        </p:sp>
      </p:grpSp>
      <p:grpSp>
        <p:nvGrpSpPr>
          <p:cNvPr id="1574" name="Google Shape;1574;p33"/>
          <p:cNvGrpSpPr/>
          <p:nvPr/>
        </p:nvGrpSpPr>
        <p:grpSpPr>
          <a:xfrm>
            <a:off x="1301925" y="3804025"/>
            <a:ext cx="2060100" cy="841948"/>
            <a:chOff x="1301925" y="3908800"/>
            <a:chExt cx="2060100" cy="841948"/>
          </a:xfrm>
        </p:grpSpPr>
        <p:sp>
          <p:nvSpPr>
            <p:cNvPr id="1575" name="Google Shape;1575;p33"/>
            <p:cNvSpPr txBox="1"/>
            <p:nvPr/>
          </p:nvSpPr>
          <p:spPr>
            <a:xfrm>
              <a:off x="1301925" y="4244048"/>
              <a:ext cx="20601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76" name="Google Shape;1576;p33"/>
            <p:cNvSpPr txBox="1"/>
            <p:nvPr/>
          </p:nvSpPr>
          <p:spPr>
            <a:xfrm>
              <a:off x="1301926" y="3908800"/>
              <a:ext cx="1748100" cy="33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ExtraBold"/>
                  <a:ea typeface="Fira Sans Extra Condensed ExtraBold"/>
                  <a:cs typeface="Fira Sans Extra Condensed ExtraBold"/>
                  <a:sym typeface="Fira Sans Extra Condensed ExtraBold"/>
                </a:rPr>
                <a:t>Venus</a:t>
              </a:r>
              <a:endParaRPr sz="2000">
                <a:solidFill>
                  <a:schemeClr val="dk1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endParaRPr>
            </a:p>
          </p:txBody>
        </p:sp>
      </p:grpSp>
      <p:grpSp>
        <p:nvGrpSpPr>
          <p:cNvPr id="1577" name="Google Shape;1577;p33"/>
          <p:cNvGrpSpPr/>
          <p:nvPr/>
        </p:nvGrpSpPr>
        <p:grpSpPr>
          <a:xfrm>
            <a:off x="5771675" y="884150"/>
            <a:ext cx="2060151" cy="841950"/>
            <a:chOff x="5771675" y="988925"/>
            <a:chExt cx="2060151" cy="841950"/>
          </a:xfrm>
        </p:grpSpPr>
        <p:sp>
          <p:nvSpPr>
            <p:cNvPr id="1578" name="Google Shape;1578;p33"/>
            <p:cNvSpPr txBox="1"/>
            <p:nvPr/>
          </p:nvSpPr>
          <p:spPr>
            <a:xfrm>
              <a:off x="5771675" y="1324175"/>
              <a:ext cx="20601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79" name="Google Shape;1579;p33"/>
            <p:cNvSpPr txBox="1"/>
            <p:nvPr/>
          </p:nvSpPr>
          <p:spPr>
            <a:xfrm>
              <a:off x="6083726" y="988925"/>
              <a:ext cx="1748100" cy="33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ExtraBold"/>
                  <a:ea typeface="Fira Sans Extra Condensed ExtraBold"/>
                  <a:cs typeface="Fira Sans Extra Condensed ExtraBold"/>
                  <a:sym typeface="Fira Sans Extra Condensed ExtraBold"/>
                </a:rPr>
                <a:t>Mercury</a:t>
              </a:r>
              <a:endParaRPr sz="2000">
                <a:solidFill>
                  <a:schemeClr val="dk1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endParaRPr>
            </a:p>
          </p:txBody>
        </p:sp>
      </p:grpSp>
      <p:grpSp>
        <p:nvGrpSpPr>
          <p:cNvPr id="1580" name="Google Shape;1580;p33"/>
          <p:cNvGrpSpPr/>
          <p:nvPr/>
        </p:nvGrpSpPr>
        <p:grpSpPr>
          <a:xfrm>
            <a:off x="5771675" y="3804025"/>
            <a:ext cx="2060151" cy="841948"/>
            <a:chOff x="5771675" y="3908800"/>
            <a:chExt cx="2060151" cy="841948"/>
          </a:xfrm>
        </p:grpSpPr>
        <p:sp>
          <p:nvSpPr>
            <p:cNvPr id="1581" name="Google Shape;1581;p33"/>
            <p:cNvSpPr txBox="1"/>
            <p:nvPr/>
          </p:nvSpPr>
          <p:spPr>
            <a:xfrm>
              <a:off x="5771675" y="4244048"/>
              <a:ext cx="20601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82" name="Google Shape;1582;p33"/>
            <p:cNvSpPr txBox="1"/>
            <p:nvPr/>
          </p:nvSpPr>
          <p:spPr>
            <a:xfrm>
              <a:off x="6083726" y="3908800"/>
              <a:ext cx="1748100" cy="33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ExtraBold"/>
                  <a:ea typeface="Fira Sans Extra Condensed ExtraBold"/>
                  <a:cs typeface="Fira Sans Extra Condensed ExtraBold"/>
                  <a:sym typeface="Fira Sans Extra Condensed ExtraBold"/>
                </a:rPr>
                <a:t>Jupiter</a:t>
              </a:r>
              <a:endParaRPr sz="2000">
                <a:solidFill>
                  <a:schemeClr val="dk1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endParaRPr>
            </a:p>
          </p:txBody>
        </p:sp>
      </p:grpSp>
      <p:grpSp>
        <p:nvGrpSpPr>
          <p:cNvPr id="1583" name="Google Shape;1583;p33"/>
          <p:cNvGrpSpPr/>
          <p:nvPr/>
        </p:nvGrpSpPr>
        <p:grpSpPr>
          <a:xfrm>
            <a:off x="627709" y="1164569"/>
            <a:ext cx="430580" cy="490644"/>
            <a:chOff x="-1876641" y="2140419"/>
            <a:chExt cx="430580" cy="490644"/>
          </a:xfrm>
        </p:grpSpPr>
        <p:sp>
          <p:nvSpPr>
            <p:cNvPr id="1584" name="Google Shape;1584;p33"/>
            <p:cNvSpPr/>
            <p:nvPr/>
          </p:nvSpPr>
          <p:spPr>
            <a:xfrm>
              <a:off x="-1599268" y="2260156"/>
              <a:ext cx="33264" cy="40319"/>
            </a:xfrm>
            <a:custGeom>
              <a:avLst/>
              <a:gdLst/>
              <a:ahLst/>
              <a:cxnLst/>
              <a:rect l="l" t="t" r="r" b="b"/>
              <a:pathLst>
                <a:path w="6294" h="7629" extrusionOk="0">
                  <a:moveTo>
                    <a:pt x="1" y="0"/>
                  </a:moveTo>
                  <a:lnTo>
                    <a:pt x="96" y="553"/>
                  </a:lnTo>
                  <a:lnTo>
                    <a:pt x="210" y="1068"/>
                  </a:lnTo>
                  <a:lnTo>
                    <a:pt x="325" y="1564"/>
                  </a:lnTo>
                  <a:lnTo>
                    <a:pt x="458" y="2041"/>
                  </a:lnTo>
                  <a:lnTo>
                    <a:pt x="630" y="2498"/>
                  </a:lnTo>
                  <a:lnTo>
                    <a:pt x="802" y="2918"/>
                  </a:lnTo>
                  <a:lnTo>
                    <a:pt x="992" y="3299"/>
                  </a:lnTo>
                  <a:lnTo>
                    <a:pt x="1221" y="3643"/>
                  </a:lnTo>
                  <a:lnTo>
                    <a:pt x="1545" y="4081"/>
                  </a:lnTo>
                  <a:lnTo>
                    <a:pt x="1869" y="4501"/>
                  </a:lnTo>
                  <a:lnTo>
                    <a:pt x="2213" y="4882"/>
                  </a:lnTo>
                  <a:lnTo>
                    <a:pt x="2575" y="5226"/>
                  </a:lnTo>
                  <a:lnTo>
                    <a:pt x="2918" y="5569"/>
                  </a:lnTo>
                  <a:lnTo>
                    <a:pt x="3281" y="5855"/>
                  </a:lnTo>
                  <a:lnTo>
                    <a:pt x="3624" y="6141"/>
                  </a:lnTo>
                  <a:lnTo>
                    <a:pt x="3986" y="6389"/>
                  </a:lnTo>
                  <a:lnTo>
                    <a:pt x="4311" y="6618"/>
                  </a:lnTo>
                  <a:lnTo>
                    <a:pt x="4654" y="6827"/>
                  </a:lnTo>
                  <a:lnTo>
                    <a:pt x="4978" y="6999"/>
                  </a:lnTo>
                  <a:lnTo>
                    <a:pt x="5283" y="7171"/>
                  </a:lnTo>
                  <a:lnTo>
                    <a:pt x="5836" y="7438"/>
                  </a:lnTo>
                  <a:lnTo>
                    <a:pt x="6294" y="7628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3"/>
            <p:cNvSpPr/>
            <p:nvPr/>
          </p:nvSpPr>
          <p:spPr>
            <a:xfrm>
              <a:off x="-1566009" y="2219736"/>
              <a:ext cx="34781" cy="40425"/>
            </a:xfrm>
            <a:custGeom>
              <a:avLst/>
              <a:gdLst/>
              <a:ahLst/>
              <a:cxnLst/>
              <a:rect l="l" t="t" r="r" b="b"/>
              <a:pathLst>
                <a:path w="6581" h="7649" extrusionOk="0">
                  <a:moveTo>
                    <a:pt x="20" y="1"/>
                  </a:moveTo>
                  <a:lnTo>
                    <a:pt x="1" y="20"/>
                  </a:lnTo>
                  <a:lnTo>
                    <a:pt x="1" y="7648"/>
                  </a:lnTo>
                  <a:lnTo>
                    <a:pt x="6313" y="7648"/>
                  </a:lnTo>
                  <a:lnTo>
                    <a:pt x="6409" y="6923"/>
                  </a:lnTo>
                  <a:lnTo>
                    <a:pt x="6485" y="6180"/>
                  </a:lnTo>
                  <a:lnTo>
                    <a:pt x="6542" y="5436"/>
                  </a:lnTo>
                  <a:lnTo>
                    <a:pt x="6561" y="4692"/>
                  </a:lnTo>
                  <a:lnTo>
                    <a:pt x="6580" y="3948"/>
                  </a:lnTo>
                  <a:lnTo>
                    <a:pt x="6561" y="3205"/>
                  </a:lnTo>
                  <a:lnTo>
                    <a:pt x="6542" y="2499"/>
                  </a:lnTo>
                  <a:lnTo>
                    <a:pt x="6504" y="1812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3"/>
            <p:cNvSpPr/>
            <p:nvPr/>
          </p:nvSpPr>
          <p:spPr>
            <a:xfrm>
              <a:off x="-1876641" y="2140419"/>
              <a:ext cx="430580" cy="490644"/>
            </a:xfrm>
            <a:custGeom>
              <a:avLst/>
              <a:gdLst/>
              <a:ahLst/>
              <a:cxnLst/>
              <a:rect l="l" t="t" r="r" b="b"/>
              <a:pathLst>
                <a:path w="81472" h="92837" extrusionOk="0">
                  <a:moveTo>
                    <a:pt x="58968" y="9707"/>
                  </a:moveTo>
                  <a:lnTo>
                    <a:pt x="59139" y="9726"/>
                  </a:lnTo>
                  <a:lnTo>
                    <a:pt x="59311" y="9764"/>
                  </a:lnTo>
                  <a:lnTo>
                    <a:pt x="59483" y="9802"/>
                  </a:lnTo>
                  <a:lnTo>
                    <a:pt x="68389" y="12282"/>
                  </a:lnTo>
                  <a:lnTo>
                    <a:pt x="68579" y="12339"/>
                  </a:lnTo>
                  <a:lnTo>
                    <a:pt x="68751" y="12415"/>
                  </a:lnTo>
                  <a:lnTo>
                    <a:pt x="68923" y="12491"/>
                  </a:lnTo>
                  <a:lnTo>
                    <a:pt x="69094" y="12587"/>
                  </a:lnTo>
                  <a:lnTo>
                    <a:pt x="69247" y="12701"/>
                  </a:lnTo>
                  <a:lnTo>
                    <a:pt x="69399" y="12816"/>
                  </a:lnTo>
                  <a:lnTo>
                    <a:pt x="69533" y="12930"/>
                  </a:lnTo>
                  <a:lnTo>
                    <a:pt x="69647" y="13064"/>
                  </a:lnTo>
                  <a:lnTo>
                    <a:pt x="69781" y="13216"/>
                  </a:lnTo>
                  <a:lnTo>
                    <a:pt x="69876" y="13369"/>
                  </a:lnTo>
                  <a:lnTo>
                    <a:pt x="69971" y="13521"/>
                  </a:lnTo>
                  <a:lnTo>
                    <a:pt x="70067" y="13693"/>
                  </a:lnTo>
                  <a:lnTo>
                    <a:pt x="70143" y="13864"/>
                  </a:lnTo>
                  <a:lnTo>
                    <a:pt x="70200" y="14055"/>
                  </a:lnTo>
                  <a:lnTo>
                    <a:pt x="70238" y="14246"/>
                  </a:lnTo>
                  <a:lnTo>
                    <a:pt x="70277" y="14437"/>
                  </a:lnTo>
                  <a:lnTo>
                    <a:pt x="70372" y="15161"/>
                  </a:lnTo>
                  <a:lnTo>
                    <a:pt x="70429" y="15752"/>
                  </a:lnTo>
                  <a:lnTo>
                    <a:pt x="70486" y="16477"/>
                  </a:lnTo>
                  <a:lnTo>
                    <a:pt x="70524" y="17335"/>
                  </a:lnTo>
                  <a:lnTo>
                    <a:pt x="70563" y="18289"/>
                  </a:lnTo>
                  <a:lnTo>
                    <a:pt x="70563" y="19300"/>
                  </a:lnTo>
                  <a:lnTo>
                    <a:pt x="70544" y="20406"/>
                  </a:lnTo>
                  <a:lnTo>
                    <a:pt x="70467" y="21531"/>
                  </a:lnTo>
                  <a:lnTo>
                    <a:pt x="70429" y="22103"/>
                  </a:lnTo>
                  <a:lnTo>
                    <a:pt x="70353" y="22694"/>
                  </a:lnTo>
                  <a:lnTo>
                    <a:pt x="70277" y="23285"/>
                  </a:lnTo>
                  <a:lnTo>
                    <a:pt x="70181" y="23877"/>
                  </a:lnTo>
                  <a:lnTo>
                    <a:pt x="70067" y="24449"/>
                  </a:lnTo>
                  <a:lnTo>
                    <a:pt x="69933" y="25040"/>
                  </a:lnTo>
                  <a:lnTo>
                    <a:pt x="69800" y="25612"/>
                  </a:lnTo>
                  <a:lnTo>
                    <a:pt x="69628" y="26184"/>
                  </a:lnTo>
                  <a:lnTo>
                    <a:pt x="69437" y="26737"/>
                  </a:lnTo>
                  <a:lnTo>
                    <a:pt x="69228" y="27271"/>
                  </a:lnTo>
                  <a:lnTo>
                    <a:pt x="68999" y="27805"/>
                  </a:lnTo>
                  <a:lnTo>
                    <a:pt x="68751" y="28320"/>
                  </a:lnTo>
                  <a:lnTo>
                    <a:pt x="68465" y="28797"/>
                  </a:lnTo>
                  <a:lnTo>
                    <a:pt x="68160" y="29274"/>
                  </a:lnTo>
                  <a:lnTo>
                    <a:pt x="67836" y="29731"/>
                  </a:lnTo>
                  <a:lnTo>
                    <a:pt x="67511" y="30151"/>
                  </a:lnTo>
                  <a:lnTo>
                    <a:pt x="67168" y="30571"/>
                  </a:lnTo>
                  <a:lnTo>
                    <a:pt x="66825" y="30952"/>
                  </a:lnTo>
                  <a:lnTo>
                    <a:pt x="66462" y="31333"/>
                  </a:lnTo>
                  <a:lnTo>
                    <a:pt x="66100" y="31677"/>
                  </a:lnTo>
                  <a:lnTo>
                    <a:pt x="65738" y="32020"/>
                  </a:lnTo>
                  <a:lnTo>
                    <a:pt x="65394" y="32325"/>
                  </a:lnTo>
                  <a:lnTo>
                    <a:pt x="65032" y="32630"/>
                  </a:lnTo>
                  <a:lnTo>
                    <a:pt x="64670" y="32897"/>
                  </a:lnTo>
                  <a:lnTo>
                    <a:pt x="64307" y="33164"/>
                  </a:lnTo>
                  <a:lnTo>
                    <a:pt x="63945" y="33412"/>
                  </a:lnTo>
                  <a:lnTo>
                    <a:pt x="63259" y="33870"/>
                  </a:lnTo>
                  <a:lnTo>
                    <a:pt x="62591" y="34251"/>
                  </a:lnTo>
                  <a:lnTo>
                    <a:pt x="61962" y="34575"/>
                  </a:lnTo>
                  <a:lnTo>
                    <a:pt x="61371" y="34842"/>
                  </a:lnTo>
                  <a:lnTo>
                    <a:pt x="60837" y="35071"/>
                  </a:lnTo>
                  <a:lnTo>
                    <a:pt x="60379" y="35243"/>
                  </a:lnTo>
                  <a:lnTo>
                    <a:pt x="59997" y="35376"/>
                  </a:lnTo>
                  <a:lnTo>
                    <a:pt x="59692" y="35472"/>
                  </a:lnTo>
                  <a:lnTo>
                    <a:pt x="59406" y="35548"/>
                  </a:lnTo>
                  <a:lnTo>
                    <a:pt x="59101" y="35605"/>
                  </a:lnTo>
                  <a:lnTo>
                    <a:pt x="58796" y="35624"/>
                  </a:lnTo>
                  <a:lnTo>
                    <a:pt x="58491" y="35605"/>
                  </a:lnTo>
                  <a:lnTo>
                    <a:pt x="58186" y="35548"/>
                  </a:lnTo>
                  <a:lnTo>
                    <a:pt x="57881" y="35472"/>
                  </a:lnTo>
                  <a:lnTo>
                    <a:pt x="57575" y="35376"/>
                  </a:lnTo>
                  <a:lnTo>
                    <a:pt x="57194" y="35243"/>
                  </a:lnTo>
                  <a:lnTo>
                    <a:pt x="56736" y="35071"/>
                  </a:lnTo>
                  <a:lnTo>
                    <a:pt x="56221" y="34842"/>
                  </a:lnTo>
                  <a:lnTo>
                    <a:pt x="55630" y="34575"/>
                  </a:lnTo>
                  <a:lnTo>
                    <a:pt x="55001" y="34251"/>
                  </a:lnTo>
                  <a:lnTo>
                    <a:pt x="54333" y="33870"/>
                  </a:lnTo>
                  <a:lnTo>
                    <a:pt x="53628" y="33412"/>
                  </a:lnTo>
                  <a:lnTo>
                    <a:pt x="53285" y="33164"/>
                  </a:lnTo>
                  <a:lnTo>
                    <a:pt x="52922" y="32897"/>
                  </a:lnTo>
                  <a:lnTo>
                    <a:pt x="52560" y="32630"/>
                  </a:lnTo>
                  <a:lnTo>
                    <a:pt x="52197" y="32325"/>
                  </a:lnTo>
                  <a:lnTo>
                    <a:pt x="51835" y="32020"/>
                  </a:lnTo>
                  <a:lnTo>
                    <a:pt x="51473" y="31677"/>
                  </a:lnTo>
                  <a:lnTo>
                    <a:pt x="51110" y="31333"/>
                  </a:lnTo>
                  <a:lnTo>
                    <a:pt x="50767" y="30952"/>
                  </a:lnTo>
                  <a:lnTo>
                    <a:pt x="50424" y="30571"/>
                  </a:lnTo>
                  <a:lnTo>
                    <a:pt x="50081" y="30151"/>
                  </a:lnTo>
                  <a:lnTo>
                    <a:pt x="49737" y="29731"/>
                  </a:lnTo>
                  <a:lnTo>
                    <a:pt x="49413" y="29274"/>
                  </a:lnTo>
                  <a:lnTo>
                    <a:pt x="49108" y="28797"/>
                  </a:lnTo>
                  <a:lnTo>
                    <a:pt x="48841" y="28320"/>
                  </a:lnTo>
                  <a:lnTo>
                    <a:pt x="48574" y="27805"/>
                  </a:lnTo>
                  <a:lnTo>
                    <a:pt x="48345" y="27271"/>
                  </a:lnTo>
                  <a:lnTo>
                    <a:pt x="48135" y="26737"/>
                  </a:lnTo>
                  <a:lnTo>
                    <a:pt x="47964" y="26184"/>
                  </a:lnTo>
                  <a:lnTo>
                    <a:pt x="47792" y="25612"/>
                  </a:lnTo>
                  <a:lnTo>
                    <a:pt x="47640" y="25040"/>
                  </a:lnTo>
                  <a:lnTo>
                    <a:pt x="47506" y="24449"/>
                  </a:lnTo>
                  <a:lnTo>
                    <a:pt x="47411" y="23877"/>
                  </a:lnTo>
                  <a:lnTo>
                    <a:pt x="47315" y="23285"/>
                  </a:lnTo>
                  <a:lnTo>
                    <a:pt x="47220" y="22694"/>
                  </a:lnTo>
                  <a:lnTo>
                    <a:pt x="47163" y="22103"/>
                  </a:lnTo>
                  <a:lnTo>
                    <a:pt x="47106" y="21531"/>
                  </a:lnTo>
                  <a:lnTo>
                    <a:pt x="47048" y="20406"/>
                  </a:lnTo>
                  <a:lnTo>
                    <a:pt x="47010" y="19300"/>
                  </a:lnTo>
                  <a:lnTo>
                    <a:pt x="47029" y="18289"/>
                  </a:lnTo>
                  <a:lnTo>
                    <a:pt x="47048" y="17335"/>
                  </a:lnTo>
                  <a:lnTo>
                    <a:pt x="47106" y="16477"/>
                  </a:lnTo>
                  <a:lnTo>
                    <a:pt x="47163" y="15752"/>
                  </a:lnTo>
                  <a:lnTo>
                    <a:pt x="47220" y="15161"/>
                  </a:lnTo>
                  <a:lnTo>
                    <a:pt x="47296" y="14437"/>
                  </a:lnTo>
                  <a:lnTo>
                    <a:pt x="47334" y="14246"/>
                  </a:lnTo>
                  <a:lnTo>
                    <a:pt x="47392" y="14055"/>
                  </a:lnTo>
                  <a:lnTo>
                    <a:pt x="47449" y="13864"/>
                  </a:lnTo>
                  <a:lnTo>
                    <a:pt x="47525" y="13693"/>
                  </a:lnTo>
                  <a:lnTo>
                    <a:pt x="47601" y="13521"/>
                  </a:lnTo>
                  <a:lnTo>
                    <a:pt x="47697" y="13369"/>
                  </a:lnTo>
                  <a:lnTo>
                    <a:pt x="47811" y="13216"/>
                  </a:lnTo>
                  <a:lnTo>
                    <a:pt x="47926" y="13064"/>
                  </a:lnTo>
                  <a:lnTo>
                    <a:pt x="48059" y="12930"/>
                  </a:lnTo>
                  <a:lnTo>
                    <a:pt x="48193" y="12816"/>
                  </a:lnTo>
                  <a:lnTo>
                    <a:pt x="48345" y="12701"/>
                  </a:lnTo>
                  <a:lnTo>
                    <a:pt x="48498" y="12587"/>
                  </a:lnTo>
                  <a:lnTo>
                    <a:pt x="48650" y="12491"/>
                  </a:lnTo>
                  <a:lnTo>
                    <a:pt x="48822" y="12415"/>
                  </a:lnTo>
                  <a:lnTo>
                    <a:pt x="49013" y="12339"/>
                  </a:lnTo>
                  <a:lnTo>
                    <a:pt x="49184" y="12282"/>
                  </a:lnTo>
                  <a:lnTo>
                    <a:pt x="58090" y="9802"/>
                  </a:lnTo>
                  <a:lnTo>
                    <a:pt x="58262" y="9764"/>
                  </a:lnTo>
                  <a:lnTo>
                    <a:pt x="58434" y="9726"/>
                  </a:lnTo>
                  <a:lnTo>
                    <a:pt x="58605" y="9707"/>
                  </a:lnTo>
                  <a:close/>
                  <a:moveTo>
                    <a:pt x="39210" y="34060"/>
                  </a:moveTo>
                  <a:lnTo>
                    <a:pt x="39496" y="34556"/>
                  </a:lnTo>
                  <a:lnTo>
                    <a:pt x="39821" y="35052"/>
                  </a:lnTo>
                  <a:lnTo>
                    <a:pt x="40145" y="35529"/>
                  </a:lnTo>
                  <a:lnTo>
                    <a:pt x="40488" y="36006"/>
                  </a:lnTo>
                  <a:lnTo>
                    <a:pt x="40831" y="36482"/>
                  </a:lnTo>
                  <a:lnTo>
                    <a:pt x="41194" y="36940"/>
                  </a:lnTo>
                  <a:lnTo>
                    <a:pt x="41556" y="37379"/>
                  </a:lnTo>
                  <a:lnTo>
                    <a:pt x="41937" y="37817"/>
                  </a:lnTo>
                  <a:lnTo>
                    <a:pt x="32421" y="37817"/>
                  </a:lnTo>
                  <a:lnTo>
                    <a:pt x="32421" y="34060"/>
                  </a:lnTo>
                  <a:close/>
                  <a:moveTo>
                    <a:pt x="58796" y="0"/>
                  </a:moveTo>
                  <a:lnTo>
                    <a:pt x="57804" y="19"/>
                  </a:lnTo>
                  <a:lnTo>
                    <a:pt x="56832" y="76"/>
                  </a:lnTo>
                  <a:lnTo>
                    <a:pt x="55859" y="191"/>
                  </a:lnTo>
                  <a:lnTo>
                    <a:pt x="54925" y="324"/>
                  </a:lnTo>
                  <a:lnTo>
                    <a:pt x="53971" y="515"/>
                  </a:lnTo>
                  <a:lnTo>
                    <a:pt x="53056" y="725"/>
                  </a:lnTo>
                  <a:lnTo>
                    <a:pt x="52140" y="992"/>
                  </a:lnTo>
                  <a:lnTo>
                    <a:pt x="51244" y="1278"/>
                  </a:lnTo>
                  <a:lnTo>
                    <a:pt x="50367" y="1621"/>
                  </a:lnTo>
                  <a:lnTo>
                    <a:pt x="49509" y="1983"/>
                  </a:lnTo>
                  <a:lnTo>
                    <a:pt x="48669" y="2384"/>
                  </a:lnTo>
                  <a:lnTo>
                    <a:pt x="47849" y="2803"/>
                  </a:lnTo>
                  <a:lnTo>
                    <a:pt x="47048" y="3280"/>
                  </a:lnTo>
                  <a:lnTo>
                    <a:pt x="46266" y="3776"/>
                  </a:lnTo>
                  <a:lnTo>
                    <a:pt x="45523" y="4291"/>
                  </a:lnTo>
                  <a:lnTo>
                    <a:pt x="44779" y="4863"/>
                  </a:lnTo>
                  <a:lnTo>
                    <a:pt x="44073" y="5435"/>
                  </a:lnTo>
                  <a:lnTo>
                    <a:pt x="43387" y="6045"/>
                  </a:lnTo>
                  <a:lnTo>
                    <a:pt x="42719" y="6694"/>
                  </a:lnTo>
                  <a:lnTo>
                    <a:pt x="42090" y="7361"/>
                  </a:lnTo>
                  <a:lnTo>
                    <a:pt x="41480" y="8048"/>
                  </a:lnTo>
                  <a:lnTo>
                    <a:pt x="40889" y="8773"/>
                  </a:lnTo>
                  <a:lnTo>
                    <a:pt x="40335" y="9497"/>
                  </a:lnTo>
                  <a:lnTo>
                    <a:pt x="39821" y="10260"/>
                  </a:lnTo>
                  <a:lnTo>
                    <a:pt x="39325" y="11042"/>
                  </a:lnTo>
                  <a:lnTo>
                    <a:pt x="38867" y="11843"/>
                  </a:lnTo>
                  <a:lnTo>
                    <a:pt x="38447" y="12682"/>
                  </a:lnTo>
                  <a:lnTo>
                    <a:pt x="38047" y="13521"/>
                  </a:lnTo>
                  <a:lnTo>
                    <a:pt x="37685" y="14379"/>
                  </a:lnTo>
                  <a:lnTo>
                    <a:pt x="37360" y="15257"/>
                  </a:lnTo>
                  <a:lnTo>
                    <a:pt x="37074" y="16153"/>
                  </a:lnTo>
                  <a:lnTo>
                    <a:pt x="36826" y="17068"/>
                  </a:lnTo>
                  <a:lnTo>
                    <a:pt x="5207" y="17068"/>
                  </a:lnTo>
                  <a:lnTo>
                    <a:pt x="4921" y="17087"/>
                  </a:lnTo>
                  <a:lnTo>
                    <a:pt x="4654" y="17126"/>
                  </a:lnTo>
                  <a:lnTo>
                    <a:pt x="4387" y="17183"/>
                  </a:lnTo>
                  <a:lnTo>
                    <a:pt x="4120" y="17240"/>
                  </a:lnTo>
                  <a:lnTo>
                    <a:pt x="3853" y="17316"/>
                  </a:lnTo>
                  <a:lnTo>
                    <a:pt x="3605" y="17393"/>
                  </a:lnTo>
                  <a:lnTo>
                    <a:pt x="3357" y="17488"/>
                  </a:lnTo>
                  <a:lnTo>
                    <a:pt x="3109" y="17602"/>
                  </a:lnTo>
                  <a:lnTo>
                    <a:pt x="2880" y="17736"/>
                  </a:lnTo>
                  <a:lnTo>
                    <a:pt x="2652" y="17850"/>
                  </a:lnTo>
                  <a:lnTo>
                    <a:pt x="2423" y="18003"/>
                  </a:lnTo>
                  <a:lnTo>
                    <a:pt x="2213" y="18155"/>
                  </a:lnTo>
                  <a:lnTo>
                    <a:pt x="2003" y="18327"/>
                  </a:lnTo>
                  <a:lnTo>
                    <a:pt x="1812" y="18499"/>
                  </a:lnTo>
                  <a:lnTo>
                    <a:pt x="1622" y="18670"/>
                  </a:lnTo>
                  <a:lnTo>
                    <a:pt x="1431" y="18861"/>
                  </a:lnTo>
                  <a:lnTo>
                    <a:pt x="1259" y="19052"/>
                  </a:lnTo>
                  <a:lnTo>
                    <a:pt x="1107" y="19262"/>
                  </a:lnTo>
                  <a:lnTo>
                    <a:pt x="954" y="19490"/>
                  </a:lnTo>
                  <a:lnTo>
                    <a:pt x="802" y="19700"/>
                  </a:lnTo>
                  <a:lnTo>
                    <a:pt x="668" y="19929"/>
                  </a:lnTo>
                  <a:lnTo>
                    <a:pt x="554" y="20177"/>
                  </a:lnTo>
                  <a:lnTo>
                    <a:pt x="439" y="20406"/>
                  </a:lnTo>
                  <a:lnTo>
                    <a:pt x="344" y="20654"/>
                  </a:lnTo>
                  <a:lnTo>
                    <a:pt x="249" y="20921"/>
                  </a:lnTo>
                  <a:lnTo>
                    <a:pt x="172" y="21169"/>
                  </a:lnTo>
                  <a:lnTo>
                    <a:pt x="115" y="21436"/>
                  </a:lnTo>
                  <a:lnTo>
                    <a:pt x="77" y="21703"/>
                  </a:lnTo>
                  <a:lnTo>
                    <a:pt x="39" y="21989"/>
                  </a:lnTo>
                  <a:lnTo>
                    <a:pt x="20" y="22256"/>
                  </a:lnTo>
                  <a:lnTo>
                    <a:pt x="1" y="22542"/>
                  </a:lnTo>
                  <a:lnTo>
                    <a:pt x="1" y="28587"/>
                  </a:lnTo>
                  <a:lnTo>
                    <a:pt x="20" y="28854"/>
                  </a:lnTo>
                  <a:lnTo>
                    <a:pt x="39" y="29140"/>
                  </a:lnTo>
                  <a:lnTo>
                    <a:pt x="77" y="29407"/>
                  </a:lnTo>
                  <a:lnTo>
                    <a:pt x="115" y="29674"/>
                  </a:lnTo>
                  <a:lnTo>
                    <a:pt x="172" y="29941"/>
                  </a:lnTo>
                  <a:lnTo>
                    <a:pt x="249" y="30208"/>
                  </a:lnTo>
                  <a:lnTo>
                    <a:pt x="344" y="30456"/>
                  </a:lnTo>
                  <a:lnTo>
                    <a:pt x="439" y="30704"/>
                  </a:lnTo>
                  <a:lnTo>
                    <a:pt x="554" y="30952"/>
                  </a:lnTo>
                  <a:lnTo>
                    <a:pt x="668" y="31181"/>
                  </a:lnTo>
                  <a:lnTo>
                    <a:pt x="802" y="31410"/>
                  </a:lnTo>
                  <a:lnTo>
                    <a:pt x="954" y="31638"/>
                  </a:lnTo>
                  <a:lnTo>
                    <a:pt x="1107" y="31848"/>
                  </a:lnTo>
                  <a:lnTo>
                    <a:pt x="1259" y="32058"/>
                  </a:lnTo>
                  <a:lnTo>
                    <a:pt x="1431" y="32268"/>
                  </a:lnTo>
                  <a:lnTo>
                    <a:pt x="1622" y="32459"/>
                  </a:lnTo>
                  <a:lnTo>
                    <a:pt x="1812" y="32630"/>
                  </a:lnTo>
                  <a:lnTo>
                    <a:pt x="2003" y="32802"/>
                  </a:lnTo>
                  <a:lnTo>
                    <a:pt x="2213" y="32973"/>
                  </a:lnTo>
                  <a:lnTo>
                    <a:pt x="2423" y="33126"/>
                  </a:lnTo>
                  <a:lnTo>
                    <a:pt x="2652" y="33259"/>
                  </a:lnTo>
                  <a:lnTo>
                    <a:pt x="2880" y="33393"/>
                  </a:lnTo>
                  <a:lnTo>
                    <a:pt x="3109" y="33507"/>
                  </a:lnTo>
                  <a:lnTo>
                    <a:pt x="3357" y="33622"/>
                  </a:lnTo>
                  <a:lnTo>
                    <a:pt x="3605" y="33717"/>
                  </a:lnTo>
                  <a:lnTo>
                    <a:pt x="3853" y="33813"/>
                  </a:lnTo>
                  <a:lnTo>
                    <a:pt x="4120" y="33889"/>
                  </a:lnTo>
                  <a:lnTo>
                    <a:pt x="4387" y="33946"/>
                  </a:lnTo>
                  <a:lnTo>
                    <a:pt x="4654" y="33984"/>
                  </a:lnTo>
                  <a:lnTo>
                    <a:pt x="4921" y="34022"/>
                  </a:lnTo>
                  <a:lnTo>
                    <a:pt x="5207" y="34041"/>
                  </a:lnTo>
                  <a:lnTo>
                    <a:pt x="5493" y="34060"/>
                  </a:lnTo>
                  <a:lnTo>
                    <a:pt x="27215" y="34060"/>
                  </a:lnTo>
                  <a:lnTo>
                    <a:pt x="27215" y="37817"/>
                  </a:lnTo>
                  <a:lnTo>
                    <a:pt x="5207" y="37817"/>
                  </a:lnTo>
                  <a:lnTo>
                    <a:pt x="4921" y="37856"/>
                  </a:lnTo>
                  <a:lnTo>
                    <a:pt x="4654" y="37875"/>
                  </a:lnTo>
                  <a:lnTo>
                    <a:pt x="4387" y="37932"/>
                  </a:lnTo>
                  <a:lnTo>
                    <a:pt x="4120" y="37989"/>
                  </a:lnTo>
                  <a:lnTo>
                    <a:pt x="3853" y="38065"/>
                  </a:lnTo>
                  <a:lnTo>
                    <a:pt x="3605" y="38161"/>
                  </a:lnTo>
                  <a:lnTo>
                    <a:pt x="3357" y="38256"/>
                  </a:lnTo>
                  <a:lnTo>
                    <a:pt x="3109" y="38351"/>
                  </a:lnTo>
                  <a:lnTo>
                    <a:pt x="2880" y="38485"/>
                  </a:lnTo>
                  <a:lnTo>
                    <a:pt x="2652" y="38618"/>
                  </a:lnTo>
                  <a:lnTo>
                    <a:pt x="2423" y="38752"/>
                  </a:lnTo>
                  <a:lnTo>
                    <a:pt x="2213" y="38904"/>
                  </a:lnTo>
                  <a:lnTo>
                    <a:pt x="2003" y="39076"/>
                  </a:lnTo>
                  <a:lnTo>
                    <a:pt x="1812" y="39248"/>
                  </a:lnTo>
                  <a:lnTo>
                    <a:pt x="1622" y="39419"/>
                  </a:lnTo>
                  <a:lnTo>
                    <a:pt x="1431" y="39610"/>
                  </a:lnTo>
                  <a:lnTo>
                    <a:pt x="1259" y="39820"/>
                  </a:lnTo>
                  <a:lnTo>
                    <a:pt x="1107" y="40030"/>
                  </a:lnTo>
                  <a:lnTo>
                    <a:pt x="954" y="40239"/>
                  </a:lnTo>
                  <a:lnTo>
                    <a:pt x="802" y="40468"/>
                  </a:lnTo>
                  <a:lnTo>
                    <a:pt x="668" y="40697"/>
                  </a:lnTo>
                  <a:lnTo>
                    <a:pt x="554" y="40926"/>
                  </a:lnTo>
                  <a:lnTo>
                    <a:pt x="439" y="41174"/>
                  </a:lnTo>
                  <a:lnTo>
                    <a:pt x="344" y="41422"/>
                  </a:lnTo>
                  <a:lnTo>
                    <a:pt x="249" y="41670"/>
                  </a:lnTo>
                  <a:lnTo>
                    <a:pt x="172" y="41937"/>
                  </a:lnTo>
                  <a:lnTo>
                    <a:pt x="115" y="42204"/>
                  </a:lnTo>
                  <a:lnTo>
                    <a:pt x="77" y="42471"/>
                  </a:lnTo>
                  <a:lnTo>
                    <a:pt x="39" y="42738"/>
                  </a:lnTo>
                  <a:lnTo>
                    <a:pt x="20" y="43024"/>
                  </a:lnTo>
                  <a:lnTo>
                    <a:pt x="1" y="43291"/>
                  </a:lnTo>
                  <a:lnTo>
                    <a:pt x="1" y="49336"/>
                  </a:lnTo>
                  <a:lnTo>
                    <a:pt x="20" y="49622"/>
                  </a:lnTo>
                  <a:lnTo>
                    <a:pt x="39" y="49889"/>
                  </a:lnTo>
                  <a:lnTo>
                    <a:pt x="77" y="50156"/>
                  </a:lnTo>
                  <a:lnTo>
                    <a:pt x="115" y="50442"/>
                  </a:lnTo>
                  <a:lnTo>
                    <a:pt x="172" y="50690"/>
                  </a:lnTo>
                  <a:lnTo>
                    <a:pt x="249" y="50957"/>
                  </a:lnTo>
                  <a:lnTo>
                    <a:pt x="344" y="51205"/>
                  </a:lnTo>
                  <a:lnTo>
                    <a:pt x="439" y="51453"/>
                  </a:lnTo>
                  <a:lnTo>
                    <a:pt x="554" y="51701"/>
                  </a:lnTo>
                  <a:lnTo>
                    <a:pt x="668" y="51949"/>
                  </a:lnTo>
                  <a:lnTo>
                    <a:pt x="802" y="52178"/>
                  </a:lnTo>
                  <a:lnTo>
                    <a:pt x="954" y="52388"/>
                  </a:lnTo>
                  <a:lnTo>
                    <a:pt x="1107" y="52597"/>
                  </a:lnTo>
                  <a:lnTo>
                    <a:pt x="1259" y="52807"/>
                  </a:lnTo>
                  <a:lnTo>
                    <a:pt x="1431" y="53017"/>
                  </a:lnTo>
                  <a:lnTo>
                    <a:pt x="1622" y="53208"/>
                  </a:lnTo>
                  <a:lnTo>
                    <a:pt x="1812" y="53379"/>
                  </a:lnTo>
                  <a:lnTo>
                    <a:pt x="2003" y="53551"/>
                  </a:lnTo>
                  <a:lnTo>
                    <a:pt x="2213" y="53722"/>
                  </a:lnTo>
                  <a:lnTo>
                    <a:pt x="2423" y="53875"/>
                  </a:lnTo>
                  <a:lnTo>
                    <a:pt x="2652" y="54009"/>
                  </a:lnTo>
                  <a:lnTo>
                    <a:pt x="2880" y="54142"/>
                  </a:lnTo>
                  <a:lnTo>
                    <a:pt x="3109" y="54276"/>
                  </a:lnTo>
                  <a:lnTo>
                    <a:pt x="3357" y="54371"/>
                  </a:lnTo>
                  <a:lnTo>
                    <a:pt x="3605" y="54485"/>
                  </a:lnTo>
                  <a:lnTo>
                    <a:pt x="3853" y="54562"/>
                  </a:lnTo>
                  <a:lnTo>
                    <a:pt x="4120" y="54638"/>
                  </a:lnTo>
                  <a:lnTo>
                    <a:pt x="4387" y="54695"/>
                  </a:lnTo>
                  <a:lnTo>
                    <a:pt x="4654" y="54752"/>
                  </a:lnTo>
                  <a:lnTo>
                    <a:pt x="4921" y="54771"/>
                  </a:lnTo>
                  <a:lnTo>
                    <a:pt x="5207" y="54809"/>
                  </a:lnTo>
                  <a:lnTo>
                    <a:pt x="27215" y="54809"/>
                  </a:lnTo>
                  <a:lnTo>
                    <a:pt x="27215" y="58566"/>
                  </a:lnTo>
                  <a:lnTo>
                    <a:pt x="5493" y="58566"/>
                  </a:lnTo>
                  <a:lnTo>
                    <a:pt x="5207" y="58586"/>
                  </a:lnTo>
                  <a:lnTo>
                    <a:pt x="4921" y="58605"/>
                  </a:lnTo>
                  <a:lnTo>
                    <a:pt x="4654" y="58643"/>
                  </a:lnTo>
                  <a:lnTo>
                    <a:pt x="4387" y="58681"/>
                  </a:lnTo>
                  <a:lnTo>
                    <a:pt x="4120" y="58738"/>
                  </a:lnTo>
                  <a:lnTo>
                    <a:pt x="3853" y="58814"/>
                  </a:lnTo>
                  <a:lnTo>
                    <a:pt x="3605" y="58910"/>
                  </a:lnTo>
                  <a:lnTo>
                    <a:pt x="3357" y="59005"/>
                  </a:lnTo>
                  <a:lnTo>
                    <a:pt x="3109" y="59119"/>
                  </a:lnTo>
                  <a:lnTo>
                    <a:pt x="2880" y="59234"/>
                  </a:lnTo>
                  <a:lnTo>
                    <a:pt x="2652" y="59367"/>
                  </a:lnTo>
                  <a:lnTo>
                    <a:pt x="2423" y="59520"/>
                  </a:lnTo>
                  <a:lnTo>
                    <a:pt x="2213" y="59673"/>
                  </a:lnTo>
                  <a:lnTo>
                    <a:pt x="2003" y="59825"/>
                  </a:lnTo>
                  <a:lnTo>
                    <a:pt x="1812" y="59997"/>
                  </a:lnTo>
                  <a:lnTo>
                    <a:pt x="1622" y="60187"/>
                  </a:lnTo>
                  <a:lnTo>
                    <a:pt x="1431" y="60378"/>
                  </a:lnTo>
                  <a:lnTo>
                    <a:pt x="1259" y="60569"/>
                  </a:lnTo>
                  <a:lnTo>
                    <a:pt x="1107" y="60779"/>
                  </a:lnTo>
                  <a:lnTo>
                    <a:pt x="954" y="60988"/>
                  </a:lnTo>
                  <a:lnTo>
                    <a:pt x="802" y="61217"/>
                  </a:lnTo>
                  <a:lnTo>
                    <a:pt x="668" y="61446"/>
                  </a:lnTo>
                  <a:lnTo>
                    <a:pt x="554" y="61675"/>
                  </a:lnTo>
                  <a:lnTo>
                    <a:pt x="439" y="61923"/>
                  </a:lnTo>
                  <a:lnTo>
                    <a:pt x="344" y="62171"/>
                  </a:lnTo>
                  <a:lnTo>
                    <a:pt x="249" y="62419"/>
                  </a:lnTo>
                  <a:lnTo>
                    <a:pt x="172" y="62686"/>
                  </a:lnTo>
                  <a:lnTo>
                    <a:pt x="115" y="62953"/>
                  </a:lnTo>
                  <a:lnTo>
                    <a:pt x="77" y="63220"/>
                  </a:lnTo>
                  <a:lnTo>
                    <a:pt x="39" y="63487"/>
                  </a:lnTo>
                  <a:lnTo>
                    <a:pt x="20" y="63773"/>
                  </a:lnTo>
                  <a:lnTo>
                    <a:pt x="1" y="64059"/>
                  </a:lnTo>
                  <a:lnTo>
                    <a:pt x="1" y="70085"/>
                  </a:lnTo>
                  <a:lnTo>
                    <a:pt x="20" y="70371"/>
                  </a:lnTo>
                  <a:lnTo>
                    <a:pt x="39" y="70638"/>
                  </a:lnTo>
                  <a:lnTo>
                    <a:pt x="77" y="70924"/>
                  </a:lnTo>
                  <a:lnTo>
                    <a:pt x="115" y="71191"/>
                  </a:lnTo>
                  <a:lnTo>
                    <a:pt x="172" y="71458"/>
                  </a:lnTo>
                  <a:lnTo>
                    <a:pt x="249" y="71706"/>
                  </a:lnTo>
                  <a:lnTo>
                    <a:pt x="344" y="71973"/>
                  </a:lnTo>
                  <a:lnTo>
                    <a:pt x="439" y="72221"/>
                  </a:lnTo>
                  <a:lnTo>
                    <a:pt x="554" y="72450"/>
                  </a:lnTo>
                  <a:lnTo>
                    <a:pt x="668" y="72698"/>
                  </a:lnTo>
                  <a:lnTo>
                    <a:pt x="802" y="72927"/>
                  </a:lnTo>
                  <a:lnTo>
                    <a:pt x="954" y="73156"/>
                  </a:lnTo>
                  <a:lnTo>
                    <a:pt x="1107" y="73365"/>
                  </a:lnTo>
                  <a:lnTo>
                    <a:pt x="1259" y="73575"/>
                  </a:lnTo>
                  <a:lnTo>
                    <a:pt x="1431" y="73766"/>
                  </a:lnTo>
                  <a:lnTo>
                    <a:pt x="1622" y="73957"/>
                  </a:lnTo>
                  <a:lnTo>
                    <a:pt x="1812" y="74147"/>
                  </a:lnTo>
                  <a:lnTo>
                    <a:pt x="2003" y="74319"/>
                  </a:lnTo>
                  <a:lnTo>
                    <a:pt x="2213" y="74471"/>
                  </a:lnTo>
                  <a:lnTo>
                    <a:pt x="2423" y="74624"/>
                  </a:lnTo>
                  <a:lnTo>
                    <a:pt x="2652" y="74777"/>
                  </a:lnTo>
                  <a:lnTo>
                    <a:pt x="2880" y="74910"/>
                  </a:lnTo>
                  <a:lnTo>
                    <a:pt x="3109" y="75025"/>
                  </a:lnTo>
                  <a:lnTo>
                    <a:pt x="3357" y="75139"/>
                  </a:lnTo>
                  <a:lnTo>
                    <a:pt x="3605" y="75234"/>
                  </a:lnTo>
                  <a:lnTo>
                    <a:pt x="3853" y="75311"/>
                  </a:lnTo>
                  <a:lnTo>
                    <a:pt x="4120" y="75387"/>
                  </a:lnTo>
                  <a:lnTo>
                    <a:pt x="4387" y="75444"/>
                  </a:lnTo>
                  <a:lnTo>
                    <a:pt x="4654" y="75501"/>
                  </a:lnTo>
                  <a:lnTo>
                    <a:pt x="4921" y="75539"/>
                  </a:lnTo>
                  <a:lnTo>
                    <a:pt x="5207" y="75559"/>
                  </a:lnTo>
                  <a:lnTo>
                    <a:pt x="27215" y="75559"/>
                  </a:lnTo>
                  <a:lnTo>
                    <a:pt x="27215" y="80345"/>
                  </a:lnTo>
                  <a:lnTo>
                    <a:pt x="26929" y="80479"/>
                  </a:lnTo>
                  <a:lnTo>
                    <a:pt x="26662" y="80612"/>
                  </a:lnTo>
                  <a:lnTo>
                    <a:pt x="26395" y="80765"/>
                  </a:lnTo>
                  <a:lnTo>
                    <a:pt x="26147" y="80936"/>
                  </a:lnTo>
                  <a:lnTo>
                    <a:pt x="25899" y="81108"/>
                  </a:lnTo>
                  <a:lnTo>
                    <a:pt x="25670" y="81299"/>
                  </a:lnTo>
                  <a:lnTo>
                    <a:pt x="25441" y="81509"/>
                  </a:lnTo>
                  <a:lnTo>
                    <a:pt x="25212" y="81718"/>
                  </a:lnTo>
                  <a:lnTo>
                    <a:pt x="25003" y="81928"/>
                  </a:lnTo>
                  <a:lnTo>
                    <a:pt x="24812" y="82157"/>
                  </a:lnTo>
                  <a:lnTo>
                    <a:pt x="24621" y="82405"/>
                  </a:lnTo>
                  <a:lnTo>
                    <a:pt x="24450" y="82653"/>
                  </a:lnTo>
                  <a:lnTo>
                    <a:pt x="24278" y="82901"/>
                  </a:lnTo>
                  <a:lnTo>
                    <a:pt x="24125" y="83168"/>
                  </a:lnTo>
                  <a:lnTo>
                    <a:pt x="23973" y="83435"/>
                  </a:lnTo>
                  <a:lnTo>
                    <a:pt x="23839" y="83721"/>
                  </a:lnTo>
                  <a:lnTo>
                    <a:pt x="2346" y="83721"/>
                  </a:lnTo>
                  <a:lnTo>
                    <a:pt x="2079" y="83759"/>
                  </a:lnTo>
                  <a:lnTo>
                    <a:pt x="1832" y="83835"/>
                  </a:lnTo>
                  <a:lnTo>
                    <a:pt x="1603" y="83912"/>
                  </a:lnTo>
                  <a:lnTo>
                    <a:pt x="1374" y="84026"/>
                  </a:lnTo>
                  <a:lnTo>
                    <a:pt x="1164" y="84159"/>
                  </a:lnTo>
                  <a:lnTo>
                    <a:pt x="954" y="84312"/>
                  </a:lnTo>
                  <a:lnTo>
                    <a:pt x="764" y="84484"/>
                  </a:lnTo>
                  <a:lnTo>
                    <a:pt x="611" y="84655"/>
                  </a:lnTo>
                  <a:lnTo>
                    <a:pt x="458" y="84865"/>
                  </a:lnTo>
                  <a:lnTo>
                    <a:pt x="325" y="85075"/>
                  </a:lnTo>
                  <a:lnTo>
                    <a:pt x="211" y="85304"/>
                  </a:lnTo>
                  <a:lnTo>
                    <a:pt x="134" y="85552"/>
                  </a:lnTo>
                  <a:lnTo>
                    <a:pt x="58" y="85800"/>
                  </a:lnTo>
                  <a:lnTo>
                    <a:pt x="20" y="86047"/>
                  </a:lnTo>
                  <a:lnTo>
                    <a:pt x="1" y="86314"/>
                  </a:lnTo>
                  <a:lnTo>
                    <a:pt x="20" y="86581"/>
                  </a:lnTo>
                  <a:lnTo>
                    <a:pt x="58" y="86848"/>
                  </a:lnTo>
                  <a:lnTo>
                    <a:pt x="134" y="87096"/>
                  </a:lnTo>
                  <a:lnTo>
                    <a:pt x="211" y="87325"/>
                  </a:lnTo>
                  <a:lnTo>
                    <a:pt x="325" y="87554"/>
                  </a:lnTo>
                  <a:lnTo>
                    <a:pt x="458" y="87764"/>
                  </a:lnTo>
                  <a:lnTo>
                    <a:pt x="611" y="87974"/>
                  </a:lnTo>
                  <a:lnTo>
                    <a:pt x="764" y="88164"/>
                  </a:lnTo>
                  <a:lnTo>
                    <a:pt x="954" y="88336"/>
                  </a:lnTo>
                  <a:lnTo>
                    <a:pt x="1164" y="88469"/>
                  </a:lnTo>
                  <a:lnTo>
                    <a:pt x="1374" y="88603"/>
                  </a:lnTo>
                  <a:lnTo>
                    <a:pt x="1603" y="88717"/>
                  </a:lnTo>
                  <a:lnTo>
                    <a:pt x="1832" y="88813"/>
                  </a:lnTo>
                  <a:lnTo>
                    <a:pt x="2079" y="88870"/>
                  </a:lnTo>
                  <a:lnTo>
                    <a:pt x="2346" y="88908"/>
                  </a:lnTo>
                  <a:lnTo>
                    <a:pt x="2613" y="88927"/>
                  </a:lnTo>
                  <a:lnTo>
                    <a:pt x="23839" y="88927"/>
                  </a:lnTo>
                  <a:lnTo>
                    <a:pt x="24049" y="89347"/>
                  </a:lnTo>
                  <a:lnTo>
                    <a:pt x="24278" y="89747"/>
                  </a:lnTo>
                  <a:lnTo>
                    <a:pt x="24545" y="90129"/>
                  </a:lnTo>
                  <a:lnTo>
                    <a:pt x="24831" y="90510"/>
                  </a:lnTo>
                  <a:lnTo>
                    <a:pt x="25136" y="90853"/>
                  </a:lnTo>
                  <a:lnTo>
                    <a:pt x="25479" y="91178"/>
                  </a:lnTo>
                  <a:lnTo>
                    <a:pt x="25842" y="91464"/>
                  </a:lnTo>
                  <a:lnTo>
                    <a:pt x="26204" y="91750"/>
                  </a:lnTo>
                  <a:lnTo>
                    <a:pt x="26605" y="91978"/>
                  </a:lnTo>
                  <a:lnTo>
                    <a:pt x="27024" y="92207"/>
                  </a:lnTo>
                  <a:lnTo>
                    <a:pt x="27463" y="92398"/>
                  </a:lnTo>
                  <a:lnTo>
                    <a:pt x="27901" y="92551"/>
                  </a:lnTo>
                  <a:lnTo>
                    <a:pt x="28359" y="92665"/>
                  </a:lnTo>
                  <a:lnTo>
                    <a:pt x="28836" y="92760"/>
                  </a:lnTo>
                  <a:lnTo>
                    <a:pt x="29332" y="92818"/>
                  </a:lnTo>
                  <a:lnTo>
                    <a:pt x="29827" y="92837"/>
                  </a:lnTo>
                  <a:lnTo>
                    <a:pt x="30323" y="92818"/>
                  </a:lnTo>
                  <a:lnTo>
                    <a:pt x="30800" y="92760"/>
                  </a:lnTo>
                  <a:lnTo>
                    <a:pt x="31277" y="92665"/>
                  </a:lnTo>
                  <a:lnTo>
                    <a:pt x="31735" y="92551"/>
                  </a:lnTo>
                  <a:lnTo>
                    <a:pt x="32192" y="92398"/>
                  </a:lnTo>
                  <a:lnTo>
                    <a:pt x="32612" y="92207"/>
                  </a:lnTo>
                  <a:lnTo>
                    <a:pt x="33031" y="91978"/>
                  </a:lnTo>
                  <a:lnTo>
                    <a:pt x="33432" y="91750"/>
                  </a:lnTo>
                  <a:lnTo>
                    <a:pt x="33813" y="91464"/>
                  </a:lnTo>
                  <a:lnTo>
                    <a:pt x="34157" y="91178"/>
                  </a:lnTo>
                  <a:lnTo>
                    <a:pt x="34500" y="90853"/>
                  </a:lnTo>
                  <a:lnTo>
                    <a:pt x="34805" y="90510"/>
                  </a:lnTo>
                  <a:lnTo>
                    <a:pt x="35091" y="90129"/>
                  </a:lnTo>
                  <a:lnTo>
                    <a:pt x="35358" y="89747"/>
                  </a:lnTo>
                  <a:lnTo>
                    <a:pt x="35587" y="89347"/>
                  </a:lnTo>
                  <a:lnTo>
                    <a:pt x="35797" y="88927"/>
                  </a:lnTo>
                  <a:lnTo>
                    <a:pt x="57022" y="88927"/>
                  </a:lnTo>
                  <a:lnTo>
                    <a:pt x="57289" y="88908"/>
                  </a:lnTo>
                  <a:lnTo>
                    <a:pt x="57556" y="88870"/>
                  </a:lnTo>
                  <a:lnTo>
                    <a:pt x="57804" y="88813"/>
                  </a:lnTo>
                  <a:lnTo>
                    <a:pt x="58033" y="88717"/>
                  </a:lnTo>
                  <a:lnTo>
                    <a:pt x="58262" y="88603"/>
                  </a:lnTo>
                  <a:lnTo>
                    <a:pt x="58491" y="88469"/>
                  </a:lnTo>
                  <a:lnTo>
                    <a:pt x="58682" y="88336"/>
                  </a:lnTo>
                  <a:lnTo>
                    <a:pt x="58872" y="88164"/>
                  </a:lnTo>
                  <a:lnTo>
                    <a:pt x="59044" y="87974"/>
                  </a:lnTo>
                  <a:lnTo>
                    <a:pt x="59177" y="87764"/>
                  </a:lnTo>
                  <a:lnTo>
                    <a:pt x="59311" y="87554"/>
                  </a:lnTo>
                  <a:lnTo>
                    <a:pt x="59425" y="87325"/>
                  </a:lnTo>
                  <a:lnTo>
                    <a:pt x="59521" y="87096"/>
                  </a:lnTo>
                  <a:lnTo>
                    <a:pt x="59578" y="86848"/>
                  </a:lnTo>
                  <a:lnTo>
                    <a:pt x="59616" y="86581"/>
                  </a:lnTo>
                  <a:lnTo>
                    <a:pt x="59635" y="86314"/>
                  </a:lnTo>
                  <a:lnTo>
                    <a:pt x="59616" y="86047"/>
                  </a:lnTo>
                  <a:lnTo>
                    <a:pt x="59578" y="85800"/>
                  </a:lnTo>
                  <a:lnTo>
                    <a:pt x="59521" y="85552"/>
                  </a:lnTo>
                  <a:lnTo>
                    <a:pt x="59425" y="85304"/>
                  </a:lnTo>
                  <a:lnTo>
                    <a:pt x="59311" y="85075"/>
                  </a:lnTo>
                  <a:lnTo>
                    <a:pt x="59177" y="84865"/>
                  </a:lnTo>
                  <a:lnTo>
                    <a:pt x="59044" y="84655"/>
                  </a:lnTo>
                  <a:lnTo>
                    <a:pt x="58872" y="84484"/>
                  </a:lnTo>
                  <a:lnTo>
                    <a:pt x="58682" y="84312"/>
                  </a:lnTo>
                  <a:lnTo>
                    <a:pt x="58491" y="84159"/>
                  </a:lnTo>
                  <a:lnTo>
                    <a:pt x="58262" y="84026"/>
                  </a:lnTo>
                  <a:lnTo>
                    <a:pt x="58033" y="83912"/>
                  </a:lnTo>
                  <a:lnTo>
                    <a:pt x="57804" y="83835"/>
                  </a:lnTo>
                  <a:lnTo>
                    <a:pt x="57556" y="83759"/>
                  </a:lnTo>
                  <a:lnTo>
                    <a:pt x="57289" y="83721"/>
                  </a:lnTo>
                  <a:lnTo>
                    <a:pt x="35797" y="83721"/>
                  </a:lnTo>
                  <a:lnTo>
                    <a:pt x="35663" y="83435"/>
                  </a:lnTo>
                  <a:lnTo>
                    <a:pt x="35530" y="83168"/>
                  </a:lnTo>
                  <a:lnTo>
                    <a:pt x="35358" y="82901"/>
                  </a:lnTo>
                  <a:lnTo>
                    <a:pt x="35205" y="82653"/>
                  </a:lnTo>
                  <a:lnTo>
                    <a:pt x="35015" y="82405"/>
                  </a:lnTo>
                  <a:lnTo>
                    <a:pt x="34843" y="82157"/>
                  </a:lnTo>
                  <a:lnTo>
                    <a:pt x="34633" y="81928"/>
                  </a:lnTo>
                  <a:lnTo>
                    <a:pt x="34424" y="81718"/>
                  </a:lnTo>
                  <a:lnTo>
                    <a:pt x="34214" y="81509"/>
                  </a:lnTo>
                  <a:lnTo>
                    <a:pt x="33985" y="81299"/>
                  </a:lnTo>
                  <a:lnTo>
                    <a:pt x="33737" y="81108"/>
                  </a:lnTo>
                  <a:lnTo>
                    <a:pt x="33489" y="80936"/>
                  </a:lnTo>
                  <a:lnTo>
                    <a:pt x="33241" y="80765"/>
                  </a:lnTo>
                  <a:lnTo>
                    <a:pt x="32974" y="80612"/>
                  </a:lnTo>
                  <a:lnTo>
                    <a:pt x="32707" y="80479"/>
                  </a:lnTo>
                  <a:lnTo>
                    <a:pt x="32421" y="80345"/>
                  </a:lnTo>
                  <a:lnTo>
                    <a:pt x="32421" y="75559"/>
                  </a:lnTo>
                  <a:lnTo>
                    <a:pt x="54429" y="75559"/>
                  </a:lnTo>
                  <a:lnTo>
                    <a:pt x="54715" y="75539"/>
                  </a:lnTo>
                  <a:lnTo>
                    <a:pt x="54982" y="75501"/>
                  </a:lnTo>
                  <a:lnTo>
                    <a:pt x="55249" y="75444"/>
                  </a:lnTo>
                  <a:lnTo>
                    <a:pt x="55516" y="75387"/>
                  </a:lnTo>
                  <a:lnTo>
                    <a:pt x="55783" y="75311"/>
                  </a:lnTo>
                  <a:lnTo>
                    <a:pt x="56031" y="75234"/>
                  </a:lnTo>
                  <a:lnTo>
                    <a:pt x="56279" y="75139"/>
                  </a:lnTo>
                  <a:lnTo>
                    <a:pt x="56527" y="75025"/>
                  </a:lnTo>
                  <a:lnTo>
                    <a:pt x="56755" y="74910"/>
                  </a:lnTo>
                  <a:lnTo>
                    <a:pt x="56984" y="74777"/>
                  </a:lnTo>
                  <a:lnTo>
                    <a:pt x="57213" y="74624"/>
                  </a:lnTo>
                  <a:lnTo>
                    <a:pt x="57423" y="74471"/>
                  </a:lnTo>
                  <a:lnTo>
                    <a:pt x="57633" y="74319"/>
                  </a:lnTo>
                  <a:lnTo>
                    <a:pt x="57842" y="74147"/>
                  </a:lnTo>
                  <a:lnTo>
                    <a:pt x="58033" y="73957"/>
                  </a:lnTo>
                  <a:lnTo>
                    <a:pt x="58205" y="73766"/>
                  </a:lnTo>
                  <a:lnTo>
                    <a:pt x="58376" y="73575"/>
                  </a:lnTo>
                  <a:lnTo>
                    <a:pt x="58548" y="73365"/>
                  </a:lnTo>
                  <a:lnTo>
                    <a:pt x="58701" y="73156"/>
                  </a:lnTo>
                  <a:lnTo>
                    <a:pt x="58834" y="72927"/>
                  </a:lnTo>
                  <a:lnTo>
                    <a:pt x="58968" y="72698"/>
                  </a:lnTo>
                  <a:lnTo>
                    <a:pt x="59082" y="72450"/>
                  </a:lnTo>
                  <a:lnTo>
                    <a:pt x="59196" y="72221"/>
                  </a:lnTo>
                  <a:lnTo>
                    <a:pt x="59292" y="71973"/>
                  </a:lnTo>
                  <a:lnTo>
                    <a:pt x="59387" y="71706"/>
                  </a:lnTo>
                  <a:lnTo>
                    <a:pt x="59463" y="71458"/>
                  </a:lnTo>
                  <a:lnTo>
                    <a:pt x="59521" y="71191"/>
                  </a:lnTo>
                  <a:lnTo>
                    <a:pt x="59559" y="70924"/>
                  </a:lnTo>
                  <a:lnTo>
                    <a:pt x="59597" y="70638"/>
                  </a:lnTo>
                  <a:lnTo>
                    <a:pt x="59616" y="70371"/>
                  </a:lnTo>
                  <a:lnTo>
                    <a:pt x="59635" y="70085"/>
                  </a:lnTo>
                  <a:lnTo>
                    <a:pt x="59635" y="64059"/>
                  </a:lnTo>
                  <a:lnTo>
                    <a:pt x="59616" y="63773"/>
                  </a:lnTo>
                  <a:lnTo>
                    <a:pt x="59597" y="63487"/>
                  </a:lnTo>
                  <a:lnTo>
                    <a:pt x="59559" y="63220"/>
                  </a:lnTo>
                  <a:lnTo>
                    <a:pt x="59521" y="62953"/>
                  </a:lnTo>
                  <a:lnTo>
                    <a:pt x="59463" y="62686"/>
                  </a:lnTo>
                  <a:lnTo>
                    <a:pt x="59387" y="62419"/>
                  </a:lnTo>
                  <a:lnTo>
                    <a:pt x="59292" y="62171"/>
                  </a:lnTo>
                  <a:lnTo>
                    <a:pt x="59196" y="61923"/>
                  </a:lnTo>
                  <a:lnTo>
                    <a:pt x="59082" y="61675"/>
                  </a:lnTo>
                  <a:lnTo>
                    <a:pt x="58968" y="61446"/>
                  </a:lnTo>
                  <a:lnTo>
                    <a:pt x="58834" y="61217"/>
                  </a:lnTo>
                  <a:lnTo>
                    <a:pt x="58701" y="60988"/>
                  </a:lnTo>
                  <a:lnTo>
                    <a:pt x="58548" y="60779"/>
                  </a:lnTo>
                  <a:lnTo>
                    <a:pt x="58376" y="60569"/>
                  </a:lnTo>
                  <a:lnTo>
                    <a:pt x="58205" y="60378"/>
                  </a:lnTo>
                  <a:lnTo>
                    <a:pt x="58033" y="60187"/>
                  </a:lnTo>
                  <a:lnTo>
                    <a:pt x="57842" y="59997"/>
                  </a:lnTo>
                  <a:lnTo>
                    <a:pt x="57633" y="59825"/>
                  </a:lnTo>
                  <a:lnTo>
                    <a:pt x="57423" y="59673"/>
                  </a:lnTo>
                  <a:lnTo>
                    <a:pt x="57213" y="59520"/>
                  </a:lnTo>
                  <a:lnTo>
                    <a:pt x="56984" y="59367"/>
                  </a:lnTo>
                  <a:lnTo>
                    <a:pt x="56755" y="59234"/>
                  </a:lnTo>
                  <a:lnTo>
                    <a:pt x="56527" y="59119"/>
                  </a:lnTo>
                  <a:lnTo>
                    <a:pt x="56279" y="59005"/>
                  </a:lnTo>
                  <a:lnTo>
                    <a:pt x="56031" y="58910"/>
                  </a:lnTo>
                  <a:lnTo>
                    <a:pt x="55783" y="58814"/>
                  </a:lnTo>
                  <a:lnTo>
                    <a:pt x="55516" y="58738"/>
                  </a:lnTo>
                  <a:lnTo>
                    <a:pt x="55249" y="58681"/>
                  </a:lnTo>
                  <a:lnTo>
                    <a:pt x="54982" y="58643"/>
                  </a:lnTo>
                  <a:lnTo>
                    <a:pt x="54715" y="58605"/>
                  </a:lnTo>
                  <a:lnTo>
                    <a:pt x="54429" y="58586"/>
                  </a:lnTo>
                  <a:lnTo>
                    <a:pt x="54162" y="58566"/>
                  </a:lnTo>
                  <a:lnTo>
                    <a:pt x="32421" y="58566"/>
                  </a:lnTo>
                  <a:lnTo>
                    <a:pt x="32421" y="54809"/>
                  </a:lnTo>
                  <a:lnTo>
                    <a:pt x="54429" y="54809"/>
                  </a:lnTo>
                  <a:lnTo>
                    <a:pt x="54715" y="54771"/>
                  </a:lnTo>
                  <a:lnTo>
                    <a:pt x="54982" y="54752"/>
                  </a:lnTo>
                  <a:lnTo>
                    <a:pt x="55249" y="54695"/>
                  </a:lnTo>
                  <a:lnTo>
                    <a:pt x="55516" y="54638"/>
                  </a:lnTo>
                  <a:lnTo>
                    <a:pt x="55783" y="54562"/>
                  </a:lnTo>
                  <a:lnTo>
                    <a:pt x="56031" y="54485"/>
                  </a:lnTo>
                  <a:lnTo>
                    <a:pt x="56279" y="54371"/>
                  </a:lnTo>
                  <a:lnTo>
                    <a:pt x="56527" y="54276"/>
                  </a:lnTo>
                  <a:lnTo>
                    <a:pt x="56755" y="54142"/>
                  </a:lnTo>
                  <a:lnTo>
                    <a:pt x="56984" y="54009"/>
                  </a:lnTo>
                  <a:lnTo>
                    <a:pt x="57213" y="53875"/>
                  </a:lnTo>
                  <a:lnTo>
                    <a:pt x="57423" y="53722"/>
                  </a:lnTo>
                  <a:lnTo>
                    <a:pt x="57633" y="53551"/>
                  </a:lnTo>
                  <a:lnTo>
                    <a:pt x="57842" y="53379"/>
                  </a:lnTo>
                  <a:lnTo>
                    <a:pt x="58033" y="53208"/>
                  </a:lnTo>
                  <a:lnTo>
                    <a:pt x="58205" y="53017"/>
                  </a:lnTo>
                  <a:lnTo>
                    <a:pt x="58376" y="52807"/>
                  </a:lnTo>
                  <a:lnTo>
                    <a:pt x="58548" y="52597"/>
                  </a:lnTo>
                  <a:lnTo>
                    <a:pt x="58701" y="52388"/>
                  </a:lnTo>
                  <a:lnTo>
                    <a:pt x="58834" y="52178"/>
                  </a:lnTo>
                  <a:lnTo>
                    <a:pt x="58968" y="51949"/>
                  </a:lnTo>
                  <a:lnTo>
                    <a:pt x="59082" y="51701"/>
                  </a:lnTo>
                  <a:lnTo>
                    <a:pt x="59196" y="51453"/>
                  </a:lnTo>
                  <a:lnTo>
                    <a:pt x="59292" y="51205"/>
                  </a:lnTo>
                  <a:lnTo>
                    <a:pt x="59387" y="50957"/>
                  </a:lnTo>
                  <a:lnTo>
                    <a:pt x="59463" y="50690"/>
                  </a:lnTo>
                  <a:lnTo>
                    <a:pt x="59521" y="50442"/>
                  </a:lnTo>
                  <a:lnTo>
                    <a:pt x="59559" y="50156"/>
                  </a:lnTo>
                  <a:lnTo>
                    <a:pt x="59597" y="49889"/>
                  </a:lnTo>
                  <a:lnTo>
                    <a:pt x="59616" y="49622"/>
                  </a:lnTo>
                  <a:lnTo>
                    <a:pt x="59635" y="49336"/>
                  </a:lnTo>
                  <a:lnTo>
                    <a:pt x="59635" y="45312"/>
                  </a:lnTo>
                  <a:lnTo>
                    <a:pt x="60188" y="45293"/>
                  </a:lnTo>
                  <a:lnTo>
                    <a:pt x="60760" y="45236"/>
                  </a:lnTo>
                  <a:lnTo>
                    <a:pt x="61313" y="45198"/>
                  </a:lnTo>
                  <a:lnTo>
                    <a:pt x="61866" y="45122"/>
                  </a:lnTo>
                  <a:lnTo>
                    <a:pt x="62419" y="45045"/>
                  </a:lnTo>
                  <a:lnTo>
                    <a:pt x="62972" y="44950"/>
                  </a:lnTo>
                  <a:lnTo>
                    <a:pt x="63506" y="44835"/>
                  </a:lnTo>
                  <a:lnTo>
                    <a:pt x="64040" y="44721"/>
                  </a:lnTo>
                  <a:lnTo>
                    <a:pt x="64574" y="44588"/>
                  </a:lnTo>
                  <a:lnTo>
                    <a:pt x="65108" y="44435"/>
                  </a:lnTo>
                  <a:lnTo>
                    <a:pt x="65623" y="44282"/>
                  </a:lnTo>
                  <a:lnTo>
                    <a:pt x="66138" y="44111"/>
                  </a:lnTo>
                  <a:lnTo>
                    <a:pt x="66653" y="43920"/>
                  </a:lnTo>
                  <a:lnTo>
                    <a:pt x="67168" y="43729"/>
                  </a:lnTo>
                  <a:lnTo>
                    <a:pt x="67664" y="43520"/>
                  </a:lnTo>
                  <a:lnTo>
                    <a:pt x="68160" y="43310"/>
                  </a:lnTo>
                  <a:lnTo>
                    <a:pt x="68636" y="43081"/>
                  </a:lnTo>
                  <a:lnTo>
                    <a:pt x="69113" y="42833"/>
                  </a:lnTo>
                  <a:lnTo>
                    <a:pt x="69590" y="42585"/>
                  </a:lnTo>
                  <a:lnTo>
                    <a:pt x="70067" y="42318"/>
                  </a:lnTo>
                  <a:lnTo>
                    <a:pt x="70524" y="42051"/>
                  </a:lnTo>
                  <a:lnTo>
                    <a:pt x="70982" y="41765"/>
                  </a:lnTo>
                  <a:lnTo>
                    <a:pt x="71421" y="41479"/>
                  </a:lnTo>
                  <a:lnTo>
                    <a:pt x="71859" y="41174"/>
                  </a:lnTo>
                  <a:lnTo>
                    <a:pt x="72298" y="40869"/>
                  </a:lnTo>
                  <a:lnTo>
                    <a:pt x="72718" y="40545"/>
                  </a:lnTo>
                  <a:lnTo>
                    <a:pt x="73137" y="40201"/>
                  </a:lnTo>
                  <a:lnTo>
                    <a:pt x="73538" y="39858"/>
                  </a:lnTo>
                  <a:lnTo>
                    <a:pt x="73938" y="39515"/>
                  </a:lnTo>
                  <a:lnTo>
                    <a:pt x="74339" y="39152"/>
                  </a:lnTo>
                  <a:lnTo>
                    <a:pt x="74720" y="38790"/>
                  </a:lnTo>
                  <a:lnTo>
                    <a:pt x="75082" y="38409"/>
                  </a:lnTo>
                  <a:lnTo>
                    <a:pt x="75445" y="38027"/>
                  </a:lnTo>
                  <a:lnTo>
                    <a:pt x="75807" y="37627"/>
                  </a:lnTo>
                  <a:lnTo>
                    <a:pt x="76150" y="37226"/>
                  </a:lnTo>
                  <a:lnTo>
                    <a:pt x="76494" y="36807"/>
                  </a:lnTo>
                  <a:lnTo>
                    <a:pt x="76818" y="36387"/>
                  </a:lnTo>
                  <a:lnTo>
                    <a:pt x="77142" y="35968"/>
                  </a:lnTo>
                  <a:lnTo>
                    <a:pt x="77447" y="35529"/>
                  </a:lnTo>
                  <a:lnTo>
                    <a:pt x="77752" y="35090"/>
                  </a:lnTo>
                  <a:lnTo>
                    <a:pt x="78038" y="34633"/>
                  </a:lnTo>
                  <a:lnTo>
                    <a:pt x="78305" y="34175"/>
                  </a:lnTo>
                  <a:lnTo>
                    <a:pt x="78572" y="33717"/>
                  </a:lnTo>
                  <a:lnTo>
                    <a:pt x="78839" y="33240"/>
                  </a:lnTo>
                  <a:lnTo>
                    <a:pt x="79087" y="32764"/>
                  </a:lnTo>
                  <a:lnTo>
                    <a:pt x="79316" y="32287"/>
                  </a:lnTo>
                  <a:lnTo>
                    <a:pt x="79545" y="31791"/>
                  </a:lnTo>
                  <a:lnTo>
                    <a:pt x="79755" y="31295"/>
                  </a:lnTo>
                  <a:lnTo>
                    <a:pt x="79945" y="30799"/>
                  </a:lnTo>
                  <a:lnTo>
                    <a:pt x="80136" y="30284"/>
                  </a:lnTo>
                  <a:lnTo>
                    <a:pt x="80327" y="29770"/>
                  </a:lnTo>
                  <a:lnTo>
                    <a:pt x="80479" y="29255"/>
                  </a:lnTo>
                  <a:lnTo>
                    <a:pt x="80632" y="28740"/>
                  </a:lnTo>
                  <a:lnTo>
                    <a:pt x="80785" y="28206"/>
                  </a:lnTo>
                  <a:lnTo>
                    <a:pt x="80899" y="27672"/>
                  </a:lnTo>
                  <a:lnTo>
                    <a:pt x="81013" y="27119"/>
                  </a:lnTo>
                  <a:lnTo>
                    <a:pt x="81128" y="26585"/>
                  </a:lnTo>
                  <a:lnTo>
                    <a:pt x="81204" y="26032"/>
                  </a:lnTo>
                  <a:lnTo>
                    <a:pt x="81280" y="25479"/>
                  </a:lnTo>
                  <a:lnTo>
                    <a:pt x="81357" y="24926"/>
                  </a:lnTo>
                  <a:lnTo>
                    <a:pt x="81395" y="24372"/>
                  </a:lnTo>
                  <a:lnTo>
                    <a:pt x="81433" y="23800"/>
                  </a:lnTo>
                  <a:lnTo>
                    <a:pt x="81452" y="23228"/>
                  </a:lnTo>
                  <a:lnTo>
                    <a:pt x="81471" y="22656"/>
                  </a:lnTo>
                  <a:lnTo>
                    <a:pt x="81452" y="22084"/>
                  </a:lnTo>
                  <a:lnTo>
                    <a:pt x="81433" y="21493"/>
                  </a:lnTo>
                  <a:lnTo>
                    <a:pt x="81395" y="20921"/>
                  </a:lnTo>
                  <a:lnTo>
                    <a:pt x="81338" y="20349"/>
                  </a:lnTo>
                  <a:lnTo>
                    <a:pt x="81280" y="19776"/>
                  </a:lnTo>
                  <a:lnTo>
                    <a:pt x="81204" y="19223"/>
                  </a:lnTo>
                  <a:lnTo>
                    <a:pt x="81109" y="18651"/>
                  </a:lnTo>
                  <a:lnTo>
                    <a:pt x="80994" y="18098"/>
                  </a:lnTo>
                  <a:lnTo>
                    <a:pt x="80880" y="17545"/>
                  </a:lnTo>
                  <a:lnTo>
                    <a:pt x="80746" y="17011"/>
                  </a:lnTo>
                  <a:lnTo>
                    <a:pt x="80594" y="16458"/>
                  </a:lnTo>
                  <a:lnTo>
                    <a:pt x="80441" y="15924"/>
                  </a:lnTo>
                  <a:lnTo>
                    <a:pt x="80270" y="15409"/>
                  </a:lnTo>
                  <a:lnTo>
                    <a:pt x="80079" y="14875"/>
                  </a:lnTo>
                  <a:lnTo>
                    <a:pt x="79888" y="14360"/>
                  </a:lnTo>
                  <a:lnTo>
                    <a:pt x="79678" y="13845"/>
                  </a:lnTo>
                  <a:lnTo>
                    <a:pt x="79450" y="13350"/>
                  </a:lnTo>
                  <a:lnTo>
                    <a:pt x="79221" y="12854"/>
                  </a:lnTo>
                  <a:lnTo>
                    <a:pt x="78973" y="12358"/>
                  </a:lnTo>
                  <a:lnTo>
                    <a:pt x="78725" y="11862"/>
                  </a:lnTo>
                  <a:lnTo>
                    <a:pt x="78458" y="11385"/>
                  </a:lnTo>
                  <a:lnTo>
                    <a:pt x="78172" y="10928"/>
                  </a:lnTo>
                  <a:lnTo>
                    <a:pt x="77886" y="10451"/>
                  </a:lnTo>
                  <a:lnTo>
                    <a:pt x="77581" y="9993"/>
                  </a:lnTo>
                  <a:lnTo>
                    <a:pt x="77276" y="9554"/>
                  </a:lnTo>
                  <a:lnTo>
                    <a:pt x="76951" y="9116"/>
                  </a:lnTo>
                  <a:lnTo>
                    <a:pt x="76627" y="8677"/>
                  </a:lnTo>
                  <a:lnTo>
                    <a:pt x="76284" y="8258"/>
                  </a:lnTo>
                  <a:lnTo>
                    <a:pt x="75922" y="7838"/>
                  </a:lnTo>
                  <a:lnTo>
                    <a:pt x="75559" y="7438"/>
                  </a:lnTo>
                  <a:lnTo>
                    <a:pt x="75197" y="7037"/>
                  </a:lnTo>
                  <a:lnTo>
                    <a:pt x="74815" y="6637"/>
                  </a:lnTo>
                  <a:lnTo>
                    <a:pt x="74434" y="6255"/>
                  </a:lnTo>
                  <a:lnTo>
                    <a:pt x="74034" y="5893"/>
                  </a:lnTo>
                  <a:lnTo>
                    <a:pt x="73614" y="5531"/>
                  </a:lnTo>
                  <a:lnTo>
                    <a:pt x="73194" y="5187"/>
                  </a:lnTo>
                  <a:lnTo>
                    <a:pt x="72775" y="4844"/>
                  </a:lnTo>
                  <a:lnTo>
                    <a:pt x="72355" y="4501"/>
                  </a:lnTo>
                  <a:lnTo>
                    <a:pt x="71898" y="4177"/>
                  </a:lnTo>
                  <a:lnTo>
                    <a:pt x="71459" y="3871"/>
                  </a:lnTo>
                  <a:lnTo>
                    <a:pt x="71001" y="3566"/>
                  </a:lnTo>
                  <a:lnTo>
                    <a:pt x="70544" y="3280"/>
                  </a:lnTo>
                  <a:lnTo>
                    <a:pt x="70067" y="2994"/>
                  </a:lnTo>
                  <a:lnTo>
                    <a:pt x="69590" y="2727"/>
                  </a:lnTo>
                  <a:lnTo>
                    <a:pt x="69094" y="2479"/>
                  </a:lnTo>
                  <a:lnTo>
                    <a:pt x="68617" y="2231"/>
                  </a:lnTo>
                  <a:lnTo>
                    <a:pt x="68122" y="2002"/>
                  </a:lnTo>
                  <a:lnTo>
                    <a:pt x="67607" y="1774"/>
                  </a:lnTo>
                  <a:lnTo>
                    <a:pt x="67092" y="1564"/>
                  </a:lnTo>
                  <a:lnTo>
                    <a:pt x="66577" y="1373"/>
                  </a:lnTo>
                  <a:lnTo>
                    <a:pt x="66062" y="1182"/>
                  </a:lnTo>
                  <a:lnTo>
                    <a:pt x="65528" y="1011"/>
                  </a:lnTo>
                  <a:lnTo>
                    <a:pt x="64994" y="858"/>
                  </a:lnTo>
                  <a:lnTo>
                    <a:pt x="64441" y="706"/>
                  </a:lnTo>
                  <a:lnTo>
                    <a:pt x="63907" y="572"/>
                  </a:lnTo>
                  <a:lnTo>
                    <a:pt x="63354" y="458"/>
                  </a:lnTo>
                  <a:lnTo>
                    <a:pt x="62801" y="343"/>
                  </a:lnTo>
                  <a:lnTo>
                    <a:pt x="62248" y="248"/>
                  </a:lnTo>
                  <a:lnTo>
                    <a:pt x="61676" y="172"/>
                  </a:lnTo>
                  <a:lnTo>
                    <a:pt x="61104" y="114"/>
                  </a:lnTo>
                  <a:lnTo>
                    <a:pt x="60531" y="57"/>
                  </a:lnTo>
                  <a:lnTo>
                    <a:pt x="59959" y="19"/>
                  </a:lnTo>
                  <a:lnTo>
                    <a:pt x="593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33"/>
          <p:cNvGrpSpPr/>
          <p:nvPr/>
        </p:nvGrpSpPr>
        <p:grpSpPr>
          <a:xfrm>
            <a:off x="8081527" y="1189081"/>
            <a:ext cx="438940" cy="450330"/>
            <a:chOff x="-1900523" y="2763293"/>
            <a:chExt cx="438940" cy="450330"/>
          </a:xfrm>
        </p:grpSpPr>
        <p:sp>
          <p:nvSpPr>
            <p:cNvPr id="1588" name="Google Shape;1588;p33"/>
            <p:cNvSpPr/>
            <p:nvPr/>
          </p:nvSpPr>
          <p:spPr>
            <a:xfrm>
              <a:off x="-1581426" y="2838885"/>
              <a:ext cx="41228" cy="47782"/>
            </a:xfrm>
            <a:custGeom>
              <a:avLst/>
              <a:gdLst/>
              <a:ahLst/>
              <a:cxnLst/>
              <a:rect l="l" t="t" r="r" b="b"/>
              <a:pathLst>
                <a:path w="7801" h="9041" extrusionOk="0">
                  <a:moveTo>
                    <a:pt x="0" y="1"/>
                  </a:moveTo>
                  <a:lnTo>
                    <a:pt x="0" y="9040"/>
                  </a:lnTo>
                  <a:lnTo>
                    <a:pt x="7533" y="9040"/>
                  </a:lnTo>
                  <a:lnTo>
                    <a:pt x="7647" y="8144"/>
                  </a:lnTo>
                  <a:lnTo>
                    <a:pt x="7724" y="7229"/>
                  </a:lnTo>
                  <a:lnTo>
                    <a:pt x="7781" y="6313"/>
                  </a:lnTo>
                  <a:lnTo>
                    <a:pt x="7800" y="5398"/>
                  </a:lnTo>
                  <a:lnTo>
                    <a:pt x="7800" y="4520"/>
                  </a:lnTo>
                  <a:lnTo>
                    <a:pt x="7800" y="3681"/>
                  </a:lnTo>
                  <a:lnTo>
                    <a:pt x="7762" y="2880"/>
                  </a:lnTo>
                  <a:lnTo>
                    <a:pt x="7705" y="2137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3"/>
            <p:cNvSpPr/>
            <p:nvPr/>
          </p:nvSpPr>
          <p:spPr>
            <a:xfrm>
              <a:off x="-1621137" y="2886661"/>
              <a:ext cx="39717" cy="47676"/>
            </a:xfrm>
            <a:custGeom>
              <a:avLst/>
              <a:gdLst/>
              <a:ahLst/>
              <a:cxnLst/>
              <a:rect l="l" t="t" r="r" b="b"/>
              <a:pathLst>
                <a:path w="7515" h="9021" extrusionOk="0">
                  <a:moveTo>
                    <a:pt x="0" y="0"/>
                  </a:moveTo>
                  <a:lnTo>
                    <a:pt x="115" y="630"/>
                  </a:lnTo>
                  <a:lnTo>
                    <a:pt x="229" y="1240"/>
                  </a:lnTo>
                  <a:lnTo>
                    <a:pt x="382" y="1831"/>
                  </a:lnTo>
                  <a:lnTo>
                    <a:pt x="534" y="2403"/>
                  </a:lnTo>
                  <a:lnTo>
                    <a:pt x="725" y="2937"/>
                  </a:lnTo>
                  <a:lnTo>
                    <a:pt x="954" y="3433"/>
                  </a:lnTo>
                  <a:lnTo>
                    <a:pt x="1183" y="3910"/>
                  </a:lnTo>
                  <a:lnTo>
                    <a:pt x="1316" y="4120"/>
                  </a:lnTo>
                  <a:lnTo>
                    <a:pt x="1450" y="4329"/>
                  </a:lnTo>
                  <a:lnTo>
                    <a:pt x="1850" y="4863"/>
                  </a:lnTo>
                  <a:lnTo>
                    <a:pt x="2251" y="5359"/>
                  </a:lnTo>
                  <a:lnTo>
                    <a:pt x="2651" y="5817"/>
                  </a:lnTo>
                  <a:lnTo>
                    <a:pt x="3071" y="6236"/>
                  </a:lnTo>
                  <a:lnTo>
                    <a:pt x="3509" y="6618"/>
                  </a:lnTo>
                  <a:lnTo>
                    <a:pt x="3929" y="6980"/>
                  </a:lnTo>
                  <a:lnTo>
                    <a:pt x="4348" y="7304"/>
                  </a:lnTo>
                  <a:lnTo>
                    <a:pt x="4768" y="7590"/>
                  </a:lnTo>
                  <a:lnTo>
                    <a:pt x="5187" y="7857"/>
                  </a:lnTo>
                  <a:lnTo>
                    <a:pt x="5588" y="8105"/>
                  </a:lnTo>
                  <a:lnTo>
                    <a:pt x="5969" y="8315"/>
                  </a:lnTo>
                  <a:lnTo>
                    <a:pt x="6332" y="8506"/>
                  </a:lnTo>
                  <a:lnTo>
                    <a:pt x="6980" y="8811"/>
                  </a:lnTo>
                  <a:lnTo>
                    <a:pt x="7514" y="9021"/>
                  </a:lnTo>
                  <a:lnTo>
                    <a:pt x="75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3"/>
            <p:cNvSpPr/>
            <p:nvPr/>
          </p:nvSpPr>
          <p:spPr>
            <a:xfrm>
              <a:off x="-1701168" y="2763293"/>
              <a:ext cx="239585" cy="239580"/>
            </a:xfrm>
            <a:custGeom>
              <a:avLst/>
              <a:gdLst/>
              <a:ahLst/>
              <a:cxnLst/>
              <a:rect l="l" t="t" r="r" b="b"/>
              <a:pathLst>
                <a:path w="45333" h="45332" extrusionOk="0">
                  <a:moveTo>
                    <a:pt x="22848" y="9002"/>
                  </a:moveTo>
                  <a:lnTo>
                    <a:pt x="23019" y="9021"/>
                  </a:lnTo>
                  <a:lnTo>
                    <a:pt x="23191" y="9059"/>
                  </a:lnTo>
                  <a:lnTo>
                    <a:pt x="23363" y="9097"/>
                  </a:lnTo>
                  <a:lnTo>
                    <a:pt x="33470" y="11901"/>
                  </a:lnTo>
                  <a:lnTo>
                    <a:pt x="33661" y="11958"/>
                  </a:lnTo>
                  <a:lnTo>
                    <a:pt x="33833" y="12034"/>
                  </a:lnTo>
                  <a:lnTo>
                    <a:pt x="34004" y="12111"/>
                  </a:lnTo>
                  <a:lnTo>
                    <a:pt x="34176" y="12206"/>
                  </a:lnTo>
                  <a:lnTo>
                    <a:pt x="34328" y="12320"/>
                  </a:lnTo>
                  <a:lnTo>
                    <a:pt x="34462" y="12435"/>
                  </a:lnTo>
                  <a:lnTo>
                    <a:pt x="34614" y="12568"/>
                  </a:lnTo>
                  <a:lnTo>
                    <a:pt x="34729" y="12702"/>
                  </a:lnTo>
                  <a:lnTo>
                    <a:pt x="34862" y="12835"/>
                  </a:lnTo>
                  <a:lnTo>
                    <a:pt x="34958" y="12988"/>
                  </a:lnTo>
                  <a:lnTo>
                    <a:pt x="35053" y="13159"/>
                  </a:lnTo>
                  <a:lnTo>
                    <a:pt x="35148" y="13331"/>
                  </a:lnTo>
                  <a:lnTo>
                    <a:pt x="35206" y="13503"/>
                  </a:lnTo>
                  <a:lnTo>
                    <a:pt x="35282" y="13674"/>
                  </a:lnTo>
                  <a:lnTo>
                    <a:pt x="35320" y="13865"/>
                  </a:lnTo>
                  <a:lnTo>
                    <a:pt x="35358" y="14056"/>
                  </a:lnTo>
                  <a:lnTo>
                    <a:pt x="35454" y="14876"/>
                  </a:lnTo>
                  <a:lnTo>
                    <a:pt x="35530" y="15543"/>
                  </a:lnTo>
                  <a:lnTo>
                    <a:pt x="35587" y="16363"/>
                  </a:lnTo>
                  <a:lnTo>
                    <a:pt x="35644" y="17317"/>
                  </a:lnTo>
                  <a:lnTo>
                    <a:pt x="35682" y="18366"/>
                  </a:lnTo>
                  <a:lnTo>
                    <a:pt x="35682" y="19510"/>
                  </a:lnTo>
                  <a:lnTo>
                    <a:pt x="35663" y="20731"/>
                  </a:lnTo>
                  <a:lnTo>
                    <a:pt x="35625" y="21360"/>
                  </a:lnTo>
                  <a:lnTo>
                    <a:pt x="35587" y="22008"/>
                  </a:lnTo>
                  <a:lnTo>
                    <a:pt x="35530" y="22657"/>
                  </a:lnTo>
                  <a:lnTo>
                    <a:pt x="35454" y="23305"/>
                  </a:lnTo>
                  <a:lnTo>
                    <a:pt x="35358" y="23973"/>
                  </a:lnTo>
                  <a:lnTo>
                    <a:pt x="35263" y="24621"/>
                  </a:lnTo>
                  <a:lnTo>
                    <a:pt x="35129" y="25269"/>
                  </a:lnTo>
                  <a:lnTo>
                    <a:pt x="34996" y="25918"/>
                  </a:lnTo>
                  <a:lnTo>
                    <a:pt x="34824" y="26566"/>
                  </a:lnTo>
                  <a:lnTo>
                    <a:pt x="34653" y="27196"/>
                  </a:lnTo>
                  <a:lnTo>
                    <a:pt x="34443" y="27825"/>
                  </a:lnTo>
                  <a:lnTo>
                    <a:pt x="34214" y="28416"/>
                  </a:lnTo>
                  <a:lnTo>
                    <a:pt x="33947" y="29007"/>
                  </a:lnTo>
                  <a:lnTo>
                    <a:pt x="33661" y="29579"/>
                  </a:lnTo>
                  <a:lnTo>
                    <a:pt x="33356" y="30132"/>
                  </a:lnTo>
                  <a:lnTo>
                    <a:pt x="33032" y="30647"/>
                  </a:lnTo>
                  <a:lnTo>
                    <a:pt x="32669" y="31143"/>
                  </a:lnTo>
                  <a:lnTo>
                    <a:pt x="32288" y="31639"/>
                  </a:lnTo>
                  <a:lnTo>
                    <a:pt x="31906" y="32097"/>
                  </a:lnTo>
                  <a:lnTo>
                    <a:pt x="31525" y="32516"/>
                  </a:lnTo>
                  <a:lnTo>
                    <a:pt x="31124" y="32936"/>
                  </a:lnTo>
                  <a:lnTo>
                    <a:pt x="30724" y="33336"/>
                  </a:lnTo>
                  <a:lnTo>
                    <a:pt x="30324" y="33699"/>
                  </a:lnTo>
                  <a:lnTo>
                    <a:pt x="29923" y="34042"/>
                  </a:lnTo>
                  <a:lnTo>
                    <a:pt x="29523" y="34385"/>
                  </a:lnTo>
                  <a:lnTo>
                    <a:pt x="29122" y="34690"/>
                  </a:lnTo>
                  <a:lnTo>
                    <a:pt x="28722" y="34976"/>
                  </a:lnTo>
                  <a:lnTo>
                    <a:pt x="28321" y="35262"/>
                  </a:lnTo>
                  <a:lnTo>
                    <a:pt x="27940" y="35510"/>
                  </a:lnTo>
                  <a:lnTo>
                    <a:pt x="27558" y="35758"/>
                  </a:lnTo>
                  <a:lnTo>
                    <a:pt x="26814" y="36178"/>
                  </a:lnTo>
                  <a:lnTo>
                    <a:pt x="26109" y="36540"/>
                  </a:lnTo>
                  <a:lnTo>
                    <a:pt x="25460" y="36845"/>
                  </a:lnTo>
                  <a:lnTo>
                    <a:pt x="24888" y="37093"/>
                  </a:lnTo>
                  <a:lnTo>
                    <a:pt x="24373" y="37284"/>
                  </a:lnTo>
                  <a:lnTo>
                    <a:pt x="23935" y="37437"/>
                  </a:lnTo>
                  <a:lnTo>
                    <a:pt x="23611" y="37551"/>
                  </a:lnTo>
                  <a:lnTo>
                    <a:pt x="23286" y="37627"/>
                  </a:lnTo>
                  <a:lnTo>
                    <a:pt x="22981" y="37684"/>
                  </a:lnTo>
                  <a:lnTo>
                    <a:pt x="22676" y="37704"/>
                  </a:lnTo>
                  <a:lnTo>
                    <a:pt x="22371" y="37684"/>
                  </a:lnTo>
                  <a:lnTo>
                    <a:pt x="22066" y="37627"/>
                  </a:lnTo>
                  <a:lnTo>
                    <a:pt x="21723" y="37551"/>
                  </a:lnTo>
                  <a:lnTo>
                    <a:pt x="21398" y="37437"/>
                  </a:lnTo>
                  <a:lnTo>
                    <a:pt x="20979" y="37284"/>
                  </a:lnTo>
                  <a:lnTo>
                    <a:pt x="20464" y="37093"/>
                  </a:lnTo>
                  <a:lnTo>
                    <a:pt x="19873" y="36845"/>
                  </a:lnTo>
                  <a:lnTo>
                    <a:pt x="19224" y="36540"/>
                  </a:lnTo>
                  <a:lnTo>
                    <a:pt x="18519" y="36178"/>
                  </a:lnTo>
                  <a:lnTo>
                    <a:pt x="17775" y="35758"/>
                  </a:lnTo>
                  <a:lnTo>
                    <a:pt x="17394" y="35510"/>
                  </a:lnTo>
                  <a:lnTo>
                    <a:pt x="17012" y="35262"/>
                  </a:lnTo>
                  <a:lnTo>
                    <a:pt x="16612" y="34976"/>
                  </a:lnTo>
                  <a:lnTo>
                    <a:pt x="16211" y="34690"/>
                  </a:lnTo>
                  <a:lnTo>
                    <a:pt x="15811" y="34385"/>
                  </a:lnTo>
                  <a:lnTo>
                    <a:pt x="15410" y="34042"/>
                  </a:lnTo>
                  <a:lnTo>
                    <a:pt x="15010" y="33699"/>
                  </a:lnTo>
                  <a:lnTo>
                    <a:pt x="14609" y="33336"/>
                  </a:lnTo>
                  <a:lnTo>
                    <a:pt x="14209" y="32936"/>
                  </a:lnTo>
                  <a:lnTo>
                    <a:pt x="13827" y="32516"/>
                  </a:lnTo>
                  <a:lnTo>
                    <a:pt x="13427" y="32097"/>
                  </a:lnTo>
                  <a:lnTo>
                    <a:pt x="13045" y="31639"/>
                  </a:lnTo>
                  <a:lnTo>
                    <a:pt x="12683" y="31143"/>
                  </a:lnTo>
                  <a:lnTo>
                    <a:pt x="12321" y="30647"/>
                  </a:lnTo>
                  <a:lnTo>
                    <a:pt x="11977" y="30132"/>
                  </a:lnTo>
                  <a:lnTo>
                    <a:pt x="11672" y="29579"/>
                  </a:lnTo>
                  <a:lnTo>
                    <a:pt x="11386" y="29007"/>
                  </a:lnTo>
                  <a:lnTo>
                    <a:pt x="11138" y="28416"/>
                  </a:lnTo>
                  <a:lnTo>
                    <a:pt x="10909" y="27825"/>
                  </a:lnTo>
                  <a:lnTo>
                    <a:pt x="10700" y="27196"/>
                  </a:lnTo>
                  <a:lnTo>
                    <a:pt x="10509" y="26566"/>
                  </a:lnTo>
                  <a:lnTo>
                    <a:pt x="10356" y="25918"/>
                  </a:lnTo>
                  <a:lnTo>
                    <a:pt x="10204" y="25269"/>
                  </a:lnTo>
                  <a:lnTo>
                    <a:pt x="10089" y="24621"/>
                  </a:lnTo>
                  <a:lnTo>
                    <a:pt x="9975" y="23973"/>
                  </a:lnTo>
                  <a:lnTo>
                    <a:pt x="9880" y="23305"/>
                  </a:lnTo>
                  <a:lnTo>
                    <a:pt x="9822" y="22657"/>
                  </a:lnTo>
                  <a:lnTo>
                    <a:pt x="9765" y="22008"/>
                  </a:lnTo>
                  <a:lnTo>
                    <a:pt x="9708" y="21360"/>
                  </a:lnTo>
                  <a:lnTo>
                    <a:pt x="9689" y="20731"/>
                  </a:lnTo>
                  <a:lnTo>
                    <a:pt x="9651" y="19510"/>
                  </a:lnTo>
                  <a:lnTo>
                    <a:pt x="9670" y="18366"/>
                  </a:lnTo>
                  <a:lnTo>
                    <a:pt x="9708" y="17317"/>
                  </a:lnTo>
                  <a:lnTo>
                    <a:pt x="9746" y="16363"/>
                  </a:lnTo>
                  <a:lnTo>
                    <a:pt x="9822" y="15543"/>
                  </a:lnTo>
                  <a:lnTo>
                    <a:pt x="9880" y="14876"/>
                  </a:lnTo>
                  <a:lnTo>
                    <a:pt x="9975" y="14056"/>
                  </a:lnTo>
                  <a:lnTo>
                    <a:pt x="10013" y="13865"/>
                  </a:lnTo>
                  <a:lnTo>
                    <a:pt x="10070" y="13674"/>
                  </a:lnTo>
                  <a:lnTo>
                    <a:pt x="10128" y="13503"/>
                  </a:lnTo>
                  <a:lnTo>
                    <a:pt x="10204" y="13331"/>
                  </a:lnTo>
                  <a:lnTo>
                    <a:pt x="10280" y="13159"/>
                  </a:lnTo>
                  <a:lnTo>
                    <a:pt x="10375" y="12988"/>
                  </a:lnTo>
                  <a:lnTo>
                    <a:pt x="10490" y="12835"/>
                  </a:lnTo>
                  <a:lnTo>
                    <a:pt x="10604" y="12702"/>
                  </a:lnTo>
                  <a:lnTo>
                    <a:pt x="10738" y="12568"/>
                  </a:lnTo>
                  <a:lnTo>
                    <a:pt x="10871" y="12435"/>
                  </a:lnTo>
                  <a:lnTo>
                    <a:pt x="11024" y="12320"/>
                  </a:lnTo>
                  <a:lnTo>
                    <a:pt x="11176" y="12206"/>
                  </a:lnTo>
                  <a:lnTo>
                    <a:pt x="11329" y="12111"/>
                  </a:lnTo>
                  <a:lnTo>
                    <a:pt x="11501" y="12034"/>
                  </a:lnTo>
                  <a:lnTo>
                    <a:pt x="11691" y="11958"/>
                  </a:lnTo>
                  <a:lnTo>
                    <a:pt x="11863" y="11901"/>
                  </a:lnTo>
                  <a:lnTo>
                    <a:pt x="21971" y="9097"/>
                  </a:lnTo>
                  <a:lnTo>
                    <a:pt x="22142" y="9059"/>
                  </a:lnTo>
                  <a:lnTo>
                    <a:pt x="22314" y="9021"/>
                  </a:lnTo>
                  <a:lnTo>
                    <a:pt x="22485" y="9002"/>
                  </a:lnTo>
                  <a:close/>
                  <a:moveTo>
                    <a:pt x="22085" y="1"/>
                  </a:moveTo>
                  <a:lnTo>
                    <a:pt x="21513" y="39"/>
                  </a:lnTo>
                  <a:lnTo>
                    <a:pt x="20922" y="58"/>
                  </a:lnTo>
                  <a:lnTo>
                    <a:pt x="20350" y="115"/>
                  </a:lnTo>
                  <a:lnTo>
                    <a:pt x="19796" y="191"/>
                  </a:lnTo>
                  <a:lnTo>
                    <a:pt x="19224" y="268"/>
                  </a:lnTo>
                  <a:lnTo>
                    <a:pt x="18671" y="363"/>
                  </a:lnTo>
                  <a:lnTo>
                    <a:pt x="18118" y="458"/>
                  </a:lnTo>
                  <a:lnTo>
                    <a:pt x="17565" y="592"/>
                  </a:lnTo>
                  <a:lnTo>
                    <a:pt x="17012" y="706"/>
                  </a:lnTo>
                  <a:lnTo>
                    <a:pt x="16478" y="859"/>
                  </a:lnTo>
                  <a:lnTo>
                    <a:pt x="15944" y="1030"/>
                  </a:lnTo>
                  <a:lnTo>
                    <a:pt x="15410" y="1202"/>
                  </a:lnTo>
                  <a:lnTo>
                    <a:pt x="14895" y="1374"/>
                  </a:lnTo>
                  <a:lnTo>
                    <a:pt x="14361" y="1583"/>
                  </a:lnTo>
                  <a:lnTo>
                    <a:pt x="13865" y="1793"/>
                  </a:lnTo>
                  <a:lnTo>
                    <a:pt x="13351" y="2003"/>
                  </a:lnTo>
                  <a:lnTo>
                    <a:pt x="12855" y="2232"/>
                  </a:lnTo>
                  <a:lnTo>
                    <a:pt x="12359" y="2480"/>
                  </a:lnTo>
                  <a:lnTo>
                    <a:pt x="11882" y="2747"/>
                  </a:lnTo>
                  <a:lnTo>
                    <a:pt x="11405" y="3014"/>
                  </a:lnTo>
                  <a:lnTo>
                    <a:pt x="10929" y="3281"/>
                  </a:lnTo>
                  <a:lnTo>
                    <a:pt x="10471" y="3567"/>
                  </a:lnTo>
                  <a:lnTo>
                    <a:pt x="10013" y="3872"/>
                  </a:lnTo>
                  <a:lnTo>
                    <a:pt x="9555" y="4196"/>
                  </a:lnTo>
                  <a:lnTo>
                    <a:pt x="9117" y="4501"/>
                  </a:lnTo>
                  <a:lnTo>
                    <a:pt x="8678" y="4845"/>
                  </a:lnTo>
                  <a:lnTo>
                    <a:pt x="8259" y="5188"/>
                  </a:lnTo>
                  <a:lnTo>
                    <a:pt x="7839" y="5531"/>
                  </a:lnTo>
                  <a:lnTo>
                    <a:pt x="7439" y="5893"/>
                  </a:lnTo>
                  <a:lnTo>
                    <a:pt x="7038" y="6275"/>
                  </a:lnTo>
                  <a:lnTo>
                    <a:pt x="6657" y="6637"/>
                  </a:lnTo>
                  <a:lnTo>
                    <a:pt x="6275" y="7038"/>
                  </a:lnTo>
                  <a:lnTo>
                    <a:pt x="5894" y="7438"/>
                  </a:lnTo>
                  <a:lnTo>
                    <a:pt x="5551" y="7839"/>
                  </a:lnTo>
                  <a:lnTo>
                    <a:pt x="5188" y="8258"/>
                  </a:lnTo>
                  <a:lnTo>
                    <a:pt x="4845" y="8678"/>
                  </a:lnTo>
                  <a:lnTo>
                    <a:pt x="4521" y="9116"/>
                  </a:lnTo>
                  <a:lnTo>
                    <a:pt x="4197" y="9555"/>
                  </a:lnTo>
                  <a:lnTo>
                    <a:pt x="3891" y="9994"/>
                  </a:lnTo>
                  <a:lnTo>
                    <a:pt x="3586" y="10451"/>
                  </a:lnTo>
                  <a:lnTo>
                    <a:pt x="3300" y="10928"/>
                  </a:lnTo>
                  <a:lnTo>
                    <a:pt x="3014" y="11386"/>
                  </a:lnTo>
                  <a:lnTo>
                    <a:pt x="2747" y="11863"/>
                  </a:lnTo>
                  <a:lnTo>
                    <a:pt x="2499" y="12358"/>
                  </a:lnTo>
                  <a:lnTo>
                    <a:pt x="2251" y="12854"/>
                  </a:lnTo>
                  <a:lnTo>
                    <a:pt x="2022" y="13350"/>
                  </a:lnTo>
                  <a:lnTo>
                    <a:pt x="1794" y="13846"/>
                  </a:lnTo>
                  <a:lnTo>
                    <a:pt x="1584" y="14361"/>
                  </a:lnTo>
                  <a:lnTo>
                    <a:pt x="1393" y="14876"/>
                  </a:lnTo>
                  <a:lnTo>
                    <a:pt x="1202" y="15410"/>
                  </a:lnTo>
                  <a:lnTo>
                    <a:pt x="1031" y="15925"/>
                  </a:lnTo>
                  <a:lnTo>
                    <a:pt x="878" y="16459"/>
                  </a:lnTo>
                  <a:lnTo>
                    <a:pt x="726" y="17012"/>
                  </a:lnTo>
                  <a:lnTo>
                    <a:pt x="592" y="17546"/>
                  </a:lnTo>
                  <a:lnTo>
                    <a:pt x="478" y="18099"/>
                  </a:lnTo>
                  <a:lnTo>
                    <a:pt x="363" y="18652"/>
                  </a:lnTo>
                  <a:lnTo>
                    <a:pt x="268" y="19224"/>
                  </a:lnTo>
                  <a:lnTo>
                    <a:pt x="192" y="19777"/>
                  </a:lnTo>
                  <a:lnTo>
                    <a:pt x="134" y="20349"/>
                  </a:lnTo>
                  <a:lnTo>
                    <a:pt x="77" y="20921"/>
                  </a:lnTo>
                  <a:lnTo>
                    <a:pt x="39" y="21493"/>
                  </a:lnTo>
                  <a:lnTo>
                    <a:pt x="20" y="22085"/>
                  </a:lnTo>
                  <a:lnTo>
                    <a:pt x="1" y="22657"/>
                  </a:lnTo>
                  <a:lnTo>
                    <a:pt x="20" y="23248"/>
                  </a:lnTo>
                  <a:lnTo>
                    <a:pt x="39" y="23820"/>
                  </a:lnTo>
                  <a:lnTo>
                    <a:pt x="77" y="24411"/>
                  </a:lnTo>
                  <a:lnTo>
                    <a:pt x="134" y="24983"/>
                  </a:lnTo>
                  <a:lnTo>
                    <a:pt x="192" y="25555"/>
                  </a:lnTo>
                  <a:lnTo>
                    <a:pt x="268" y="26109"/>
                  </a:lnTo>
                  <a:lnTo>
                    <a:pt x="363" y="26662"/>
                  </a:lnTo>
                  <a:lnTo>
                    <a:pt x="478" y="27234"/>
                  </a:lnTo>
                  <a:lnTo>
                    <a:pt x="592" y="27768"/>
                  </a:lnTo>
                  <a:lnTo>
                    <a:pt x="726" y="28321"/>
                  </a:lnTo>
                  <a:lnTo>
                    <a:pt x="878" y="28855"/>
                  </a:lnTo>
                  <a:lnTo>
                    <a:pt x="1031" y="29389"/>
                  </a:lnTo>
                  <a:lnTo>
                    <a:pt x="1202" y="29923"/>
                  </a:lnTo>
                  <a:lnTo>
                    <a:pt x="1393" y="30457"/>
                  </a:lnTo>
                  <a:lnTo>
                    <a:pt x="1584" y="30972"/>
                  </a:lnTo>
                  <a:lnTo>
                    <a:pt x="1794" y="31467"/>
                  </a:lnTo>
                  <a:lnTo>
                    <a:pt x="2022" y="31982"/>
                  </a:lnTo>
                  <a:lnTo>
                    <a:pt x="2251" y="32478"/>
                  </a:lnTo>
                  <a:lnTo>
                    <a:pt x="2499" y="32974"/>
                  </a:lnTo>
                  <a:lnTo>
                    <a:pt x="2747" y="33451"/>
                  </a:lnTo>
                  <a:lnTo>
                    <a:pt x="3014" y="33928"/>
                  </a:lnTo>
                  <a:lnTo>
                    <a:pt x="3300" y="34404"/>
                  </a:lnTo>
                  <a:lnTo>
                    <a:pt x="3586" y="34862"/>
                  </a:lnTo>
                  <a:lnTo>
                    <a:pt x="3891" y="35320"/>
                  </a:lnTo>
                  <a:lnTo>
                    <a:pt x="4197" y="35777"/>
                  </a:lnTo>
                  <a:lnTo>
                    <a:pt x="4521" y="36216"/>
                  </a:lnTo>
                  <a:lnTo>
                    <a:pt x="4845" y="36655"/>
                  </a:lnTo>
                  <a:lnTo>
                    <a:pt x="5188" y="37074"/>
                  </a:lnTo>
                  <a:lnTo>
                    <a:pt x="5551" y="37494"/>
                  </a:lnTo>
                  <a:lnTo>
                    <a:pt x="5894" y="37894"/>
                  </a:lnTo>
                  <a:lnTo>
                    <a:pt x="6275" y="38295"/>
                  </a:lnTo>
                  <a:lnTo>
                    <a:pt x="6657" y="38676"/>
                  </a:lnTo>
                  <a:lnTo>
                    <a:pt x="7038" y="39058"/>
                  </a:lnTo>
                  <a:lnTo>
                    <a:pt x="7439" y="39439"/>
                  </a:lnTo>
                  <a:lnTo>
                    <a:pt x="7839" y="39801"/>
                  </a:lnTo>
                  <a:lnTo>
                    <a:pt x="8259" y="40145"/>
                  </a:lnTo>
                  <a:lnTo>
                    <a:pt x="8678" y="40488"/>
                  </a:lnTo>
                  <a:lnTo>
                    <a:pt x="9117" y="40812"/>
                  </a:lnTo>
                  <a:lnTo>
                    <a:pt x="9555" y="41136"/>
                  </a:lnTo>
                  <a:lnTo>
                    <a:pt x="10013" y="41441"/>
                  </a:lnTo>
                  <a:lnTo>
                    <a:pt x="10471" y="41747"/>
                  </a:lnTo>
                  <a:lnTo>
                    <a:pt x="10929" y="42033"/>
                  </a:lnTo>
                  <a:lnTo>
                    <a:pt x="11405" y="42319"/>
                  </a:lnTo>
                  <a:lnTo>
                    <a:pt x="11882" y="42586"/>
                  </a:lnTo>
                  <a:lnTo>
                    <a:pt x="12359" y="42834"/>
                  </a:lnTo>
                  <a:lnTo>
                    <a:pt x="12855" y="43082"/>
                  </a:lnTo>
                  <a:lnTo>
                    <a:pt x="13351" y="43329"/>
                  </a:lnTo>
                  <a:lnTo>
                    <a:pt x="13865" y="43539"/>
                  </a:lnTo>
                  <a:lnTo>
                    <a:pt x="14361" y="43749"/>
                  </a:lnTo>
                  <a:lnTo>
                    <a:pt x="14895" y="43940"/>
                  </a:lnTo>
                  <a:lnTo>
                    <a:pt x="15410" y="44130"/>
                  </a:lnTo>
                  <a:lnTo>
                    <a:pt x="15944" y="44302"/>
                  </a:lnTo>
                  <a:lnTo>
                    <a:pt x="16478" y="44474"/>
                  </a:lnTo>
                  <a:lnTo>
                    <a:pt x="17012" y="44607"/>
                  </a:lnTo>
                  <a:lnTo>
                    <a:pt x="17565" y="44741"/>
                  </a:lnTo>
                  <a:lnTo>
                    <a:pt x="18118" y="44855"/>
                  </a:lnTo>
                  <a:lnTo>
                    <a:pt x="18671" y="44970"/>
                  </a:lnTo>
                  <a:lnTo>
                    <a:pt x="19224" y="45065"/>
                  </a:lnTo>
                  <a:lnTo>
                    <a:pt x="19796" y="45141"/>
                  </a:lnTo>
                  <a:lnTo>
                    <a:pt x="20350" y="45217"/>
                  </a:lnTo>
                  <a:lnTo>
                    <a:pt x="20922" y="45256"/>
                  </a:lnTo>
                  <a:lnTo>
                    <a:pt x="21513" y="45294"/>
                  </a:lnTo>
                  <a:lnTo>
                    <a:pt x="22085" y="45313"/>
                  </a:lnTo>
                  <a:lnTo>
                    <a:pt x="22676" y="45332"/>
                  </a:lnTo>
                  <a:lnTo>
                    <a:pt x="23248" y="45313"/>
                  </a:lnTo>
                  <a:lnTo>
                    <a:pt x="23839" y="45294"/>
                  </a:lnTo>
                  <a:lnTo>
                    <a:pt x="24412" y="45256"/>
                  </a:lnTo>
                  <a:lnTo>
                    <a:pt x="24984" y="45217"/>
                  </a:lnTo>
                  <a:lnTo>
                    <a:pt x="25556" y="45141"/>
                  </a:lnTo>
                  <a:lnTo>
                    <a:pt x="26109" y="45065"/>
                  </a:lnTo>
                  <a:lnTo>
                    <a:pt x="26681" y="44970"/>
                  </a:lnTo>
                  <a:lnTo>
                    <a:pt x="27234" y="44855"/>
                  </a:lnTo>
                  <a:lnTo>
                    <a:pt x="27787" y="44741"/>
                  </a:lnTo>
                  <a:lnTo>
                    <a:pt x="28321" y="44607"/>
                  </a:lnTo>
                  <a:lnTo>
                    <a:pt x="28874" y="44474"/>
                  </a:lnTo>
                  <a:lnTo>
                    <a:pt x="29408" y="44302"/>
                  </a:lnTo>
                  <a:lnTo>
                    <a:pt x="29923" y="44130"/>
                  </a:lnTo>
                  <a:lnTo>
                    <a:pt x="30457" y="43940"/>
                  </a:lnTo>
                  <a:lnTo>
                    <a:pt x="30972" y="43749"/>
                  </a:lnTo>
                  <a:lnTo>
                    <a:pt x="31487" y="43539"/>
                  </a:lnTo>
                  <a:lnTo>
                    <a:pt x="31983" y="43329"/>
                  </a:lnTo>
                  <a:lnTo>
                    <a:pt x="32479" y="43082"/>
                  </a:lnTo>
                  <a:lnTo>
                    <a:pt x="32974" y="42834"/>
                  </a:lnTo>
                  <a:lnTo>
                    <a:pt x="33470" y="42586"/>
                  </a:lnTo>
                  <a:lnTo>
                    <a:pt x="33947" y="42319"/>
                  </a:lnTo>
                  <a:lnTo>
                    <a:pt x="34405" y="42033"/>
                  </a:lnTo>
                  <a:lnTo>
                    <a:pt x="34881" y="41747"/>
                  </a:lnTo>
                  <a:lnTo>
                    <a:pt x="35339" y="41441"/>
                  </a:lnTo>
                  <a:lnTo>
                    <a:pt x="35778" y="41136"/>
                  </a:lnTo>
                  <a:lnTo>
                    <a:pt x="36216" y="40812"/>
                  </a:lnTo>
                  <a:lnTo>
                    <a:pt x="36655" y="40488"/>
                  </a:lnTo>
                  <a:lnTo>
                    <a:pt x="37075" y="40145"/>
                  </a:lnTo>
                  <a:lnTo>
                    <a:pt x="37494" y="39801"/>
                  </a:lnTo>
                  <a:lnTo>
                    <a:pt x="37895" y="39439"/>
                  </a:lnTo>
                  <a:lnTo>
                    <a:pt x="38295" y="39058"/>
                  </a:lnTo>
                  <a:lnTo>
                    <a:pt x="38696" y="38676"/>
                  </a:lnTo>
                  <a:lnTo>
                    <a:pt x="39077" y="38295"/>
                  </a:lnTo>
                  <a:lnTo>
                    <a:pt x="39439" y="37894"/>
                  </a:lnTo>
                  <a:lnTo>
                    <a:pt x="39802" y="37494"/>
                  </a:lnTo>
                  <a:lnTo>
                    <a:pt x="40145" y="37074"/>
                  </a:lnTo>
                  <a:lnTo>
                    <a:pt x="40488" y="36655"/>
                  </a:lnTo>
                  <a:lnTo>
                    <a:pt x="40832" y="36216"/>
                  </a:lnTo>
                  <a:lnTo>
                    <a:pt x="41137" y="35777"/>
                  </a:lnTo>
                  <a:lnTo>
                    <a:pt x="41461" y="35320"/>
                  </a:lnTo>
                  <a:lnTo>
                    <a:pt x="41766" y="34862"/>
                  </a:lnTo>
                  <a:lnTo>
                    <a:pt x="42052" y="34404"/>
                  </a:lnTo>
                  <a:lnTo>
                    <a:pt x="42319" y="33928"/>
                  </a:lnTo>
                  <a:lnTo>
                    <a:pt x="42586" y="33451"/>
                  </a:lnTo>
                  <a:lnTo>
                    <a:pt x="42853" y="32974"/>
                  </a:lnTo>
                  <a:lnTo>
                    <a:pt x="43101" y="32478"/>
                  </a:lnTo>
                  <a:lnTo>
                    <a:pt x="43330" y="31982"/>
                  </a:lnTo>
                  <a:lnTo>
                    <a:pt x="43540" y="31467"/>
                  </a:lnTo>
                  <a:lnTo>
                    <a:pt x="43749" y="30972"/>
                  </a:lnTo>
                  <a:lnTo>
                    <a:pt x="43959" y="30457"/>
                  </a:lnTo>
                  <a:lnTo>
                    <a:pt x="44131" y="29923"/>
                  </a:lnTo>
                  <a:lnTo>
                    <a:pt x="44321" y="29389"/>
                  </a:lnTo>
                  <a:lnTo>
                    <a:pt x="44474" y="28855"/>
                  </a:lnTo>
                  <a:lnTo>
                    <a:pt x="44627" y="28321"/>
                  </a:lnTo>
                  <a:lnTo>
                    <a:pt x="44760" y="27768"/>
                  </a:lnTo>
                  <a:lnTo>
                    <a:pt x="44875" y="27234"/>
                  </a:lnTo>
                  <a:lnTo>
                    <a:pt x="44970" y="26662"/>
                  </a:lnTo>
                  <a:lnTo>
                    <a:pt x="45065" y="26109"/>
                  </a:lnTo>
                  <a:lnTo>
                    <a:pt x="45142" y="25555"/>
                  </a:lnTo>
                  <a:lnTo>
                    <a:pt x="45218" y="24983"/>
                  </a:lnTo>
                  <a:lnTo>
                    <a:pt x="45275" y="24411"/>
                  </a:lnTo>
                  <a:lnTo>
                    <a:pt x="45294" y="23820"/>
                  </a:lnTo>
                  <a:lnTo>
                    <a:pt x="45332" y="23248"/>
                  </a:lnTo>
                  <a:lnTo>
                    <a:pt x="45332" y="22657"/>
                  </a:lnTo>
                  <a:lnTo>
                    <a:pt x="45332" y="22085"/>
                  </a:lnTo>
                  <a:lnTo>
                    <a:pt x="45294" y="21493"/>
                  </a:lnTo>
                  <a:lnTo>
                    <a:pt x="45275" y="20921"/>
                  </a:lnTo>
                  <a:lnTo>
                    <a:pt x="45218" y="20349"/>
                  </a:lnTo>
                  <a:lnTo>
                    <a:pt x="45142" y="19777"/>
                  </a:lnTo>
                  <a:lnTo>
                    <a:pt x="45065" y="19224"/>
                  </a:lnTo>
                  <a:lnTo>
                    <a:pt x="44970" y="18652"/>
                  </a:lnTo>
                  <a:lnTo>
                    <a:pt x="44875" y="18099"/>
                  </a:lnTo>
                  <a:lnTo>
                    <a:pt x="44760" y="17546"/>
                  </a:lnTo>
                  <a:lnTo>
                    <a:pt x="44627" y="17012"/>
                  </a:lnTo>
                  <a:lnTo>
                    <a:pt x="44474" y="16459"/>
                  </a:lnTo>
                  <a:lnTo>
                    <a:pt x="44321" y="15925"/>
                  </a:lnTo>
                  <a:lnTo>
                    <a:pt x="44131" y="15410"/>
                  </a:lnTo>
                  <a:lnTo>
                    <a:pt x="43959" y="14876"/>
                  </a:lnTo>
                  <a:lnTo>
                    <a:pt x="43749" y="14361"/>
                  </a:lnTo>
                  <a:lnTo>
                    <a:pt x="43540" y="13846"/>
                  </a:lnTo>
                  <a:lnTo>
                    <a:pt x="43330" y="13350"/>
                  </a:lnTo>
                  <a:lnTo>
                    <a:pt x="43101" y="12854"/>
                  </a:lnTo>
                  <a:lnTo>
                    <a:pt x="42853" y="12358"/>
                  </a:lnTo>
                  <a:lnTo>
                    <a:pt x="42586" y="11863"/>
                  </a:lnTo>
                  <a:lnTo>
                    <a:pt x="42319" y="11386"/>
                  </a:lnTo>
                  <a:lnTo>
                    <a:pt x="42052" y="10928"/>
                  </a:lnTo>
                  <a:lnTo>
                    <a:pt x="41766" y="10451"/>
                  </a:lnTo>
                  <a:lnTo>
                    <a:pt x="41461" y="9994"/>
                  </a:lnTo>
                  <a:lnTo>
                    <a:pt x="41137" y="9555"/>
                  </a:lnTo>
                  <a:lnTo>
                    <a:pt x="40832" y="9116"/>
                  </a:lnTo>
                  <a:lnTo>
                    <a:pt x="40488" y="8678"/>
                  </a:lnTo>
                  <a:lnTo>
                    <a:pt x="40145" y="8258"/>
                  </a:lnTo>
                  <a:lnTo>
                    <a:pt x="39802" y="7839"/>
                  </a:lnTo>
                  <a:lnTo>
                    <a:pt x="39439" y="7438"/>
                  </a:lnTo>
                  <a:lnTo>
                    <a:pt x="39077" y="7038"/>
                  </a:lnTo>
                  <a:lnTo>
                    <a:pt x="38696" y="6637"/>
                  </a:lnTo>
                  <a:lnTo>
                    <a:pt x="38295" y="6275"/>
                  </a:lnTo>
                  <a:lnTo>
                    <a:pt x="37895" y="5893"/>
                  </a:lnTo>
                  <a:lnTo>
                    <a:pt x="37494" y="5531"/>
                  </a:lnTo>
                  <a:lnTo>
                    <a:pt x="37075" y="5188"/>
                  </a:lnTo>
                  <a:lnTo>
                    <a:pt x="36655" y="4845"/>
                  </a:lnTo>
                  <a:lnTo>
                    <a:pt x="36216" y="4501"/>
                  </a:lnTo>
                  <a:lnTo>
                    <a:pt x="35778" y="4196"/>
                  </a:lnTo>
                  <a:lnTo>
                    <a:pt x="35339" y="3872"/>
                  </a:lnTo>
                  <a:lnTo>
                    <a:pt x="34881" y="3567"/>
                  </a:lnTo>
                  <a:lnTo>
                    <a:pt x="34405" y="3281"/>
                  </a:lnTo>
                  <a:lnTo>
                    <a:pt x="33947" y="3014"/>
                  </a:lnTo>
                  <a:lnTo>
                    <a:pt x="33470" y="2747"/>
                  </a:lnTo>
                  <a:lnTo>
                    <a:pt x="32974" y="2480"/>
                  </a:lnTo>
                  <a:lnTo>
                    <a:pt x="32479" y="2232"/>
                  </a:lnTo>
                  <a:lnTo>
                    <a:pt x="31983" y="2003"/>
                  </a:lnTo>
                  <a:lnTo>
                    <a:pt x="31487" y="1793"/>
                  </a:lnTo>
                  <a:lnTo>
                    <a:pt x="30972" y="1583"/>
                  </a:lnTo>
                  <a:lnTo>
                    <a:pt x="30457" y="1374"/>
                  </a:lnTo>
                  <a:lnTo>
                    <a:pt x="29923" y="1202"/>
                  </a:lnTo>
                  <a:lnTo>
                    <a:pt x="29408" y="1030"/>
                  </a:lnTo>
                  <a:lnTo>
                    <a:pt x="28874" y="859"/>
                  </a:lnTo>
                  <a:lnTo>
                    <a:pt x="28321" y="706"/>
                  </a:lnTo>
                  <a:lnTo>
                    <a:pt x="27787" y="592"/>
                  </a:lnTo>
                  <a:lnTo>
                    <a:pt x="27234" y="458"/>
                  </a:lnTo>
                  <a:lnTo>
                    <a:pt x="26681" y="363"/>
                  </a:lnTo>
                  <a:lnTo>
                    <a:pt x="26109" y="268"/>
                  </a:lnTo>
                  <a:lnTo>
                    <a:pt x="25556" y="191"/>
                  </a:lnTo>
                  <a:lnTo>
                    <a:pt x="24984" y="115"/>
                  </a:lnTo>
                  <a:lnTo>
                    <a:pt x="24412" y="58"/>
                  </a:lnTo>
                  <a:lnTo>
                    <a:pt x="23839" y="39"/>
                  </a:lnTo>
                  <a:lnTo>
                    <a:pt x="232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3"/>
            <p:cNvSpPr/>
            <p:nvPr/>
          </p:nvSpPr>
          <p:spPr>
            <a:xfrm>
              <a:off x="-1896496" y="2946730"/>
              <a:ext cx="421912" cy="147055"/>
            </a:xfrm>
            <a:custGeom>
              <a:avLst/>
              <a:gdLst/>
              <a:ahLst/>
              <a:cxnLst/>
              <a:rect l="l" t="t" r="r" b="b"/>
              <a:pathLst>
                <a:path w="79832" h="27825" extrusionOk="0">
                  <a:moveTo>
                    <a:pt x="11462" y="0"/>
                  </a:moveTo>
                  <a:lnTo>
                    <a:pt x="11272" y="20"/>
                  </a:lnTo>
                  <a:lnTo>
                    <a:pt x="11062" y="58"/>
                  </a:lnTo>
                  <a:lnTo>
                    <a:pt x="10871" y="115"/>
                  </a:lnTo>
                  <a:lnTo>
                    <a:pt x="10680" y="191"/>
                  </a:lnTo>
                  <a:lnTo>
                    <a:pt x="10509" y="267"/>
                  </a:lnTo>
                  <a:lnTo>
                    <a:pt x="10337" y="363"/>
                  </a:lnTo>
                  <a:lnTo>
                    <a:pt x="10166" y="477"/>
                  </a:lnTo>
                  <a:lnTo>
                    <a:pt x="10013" y="592"/>
                  </a:lnTo>
                  <a:lnTo>
                    <a:pt x="9860" y="725"/>
                  </a:lnTo>
                  <a:lnTo>
                    <a:pt x="9727" y="878"/>
                  </a:lnTo>
                  <a:lnTo>
                    <a:pt x="9593" y="1030"/>
                  </a:lnTo>
                  <a:lnTo>
                    <a:pt x="9479" y="1183"/>
                  </a:lnTo>
                  <a:lnTo>
                    <a:pt x="9384" y="1354"/>
                  </a:lnTo>
                  <a:lnTo>
                    <a:pt x="9288" y="1545"/>
                  </a:lnTo>
                  <a:lnTo>
                    <a:pt x="9212" y="1736"/>
                  </a:lnTo>
                  <a:lnTo>
                    <a:pt x="1" y="27825"/>
                  </a:lnTo>
                  <a:lnTo>
                    <a:pt x="79831" y="27825"/>
                  </a:lnTo>
                  <a:lnTo>
                    <a:pt x="74148" y="11729"/>
                  </a:lnTo>
                  <a:lnTo>
                    <a:pt x="73347" y="12206"/>
                  </a:lnTo>
                  <a:lnTo>
                    <a:pt x="72527" y="12644"/>
                  </a:lnTo>
                  <a:lnTo>
                    <a:pt x="71707" y="13083"/>
                  </a:lnTo>
                  <a:lnTo>
                    <a:pt x="70849" y="13464"/>
                  </a:lnTo>
                  <a:lnTo>
                    <a:pt x="69991" y="13827"/>
                  </a:lnTo>
                  <a:lnTo>
                    <a:pt x="69094" y="14170"/>
                  </a:lnTo>
                  <a:lnTo>
                    <a:pt x="68198" y="14475"/>
                  </a:lnTo>
                  <a:lnTo>
                    <a:pt x="67302" y="14761"/>
                  </a:lnTo>
                  <a:lnTo>
                    <a:pt x="66386" y="14990"/>
                  </a:lnTo>
                  <a:lnTo>
                    <a:pt x="65452" y="15219"/>
                  </a:lnTo>
                  <a:lnTo>
                    <a:pt x="64498" y="15391"/>
                  </a:lnTo>
                  <a:lnTo>
                    <a:pt x="63545" y="15543"/>
                  </a:lnTo>
                  <a:lnTo>
                    <a:pt x="62591" y="15677"/>
                  </a:lnTo>
                  <a:lnTo>
                    <a:pt x="61599" y="15753"/>
                  </a:lnTo>
                  <a:lnTo>
                    <a:pt x="60627" y="15810"/>
                  </a:lnTo>
                  <a:lnTo>
                    <a:pt x="59635" y="15829"/>
                  </a:lnTo>
                  <a:lnTo>
                    <a:pt x="58605" y="15810"/>
                  </a:lnTo>
                  <a:lnTo>
                    <a:pt x="57575" y="15753"/>
                  </a:lnTo>
                  <a:lnTo>
                    <a:pt x="56565" y="15658"/>
                  </a:lnTo>
                  <a:lnTo>
                    <a:pt x="55554" y="15524"/>
                  </a:lnTo>
                  <a:lnTo>
                    <a:pt x="54562" y="15372"/>
                  </a:lnTo>
                  <a:lnTo>
                    <a:pt x="53590" y="15162"/>
                  </a:lnTo>
                  <a:lnTo>
                    <a:pt x="52617" y="14933"/>
                  </a:lnTo>
                  <a:lnTo>
                    <a:pt x="51664" y="14666"/>
                  </a:lnTo>
                  <a:lnTo>
                    <a:pt x="50729" y="14361"/>
                  </a:lnTo>
                  <a:lnTo>
                    <a:pt x="49814" y="14037"/>
                  </a:lnTo>
                  <a:lnTo>
                    <a:pt x="48898" y="13674"/>
                  </a:lnTo>
                  <a:lnTo>
                    <a:pt x="48002" y="13293"/>
                  </a:lnTo>
                  <a:lnTo>
                    <a:pt x="47125" y="12854"/>
                  </a:lnTo>
                  <a:lnTo>
                    <a:pt x="46267" y="12416"/>
                  </a:lnTo>
                  <a:lnTo>
                    <a:pt x="45427" y="11920"/>
                  </a:lnTo>
                  <a:lnTo>
                    <a:pt x="44607" y="11424"/>
                  </a:lnTo>
                  <a:lnTo>
                    <a:pt x="43806" y="10890"/>
                  </a:lnTo>
                  <a:lnTo>
                    <a:pt x="43024" y="10318"/>
                  </a:lnTo>
                  <a:lnTo>
                    <a:pt x="42243" y="9727"/>
                  </a:lnTo>
                  <a:lnTo>
                    <a:pt x="41518" y="9116"/>
                  </a:lnTo>
                  <a:lnTo>
                    <a:pt x="40793" y="8468"/>
                  </a:lnTo>
                  <a:lnTo>
                    <a:pt x="40088" y="7819"/>
                  </a:lnTo>
                  <a:lnTo>
                    <a:pt x="39420" y="7133"/>
                  </a:lnTo>
                  <a:lnTo>
                    <a:pt x="38772" y="6408"/>
                  </a:lnTo>
                  <a:lnTo>
                    <a:pt x="38142" y="5684"/>
                  </a:lnTo>
                  <a:lnTo>
                    <a:pt x="37532" y="4940"/>
                  </a:lnTo>
                  <a:lnTo>
                    <a:pt x="36960" y="4158"/>
                  </a:lnTo>
                  <a:lnTo>
                    <a:pt x="36407" y="3357"/>
                  </a:lnTo>
                  <a:lnTo>
                    <a:pt x="35892" y="2556"/>
                  </a:lnTo>
                  <a:lnTo>
                    <a:pt x="35396" y="1717"/>
                  </a:lnTo>
                  <a:lnTo>
                    <a:pt x="34938" y="859"/>
                  </a:lnTo>
                  <a:lnTo>
                    <a:pt x="34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3"/>
            <p:cNvSpPr/>
            <p:nvPr/>
          </p:nvSpPr>
          <p:spPr>
            <a:xfrm>
              <a:off x="-1900523" y="3121400"/>
              <a:ext cx="429966" cy="92223"/>
            </a:xfrm>
            <a:custGeom>
              <a:avLst/>
              <a:gdLst/>
              <a:ahLst/>
              <a:cxnLst/>
              <a:rect l="l" t="t" r="r" b="b"/>
              <a:pathLst>
                <a:path w="81356" h="17450" extrusionOk="0">
                  <a:moveTo>
                    <a:pt x="58090" y="4692"/>
                  </a:moveTo>
                  <a:lnTo>
                    <a:pt x="58395" y="4711"/>
                  </a:lnTo>
                  <a:lnTo>
                    <a:pt x="58681" y="4749"/>
                  </a:lnTo>
                  <a:lnTo>
                    <a:pt x="58948" y="4825"/>
                  </a:lnTo>
                  <a:lnTo>
                    <a:pt x="59215" y="4920"/>
                  </a:lnTo>
                  <a:lnTo>
                    <a:pt x="59463" y="5035"/>
                  </a:lnTo>
                  <a:lnTo>
                    <a:pt x="59692" y="5168"/>
                  </a:lnTo>
                  <a:lnTo>
                    <a:pt x="59920" y="5340"/>
                  </a:lnTo>
                  <a:lnTo>
                    <a:pt x="60130" y="5531"/>
                  </a:lnTo>
                  <a:lnTo>
                    <a:pt x="60302" y="5740"/>
                  </a:lnTo>
                  <a:lnTo>
                    <a:pt x="60473" y="5950"/>
                  </a:lnTo>
                  <a:lnTo>
                    <a:pt x="60607" y="6179"/>
                  </a:lnTo>
                  <a:lnTo>
                    <a:pt x="60740" y="6446"/>
                  </a:lnTo>
                  <a:lnTo>
                    <a:pt x="60836" y="6694"/>
                  </a:lnTo>
                  <a:lnTo>
                    <a:pt x="60912" y="6980"/>
                  </a:lnTo>
                  <a:lnTo>
                    <a:pt x="60950" y="7266"/>
                  </a:lnTo>
                  <a:lnTo>
                    <a:pt x="60969" y="7552"/>
                  </a:lnTo>
                  <a:lnTo>
                    <a:pt x="60950" y="7838"/>
                  </a:lnTo>
                  <a:lnTo>
                    <a:pt x="60912" y="8124"/>
                  </a:lnTo>
                  <a:lnTo>
                    <a:pt x="60836" y="8410"/>
                  </a:lnTo>
                  <a:lnTo>
                    <a:pt x="60740" y="8677"/>
                  </a:lnTo>
                  <a:lnTo>
                    <a:pt x="60607" y="8925"/>
                  </a:lnTo>
                  <a:lnTo>
                    <a:pt x="60473" y="9154"/>
                  </a:lnTo>
                  <a:lnTo>
                    <a:pt x="60302" y="9383"/>
                  </a:lnTo>
                  <a:lnTo>
                    <a:pt x="60130" y="9574"/>
                  </a:lnTo>
                  <a:lnTo>
                    <a:pt x="59920" y="9764"/>
                  </a:lnTo>
                  <a:lnTo>
                    <a:pt x="59692" y="9936"/>
                  </a:lnTo>
                  <a:lnTo>
                    <a:pt x="59463" y="10070"/>
                  </a:lnTo>
                  <a:lnTo>
                    <a:pt x="59215" y="10203"/>
                  </a:lnTo>
                  <a:lnTo>
                    <a:pt x="58948" y="10298"/>
                  </a:lnTo>
                  <a:lnTo>
                    <a:pt x="58681" y="10356"/>
                  </a:lnTo>
                  <a:lnTo>
                    <a:pt x="58395" y="10413"/>
                  </a:lnTo>
                  <a:lnTo>
                    <a:pt x="57804" y="10413"/>
                  </a:lnTo>
                  <a:lnTo>
                    <a:pt x="57517" y="10356"/>
                  </a:lnTo>
                  <a:lnTo>
                    <a:pt x="57250" y="10298"/>
                  </a:lnTo>
                  <a:lnTo>
                    <a:pt x="56983" y="10203"/>
                  </a:lnTo>
                  <a:lnTo>
                    <a:pt x="56736" y="10070"/>
                  </a:lnTo>
                  <a:lnTo>
                    <a:pt x="56488" y="9936"/>
                  </a:lnTo>
                  <a:lnTo>
                    <a:pt x="56278" y="9764"/>
                  </a:lnTo>
                  <a:lnTo>
                    <a:pt x="56068" y="9574"/>
                  </a:lnTo>
                  <a:lnTo>
                    <a:pt x="55877" y="9383"/>
                  </a:lnTo>
                  <a:lnTo>
                    <a:pt x="55725" y="9154"/>
                  </a:lnTo>
                  <a:lnTo>
                    <a:pt x="55572" y="8925"/>
                  </a:lnTo>
                  <a:lnTo>
                    <a:pt x="55458" y="8677"/>
                  </a:lnTo>
                  <a:lnTo>
                    <a:pt x="55362" y="8410"/>
                  </a:lnTo>
                  <a:lnTo>
                    <a:pt x="55286" y="8124"/>
                  </a:lnTo>
                  <a:lnTo>
                    <a:pt x="55248" y="7838"/>
                  </a:lnTo>
                  <a:lnTo>
                    <a:pt x="55229" y="7552"/>
                  </a:lnTo>
                  <a:lnTo>
                    <a:pt x="55248" y="7266"/>
                  </a:lnTo>
                  <a:lnTo>
                    <a:pt x="55286" y="6980"/>
                  </a:lnTo>
                  <a:lnTo>
                    <a:pt x="55362" y="6694"/>
                  </a:lnTo>
                  <a:lnTo>
                    <a:pt x="55458" y="6446"/>
                  </a:lnTo>
                  <a:lnTo>
                    <a:pt x="55572" y="6179"/>
                  </a:lnTo>
                  <a:lnTo>
                    <a:pt x="55725" y="5950"/>
                  </a:lnTo>
                  <a:lnTo>
                    <a:pt x="55877" y="5740"/>
                  </a:lnTo>
                  <a:lnTo>
                    <a:pt x="56068" y="5531"/>
                  </a:lnTo>
                  <a:lnTo>
                    <a:pt x="56278" y="5340"/>
                  </a:lnTo>
                  <a:lnTo>
                    <a:pt x="56488" y="5168"/>
                  </a:lnTo>
                  <a:lnTo>
                    <a:pt x="56736" y="5035"/>
                  </a:lnTo>
                  <a:lnTo>
                    <a:pt x="56983" y="4920"/>
                  </a:lnTo>
                  <a:lnTo>
                    <a:pt x="57250" y="4825"/>
                  </a:lnTo>
                  <a:lnTo>
                    <a:pt x="57517" y="4749"/>
                  </a:lnTo>
                  <a:lnTo>
                    <a:pt x="57804" y="4711"/>
                  </a:lnTo>
                  <a:lnTo>
                    <a:pt x="58090" y="4692"/>
                  </a:lnTo>
                  <a:close/>
                  <a:moveTo>
                    <a:pt x="71039" y="4692"/>
                  </a:moveTo>
                  <a:lnTo>
                    <a:pt x="71325" y="4711"/>
                  </a:lnTo>
                  <a:lnTo>
                    <a:pt x="71611" y="4749"/>
                  </a:lnTo>
                  <a:lnTo>
                    <a:pt x="71878" y="4825"/>
                  </a:lnTo>
                  <a:lnTo>
                    <a:pt x="72145" y="4920"/>
                  </a:lnTo>
                  <a:lnTo>
                    <a:pt x="72393" y="5035"/>
                  </a:lnTo>
                  <a:lnTo>
                    <a:pt x="72641" y="5168"/>
                  </a:lnTo>
                  <a:lnTo>
                    <a:pt x="72850" y="5340"/>
                  </a:lnTo>
                  <a:lnTo>
                    <a:pt x="73060" y="5531"/>
                  </a:lnTo>
                  <a:lnTo>
                    <a:pt x="73251" y="5740"/>
                  </a:lnTo>
                  <a:lnTo>
                    <a:pt x="73403" y="5950"/>
                  </a:lnTo>
                  <a:lnTo>
                    <a:pt x="73556" y="6179"/>
                  </a:lnTo>
                  <a:lnTo>
                    <a:pt x="73670" y="6446"/>
                  </a:lnTo>
                  <a:lnTo>
                    <a:pt x="73766" y="6694"/>
                  </a:lnTo>
                  <a:lnTo>
                    <a:pt x="73842" y="6980"/>
                  </a:lnTo>
                  <a:lnTo>
                    <a:pt x="73880" y="7266"/>
                  </a:lnTo>
                  <a:lnTo>
                    <a:pt x="73899" y="7552"/>
                  </a:lnTo>
                  <a:lnTo>
                    <a:pt x="73880" y="7838"/>
                  </a:lnTo>
                  <a:lnTo>
                    <a:pt x="73842" y="8124"/>
                  </a:lnTo>
                  <a:lnTo>
                    <a:pt x="73766" y="8410"/>
                  </a:lnTo>
                  <a:lnTo>
                    <a:pt x="73670" y="8677"/>
                  </a:lnTo>
                  <a:lnTo>
                    <a:pt x="73556" y="8925"/>
                  </a:lnTo>
                  <a:lnTo>
                    <a:pt x="73403" y="9154"/>
                  </a:lnTo>
                  <a:lnTo>
                    <a:pt x="73251" y="9383"/>
                  </a:lnTo>
                  <a:lnTo>
                    <a:pt x="73060" y="9574"/>
                  </a:lnTo>
                  <a:lnTo>
                    <a:pt x="72850" y="9764"/>
                  </a:lnTo>
                  <a:lnTo>
                    <a:pt x="72641" y="9936"/>
                  </a:lnTo>
                  <a:lnTo>
                    <a:pt x="72393" y="10070"/>
                  </a:lnTo>
                  <a:lnTo>
                    <a:pt x="72145" y="10203"/>
                  </a:lnTo>
                  <a:lnTo>
                    <a:pt x="71878" y="10298"/>
                  </a:lnTo>
                  <a:lnTo>
                    <a:pt x="71611" y="10356"/>
                  </a:lnTo>
                  <a:lnTo>
                    <a:pt x="71325" y="10413"/>
                  </a:lnTo>
                  <a:lnTo>
                    <a:pt x="70733" y="10413"/>
                  </a:lnTo>
                  <a:lnTo>
                    <a:pt x="70467" y="10356"/>
                  </a:lnTo>
                  <a:lnTo>
                    <a:pt x="70180" y="10298"/>
                  </a:lnTo>
                  <a:lnTo>
                    <a:pt x="69913" y="10203"/>
                  </a:lnTo>
                  <a:lnTo>
                    <a:pt x="69666" y="10070"/>
                  </a:lnTo>
                  <a:lnTo>
                    <a:pt x="69437" y="9936"/>
                  </a:lnTo>
                  <a:lnTo>
                    <a:pt x="69208" y="9764"/>
                  </a:lnTo>
                  <a:lnTo>
                    <a:pt x="69017" y="9574"/>
                  </a:lnTo>
                  <a:lnTo>
                    <a:pt x="68826" y="9383"/>
                  </a:lnTo>
                  <a:lnTo>
                    <a:pt x="68655" y="9154"/>
                  </a:lnTo>
                  <a:lnTo>
                    <a:pt x="68521" y="8925"/>
                  </a:lnTo>
                  <a:lnTo>
                    <a:pt x="68388" y="8677"/>
                  </a:lnTo>
                  <a:lnTo>
                    <a:pt x="68292" y="8410"/>
                  </a:lnTo>
                  <a:lnTo>
                    <a:pt x="68235" y="8124"/>
                  </a:lnTo>
                  <a:lnTo>
                    <a:pt x="68178" y="7838"/>
                  </a:lnTo>
                  <a:lnTo>
                    <a:pt x="68178" y="7552"/>
                  </a:lnTo>
                  <a:lnTo>
                    <a:pt x="68178" y="7266"/>
                  </a:lnTo>
                  <a:lnTo>
                    <a:pt x="68235" y="6980"/>
                  </a:lnTo>
                  <a:lnTo>
                    <a:pt x="68292" y="6694"/>
                  </a:lnTo>
                  <a:lnTo>
                    <a:pt x="68388" y="6446"/>
                  </a:lnTo>
                  <a:lnTo>
                    <a:pt x="68521" y="6179"/>
                  </a:lnTo>
                  <a:lnTo>
                    <a:pt x="68655" y="5950"/>
                  </a:lnTo>
                  <a:lnTo>
                    <a:pt x="68826" y="5740"/>
                  </a:lnTo>
                  <a:lnTo>
                    <a:pt x="69017" y="5531"/>
                  </a:lnTo>
                  <a:lnTo>
                    <a:pt x="69208" y="5340"/>
                  </a:lnTo>
                  <a:lnTo>
                    <a:pt x="69437" y="5168"/>
                  </a:lnTo>
                  <a:lnTo>
                    <a:pt x="69666" y="5035"/>
                  </a:lnTo>
                  <a:lnTo>
                    <a:pt x="69913" y="4920"/>
                  </a:lnTo>
                  <a:lnTo>
                    <a:pt x="70180" y="4825"/>
                  </a:lnTo>
                  <a:lnTo>
                    <a:pt x="70467" y="4749"/>
                  </a:lnTo>
                  <a:lnTo>
                    <a:pt x="70733" y="4711"/>
                  </a:lnTo>
                  <a:lnTo>
                    <a:pt x="71039" y="4692"/>
                  </a:lnTo>
                  <a:close/>
                  <a:moveTo>
                    <a:pt x="0" y="0"/>
                  </a:moveTo>
                  <a:lnTo>
                    <a:pt x="0" y="8601"/>
                  </a:lnTo>
                  <a:lnTo>
                    <a:pt x="19" y="9059"/>
                  </a:lnTo>
                  <a:lnTo>
                    <a:pt x="57" y="9497"/>
                  </a:lnTo>
                  <a:lnTo>
                    <a:pt x="114" y="9936"/>
                  </a:lnTo>
                  <a:lnTo>
                    <a:pt x="191" y="10375"/>
                  </a:lnTo>
                  <a:lnTo>
                    <a:pt x="286" y="10813"/>
                  </a:lnTo>
                  <a:lnTo>
                    <a:pt x="400" y="11233"/>
                  </a:lnTo>
                  <a:lnTo>
                    <a:pt x="553" y="11633"/>
                  </a:lnTo>
                  <a:lnTo>
                    <a:pt x="706" y="12034"/>
                  </a:lnTo>
                  <a:lnTo>
                    <a:pt x="877" y="12434"/>
                  </a:lnTo>
                  <a:lnTo>
                    <a:pt x="1068" y="12816"/>
                  </a:lnTo>
                  <a:lnTo>
                    <a:pt x="1297" y="13178"/>
                  </a:lnTo>
                  <a:lnTo>
                    <a:pt x="1526" y="13540"/>
                  </a:lnTo>
                  <a:lnTo>
                    <a:pt x="1774" y="13884"/>
                  </a:lnTo>
                  <a:lnTo>
                    <a:pt x="2041" y="14227"/>
                  </a:lnTo>
                  <a:lnTo>
                    <a:pt x="2308" y="14551"/>
                  </a:lnTo>
                  <a:lnTo>
                    <a:pt x="2613" y="14856"/>
                  </a:lnTo>
                  <a:lnTo>
                    <a:pt x="2918" y="15142"/>
                  </a:lnTo>
                  <a:lnTo>
                    <a:pt x="3242" y="15428"/>
                  </a:lnTo>
                  <a:lnTo>
                    <a:pt x="3566" y="15695"/>
                  </a:lnTo>
                  <a:lnTo>
                    <a:pt x="3910" y="15943"/>
                  </a:lnTo>
                  <a:lnTo>
                    <a:pt x="4272" y="16172"/>
                  </a:lnTo>
                  <a:lnTo>
                    <a:pt x="4653" y="16382"/>
                  </a:lnTo>
                  <a:lnTo>
                    <a:pt x="5035" y="16573"/>
                  </a:lnTo>
                  <a:lnTo>
                    <a:pt x="5416" y="16763"/>
                  </a:lnTo>
                  <a:lnTo>
                    <a:pt x="5817" y="16916"/>
                  </a:lnTo>
                  <a:lnTo>
                    <a:pt x="6236" y="17049"/>
                  </a:lnTo>
                  <a:lnTo>
                    <a:pt x="6656" y="17164"/>
                  </a:lnTo>
                  <a:lnTo>
                    <a:pt x="7075" y="17278"/>
                  </a:lnTo>
                  <a:lnTo>
                    <a:pt x="7514" y="17355"/>
                  </a:lnTo>
                  <a:lnTo>
                    <a:pt x="7953" y="17412"/>
                  </a:lnTo>
                  <a:lnTo>
                    <a:pt x="8410" y="17450"/>
                  </a:lnTo>
                  <a:lnTo>
                    <a:pt x="72965" y="17450"/>
                  </a:lnTo>
                  <a:lnTo>
                    <a:pt x="73403" y="17412"/>
                  </a:lnTo>
                  <a:lnTo>
                    <a:pt x="73842" y="17355"/>
                  </a:lnTo>
                  <a:lnTo>
                    <a:pt x="74281" y="17278"/>
                  </a:lnTo>
                  <a:lnTo>
                    <a:pt x="74719" y="17164"/>
                  </a:lnTo>
                  <a:lnTo>
                    <a:pt x="75139" y="17049"/>
                  </a:lnTo>
                  <a:lnTo>
                    <a:pt x="75539" y="16916"/>
                  </a:lnTo>
                  <a:lnTo>
                    <a:pt x="75940" y="16763"/>
                  </a:lnTo>
                  <a:lnTo>
                    <a:pt x="76340" y="16573"/>
                  </a:lnTo>
                  <a:lnTo>
                    <a:pt x="76722" y="16382"/>
                  </a:lnTo>
                  <a:lnTo>
                    <a:pt x="77084" y="16172"/>
                  </a:lnTo>
                  <a:lnTo>
                    <a:pt x="77446" y="15943"/>
                  </a:lnTo>
                  <a:lnTo>
                    <a:pt x="77790" y="15695"/>
                  </a:lnTo>
                  <a:lnTo>
                    <a:pt x="78133" y="15428"/>
                  </a:lnTo>
                  <a:lnTo>
                    <a:pt x="78457" y="15142"/>
                  </a:lnTo>
                  <a:lnTo>
                    <a:pt x="78762" y="14856"/>
                  </a:lnTo>
                  <a:lnTo>
                    <a:pt x="79048" y="14551"/>
                  </a:lnTo>
                  <a:lnTo>
                    <a:pt x="79334" y="14227"/>
                  </a:lnTo>
                  <a:lnTo>
                    <a:pt x="79601" y="13884"/>
                  </a:lnTo>
                  <a:lnTo>
                    <a:pt x="79849" y="13540"/>
                  </a:lnTo>
                  <a:lnTo>
                    <a:pt x="80078" y="13178"/>
                  </a:lnTo>
                  <a:lnTo>
                    <a:pt x="80288" y="12816"/>
                  </a:lnTo>
                  <a:lnTo>
                    <a:pt x="80479" y="12434"/>
                  </a:lnTo>
                  <a:lnTo>
                    <a:pt x="80669" y="12034"/>
                  </a:lnTo>
                  <a:lnTo>
                    <a:pt x="80822" y="11633"/>
                  </a:lnTo>
                  <a:lnTo>
                    <a:pt x="80955" y="11233"/>
                  </a:lnTo>
                  <a:lnTo>
                    <a:pt x="81089" y="10813"/>
                  </a:lnTo>
                  <a:lnTo>
                    <a:pt x="81184" y="10375"/>
                  </a:lnTo>
                  <a:lnTo>
                    <a:pt x="81261" y="9936"/>
                  </a:lnTo>
                  <a:lnTo>
                    <a:pt x="81318" y="9497"/>
                  </a:lnTo>
                  <a:lnTo>
                    <a:pt x="81356" y="9059"/>
                  </a:lnTo>
                  <a:lnTo>
                    <a:pt x="81356" y="8601"/>
                  </a:lnTo>
                  <a:lnTo>
                    <a:pt x="813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33"/>
          <p:cNvGrpSpPr/>
          <p:nvPr/>
        </p:nvGrpSpPr>
        <p:grpSpPr>
          <a:xfrm>
            <a:off x="8111206" y="4114083"/>
            <a:ext cx="403864" cy="431383"/>
            <a:chOff x="-1098144" y="2158758"/>
            <a:chExt cx="403864" cy="431383"/>
          </a:xfrm>
        </p:grpSpPr>
        <p:sp>
          <p:nvSpPr>
            <p:cNvPr id="1594" name="Google Shape;1594;p33"/>
            <p:cNvSpPr/>
            <p:nvPr/>
          </p:nvSpPr>
          <p:spPr>
            <a:xfrm>
              <a:off x="-947363" y="2428372"/>
              <a:ext cx="102407" cy="78620"/>
            </a:xfrm>
            <a:custGeom>
              <a:avLst/>
              <a:gdLst/>
              <a:ahLst/>
              <a:cxnLst/>
              <a:rect l="l" t="t" r="r" b="b"/>
              <a:pathLst>
                <a:path w="19377" h="14876" extrusionOk="0">
                  <a:moveTo>
                    <a:pt x="16744" y="0"/>
                  </a:moveTo>
                  <a:lnTo>
                    <a:pt x="16497" y="19"/>
                  </a:lnTo>
                  <a:lnTo>
                    <a:pt x="16249" y="58"/>
                  </a:lnTo>
                  <a:lnTo>
                    <a:pt x="16001" y="115"/>
                  </a:lnTo>
                  <a:lnTo>
                    <a:pt x="15772" y="191"/>
                  </a:lnTo>
                  <a:lnTo>
                    <a:pt x="15543" y="305"/>
                  </a:lnTo>
                  <a:lnTo>
                    <a:pt x="15314" y="439"/>
                  </a:lnTo>
                  <a:lnTo>
                    <a:pt x="15123" y="591"/>
                  </a:lnTo>
                  <a:lnTo>
                    <a:pt x="14914" y="763"/>
                  </a:lnTo>
                  <a:lnTo>
                    <a:pt x="14742" y="954"/>
                  </a:lnTo>
                  <a:lnTo>
                    <a:pt x="8449" y="8697"/>
                  </a:lnTo>
                  <a:lnTo>
                    <a:pt x="4139" y="5512"/>
                  </a:lnTo>
                  <a:lnTo>
                    <a:pt x="3929" y="5378"/>
                  </a:lnTo>
                  <a:lnTo>
                    <a:pt x="3700" y="5245"/>
                  </a:lnTo>
                  <a:lnTo>
                    <a:pt x="3452" y="5149"/>
                  </a:lnTo>
                  <a:lnTo>
                    <a:pt x="3204" y="5092"/>
                  </a:lnTo>
                  <a:lnTo>
                    <a:pt x="2956" y="5035"/>
                  </a:lnTo>
                  <a:lnTo>
                    <a:pt x="2708" y="5016"/>
                  </a:lnTo>
                  <a:lnTo>
                    <a:pt x="2460" y="5016"/>
                  </a:lnTo>
                  <a:lnTo>
                    <a:pt x="2213" y="5035"/>
                  </a:lnTo>
                  <a:lnTo>
                    <a:pt x="1965" y="5092"/>
                  </a:lnTo>
                  <a:lnTo>
                    <a:pt x="1736" y="5168"/>
                  </a:lnTo>
                  <a:lnTo>
                    <a:pt x="1488" y="5264"/>
                  </a:lnTo>
                  <a:lnTo>
                    <a:pt x="1278" y="5378"/>
                  </a:lnTo>
                  <a:lnTo>
                    <a:pt x="1068" y="5512"/>
                  </a:lnTo>
                  <a:lnTo>
                    <a:pt x="858" y="5683"/>
                  </a:lnTo>
                  <a:lnTo>
                    <a:pt x="668" y="5874"/>
                  </a:lnTo>
                  <a:lnTo>
                    <a:pt x="496" y="6065"/>
                  </a:lnTo>
                  <a:lnTo>
                    <a:pt x="363" y="6294"/>
                  </a:lnTo>
                  <a:lnTo>
                    <a:pt x="229" y="6523"/>
                  </a:lnTo>
                  <a:lnTo>
                    <a:pt x="134" y="6770"/>
                  </a:lnTo>
                  <a:lnTo>
                    <a:pt x="77" y="7018"/>
                  </a:lnTo>
                  <a:lnTo>
                    <a:pt x="19" y="7266"/>
                  </a:lnTo>
                  <a:lnTo>
                    <a:pt x="0" y="7514"/>
                  </a:lnTo>
                  <a:lnTo>
                    <a:pt x="0" y="7762"/>
                  </a:lnTo>
                  <a:lnTo>
                    <a:pt x="19" y="8010"/>
                  </a:lnTo>
                  <a:lnTo>
                    <a:pt x="77" y="8258"/>
                  </a:lnTo>
                  <a:lnTo>
                    <a:pt x="153" y="8487"/>
                  </a:lnTo>
                  <a:lnTo>
                    <a:pt x="248" y="8716"/>
                  </a:lnTo>
                  <a:lnTo>
                    <a:pt x="363" y="8944"/>
                  </a:lnTo>
                  <a:lnTo>
                    <a:pt x="496" y="9154"/>
                  </a:lnTo>
                  <a:lnTo>
                    <a:pt x="668" y="9364"/>
                  </a:lnTo>
                  <a:lnTo>
                    <a:pt x="858" y="9536"/>
                  </a:lnTo>
                  <a:lnTo>
                    <a:pt x="1049" y="9707"/>
                  </a:lnTo>
                  <a:lnTo>
                    <a:pt x="7362" y="14361"/>
                  </a:lnTo>
                  <a:lnTo>
                    <a:pt x="7533" y="14475"/>
                  </a:lnTo>
                  <a:lnTo>
                    <a:pt x="7724" y="14589"/>
                  </a:lnTo>
                  <a:lnTo>
                    <a:pt x="7915" y="14666"/>
                  </a:lnTo>
                  <a:lnTo>
                    <a:pt x="8105" y="14742"/>
                  </a:lnTo>
                  <a:lnTo>
                    <a:pt x="8296" y="14799"/>
                  </a:lnTo>
                  <a:lnTo>
                    <a:pt x="8506" y="14837"/>
                  </a:lnTo>
                  <a:lnTo>
                    <a:pt x="8697" y="14856"/>
                  </a:lnTo>
                  <a:lnTo>
                    <a:pt x="8906" y="14876"/>
                  </a:lnTo>
                  <a:lnTo>
                    <a:pt x="9192" y="14856"/>
                  </a:lnTo>
                  <a:lnTo>
                    <a:pt x="9478" y="14818"/>
                  </a:lnTo>
                  <a:lnTo>
                    <a:pt x="9745" y="14742"/>
                  </a:lnTo>
                  <a:lnTo>
                    <a:pt x="10012" y="14628"/>
                  </a:lnTo>
                  <a:lnTo>
                    <a:pt x="10260" y="14494"/>
                  </a:lnTo>
                  <a:lnTo>
                    <a:pt x="10508" y="14322"/>
                  </a:lnTo>
                  <a:lnTo>
                    <a:pt x="10718" y="14132"/>
                  </a:lnTo>
                  <a:lnTo>
                    <a:pt x="10928" y="13903"/>
                  </a:lnTo>
                  <a:lnTo>
                    <a:pt x="18785" y="4253"/>
                  </a:lnTo>
                  <a:lnTo>
                    <a:pt x="18938" y="4043"/>
                  </a:lnTo>
                  <a:lnTo>
                    <a:pt x="19071" y="3814"/>
                  </a:lnTo>
                  <a:lnTo>
                    <a:pt x="19185" y="3567"/>
                  </a:lnTo>
                  <a:lnTo>
                    <a:pt x="19262" y="3338"/>
                  </a:lnTo>
                  <a:lnTo>
                    <a:pt x="19319" y="3090"/>
                  </a:lnTo>
                  <a:lnTo>
                    <a:pt x="19357" y="2842"/>
                  </a:lnTo>
                  <a:lnTo>
                    <a:pt x="19376" y="2594"/>
                  </a:lnTo>
                  <a:lnTo>
                    <a:pt x="19357" y="2346"/>
                  </a:lnTo>
                  <a:lnTo>
                    <a:pt x="19319" y="2098"/>
                  </a:lnTo>
                  <a:lnTo>
                    <a:pt x="19262" y="1850"/>
                  </a:lnTo>
                  <a:lnTo>
                    <a:pt x="19166" y="1621"/>
                  </a:lnTo>
                  <a:lnTo>
                    <a:pt x="19071" y="1392"/>
                  </a:lnTo>
                  <a:lnTo>
                    <a:pt x="18938" y="1164"/>
                  </a:lnTo>
                  <a:lnTo>
                    <a:pt x="18785" y="954"/>
                  </a:lnTo>
                  <a:lnTo>
                    <a:pt x="18613" y="763"/>
                  </a:lnTo>
                  <a:lnTo>
                    <a:pt x="18404" y="591"/>
                  </a:lnTo>
                  <a:lnTo>
                    <a:pt x="18194" y="420"/>
                  </a:lnTo>
                  <a:lnTo>
                    <a:pt x="17965" y="286"/>
                  </a:lnTo>
                  <a:lnTo>
                    <a:pt x="17736" y="191"/>
                  </a:lnTo>
                  <a:lnTo>
                    <a:pt x="17488" y="96"/>
                  </a:lnTo>
                  <a:lnTo>
                    <a:pt x="17240" y="38"/>
                  </a:lnTo>
                  <a:lnTo>
                    <a:pt x="16992" y="19"/>
                  </a:lnTo>
                  <a:lnTo>
                    <a:pt x="167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3"/>
            <p:cNvSpPr/>
            <p:nvPr/>
          </p:nvSpPr>
          <p:spPr>
            <a:xfrm>
              <a:off x="-1098144" y="2158758"/>
              <a:ext cx="403864" cy="431383"/>
            </a:xfrm>
            <a:custGeom>
              <a:avLst/>
              <a:gdLst/>
              <a:ahLst/>
              <a:cxnLst/>
              <a:rect l="l" t="t" r="r" b="b"/>
              <a:pathLst>
                <a:path w="76417" h="81624" extrusionOk="0">
                  <a:moveTo>
                    <a:pt x="38218" y="41785"/>
                  </a:moveTo>
                  <a:lnTo>
                    <a:pt x="39038" y="41804"/>
                  </a:lnTo>
                  <a:lnTo>
                    <a:pt x="39877" y="41861"/>
                  </a:lnTo>
                  <a:lnTo>
                    <a:pt x="40678" y="41976"/>
                  </a:lnTo>
                  <a:lnTo>
                    <a:pt x="41479" y="42109"/>
                  </a:lnTo>
                  <a:lnTo>
                    <a:pt x="42261" y="42300"/>
                  </a:lnTo>
                  <a:lnTo>
                    <a:pt x="43024" y="42510"/>
                  </a:lnTo>
                  <a:lnTo>
                    <a:pt x="43787" y="42777"/>
                  </a:lnTo>
                  <a:lnTo>
                    <a:pt x="44512" y="43063"/>
                  </a:lnTo>
                  <a:lnTo>
                    <a:pt x="45236" y="43387"/>
                  </a:lnTo>
                  <a:lnTo>
                    <a:pt x="45942" y="43749"/>
                  </a:lnTo>
                  <a:lnTo>
                    <a:pt x="46609" y="44131"/>
                  </a:lnTo>
                  <a:lnTo>
                    <a:pt x="47277" y="44550"/>
                  </a:lnTo>
                  <a:lnTo>
                    <a:pt x="47906" y="45008"/>
                  </a:lnTo>
                  <a:lnTo>
                    <a:pt x="48516" y="45485"/>
                  </a:lnTo>
                  <a:lnTo>
                    <a:pt x="49108" y="46000"/>
                  </a:lnTo>
                  <a:lnTo>
                    <a:pt x="49680" y="46534"/>
                  </a:lnTo>
                  <a:lnTo>
                    <a:pt x="50214" y="47106"/>
                  </a:lnTo>
                  <a:lnTo>
                    <a:pt x="50729" y="47697"/>
                  </a:lnTo>
                  <a:lnTo>
                    <a:pt x="51205" y="48307"/>
                  </a:lnTo>
                  <a:lnTo>
                    <a:pt x="51644" y="48937"/>
                  </a:lnTo>
                  <a:lnTo>
                    <a:pt x="52083" y="49604"/>
                  </a:lnTo>
                  <a:lnTo>
                    <a:pt x="52464" y="50272"/>
                  </a:lnTo>
                  <a:lnTo>
                    <a:pt x="52826" y="50977"/>
                  </a:lnTo>
                  <a:lnTo>
                    <a:pt x="53151" y="51702"/>
                  </a:lnTo>
                  <a:lnTo>
                    <a:pt x="53437" y="52427"/>
                  </a:lnTo>
                  <a:lnTo>
                    <a:pt x="53704" y="53189"/>
                  </a:lnTo>
                  <a:lnTo>
                    <a:pt x="53913" y="53952"/>
                  </a:lnTo>
                  <a:lnTo>
                    <a:pt x="54104" y="54734"/>
                  </a:lnTo>
                  <a:lnTo>
                    <a:pt x="54238" y="55535"/>
                  </a:lnTo>
                  <a:lnTo>
                    <a:pt x="54333" y="56336"/>
                  </a:lnTo>
                  <a:lnTo>
                    <a:pt x="54409" y="57156"/>
                  </a:lnTo>
                  <a:lnTo>
                    <a:pt x="54428" y="57995"/>
                  </a:lnTo>
                  <a:lnTo>
                    <a:pt x="54409" y="58834"/>
                  </a:lnTo>
                  <a:lnTo>
                    <a:pt x="54333" y="59654"/>
                  </a:lnTo>
                  <a:lnTo>
                    <a:pt x="54238" y="60455"/>
                  </a:lnTo>
                  <a:lnTo>
                    <a:pt x="54104" y="61256"/>
                  </a:lnTo>
                  <a:lnTo>
                    <a:pt x="53913" y="62038"/>
                  </a:lnTo>
                  <a:lnTo>
                    <a:pt x="53704" y="62820"/>
                  </a:lnTo>
                  <a:lnTo>
                    <a:pt x="53437" y="63564"/>
                  </a:lnTo>
                  <a:lnTo>
                    <a:pt x="53151" y="64308"/>
                  </a:lnTo>
                  <a:lnTo>
                    <a:pt x="52826" y="65013"/>
                  </a:lnTo>
                  <a:lnTo>
                    <a:pt x="52464" y="65719"/>
                  </a:lnTo>
                  <a:lnTo>
                    <a:pt x="52083" y="66405"/>
                  </a:lnTo>
                  <a:lnTo>
                    <a:pt x="51644" y="67054"/>
                  </a:lnTo>
                  <a:lnTo>
                    <a:pt x="51205" y="67683"/>
                  </a:lnTo>
                  <a:lnTo>
                    <a:pt x="50729" y="68313"/>
                  </a:lnTo>
                  <a:lnTo>
                    <a:pt x="50214" y="68885"/>
                  </a:lnTo>
                  <a:lnTo>
                    <a:pt x="49680" y="69457"/>
                  </a:lnTo>
                  <a:lnTo>
                    <a:pt x="49108" y="69991"/>
                  </a:lnTo>
                  <a:lnTo>
                    <a:pt x="48516" y="70506"/>
                  </a:lnTo>
                  <a:lnTo>
                    <a:pt x="47906" y="70982"/>
                  </a:lnTo>
                  <a:lnTo>
                    <a:pt x="47277" y="71440"/>
                  </a:lnTo>
                  <a:lnTo>
                    <a:pt x="46609" y="71860"/>
                  </a:lnTo>
                  <a:lnTo>
                    <a:pt x="45942" y="72241"/>
                  </a:lnTo>
                  <a:lnTo>
                    <a:pt x="45236" y="72603"/>
                  </a:lnTo>
                  <a:lnTo>
                    <a:pt x="44512" y="72928"/>
                  </a:lnTo>
                  <a:lnTo>
                    <a:pt x="43787" y="73233"/>
                  </a:lnTo>
                  <a:lnTo>
                    <a:pt x="43024" y="73481"/>
                  </a:lnTo>
                  <a:lnTo>
                    <a:pt x="42261" y="73690"/>
                  </a:lnTo>
                  <a:lnTo>
                    <a:pt x="41479" y="73881"/>
                  </a:lnTo>
                  <a:lnTo>
                    <a:pt x="40678" y="74015"/>
                  </a:lnTo>
                  <a:lnTo>
                    <a:pt x="39877" y="74129"/>
                  </a:lnTo>
                  <a:lnTo>
                    <a:pt x="39038" y="74186"/>
                  </a:lnTo>
                  <a:lnTo>
                    <a:pt x="38218" y="74205"/>
                  </a:lnTo>
                  <a:lnTo>
                    <a:pt x="37379" y="74186"/>
                  </a:lnTo>
                  <a:lnTo>
                    <a:pt x="36559" y="74129"/>
                  </a:lnTo>
                  <a:lnTo>
                    <a:pt x="35739" y="74015"/>
                  </a:lnTo>
                  <a:lnTo>
                    <a:pt x="34957" y="73881"/>
                  </a:lnTo>
                  <a:lnTo>
                    <a:pt x="34175" y="73690"/>
                  </a:lnTo>
                  <a:lnTo>
                    <a:pt x="33393" y="73481"/>
                  </a:lnTo>
                  <a:lnTo>
                    <a:pt x="32650" y="73233"/>
                  </a:lnTo>
                  <a:lnTo>
                    <a:pt x="31906" y="72928"/>
                  </a:lnTo>
                  <a:lnTo>
                    <a:pt x="31200" y="72603"/>
                  </a:lnTo>
                  <a:lnTo>
                    <a:pt x="30495" y="72241"/>
                  </a:lnTo>
                  <a:lnTo>
                    <a:pt x="29808" y="71860"/>
                  </a:lnTo>
                  <a:lnTo>
                    <a:pt x="29160" y="71440"/>
                  </a:lnTo>
                  <a:lnTo>
                    <a:pt x="28511" y="70982"/>
                  </a:lnTo>
                  <a:lnTo>
                    <a:pt x="27901" y="70506"/>
                  </a:lnTo>
                  <a:lnTo>
                    <a:pt x="27310" y="69991"/>
                  </a:lnTo>
                  <a:lnTo>
                    <a:pt x="26757" y="69457"/>
                  </a:lnTo>
                  <a:lnTo>
                    <a:pt x="26223" y="68885"/>
                  </a:lnTo>
                  <a:lnTo>
                    <a:pt x="25708" y="68313"/>
                  </a:lnTo>
                  <a:lnTo>
                    <a:pt x="25231" y="67683"/>
                  </a:lnTo>
                  <a:lnTo>
                    <a:pt x="24773" y="67054"/>
                  </a:lnTo>
                  <a:lnTo>
                    <a:pt x="24354" y="66405"/>
                  </a:lnTo>
                  <a:lnTo>
                    <a:pt x="23953" y="65719"/>
                  </a:lnTo>
                  <a:lnTo>
                    <a:pt x="23610" y="65013"/>
                  </a:lnTo>
                  <a:lnTo>
                    <a:pt x="23286" y="64308"/>
                  </a:lnTo>
                  <a:lnTo>
                    <a:pt x="22981" y="63564"/>
                  </a:lnTo>
                  <a:lnTo>
                    <a:pt x="22733" y="62820"/>
                  </a:lnTo>
                  <a:lnTo>
                    <a:pt x="22504" y="62038"/>
                  </a:lnTo>
                  <a:lnTo>
                    <a:pt x="22332" y="61256"/>
                  </a:lnTo>
                  <a:lnTo>
                    <a:pt x="22180" y="60455"/>
                  </a:lnTo>
                  <a:lnTo>
                    <a:pt x="22084" y="59654"/>
                  </a:lnTo>
                  <a:lnTo>
                    <a:pt x="22027" y="58834"/>
                  </a:lnTo>
                  <a:lnTo>
                    <a:pt x="22008" y="57995"/>
                  </a:lnTo>
                  <a:lnTo>
                    <a:pt x="22027" y="57156"/>
                  </a:lnTo>
                  <a:lnTo>
                    <a:pt x="22084" y="56336"/>
                  </a:lnTo>
                  <a:lnTo>
                    <a:pt x="22180" y="55535"/>
                  </a:lnTo>
                  <a:lnTo>
                    <a:pt x="22332" y="54734"/>
                  </a:lnTo>
                  <a:lnTo>
                    <a:pt x="22504" y="53952"/>
                  </a:lnTo>
                  <a:lnTo>
                    <a:pt x="22733" y="53189"/>
                  </a:lnTo>
                  <a:lnTo>
                    <a:pt x="22981" y="52427"/>
                  </a:lnTo>
                  <a:lnTo>
                    <a:pt x="23286" y="51702"/>
                  </a:lnTo>
                  <a:lnTo>
                    <a:pt x="23610" y="50977"/>
                  </a:lnTo>
                  <a:lnTo>
                    <a:pt x="23953" y="50272"/>
                  </a:lnTo>
                  <a:lnTo>
                    <a:pt x="24354" y="49604"/>
                  </a:lnTo>
                  <a:lnTo>
                    <a:pt x="24773" y="48937"/>
                  </a:lnTo>
                  <a:lnTo>
                    <a:pt x="25231" y="48307"/>
                  </a:lnTo>
                  <a:lnTo>
                    <a:pt x="25708" y="47697"/>
                  </a:lnTo>
                  <a:lnTo>
                    <a:pt x="26223" y="47106"/>
                  </a:lnTo>
                  <a:lnTo>
                    <a:pt x="26757" y="46534"/>
                  </a:lnTo>
                  <a:lnTo>
                    <a:pt x="27310" y="46000"/>
                  </a:lnTo>
                  <a:lnTo>
                    <a:pt x="27901" y="45485"/>
                  </a:lnTo>
                  <a:lnTo>
                    <a:pt x="28511" y="45008"/>
                  </a:lnTo>
                  <a:lnTo>
                    <a:pt x="29160" y="44550"/>
                  </a:lnTo>
                  <a:lnTo>
                    <a:pt x="29808" y="44131"/>
                  </a:lnTo>
                  <a:lnTo>
                    <a:pt x="30495" y="43749"/>
                  </a:lnTo>
                  <a:lnTo>
                    <a:pt x="31200" y="43387"/>
                  </a:lnTo>
                  <a:lnTo>
                    <a:pt x="31906" y="43063"/>
                  </a:lnTo>
                  <a:lnTo>
                    <a:pt x="32650" y="42777"/>
                  </a:lnTo>
                  <a:lnTo>
                    <a:pt x="33393" y="42510"/>
                  </a:lnTo>
                  <a:lnTo>
                    <a:pt x="34175" y="42300"/>
                  </a:lnTo>
                  <a:lnTo>
                    <a:pt x="34957" y="42109"/>
                  </a:lnTo>
                  <a:lnTo>
                    <a:pt x="35739" y="41976"/>
                  </a:lnTo>
                  <a:lnTo>
                    <a:pt x="36559" y="41861"/>
                  </a:lnTo>
                  <a:lnTo>
                    <a:pt x="37379" y="41804"/>
                  </a:lnTo>
                  <a:lnTo>
                    <a:pt x="38218" y="41785"/>
                  </a:lnTo>
                  <a:close/>
                  <a:moveTo>
                    <a:pt x="30819" y="1"/>
                  </a:moveTo>
                  <a:lnTo>
                    <a:pt x="30266" y="20"/>
                  </a:lnTo>
                  <a:lnTo>
                    <a:pt x="29713" y="58"/>
                  </a:lnTo>
                  <a:lnTo>
                    <a:pt x="29160" y="115"/>
                  </a:lnTo>
                  <a:lnTo>
                    <a:pt x="28626" y="173"/>
                  </a:lnTo>
                  <a:lnTo>
                    <a:pt x="28073" y="249"/>
                  </a:lnTo>
                  <a:lnTo>
                    <a:pt x="27539" y="344"/>
                  </a:lnTo>
                  <a:lnTo>
                    <a:pt x="27005" y="440"/>
                  </a:lnTo>
                  <a:lnTo>
                    <a:pt x="26490" y="554"/>
                  </a:lnTo>
                  <a:lnTo>
                    <a:pt x="25956" y="687"/>
                  </a:lnTo>
                  <a:lnTo>
                    <a:pt x="25441" y="821"/>
                  </a:lnTo>
                  <a:lnTo>
                    <a:pt x="24926" y="973"/>
                  </a:lnTo>
                  <a:lnTo>
                    <a:pt x="24430" y="1145"/>
                  </a:lnTo>
                  <a:lnTo>
                    <a:pt x="23934" y="1317"/>
                  </a:lnTo>
                  <a:lnTo>
                    <a:pt x="23438" y="1507"/>
                  </a:lnTo>
                  <a:lnTo>
                    <a:pt x="22943" y="1698"/>
                  </a:lnTo>
                  <a:lnTo>
                    <a:pt x="22466" y="1908"/>
                  </a:lnTo>
                  <a:lnTo>
                    <a:pt x="21989" y="2137"/>
                  </a:lnTo>
                  <a:lnTo>
                    <a:pt x="21512" y="2366"/>
                  </a:lnTo>
                  <a:lnTo>
                    <a:pt x="21035" y="2614"/>
                  </a:lnTo>
                  <a:lnTo>
                    <a:pt x="20578" y="2881"/>
                  </a:lnTo>
                  <a:lnTo>
                    <a:pt x="20139" y="3148"/>
                  </a:lnTo>
                  <a:lnTo>
                    <a:pt x="19681" y="3415"/>
                  </a:lnTo>
                  <a:lnTo>
                    <a:pt x="19262" y="3701"/>
                  </a:lnTo>
                  <a:lnTo>
                    <a:pt x="18823" y="4006"/>
                  </a:lnTo>
                  <a:lnTo>
                    <a:pt x="18404" y="4311"/>
                  </a:lnTo>
                  <a:lnTo>
                    <a:pt x="17984" y="4635"/>
                  </a:lnTo>
                  <a:lnTo>
                    <a:pt x="17584" y="4959"/>
                  </a:lnTo>
                  <a:lnTo>
                    <a:pt x="17183" y="5303"/>
                  </a:lnTo>
                  <a:lnTo>
                    <a:pt x="16802" y="5646"/>
                  </a:lnTo>
                  <a:lnTo>
                    <a:pt x="16420" y="5989"/>
                  </a:lnTo>
                  <a:lnTo>
                    <a:pt x="16039" y="6351"/>
                  </a:lnTo>
                  <a:lnTo>
                    <a:pt x="15677" y="6733"/>
                  </a:lnTo>
                  <a:lnTo>
                    <a:pt x="15314" y="7114"/>
                  </a:lnTo>
                  <a:lnTo>
                    <a:pt x="14971" y="7496"/>
                  </a:lnTo>
                  <a:lnTo>
                    <a:pt x="14647" y="7896"/>
                  </a:lnTo>
                  <a:lnTo>
                    <a:pt x="14304" y="8316"/>
                  </a:lnTo>
                  <a:lnTo>
                    <a:pt x="13998" y="8716"/>
                  </a:lnTo>
                  <a:lnTo>
                    <a:pt x="13693" y="9136"/>
                  </a:lnTo>
                  <a:lnTo>
                    <a:pt x="13388" y="9574"/>
                  </a:lnTo>
                  <a:lnTo>
                    <a:pt x="13102" y="10013"/>
                  </a:lnTo>
                  <a:lnTo>
                    <a:pt x="12816" y="10452"/>
                  </a:lnTo>
                  <a:lnTo>
                    <a:pt x="12549" y="10909"/>
                  </a:lnTo>
                  <a:lnTo>
                    <a:pt x="12301" y="11367"/>
                  </a:lnTo>
                  <a:lnTo>
                    <a:pt x="12053" y="11825"/>
                  </a:lnTo>
                  <a:lnTo>
                    <a:pt x="11824" y="12302"/>
                  </a:lnTo>
                  <a:lnTo>
                    <a:pt x="11595" y="12778"/>
                  </a:lnTo>
                  <a:lnTo>
                    <a:pt x="11386" y="13255"/>
                  </a:lnTo>
                  <a:lnTo>
                    <a:pt x="11176" y="13751"/>
                  </a:lnTo>
                  <a:lnTo>
                    <a:pt x="10985" y="14247"/>
                  </a:lnTo>
                  <a:lnTo>
                    <a:pt x="10814" y="14743"/>
                  </a:lnTo>
                  <a:lnTo>
                    <a:pt x="10661" y="15258"/>
                  </a:lnTo>
                  <a:lnTo>
                    <a:pt x="10508" y="15772"/>
                  </a:lnTo>
                  <a:lnTo>
                    <a:pt x="10356" y="16287"/>
                  </a:lnTo>
                  <a:lnTo>
                    <a:pt x="10241" y="16802"/>
                  </a:lnTo>
                  <a:lnTo>
                    <a:pt x="10108" y="17336"/>
                  </a:lnTo>
                  <a:lnTo>
                    <a:pt x="10013" y="17870"/>
                  </a:lnTo>
                  <a:lnTo>
                    <a:pt x="9917" y="18404"/>
                  </a:lnTo>
                  <a:lnTo>
                    <a:pt x="9841" y="18938"/>
                  </a:lnTo>
                  <a:lnTo>
                    <a:pt x="9784" y="19491"/>
                  </a:lnTo>
                  <a:lnTo>
                    <a:pt x="9746" y="20025"/>
                  </a:lnTo>
                  <a:lnTo>
                    <a:pt x="9707" y="20578"/>
                  </a:lnTo>
                  <a:lnTo>
                    <a:pt x="9688" y="21150"/>
                  </a:lnTo>
                  <a:lnTo>
                    <a:pt x="9669" y="21703"/>
                  </a:lnTo>
                  <a:lnTo>
                    <a:pt x="9669" y="34386"/>
                  </a:lnTo>
                  <a:lnTo>
                    <a:pt x="2346" y="34386"/>
                  </a:lnTo>
                  <a:lnTo>
                    <a:pt x="2098" y="34424"/>
                  </a:lnTo>
                  <a:lnTo>
                    <a:pt x="1831" y="34500"/>
                  </a:lnTo>
                  <a:lnTo>
                    <a:pt x="1602" y="34576"/>
                  </a:lnTo>
                  <a:lnTo>
                    <a:pt x="1374" y="34691"/>
                  </a:lnTo>
                  <a:lnTo>
                    <a:pt x="1164" y="34824"/>
                  </a:lnTo>
                  <a:lnTo>
                    <a:pt x="954" y="34977"/>
                  </a:lnTo>
                  <a:lnTo>
                    <a:pt x="763" y="35148"/>
                  </a:lnTo>
                  <a:lnTo>
                    <a:pt x="611" y="35320"/>
                  </a:lnTo>
                  <a:lnTo>
                    <a:pt x="458" y="35530"/>
                  </a:lnTo>
                  <a:lnTo>
                    <a:pt x="325" y="35740"/>
                  </a:lnTo>
                  <a:lnTo>
                    <a:pt x="210" y="35968"/>
                  </a:lnTo>
                  <a:lnTo>
                    <a:pt x="134" y="36216"/>
                  </a:lnTo>
                  <a:lnTo>
                    <a:pt x="58" y="36464"/>
                  </a:lnTo>
                  <a:lnTo>
                    <a:pt x="19" y="36712"/>
                  </a:lnTo>
                  <a:lnTo>
                    <a:pt x="0" y="36979"/>
                  </a:lnTo>
                  <a:lnTo>
                    <a:pt x="0" y="79011"/>
                  </a:lnTo>
                  <a:lnTo>
                    <a:pt x="19" y="79278"/>
                  </a:lnTo>
                  <a:lnTo>
                    <a:pt x="58" y="79526"/>
                  </a:lnTo>
                  <a:lnTo>
                    <a:pt x="134" y="79793"/>
                  </a:lnTo>
                  <a:lnTo>
                    <a:pt x="210" y="80022"/>
                  </a:lnTo>
                  <a:lnTo>
                    <a:pt x="325" y="80251"/>
                  </a:lnTo>
                  <a:lnTo>
                    <a:pt x="458" y="80461"/>
                  </a:lnTo>
                  <a:lnTo>
                    <a:pt x="611" y="80670"/>
                  </a:lnTo>
                  <a:lnTo>
                    <a:pt x="763" y="80861"/>
                  </a:lnTo>
                  <a:lnTo>
                    <a:pt x="954" y="81014"/>
                  </a:lnTo>
                  <a:lnTo>
                    <a:pt x="1164" y="81166"/>
                  </a:lnTo>
                  <a:lnTo>
                    <a:pt x="1374" y="81300"/>
                  </a:lnTo>
                  <a:lnTo>
                    <a:pt x="1602" y="81414"/>
                  </a:lnTo>
                  <a:lnTo>
                    <a:pt x="1831" y="81490"/>
                  </a:lnTo>
                  <a:lnTo>
                    <a:pt x="2098" y="81567"/>
                  </a:lnTo>
                  <a:lnTo>
                    <a:pt x="2346" y="81605"/>
                  </a:lnTo>
                  <a:lnTo>
                    <a:pt x="2613" y="81624"/>
                  </a:lnTo>
                  <a:lnTo>
                    <a:pt x="73804" y="81624"/>
                  </a:lnTo>
                  <a:lnTo>
                    <a:pt x="74071" y="81605"/>
                  </a:lnTo>
                  <a:lnTo>
                    <a:pt x="74338" y="81567"/>
                  </a:lnTo>
                  <a:lnTo>
                    <a:pt x="74586" y="81490"/>
                  </a:lnTo>
                  <a:lnTo>
                    <a:pt x="74834" y="81414"/>
                  </a:lnTo>
                  <a:lnTo>
                    <a:pt x="75063" y="81300"/>
                  </a:lnTo>
                  <a:lnTo>
                    <a:pt x="75273" y="81166"/>
                  </a:lnTo>
                  <a:lnTo>
                    <a:pt x="75463" y="81014"/>
                  </a:lnTo>
                  <a:lnTo>
                    <a:pt x="75654" y="80861"/>
                  </a:lnTo>
                  <a:lnTo>
                    <a:pt x="75826" y="80670"/>
                  </a:lnTo>
                  <a:lnTo>
                    <a:pt x="75978" y="80461"/>
                  </a:lnTo>
                  <a:lnTo>
                    <a:pt x="76112" y="80251"/>
                  </a:lnTo>
                  <a:lnTo>
                    <a:pt x="76207" y="80022"/>
                  </a:lnTo>
                  <a:lnTo>
                    <a:pt x="76303" y="79793"/>
                  </a:lnTo>
                  <a:lnTo>
                    <a:pt x="76360" y="79526"/>
                  </a:lnTo>
                  <a:lnTo>
                    <a:pt x="76398" y="79278"/>
                  </a:lnTo>
                  <a:lnTo>
                    <a:pt x="76417" y="79011"/>
                  </a:lnTo>
                  <a:lnTo>
                    <a:pt x="76417" y="36979"/>
                  </a:lnTo>
                  <a:lnTo>
                    <a:pt x="76398" y="36712"/>
                  </a:lnTo>
                  <a:lnTo>
                    <a:pt x="76360" y="36464"/>
                  </a:lnTo>
                  <a:lnTo>
                    <a:pt x="76303" y="36216"/>
                  </a:lnTo>
                  <a:lnTo>
                    <a:pt x="76207" y="35968"/>
                  </a:lnTo>
                  <a:lnTo>
                    <a:pt x="76112" y="35740"/>
                  </a:lnTo>
                  <a:lnTo>
                    <a:pt x="75978" y="35530"/>
                  </a:lnTo>
                  <a:lnTo>
                    <a:pt x="75826" y="35320"/>
                  </a:lnTo>
                  <a:lnTo>
                    <a:pt x="75654" y="35148"/>
                  </a:lnTo>
                  <a:lnTo>
                    <a:pt x="75463" y="34977"/>
                  </a:lnTo>
                  <a:lnTo>
                    <a:pt x="75273" y="34824"/>
                  </a:lnTo>
                  <a:lnTo>
                    <a:pt x="75063" y="34691"/>
                  </a:lnTo>
                  <a:lnTo>
                    <a:pt x="74834" y="34576"/>
                  </a:lnTo>
                  <a:lnTo>
                    <a:pt x="74586" y="34500"/>
                  </a:lnTo>
                  <a:lnTo>
                    <a:pt x="74338" y="34424"/>
                  </a:lnTo>
                  <a:lnTo>
                    <a:pt x="74071" y="34386"/>
                  </a:lnTo>
                  <a:lnTo>
                    <a:pt x="23381" y="34386"/>
                  </a:lnTo>
                  <a:lnTo>
                    <a:pt x="23381" y="21951"/>
                  </a:lnTo>
                  <a:lnTo>
                    <a:pt x="23400" y="21513"/>
                  </a:lnTo>
                  <a:lnTo>
                    <a:pt x="23438" y="21093"/>
                  </a:lnTo>
                  <a:lnTo>
                    <a:pt x="23477" y="20674"/>
                  </a:lnTo>
                  <a:lnTo>
                    <a:pt x="23553" y="20273"/>
                  </a:lnTo>
                  <a:lnTo>
                    <a:pt x="23648" y="19873"/>
                  </a:lnTo>
                  <a:lnTo>
                    <a:pt x="23763" y="19472"/>
                  </a:lnTo>
                  <a:lnTo>
                    <a:pt x="23896" y="19091"/>
                  </a:lnTo>
                  <a:lnTo>
                    <a:pt x="24049" y="18709"/>
                  </a:lnTo>
                  <a:lnTo>
                    <a:pt x="24220" y="18347"/>
                  </a:lnTo>
                  <a:lnTo>
                    <a:pt x="24392" y="17985"/>
                  </a:lnTo>
                  <a:lnTo>
                    <a:pt x="24602" y="17641"/>
                  </a:lnTo>
                  <a:lnTo>
                    <a:pt x="24811" y="17298"/>
                  </a:lnTo>
                  <a:lnTo>
                    <a:pt x="25040" y="16974"/>
                  </a:lnTo>
                  <a:lnTo>
                    <a:pt x="25288" y="16650"/>
                  </a:lnTo>
                  <a:lnTo>
                    <a:pt x="25555" y="16364"/>
                  </a:lnTo>
                  <a:lnTo>
                    <a:pt x="25822" y="16059"/>
                  </a:lnTo>
                  <a:lnTo>
                    <a:pt x="26127" y="15792"/>
                  </a:lnTo>
                  <a:lnTo>
                    <a:pt x="26413" y="15525"/>
                  </a:lnTo>
                  <a:lnTo>
                    <a:pt x="26738" y="15277"/>
                  </a:lnTo>
                  <a:lnTo>
                    <a:pt x="27062" y="15048"/>
                  </a:lnTo>
                  <a:lnTo>
                    <a:pt x="27405" y="14838"/>
                  </a:lnTo>
                  <a:lnTo>
                    <a:pt x="27748" y="14628"/>
                  </a:lnTo>
                  <a:lnTo>
                    <a:pt x="28111" y="14457"/>
                  </a:lnTo>
                  <a:lnTo>
                    <a:pt x="28473" y="14285"/>
                  </a:lnTo>
                  <a:lnTo>
                    <a:pt x="28855" y="14132"/>
                  </a:lnTo>
                  <a:lnTo>
                    <a:pt x="29236" y="13999"/>
                  </a:lnTo>
                  <a:lnTo>
                    <a:pt x="29636" y="13884"/>
                  </a:lnTo>
                  <a:lnTo>
                    <a:pt x="30037" y="13789"/>
                  </a:lnTo>
                  <a:lnTo>
                    <a:pt x="30437" y="13732"/>
                  </a:lnTo>
                  <a:lnTo>
                    <a:pt x="30857" y="13675"/>
                  </a:lnTo>
                  <a:lnTo>
                    <a:pt x="31276" y="13637"/>
                  </a:lnTo>
                  <a:lnTo>
                    <a:pt x="31715" y="13617"/>
                  </a:lnTo>
                  <a:lnTo>
                    <a:pt x="44721" y="13617"/>
                  </a:lnTo>
                  <a:lnTo>
                    <a:pt x="45141" y="13637"/>
                  </a:lnTo>
                  <a:lnTo>
                    <a:pt x="45560" y="13675"/>
                  </a:lnTo>
                  <a:lnTo>
                    <a:pt x="45980" y="13732"/>
                  </a:lnTo>
                  <a:lnTo>
                    <a:pt x="46400" y="13789"/>
                  </a:lnTo>
                  <a:lnTo>
                    <a:pt x="46800" y="13884"/>
                  </a:lnTo>
                  <a:lnTo>
                    <a:pt x="47182" y="13999"/>
                  </a:lnTo>
                  <a:lnTo>
                    <a:pt x="47582" y="14132"/>
                  </a:lnTo>
                  <a:lnTo>
                    <a:pt x="47944" y="14285"/>
                  </a:lnTo>
                  <a:lnTo>
                    <a:pt x="48326" y="14457"/>
                  </a:lnTo>
                  <a:lnTo>
                    <a:pt x="48669" y="14628"/>
                  </a:lnTo>
                  <a:lnTo>
                    <a:pt x="49031" y="14838"/>
                  </a:lnTo>
                  <a:lnTo>
                    <a:pt x="49356" y="15048"/>
                  </a:lnTo>
                  <a:lnTo>
                    <a:pt x="49699" y="15277"/>
                  </a:lnTo>
                  <a:lnTo>
                    <a:pt x="50004" y="15525"/>
                  </a:lnTo>
                  <a:lnTo>
                    <a:pt x="50309" y="15792"/>
                  </a:lnTo>
                  <a:lnTo>
                    <a:pt x="50595" y="16059"/>
                  </a:lnTo>
                  <a:lnTo>
                    <a:pt x="50881" y="16364"/>
                  </a:lnTo>
                  <a:lnTo>
                    <a:pt x="51129" y="16650"/>
                  </a:lnTo>
                  <a:lnTo>
                    <a:pt x="51377" y="16974"/>
                  </a:lnTo>
                  <a:lnTo>
                    <a:pt x="51606" y="17298"/>
                  </a:lnTo>
                  <a:lnTo>
                    <a:pt x="51835" y="17641"/>
                  </a:lnTo>
                  <a:lnTo>
                    <a:pt x="52025" y="17985"/>
                  </a:lnTo>
                  <a:lnTo>
                    <a:pt x="52216" y="18347"/>
                  </a:lnTo>
                  <a:lnTo>
                    <a:pt x="52388" y="18709"/>
                  </a:lnTo>
                  <a:lnTo>
                    <a:pt x="52540" y="19091"/>
                  </a:lnTo>
                  <a:lnTo>
                    <a:pt x="52655" y="19472"/>
                  </a:lnTo>
                  <a:lnTo>
                    <a:pt x="52769" y="19873"/>
                  </a:lnTo>
                  <a:lnTo>
                    <a:pt x="52865" y="20273"/>
                  </a:lnTo>
                  <a:lnTo>
                    <a:pt x="52941" y="20674"/>
                  </a:lnTo>
                  <a:lnTo>
                    <a:pt x="52998" y="21093"/>
                  </a:lnTo>
                  <a:lnTo>
                    <a:pt x="53017" y="21513"/>
                  </a:lnTo>
                  <a:lnTo>
                    <a:pt x="53036" y="21951"/>
                  </a:lnTo>
                  <a:lnTo>
                    <a:pt x="53036" y="25880"/>
                  </a:lnTo>
                  <a:lnTo>
                    <a:pt x="53055" y="26128"/>
                  </a:lnTo>
                  <a:lnTo>
                    <a:pt x="53093" y="26395"/>
                  </a:lnTo>
                  <a:lnTo>
                    <a:pt x="53151" y="26643"/>
                  </a:lnTo>
                  <a:lnTo>
                    <a:pt x="53246" y="26891"/>
                  </a:lnTo>
                  <a:lnTo>
                    <a:pt x="53360" y="27120"/>
                  </a:lnTo>
                  <a:lnTo>
                    <a:pt x="53475" y="27329"/>
                  </a:lnTo>
                  <a:lnTo>
                    <a:pt x="53627" y="27520"/>
                  </a:lnTo>
                  <a:lnTo>
                    <a:pt x="53799" y="27711"/>
                  </a:lnTo>
                  <a:lnTo>
                    <a:pt x="53990" y="27882"/>
                  </a:lnTo>
                  <a:lnTo>
                    <a:pt x="54180" y="28035"/>
                  </a:lnTo>
                  <a:lnTo>
                    <a:pt x="54409" y="28168"/>
                  </a:lnTo>
                  <a:lnTo>
                    <a:pt x="54619" y="28264"/>
                  </a:lnTo>
                  <a:lnTo>
                    <a:pt x="54867" y="28359"/>
                  </a:lnTo>
                  <a:lnTo>
                    <a:pt x="55115" y="28416"/>
                  </a:lnTo>
                  <a:lnTo>
                    <a:pt x="55382" y="28455"/>
                  </a:lnTo>
                  <a:lnTo>
                    <a:pt x="55649" y="28474"/>
                  </a:lnTo>
                  <a:lnTo>
                    <a:pt x="64155" y="28474"/>
                  </a:lnTo>
                  <a:lnTo>
                    <a:pt x="64402" y="28455"/>
                  </a:lnTo>
                  <a:lnTo>
                    <a:pt x="64669" y="28416"/>
                  </a:lnTo>
                  <a:lnTo>
                    <a:pt x="64917" y="28359"/>
                  </a:lnTo>
                  <a:lnTo>
                    <a:pt x="65165" y="28264"/>
                  </a:lnTo>
                  <a:lnTo>
                    <a:pt x="65394" y="28168"/>
                  </a:lnTo>
                  <a:lnTo>
                    <a:pt x="65604" y="28035"/>
                  </a:lnTo>
                  <a:lnTo>
                    <a:pt x="65795" y="27882"/>
                  </a:lnTo>
                  <a:lnTo>
                    <a:pt x="65985" y="27711"/>
                  </a:lnTo>
                  <a:lnTo>
                    <a:pt x="66157" y="27520"/>
                  </a:lnTo>
                  <a:lnTo>
                    <a:pt x="66309" y="27329"/>
                  </a:lnTo>
                  <a:lnTo>
                    <a:pt x="66443" y="27120"/>
                  </a:lnTo>
                  <a:lnTo>
                    <a:pt x="66538" y="26891"/>
                  </a:lnTo>
                  <a:lnTo>
                    <a:pt x="66634" y="26643"/>
                  </a:lnTo>
                  <a:lnTo>
                    <a:pt x="66691" y="26395"/>
                  </a:lnTo>
                  <a:lnTo>
                    <a:pt x="66729" y="26128"/>
                  </a:lnTo>
                  <a:lnTo>
                    <a:pt x="66748" y="25880"/>
                  </a:lnTo>
                  <a:lnTo>
                    <a:pt x="66748" y="21703"/>
                  </a:lnTo>
                  <a:lnTo>
                    <a:pt x="66748" y="21150"/>
                  </a:lnTo>
                  <a:lnTo>
                    <a:pt x="66729" y="20578"/>
                  </a:lnTo>
                  <a:lnTo>
                    <a:pt x="66691" y="20025"/>
                  </a:lnTo>
                  <a:lnTo>
                    <a:pt x="66634" y="19491"/>
                  </a:lnTo>
                  <a:lnTo>
                    <a:pt x="66576" y="18938"/>
                  </a:lnTo>
                  <a:lnTo>
                    <a:pt x="66500" y="18404"/>
                  </a:lnTo>
                  <a:lnTo>
                    <a:pt x="66405" y="17870"/>
                  </a:lnTo>
                  <a:lnTo>
                    <a:pt x="66309" y="17336"/>
                  </a:lnTo>
                  <a:lnTo>
                    <a:pt x="66195" y="16802"/>
                  </a:lnTo>
                  <a:lnTo>
                    <a:pt x="66062" y="16287"/>
                  </a:lnTo>
                  <a:lnTo>
                    <a:pt x="65928" y="15772"/>
                  </a:lnTo>
                  <a:lnTo>
                    <a:pt x="65776" y="15258"/>
                  </a:lnTo>
                  <a:lnTo>
                    <a:pt x="65604" y="14743"/>
                  </a:lnTo>
                  <a:lnTo>
                    <a:pt x="65432" y="14247"/>
                  </a:lnTo>
                  <a:lnTo>
                    <a:pt x="65242" y="13751"/>
                  </a:lnTo>
                  <a:lnTo>
                    <a:pt x="65051" y="13255"/>
                  </a:lnTo>
                  <a:lnTo>
                    <a:pt x="64822" y="12778"/>
                  </a:lnTo>
                  <a:lnTo>
                    <a:pt x="64612" y="12302"/>
                  </a:lnTo>
                  <a:lnTo>
                    <a:pt x="64364" y="11825"/>
                  </a:lnTo>
                  <a:lnTo>
                    <a:pt x="64135" y="11367"/>
                  </a:lnTo>
                  <a:lnTo>
                    <a:pt x="63868" y="10909"/>
                  </a:lnTo>
                  <a:lnTo>
                    <a:pt x="63601" y="10452"/>
                  </a:lnTo>
                  <a:lnTo>
                    <a:pt x="63334" y="10013"/>
                  </a:lnTo>
                  <a:lnTo>
                    <a:pt x="63029" y="9574"/>
                  </a:lnTo>
                  <a:lnTo>
                    <a:pt x="62743" y="9136"/>
                  </a:lnTo>
                  <a:lnTo>
                    <a:pt x="62438" y="8716"/>
                  </a:lnTo>
                  <a:lnTo>
                    <a:pt x="62114" y="8316"/>
                  </a:lnTo>
                  <a:lnTo>
                    <a:pt x="61790" y="7896"/>
                  </a:lnTo>
                  <a:lnTo>
                    <a:pt x="61446" y="7496"/>
                  </a:lnTo>
                  <a:lnTo>
                    <a:pt x="61103" y="7114"/>
                  </a:lnTo>
                  <a:lnTo>
                    <a:pt x="60741" y="6733"/>
                  </a:lnTo>
                  <a:lnTo>
                    <a:pt x="60378" y="6351"/>
                  </a:lnTo>
                  <a:lnTo>
                    <a:pt x="60016" y="5989"/>
                  </a:lnTo>
                  <a:lnTo>
                    <a:pt x="59635" y="5646"/>
                  </a:lnTo>
                  <a:lnTo>
                    <a:pt x="59234" y="5303"/>
                  </a:lnTo>
                  <a:lnTo>
                    <a:pt x="58834" y="4959"/>
                  </a:lnTo>
                  <a:lnTo>
                    <a:pt x="58433" y="4635"/>
                  </a:lnTo>
                  <a:lnTo>
                    <a:pt x="58014" y="4311"/>
                  </a:lnTo>
                  <a:lnTo>
                    <a:pt x="57594" y="4006"/>
                  </a:lnTo>
                  <a:lnTo>
                    <a:pt x="57175" y="3701"/>
                  </a:lnTo>
                  <a:lnTo>
                    <a:pt x="56736" y="3415"/>
                  </a:lnTo>
                  <a:lnTo>
                    <a:pt x="56297" y="3148"/>
                  </a:lnTo>
                  <a:lnTo>
                    <a:pt x="55840" y="2881"/>
                  </a:lnTo>
                  <a:lnTo>
                    <a:pt x="55382" y="2614"/>
                  </a:lnTo>
                  <a:lnTo>
                    <a:pt x="54924" y="2366"/>
                  </a:lnTo>
                  <a:lnTo>
                    <a:pt x="54447" y="2137"/>
                  </a:lnTo>
                  <a:lnTo>
                    <a:pt x="53971" y="1908"/>
                  </a:lnTo>
                  <a:lnTo>
                    <a:pt x="53475" y="1698"/>
                  </a:lnTo>
                  <a:lnTo>
                    <a:pt x="52998" y="1507"/>
                  </a:lnTo>
                  <a:lnTo>
                    <a:pt x="52502" y="1317"/>
                  </a:lnTo>
                  <a:lnTo>
                    <a:pt x="52006" y="1145"/>
                  </a:lnTo>
                  <a:lnTo>
                    <a:pt x="51492" y="973"/>
                  </a:lnTo>
                  <a:lnTo>
                    <a:pt x="50977" y="821"/>
                  </a:lnTo>
                  <a:lnTo>
                    <a:pt x="50462" y="687"/>
                  </a:lnTo>
                  <a:lnTo>
                    <a:pt x="49947" y="554"/>
                  </a:lnTo>
                  <a:lnTo>
                    <a:pt x="49413" y="440"/>
                  </a:lnTo>
                  <a:lnTo>
                    <a:pt x="48879" y="344"/>
                  </a:lnTo>
                  <a:lnTo>
                    <a:pt x="48345" y="249"/>
                  </a:lnTo>
                  <a:lnTo>
                    <a:pt x="47811" y="173"/>
                  </a:lnTo>
                  <a:lnTo>
                    <a:pt x="47258" y="115"/>
                  </a:lnTo>
                  <a:lnTo>
                    <a:pt x="46705" y="58"/>
                  </a:lnTo>
                  <a:lnTo>
                    <a:pt x="46152" y="20"/>
                  </a:lnTo>
                  <a:lnTo>
                    <a:pt x="455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6" name="Google Shape;1596;p33"/>
          <p:cNvSpPr/>
          <p:nvPr/>
        </p:nvSpPr>
        <p:spPr>
          <a:xfrm>
            <a:off x="653214" y="4090389"/>
            <a:ext cx="379579" cy="478752"/>
          </a:xfrm>
          <a:custGeom>
            <a:avLst/>
            <a:gdLst/>
            <a:ahLst/>
            <a:cxnLst/>
            <a:rect l="l" t="t" r="r" b="b"/>
            <a:pathLst>
              <a:path w="71822" h="90587" extrusionOk="0">
                <a:moveTo>
                  <a:pt x="28778" y="27291"/>
                </a:moveTo>
                <a:lnTo>
                  <a:pt x="29026" y="27310"/>
                </a:lnTo>
                <a:lnTo>
                  <a:pt x="29293" y="27367"/>
                </a:lnTo>
                <a:lnTo>
                  <a:pt x="30819" y="27711"/>
                </a:lnTo>
                <a:lnTo>
                  <a:pt x="31086" y="27787"/>
                </a:lnTo>
                <a:lnTo>
                  <a:pt x="31334" y="27882"/>
                </a:lnTo>
                <a:lnTo>
                  <a:pt x="31563" y="27997"/>
                </a:lnTo>
                <a:lnTo>
                  <a:pt x="31773" y="28130"/>
                </a:lnTo>
                <a:lnTo>
                  <a:pt x="31963" y="28302"/>
                </a:lnTo>
                <a:lnTo>
                  <a:pt x="32154" y="28473"/>
                </a:lnTo>
                <a:lnTo>
                  <a:pt x="32306" y="28664"/>
                </a:lnTo>
                <a:lnTo>
                  <a:pt x="32459" y="28855"/>
                </a:lnTo>
                <a:lnTo>
                  <a:pt x="32573" y="29084"/>
                </a:lnTo>
                <a:lnTo>
                  <a:pt x="32688" y="29313"/>
                </a:lnTo>
                <a:lnTo>
                  <a:pt x="32764" y="29541"/>
                </a:lnTo>
                <a:lnTo>
                  <a:pt x="32821" y="29789"/>
                </a:lnTo>
                <a:lnTo>
                  <a:pt x="32840" y="30056"/>
                </a:lnTo>
                <a:lnTo>
                  <a:pt x="32860" y="30304"/>
                </a:lnTo>
                <a:lnTo>
                  <a:pt x="32840" y="30571"/>
                </a:lnTo>
                <a:lnTo>
                  <a:pt x="32783" y="30838"/>
                </a:lnTo>
                <a:lnTo>
                  <a:pt x="32726" y="31048"/>
                </a:lnTo>
                <a:lnTo>
                  <a:pt x="32650" y="31258"/>
                </a:lnTo>
                <a:lnTo>
                  <a:pt x="32554" y="31468"/>
                </a:lnTo>
                <a:lnTo>
                  <a:pt x="32440" y="31658"/>
                </a:lnTo>
                <a:lnTo>
                  <a:pt x="32326" y="31830"/>
                </a:lnTo>
                <a:lnTo>
                  <a:pt x="32173" y="32001"/>
                </a:lnTo>
                <a:lnTo>
                  <a:pt x="32020" y="32154"/>
                </a:lnTo>
                <a:lnTo>
                  <a:pt x="31868" y="32307"/>
                </a:lnTo>
                <a:lnTo>
                  <a:pt x="31696" y="32421"/>
                </a:lnTo>
                <a:lnTo>
                  <a:pt x="31506" y="32535"/>
                </a:lnTo>
                <a:lnTo>
                  <a:pt x="31315" y="32631"/>
                </a:lnTo>
                <a:lnTo>
                  <a:pt x="31105" y="32707"/>
                </a:lnTo>
                <a:lnTo>
                  <a:pt x="30914" y="32783"/>
                </a:lnTo>
                <a:lnTo>
                  <a:pt x="30685" y="32822"/>
                </a:lnTo>
                <a:lnTo>
                  <a:pt x="30476" y="32841"/>
                </a:lnTo>
                <a:lnTo>
                  <a:pt x="30247" y="32860"/>
                </a:lnTo>
                <a:lnTo>
                  <a:pt x="29961" y="32841"/>
                </a:lnTo>
                <a:lnTo>
                  <a:pt x="29675" y="32783"/>
                </a:lnTo>
                <a:lnTo>
                  <a:pt x="28149" y="32440"/>
                </a:lnTo>
                <a:lnTo>
                  <a:pt x="27882" y="32383"/>
                </a:lnTo>
                <a:lnTo>
                  <a:pt x="27634" y="32288"/>
                </a:lnTo>
                <a:lnTo>
                  <a:pt x="27405" y="32154"/>
                </a:lnTo>
                <a:lnTo>
                  <a:pt x="27196" y="32021"/>
                </a:lnTo>
                <a:lnTo>
                  <a:pt x="27005" y="31868"/>
                </a:lnTo>
                <a:lnTo>
                  <a:pt x="26814" y="31696"/>
                </a:lnTo>
                <a:lnTo>
                  <a:pt x="26662" y="31506"/>
                </a:lnTo>
                <a:lnTo>
                  <a:pt x="26509" y="31296"/>
                </a:lnTo>
                <a:lnTo>
                  <a:pt x="26395" y="31086"/>
                </a:lnTo>
                <a:lnTo>
                  <a:pt x="26280" y="30857"/>
                </a:lnTo>
                <a:lnTo>
                  <a:pt x="26204" y="30609"/>
                </a:lnTo>
                <a:lnTo>
                  <a:pt x="26147" y="30361"/>
                </a:lnTo>
                <a:lnTo>
                  <a:pt x="26128" y="30113"/>
                </a:lnTo>
                <a:lnTo>
                  <a:pt x="26108" y="29846"/>
                </a:lnTo>
                <a:lnTo>
                  <a:pt x="26128" y="29599"/>
                </a:lnTo>
                <a:lnTo>
                  <a:pt x="26185" y="29332"/>
                </a:lnTo>
                <a:lnTo>
                  <a:pt x="26242" y="29065"/>
                </a:lnTo>
                <a:lnTo>
                  <a:pt x="26337" y="28836"/>
                </a:lnTo>
                <a:lnTo>
                  <a:pt x="26471" y="28607"/>
                </a:lnTo>
                <a:lnTo>
                  <a:pt x="26604" y="28378"/>
                </a:lnTo>
                <a:lnTo>
                  <a:pt x="26757" y="28187"/>
                </a:lnTo>
                <a:lnTo>
                  <a:pt x="26929" y="28016"/>
                </a:lnTo>
                <a:lnTo>
                  <a:pt x="27119" y="27844"/>
                </a:lnTo>
                <a:lnTo>
                  <a:pt x="27329" y="27711"/>
                </a:lnTo>
                <a:lnTo>
                  <a:pt x="27539" y="27577"/>
                </a:lnTo>
                <a:lnTo>
                  <a:pt x="27768" y="27482"/>
                </a:lnTo>
                <a:lnTo>
                  <a:pt x="28016" y="27405"/>
                </a:lnTo>
                <a:lnTo>
                  <a:pt x="28263" y="27348"/>
                </a:lnTo>
                <a:lnTo>
                  <a:pt x="28511" y="27310"/>
                </a:lnTo>
                <a:lnTo>
                  <a:pt x="28778" y="27291"/>
                </a:lnTo>
                <a:close/>
                <a:moveTo>
                  <a:pt x="43062" y="27291"/>
                </a:moveTo>
                <a:lnTo>
                  <a:pt x="43310" y="27310"/>
                </a:lnTo>
                <a:lnTo>
                  <a:pt x="43577" y="27348"/>
                </a:lnTo>
                <a:lnTo>
                  <a:pt x="43825" y="27405"/>
                </a:lnTo>
                <a:lnTo>
                  <a:pt x="44054" y="27482"/>
                </a:lnTo>
                <a:lnTo>
                  <a:pt x="44283" y="27577"/>
                </a:lnTo>
                <a:lnTo>
                  <a:pt x="44493" y="27711"/>
                </a:lnTo>
                <a:lnTo>
                  <a:pt x="44703" y="27844"/>
                </a:lnTo>
                <a:lnTo>
                  <a:pt x="44893" y="28016"/>
                </a:lnTo>
                <a:lnTo>
                  <a:pt x="45065" y="28187"/>
                </a:lnTo>
                <a:lnTo>
                  <a:pt x="45236" y="28378"/>
                </a:lnTo>
                <a:lnTo>
                  <a:pt x="45370" y="28607"/>
                </a:lnTo>
                <a:lnTo>
                  <a:pt x="45484" y="28836"/>
                </a:lnTo>
                <a:lnTo>
                  <a:pt x="45580" y="29065"/>
                </a:lnTo>
                <a:lnTo>
                  <a:pt x="45656" y="29332"/>
                </a:lnTo>
                <a:lnTo>
                  <a:pt x="45694" y="29599"/>
                </a:lnTo>
                <a:lnTo>
                  <a:pt x="45713" y="29846"/>
                </a:lnTo>
                <a:lnTo>
                  <a:pt x="45713" y="30113"/>
                </a:lnTo>
                <a:lnTo>
                  <a:pt x="45675" y="30361"/>
                </a:lnTo>
                <a:lnTo>
                  <a:pt x="45618" y="30609"/>
                </a:lnTo>
                <a:lnTo>
                  <a:pt x="45542" y="30857"/>
                </a:lnTo>
                <a:lnTo>
                  <a:pt x="45446" y="31086"/>
                </a:lnTo>
                <a:lnTo>
                  <a:pt x="45313" y="31296"/>
                </a:lnTo>
                <a:lnTo>
                  <a:pt x="45179" y="31506"/>
                </a:lnTo>
                <a:lnTo>
                  <a:pt x="45008" y="31696"/>
                </a:lnTo>
                <a:lnTo>
                  <a:pt x="44836" y="31868"/>
                </a:lnTo>
                <a:lnTo>
                  <a:pt x="44626" y="32021"/>
                </a:lnTo>
                <a:lnTo>
                  <a:pt x="44416" y="32154"/>
                </a:lnTo>
                <a:lnTo>
                  <a:pt x="44188" y="32288"/>
                </a:lnTo>
                <a:lnTo>
                  <a:pt x="43940" y="32383"/>
                </a:lnTo>
                <a:lnTo>
                  <a:pt x="43692" y="32440"/>
                </a:lnTo>
                <a:lnTo>
                  <a:pt x="42147" y="32783"/>
                </a:lnTo>
                <a:lnTo>
                  <a:pt x="41861" y="32841"/>
                </a:lnTo>
                <a:lnTo>
                  <a:pt x="41575" y="32860"/>
                </a:lnTo>
                <a:lnTo>
                  <a:pt x="41346" y="32841"/>
                </a:lnTo>
                <a:lnTo>
                  <a:pt x="41136" y="32822"/>
                </a:lnTo>
                <a:lnTo>
                  <a:pt x="40926" y="32783"/>
                </a:lnTo>
                <a:lnTo>
                  <a:pt x="40717" y="32707"/>
                </a:lnTo>
                <a:lnTo>
                  <a:pt x="40507" y="32631"/>
                </a:lnTo>
                <a:lnTo>
                  <a:pt x="40316" y="32535"/>
                </a:lnTo>
                <a:lnTo>
                  <a:pt x="40145" y="32421"/>
                </a:lnTo>
                <a:lnTo>
                  <a:pt x="39973" y="32307"/>
                </a:lnTo>
                <a:lnTo>
                  <a:pt x="39801" y="32154"/>
                </a:lnTo>
                <a:lnTo>
                  <a:pt x="39649" y="32001"/>
                </a:lnTo>
                <a:lnTo>
                  <a:pt x="39515" y="31830"/>
                </a:lnTo>
                <a:lnTo>
                  <a:pt x="39382" y="31658"/>
                </a:lnTo>
                <a:lnTo>
                  <a:pt x="39267" y="31468"/>
                </a:lnTo>
                <a:lnTo>
                  <a:pt x="39172" y="31258"/>
                </a:lnTo>
                <a:lnTo>
                  <a:pt x="39096" y="31048"/>
                </a:lnTo>
                <a:lnTo>
                  <a:pt x="39038" y="30838"/>
                </a:lnTo>
                <a:lnTo>
                  <a:pt x="39000" y="30571"/>
                </a:lnTo>
                <a:lnTo>
                  <a:pt x="38981" y="30304"/>
                </a:lnTo>
                <a:lnTo>
                  <a:pt x="38981" y="30056"/>
                </a:lnTo>
                <a:lnTo>
                  <a:pt x="39019" y="29789"/>
                </a:lnTo>
                <a:lnTo>
                  <a:pt x="39077" y="29541"/>
                </a:lnTo>
                <a:lnTo>
                  <a:pt x="39153" y="29313"/>
                </a:lnTo>
                <a:lnTo>
                  <a:pt x="39248" y="29084"/>
                </a:lnTo>
                <a:lnTo>
                  <a:pt x="39382" y="28855"/>
                </a:lnTo>
                <a:lnTo>
                  <a:pt x="39515" y="28664"/>
                </a:lnTo>
                <a:lnTo>
                  <a:pt x="39687" y="28473"/>
                </a:lnTo>
                <a:lnTo>
                  <a:pt x="39859" y="28302"/>
                </a:lnTo>
                <a:lnTo>
                  <a:pt x="40068" y="28130"/>
                </a:lnTo>
                <a:lnTo>
                  <a:pt x="40278" y="27997"/>
                </a:lnTo>
                <a:lnTo>
                  <a:pt x="40507" y="27882"/>
                </a:lnTo>
                <a:lnTo>
                  <a:pt x="40755" y="27787"/>
                </a:lnTo>
                <a:lnTo>
                  <a:pt x="41003" y="27711"/>
                </a:lnTo>
                <a:lnTo>
                  <a:pt x="42528" y="27367"/>
                </a:lnTo>
                <a:lnTo>
                  <a:pt x="42795" y="27310"/>
                </a:lnTo>
                <a:lnTo>
                  <a:pt x="43062" y="27291"/>
                </a:lnTo>
                <a:close/>
                <a:moveTo>
                  <a:pt x="47525" y="37093"/>
                </a:moveTo>
                <a:lnTo>
                  <a:pt x="47525" y="40278"/>
                </a:lnTo>
                <a:lnTo>
                  <a:pt x="47506" y="40869"/>
                </a:lnTo>
                <a:lnTo>
                  <a:pt x="47468" y="41461"/>
                </a:lnTo>
                <a:lnTo>
                  <a:pt x="47391" y="42033"/>
                </a:lnTo>
                <a:lnTo>
                  <a:pt x="47277" y="42605"/>
                </a:lnTo>
                <a:lnTo>
                  <a:pt x="47163" y="43177"/>
                </a:lnTo>
                <a:lnTo>
                  <a:pt x="46991" y="43730"/>
                </a:lnTo>
                <a:lnTo>
                  <a:pt x="46819" y="44264"/>
                </a:lnTo>
                <a:lnTo>
                  <a:pt x="46610" y="44798"/>
                </a:lnTo>
                <a:lnTo>
                  <a:pt x="46381" y="45313"/>
                </a:lnTo>
                <a:lnTo>
                  <a:pt x="46114" y="45809"/>
                </a:lnTo>
                <a:lnTo>
                  <a:pt x="45847" y="46286"/>
                </a:lnTo>
                <a:lnTo>
                  <a:pt x="45542" y="46762"/>
                </a:lnTo>
                <a:lnTo>
                  <a:pt x="45217" y="47220"/>
                </a:lnTo>
                <a:lnTo>
                  <a:pt x="44874" y="47659"/>
                </a:lnTo>
                <a:lnTo>
                  <a:pt x="44512" y="48078"/>
                </a:lnTo>
                <a:lnTo>
                  <a:pt x="44111" y="48479"/>
                </a:lnTo>
                <a:lnTo>
                  <a:pt x="43711" y="48860"/>
                </a:lnTo>
                <a:lnTo>
                  <a:pt x="43291" y="49222"/>
                </a:lnTo>
                <a:lnTo>
                  <a:pt x="42853" y="49566"/>
                </a:lnTo>
                <a:lnTo>
                  <a:pt x="42395" y="49890"/>
                </a:lnTo>
                <a:lnTo>
                  <a:pt x="41937" y="50195"/>
                </a:lnTo>
                <a:lnTo>
                  <a:pt x="41441" y="50481"/>
                </a:lnTo>
                <a:lnTo>
                  <a:pt x="40946" y="50729"/>
                </a:lnTo>
                <a:lnTo>
                  <a:pt x="40431" y="50977"/>
                </a:lnTo>
                <a:lnTo>
                  <a:pt x="39897" y="51187"/>
                </a:lnTo>
                <a:lnTo>
                  <a:pt x="39363" y="51358"/>
                </a:lnTo>
                <a:lnTo>
                  <a:pt x="38810" y="51511"/>
                </a:lnTo>
                <a:lnTo>
                  <a:pt x="38257" y="51644"/>
                </a:lnTo>
                <a:lnTo>
                  <a:pt x="37684" y="51740"/>
                </a:lnTo>
                <a:lnTo>
                  <a:pt x="37093" y="51816"/>
                </a:lnTo>
                <a:lnTo>
                  <a:pt x="36502" y="51873"/>
                </a:lnTo>
                <a:lnTo>
                  <a:pt x="35911" y="51892"/>
                </a:lnTo>
                <a:lnTo>
                  <a:pt x="35320" y="51873"/>
                </a:lnTo>
                <a:lnTo>
                  <a:pt x="34728" y="51816"/>
                </a:lnTo>
                <a:lnTo>
                  <a:pt x="34156" y="51740"/>
                </a:lnTo>
                <a:lnTo>
                  <a:pt x="33584" y="51644"/>
                </a:lnTo>
                <a:lnTo>
                  <a:pt x="33012" y="51511"/>
                </a:lnTo>
                <a:lnTo>
                  <a:pt x="32459" y="51358"/>
                </a:lnTo>
                <a:lnTo>
                  <a:pt x="31925" y="51187"/>
                </a:lnTo>
                <a:lnTo>
                  <a:pt x="31410" y="50977"/>
                </a:lnTo>
                <a:lnTo>
                  <a:pt x="30895" y="50729"/>
                </a:lnTo>
                <a:lnTo>
                  <a:pt x="30380" y="50481"/>
                </a:lnTo>
                <a:lnTo>
                  <a:pt x="29904" y="50195"/>
                </a:lnTo>
                <a:lnTo>
                  <a:pt x="29427" y="49890"/>
                </a:lnTo>
                <a:lnTo>
                  <a:pt x="28969" y="49566"/>
                </a:lnTo>
                <a:lnTo>
                  <a:pt x="28530" y="49222"/>
                </a:lnTo>
                <a:lnTo>
                  <a:pt x="28111" y="48860"/>
                </a:lnTo>
                <a:lnTo>
                  <a:pt x="27710" y="48479"/>
                </a:lnTo>
                <a:lnTo>
                  <a:pt x="27329" y="48078"/>
                </a:lnTo>
                <a:lnTo>
                  <a:pt x="26967" y="47659"/>
                </a:lnTo>
                <a:lnTo>
                  <a:pt x="26623" y="47220"/>
                </a:lnTo>
                <a:lnTo>
                  <a:pt x="26299" y="46762"/>
                </a:lnTo>
                <a:lnTo>
                  <a:pt x="25994" y="46286"/>
                </a:lnTo>
                <a:lnTo>
                  <a:pt x="25708" y="45809"/>
                </a:lnTo>
                <a:lnTo>
                  <a:pt x="25460" y="45313"/>
                </a:lnTo>
                <a:lnTo>
                  <a:pt x="25212" y="44798"/>
                </a:lnTo>
                <a:lnTo>
                  <a:pt x="25021" y="44264"/>
                </a:lnTo>
                <a:lnTo>
                  <a:pt x="24831" y="43730"/>
                </a:lnTo>
                <a:lnTo>
                  <a:pt x="24678" y="43177"/>
                </a:lnTo>
                <a:lnTo>
                  <a:pt x="24545" y="42605"/>
                </a:lnTo>
                <a:lnTo>
                  <a:pt x="24449" y="42033"/>
                </a:lnTo>
                <a:lnTo>
                  <a:pt x="24373" y="41461"/>
                </a:lnTo>
                <a:lnTo>
                  <a:pt x="24316" y="40869"/>
                </a:lnTo>
                <a:lnTo>
                  <a:pt x="24297" y="40278"/>
                </a:lnTo>
                <a:lnTo>
                  <a:pt x="24297" y="37093"/>
                </a:lnTo>
                <a:close/>
                <a:moveTo>
                  <a:pt x="32364" y="1"/>
                </a:moveTo>
                <a:lnTo>
                  <a:pt x="31677" y="20"/>
                </a:lnTo>
                <a:lnTo>
                  <a:pt x="31029" y="58"/>
                </a:lnTo>
                <a:lnTo>
                  <a:pt x="30361" y="153"/>
                </a:lnTo>
                <a:lnTo>
                  <a:pt x="29713" y="268"/>
                </a:lnTo>
                <a:lnTo>
                  <a:pt x="29084" y="401"/>
                </a:lnTo>
                <a:lnTo>
                  <a:pt x="28473" y="592"/>
                </a:lnTo>
                <a:lnTo>
                  <a:pt x="27863" y="802"/>
                </a:lnTo>
                <a:lnTo>
                  <a:pt x="27272" y="1031"/>
                </a:lnTo>
                <a:lnTo>
                  <a:pt x="26681" y="1297"/>
                </a:lnTo>
                <a:lnTo>
                  <a:pt x="26128" y="1584"/>
                </a:lnTo>
                <a:lnTo>
                  <a:pt x="25575" y="1889"/>
                </a:lnTo>
                <a:lnTo>
                  <a:pt x="25041" y="2232"/>
                </a:lnTo>
                <a:lnTo>
                  <a:pt x="24526" y="2594"/>
                </a:lnTo>
                <a:lnTo>
                  <a:pt x="24030" y="2995"/>
                </a:lnTo>
                <a:lnTo>
                  <a:pt x="23553" y="3395"/>
                </a:lnTo>
                <a:lnTo>
                  <a:pt x="23095" y="3834"/>
                </a:lnTo>
                <a:lnTo>
                  <a:pt x="22676" y="4292"/>
                </a:lnTo>
                <a:lnTo>
                  <a:pt x="22256" y="4768"/>
                </a:lnTo>
                <a:lnTo>
                  <a:pt x="21875" y="5264"/>
                </a:lnTo>
                <a:lnTo>
                  <a:pt x="21493" y="5779"/>
                </a:lnTo>
                <a:lnTo>
                  <a:pt x="21169" y="6313"/>
                </a:lnTo>
                <a:lnTo>
                  <a:pt x="20845" y="6847"/>
                </a:lnTo>
                <a:lnTo>
                  <a:pt x="20559" y="7419"/>
                </a:lnTo>
                <a:lnTo>
                  <a:pt x="20292" y="7991"/>
                </a:lnTo>
                <a:lnTo>
                  <a:pt x="20063" y="8602"/>
                </a:lnTo>
                <a:lnTo>
                  <a:pt x="19853" y="9212"/>
                </a:lnTo>
                <a:lnTo>
                  <a:pt x="19682" y="9822"/>
                </a:lnTo>
                <a:lnTo>
                  <a:pt x="19529" y="10451"/>
                </a:lnTo>
                <a:lnTo>
                  <a:pt x="19415" y="11100"/>
                </a:lnTo>
                <a:lnTo>
                  <a:pt x="19338" y="11748"/>
                </a:lnTo>
                <a:lnTo>
                  <a:pt x="19281" y="12416"/>
                </a:lnTo>
                <a:lnTo>
                  <a:pt x="19262" y="13083"/>
                </a:lnTo>
                <a:lnTo>
                  <a:pt x="19262" y="20578"/>
                </a:lnTo>
                <a:lnTo>
                  <a:pt x="4501" y="20578"/>
                </a:lnTo>
                <a:lnTo>
                  <a:pt x="4234" y="20616"/>
                </a:lnTo>
                <a:lnTo>
                  <a:pt x="3986" y="20693"/>
                </a:lnTo>
                <a:lnTo>
                  <a:pt x="3758" y="20769"/>
                </a:lnTo>
                <a:lnTo>
                  <a:pt x="3529" y="20883"/>
                </a:lnTo>
                <a:lnTo>
                  <a:pt x="3300" y="21017"/>
                </a:lnTo>
                <a:lnTo>
                  <a:pt x="3109" y="21169"/>
                </a:lnTo>
                <a:lnTo>
                  <a:pt x="2918" y="21341"/>
                </a:lnTo>
                <a:lnTo>
                  <a:pt x="2747" y="21513"/>
                </a:lnTo>
                <a:lnTo>
                  <a:pt x="2594" y="21722"/>
                </a:lnTo>
                <a:lnTo>
                  <a:pt x="2480" y="21932"/>
                </a:lnTo>
                <a:lnTo>
                  <a:pt x="2365" y="22161"/>
                </a:lnTo>
                <a:lnTo>
                  <a:pt x="2270" y="22409"/>
                </a:lnTo>
                <a:lnTo>
                  <a:pt x="2213" y="22657"/>
                </a:lnTo>
                <a:lnTo>
                  <a:pt x="2175" y="22905"/>
                </a:lnTo>
                <a:lnTo>
                  <a:pt x="2156" y="23172"/>
                </a:lnTo>
                <a:lnTo>
                  <a:pt x="2175" y="23439"/>
                </a:lnTo>
                <a:lnTo>
                  <a:pt x="2213" y="23706"/>
                </a:lnTo>
                <a:lnTo>
                  <a:pt x="2270" y="23954"/>
                </a:lnTo>
                <a:lnTo>
                  <a:pt x="2365" y="24182"/>
                </a:lnTo>
                <a:lnTo>
                  <a:pt x="2480" y="24411"/>
                </a:lnTo>
                <a:lnTo>
                  <a:pt x="2594" y="24640"/>
                </a:lnTo>
                <a:lnTo>
                  <a:pt x="2747" y="24831"/>
                </a:lnTo>
                <a:lnTo>
                  <a:pt x="2918" y="25022"/>
                </a:lnTo>
                <a:lnTo>
                  <a:pt x="3109" y="25193"/>
                </a:lnTo>
                <a:lnTo>
                  <a:pt x="3300" y="25346"/>
                </a:lnTo>
                <a:lnTo>
                  <a:pt x="3529" y="25460"/>
                </a:lnTo>
                <a:lnTo>
                  <a:pt x="3758" y="25575"/>
                </a:lnTo>
                <a:lnTo>
                  <a:pt x="3986" y="25670"/>
                </a:lnTo>
                <a:lnTo>
                  <a:pt x="4234" y="25727"/>
                </a:lnTo>
                <a:lnTo>
                  <a:pt x="4501" y="25765"/>
                </a:lnTo>
                <a:lnTo>
                  <a:pt x="4768" y="25784"/>
                </a:lnTo>
                <a:lnTo>
                  <a:pt x="19090" y="25784"/>
                </a:lnTo>
                <a:lnTo>
                  <a:pt x="19090" y="36235"/>
                </a:lnTo>
                <a:lnTo>
                  <a:pt x="10223" y="36235"/>
                </a:lnTo>
                <a:lnTo>
                  <a:pt x="9879" y="36254"/>
                </a:lnTo>
                <a:lnTo>
                  <a:pt x="9555" y="36311"/>
                </a:lnTo>
                <a:lnTo>
                  <a:pt x="9250" y="36426"/>
                </a:lnTo>
                <a:lnTo>
                  <a:pt x="8945" y="36559"/>
                </a:lnTo>
                <a:lnTo>
                  <a:pt x="8678" y="36750"/>
                </a:lnTo>
                <a:lnTo>
                  <a:pt x="8411" y="36960"/>
                </a:lnTo>
                <a:lnTo>
                  <a:pt x="8182" y="37208"/>
                </a:lnTo>
                <a:lnTo>
                  <a:pt x="7991" y="37475"/>
                </a:lnTo>
                <a:lnTo>
                  <a:pt x="7839" y="37780"/>
                </a:lnTo>
                <a:lnTo>
                  <a:pt x="7724" y="38104"/>
                </a:lnTo>
                <a:lnTo>
                  <a:pt x="7648" y="38428"/>
                </a:lnTo>
                <a:lnTo>
                  <a:pt x="7629" y="38753"/>
                </a:lnTo>
                <a:lnTo>
                  <a:pt x="7629" y="39077"/>
                </a:lnTo>
                <a:lnTo>
                  <a:pt x="7686" y="39401"/>
                </a:lnTo>
                <a:lnTo>
                  <a:pt x="7781" y="39725"/>
                </a:lnTo>
                <a:lnTo>
                  <a:pt x="7915" y="40030"/>
                </a:lnTo>
                <a:lnTo>
                  <a:pt x="11577" y="47029"/>
                </a:lnTo>
                <a:lnTo>
                  <a:pt x="10966" y="47144"/>
                </a:lnTo>
                <a:lnTo>
                  <a:pt x="10356" y="47296"/>
                </a:lnTo>
                <a:lnTo>
                  <a:pt x="9765" y="47468"/>
                </a:lnTo>
                <a:lnTo>
                  <a:pt x="9193" y="47659"/>
                </a:lnTo>
                <a:lnTo>
                  <a:pt x="8621" y="47868"/>
                </a:lnTo>
                <a:lnTo>
                  <a:pt x="8068" y="48116"/>
                </a:lnTo>
                <a:lnTo>
                  <a:pt x="7514" y="48383"/>
                </a:lnTo>
                <a:lnTo>
                  <a:pt x="7000" y="48669"/>
                </a:lnTo>
                <a:lnTo>
                  <a:pt x="6485" y="48975"/>
                </a:lnTo>
                <a:lnTo>
                  <a:pt x="5989" y="49318"/>
                </a:lnTo>
                <a:lnTo>
                  <a:pt x="5493" y="49661"/>
                </a:lnTo>
                <a:lnTo>
                  <a:pt x="5035" y="50042"/>
                </a:lnTo>
                <a:lnTo>
                  <a:pt x="4578" y="50424"/>
                </a:lnTo>
                <a:lnTo>
                  <a:pt x="4139" y="50843"/>
                </a:lnTo>
                <a:lnTo>
                  <a:pt x="3719" y="51263"/>
                </a:lnTo>
                <a:lnTo>
                  <a:pt x="3319" y="51721"/>
                </a:lnTo>
                <a:lnTo>
                  <a:pt x="2957" y="52178"/>
                </a:lnTo>
                <a:lnTo>
                  <a:pt x="2594" y="52655"/>
                </a:lnTo>
                <a:lnTo>
                  <a:pt x="2251" y="53151"/>
                </a:lnTo>
                <a:lnTo>
                  <a:pt x="1927" y="53666"/>
                </a:lnTo>
                <a:lnTo>
                  <a:pt x="1641" y="54181"/>
                </a:lnTo>
                <a:lnTo>
                  <a:pt x="1374" y="54715"/>
                </a:lnTo>
                <a:lnTo>
                  <a:pt x="1107" y="55268"/>
                </a:lnTo>
                <a:lnTo>
                  <a:pt x="897" y="55840"/>
                </a:lnTo>
                <a:lnTo>
                  <a:pt x="687" y="56412"/>
                </a:lnTo>
                <a:lnTo>
                  <a:pt x="516" y="56984"/>
                </a:lnTo>
                <a:lnTo>
                  <a:pt x="363" y="57595"/>
                </a:lnTo>
                <a:lnTo>
                  <a:pt x="229" y="58205"/>
                </a:lnTo>
                <a:lnTo>
                  <a:pt x="134" y="58815"/>
                </a:lnTo>
                <a:lnTo>
                  <a:pt x="58" y="59444"/>
                </a:lnTo>
                <a:lnTo>
                  <a:pt x="20" y="60074"/>
                </a:lnTo>
                <a:lnTo>
                  <a:pt x="1" y="60703"/>
                </a:lnTo>
                <a:lnTo>
                  <a:pt x="1" y="87993"/>
                </a:lnTo>
                <a:lnTo>
                  <a:pt x="20" y="88260"/>
                </a:lnTo>
                <a:lnTo>
                  <a:pt x="58" y="88508"/>
                </a:lnTo>
                <a:lnTo>
                  <a:pt x="115" y="88756"/>
                </a:lnTo>
                <a:lnTo>
                  <a:pt x="210" y="89004"/>
                </a:lnTo>
                <a:lnTo>
                  <a:pt x="325" y="89233"/>
                </a:lnTo>
                <a:lnTo>
                  <a:pt x="439" y="89443"/>
                </a:lnTo>
                <a:lnTo>
                  <a:pt x="592" y="89653"/>
                </a:lnTo>
                <a:lnTo>
                  <a:pt x="763" y="89824"/>
                </a:lnTo>
                <a:lnTo>
                  <a:pt x="954" y="89996"/>
                </a:lnTo>
                <a:lnTo>
                  <a:pt x="1145" y="90148"/>
                </a:lnTo>
                <a:lnTo>
                  <a:pt x="1374" y="90282"/>
                </a:lnTo>
                <a:lnTo>
                  <a:pt x="1603" y="90396"/>
                </a:lnTo>
                <a:lnTo>
                  <a:pt x="1831" y="90473"/>
                </a:lnTo>
                <a:lnTo>
                  <a:pt x="2079" y="90530"/>
                </a:lnTo>
                <a:lnTo>
                  <a:pt x="2346" y="90587"/>
                </a:lnTo>
                <a:lnTo>
                  <a:pt x="69495" y="90587"/>
                </a:lnTo>
                <a:lnTo>
                  <a:pt x="69742" y="90530"/>
                </a:lnTo>
                <a:lnTo>
                  <a:pt x="69990" y="90473"/>
                </a:lnTo>
                <a:lnTo>
                  <a:pt x="70238" y="90396"/>
                </a:lnTo>
                <a:lnTo>
                  <a:pt x="70467" y="90282"/>
                </a:lnTo>
                <a:lnTo>
                  <a:pt x="70677" y="90148"/>
                </a:lnTo>
                <a:lnTo>
                  <a:pt x="70887" y="89996"/>
                </a:lnTo>
                <a:lnTo>
                  <a:pt x="71058" y="89824"/>
                </a:lnTo>
                <a:lnTo>
                  <a:pt x="71230" y="89653"/>
                </a:lnTo>
                <a:lnTo>
                  <a:pt x="71383" y="89443"/>
                </a:lnTo>
                <a:lnTo>
                  <a:pt x="71516" y="89233"/>
                </a:lnTo>
                <a:lnTo>
                  <a:pt x="71630" y="89004"/>
                </a:lnTo>
                <a:lnTo>
                  <a:pt x="71707" y="88756"/>
                </a:lnTo>
                <a:lnTo>
                  <a:pt x="71764" y="88508"/>
                </a:lnTo>
                <a:lnTo>
                  <a:pt x="71821" y="88260"/>
                </a:lnTo>
                <a:lnTo>
                  <a:pt x="71821" y="87993"/>
                </a:lnTo>
                <a:lnTo>
                  <a:pt x="71821" y="60703"/>
                </a:lnTo>
                <a:lnTo>
                  <a:pt x="71802" y="60074"/>
                </a:lnTo>
                <a:lnTo>
                  <a:pt x="71764" y="59425"/>
                </a:lnTo>
                <a:lnTo>
                  <a:pt x="71688" y="58796"/>
                </a:lnTo>
                <a:lnTo>
                  <a:pt x="71592" y="58186"/>
                </a:lnTo>
                <a:lnTo>
                  <a:pt x="71478" y="57575"/>
                </a:lnTo>
                <a:lnTo>
                  <a:pt x="71325" y="56984"/>
                </a:lnTo>
                <a:lnTo>
                  <a:pt x="71135" y="56393"/>
                </a:lnTo>
                <a:lnTo>
                  <a:pt x="70925" y="55821"/>
                </a:lnTo>
                <a:lnTo>
                  <a:pt x="70696" y="55249"/>
                </a:lnTo>
                <a:lnTo>
                  <a:pt x="70448" y="54696"/>
                </a:lnTo>
                <a:lnTo>
                  <a:pt x="70181" y="54162"/>
                </a:lnTo>
                <a:lnTo>
                  <a:pt x="69876" y="53628"/>
                </a:lnTo>
                <a:lnTo>
                  <a:pt x="69552" y="53113"/>
                </a:lnTo>
                <a:lnTo>
                  <a:pt x="69228" y="52617"/>
                </a:lnTo>
                <a:lnTo>
                  <a:pt x="68865" y="52140"/>
                </a:lnTo>
                <a:lnTo>
                  <a:pt x="68484" y="51683"/>
                </a:lnTo>
                <a:lnTo>
                  <a:pt x="68083" y="51244"/>
                </a:lnTo>
                <a:lnTo>
                  <a:pt x="67664" y="50805"/>
                </a:lnTo>
                <a:lnTo>
                  <a:pt x="67225" y="50405"/>
                </a:lnTo>
                <a:lnTo>
                  <a:pt x="66767" y="50004"/>
                </a:lnTo>
                <a:lnTo>
                  <a:pt x="66291" y="49642"/>
                </a:lnTo>
                <a:lnTo>
                  <a:pt x="65795" y="49280"/>
                </a:lnTo>
                <a:lnTo>
                  <a:pt x="65299" y="48955"/>
                </a:lnTo>
                <a:lnTo>
                  <a:pt x="64784" y="48650"/>
                </a:lnTo>
                <a:lnTo>
                  <a:pt x="64250" y="48364"/>
                </a:lnTo>
                <a:lnTo>
                  <a:pt x="63697" y="48097"/>
                </a:lnTo>
                <a:lnTo>
                  <a:pt x="63144" y="47849"/>
                </a:lnTo>
                <a:lnTo>
                  <a:pt x="62572" y="47640"/>
                </a:lnTo>
                <a:lnTo>
                  <a:pt x="62000" y="47449"/>
                </a:lnTo>
                <a:lnTo>
                  <a:pt x="61389" y="47277"/>
                </a:lnTo>
                <a:lnTo>
                  <a:pt x="60798" y="47144"/>
                </a:lnTo>
                <a:lnTo>
                  <a:pt x="60188" y="47029"/>
                </a:lnTo>
                <a:lnTo>
                  <a:pt x="63830" y="40030"/>
                </a:lnTo>
                <a:lnTo>
                  <a:pt x="63964" y="39725"/>
                </a:lnTo>
                <a:lnTo>
                  <a:pt x="64059" y="39401"/>
                </a:lnTo>
                <a:lnTo>
                  <a:pt x="64117" y="39077"/>
                </a:lnTo>
                <a:lnTo>
                  <a:pt x="64117" y="38753"/>
                </a:lnTo>
                <a:lnTo>
                  <a:pt x="64097" y="38428"/>
                </a:lnTo>
                <a:lnTo>
                  <a:pt x="64021" y="38104"/>
                </a:lnTo>
                <a:lnTo>
                  <a:pt x="63907" y="37780"/>
                </a:lnTo>
                <a:lnTo>
                  <a:pt x="63735" y="37475"/>
                </a:lnTo>
                <a:lnTo>
                  <a:pt x="63544" y="37208"/>
                </a:lnTo>
                <a:lnTo>
                  <a:pt x="63335" y="36960"/>
                </a:lnTo>
                <a:lnTo>
                  <a:pt x="63068" y="36750"/>
                </a:lnTo>
                <a:lnTo>
                  <a:pt x="62801" y="36559"/>
                </a:lnTo>
                <a:lnTo>
                  <a:pt x="62496" y="36426"/>
                </a:lnTo>
                <a:lnTo>
                  <a:pt x="62190" y="36311"/>
                </a:lnTo>
                <a:lnTo>
                  <a:pt x="61847" y="36254"/>
                </a:lnTo>
                <a:lnTo>
                  <a:pt x="61523" y="36235"/>
                </a:lnTo>
                <a:lnTo>
                  <a:pt x="52731" y="36235"/>
                </a:lnTo>
                <a:lnTo>
                  <a:pt x="52731" y="25784"/>
                </a:lnTo>
                <a:lnTo>
                  <a:pt x="67073" y="25784"/>
                </a:lnTo>
                <a:lnTo>
                  <a:pt x="67340" y="25765"/>
                </a:lnTo>
                <a:lnTo>
                  <a:pt x="67587" y="25727"/>
                </a:lnTo>
                <a:lnTo>
                  <a:pt x="67835" y="25670"/>
                </a:lnTo>
                <a:lnTo>
                  <a:pt x="68083" y="25575"/>
                </a:lnTo>
                <a:lnTo>
                  <a:pt x="68312" y="25460"/>
                </a:lnTo>
                <a:lnTo>
                  <a:pt x="68522" y="25346"/>
                </a:lnTo>
                <a:lnTo>
                  <a:pt x="68732" y="25193"/>
                </a:lnTo>
                <a:lnTo>
                  <a:pt x="68903" y="25022"/>
                </a:lnTo>
                <a:lnTo>
                  <a:pt x="69075" y="24831"/>
                </a:lnTo>
                <a:lnTo>
                  <a:pt x="69228" y="24640"/>
                </a:lnTo>
                <a:lnTo>
                  <a:pt x="69361" y="24411"/>
                </a:lnTo>
                <a:lnTo>
                  <a:pt x="69456" y="24182"/>
                </a:lnTo>
                <a:lnTo>
                  <a:pt x="69552" y="23954"/>
                </a:lnTo>
                <a:lnTo>
                  <a:pt x="69609" y="23706"/>
                </a:lnTo>
                <a:lnTo>
                  <a:pt x="69647" y="23439"/>
                </a:lnTo>
                <a:lnTo>
                  <a:pt x="69666" y="23172"/>
                </a:lnTo>
                <a:lnTo>
                  <a:pt x="69647" y="22905"/>
                </a:lnTo>
                <a:lnTo>
                  <a:pt x="69609" y="22657"/>
                </a:lnTo>
                <a:lnTo>
                  <a:pt x="69552" y="22409"/>
                </a:lnTo>
                <a:lnTo>
                  <a:pt x="69456" y="22161"/>
                </a:lnTo>
                <a:lnTo>
                  <a:pt x="69361" y="21932"/>
                </a:lnTo>
                <a:lnTo>
                  <a:pt x="69228" y="21722"/>
                </a:lnTo>
                <a:lnTo>
                  <a:pt x="69075" y="21513"/>
                </a:lnTo>
                <a:lnTo>
                  <a:pt x="68903" y="21341"/>
                </a:lnTo>
                <a:lnTo>
                  <a:pt x="68732" y="21169"/>
                </a:lnTo>
                <a:lnTo>
                  <a:pt x="68522" y="21017"/>
                </a:lnTo>
                <a:lnTo>
                  <a:pt x="68312" y="20883"/>
                </a:lnTo>
                <a:lnTo>
                  <a:pt x="68083" y="20769"/>
                </a:lnTo>
                <a:lnTo>
                  <a:pt x="67835" y="20693"/>
                </a:lnTo>
                <a:lnTo>
                  <a:pt x="67587" y="20616"/>
                </a:lnTo>
                <a:lnTo>
                  <a:pt x="67340" y="20578"/>
                </a:lnTo>
                <a:lnTo>
                  <a:pt x="52560" y="20578"/>
                </a:lnTo>
                <a:lnTo>
                  <a:pt x="52560" y="13083"/>
                </a:lnTo>
                <a:lnTo>
                  <a:pt x="52541" y="12416"/>
                </a:lnTo>
                <a:lnTo>
                  <a:pt x="52502" y="11748"/>
                </a:lnTo>
                <a:lnTo>
                  <a:pt x="52407" y="11100"/>
                </a:lnTo>
                <a:lnTo>
                  <a:pt x="52293" y="10451"/>
                </a:lnTo>
                <a:lnTo>
                  <a:pt x="52159" y="9822"/>
                </a:lnTo>
                <a:lnTo>
                  <a:pt x="51968" y="9212"/>
                </a:lnTo>
                <a:lnTo>
                  <a:pt x="51778" y="8602"/>
                </a:lnTo>
                <a:lnTo>
                  <a:pt x="51530" y="7991"/>
                </a:lnTo>
                <a:lnTo>
                  <a:pt x="51263" y="7419"/>
                </a:lnTo>
                <a:lnTo>
                  <a:pt x="50977" y="6847"/>
                </a:lnTo>
                <a:lnTo>
                  <a:pt x="50672" y="6313"/>
                </a:lnTo>
                <a:lnTo>
                  <a:pt x="50328" y="5779"/>
                </a:lnTo>
                <a:lnTo>
                  <a:pt x="49966" y="5264"/>
                </a:lnTo>
                <a:lnTo>
                  <a:pt x="49566" y="4768"/>
                </a:lnTo>
                <a:lnTo>
                  <a:pt x="49165" y="4292"/>
                </a:lnTo>
                <a:lnTo>
                  <a:pt x="48726" y="3834"/>
                </a:lnTo>
                <a:lnTo>
                  <a:pt x="48269" y="3395"/>
                </a:lnTo>
                <a:lnTo>
                  <a:pt x="47792" y="2995"/>
                </a:lnTo>
                <a:lnTo>
                  <a:pt x="47296" y="2594"/>
                </a:lnTo>
                <a:lnTo>
                  <a:pt x="46781" y="2232"/>
                </a:lnTo>
                <a:lnTo>
                  <a:pt x="46247" y="1889"/>
                </a:lnTo>
                <a:lnTo>
                  <a:pt x="45713" y="1584"/>
                </a:lnTo>
                <a:lnTo>
                  <a:pt x="45141" y="1297"/>
                </a:lnTo>
                <a:lnTo>
                  <a:pt x="44569" y="1031"/>
                </a:lnTo>
                <a:lnTo>
                  <a:pt x="43978" y="802"/>
                </a:lnTo>
                <a:lnTo>
                  <a:pt x="43368" y="592"/>
                </a:lnTo>
                <a:lnTo>
                  <a:pt x="42738" y="401"/>
                </a:lnTo>
                <a:lnTo>
                  <a:pt x="42109" y="268"/>
                </a:lnTo>
                <a:lnTo>
                  <a:pt x="41460" y="153"/>
                </a:lnTo>
                <a:lnTo>
                  <a:pt x="40812" y="58"/>
                </a:lnTo>
                <a:lnTo>
                  <a:pt x="40145" y="20"/>
                </a:lnTo>
                <a:lnTo>
                  <a:pt x="394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8" name="Google Shape;1788;p36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8499" y="846750"/>
            <a:ext cx="5787004" cy="357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9" name="Google Shape;1789;p3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790" name="Google Shape;1790;p36"/>
          <p:cNvGrpSpPr/>
          <p:nvPr/>
        </p:nvGrpSpPr>
        <p:grpSpPr>
          <a:xfrm>
            <a:off x="3333609" y="1726448"/>
            <a:ext cx="2476793" cy="1818370"/>
            <a:chOff x="242150" y="238125"/>
            <a:chExt cx="7135675" cy="5238750"/>
          </a:xfrm>
        </p:grpSpPr>
        <p:sp>
          <p:nvSpPr>
            <p:cNvPr id="1791" name="Google Shape;1791;p36"/>
            <p:cNvSpPr/>
            <p:nvPr/>
          </p:nvSpPr>
          <p:spPr>
            <a:xfrm>
              <a:off x="242150" y="5063675"/>
              <a:ext cx="7135675" cy="413200"/>
            </a:xfrm>
            <a:custGeom>
              <a:avLst/>
              <a:gdLst/>
              <a:ahLst/>
              <a:cxnLst/>
              <a:rect l="l" t="t" r="r" b="b"/>
              <a:pathLst>
                <a:path w="285427" h="16528" extrusionOk="0">
                  <a:moveTo>
                    <a:pt x="135356" y="0"/>
                  </a:moveTo>
                  <a:lnTo>
                    <a:pt x="128129" y="26"/>
                  </a:lnTo>
                  <a:lnTo>
                    <a:pt x="120979" y="78"/>
                  </a:lnTo>
                  <a:lnTo>
                    <a:pt x="113958" y="156"/>
                  </a:lnTo>
                  <a:lnTo>
                    <a:pt x="107042" y="259"/>
                  </a:lnTo>
                  <a:lnTo>
                    <a:pt x="100280" y="363"/>
                  </a:lnTo>
                  <a:lnTo>
                    <a:pt x="93648" y="492"/>
                  </a:lnTo>
                  <a:lnTo>
                    <a:pt x="87146" y="648"/>
                  </a:lnTo>
                  <a:lnTo>
                    <a:pt x="80825" y="803"/>
                  </a:lnTo>
                  <a:lnTo>
                    <a:pt x="74686" y="985"/>
                  </a:lnTo>
                  <a:lnTo>
                    <a:pt x="68701" y="1192"/>
                  </a:lnTo>
                  <a:lnTo>
                    <a:pt x="62925" y="1399"/>
                  </a:lnTo>
                  <a:lnTo>
                    <a:pt x="57329" y="1632"/>
                  </a:lnTo>
                  <a:lnTo>
                    <a:pt x="51941" y="1891"/>
                  </a:lnTo>
                  <a:lnTo>
                    <a:pt x="46759" y="2150"/>
                  </a:lnTo>
                  <a:lnTo>
                    <a:pt x="41786" y="2409"/>
                  </a:lnTo>
                  <a:lnTo>
                    <a:pt x="37071" y="2694"/>
                  </a:lnTo>
                  <a:lnTo>
                    <a:pt x="32589" y="3005"/>
                  </a:lnTo>
                  <a:lnTo>
                    <a:pt x="28341" y="3316"/>
                  </a:lnTo>
                  <a:lnTo>
                    <a:pt x="24377" y="3653"/>
                  </a:lnTo>
                  <a:lnTo>
                    <a:pt x="20647" y="3990"/>
                  </a:lnTo>
                  <a:lnTo>
                    <a:pt x="17227" y="4326"/>
                  </a:lnTo>
                  <a:lnTo>
                    <a:pt x="14067" y="4689"/>
                  </a:lnTo>
                  <a:lnTo>
                    <a:pt x="11217" y="5052"/>
                  </a:lnTo>
                  <a:lnTo>
                    <a:pt x="8652" y="5415"/>
                  </a:lnTo>
                  <a:lnTo>
                    <a:pt x="6399" y="5803"/>
                  </a:lnTo>
                  <a:lnTo>
                    <a:pt x="5414" y="6010"/>
                  </a:lnTo>
                  <a:lnTo>
                    <a:pt x="4482" y="6192"/>
                  </a:lnTo>
                  <a:lnTo>
                    <a:pt x="3653" y="6399"/>
                  </a:lnTo>
                  <a:lnTo>
                    <a:pt x="2901" y="6606"/>
                  </a:lnTo>
                  <a:lnTo>
                    <a:pt x="2228" y="6813"/>
                  </a:lnTo>
                  <a:lnTo>
                    <a:pt x="1632" y="6995"/>
                  </a:lnTo>
                  <a:lnTo>
                    <a:pt x="1140" y="7202"/>
                  </a:lnTo>
                  <a:lnTo>
                    <a:pt x="725" y="7409"/>
                  </a:lnTo>
                  <a:lnTo>
                    <a:pt x="414" y="7642"/>
                  </a:lnTo>
                  <a:lnTo>
                    <a:pt x="285" y="7746"/>
                  </a:lnTo>
                  <a:lnTo>
                    <a:pt x="181" y="7850"/>
                  </a:lnTo>
                  <a:lnTo>
                    <a:pt x="104" y="7953"/>
                  </a:lnTo>
                  <a:lnTo>
                    <a:pt x="26" y="8057"/>
                  </a:lnTo>
                  <a:lnTo>
                    <a:pt x="0" y="8161"/>
                  </a:lnTo>
                  <a:lnTo>
                    <a:pt x="0" y="8264"/>
                  </a:lnTo>
                  <a:lnTo>
                    <a:pt x="0" y="8368"/>
                  </a:lnTo>
                  <a:lnTo>
                    <a:pt x="26" y="8471"/>
                  </a:lnTo>
                  <a:lnTo>
                    <a:pt x="104" y="8575"/>
                  </a:lnTo>
                  <a:lnTo>
                    <a:pt x="181" y="8705"/>
                  </a:lnTo>
                  <a:lnTo>
                    <a:pt x="285" y="8808"/>
                  </a:lnTo>
                  <a:lnTo>
                    <a:pt x="414" y="8912"/>
                  </a:lnTo>
                  <a:lnTo>
                    <a:pt x="725" y="9119"/>
                  </a:lnTo>
                  <a:lnTo>
                    <a:pt x="1140" y="9326"/>
                  </a:lnTo>
                  <a:lnTo>
                    <a:pt x="1632" y="9534"/>
                  </a:lnTo>
                  <a:lnTo>
                    <a:pt x="2228" y="9741"/>
                  </a:lnTo>
                  <a:lnTo>
                    <a:pt x="2901" y="9922"/>
                  </a:lnTo>
                  <a:lnTo>
                    <a:pt x="3653" y="10129"/>
                  </a:lnTo>
                  <a:lnTo>
                    <a:pt x="4482" y="10337"/>
                  </a:lnTo>
                  <a:lnTo>
                    <a:pt x="5414" y="10544"/>
                  </a:lnTo>
                  <a:lnTo>
                    <a:pt x="6399" y="10725"/>
                  </a:lnTo>
                  <a:lnTo>
                    <a:pt x="8652" y="11114"/>
                  </a:lnTo>
                  <a:lnTo>
                    <a:pt x="11217" y="11476"/>
                  </a:lnTo>
                  <a:lnTo>
                    <a:pt x="14067" y="11865"/>
                  </a:lnTo>
                  <a:lnTo>
                    <a:pt x="17227" y="12202"/>
                  </a:lnTo>
                  <a:lnTo>
                    <a:pt x="20647" y="12564"/>
                  </a:lnTo>
                  <a:lnTo>
                    <a:pt x="24377" y="12901"/>
                  </a:lnTo>
                  <a:lnTo>
                    <a:pt x="28341" y="13212"/>
                  </a:lnTo>
                  <a:lnTo>
                    <a:pt x="32589" y="13523"/>
                  </a:lnTo>
                  <a:lnTo>
                    <a:pt x="37071" y="13834"/>
                  </a:lnTo>
                  <a:lnTo>
                    <a:pt x="41786" y="14119"/>
                  </a:lnTo>
                  <a:lnTo>
                    <a:pt x="46759" y="14404"/>
                  </a:lnTo>
                  <a:lnTo>
                    <a:pt x="51941" y="14663"/>
                  </a:lnTo>
                  <a:lnTo>
                    <a:pt x="57329" y="14896"/>
                  </a:lnTo>
                  <a:lnTo>
                    <a:pt x="62925" y="15129"/>
                  </a:lnTo>
                  <a:lnTo>
                    <a:pt x="68701" y="15336"/>
                  </a:lnTo>
                  <a:lnTo>
                    <a:pt x="74686" y="15544"/>
                  </a:lnTo>
                  <a:lnTo>
                    <a:pt x="80825" y="15725"/>
                  </a:lnTo>
                  <a:lnTo>
                    <a:pt x="87146" y="15880"/>
                  </a:lnTo>
                  <a:lnTo>
                    <a:pt x="93648" y="16036"/>
                  </a:lnTo>
                  <a:lnTo>
                    <a:pt x="100280" y="16165"/>
                  </a:lnTo>
                  <a:lnTo>
                    <a:pt x="107042" y="16269"/>
                  </a:lnTo>
                  <a:lnTo>
                    <a:pt x="113958" y="16373"/>
                  </a:lnTo>
                  <a:lnTo>
                    <a:pt x="120979" y="16450"/>
                  </a:lnTo>
                  <a:lnTo>
                    <a:pt x="128129" y="16502"/>
                  </a:lnTo>
                  <a:lnTo>
                    <a:pt x="135356" y="16528"/>
                  </a:lnTo>
                  <a:lnTo>
                    <a:pt x="150045" y="16528"/>
                  </a:lnTo>
                  <a:lnTo>
                    <a:pt x="157298" y="16502"/>
                  </a:lnTo>
                  <a:lnTo>
                    <a:pt x="164448" y="16450"/>
                  </a:lnTo>
                  <a:lnTo>
                    <a:pt x="171469" y="16373"/>
                  </a:lnTo>
                  <a:lnTo>
                    <a:pt x="178385" y="16269"/>
                  </a:lnTo>
                  <a:lnTo>
                    <a:pt x="185147" y="16165"/>
                  </a:lnTo>
                  <a:lnTo>
                    <a:pt x="191779" y="16036"/>
                  </a:lnTo>
                  <a:lnTo>
                    <a:pt x="198255" y="15880"/>
                  </a:lnTo>
                  <a:lnTo>
                    <a:pt x="204576" y="15725"/>
                  </a:lnTo>
                  <a:lnTo>
                    <a:pt x="210741" y="15544"/>
                  </a:lnTo>
                  <a:lnTo>
                    <a:pt x="216726" y="15336"/>
                  </a:lnTo>
                  <a:lnTo>
                    <a:pt x="222503" y="15129"/>
                  </a:lnTo>
                  <a:lnTo>
                    <a:pt x="228098" y="14896"/>
                  </a:lnTo>
                  <a:lnTo>
                    <a:pt x="233486" y="14663"/>
                  </a:lnTo>
                  <a:lnTo>
                    <a:pt x="238668" y="14404"/>
                  </a:lnTo>
                  <a:lnTo>
                    <a:pt x="243641" y="14119"/>
                  </a:lnTo>
                  <a:lnTo>
                    <a:pt x="248356" y="13834"/>
                  </a:lnTo>
                  <a:lnTo>
                    <a:pt x="252838" y="13523"/>
                  </a:lnTo>
                  <a:lnTo>
                    <a:pt x="257086" y="13212"/>
                  </a:lnTo>
                  <a:lnTo>
                    <a:pt x="261050" y="12901"/>
                  </a:lnTo>
                  <a:lnTo>
                    <a:pt x="264780" y="12564"/>
                  </a:lnTo>
                  <a:lnTo>
                    <a:pt x="268200" y="12202"/>
                  </a:lnTo>
                  <a:lnTo>
                    <a:pt x="271360" y="11865"/>
                  </a:lnTo>
                  <a:lnTo>
                    <a:pt x="274210" y="11476"/>
                  </a:lnTo>
                  <a:lnTo>
                    <a:pt x="276775" y="11114"/>
                  </a:lnTo>
                  <a:lnTo>
                    <a:pt x="279028" y="10725"/>
                  </a:lnTo>
                  <a:lnTo>
                    <a:pt x="280013" y="10544"/>
                  </a:lnTo>
                  <a:lnTo>
                    <a:pt x="280945" y="10337"/>
                  </a:lnTo>
                  <a:lnTo>
                    <a:pt x="281774" y="10129"/>
                  </a:lnTo>
                  <a:lnTo>
                    <a:pt x="282526" y="9922"/>
                  </a:lnTo>
                  <a:lnTo>
                    <a:pt x="283199" y="9741"/>
                  </a:lnTo>
                  <a:lnTo>
                    <a:pt x="283795" y="9534"/>
                  </a:lnTo>
                  <a:lnTo>
                    <a:pt x="284287" y="9326"/>
                  </a:lnTo>
                  <a:lnTo>
                    <a:pt x="284702" y="9119"/>
                  </a:lnTo>
                  <a:lnTo>
                    <a:pt x="285013" y="8912"/>
                  </a:lnTo>
                  <a:lnTo>
                    <a:pt x="285142" y="8808"/>
                  </a:lnTo>
                  <a:lnTo>
                    <a:pt x="285246" y="8705"/>
                  </a:lnTo>
                  <a:lnTo>
                    <a:pt x="285323" y="8575"/>
                  </a:lnTo>
                  <a:lnTo>
                    <a:pt x="285375" y="8471"/>
                  </a:lnTo>
                  <a:lnTo>
                    <a:pt x="285427" y="8368"/>
                  </a:lnTo>
                  <a:lnTo>
                    <a:pt x="285427" y="8264"/>
                  </a:lnTo>
                  <a:lnTo>
                    <a:pt x="285427" y="8161"/>
                  </a:lnTo>
                  <a:lnTo>
                    <a:pt x="285375" y="8057"/>
                  </a:lnTo>
                  <a:lnTo>
                    <a:pt x="285323" y="7953"/>
                  </a:lnTo>
                  <a:lnTo>
                    <a:pt x="285246" y="7850"/>
                  </a:lnTo>
                  <a:lnTo>
                    <a:pt x="285142" y="7746"/>
                  </a:lnTo>
                  <a:lnTo>
                    <a:pt x="285013" y="7642"/>
                  </a:lnTo>
                  <a:lnTo>
                    <a:pt x="284702" y="7409"/>
                  </a:lnTo>
                  <a:lnTo>
                    <a:pt x="284287" y="7202"/>
                  </a:lnTo>
                  <a:lnTo>
                    <a:pt x="283795" y="6995"/>
                  </a:lnTo>
                  <a:lnTo>
                    <a:pt x="283199" y="6813"/>
                  </a:lnTo>
                  <a:lnTo>
                    <a:pt x="282526" y="6606"/>
                  </a:lnTo>
                  <a:lnTo>
                    <a:pt x="281774" y="6399"/>
                  </a:lnTo>
                  <a:lnTo>
                    <a:pt x="280945" y="6192"/>
                  </a:lnTo>
                  <a:lnTo>
                    <a:pt x="280013" y="6010"/>
                  </a:lnTo>
                  <a:lnTo>
                    <a:pt x="279028" y="5803"/>
                  </a:lnTo>
                  <a:lnTo>
                    <a:pt x="276775" y="5415"/>
                  </a:lnTo>
                  <a:lnTo>
                    <a:pt x="274210" y="5052"/>
                  </a:lnTo>
                  <a:lnTo>
                    <a:pt x="271360" y="4689"/>
                  </a:lnTo>
                  <a:lnTo>
                    <a:pt x="268200" y="4326"/>
                  </a:lnTo>
                  <a:lnTo>
                    <a:pt x="264780" y="3990"/>
                  </a:lnTo>
                  <a:lnTo>
                    <a:pt x="261050" y="3653"/>
                  </a:lnTo>
                  <a:lnTo>
                    <a:pt x="257086" y="3316"/>
                  </a:lnTo>
                  <a:lnTo>
                    <a:pt x="252838" y="3005"/>
                  </a:lnTo>
                  <a:lnTo>
                    <a:pt x="248356" y="2694"/>
                  </a:lnTo>
                  <a:lnTo>
                    <a:pt x="243641" y="2409"/>
                  </a:lnTo>
                  <a:lnTo>
                    <a:pt x="238668" y="2150"/>
                  </a:lnTo>
                  <a:lnTo>
                    <a:pt x="233486" y="1891"/>
                  </a:lnTo>
                  <a:lnTo>
                    <a:pt x="228098" y="1632"/>
                  </a:lnTo>
                  <a:lnTo>
                    <a:pt x="222503" y="1399"/>
                  </a:lnTo>
                  <a:lnTo>
                    <a:pt x="216726" y="1192"/>
                  </a:lnTo>
                  <a:lnTo>
                    <a:pt x="210741" y="985"/>
                  </a:lnTo>
                  <a:lnTo>
                    <a:pt x="204576" y="803"/>
                  </a:lnTo>
                  <a:lnTo>
                    <a:pt x="198255" y="648"/>
                  </a:lnTo>
                  <a:lnTo>
                    <a:pt x="191779" y="492"/>
                  </a:lnTo>
                  <a:lnTo>
                    <a:pt x="185147" y="363"/>
                  </a:lnTo>
                  <a:lnTo>
                    <a:pt x="178385" y="259"/>
                  </a:lnTo>
                  <a:lnTo>
                    <a:pt x="171469" y="156"/>
                  </a:lnTo>
                  <a:lnTo>
                    <a:pt x="164448" y="78"/>
                  </a:lnTo>
                  <a:lnTo>
                    <a:pt x="157298" y="26"/>
                  </a:lnTo>
                  <a:lnTo>
                    <a:pt x="150045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6"/>
            <p:cNvSpPr/>
            <p:nvPr/>
          </p:nvSpPr>
          <p:spPr>
            <a:xfrm>
              <a:off x="722025" y="238125"/>
              <a:ext cx="6175925" cy="4126775"/>
            </a:xfrm>
            <a:custGeom>
              <a:avLst/>
              <a:gdLst/>
              <a:ahLst/>
              <a:cxnLst/>
              <a:rect l="l" t="t" r="r" b="b"/>
              <a:pathLst>
                <a:path w="247037" h="165071" extrusionOk="0">
                  <a:moveTo>
                    <a:pt x="6141" y="0"/>
                  </a:moveTo>
                  <a:lnTo>
                    <a:pt x="5804" y="26"/>
                  </a:lnTo>
                  <a:lnTo>
                    <a:pt x="5467" y="52"/>
                  </a:lnTo>
                  <a:lnTo>
                    <a:pt x="5156" y="130"/>
                  </a:lnTo>
                  <a:lnTo>
                    <a:pt x="4845" y="181"/>
                  </a:lnTo>
                  <a:lnTo>
                    <a:pt x="4534" y="285"/>
                  </a:lnTo>
                  <a:lnTo>
                    <a:pt x="4249" y="389"/>
                  </a:lnTo>
                  <a:lnTo>
                    <a:pt x="3939" y="492"/>
                  </a:lnTo>
                  <a:lnTo>
                    <a:pt x="3395" y="777"/>
                  </a:lnTo>
                  <a:lnTo>
                    <a:pt x="2851" y="1088"/>
                  </a:lnTo>
                  <a:lnTo>
                    <a:pt x="2358" y="1451"/>
                  </a:lnTo>
                  <a:lnTo>
                    <a:pt x="1892" y="1891"/>
                  </a:lnTo>
                  <a:lnTo>
                    <a:pt x="1478" y="2332"/>
                  </a:lnTo>
                  <a:lnTo>
                    <a:pt x="1115" y="2824"/>
                  </a:lnTo>
                  <a:lnTo>
                    <a:pt x="778" y="3368"/>
                  </a:lnTo>
                  <a:lnTo>
                    <a:pt x="519" y="3938"/>
                  </a:lnTo>
                  <a:lnTo>
                    <a:pt x="390" y="4223"/>
                  </a:lnTo>
                  <a:lnTo>
                    <a:pt x="286" y="4533"/>
                  </a:lnTo>
                  <a:lnTo>
                    <a:pt x="208" y="4818"/>
                  </a:lnTo>
                  <a:lnTo>
                    <a:pt x="131" y="5155"/>
                  </a:lnTo>
                  <a:lnTo>
                    <a:pt x="79" y="5466"/>
                  </a:lnTo>
                  <a:lnTo>
                    <a:pt x="27" y="5777"/>
                  </a:lnTo>
                  <a:lnTo>
                    <a:pt x="27" y="6114"/>
                  </a:lnTo>
                  <a:lnTo>
                    <a:pt x="1" y="6450"/>
                  </a:lnTo>
                  <a:lnTo>
                    <a:pt x="1" y="158620"/>
                  </a:lnTo>
                  <a:lnTo>
                    <a:pt x="27" y="158956"/>
                  </a:lnTo>
                  <a:lnTo>
                    <a:pt x="27" y="159267"/>
                  </a:lnTo>
                  <a:lnTo>
                    <a:pt x="79" y="159604"/>
                  </a:lnTo>
                  <a:lnTo>
                    <a:pt x="131" y="159915"/>
                  </a:lnTo>
                  <a:lnTo>
                    <a:pt x="208" y="160226"/>
                  </a:lnTo>
                  <a:lnTo>
                    <a:pt x="286" y="160537"/>
                  </a:lnTo>
                  <a:lnTo>
                    <a:pt x="390" y="160848"/>
                  </a:lnTo>
                  <a:lnTo>
                    <a:pt x="519" y="161133"/>
                  </a:lnTo>
                  <a:lnTo>
                    <a:pt x="778" y="161702"/>
                  </a:lnTo>
                  <a:lnTo>
                    <a:pt x="1115" y="162221"/>
                  </a:lnTo>
                  <a:lnTo>
                    <a:pt x="1478" y="162713"/>
                  </a:lnTo>
                  <a:lnTo>
                    <a:pt x="1892" y="163179"/>
                  </a:lnTo>
                  <a:lnTo>
                    <a:pt x="2358" y="163594"/>
                  </a:lnTo>
                  <a:lnTo>
                    <a:pt x="2851" y="163982"/>
                  </a:lnTo>
                  <a:lnTo>
                    <a:pt x="3395" y="164293"/>
                  </a:lnTo>
                  <a:lnTo>
                    <a:pt x="3939" y="164578"/>
                  </a:lnTo>
                  <a:lnTo>
                    <a:pt x="4249" y="164682"/>
                  </a:lnTo>
                  <a:lnTo>
                    <a:pt x="4534" y="164785"/>
                  </a:lnTo>
                  <a:lnTo>
                    <a:pt x="4845" y="164863"/>
                  </a:lnTo>
                  <a:lnTo>
                    <a:pt x="5156" y="164941"/>
                  </a:lnTo>
                  <a:lnTo>
                    <a:pt x="5467" y="164992"/>
                  </a:lnTo>
                  <a:lnTo>
                    <a:pt x="5804" y="165044"/>
                  </a:lnTo>
                  <a:lnTo>
                    <a:pt x="6141" y="165070"/>
                  </a:lnTo>
                  <a:lnTo>
                    <a:pt x="240896" y="165070"/>
                  </a:lnTo>
                  <a:lnTo>
                    <a:pt x="241233" y="165044"/>
                  </a:lnTo>
                  <a:lnTo>
                    <a:pt x="241544" y="164992"/>
                  </a:lnTo>
                  <a:lnTo>
                    <a:pt x="241881" y="164941"/>
                  </a:lnTo>
                  <a:lnTo>
                    <a:pt x="242192" y="164863"/>
                  </a:lnTo>
                  <a:lnTo>
                    <a:pt x="242503" y="164785"/>
                  </a:lnTo>
                  <a:lnTo>
                    <a:pt x="242788" y="164682"/>
                  </a:lnTo>
                  <a:lnTo>
                    <a:pt x="243072" y="164578"/>
                  </a:lnTo>
                  <a:lnTo>
                    <a:pt x="243642" y="164293"/>
                  </a:lnTo>
                  <a:lnTo>
                    <a:pt x="244186" y="163982"/>
                  </a:lnTo>
                  <a:lnTo>
                    <a:pt x="244679" y="163594"/>
                  </a:lnTo>
                  <a:lnTo>
                    <a:pt x="245145" y="163179"/>
                  </a:lnTo>
                  <a:lnTo>
                    <a:pt x="245559" y="162713"/>
                  </a:lnTo>
                  <a:lnTo>
                    <a:pt x="245922" y="162221"/>
                  </a:lnTo>
                  <a:lnTo>
                    <a:pt x="246259" y="161702"/>
                  </a:lnTo>
                  <a:lnTo>
                    <a:pt x="246518" y="161133"/>
                  </a:lnTo>
                  <a:lnTo>
                    <a:pt x="246647" y="160848"/>
                  </a:lnTo>
                  <a:lnTo>
                    <a:pt x="246725" y="160537"/>
                  </a:lnTo>
                  <a:lnTo>
                    <a:pt x="246829" y="160226"/>
                  </a:lnTo>
                  <a:lnTo>
                    <a:pt x="246906" y="159915"/>
                  </a:lnTo>
                  <a:lnTo>
                    <a:pt x="246958" y="159604"/>
                  </a:lnTo>
                  <a:lnTo>
                    <a:pt x="246984" y="159267"/>
                  </a:lnTo>
                  <a:lnTo>
                    <a:pt x="247010" y="158956"/>
                  </a:lnTo>
                  <a:lnTo>
                    <a:pt x="247036" y="158620"/>
                  </a:lnTo>
                  <a:lnTo>
                    <a:pt x="247036" y="6450"/>
                  </a:lnTo>
                  <a:lnTo>
                    <a:pt x="247010" y="6114"/>
                  </a:lnTo>
                  <a:lnTo>
                    <a:pt x="246984" y="5777"/>
                  </a:lnTo>
                  <a:lnTo>
                    <a:pt x="246958" y="5466"/>
                  </a:lnTo>
                  <a:lnTo>
                    <a:pt x="246906" y="5155"/>
                  </a:lnTo>
                  <a:lnTo>
                    <a:pt x="246829" y="4818"/>
                  </a:lnTo>
                  <a:lnTo>
                    <a:pt x="246725" y="4533"/>
                  </a:lnTo>
                  <a:lnTo>
                    <a:pt x="246647" y="4223"/>
                  </a:lnTo>
                  <a:lnTo>
                    <a:pt x="246518" y="3938"/>
                  </a:lnTo>
                  <a:lnTo>
                    <a:pt x="246259" y="3368"/>
                  </a:lnTo>
                  <a:lnTo>
                    <a:pt x="245922" y="2824"/>
                  </a:lnTo>
                  <a:lnTo>
                    <a:pt x="245559" y="2332"/>
                  </a:lnTo>
                  <a:lnTo>
                    <a:pt x="245145" y="1891"/>
                  </a:lnTo>
                  <a:lnTo>
                    <a:pt x="244679" y="1451"/>
                  </a:lnTo>
                  <a:lnTo>
                    <a:pt x="244186" y="1088"/>
                  </a:lnTo>
                  <a:lnTo>
                    <a:pt x="243642" y="777"/>
                  </a:lnTo>
                  <a:lnTo>
                    <a:pt x="243072" y="492"/>
                  </a:lnTo>
                  <a:lnTo>
                    <a:pt x="242788" y="389"/>
                  </a:lnTo>
                  <a:lnTo>
                    <a:pt x="242503" y="285"/>
                  </a:lnTo>
                  <a:lnTo>
                    <a:pt x="242192" y="181"/>
                  </a:lnTo>
                  <a:lnTo>
                    <a:pt x="241881" y="130"/>
                  </a:lnTo>
                  <a:lnTo>
                    <a:pt x="241544" y="52"/>
                  </a:lnTo>
                  <a:lnTo>
                    <a:pt x="241233" y="26"/>
                  </a:lnTo>
                  <a:lnTo>
                    <a:pt x="2408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6"/>
            <p:cNvSpPr/>
            <p:nvPr/>
          </p:nvSpPr>
          <p:spPr>
            <a:xfrm>
              <a:off x="860625" y="376050"/>
              <a:ext cx="5898725" cy="3304300"/>
            </a:xfrm>
            <a:custGeom>
              <a:avLst/>
              <a:gdLst/>
              <a:ahLst/>
              <a:cxnLst/>
              <a:rect l="l" t="t" r="r" b="b"/>
              <a:pathLst>
                <a:path w="235949" h="132172" extrusionOk="0">
                  <a:moveTo>
                    <a:pt x="2151" y="1"/>
                  </a:moveTo>
                  <a:lnTo>
                    <a:pt x="1918" y="53"/>
                  </a:lnTo>
                  <a:lnTo>
                    <a:pt x="1685" y="105"/>
                  </a:lnTo>
                  <a:lnTo>
                    <a:pt x="1477" y="182"/>
                  </a:lnTo>
                  <a:lnTo>
                    <a:pt x="1270" y="286"/>
                  </a:lnTo>
                  <a:lnTo>
                    <a:pt x="1063" y="415"/>
                  </a:lnTo>
                  <a:lnTo>
                    <a:pt x="882" y="545"/>
                  </a:lnTo>
                  <a:lnTo>
                    <a:pt x="700" y="700"/>
                  </a:lnTo>
                  <a:lnTo>
                    <a:pt x="545" y="882"/>
                  </a:lnTo>
                  <a:lnTo>
                    <a:pt x="415" y="1063"/>
                  </a:lnTo>
                  <a:lnTo>
                    <a:pt x="286" y="1270"/>
                  </a:lnTo>
                  <a:lnTo>
                    <a:pt x="182" y="1477"/>
                  </a:lnTo>
                  <a:lnTo>
                    <a:pt x="104" y="1711"/>
                  </a:lnTo>
                  <a:lnTo>
                    <a:pt x="53" y="1944"/>
                  </a:lnTo>
                  <a:lnTo>
                    <a:pt x="1" y="2177"/>
                  </a:lnTo>
                  <a:lnTo>
                    <a:pt x="1" y="2410"/>
                  </a:lnTo>
                  <a:lnTo>
                    <a:pt x="1" y="129736"/>
                  </a:lnTo>
                  <a:lnTo>
                    <a:pt x="1" y="129995"/>
                  </a:lnTo>
                  <a:lnTo>
                    <a:pt x="53" y="130228"/>
                  </a:lnTo>
                  <a:lnTo>
                    <a:pt x="104" y="130461"/>
                  </a:lnTo>
                  <a:lnTo>
                    <a:pt x="182" y="130694"/>
                  </a:lnTo>
                  <a:lnTo>
                    <a:pt x="286" y="130902"/>
                  </a:lnTo>
                  <a:lnTo>
                    <a:pt x="415" y="131109"/>
                  </a:lnTo>
                  <a:lnTo>
                    <a:pt x="545" y="131290"/>
                  </a:lnTo>
                  <a:lnTo>
                    <a:pt x="700" y="131472"/>
                  </a:lnTo>
                  <a:lnTo>
                    <a:pt x="882" y="131627"/>
                  </a:lnTo>
                  <a:lnTo>
                    <a:pt x="1063" y="131757"/>
                  </a:lnTo>
                  <a:lnTo>
                    <a:pt x="1270" y="131886"/>
                  </a:lnTo>
                  <a:lnTo>
                    <a:pt x="1477" y="131990"/>
                  </a:lnTo>
                  <a:lnTo>
                    <a:pt x="1685" y="132067"/>
                  </a:lnTo>
                  <a:lnTo>
                    <a:pt x="1918" y="132119"/>
                  </a:lnTo>
                  <a:lnTo>
                    <a:pt x="2151" y="132145"/>
                  </a:lnTo>
                  <a:lnTo>
                    <a:pt x="2410" y="132171"/>
                  </a:lnTo>
                  <a:lnTo>
                    <a:pt x="233539" y="132171"/>
                  </a:lnTo>
                  <a:lnTo>
                    <a:pt x="233772" y="132145"/>
                  </a:lnTo>
                  <a:lnTo>
                    <a:pt x="234031" y="132119"/>
                  </a:lnTo>
                  <a:lnTo>
                    <a:pt x="234264" y="132067"/>
                  </a:lnTo>
                  <a:lnTo>
                    <a:pt x="234472" y="131990"/>
                  </a:lnTo>
                  <a:lnTo>
                    <a:pt x="234679" y="131886"/>
                  </a:lnTo>
                  <a:lnTo>
                    <a:pt x="234886" y="131757"/>
                  </a:lnTo>
                  <a:lnTo>
                    <a:pt x="235067" y="131627"/>
                  </a:lnTo>
                  <a:lnTo>
                    <a:pt x="235249" y="131472"/>
                  </a:lnTo>
                  <a:lnTo>
                    <a:pt x="235404" y="131290"/>
                  </a:lnTo>
                  <a:lnTo>
                    <a:pt x="235534" y="131109"/>
                  </a:lnTo>
                  <a:lnTo>
                    <a:pt x="235663" y="130902"/>
                  </a:lnTo>
                  <a:lnTo>
                    <a:pt x="235767" y="130694"/>
                  </a:lnTo>
                  <a:lnTo>
                    <a:pt x="235845" y="130461"/>
                  </a:lnTo>
                  <a:lnTo>
                    <a:pt x="235896" y="130228"/>
                  </a:lnTo>
                  <a:lnTo>
                    <a:pt x="235948" y="129995"/>
                  </a:lnTo>
                  <a:lnTo>
                    <a:pt x="235948" y="129736"/>
                  </a:lnTo>
                  <a:lnTo>
                    <a:pt x="235948" y="2410"/>
                  </a:lnTo>
                  <a:lnTo>
                    <a:pt x="235948" y="2177"/>
                  </a:lnTo>
                  <a:lnTo>
                    <a:pt x="235896" y="1944"/>
                  </a:lnTo>
                  <a:lnTo>
                    <a:pt x="235845" y="1711"/>
                  </a:lnTo>
                  <a:lnTo>
                    <a:pt x="235767" y="1477"/>
                  </a:lnTo>
                  <a:lnTo>
                    <a:pt x="235663" y="1270"/>
                  </a:lnTo>
                  <a:lnTo>
                    <a:pt x="235534" y="1063"/>
                  </a:lnTo>
                  <a:lnTo>
                    <a:pt x="235404" y="882"/>
                  </a:lnTo>
                  <a:lnTo>
                    <a:pt x="235249" y="700"/>
                  </a:lnTo>
                  <a:lnTo>
                    <a:pt x="235067" y="545"/>
                  </a:lnTo>
                  <a:lnTo>
                    <a:pt x="234886" y="415"/>
                  </a:lnTo>
                  <a:lnTo>
                    <a:pt x="234679" y="286"/>
                  </a:lnTo>
                  <a:lnTo>
                    <a:pt x="234472" y="182"/>
                  </a:lnTo>
                  <a:lnTo>
                    <a:pt x="234264" y="105"/>
                  </a:lnTo>
                  <a:lnTo>
                    <a:pt x="234031" y="53"/>
                  </a:lnTo>
                  <a:lnTo>
                    <a:pt x="2337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6"/>
            <p:cNvSpPr/>
            <p:nvPr/>
          </p:nvSpPr>
          <p:spPr>
            <a:xfrm>
              <a:off x="2714825" y="5112250"/>
              <a:ext cx="2190325" cy="158050"/>
            </a:xfrm>
            <a:custGeom>
              <a:avLst/>
              <a:gdLst/>
              <a:ahLst/>
              <a:cxnLst/>
              <a:rect l="l" t="t" r="r" b="b"/>
              <a:pathLst>
                <a:path w="87613" h="6322" extrusionOk="0">
                  <a:moveTo>
                    <a:pt x="3161" y="0"/>
                  </a:moveTo>
                  <a:lnTo>
                    <a:pt x="2824" y="26"/>
                  </a:lnTo>
                  <a:lnTo>
                    <a:pt x="2513" y="78"/>
                  </a:lnTo>
                  <a:lnTo>
                    <a:pt x="2228" y="156"/>
                  </a:lnTo>
                  <a:lnTo>
                    <a:pt x="1943" y="259"/>
                  </a:lnTo>
                  <a:lnTo>
                    <a:pt x="1658" y="389"/>
                  </a:lnTo>
                  <a:lnTo>
                    <a:pt x="1399" y="544"/>
                  </a:lnTo>
                  <a:lnTo>
                    <a:pt x="1140" y="726"/>
                  </a:lnTo>
                  <a:lnTo>
                    <a:pt x="933" y="933"/>
                  </a:lnTo>
                  <a:lnTo>
                    <a:pt x="726" y="1166"/>
                  </a:lnTo>
                  <a:lnTo>
                    <a:pt x="544" y="1399"/>
                  </a:lnTo>
                  <a:lnTo>
                    <a:pt x="389" y="1658"/>
                  </a:lnTo>
                  <a:lnTo>
                    <a:pt x="259" y="1943"/>
                  </a:lnTo>
                  <a:lnTo>
                    <a:pt x="130" y="2228"/>
                  </a:lnTo>
                  <a:lnTo>
                    <a:pt x="52" y="2539"/>
                  </a:lnTo>
                  <a:lnTo>
                    <a:pt x="26" y="2850"/>
                  </a:lnTo>
                  <a:lnTo>
                    <a:pt x="0" y="3161"/>
                  </a:lnTo>
                  <a:lnTo>
                    <a:pt x="26" y="3497"/>
                  </a:lnTo>
                  <a:lnTo>
                    <a:pt x="52" y="3808"/>
                  </a:lnTo>
                  <a:lnTo>
                    <a:pt x="130" y="4093"/>
                  </a:lnTo>
                  <a:lnTo>
                    <a:pt x="259" y="4404"/>
                  </a:lnTo>
                  <a:lnTo>
                    <a:pt x="389" y="4663"/>
                  </a:lnTo>
                  <a:lnTo>
                    <a:pt x="544" y="4922"/>
                  </a:lnTo>
                  <a:lnTo>
                    <a:pt x="726" y="5181"/>
                  </a:lnTo>
                  <a:lnTo>
                    <a:pt x="933" y="5389"/>
                  </a:lnTo>
                  <a:lnTo>
                    <a:pt x="1140" y="5596"/>
                  </a:lnTo>
                  <a:lnTo>
                    <a:pt x="1399" y="5777"/>
                  </a:lnTo>
                  <a:lnTo>
                    <a:pt x="1658" y="5933"/>
                  </a:lnTo>
                  <a:lnTo>
                    <a:pt x="1943" y="6062"/>
                  </a:lnTo>
                  <a:lnTo>
                    <a:pt x="2228" y="6192"/>
                  </a:lnTo>
                  <a:lnTo>
                    <a:pt x="2513" y="6269"/>
                  </a:lnTo>
                  <a:lnTo>
                    <a:pt x="2824" y="6295"/>
                  </a:lnTo>
                  <a:lnTo>
                    <a:pt x="3161" y="6321"/>
                  </a:lnTo>
                  <a:lnTo>
                    <a:pt x="84452" y="6321"/>
                  </a:lnTo>
                  <a:lnTo>
                    <a:pt x="84763" y="6295"/>
                  </a:lnTo>
                  <a:lnTo>
                    <a:pt x="85074" y="6269"/>
                  </a:lnTo>
                  <a:lnTo>
                    <a:pt x="85385" y="6192"/>
                  </a:lnTo>
                  <a:lnTo>
                    <a:pt x="85670" y="6062"/>
                  </a:lnTo>
                  <a:lnTo>
                    <a:pt x="85955" y="5933"/>
                  </a:lnTo>
                  <a:lnTo>
                    <a:pt x="86214" y="5777"/>
                  </a:lnTo>
                  <a:lnTo>
                    <a:pt x="86447" y="5596"/>
                  </a:lnTo>
                  <a:lnTo>
                    <a:pt x="86680" y="5389"/>
                  </a:lnTo>
                  <a:lnTo>
                    <a:pt x="86887" y="5181"/>
                  </a:lnTo>
                  <a:lnTo>
                    <a:pt x="87069" y="4922"/>
                  </a:lnTo>
                  <a:lnTo>
                    <a:pt x="87224" y="4663"/>
                  </a:lnTo>
                  <a:lnTo>
                    <a:pt x="87354" y="4404"/>
                  </a:lnTo>
                  <a:lnTo>
                    <a:pt x="87457" y="4093"/>
                  </a:lnTo>
                  <a:lnTo>
                    <a:pt x="87535" y="3808"/>
                  </a:lnTo>
                  <a:lnTo>
                    <a:pt x="87587" y="3497"/>
                  </a:lnTo>
                  <a:lnTo>
                    <a:pt x="87613" y="3161"/>
                  </a:lnTo>
                  <a:lnTo>
                    <a:pt x="87587" y="2850"/>
                  </a:lnTo>
                  <a:lnTo>
                    <a:pt x="87535" y="2539"/>
                  </a:lnTo>
                  <a:lnTo>
                    <a:pt x="87457" y="2228"/>
                  </a:lnTo>
                  <a:lnTo>
                    <a:pt x="87354" y="1943"/>
                  </a:lnTo>
                  <a:lnTo>
                    <a:pt x="87224" y="1658"/>
                  </a:lnTo>
                  <a:lnTo>
                    <a:pt x="87069" y="1399"/>
                  </a:lnTo>
                  <a:lnTo>
                    <a:pt x="86887" y="1166"/>
                  </a:lnTo>
                  <a:lnTo>
                    <a:pt x="86680" y="933"/>
                  </a:lnTo>
                  <a:lnTo>
                    <a:pt x="86447" y="726"/>
                  </a:lnTo>
                  <a:lnTo>
                    <a:pt x="86214" y="544"/>
                  </a:lnTo>
                  <a:lnTo>
                    <a:pt x="85955" y="389"/>
                  </a:lnTo>
                  <a:lnTo>
                    <a:pt x="85670" y="259"/>
                  </a:lnTo>
                  <a:lnTo>
                    <a:pt x="85385" y="156"/>
                  </a:lnTo>
                  <a:lnTo>
                    <a:pt x="85074" y="78"/>
                  </a:lnTo>
                  <a:lnTo>
                    <a:pt x="84763" y="26"/>
                  </a:lnTo>
                  <a:lnTo>
                    <a:pt x="84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6"/>
            <p:cNvSpPr/>
            <p:nvPr/>
          </p:nvSpPr>
          <p:spPr>
            <a:xfrm>
              <a:off x="2916875" y="4364875"/>
              <a:ext cx="1786225" cy="747400"/>
            </a:xfrm>
            <a:custGeom>
              <a:avLst/>
              <a:gdLst/>
              <a:ahLst/>
              <a:cxnLst/>
              <a:rect l="l" t="t" r="r" b="b"/>
              <a:pathLst>
                <a:path w="71449" h="29896" extrusionOk="0">
                  <a:moveTo>
                    <a:pt x="15363" y="0"/>
                  </a:moveTo>
                  <a:lnTo>
                    <a:pt x="15363" y="1943"/>
                  </a:lnTo>
                  <a:lnTo>
                    <a:pt x="15337" y="4067"/>
                  </a:lnTo>
                  <a:lnTo>
                    <a:pt x="15259" y="6347"/>
                  </a:lnTo>
                  <a:lnTo>
                    <a:pt x="15207" y="7539"/>
                  </a:lnTo>
                  <a:lnTo>
                    <a:pt x="15104" y="8756"/>
                  </a:lnTo>
                  <a:lnTo>
                    <a:pt x="15000" y="10000"/>
                  </a:lnTo>
                  <a:lnTo>
                    <a:pt x="14871" y="11217"/>
                  </a:lnTo>
                  <a:lnTo>
                    <a:pt x="14715" y="12487"/>
                  </a:lnTo>
                  <a:lnTo>
                    <a:pt x="14508" y="13730"/>
                  </a:lnTo>
                  <a:lnTo>
                    <a:pt x="14275" y="14948"/>
                  </a:lnTo>
                  <a:lnTo>
                    <a:pt x="14016" y="16191"/>
                  </a:lnTo>
                  <a:lnTo>
                    <a:pt x="13705" y="17409"/>
                  </a:lnTo>
                  <a:lnTo>
                    <a:pt x="13342" y="18574"/>
                  </a:lnTo>
                  <a:lnTo>
                    <a:pt x="12954" y="19740"/>
                  </a:lnTo>
                  <a:lnTo>
                    <a:pt x="12720" y="20310"/>
                  </a:lnTo>
                  <a:lnTo>
                    <a:pt x="12487" y="20880"/>
                  </a:lnTo>
                  <a:lnTo>
                    <a:pt x="12254" y="21424"/>
                  </a:lnTo>
                  <a:lnTo>
                    <a:pt x="11995" y="21968"/>
                  </a:lnTo>
                  <a:lnTo>
                    <a:pt x="11710" y="22486"/>
                  </a:lnTo>
                  <a:lnTo>
                    <a:pt x="11425" y="23004"/>
                  </a:lnTo>
                  <a:lnTo>
                    <a:pt x="11140" y="23497"/>
                  </a:lnTo>
                  <a:lnTo>
                    <a:pt x="10803" y="23989"/>
                  </a:lnTo>
                  <a:lnTo>
                    <a:pt x="10467" y="24455"/>
                  </a:lnTo>
                  <a:lnTo>
                    <a:pt x="10130" y="24921"/>
                  </a:lnTo>
                  <a:lnTo>
                    <a:pt x="9767" y="25362"/>
                  </a:lnTo>
                  <a:lnTo>
                    <a:pt x="9379" y="25802"/>
                  </a:lnTo>
                  <a:lnTo>
                    <a:pt x="8990" y="26191"/>
                  </a:lnTo>
                  <a:lnTo>
                    <a:pt x="8576" y="26605"/>
                  </a:lnTo>
                  <a:lnTo>
                    <a:pt x="8135" y="26968"/>
                  </a:lnTo>
                  <a:lnTo>
                    <a:pt x="7695" y="27331"/>
                  </a:lnTo>
                  <a:lnTo>
                    <a:pt x="7203" y="27667"/>
                  </a:lnTo>
                  <a:lnTo>
                    <a:pt x="6736" y="27978"/>
                  </a:lnTo>
                  <a:lnTo>
                    <a:pt x="6218" y="28263"/>
                  </a:lnTo>
                  <a:lnTo>
                    <a:pt x="5700" y="28548"/>
                  </a:lnTo>
                  <a:lnTo>
                    <a:pt x="5130" y="28781"/>
                  </a:lnTo>
                  <a:lnTo>
                    <a:pt x="4560" y="29014"/>
                  </a:lnTo>
                  <a:lnTo>
                    <a:pt x="3990" y="29222"/>
                  </a:lnTo>
                  <a:lnTo>
                    <a:pt x="3369" y="29403"/>
                  </a:lnTo>
                  <a:lnTo>
                    <a:pt x="2747" y="29558"/>
                  </a:lnTo>
                  <a:lnTo>
                    <a:pt x="2099" y="29662"/>
                  </a:lnTo>
                  <a:lnTo>
                    <a:pt x="1426" y="29766"/>
                  </a:lnTo>
                  <a:lnTo>
                    <a:pt x="726" y="29843"/>
                  </a:lnTo>
                  <a:lnTo>
                    <a:pt x="1" y="29895"/>
                  </a:lnTo>
                  <a:lnTo>
                    <a:pt x="71448" y="29895"/>
                  </a:lnTo>
                  <a:lnTo>
                    <a:pt x="70723" y="29843"/>
                  </a:lnTo>
                  <a:lnTo>
                    <a:pt x="70023" y="29766"/>
                  </a:lnTo>
                  <a:lnTo>
                    <a:pt x="69350" y="29662"/>
                  </a:lnTo>
                  <a:lnTo>
                    <a:pt x="68702" y="29558"/>
                  </a:lnTo>
                  <a:lnTo>
                    <a:pt x="68081" y="29403"/>
                  </a:lnTo>
                  <a:lnTo>
                    <a:pt x="67459" y="29222"/>
                  </a:lnTo>
                  <a:lnTo>
                    <a:pt x="66863" y="29014"/>
                  </a:lnTo>
                  <a:lnTo>
                    <a:pt x="66293" y="28781"/>
                  </a:lnTo>
                  <a:lnTo>
                    <a:pt x="65749" y="28548"/>
                  </a:lnTo>
                  <a:lnTo>
                    <a:pt x="65231" y="28263"/>
                  </a:lnTo>
                  <a:lnTo>
                    <a:pt x="64713" y="27978"/>
                  </a:lnTo>
                  <a:lnTo>
                    <a:pt x="64221" y="27667"/>
                  </a:lnTo>
                  <a:lnTo>
                    <a:pt x="63754" y="27331"/>
                  </a:lnTo>
                  <a:lnTo>
                    <a:pt x="63314" y="26968"/>
                  </a:lnTo>
                  <a:lnTo>
                    <a:pt x="62873" y="26605"/>
                  </a:lnTo>
                  <a:lnTo>
                    <a:pt x="62459" y="26191"/>
                  </a:lnTo>
                  <a:lnTo>
                    <a:pt x="62070" y="25802"/>
                  </a:lnTo>
                  <a:lnTo>
                    <a:pt x="61682" y="25362"/>
                  </a:lnTo>
                  <a:lnTo>
                    <a:pt x="61319" y="24921"/>
                  </a:lnTo>
                  <a:lnTo>
                    <a:pt x="60956" y="24455"/>
                  </a:lnTo>
                  <a:lnTo>
                    <a:pt x="60646" y="23989"/>
                  </a:lnTo>
                  <a:lnTo>
                    <a:pt x="60309" y="23497"/>
                  </a:lnTo>
                  <a:lnTo>
                    <a:pt x="60024" y="23004"/>
                  </a:lnTo>
                  <a:lnTo>
                    <a:pt x="59739" y="22486"/>
                  </a:lnTo>
                  <a:lnTo>
                    <a:pt x="59454" y="21968"/>
                  </a:lnTo>
                  <a:lnTo>
                    <a:pt x="59195" y="21424"/>
                  </a:lnTo>
                  <a:lnTo>
                    <a:pt x="58936" y="20880"/>
                  </a:lnTo>
                  <a:lnTo>
                    <a:pt x="58729" y="20310"/>
                  </a:lnTo>
                  <a:lnTo>
                    <a:pt x="58495" y="19740"/>
                  </a:lnTo>
                  <a:lnTo>
                    <a:pt x="58107" y="18574"/>
                  </a:lnTo>
                  <a:lnTo>
                    <a:pt x="57744" y="17409"/>
                  </a:lnTo>
                  <a:lnTo>
                    <a:pt x="57433" y="16191"/>
                  </a:lnTo>
                  <a:lnTo>
                    <a:pt x="57148" y="14948"/>
                  </a:lnTo>
                  <a:lnTo>
                    <a:pt x="56941" y="13730"/>
                  </a:lnTo>
                  <a:lnTo>
                    <a:pt x="56734" y="12487"/>
                  </a:lnTo>
                  <a:lnTo>
                    <a:pt x="56578" y="11217"/>
                  </a:lnTo>
                  <a:lnTo>
                    <a:pt x="56449" y="10000"/>
                  </a:lnTo>
                  <a:lnTo>
                    <a:pt x="56345" y="8756"/>
                  </a:lnTo>
                  <a:lnTo>
                    <a:pt x="56242" y="7539"/>
                  </a:lnTo>
                  <a:lnTo>
                    <a:pt x="56190" y="6347"/>
                  </a:lnTo>
                  <a:lnTo>
                    <a:pt x="56112" y="4067"/>
                  </a:lnTo>
                  <a:lnTo>
                    <a:pt x="56086" y="1943"/>
                  </a:lnTo>
                  <a:lnTo>
                    <a:pt x="5608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6"/>
            <p:cNvSpPr/>
            <p:nvPr/>
          </p:nvSpPr>
          <p:spPr>
            <a:xfrm>
              <a:off x="3651300" y="3864250"/>
              <a:ext cx="317375" cy="317350"/>
            </a:xfrm>
            <a:custGeom>
              <a:avLst/>
              <a:gdLst/>
              <a:ahLst/>
              <a:cxnLst/>
              <a:rect l="l" t="t" r="r" b="b"/>
              <a:pathLst>
                <a:path w="12695" h="12694" extrusionOk="0">
                  <a:moveTo>
                    <a:pt x="6011" y="0"/>
                  </a:moveTo>
                  <a:lnTo>
                    <a:pt x="5700" y="26"/>
                  </a:lnTo>
                  <a:lnTo>
                    <a:pt x="5389" y="52"/>
                  </a:lnTo>
                  <a:lnTo>
                    <a:pt x="5078" y="130"/>
                  </a:lnTo>
                  <a:lnTo>
                    <a:pt x="4767" y="182"/>
                  </a:lnTo>
                  <a:lnTo>
                    <a:pt x="4456" y="285"/>
                  </a:lnTo>
                  <a:lnTo>
                    <a:pt x="3886" y="492"/>
                  </a:lnTo>
                  <a:lnTo>
                    <a:pt x="3317" y="751"/>
                  </a:lnTo>
                  <a:lnTo>
                    <a:pt x="2798" y="1062"/>
                  </a:lnTo>
                  <a:lnTo>
                    <a:pt x="2306" y="1425"/>
                  </a:lnTo>
                  <a:lnTo>
                    <a:pt x="1866" y="1839"/>
                  </a:lnTo>
                  <a:lnTo>
                    <a:pt x="1451" y="2306"/>
                  </a:lnTo>
                  <a:lnTo>
                    <a:pt x="1089" y="2798"/>
                  </a:lnTo>
                  <a:lnTo>
                    <a:pt x="778" y="3316"/>
                  </a:lnTo>
                  <a:lnTo>
                    <a:pt x="493" y="3860"/>
                  </a:lnTo>
                  <a:lnTo>
                    <a:pt x="286" y="4456"/>
                  </a:lnTo>
                  <a:lnTo>
                    <a:pt x="208" y="4741"/>
                  </a:lnTo>
                  <a:lnTo>
                    <a:pt x="130" y="5052"/>
                  </a:lnTo>
                  <a:lnTo>
                    <a:pt x="78" y="5363"/>
                  </a:lnTo>
                  <a:lnTo>
                    <a:pt x="27" y="5674"/>
                  </a:lnTo>
                  <a:lnTo>
                    <a:pt x="1" y="6010"/>
                  </a:lnTo>
                  <a:lnTo>
                    <a:pt x="1" y="6347"/>
                  </a:lnTo>
                  <a:lnTo>
                    <a:pt x="1" y="6658"/>
                  </a:lnTo>
                  <a:lnTo>
                    <a:pt x="27" y="6995"/>
                  </a:lnTo>
                  <a:lnTo>
                    <a:pt x="78" y="7306"/>
                  </a:lnTo>
                  <a:lnTo>
                    <a:pt x="130" y="7616"/>
                  </a:lnTo>
                  <a:lnTo>
                    <a:pt x="208" y="7927"/>
                  </a:lnTo>
                  <a:lnTo>
                    <a:pt x="286" y="8212"/>
                  </a:lnTo>
                  <a:lnTo>
                    <a:pt x="493" y="8808"/>
                  </a:lnTo>
                  <a:lnTo>
                    <a:pt x="778" y="9352"/>
                  </a:lnTo>
                  <a:lnTo>
                    <a:pt x="1089" y="9870"/>
                  </a:lnTo>
                  <a:lnTo>
                    <a:pt x="1451" y="10362"/>
                  </a:lnTo>
                  <a:lnTo>
                    <a:pt x="1866" y="10829"/>
                  </a:lnTo>
                  <a:lnTo>
                    <a:pt x="2306" y="11243"/>
                  </a:lnTo>
                  <a:lnTo>
                    <a:pt x="2798" y="11606"/>
                  </a:lnTo>
                  <a:lnTo>
                    <a:pt x="3317" y="11917"/>
                  </a:lnTo>
                  <a:lnTo>
                    <a:pt x="3886" y="12176"/>
                  </a:lnTo>
                  <a:lnTo>
                    <a:pt x="4456" y="12383"/>
                  </a:lnTo>
                  <a:lnTo>
                    <a:pt x="4767" y="12487"/>
                  </a:lnTo>
                  <a:lnTo>
                    <a:pt x="5078" y="12564"/>
                  </a:lnTo>
                  <a:lnTo>
                    <a:pt x="5389" y="12616"/>
                  </a:lnTo>
                  <a:lnTo>
                    <a:pt x="5700" y="12642"/>
                  </a:lnTo>
                  <a:lnTo>
                    <a:pt x="6011" y="12668"/>
                  </a:lnTo>
                  <a:lnTo>
                    <a:pt x="6348" y="12694"/>
                  </a:lnTo>
                  <a:lnTo>
                    <a:pt x="6684" y="12668"/>
                  </a:lnTo>
                  <a:lnTo>
                    <a:pt x="6995" y="12642"/>
                  </a:lnTo>
                  <a:lnTo>
                    <a:pt x="7306" y="12616"/>
                  </a:lnTo>
                  <a:lnTo>
                    <a:pt x="7617" y="12564"/>
                  </a:lnTo>
                  <a:lnTo>
                    <a:pt x="7928" y="12487"/>
                  </a:lnTo>
                  <a:lnTo>
                    <a:pt x="8239" y="12383"/>
                  </a:lnTo>
                  <a:lnTo>
                    <a:pt x="8809" y="12176"/>
                  </a:lnTo>
                  <a:lnTo>
                    <a:pt x="9378" y="11917"/>
                  </a:lnTo>
                  <a:lnTo>
                    <a:pt x="9897" y="11606"/>
                  </a:lnTo>
                  <a:lnTo>
                    <a:pt x="10389" y="11243"/>
                  </a:lnTo>
                  <a:lnTo>
                    <a:pt x="10829" y="10829"/>
                  </a:lnTo>
                  <a:lnTo>
                    <a:pt x="11244" y="10362"/>
                  </a:lnTo>
                  <a:lnTo>
                    <a:pt x="11606" y="9870"/>
                  </a:lnTo>
                  <a:lnTo>
                    <a:pt x="11917" y="9352"/>
                  </a:lnTo>
                  <a:lnTo>
                    <a:pt x="12202" y="8808"/>
                  </a:lnTo>
                  <a:lnTo>
                    <a:pt x="12409" y="8212"/>
                  </a:lnTo>
                  <a:lnTo>
                    <a:pt x="12487" y="7927"/>
                  </a:lnTo>
                  <a:lnTo>
                    <a:pt x="12565" y="7616"/>
                  </a:lnTo>
                  <a:lnTo>
                    <a:pt x="12617" y="7306"/>
                  </a:lnTo>
                  <a:lnTo>
                    <a:pt x="12668" y="6995"/>
                  </a:lnTo>
                  <a:lnTo>
                    <a:pt x="12694" y="6658"/>
                  </a:lnTo>
                  <a:lnTo>
                    <a:pt x="12694" y="6347"/>
                  </a:lnTo>
                  <a:lnTo>
                    <a:pt x="12694" y="6010"/>
                  </a:lnTo>
                  <a:lnTo>
                    <a:pt x="12668" y="5674"/>
                  </a:lnTo>
                  <a:lnTo>
                    <a:pt x="12617" y="5363"/>
                  </a:lnTo>
                  <a:lnTo>
                    <a:pt x="12565" y="5052"/>
                  </a:lnTo>
                  <a:lnTo>
                    <a:pt x="12487" y="4741"/>
                  </a:lnTo>
                  <a:lnTo>
                    <a:pt x="12409" y="4456"/>
                  </a:lnTo>
                  <a:lnTo>
                    <a:pt x="12202" y="3860"/>
                  </a:lnTo>
                  <a:lnTo>
                    <a:pt x="11917" y="3316"/>
                  </a:lnTo>
                  <a:lnTo>
                    <a:pt x="11606" y="2798"/>
                  </a:lnTo>
                  <a:lnTo>
                    <a:pt x="11244" y="2306"/>
                  </a:lnTo>
                  <a:lnTo>
                    <a:pt x="10829" y="1839"/>
                  </a:lnTo>
                  <a:lnTo>
                    <a:pt x="10389" y="1425"/>
                  </a:lnTo>
                  <a:lnTo>
                    <a:pt x="9897" y="1062"/>
                  </a:lnTo>
                  <a:lnTo>
                    <a:pt x="9378" y="751"/>
                  </a:lnTo>
                  <a:lnTo>
                    <a:pt x="8809" y="492"/>
                  </a:lnTo>
                  <a:lnTo>
                    <a:pt x="8239" y="285"/>
                  </a:lnTo>
                  <a:lnTo>
                    <a:pt x="7928" y="182"/>
                  </a:lnTo>
                  <a:lnTo>
                    <a:pt x="7617" y="130"/>
                  </a:lnTo>
                  <a:lnTo>
                    <a:pt x="7306" y="52"/>
                  </a:lnTo>
                  <a:lnTo>
                    <a:pt x="6995" y="26"/>
                  </a:lnTo>
                  <a:lnTo>
                    <a:pt x="66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6"/>
            <p:cNvSpPr/>
            <p:nvPr/>
          </p:nvSpPr>
          <p:spPr>
            <a:xfrm>
              <a:off x="3091424" y="1022726"/>
              <a:ext cx="1437125" cy="2131400"/>
            </a:xfrm>
            <a:custGeom>
              <a:avLst/>
              <a:gdLst/>
              <a:ahLst/>
              <a:cxnLst/>
              <a:rect l="l" t="t" r="r" b="b"/>
              <a:pathLst>
                <a:path w="57485" h="85256" extrusionOk="0">
                  <a:moveTo>
                    <a:pt x="28756" y="3057"/>
                  </a:moveTo>
                  <a:lnTo>
                    <a:pt x="29377" y="3083"/>
                  </a:lnTo>
                  <a:lnTo>
                    <a:pt x="29999" y="3135"/>
                  </a:lnTo>
                  <a:lnTo>
                    <a:pt x="30621" y="3213"/>
                  </a:lnTo>
                  <a:lnTo>
                    <a:pt x="31217" y="3316"/>
                  </a:lnTo>
                  <a:lnTo>
                    <a:pt x="31812" y="3446"/>
                  </a:lnTo>
                  <a:lnTo>
                    <a:pt x="32382" y="3601"/>
                  </a:lnTo>
                  <a:lnTo>
                    <a:pt x="32952" y="3809"/>
                  </a:lnTo>
                  <a:lnTo>
                    <a:pt x="33496" y="4016"/>
                  </a:lnTo>
                  <a:lnTo>
                    <a:pt x="34040" y="4275"/>
                  </a:lnTo>
                  <a:lnTo>
                    <a:pt x="34584" y="4534"/>
                  </a:lnTo>
                  <a:lnTo>
                    <a:pt x="35076" y="4845"/>
                  </a:lnTo>
                  <a:lnTo>
                    <a:pt x="35595" y="5156"/>
                  </a:lnTo>
                  <a:lnTo>
                    <a:pt x="36061" y="5493"/>
                  </a:lnTo>
                  <a:lnTo>
                    <a:pt x="36527" y="5855"/>
                  </a:lnTo>
                  <a:lnTo>
                    <a:pt x="36968" y="6244"/>
                  </a:lnTo>
                  <a:lnTo>
                    <a:pt x="37382" y="6632"/>
                  </a:lnTo>
                  <a:lnTo>
                    <a:pt x="37797" y="7073"/>
                  </a:lnTo>
                  <a:lnTo>
                    <a:pt x="38185" y="7513"/>
                  </a:lnTo>
                  <a:lnTo>
                    <a:pt x="38548" y="7979"/>
                  </a:lnTo>
                  <a:lnTo>
                    <a:pt x="38885" y="8446"/>
                  </a:lnTo>
                  <a:lnTo>
                    <a:pt x="39195" y="8938"/>
                  </a:lnTo>
                  <a:lnTo>
                    <a:pt x="39506" y="9456"/>
                  </a:lnTo>
                  <a:lnTo>
                    <a:pt x="39765" y="10000"/>
                  </a:lnTo>
                  <a:lnTo>
                    <a:pt x="40024" y="10518"/>
                  </a:lnTo>
                  <a:lnTo>
                    <a:pt x="40232" y="11088"/>
                  </a:lnTo>
                  <a:lnTo>
                    <a:pt x="40439" y="11658"/>
                  </a:lnTo>
                  <a:lnTo>
                    <a:pt x="40594" y="12228"/>
                  </a:lnTo>
                  <a:lnTo>
                    <a:pt x="40724" y="12824"/>
                  </a:lnTo>
                  <a:lnTo>
                    <a:pt x="40827" y="13420"/>
                  </a:lnTo>
                  <a:lnTo>
                    <a:pt x="40905" y="14041"/>
                  </a:lnTo>
                  <a:lnTo>
                    <a:pt x="40957" y="14663"/>
                  </a:lnTo>
                  <a:lnTo>
                    <a:pt x="40983" y="15285"/>
                  </a:lnTo>
                  <a:lnTo>
                    <a:pt x="40983" y="32538"/>
                  </a:lnTo>
                  <a:lnTo>
                    <a:pt x="16528" y="32538"/>
                  </a:lnTo>
                  <a:lnTo>
                    <a:pt x="16528" y="15285"/>
                  </a:lnTo>
                  <a:lnTo>
                    <a:pt x="16554" y="14663"/>
                  </a:lnTo>
                  <a:lnTo>
                    <a:pt x="16606" y="14041"/>
                  </a:lnTo>
                  <a:lnTo>
                    <a:pt x="16684" y="13420"/>
                  </a:lnTo>
                  <a:lnTo>
                    <a:pt x="16787" y="12824"/>
                  </a:lnTo>
                  <a:lnTo>
                    <a:pt x="16917" y="12228"/>
                  </a:lnTo>
                  <a:lnTo>
                    <a:pt x="17072" y="11658"/>
                  </a:lnTo>
                  <a:lnTo>
                    <a:pt x="17279" y="11088"/>
                  </a:lnTo>
                  <a:lnTo>
                    <a:pt x="17487" y="10518"/>
                  </a:lnTo>
                  <a:lnTo>
                    <a:pt x="17746" y="10000"/>
                  </a:lnTo>
                  <a:lnTo>
                    <a:pt x="18005" y="9456"/>
                  </a:lnTo>
                  <a:lnTo>
                    <a:pt x="18316" y="8938"/>
                  </a:lnTo>
                  <a:lnTo>
                    <a:pt x="18626" y="8446"/>
                  </a:lnTo>
                  <a:lnTo>
                    <a:pt x="18963" y="7979"/>
                  </a:lnTo>
                  <a:lnTo>
                    <a:pt x="19326" y="7513"/>
                  </a:lnTo>
                  <a:lnTo>
                    <a:pt x="19714" y="7073"/>
                  </a:lnTo>
                  <a:lnTo>
                    <a:pt x="20103" y="6632"/>
                  </a:lnTo>
                  <a:lnTo>
                    <a:pt x="20543" y="6244"/>
                  </a:lnTo>
                  <a:lnTo>
                    <a:pt x="20984" y="5855"/>
                  </a:lnTo>
                  <a:lnTo>
                    <a:pt x="21450" y="5493"/>
                  </a:lnTo>
                  <a:lnTo>
                    <a:pt x="21916" y="5156"/>
                  </a:lnTo>
                  <a:lnTo>
                    <a:pt x="22409" y="4845"/>
                  </a:lnTo>
                  <a:lnTo>
                    <a:pt x="22927" y="4534"/>
                  </a:lnTo>
                  <a:lnTo>
                    <a:pt x="23471" y="4275"/>
                  </a:lnTo>
                  <a:lnTo>
                    <a:pt x="23989" y="4016"/>
                  </a:lnTo>
                  <a:lnTo>
                    <a:pt x="24559" y="3809"/>
                  </a:lnTo>
                  <a:lnTo>
                    <a:pt x="25129" y="3601"/>
                  </a:lnTo>
                  <a:lnTo>
                    <a:pt x="25699" y="3446"/>
                  </a:lnTo>
                  <a:lnTo>
                    <a:pt x="26294" y="3316"/>
                  </a:lnTo>
                  <a:lnTo>
                    <a:pt x="26890" y="3213"/>
                  </a:lnTo>
                  <a:lnTo>
                    <a:pt x="27512" y="3135"/>
                  </a:lnTo>
                  <a:lnTo>
                    <a:pt x="28134" y="3083"/>
                  </a:lnTo>
                  <a:lnTo>
                    <a:pt x="28756" y="3057"/>
                  </a:lnTo>
                  <a:close/>
                  <a:moveTo>
                    <a:pt x="28756" y="1"/>
                  </a:moveTo>
                  <a:lnTo>
                    <a:pt x="27978" y="26"/>
                  </a:lnTo>
                  <a:lnTo>
                    <a:pt x="27201" y="78"/>
                  </a:lnTo>
                  <a:lnTo>
                    <a:pt x="26424" y="182"/>
                  </a:lnTo>
                  <a:lnTo>
                    <a:pt x="25673" y="311"/>
                  </a:lnTo>
                  <a:lnTo>
                    <a:pt x="24947" y="493"/>
                  </a:lnTo>
                  <a:lnTo>
                    <a:pt x="24222" y="700"/>
                  </a:lnTo>
                  <a:lnTo>
                    <a:pt x="23497" y="933"/>
                  </a:lnTo>
                  <a:lnTo>
                    <a:pt x="22823" y="1218"/>
                  </a:lnTo>
                  <a:lnTo>
                    <a:pt x="22150" y="1529"/>
                  </a:lnTo>
                  <a:lnTo>
                    <a:pt x="21476" y="1866"/>
                  </a:lnTo>
                  <a:lnTo>
                    <a:pt x="20828" y="2228"/>
                  </a:lnTo>
                  <a:lnTo>
                    <a:pt x="20233" y="2617"/>
                  </a:lnTo>
                  <a:lnTo>
                    <a:pt x="19611" y="3057"/>
                  </a:lnTo>
                  <a:lnTo>
                    <a:pt x="19041" y="3498"/>
                  </a:lnTo>
                  <a:lnTo>
                    <a:pt x="18497" y="3990"/>
                  </a:lnTo>
                  <a:lnTo>
                    <a:pt x="17953" y="4482"/>
                  </a:lnTo>
                  <a:lnTo>
                    <a:pt x="17461" y="5026"/>
                  </a:lnTo>
                  <a:lnTo>
                    <a:pt x="16968" y="5570"/>
                  </a:lnTo>
                  <a:lnTo>
                    <a:pt x="16528" y="6140"/>
                  </a:lnTo>
                  <a:lnTo>
                    <a:pt x="16088" y="6762"/>
                  </a:lnTo>
                  <a:lnTo>
                    <a:pt x="15699" y="7358"/>
                  </a:lnTo>
                  <a:lnTo>
                    <a:pt x="15336" y="8005"/>
                  </a:lnTo>
                  <a:lnTo>
                    <a:pt x="15000" y="8679"/>
                  </a:lnTo>
                  <a:lnTo>
                    <a:pt x="14689" y="9352"/>
                  </a:lnTo>
                  <a:lnTo>
                    <a:pt x="14404" y="10026"/>
                  </a:lnTo>
                  <a:lnTo>
                    <a:pt x="14171" y="10751"/>
                  </a:lnTo>
                  <a:lnTo>
                    <a:pt x="13963" y="11477"/>
                  </a:lnTo>
                  <a:lnTo>
                    <a:pt x="13782" y="12202"/>
                  </a:lnTo>
                  <a:lnTo>
                    <a:pt x="13653" y="12953"/>
                  </a:lnTo>
                  <a:lnTo>
                    <a:pt x="13549" y="13731"/>
                  </a:lnTo>
                  <a:lnTo>
                    <a:pt x="13497" y="14508"/>
                  </a:lnTo>
                  <a:lnTo>
                    <a:pt x="13471" y="15285"/>
                  </a:lnTo>
                  <a:lnTo>
                    <a:pt x="13471" y="32538"/>
                  </a:lnTo>
                  <a:lnTo>
                    <a:pt x="4068" y="32538"/>
                  </a:lnTo>
                  <a:lnTo>
                    <a:pt x="3653" y="32564"/>
                  </a:lnTo>
                  <a:lnTo>
                    <a:pt x="3264" y="32642"/>
                  </a:lnTo>
                  <a:lnTo>
                    <a:pt x="2876" y="32719"/>
                  </a:lnTo>
                  <a:lnTo>
                    <a:pt x="2487" y="32875"/>
                  </a:lnTo>
                  <a:lnTo>
                    <a:pt x="2151" y="33030"/>
                  </a:lnTo>
                  <a:lnTo>
                    <a:pt x="1814" y="33237"/>
                  </a:lnTo>
                  <a:lnTo>
                    <a:pt x="1503" y="33471"/>
                  </a:lnTo>
                  <a:lnTo>
                    <a:pt x="1192" y="33730"/>
                  </a:lnTo>
                  <a:lnTo>
                    <a:pt x="933" y="34015"/>
                  </a:lnTo>
                  <a:lnTo>
                    <a:pt x="700" y="34351"/>
                  </a:lnTo>
                  <a:lnTo>
                    <a:pt x="493" y="34688"/>
                  </a:lnTo>
                  <a:lnTo>
                    <a:pt x="337" y="35025"/>
                  </a:lnTo>
                  <a:lnTo>
                    <a:pt x="208" y="35413"/>
                  </a:lnTo>
                  <a:lnTo>
                    <a:pt x="104" y="35802"/>
                  </a:lnTo>
                  <a:lnTo>
                    <a:pt x="26" y="36191"/>
                  </a:lnTo>
                  <a:lnTo>
                    <a:pt x="0" y="36605"/>
                  </a:lnTo>
                  <a:lnTo>
                    <a:pt x="0" y="81189"/>
                  </a:lnTo>
                  <a:lnTo>
                    <a:pt x="26" y="81603"/>
                  </a:lnTo>
                  <a:lnTo>
                    <a:pt x="104" y="82018"/>
                  </a:lnTo>
                  <a:lnTo>
                    <a:pt x="208" y="82406"/>
                  </a:lnTo>
                  <a:lnTo>
                    <a:pt x="337" y="82769"/>
                  </a:lnTo>
                  <a:lnTo>
                    <a:pt x="493" y="83131"/>
                  </a:lnTo>
                  <a:lnTo>
                    <a:pt x="700" y="83468"/>
                  </a:lnTo>
                  <a:lnTo>
                    <a:pt x="933" y="83779"/>
                  </a:lnTo>
                  <a:lnTo>
                    <a:pt x="1192" y="84064"/>
                  </a:lnTo>
                  <a:lnTo>
                    <a:pt x="1503" y="84323"/>
                  </a:lnTo>
                  <a:lnTo>
                    <a:pt x="1814" y="84556"/>
                  </a:lnTo>
                  <a:lnTo>
                    <a:pt x="2151" y="84764"/>
                  </a:lnTo>
                  <a:lnTo>
                    <a:pt x="2487" y="84945"/>
                  </a:lnTo>
                  <a:lnTo>
                    <a:pt x="2876" y="85074"/>
                  </a:lnTo>
                  <a:lnTo>
                    <a:pt x="3264" y="85178"/>
                  </a:lnTo>
                  <a:lnTo>
                    <a:pt x="3653" y="85230"/>
                  </a:lnTo>
                  <a:lnTo>
                    <a:pt x="4068" y="85256"/>
                  </a:lnTo>
                  <a:lnTo>
                    <a:pt x="53418" y="85256"/>
                  </a:lnTo>
                  <a:lnTo>
                    <a:pt x="53832" y="85230"/>
                  </a:lnTo>
                  <a:lnTo>
                    <a:pt x="54247" y="85178"/>
                  </a:lnTo>
                  <a:lnTo>
                    <a:pt x="54635" y="85074"/>
                  </a:lnTo>
                  <a:lnTo>
                    <a:pt x="55024" y="84945"/>
                  </a:lnTo>
                  <a:lnTo>
                    <a:pt x="55360" y="84764"/>
                  </a:lnTo>
                  <a:lnTo>
                    <a:pt x="55697" y="84556"/>
                  </a:lnTo>
                  <a:lnTo>
                    <a:pt x="56008" y="84323"/>
                  </a:lnTo>
                  <a:lnTo>
                    <a:pt x="56293" y="84064"/>
                  </a:lnTo>
                  <a:lnTo>
                    <a:pt x="56578" y="83779"/>
                  </a:lnTo>
                  <a:lnTo>
                    <a:pt x="56811" y="83468"/>
                  </a:lnTo>
                  <a:lnTo>
                    <a:pt x="56993" y="83131"/>
                  </a:lnTo>
                  <a:lnTo>
                    <a:pt x="57174" y="82769"/>
                  </a:lnTo>
                  <a:lnTo>
                    <a:pt x="57303" y="82406"/>
                  </a:lnTo>
                  <a:lnTo>
                    <a:pt x="57407" y="82018"/>
                  </a:lnTo>
                  <a:lnTo>
                    <a:pt x="57485" y="81603"/>
                  </a:lnTo>
                  <a:lnTo>
                    <a:pt x="57485" y="81189"/>
                  </a:lnTo>
                  <a:lnTo>
                    <a:pt x="57485" y="36605"/>
                  </a:lnTo>
                  <a:lnTo>
                    <a:pt x="57485" y="36191"/>
                  </a:lnTo>
                  <a:lnTo>
                    <a:pt x="57407" y="35802"/>
                  </a:lnTo>
                  <a:lnTo>
                    <a:pt x="57303" y="35413"/>
                  </a:lnTo>
                  <a:lnTo>
                    <a:pt x="57174" y="35025"/>
                  </a:lnTo>
                  <a:lnTo>
                    <a:pt x="56993" y="34688"/>
                  </a:lnTo>
                  <a:lnTo>
                    <a:pt x="56811" y="34351"/>
                  </a:lnTo>
                  <a:lnTo>
                    <a:pt x="56578" y="34015"/>
                  </a:lnTo>
                  <a:lnTo>
                    <a:pt x="56293" y="33730"/>
                  </a:lnTo>
                  <a:lnTo>
                    <a:pt x="56008" y="33471"/>
                  </a:lnTo>
                  <a:lnTo>
                    <a:pt x="55697" y="33237"/>
                  </a:lnTo>
                  <a:lnTo>
                    <a:pt x="55360" y="33030"/>
                  </a:lnTo>
                  <a:lnTo>
                    <a:pt x="55024" y="32875"/>
                  </a:lnTo>
                  <a:lnTo>
                    <a:pt x="54635" y="32719"/>
                  </a:lnTo>
                  <a:lnTo>
                    <a:pt x="54247" y="32642"/>
                  </a:lnTo>
                  <a:lnTo>
                    <a:pt x="53832" y="32564"/>
                  </a:lnTo>
                  <a:lnTo>
                    <a:pt x="53418" y="32538"/>
                  </a:lnTo>
                  <a:lnTo>
                    <a:pt x="44014" y="32538"/>
                  </a:lnTo>
                  <a:lnTo>
                    <a:pt x="44014" y="15285"/>
                  </a:lnTo>
                  <a:lnTo>
                    <a:pt x="44014" y="14508"/>
                  </a:lnTo>
                  <a:lnTo>
                    <a:pt x="43936" y="13731"/>
                  </a:lnTo>
                  <a:lnTo>
                    <a:pt x="43858" y="12953"/>
                  </a:lnTo>
                  <a:lnTo>
                    <a:pt x="43703" y="12202"/>
                  </a:lnTo>
                  <a:lnTo>
                    <a:pt x="43548" y="11477"/>
                  </a:lnTo>
                  <a:lnTo>
                    <a:pt x="43340" y="10751"/>
                  </a:lnTo>
                  <a:lnTo>
                    <a:pt x="43107" y="10026"/>
                  </a:lnTo>
                  <a:lnTo>
                    <a:pt x="42822" y="9352"/>
                  </a:lnTo>
                  <a:lnTo>
                    <a:pt x="42511" y="8679"/>
                  </a:lnTo>
                  <a:lnTo>
                    <a:pt x="42175" y="8005"/>
                  </a:lnTo>
                  <a:lnTo>
                    <a:pt x="41812" y="7358"/>
                  </a:lnTo>
                  <a:lnTo>
                    <a:pt x="41423" y="6762"/>
                  </a:lnTo>
                  <a:lnTo>
                    <a:pt x="40983" y="6140"/>
                  </a:lnTo>
                  <a:lnTo>
                    <a:pt x="40543" y="5570"/>
                  </a:lnTo>
                  <a:lnTo>
                    <a:pt x="40050" y="5026"/>
                  </a:lnTo>
                  <a:lnTo>
                    <a:pt x="39558" y="4482"/>
                  </a:lnTo>
                  <a:lnTo>
                    <a:pt x="39014" y="3990"/>
                  </a:lnTo>
                  <a:lnTo>
                    <a:pt x="38470" y="3498"/>
                  </a:lnTo>
                  <a:lnTo>
                    <a:pt x="37874" y="3057"/>
                  </a:lnTo>
                  <a:lnTo>
                    <a:pt x="37278" y="2617"/>
                  </a:lnTo>
                  <a:lnTo>
                    <a:pt x="36657" y="2228"/>
                  </a:lnTo>
                  <a:lnTo>
                    <a:pt x="36035" y="1866"/>
                  </a:lnTo>
                  <a:lnTo>
                    <a:pt x="35361" y="1529"/>
                  </a:lnTo>
                  <a:lnTo>
                    <a:pt x="34688" y="1218"/>
                  </a:lnTo>
                  <a:lnTo>
                    <a:pt x="33988" y="933"/>
                  </a:lnTo>
                  <a:lnTo>
                    <a:pt x="33289" y="700"/>
                  </a:lnTo>
                  <a:lnTo>
                    <a:pt x="32564" y="493"/>
                  </a:lnTo>
                  <a:lnTo>
                    <a:pt x="31838" y="311"/>
                  </a:lnTo>
                  <a:lnTo>
                    <a:pt x="31087" y="182"/>
                  </a:lnTo>
                  <a:lnTo>
                    <a:pt x="30310" y="78"/>
                  </a:lnTo>
                  <a:lnTo>
                    <a:pt x="29533" y="26"/>
                  </a:lnTo>
                  <a:lnTo>
                    <a:pt x="287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6"/>
            <p:cNvSpPr/>
            <p:nvPr/>
          </p:nvSpPr>
          <p:spPr>
            <a:xfrm>
              <a:off x="3620875" y="2071575"/>
              <a:ext cx="378225" cy="764900"/>
            </a:xfrm>
            <a:custGeom>
              <a:avLst/>
              <a:gdLst/>
              <a:ahLst/>
              <a:cxnLst/>
              <a:rect l="l" t="t" r="r" b="b"/>
              <a:pathLst>
                <a:path w="15129" h="30596" extrusionOk="0">
                  <a:moveTo>
                    <a:pt x="7383" y="1"/>
                  </a:moveTo>
                  <a:lnTo>
                    <a:pt x="6943" y="27"/>
                  </a:lnTo>
                  <a:lnTo>
                    <a:pt x="6502" y="78"/>
                  </a:lnTo>
                  <a:lnTo>
                    <a:pt x="6036" y="156"/>
                  </a:lnTo>
                  <a:lnTo>
                    <a:pt x="5492" y="286"/>
                  </a:lnTo>
                  <a:lnTo>
                    <a:pt x="4948" y="441"/>
                  </a:lnTo>
                  <a:lnTo>
                    <a:pt x="4430" y="674"/>
                  </a:lnTo>
                  <a:lnTo>
                    <a:pt x="3912" y="907"/>
                  </a:lnTo>
                  <a:lnTo>
                    <a:pt x="3446" y="1218"/>
                  </a:lnTo>
                  <a:lnTo>
                    <a:pt x="2979" y="1529"/>
                  </a:lnTo>
                  <a:lnTo>
                    <a:pt x="2539" y="1892"/>
                  </a:lnTo>
                  <a:lnTo>
                    <a:pt x="2150" y="2280"/>
                  </a:lnTo>
                  <a:lnTo>
                    <a:pt x="1762" y="2695"/>
                  </a:lnTo>
                  <a:lnTo>
                    <a:pt x="1425" y="3135"/>
                  </a:lnTo>
                  <a:lnTo>
                    <a:pt x="1114" y="3601"/>
                  </a:lnTo>
                  <a:lnTo>
                    <a:pt x="829" y="4068"/>
                  </a:lnTo>
                  <a:lnTo>
                    <a:pt x="596" y="4586"/>
                  </a:lnTo>
                  <a:lnTo>
                    <a:pt x="389" y="5130"/>
                  </a:lnTo>
                  <a:lnTo>
                    <a:pt x="233" y="5674"/>
                  </a:lnTo>
                  <a:lnTo>
                    <a:pt x="104" y="6218"/>
                  </a:lnTo>
                  <a:lnTo>
                    <a:pt x="26" y="6840"/>
                  </a:lnTo>
                  <a:lnTo>
                    <a:pt x="0" y="7436"/>
                  </a:lnTo>
                  <a:lnTo>
                    <a:pt x="0" y="8005"/>
                  </a:lnTo>
                  <a:lnTo>
                    <a:pt x="52" y="8575"/>
                  </a:lnTo>
                  <a:lnTo>
                    <a:pt x="156" y="9145"/>
                  </a:lnTo>
                  <a:lnTo>
                    <a:pt x="285" y="9689"/>
                  </a:lnTo>
                  <a:lnTo>
                    <a:pt x="466" y="10233"/>
                  </a:lnTo>
                  <a:lnTo>
                    <a:pt x="674" y="10726"/>
                  </a:lnTo>
                  <a:lnTo>
                    <a:pt x="933" y="11218"/>
                  </a:lnTo>
                  <a:lnTo>
                    <a:pt x="1218" y="11684"/>
                  </a:lnTo>
                  <a:lnTo>
                    <a:pt x="1529" y="12150"/>
                  </a:lnTo>
                  <a:lnTo>
                    <a:pt x="1865" y="12565"/>
                  </a:lnTo>
                  <a:lnTo>
                    <a:pt x="2254" y="12953"/>
                  </a:lnTo>
                  <a:lnTo>
                    <a:pt x="2668" y="13316"/>
                  </a:lnTo>
                  <a:lnTo>
                    <a:pt x="3083" y="13679"/>
                  </a:lnTo>
                  <a:lnTo>
                    <a:pt x="3549" y="13964"/>
                  </a:lnTo>
                  <a:lnTo>
                    <a:pt x="518" y="28160"/>
                  </a:lnTo>
                  <a:lnTo>
                    <a:pt x="466" y="28393"/>
                  </a:lnTo>
                  <a:lnTo>
                    <a:pt x="466" y="28626"/>
                  </a:lnTo>
                  <a:lnTo>
                    <a:pt x="492" y="28833"/>
                  </a:lnTo>
                  <a:lnTo>
                    <a:pt x="518" y="29067"/>
                  </a:lnTo>
                  <a:lnTo>
                    <a:pt x="596" y="29274"/>
                  </a:lnTo>
                  <a:lnTo>
                    <a:pt x="674" y="29481"/>
                  </a:lnTo>
                  <a:lnTo>
                    <a:pt x="803" y="29662"/>
                  </a:lnTo>
                  <a:lnTo>
                    <a:pt x="933" y="29844"/>
                  </a:lnTo>
                  <a:lnTo>
                    <a:pt x="1062" y="30025"/>
                  </a:lnTo>
                  <a:lnTo>
                    <a:pt x="1244" y="30155"/>
                  </a:lnTo>
                  <a:lnTo>
                    <a:pt x="1425" y="30284"/>
                  </a:lnTo>
                  <a:lnTo>
                    <a:pt x="1606" y="30388"/>
                  </a:lnTo>
                  <a:lnTo>
                    <a:pt x="1813" y="30491"/>
                  </a:lnTo>
                  <a:lnTo>
                    <a:pt x="2047" y="30543"/>
                  </a:lnTo>
                  <a:lnTo>
                    <a:pt x="2254" y="30595"/>
                  </a:lnTo>
                  <a:lnTo>
                    <a:pt x="12849" y="30595"/>
                  </a:lnTo>
                  <a:lnTo>
                    <a:pt x="13082" y="30543"/>
                  </a:lnTo>
                  <a:lnTo>
                    <a:pt x="13316" y="30491"/>
                  </a:lnTo>
                  <a:lnTo>
                    <a:pt x="13523" y="30388"/>
                  </a:lnTo>
                  <a:lnTo>
                    <a:pt x="13704" y="30284"/>
                  </a:lnTo>
                  <a:lnTo>
                    <a:pt x="13885" y="30155"/>
                  </a:lnTo>
                  <a:lnTo>
                    <a:pt x="14067" y="30025"/>
                  </a:lnTo>
                  <a:lnTo>
                    <a:pt x="14196" y="29844"/>
                  </a:lnTo>
                  <a:lnTo>
                    <a:pt x="14326" y="29662"/>
                  </a:lnTo>
                  <a:lnTo>
                    <a:pt x="14429" y="29481"/>
                  </a:lnTo>
                  <a:lnTo>
                    <a:pt x="14533" y="29274"/>
                  </a:lnTo>
                  <a:lnTo>
                    <a:pt x="14585" y="29067"/>
                  </a:lnTo>
                  <a:lnTo>
                    <a:pt x="14637" y="28833"/>
                  </a:lnTo>
                  <a:lnTo>
                    <a:pt x="14663" y="28626"/>
                  </a:lnTo>
                  <a:lnTo>
                    <a:pt x="14637" y="28393"/>
                  </a:lnTo>
                  <a:lnTo>
                    <a:pt x="14611" y="28160"/>
                  </a:lnTo>
                  <a:lnTo>
                    <a:pt x="11580" y="13964"/>
                  </a:lnTo>
                  <a:lnTo>
                    <a:pt x="11968" y="13705"/>
                  </a:lnTo>
                  <a:lnTo>
                    <a:pt x="12357" y="13420"/>
                  </a:lnTo>
                  <a:lnTo>
                    <a:pt x="12694" y="13109"/>
                  </a:lnTo>
                  <a:lnTo>
                    <a:pt x="13031" y="12798"/>
                  </a:lnTo>
                  <a:lnTo>
                    <a:pt x="13341" y="12435"/>
                  </a:lnTo>
                  <a:lnTo>
                    <a:pt x="13652" y="12073"/>
                  </a:lnTo>
                  <a:lnTo>
                    <a:pt x="13911" y="11684"/>
                  </a:lnTo>
                  <a:lnTo>
                    <a:pt x="14170" y="11295"/>
                  </a:lnTo>
                  <a:lnTo>
                    <a:pt x="14378" y="10855"/>
                  </a:lnTo>
                  <a:lnTo>
                    <a:pt x="14585" y="10441"/>
                  </a:lnTo>
                  <a:lnTo>
                    <a:pt x="14740" y="9974"/>
                  </a:lnTo>
                  <a:lnTo>
                    <a:pt x="14870" y="9534"/>
                  </a:lnTo>
                  <a:lnTo>
                    <a:pt x="14999" y="9042"/>
                  </a:lnTo>
                  <a:lnTo>
                    <a:pt x="15077" y="8575"/>
                  </a:lnTo>
                  <a:lnTo>
                    <a:pt x="15129" y="8083"/>
                  </a:lnTo>
                  <a:lnTo>
                    <a:pt x="15129" y="7565"/>
                  </a:lnTo>
                  <a:lnTo>
                    <a:pt x="15129" y="7125"/>
                  </a:lnTo>
                  <a:lnTo>
                    <a:pt x="15077" y="6710"/>
                  </a:lnTo>
                  <a:lnTo>
                    <a:pt x="15025" y="6296"/>
                  </a:lnTo>
                  <a:lnTo>
                    <a:pt x="14948" y="5881"/>
                  </a:lnTo>
                  <a:lnTo>
                    <a:pt x="14844" y="5467"/>
                  </a:lnTo>
                  <a:lnTo>
                    <a:pt x="14714" y="5078"/>
                  </a:lnTo>
                  <a:lnTo>
                    <a:pt x="14559" y="4690"/>
                  </a:lnTo>
                  <a:lnTo>
                    <a:pt x="14404" y="4301"/>
                  </a:lnTo>
                  <a:lnTo>
                    <a:pt x="14196" y="3938"/>
                  </a:lnTo>
                  <a:lnTo>
                    <a:pt x="14015" y="3576"/>
                  </a:lnTo>
                  <a:lnTo>
                    <a:pt x="13782" y="3239"/>
                  </a:lnTo>
                  <a:lnTo>
                    <a:pt x="13549" y="2928"/>
                  </a:lnTo>
                  <a:lnTo>
                    <a:pt x="13290" y="2591"/>
                  </a:lnTo>
                  <a:lnTo>
                    <a:pt x="13005" y="2306"/>
                  </a:lnTo>
                  <a:lnTo>
                    <a:pt x="12720" y="2021"/>
                  </a:lnTo>
                  <a:lnTo>
                    <a:pt x="12409" y="1736"/>
                  </a:lnTo>
                  <a:lnTo>
                    <a:pt x="12098" y="1503"/>
                  </a:lnTo>
                  <a:lnTo>
                    <a:pt x="11761" y="1270"/>
                  </a:lnTo>
                  <a:lnTo>
                    <a:pt x="11399" y="1037"/>
                  </a:lnTo>
                  <a:lnTo>
                    <a:pt x="11062" y="856"/>
                  </a:lnTo>
                  <a:lnTo>
                    <a:pt x="10673" y="674"/>
                  </a:lnTo>
                  <a:lnTo>
                    <a:pt x="10310" y="519"/>
                  </a:lnTo>
                  <a:lnTo>
                    <a:pt x="9896" y="363"/>
                  </a:lnTo>
                  <a:lnTo>
                    <a:pt x="9507" y="260"/>
                  </a:lnTo>
                  <a:lnTo>
                    <a:pt x="9093" y="156"/>
                  </a:lnTo>
                  <a:lnTo>
                    <a:pt x="8678" y="78"/>
                  </a:lnTo>
                  <a:lnTo>
                    <a:pt x="8264" y="27"/>
                  </a:lnTo>
                  <a:lnTo>
                    <a:pt x="78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9" name="Google Shape;1799;p36"/>
          <p:cNvSpPr txBox="1"/>
          <p:nvPr/>
        </p:nvSpPr>
        <p:spPr>
          <a:xfrm>
            <a:off x="457200" y="4488375"/>
            <a:ext cx="822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For more info,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00" name="Google Shape;1800;p36"/>
          <p:cNvGrpSpPr/>
          <p:nvPr/>
        </p:nvGrpSpPr>
        <p:grpSpPr>
          <a:xfrm>
            <a:off x="457100" y="1005875"/>
            <a:ext cx="2095500" cy="1514112"/>
            <a:chOff x="457100" y="1005875"/>
            <a:chExt cx="2095500" cy="1514112"/>
          </a:xfrm>
        </p:grpSpPr>
        <p:sp>
          <p:nvSpPr>
            <p:cNvPr id="1801" name="Google Shape;1801;p36"/>
            <p:cNvSpPr txBox="1"/>
            <p:nvPr/>
          </p:nvSpPr>
          <p:spPr>
            <a:xfrm>
              <a:off x="457100" y="1430775"/>
              <a:ext cx="2095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02" name="Google Shape;1802;p36"/>
            <p:cNvSpPr txBox="1"/>
            <p:nvPr/>
          </p:nvSpPr>
          <p:spPr>
            <a:xfrm>
              <a:off x="457100" y="1772387"/>
              <a:ext cx="20955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3" name="Google Shape;1803;p36"/>
            <p:cNvSpPr/>
            <p:nvPr/>
          </p:nvSpPr>
          <p:spPr>
            <a:xfrm>
              <a:off x="543575" y="1005875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1800"/>
            </a:p>
          </p:txBody>
        </p:sp>
      </p:grpSp>
      <p:grpSp>
        <p:nvGrpSpPr>
          <p:cNvPr id="1804" name="Google Shape;1804;p36"/>
          <p:cNvGrpSpPr/>
          <p:nvPr/>
        </p:nvGrpSpPr>
        <p:grpSpPr>
          <a:xfrm>
            <a:off x="457100" y="2910425"/>
            <a:ext cx="2095500" cy="1514076"/>
            <a:chOff x="457100" y="2705525"/>
            <a:chExt cx="2095500" cy="1514076"/>
          </a:xfrm>
        </p:grpSpPr>
        <p:sp>
          <p:nvSpPr>
            <p:cNvPr id="1805" name="Google Shape;1805;p36"/>
            <p:cNvSpPr txBox="1"/>
            <p:nvPr/>
          </p:nvSpPr>
          <p:spPr>
            <a:xfrm>
              <a:off x="457100" y="3130403"/>
              <a:ext cx="2095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06" name="Google Shape;1806;p36"/>
            <p:cNvSpPr txBox="1"/>
            <p:nvPr/>
          </p:nvSpPr>
          <p:spPr>
            <a:xfrm>
              <a:off x="457100" y="3472001"/>
              <a:ext cx="20955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7" name="Google Shape;1807;p36"/>
            <p:cNvSpPr/>
            <p:nvPr/>
          </p:nvSpPr>
          <p:spPr>
            <a:xfrm>
              <a:off x="543575" y="2705525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1800"/>
            </a:p>
          </p:txBody>
        </p:sp>
      </p:grpSp>
      <p:grpSp>
        <p:nvGrpSpPr>
          <p:cNvPr id="1808" name="Google Shape;1808;p36"/>
          <p:cNvGrpSpPr/>
          <p:nvPr/>
        </p:nvGrpSpPr>
        <p:grpSpPr>
          <a:xfrm>
            <a:off x="6591400" y="1005875"/>
            <a:ext cx="2095500" cy="1514113"/>
            <a:chOff x="6591400" y="1005875"/>
            <a:chExt cx="2095500" cy="1514113"/>
          </a:xfrm>
        </p:grpSpPr>
        <p:sp>
          <p:nvSpPr>
            <p:cNvPr id="1809" name="Google Shape;1809;p36"/>
            <p:cNvSpPr txBox="1"/>
            <p:nvPr/>
          </p:nvSpPr>
          <p:spPr>
            <a:xfrm>
              <a:off x="6591400" y="1430775"/>
              <a:ext cx="2095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10" name="Google Shape;1810;p36"/>
            <p:cNvSpPr txBox="1"/>
            <p:nvPr/>
          </p:nvSpPr>
          <p:spPr>
            <a:xfrm>
              <a:off x="6591400" y="1772388"/>
              <a:ext cx="20955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11" name="Google Shape;1811;p36"/>
            <p:cNvSpPr/>
            <p:nvPr/>
          </p:nvSpPr>
          <p:spPr>
            <a:xfrm>
              <a:off x="7668325" y="1005875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1800"/>
            </a:p>
          </p:txBody>
        </p:sp>
      </p:grpSp>
      <p:grpSp>
        <p:nvGrpSpPr>
          <p:cNvPr id="1812" name="Google Shape;1812;p36"/>
          <p:cNvGrpSpPr/>
          <p:nvPr/>
        </p:nvGrpSpPr>
        <p:grpSpPr>
          <a:xfrm>
            <a:off x="6312475" y="2910425"/>
            <a:ext cx="2374500" cy="1514075"/>
            <a:chOff x="6312475" y="2705525"/>
            <a:chExt cx="2374500" cy="1514075"/>
          </a:xfrm>
        </p:grpSpPr>
        <p:sp>
          <p:nvSpPr>
            <p:cNvPr id="1813" name="Google Shape;1813;p36"/>
            <p:cNvSpPr txBox="1"/>
            <p:nvPr/>
          </p:nvSpPr>
          <p:spPr>
            <a:xfrm>
              <a:off x="6591400" y="3130405"/>
              <a:ext cx="2095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Pluto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14" name="Google Shape;1814;p36"/>
            <p:cNvSpPr txBox="1"/>
            <p:nvPr/>
          </p:nvSpPr>
          <p:spPr>
            <a:xfrm>
              <a:off x="6312475" y="3472000"/>
              <a:ext cx="23745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15" name="Google Shape;1815;p36"/>
            <p:cNvSpPr/>
            <p:nvPr/>
          </p:nvSpPr>
          <p:spPr>
            <a:xfrm>
              <a:off x="7668325" y="2705525"/>
              <a:ext cx="932100" cy="371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180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</a:t>
            </a:r>
            <a:endParaRPr dirty="0"/>
          </a:p>
        </p:txBody>
      </p:sp>
      <p:grpSp>
        <p:nvGrpSpPr>
          <p:cNvPr id="208" name="Google Shape;208;p17"/>
          <p:cNvGrpSpPr/>
          <p:nvPr/>
        </p:nvGrpSpPr>
        <p:grpSpPr>
          <a:xfrm>
            <a:off x="301870" y="2470627"/>
            <a:ext cx="2316000" cy="1097497"/>
            <a:chOff x="1361925" y="2455484"/>
            <a:chExt cx="2316000" cy="766994"/>
          </a:xfrm>
        </p:grpSpPr>
        <p:sp>
          <p:nvSpPr>
            <p:cNvPr id="209" name="Google Shape;209;p17"/>
            <p:cNvSpPr txBox="1"/>
            <p:nvPr/>
          </p:nvSpPr>
          <p:spPr>
            <a:xfrm>
              <a:off x="1361925" y="2455484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Many </a:t>
              </a:r>
              <a:r>
                <a:rPr lang="en-US" altLang="ko-KR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neck</a:t>
              </a:r>
              <a:r>
                <a:rPr lang="en-US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patients</a:t>
              </a:r>
              <a:endParaRPr lang="en-US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0" name="Google Shape;210;p17"/>
            <p:cNvSpPr txBox="1"/>
            <p:nvPr/>
          </p:nvSpPr>
          <p:spPr>
            <a:xfrm>
              <a:off x="1361925" y="2797078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75% of the population will experience neck pain some time in their lives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1" name="Google Shape;211;p17"/>
          <p:cNvGrpSpPr/>
          <p:nvPr/>
        </p:nvGrpSpPr>
        <p:grpSpPr>
          <a:xfrm>
            <a:off x="301869" y="1068325"/>
            <a:ext cx="2713137" cy="1089920"/>
            <a:chOff x="1361924" y="1068325"/>
            <a:chExt cx="2379766" cy="767000"/>
          </a:xfrm>
        </p:grpSpPr>
        <p:sp>
          <p:nvSpPr>
            <p:cNvPr id="212" name="Google Shape;212;p17"/>
            <p:cNvSpPr txBox="1"/>
            <p:nvPr/>
          </p:nvSpPr>
          <p:spPr>
            <a:xfrm>
              <a:off x="1361925" y="1068325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Increased Computer Usage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3" name="Google Shape;213;p17"/>
            <p:cNvSpPr txBox="1"/>
            <p:nvPr/>
          </p:nvSpPr>
          <p:spPr>
            <a:xfrm>
              <a:off x="1361924" y="1409925"/>
              <a:ext cx="2379766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Global Internet usage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increased by 30% in March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...Influence of COVID-19.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14;p17"/>
          <p:cNvGrpSpPr/>
          <p:nvPr/>
        </p:nvGrpSpPr>
        <p:grpSpPr>
          <a:xfrm>
            <a:off x="301870" y="3872924"/>
            <a:ext cx="2566419" cy="1003876"/>
            <a:chOff x="1361925" y="4007899"/>
            <a:chExt cx="2316000" cy="767001"/>
          </a:xfrm>
        </p:grpSpPr>
        <p:sp>
          <p:nvSpPr>
            <p:cNvPr id="215" name="Google Shape;215;p17"/>
            <p:cNvSpPr txBox="1"/>
            <p:nvPr/>
          </p:nvSpPr>
          <p:spPr>
            <a:xfrm>
              <a:off x="1361925" y="4007899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How to relieve tech neck</a:t>
              </a:r>
              <a:endParaRPr lang="en-US"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6" name="Google Shape;216;p17"/>
            <p:cNvSpPr txBox="1"/>
            <p:nvPr/>
          </p:nvSpPr>
          <p:spPr>
            <a:xfrm>
              <a:off x="1361925" y="4349500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Keep right posture not to strain your spine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Stretch to relax your muscles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7" name="Google Shape;217;p17"/>
          <p:cNvGrpSpPr/>
          <p:nvPr/>
        </p:nvGrpSpPr>
        <p:grpSpPr>
          <a:xfrm>
            <a:off x="4923800" y="1123701"/>
            <a:ext cx="3763004" cy="3608365"/>
            <a:chOff x="4923800" y="1123701"/>
            <a:chExt cx="3763004" cy="3608365"/>
          </a:xfrm>
        </p:grpSpPr>
        <p:sp>
          <p:nvSpPr>
            <p:cNvPr id="218" name="Google Shape;218;p17"/>
            <p:cNvSpPr/>
            <p:nvPr/>
          </p:nvSpPr>
          <p:spPr>
            <a:xfrm>
              <a:off x="5002964" y="1123701"/>
              <a:ext cx="3596400" cy="3595800"/>
            </a:xfrm>
            <a:prstGeom prst="ellipse">
              <a:avLst/>
            </a:prstGeom>
            <a:solidFill>
              <a:srgbClr val="0071D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17"/>
            <p:cNvGrpSpPr/>
            <p:nvPr/>
          </p:nvGrpSpPr>
          <p:grpSpPr>
            <a:xfrm>
              <a:off x="5899603" y="1493971"/>
              <a:ext cx="2787201" cy="3238094"/>
              <a:chOff x="5692488" y="1998579"/>
              <a:chExt cx="2352863" cy="2733492"/>
            </a:xfrm>
          </p:grpSpPr>
          <p:sp>
            <p:nvSpPr>
              <p:cNvPr id="220" name="Google Shape;220;p17"/>
              <p:cNvSpPr/>
              <p:nvPr/>
            </p:nvSpPr>
            <p:spPr>
              <a:xfrm>
                <a:off x="5851008" y="3578319"/>
                <a:ext cx="430929" cy="189250"/>
              </a:xfrm>
              <a:custGeom>
                <a:avLst/>
                <a:gdLst/>
                <a:ahLst/>
                <a:cxnLst/>
                <a:rect l="l" t="t" r="r" b="b"/>
                <a:pathLst>
                  <a:path w="6633" h="2913" extrusionOk="0">
                    <a:moveTo>
                      <a:pt x="266" y="1"/>
                    </a:moveTo>
                    <a:lnTo>
                      <a:pt x="206" y="13"/>
                    </a:lnTo>
                    <a:lnTo>
                      <a:pt x="145" y="25"/>
                    </a:lnTo>
                    <a:lnTo>
                      <a:pt x="97" y="49"/>
                    </a:lnTo>
                    <a:lnTo>
                      <a:pt x="61" y="85"/>
                    </a:lnTo>
                    <a:lnTo>
                      <a:pt x="24" y="134"/>
                    </a:lnTo>
                    <a:lnTo>
                      <a:pt x="12" y="194"/>
                    </a:lnTo>
                    <a:lnTo>
                      <a:pt x="0" y="242"/>
                    </a:lnTo>
                    <a:lnTo>
                      <a:pt x="0" y="315"/>
                    </a:lnTo>
                    <a:lnTo>
                      <a:pt x="12" y="375"/>
                    </a:lnTo>
                    <a:lnTo>
                      <a:pt x="24" y="448"/>
                    </a:lnTo>
                    <a:lnTo>
                      <a:pt x="97" y="617"/>
                    </a:lnTo>
                    <a:lnTo>
                      <a:pt x="194" y="786"/>
                    </a:lnTo>
                    <a:lnTo>
                      <a:pt x="314" y="979"/>
                    </a:lnTo>
                    <a:lnTo>
                      <a:pt x="459" y="1173"/>
                    </a:lnTo>
                    <a:lnTo>
                      <a:pt x="628" y="1366"/>
                    </a:lnTo>
                    <a:lnTo>
                      <a:pt x="810" y="1571"/>
                    </a:lnTo>
                    <a:lnTo>
                      <a:pt x="1015" y="1765"/>
                    </a:lnTo>
                    <a:lnTo>
                      <a:pt x="1220" y="1958"/>
                    </a:lnTo>
                    <a:lnTo>
                      <a:pt x="1450" y="2139"/>
                    </a:lnTo>
                    <a:lnTo>
                      <a:pt x="1667" y="2308"/>
                    </a:lnTo>
                    <a:lnTo>
                      <a:pt x="1897" y="2465"/>
                    </a:lnTo>
                    <a:lnTo>
                      <a:pt x="2126" y="2598"/>
                    </a:lnTo>
                    <a:lnTo>
                      <a:pt x="2344" y="2707"/>
                    </a:lnTo>
                    <a:lnTo>
                      <a:pt x="2465" y="2743"/>
                    </a:lnTo>
                    <a:lnTo>
                      <a:pt x="2585" y="2791"/>
                    </a:lnTo>
                    <a:lnTo>
                      <a:pt x="2718" y="2828"/>
                    </a:lnTo>
                    <a:lnTo>
                      <a:pt x="2863" y="2852"/>
                    </a:lnTo>
                    <a:lnTo>
                      <a:pt x="3177" y="2888"/>
                    </a:lnTo>
                    <a:lnTo>
                      <a:pt x="3503" y="2912"/>
                    </a:lnTo>
                    <a:lnTo>
                      <a:pt x="4216" y="2912"/>
                    </a:lnTo>
                    <a:lnTo>
                      <a:pt x="4579" y="2888"/>
                    </a:lnTo>
                    <a:lnTo>
                      <a:pt x="4929" y="2864"/>
                    </a:lnTo>
                    <a:lnTo>
                      <a:pt x="5581" y="2791"/>
                    </a:lnTo>
                    <a:lnTo>
                      <a:pt x="6125" y="2719"/>
                    </a:lnTo>
                    <a:lnTo>
                      <a:pt x="6632" y="2634"/>
                    </a:lnTo>
                    <a:lnTo>
                      <a:pt x="2404" y="943"/>
                    </a:lnTo>
                    <a:lnTo>
                      <a:pt x="2090" y="750"/>
                    </a:lnTo>
                    <a:lnTo>
                      <a:pt x="1764" y="557"/>
                    </a:lnTo>
                    <a:lnTo>
                      <a:pt x="1377" y="351"/>
                    </a:lnTo>
                    <a:lnTo>
                      <a:pt x="1172" y="255"/>
                    </a:lnTo>
                    <a:lnTo>
                      <a:pt x="967" y="170"/>
                    </a:lnTo>
                    <a:lnTo>
                      <a:pt x="773" y="97"/>
                    </a:lnTo>
                    <a:lnTo>
                      <a:pt x="580" y="37"/>
                    </a:lnTo>
                    <a:lnTo>
                      <a:pt x="411" y="1"/>
                    </a:lnTo>
                    <a:close/>
                  </a:path>
                </a:pathLst>
              </a:custGeom>
              <a:solidFill>
                <a:srgbClr val="FCFF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7"/>
              <p:cNvSpPr/>
              <p:nvPr/>
            </p:nvSpPr>
            <p:spPr>
              <a:xfrm>
                <a:off x="5729324" y="2856340"/>
                <a:ext cx="2316026" cy="1075992"/>
              </a:xfrm>
              <a:custGeom>
                <a:avLst/>
                <a:gdLst/>
                <a:ahLst/>
                <a:cxnLst/>
                <a:rect l="l" t="t" r="r" b="b"/>
                <a:pathLst>
                  <a:path w="35649" h="16562" extrusionOk="0">
                    <a:moveTo>
                      <a:pt x="31904" y="0"/>
                    </a:moveTo>
                    <a:lnTo>
                      <a:pt x="29621" y="13747"/>
                    </a:lnTo>
                    <a:lnTo>
                      <a:pt x="3975" y="13747"/>
                    </a:lnTo>
                    <a:lnTo>
                      <a:pt x="3746" y="13735"/>
                    </a:lnTo>
                    <a:lnTo>
                      <a:pt x="3444" y="13711"/>
                    </a:lnTo>
                    <a:lnTo>
                      <a:pt x="2731" y="13639"/>
                    </a:lnTo>
                    <a:lnTo>
                      <a:pt x="2344" y="13614"/>
                    </a:lnTo>
                    <a:lnTo>
                      <a:pt x="1934" y="13614"/>
                    </a:lnTo>
                    <a:lnTo>
                      <a:pt x="1740" y="13626"/>
                    </a:lnTo>
                    <a:lnTo>
                      <a:pt x="1547" y="13639"/>
                    </a:lnTo>
                    <a:lnTo>
                      <a:pt x="1354" y="13663"/>
                    </a:lnTo>
                    <a:lnTo>
                      <a:pt x="1173" y="13699"/>
                    </a:lnTo>
                    <a:lnTo>
                      <a:pt x="991" y="13747"/>
                    </a:lnTo>
                    <a:lnTo>
                      <a:pt x="822" y="13808"/>
                    </a:lnTo>
                    <a:lnTo>
                      <a:pt x="665" y="13880"/>
                    </a:lnTo>
                    <a:lnTo>
                      <a:pt x="520" y="13965"/>
                    </a:lnTo>
                    <a:lnTo>
                      <a:pt x="387" y="14073"/>
                    </a:lnTo>
                    <a:lnTo>
                      <a:pt x="279" y="14194"/>
                    </a:lnTo>
                    <a:lnTo>
                      <a:pt x="182" y="14327"/>
                    </a:lnTo>
                    <a:lnTo>
                      <a:pt x="98" y="14484"/>
                    </a:lnTo>
                    <a:lnTo>
                      <a:pt x="49" y="14665"/>
                    </a:lnTo>
                    <a:lnTo>
                      <a:pt x="13" y="14859"/>
                    </a:lnTo>
                    <a:lnTo>
                      <a:pt x="1" y="15088"/>
                    </a:lnTo>
                    <a:lnTo>
                      <a:pt x="13" y="15330"/>
                    </a:lnTo>
                    <a:lnTo>
                      <a:pt x="49" y="15595"/>
                    </a:lnTo>
                    <a:lnTo>
                      <a:pt x="122" y="15897"/>
                    </a:lnTo>
                    <a:lnTo>
                      <a:pt x="218" y="16212"/>
                    </a:lnTo>
                    <a:lnTo>
                      <a:pt x="351" y="16562"/>
                    </a:lnTo>
                    <a:lnTo>
                      <a:pt x="33124" y="16562"/>
                    </a:lnTo>
                    <a:lnTo>
                      <a:pt x="35637" y="2235"/>
                    </a:lnTo>
                    <a:lnTo>
                      <a:pt x="35649" y="2078"/>
                    </a:lnTo>
                    <a:lnTo>
                      <a:pt x="35649" y="1933"/>
                    </a:lnTo>
                    <a:lnTo>
                      <a:pt x="35649" y="1788"/>
                    </a:lnTo>
                    <a:lnTo>
                      <a:pt x="35612" y="1643"/>
                    </a:lnTo>
                    <a:lnTo>
                      <a:pt x="35576" y="1498"/>
                    </a:lnTo>
                    <a:lnTo>
                      <a:pt x="35528" y="1365"/>
                    </a:lnTo>
                    <a:lnTo>
                      <a:pt x="35468" y="1232"/>
                    </a:lnTo>
                    <a:lnTo>
                      <a:pt x="35383" y="1112"/>
                    </a:lnTo>
                    <a:lnTo>
                      <a:pt x="35298" y="1003"/>
                    </a:lnTo>
                    <a:lnTo>
                      <a:pt x="35202" y="894"/>
                    </a:lnTo>
                    <a:lnTo>
                      <a:pt x="35093" y="798"/>
                    </a:lnTo>
                    <a:lnTo>
                      <a:pt x="34972" y="713"/>
                    </a:lnTo>
                    <a:lnTo>
                      <a:pt x="34851" y="641"/>
                    </a:lnTo>
                    <a:lnTo>
                      <a:pt x="34719" y="568"/>
                    </a:lnTo>
                    <a:lnTo>
                      <a:pt x="34574" y="520"/>
                    </a:lnTo>
                    <a:lnTo>
                      <a:pt x="34429" y="484"/>
                    </a:lnTo>
                    <a:lnTo>
                      <a:pt x="3190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7"/>
              <p:cNvSpPr/>
              <p:nvPr/>
            </p:nvSpPr>
            <p:spPr>
              <a:xfrm>
                <a:off x="7629348" y="4425165"/>
                <a:ext cx="284168" cy="306906"/>
              </a:xfrm>
              <a:custGeom>
                <a:avLst/>
                <a:gdLst/>
                <a:ahLst/>
                <a:cxnLst/>
                <a:rect l="l" t="t" r="r" b="b"/>
                <a:pathLst>
                  <a:path w="4374" h="4724" extrusionOk="0">
                    <a:moveTo>
                      <a:pt x="2453" y="0"/>
                    </a:moveTo>
                    <a:lnTo>
                      <a:pt x="0" y="169"/>
                    </a:lnTo>
                    <a:lnTo>
                      <a:pt x="3105" y="4723"/>
                    </a:lnTo>
                    <a:lnTo>
                      <a:pt x="4373" y="4723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7"/>
              <p:cNvSpPr/>
              <p:nvPr/>
            </p:nvSpPr>
            <p:spPr>
              <a:xfrm>
                <a:off x="5692488" y="4425165"/>
                <a:ext cx="284168" cy="306906"/>
              </a:xfrm>
              <a:custGeom>
                <a:avLst/>
                <a:gdLst/>
                <a:ahLst/>
                <a:cxnLst/>
                <a:rect l="l" t="t" r="r" b="b"/>
                <a:pathLst>
                  <a:path w="4374" h="4724" extrusionOk="0">
                    <a:moveTo>
                      <a:pt x="1921" y="0"/>
                    </a:moveTo>
                    <a:lnTo>
                      <a:pt x="0" y="4723"/>
                    </a:lnTo>
                    <a:lnTo>
                      <a:pt x="1256" y="4723"/>
                    </a:lnTo>
                    <a:lnTo>
                      <a:pt x="4373" y="169"/>
                    </a:lnTo>
                    <a:lnTo>
                      <a:pt x="192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>
                <a:off x="5752128" y="3932259"/>
                <a:ext cx="2136261" cy="547091"/>
              </a:xfrm>
              <a:custGeom>
                <a:avLst/>
                <a:gdLst/>
                <a:ahLst/>
                <a:cxnLst/>
                <a:rect l="l" t="t" r="r" b="b"/>
                <a:pathLst>
                  <a:path w="32882" h="8421" extrusionOk="0">
                    <a:moveTo>
                      <a:pt x="0" y="1"/>
                    </a:moveTo>
                    <a:lnTo>
                      <a:pt x="0" y="7527"/>
                    </a:lnTo>
                    <a:lnTo>
                      <a:pt x="12" y="7611"/>
                    </a:lnTo>
                    <a:lnTo>
                      <a:pt x="24" y="7708"/>
                    </a:lnTo>
                    <a:lnTo>
                      <a:pt x="49" y="7792"/>
                    </a:lnTo>
                    <a:lnTo>
                      <a:pt x="73" y="7877"/>
                    </a:lnTo>
                    <a:lnTo>
                      <a:pt x="109" y="7949"/>
                    </a:lnTo>
                    <a:lnTo>
                      <a:pt x="157" y="8022"/>
                    </a:lnTo>
                    <a:lnTo>
                      <a:pt x="206" y="8094"/>
                    </a:lnTo>
                    <a:lnTo>
                      <a:pt x="266" y="8155"/>
                    </a:lnTo>
                    <a:lnTo>
                      <a:pt x="326" y="8215"/>
                    </a:lnTo>
                    <a:lnTo>
                      <a:pt x="399" y="8264"/>
                    </a:lnTo>
                    <a:lnTo>
                      <a:pt x="471" y="8312"/>
                    </a:lnTo>
                    <a:lnTo>
                      <a:pt x="556" y="8348"/>
                    </a:lnTo>
                    <a:lnTo>
                      <a:pt x="640" y="8384"/>
                    </a:lnTo>
                    <a:lnTo>
                      <a:pt x="725" y="8408"/>
                    </a:lnTo>
                    <a:lnTo>
                      <a:pt x="810" y="8421"/>
                    </a:lnTo>
                    <a:lnTo>
                      <a:pt x="32072" y="8421"/>
                    </a:lnTo>
                    <a:lnTo>
                      <a:pt x="32169" y="8408"/>
                    </a:lnTo>
                    <a:lnTo>
                      <a:pt x="32254" y="8384"/>
                    </a:lnTo>
                    <a:lnTo>
                      <a:pt x="32338" y="8348"/>
                    </a:lnTo>
                    <a:lnTo>
                      <a:pt x="32423" y="8312"/>
                    </a:lnTo>
                    <a:lnTo>
                      <a:pt x="32495" y="8264"/>
                    </a:lnTo>
                    <a:lnTo>
                      <a:pt x="32556" y="8215"/>
                    </a:lnTo>
                    <a:lnTo>
                      <a:pt x="32628" y="8155"/>
                    </a:lnTo>
                    <a:lnTo>
                      <a:pt x="32688" y="8094"/>
                    </a:lnTo>
                    <a:lnTo>
                      <a:pt x="32737" y="8022"/>
                    </a:lnTo>
                    <a:lnTo>
                      <a:pt x="32785" y="7949"/>
                    </a:lnTo>
                    <a:lnTo>
                      <a:pt x="32821" y="7865"/>
                    </a:lnTo>
                    <a:lnTo>
                      <a:pt x="32846" y="7780"/>
                    </a:lnTo>
                    <a:lnTo>
                      <a:pt x="32870" y="7696"/>
                    </a:lnTo>
                    <a:lnTo>
                      <a:pt x="32882" y="7599"/>
                    </a:lnTo>
                    <a:lnTo>
                      <a:pt x="32882" y="7515"/>
                    </a:lnTo>
                    <a:lnTo>
                      <a:pt x="3277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>
                <a:off x="7412748" y="2648380"/>
                <a:ext cx="449770" cy="1101134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16949" extrusionOk="0">
                    <a:moveTo>
                      <a:pt x="6608" y="0"/>
                    </a:moveTo>
                    <a:lnTo>
                      <a:pt x="6463" y="97"/>
                    </a:lnTo>
                    <a:lnTo>
                      <a:pt x="6282" y="218"/>
                    </a:lnTo>
                    <a:lnTo>
                      <a:pt x="6064" y="399"/>
                    </a:lnTo>
                    <a:lnTo>
                      <a:pt x="5787" y="616"/>
                    </a:lnTo>
                    <a:lnTo>
                      <a:pt x="5460" y="894"/>
                    </a:lnTo>
                    <a:lnTo>
                      <a:pt x="5110" y="1232"/>
                    </a:lnTo>
                    <a:lnTo>
                      <a:pt x="4724" y="1607"/>
                    </a:lnTo>
                    <a:lnTo>
                      <a:pt x="4325" y="2042"/>
                    </a:lnTo>
                    <a:lnTo>
                      <a:pt x="3914" y="2537"/>
                    </a:lnTo>
                    <a:lnTo>
                      <a:pt x="3697" y="2803"/>
                    </a:lnTo>
                    <a:lnTo>
                      <a:pt x="3491" y="3081"/>
                    </a:lnTo>
                    <a:lnTo>
                      <a:pt x="3286" y="3370"/>
                    </a:lnTo>
                    <a:lnTo>
                      <a:pt x="3069" y="3672"/>
                    </a:lnTo>
                    <a:lnTo>
                      <a:pt x="2863" y="3999"/>
                    </a:lnTo>
                    <a:lnTo>
                      <a:pt x="2670" y="4325"/>
                    </a:lnTo>
                    <a:lnTo>
                      <a:pt x="2465" y="4675"/>
                    </a:lnTo>
                    <a:lnTo>
                      <a:pt x="2271" y="5037"/>
                    </a:lnTo>
                    <a:lnTo>
                      <a:pt x="2090" y="5412"/>
                    </a:lnTo>
                    <a:lnTo>
                      <a:pt x="1909" y="5799"/>
                    </a:lnTo>
                    <a:lnTo>
                      <a:pt x="1740" y="6209"/>
                    </a:lnTo>
                    <a:lnTo>
                      <a:pt x="1571" y="6620"/>
                    </a:lnTo>
                    <a:lnTo>
                      <a:pt x="1414" y="7055"/>
                    </a:lnTo>
                    <a:lnTo>
                      <a:pt x="1269" y="7490"/>
                    </a:lnTo>
                    <a:lnTo>
                      <a:pt x="1136" y="7925"/>
                    </a:lnTo>
                    <a:lnTo>
                      <a:pt x="1015" y="8372"/>
                    </a:lnTo>
                    <a:lnTo>
                      <a:pt x="906" y="8818"/>
                    </a:lnTo>
                    <a:lnTo>
                      <a:pt x="798" y="9265"/>
                    </a:lnTo>
                    <a:lnTo>
                      <a:pt x="701" y="9700"/>
                    </a:lnTo>
                    <a:lnTo>
                      <a:pt x="604" y="10147"/>
                    </a:lnTo>
                    <a:lnTo>
                      <a:pt x="459" y="11029"/>
                    </a:lnTo>
                    <a:lnTo>
                      <a:pt x="326" y="11887"/>
                    </a:lnTo>
                    <a:lnTo>
                      <a:pt x="230" y="12708"/>
                    </a:lnTo>
                    <a:lnTo>
                      <a:pt x="157" y="13481"/>
                    </a:lnTo>
                    <a:lnTo>
                      <a:pt x="97" y="14218"/>
                    </a:lnTo>
                    <a:lnTo>
                      <a:pt x="49" y="14883"/>
                    </a:lnTo>
                    <a:lnTo>
                      <a:pt x="24" y="15462"/>
                    </a:lnTo>
                    <a:lnTo>
                      <a:pt x="12" y="15970"/>
                    </a:lnTo>
                    <a:lnTo>
                      <a:pt x="0" y="16695"/>
                    </a:lnTo>
                    <a:lnTo>
                      <a:pt x="12" y="16948"/>
                    </a:lnTo>
                    <a:lnTo>
                      <a:pt x="3709" y="16948"/>
                    </a:lnTo>
                    <a:lnTo>
                      <a:pt x="3890" y="16574"/>
                    </a:lnTo>
                    <a:lnTo>
                      <a:pt x="4107" y="16139"/>
                    </a:lnTo>
                    <a:lnTo>
                      <a:pt x="4373" y="15535"/>
                    </a:lnTo>
                    <a:lnTo>
                      <a:pt x="4687" y="14786"/>
                    </a:lnTo>
                    <a:lnTo>
                      <a:pt x="4856" y="14363"/>
                    </a:lnTo>
                    <a:lnTo>
                      <a:pt x="5026" y="13904"/>
                    </a:lnTo>
                    <a:lnTo>
                      <a:pt x="5207" y="13409"/>
                    </a:lnTo>
                    <a:lnTo>
                      <a:pt x="5376" y="12889"/>
                    </a:lnTo>
                    <a:lnTo>
                      <a:pt x="5557" y="12346"/>
                    </a:lnTo>
                    <a:lnTo>
                      <a:pt x="5726" y="11766"/>
                    </a:lnTo>
                    <a:lnTo>
                      <a:pt x="5895" y="11162"/>
                    </a:lnTo>
                    <a:lnTo>
                      <a:pt x="6064" y="10534"/>
                    </a:lnTo>
                    <a:lnTo>
                      <a:pt x="6221" y="9894"/>
                    </a:lnTo>
                    <a:lnTo>
                      <a:pt x="6354" y="9217"/>
                    </a:lnTo>
                    <a:lnTo>
                      <a:pt x="6487" y="8529"/>
                    </a:lnTo>
                    <a:lnTo>
                      <a:pt x="6608" y="7816"/>
                    </a:lnTo>
                    <a:lnTo>
                      <a:pt x="6717" y="7091"/>
                    </a:lnTo>
                    <a:lnTo>
                      <a:pt x="6801" y="6354"/>
                    </a:lnTo>
                    <a:lnTo>
                      <a:pt x="6862" y="5593"/>
                    </a:lnTo>
                    <a:lnTo>
                      <a:pt x="6910" y="4820"/>
                    </a:lnTo>
                    <a:lnTo>
                      <a:pt x="6922" y="4035"/>
                    </a:lnTo>
                    <a:lnTo>
                      <a:pt x="6922" y="3250"/>
                    </a:lnTo>
                    <a:lnTo>
                      <a:pt x="6886" y="2440"/>
                    </a:lnTo>
                    <a:lnTo>
                      <a:pt x="6862" y="2042"/>
                    </a:lnTo>
                    <a:lnTo>
                      <a:pt x="6825" y="1631"/>
                    </a:lnTo>
                    <a:lnTo>
                      <a:pt x="6789" y="1232"/>
                    </a:lnTo>
                    <a:lnTo>
                      <a:pt x="6729" y="822"/>
                    </a:lnTo>
                    <a:lnTo>
                      <a:pt x="6668" y="411"/>
                    </a:lnTo>
                    <a:lnTo>
                      <a:pt x="660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5908308" y="3393098"/>
                <a:ext cx="1344437" cy="356412"/>
              </a:xfrm>
              <a:custGeom>
                <a:avLst/>
                <a:gdLst/>
                <a:ahLst/>
                <a:cxnLst/>
                <a:rect l="l" t="t" r="r" b="b"/>
                <a:pathLst>
                  <a:path w="20694" h="5486" extrusionOk="0">
                    <a:moveTo>
                      <a:pt x="6825" y="1"/>
                    </a:moveTo>
                    <a:lnTo>
                      <a:pt x="5424" y="13"/>
                    </a:lnTo>
                    <a:lnTo>
                      <a:pt x="4760" y="25"/>
                    </a:lnTo>
                    <a:lnTo>
                      <a:pt x="4107" y="49"/>
                    </a:lnTo>
                    <a:lnTo>
                      <a:pt x="3491" y="86"/>
                    </a:lnTo>
                    <a:lnTo>
                      <a:pt x="2911" y="122"/>
                    </a:lnTo>
                    <a:lnTo>
                      <a:pt x="2368" y="182"/>
                    </a:lnTo>
                    <a:lnTo>
                      <a:pt x="1873" y="243"/>
                    </a:lnTo>
                    <a:lnTo>
                      <a:pt x="1438" y="315"/>
                    </a:lnTo>
                    <a:lnTo>
                      <a:pt x="1051" y="400"/>
                    </a:lnTo>
                    <a:lnTo>
                      <a:pt x="870" y="448"/>
                    </a:lnTo>
                    <a:lnTo>
                      <a:pt x="725" y="508"/>
                    </a:lnTo>
                    <a:lnTo>
                      <a:pt x="580" y="557"/>
                    </a:lnTo>
                    <a:lnTo>
                      <a:pt x="459" y="617"/>
                    </a:lnTo>
                    <a:lnTo>
                      <a:pt x="363" y="677"/>
                    </a:lnTo>
                    <a:lnTo>
                      <a:pt x="278" y="750"/>
                    </a:lnTo>
                    <a:lnTo>
                      <a:pt x="218" y="810"/>
                    </a:lnTo>
                    <a:lnTo>
                      <a:pt x="169" y="883"/>
                    </a:lnTo>
                    <a:lnTo>
                      <a:pt x="109" y="1040"/>
                    </a:lnTo>
                    <a:lnTo>
                      <a:pt x="61" y="1209"/>
                    </a:lnTo>
                    <a:lnTo>
                      <a:pt x="24" y="1366"/>
                    </a:lnTo>
                    <a:lnTo>
                      <a:pt x="12" y="1547"/>
                    </a:lnTo>
                    <a:lnTo>
                      <a:pt x="0" y="1728"/>
                    </a:lnTo>
                    <a:lnTo>
                      <a:pt x="12" y="1910"/>
                    </a:lnTo>
                    <a:lnTo>
                      <a:pt x="36" y="2091"/>
                    </a:lnTo>
                    <a:lnTo>
                      <a:pt x="73" y="2284"/>
                    </a:lnTo>
                    <a:lnTo>
                      <a:pt x="121" y="2477"/>
                    </a:lnTo>
                    <a:lnTo>
                      <a:pt x="181" y="2659"/>
                    </a:lnTo>
                    <a:lnTo>
                      <a:pt x="266" y="2852"/>
                    </a:lnTo>
                    <a:lnTo>
                      <a:pt x="363" y="3045"/>
                    </a:lnTo>
                    <a:lnTo>
                      <a:pt x="471" y="3238"/>
                    </a:lnTo>
                    <a:lnTo>
                      <a:pt x="592" y="3420"/>
                    </a:lnTo>
                    <a:lnTo>
                      <a:pt x="737" y="3601"/>
                    </a:lnTo>
                    <a:lnTo>
                      <a:pt x="894" y="3782"/>
                    </a:lnTo>
                    <a:lnTo>
                      <a:pt x="1075" y="3963"/>
                    </a:lnTo>
                    <a:lnTo>
                      <a:pt x="1256" y="4132"/>
                    </a:lnTo>
                    <a:lnTo>
                      <a:pt x="1474" y="4301"/>
                    </a:lnTo>
                    <a:lnTo>
                      <a:pt x="1691" y="4446"/>
                    </a:lnTo>
                    <a:lnTo>
                      <a:pt x="1933" y="4603"/>
                    </a:lnTo>
                    <a:lnTo>
                      <a:pt x="2187" y="4736"/>
                    </a:lnTo>
                    <a:lnTo>
                      <a:pt x="2464" y="4869"/>
                    </a:lnTo>
                    <a:lnTo>
                      <a:pt x="2754" y="4990"/>
                    </a:lnTo>
                    <a:lnTo>
                      <a:pt x="3068" y="5099"/>
                    </a:lnTo>
                    <a:lnTo>
                      <a:pt x="3395" y="5195"/>
                    </a:lnTo>
                    <a:lnTo>
                      <a:pt x="3745" y="5280"/>
                    </a:lnTo>
                    <a:lnTo>
                      <a:pt x="4107" y="5352"/>
                    </a:lnTo>
                    <a:lnTo>
                      <a:pt x="4494" y="5413"/>
                    </a:lnTo>
                    <a:lnTo>
                      <a:pt x="4893" y="5449"/>
                    </a:lnTo>
                    <a:lnTo>
                      <a:pt x="5315" y="5473"/>
                    </a:lnTo>
                    <a:lnTo>
                      <a:pt x="5750" y="5485"/>
                    </a:lnTo>
                    <a:lnTo>
                      <a:pt x="20693" y="5485"/>
                    </a:lnTo>
                    <a:lnTo>
                      <a:pt x="15813" y="339"/>
                    </a:lnTo>
                    <a:lnTo>
                      <a:pt x="15160" y="303"/>
                    </a:lnTo>
                    <a:lnTo>
                      <a:pt x="13469" y="206"/>
                    </a:lnTo>
                    <a:lnTo>
                      <a:pt x="12322" y="146"/>
                    </a:lnTo>
                    <a:lnTo>
                      <a:pt x="11053" y="98"/>
                    </a:lnTo>
                    <a:lnTo>
                      <a:pt x="9676" y="49"/>
                    </a:lnTo>
                    <a:lnTo>
                      <a:pt x="8251" y="13"/>
                    </a:lnTo>
                    <a:lnTo>
                      <a:pt x="682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7105909" y="2129618"/>
                <a:ext cx="408905" cy="564308"/>
              </a:xfrm>
              <a:custGeom>
                <a:avLst/>
                <a:gdLst/>
                <a:ahLst/>
                <a:cxnLst/>
                <a:rect l="l" t="t" r="r" b="b"/>
                <a:pathLst>
                  <a:path w="6294" h="8686" extrusionOk="0">
                    <a:moveTo>
                      <a:pt x="1788" y="0"/>
                    </a:moveTo>
                    <a:lnTo>
                      <a:pt x="1389" y="12"/>
                    </a:lnTo>
                    <a:lnTo>
                      <a:pt x="1208" y="25"/>
                    </a:lnTo>
                    <a:lnTo>
                      <a:pt x="1027" y="49"/>
                    </a:lnTo>
                    <a:lnTo>
                      <a:pt x="858" y="73"/>
                    </a:lnTo>
                    <a:lnTo>
                      <a:pt x="701" y="121"/>
                    </a:lnTo>
                    <a:lnTo>
                      <a:pt x="544" y="169"/>
                    </a:lnTo>
                    <a:lnTo>
                      <a:pt x="411" y="230"/>
                    </a:lnTo>
                    <a:lnTo>
                      <a:pt x="302" y="302"/>
                    </a:lnTo>
                    <a:lnTo>
                      <a:pt x="193" y="387"/>
                    </a:lnTo>
                    <a:lnTo>
                      <a:pt x="109" y="484"/>
                    </a:lnTo>
                    <a:lnTo>
                      <a:pt x="48" y="604"/>
                    </a:lnTo>
                    <a:lnTo>
                      <a:pt x="12" y="725"/>
                    </a:lnTo>
                    <a:lnTo>
                      <a:pt x="0" y="870"/>
                    </a:lnTo>
                    <a:lnTo>
                      <a:pt x="0" y="1027"/>
                    </a:lnTo>
                    <a:lnTo>
                      <a:pt x="0" y="1184"/>
                    </a:lnTo>
                    <a:lnTo>
                      <a:pt x="36" y="1547"/>
                    </a:lnTo>
                    <a:lnTo>
                      <a:pt x="97" y="1945"/>
                    </a:lnTo>
                    <a:lnTo>
                      <a:pt x="181" y="2356"/>
                    </a:lnTo>
                    <a:lnTo>
                      <a:pt x="278" y="2779"/>
                    </a:lnTo>
                    <a:lnTo>
                      <a:pt x="399" y="3214"/>
                    </a:lnTo>
                    <a:lnTo>
                      <a:pt x="520" y="3648"/>
                    </a:lnTo>
                    <a:lnTo>
                      <a:pt x="664" y="4083"/>
                    </a:lnTo>
                    <a:lnTo>
                      <a:pt x="809" y="4494"/>
                    </a:lnTo>
                    <a:lnTo>
                      <a:pt x="954" y="4881"/>
                    </a:lnTo>
                    <a:lnTo>
                      <a:pt x="1099" y="5243"/>
                    </a:lnTo>
                    <a:lnTo>
                      <a:pt x="1244" y="5569"/>
                    </a:lnTo>
                    <a:lnTo>
                      <a:pt x="1377" y="5859"/>
                    </a:lnTo>
                    <a:lnTo>
                      <a:pt x="1498" y="6089"/>
                    </a:lnTo>
                    <a:lnTo>
                      <a:pt x="1619" y="6258"/>
                    </a:lnTo>
                    <a:lnTo>
                      <a:pt x="1667" y="6330"/>
                    </a:lnTo>
                    <a:lnTo>
                      <a:pt x="1715" y="6366"/>
                    </a:lnTo>
                    <a:lnTo>
                      <a:pt x="1812" y="6439"/>
                    </a:lnTo>
                    <a:lnTo>
                      <a:pt x="1921" y="6475"/>
                    </a:lnTo>
                    <a:lnTo>
                      <a:pt x="2030" y="6487"/>
                    </a:lnTo>
                    <a:lnTo>
                      <a:pt x="2162" y="6499"/>
                    </a:lnTo>
                    <a:lnTo>
                      <a:pt x="2283" y="6475"/>
                    </a:lnTo>
                    <a:lnTo>
                      <a:pt x="2416" y="6451"/>
                    </a:lnTo>
                    <a:lnTo>
                      <a:pt x="2549" y="6415"/>
                    </a:lnTo>
                    <a:lnTo>
                      <a:pt x="2682" y="6379"/>
                    </a:lnTo>
                    <a:lnTo>
                      <a:pt x="2911" y="6270"/>
                    </a:lnTo>
                    <a:lnTo>
                      <a:pt x="3105" y="6173"/>
                    </a:lnTo>
                    <a:lnTo>
                      <a:pt x="3286" y="6077"/>
                    </a:lnTo>
                    <a:lnTo>
                      <a:pt x="4083" y="8686"/>
                    </a:lnTo>
                    <a:lnTo>
                      <a:pt x="6294" y="7647"/>
                    </a:lnTo>
                    <a:lnTo>
                      <a:pt x="4337" y="351"/>
                    </a:lnTo>
                    <a:lnTo>
                      <a:pt x="4156" y="302"/>
                    </a:lnTo>
                    <a:lnTo>
                      <a:pt x="3672" y="206"/>
                    </a:lnTo>
                    <a:lnTo>
                      <a:pt x="3346" y="145"/>
                    </a:lnTo>
                    <a:lnTo>
                      <a:pt x="2984" y="97"/>
                    </a:lnTo>
                    <a:lnTo>
                      <a:pt x="2585" y="49"/>
                    </a:lnTo>
                    <a:lnTo>
                      <a:pt x="2187" y="12"/>
                    </a:lnTo>
                    <a:lnTo>
                      <a:pt x="1788" y="0"/>
                    </a:lnTo>
                    <a:close/>
                  </a:path>
                </a:pathLst>
              </a:custGeom>
              <a:solidFill>
                <a:srgbClr val="FCFF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>
                <a:off x="6935566" y="2515717"/>
                <a:ext cx="671894" cy="1233798"/>
              </a:xfrm>
              <a:custGeom>
                <a:avLst/>
                <a:gdLst/>
                <a:ahLst/>
                <a:cxnLst/>
                <a:rect l="l" t="t" r="r" b="b"/>
                <a:pathLst>
                  <a:path w="10342" h="18991" extrusionOk="0">
                    <a:moveTo>
                      <a:pt x="8275" y="1"/>
                    </a:moveTo>
                    <a:lnTo>
                      <a:pt x="8070" y="25"/>
                    </a:lnTo>
                    <a:lnTo>
                      <a:pt x="7853" y="61"/>
                    </a:lnTo>
                    <a:lnTo>
                      <a:pt x="7623" y="134"/>
                    </a:lnTo>
                    <a:lnTo>
                      <a:pt x="7394" y="206"/>
                    </a:lnTo>
                    <a:lnTo>
                      <a:pt x="7176" y="291"/>
                    </a:lnTo>
                    <a:lnTo>
                      <a:pt x="6959" y="387"/>
                    </a:lnTo>
                    <a:lnTo>
                      <a:pt x="6741" y="484"/>
                    </a:lnTo>
                    <a:lnTo>
                      <a:pt x="6536" y="605"/>
                    </a:lnTo>
                    <a:lnTo>
                      <a:pt x="6331" y="725"/>
                    </a:lnTo>
                    <a:lnTo>
                      <a:pt x="6137" y="846"/>
                    </a:lnTo>
                    <a:lnTo>
                      <a:pt x="5932" y="979"/>
                    </a:lnTo>
                    <a:lnTo>
                      <a:pt x="5739" y="1136"/>
                    </a:lnTo>
                    <a:lnTo>
                      <a:pt x="5557" y="1281"/>
                    </a:lnTo>
                    <a:lnTo>
                      <a:pt x="5376" y="1450"/>
                    </a:lnTo>
                    <a:lnTo>
                      <a:pt x="5195" y="1619"/>
                    </a:lnTo>
                    <a:lnTo>
                      <a:pt x="5014" y="1801"/>
                    </a:lnTo>
                    <a:lnTo>
                      <a:pt x="4845" y="1994"/>
                    </a:lnTo>
                    <a:lnTo>
                      <a:pt x="4676" y="2187"/>
                    </a:lnTo>
                    <a:lnTo>
                      <a:pt x="4507" y="2405"/>
                    </a:lnTo>
                    <a:lnTo>
                      <a:pt x="4337" y="2622"/>
                    </a:lnTo>
                    <a:lnTo>
                      <a:pt x="4180" y="2839"/>
                    </a:lnTo>
                    <a:lnTo>
                      <a:pt x="4023" y="3081"/>
                    </a:lnTo>
                    <a:lnTo>
                      <a:pt x="3721" y="3576"/>
                    </a:lnTo>
                    <a:lnTo>
                      <a:pt x="3419" y="4120"/>
                    </a:lnTo>
                    <a:lnTo>
                      <a:pt x="3129" y="4688"/>
                    </a:lnTo>
                    <a:lnTo>
                      <a:pt x="2852" y="5304"/>
                    </a:lnTo>
                    <a:lnTo>
                      <a:pt x="2586" y="5956"/>
                    </a:lnTo>
                    <a:lnTo>
                      <a:pt x="2320" y="6657"/>
                    </a:lnTo>
                    <a:lnTo>
                      <a:pt x="1825" y="8058"/>
                    </a:lnTo>
                    <a:lnTo>
                      <a:pt x="1366" y="9375"/>
                    </a:lnTo>
                    <a:lnTo>
                      <a:pt x="967" y="10595"/>
                    </a:lnTo>
                    <a:lnTo>
                      <a:pt x="641" y="11670"/>
                    </a:lnTo>
                    <a:lnTo>
                      <a:pt x="363" y="12576"/>
                    </a:lnTo>
                    <a:lnTo>
                      <a:pt x="170" y="13252"/>
                    </a:lnTo>
                    <a:lnTo>
                      <a:pt x="1" y="13844"/>
                    </a:lnTo>
                    <a:lnTo>
                      <a:pt x="85" y="14013"/>
                    </a:lnTo>
                    <a:lnTo>
                      <a:pt x="351" y="14460"/>
                    </a:lnTo>
                    <a:lnTo>
                      <a:pt x="544" y="14774"/>
                    </a:lnTo>
                    <a:lnTo>
                      <a:pt x="774" y="15125"/>
                    </a:lnTo>
                    <a:lnTo>
                      <a:pt x="1040" y="15511"/>
                    </a:lnTo>
                    <a:lnTo>
                      <a:pt x="1342" y="15922"/>
                    </a:lnTo>
                    <a:lnTo>
                      <a:pt x="1680" y="16345"/>
                    </a:lnTo>
                    <a:lnTo>
                      <a:pt x="2054" y="16780"/>
                    </a:lnTo>
                    <a:lnTo>
                      <a:pt x="2453" y="17202"/>
                    </a:lnTo>
                    <a:lnTo>
                      <a:pt x="2670" y="17420"/>
                    </a:lnTo>
                    <a:lnTo>
                      <a:pt x="2888" y="17625"/>
                    </a:lnTo>
                    <a:lnTo>
                      <a:pt x="3117" y="17819"/>
                    </a:lnTo>
                    <a:lnTo>
                      <a:pt x="3347" y="18024"/>
                    </a:lnTo>
                    <a:lnTo>
                      <a:pt x="3588" y="18205"/>
                    </a:lnTo>
                    <a:lnTo>
                      <a:pt x="3830" y="18386"/>
                    </a:lnTo>
                    <a:lnTo>
                      <a:pt x="4084" y="18555"/>
                    </a:lnTo>
                    <a:lnTo>
                      <a:pt x="4350" y="18712"/>
                    </a:lnTo>
                    <a:lnTo>
                      <a:pt x="4615" y="18857"/>
                    </a:lnTo>
                    <a:lnTo>
                      <a:pt x="4881" y="18990"/>
                    </a:lnTo>
                    <a:lnTo>
                      <a:pt x="5026" y="18797"/>
                    </a:lnTo>
                    <a:lnTo>
                      <a:pt x="5437" y="18265"/>
                    </a:lnTo>
                    <a:lnTo>
                      <a:pt x="5702" y="17867"/>
                    </a:lnTo>
                    <a:lnTo>
                      <a:pt x="6029" y="17408"/>
                    </a:lnTo>
                    <a:lnTo>
                      <a:pt x="6367" y="16864"/>
                    </a:lnTo>
                    <a:lnTo>
                      <a:pt x="6741" y="16260"/>
                    </a:lnTo>
                    <a:lnTo>
                      <a:pt x="7140" y="15584"/>
                    </a:lnTo>
                    <a:lnTo>
                      <a:pt x="7539" y="14847"/>
                    </a:lnTo>
                    <a:lnTo>
                      <a:pt x="7937" y="14062"/>
                    </a:lnTo>
                    <a:lnTo>
                      <a:pt x="8131" y="13651"/>
                    </a:lnTo>
                    <a:lnTo>
                      <a:pt x="8324" y="13216"/>
                    </a:lnTo>
                    <a:lnTo>
                      <a:pt x="8517" y="12781"/>
                    </a:lnTo>
                    <a:lnTo>
                      <a:pt x="8710" y="12334"/>
                    </a:lnTo>
                    <a:lnTo>
                      <a:pt x="8892" y="11863"/>
                    </a:lnTo>
                    <a:lnTo>
                      <a:pt x="9061" y="11392"/>
                    </a:lnTo>
                    <a:lnTo>
                      <a:pt x="9230" y="10909"/>
                    </a:lnTo>
                    <a:lnTo>
                      <a:pt x="9387" y="10414"/>
                    </a:lnTo>
                    <a:lnTo>
                      <a:pt x="9532" y="9918"/>
                    </a:lnTo>
                    <a:lnTo>
                      <a:pt x="9677" y="9411"/>
                    </a:lnTo>
                    <a:lnTo>
                      <a:pt x="9798" y="8891"/>
                    </a:lnTo>
                    <a:lnTo>
                      <a:pt x="9918" y="8396"/>
                    </a:lnTo>
                    <a:lnTo>
                      <a:pt x="10015" y="7889"/>
                    </a:lnTo>
                    <a:lnTo>
                      <a:pt x="10100" y="7406"/>
                    </a:lnTo>
                    <a:lnTo>
                      <a:pt x="10172" y="6922"/>
                    </a:lnTo>
                    <a:lnTo>
                      <a:pt x="10232" y="6451"/>
                    </a:lnTo>
                    <a:lnTo>
                      <a:pt x="10281" y="5992"/>
                    </a:lnTo>
                    <a:lnTo>
                      <a:pt x="10317" y="5545"/>
                    </a:lnTo>
                    <a:lnTo>
                      <a:pt x="10329" y="5110"/>
                    </a:lnTo>
                    <a:lnTo>
                      <a:pt x="10341" y="4676"/>
                    </a:lnTo>
                    <a:lnTo>
                      <a:pt x="10341" y="4265"/>
                    </a:lnTo>
                    <a:lnTo>
                      <a:pt x="10329" y="3878"/>
                    </a:lnTo>
                    <a:lnTo>
                      <a:pt x="10305" y="3492"/>
                    </a:lnTo>
                    <a:lnTo>
                      <a:pt x="10269" y="3129"/>
                    </a:lnTo>
                    <a:lnTo>
                      <a:pt x="10220" y="2779"/>
                    </a:lnTo>
                    <a:lnTo>
                      <a:pt x="10160" y="2441"/>
                    </a:lnTo>
                    <a:lnTo>
                      <a:pt x="10087" y="2127"/>
                    </a:lnTo>
                    <a:lnTo>
                      <a:pt x="10003" y="1825"/>
                    </a:lnTo>
                    <a:lnTo>
                      <a:pt x="9918" y="1559"/>
                    </a:lnTo>
                    <a:lnTo>
                      <a:pt x="9810" y="1293"/>
                    </a:lnTo>
                    <a:lnTo>
                      <a:pt x="9701" y="1064"/>
                    </a:lnTo>
                    <a:lnTo>
                      <a:pt x="9580" y="846"/>
                    </a:lnTo>
                    <a:lnTo>
                      <a:pt x="9447" y="653"/>
                    </a:lnTo>
                    <a:lnTo>
                      <a:pt x="9302" y="484"/>
                    </a:lnTo>
                    <a:lnTo>
                      <a:pt x="9157" y="339"/>
                    </a:lnTo>
                    <a:lnTo>
                      <a:pt x="9000" y="218"/>
                    </a:lnTo>
                    <a:lnTo>
                      <a:pt x="8831" y="134"/>
                    </a:lnTo>
                    <a:lnTo>
                      <a:pt x="8650" y="61"/>
                    </a:lnTo>
                    <a:lnTo>
                      <a:pt x="8469" y="13"/>
                    </a:lnTo>
                    <a:lnTo>
                      <a:pt x="827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7"/>
              <p:cNvSpPr/>
              <p:nvPr/>
            </p:nvSpPr>
            <p:spPr>
              <a:xfrm>
                <a:off x="5970287" y="2828859"/>
                <a:ext cx="832753" cy="578471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8904" extrusionOk="0">
                    <a:moveTo>
                      <a:pt x="568" y="1"/>
                    </a:moveTo>
                    <a:lnTo>
                      <a:pt x="0" y="85"/>
                    </a:lnTo>
                    <a:lnTo>
                      <a:pt x="4083" y="8710"/>
                    </a:lnTo>
                    <a:lnTo>
                      <a:pt x="12817" y="8903"/>
                    </a:lnTo>
                    <a:lnTo>
                      <a:pt x="12817" y="8903"/>
                    </a:lnTo>
                    <a:lnTo>
                      <a:pt x="12527" y="8299"/>
                    </a:lnTo>
                    <a:lnTo>
                      <a:pt x="4494" y="8094"/>
                    </a:lnTo>
                    <a:lnTo>
                      <a:pt x="568" y="1"/>
                    </a:lnTo>
                    <a:close/>
                  </a:path>
                </a:pathLst>
              </a:custGeom>
              <a:solidFill>
                <a:srgbClr val="FCFF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7"/>
              <p:cNvSpPr/>
              <p:nvPr/>
            </p:nvSpPr>
            <p:spPr>
              <a:xfrm>
                <a:off x="6748786" y="2573018"/>
                <a:ext cx="794293" cy="860235"/>
              </a:xfrm>
              <a:custGeom>
                <a:avLst/>
                <a:gdLst/>
                <a:ahLst/>
                <a:cxnLst/>
                <a:rect l="l" t="t" r="r" b="b"/>
                <a:pathLst>
                  <a:path w="12226" h="13241" extrusionOk="0">
                    <a:moveTo>
                      <a:pt x="10414" y="1"/>
                    </a:moveTo>
                    <a:lnTo>
                      <a:pt x="10257" y="13"/>
                    </a:lnTo>
                    <a:lnTo>
                      <a:pt x="10112" y="37"/>
                    </a:lnTo>
                    <a:lnTo>
                      <a:pt x="9955" y="85"/>
                    </a:lnTo>
                    <a:lnTo>
                      <a:pt x="9822" y="133"/>
                    </a:lnTo>
                    <a:lnTo>
                      <a:pt x="9689" y="206"/>
                    </a:lnTo>
                    <a:lnTo>
                      <a:pt x="9556" y="278"/>
                    </a:lnTo>
                    <a:lnTo>
                      <a:pt x="9435" y="363"/>
                    </a:lnTo>
                    <a:lnTo>
                      <a:pt x="9314" y="472"/>
                    </a:lnTo>
                    <a:lnTo>
                      <a:pt x="9218" y="580"/>
                    </a:lnTo>
                    <a:lnTo>
                      <a:pt x="9121" y="689"/>
                    </a:lnTo>
                    <a:lnTo>
                      <a:pt x="9036" y="822"/>
                    </a:lnTo>
                    <a:lnTo>
                      <a:pt x="8952" y="955"/>
                    </a:lnTo>
                    <a:lnTo>
                      <a:pt x="8892" y="1100"/>
                    </a:lnTo>
                    <a:lnTo>
                      <a:pt x="8843" y="1245"/>
                    </a:lnTo>
                    <a:lnTo>
                      <a:pt x="6536" y="9362"/>
                    </a:lnTo>
                    <a:lnTo>
                      <a:pt x="6500" y="9375"/>
                    </a:lnTo>
                    <a:lnTo>
                      <a:pt x="6403" y="9423"/>
                    </a:lnTo>
                    <a:lnTo>
                      <a:pt x="6331" y="9435"/>
                    </a:lnTo>
                    <a:lnTo>
                      <a:pt x="6246" y="9459"/>
                    </a:lnTo>
                    <a:lnTo>
                      <a:pt x="6137" y="9471"/>
                    </a:lnTo>
                    <a:lnTo>
                      <a:pt x="6017" y="9483"/>
                    </a:lnTo>
                    <a:lnTo>
                      <a:pt x="5884" y="9471"/>
                    </a:lnTo>
                    <a:lnTo>
                      <a:pt x="5739" y="9447"/>
                    </a:lnTo>
                    <a:lnTo>
                      <a:pt x="5570" y="9411"/>
                    </a:lnTo>
                    <a:lnTo>
                      <a:pt x="5400" y="9362"/>
                    </a:lnTo>
                    <a:lnTo>
                      <a:pt x="5207" y="9278"/>
                    </a:lnTo>
                    <a:lnTo>
                      <a:pt x="5002" y="9169"/>
                    </a:lnTo>
                    <a:lnTo>
                      <a:pt x="4784" y="9036"/>
                    </a:lnTo>
                    <a:lnTo>
                      <a:pt x="4543" y="8879"/>
                    </a:lnTo>
                    <a:lnTo>
                      <a:pt x="4422" y="8795"/>
                    </a:lnTo>
                    <a:lnTo>
                      <a:pt x="4301" y="8722"/>
                    </a:lnTo>
                    <a:lnTo>
                      <a:pt x="4180" y="8674"/>
                    </a:lnTo>
                    <a:lnTo>
                      <a:pt x="4060" y="8626"/>
                    </a:lnTo>
                    <a:lnTo>
                      <a:pt x="3927" y="8589"/>
                    </a:lnTo>
                    <a:lnTo>
                      <a:pt x="3806" y="8577"/>
                    </a:lnTo>
                    <a:lnTo>
                      <a:pt x="3673" y="8565"/>
                    </a:lnTo>
                    <a:lnTo>
                      <a:pt x="3552" y="8553"/>
                    </a:lnTo>
                    <a:lnTo>
                      <a:pt x="3419" y="8565"/>
                    </a:lnTo>
                    <a:lnTo>
                      <a:pt x="3299" y="8577"/>
                    </a:lnTo>
                    <a:lnTo>
                      <a:pt x="3057" y="8626"/>
                    </a:lnTo>
                    <a:lnTo>
                      <a:pt x="2815" y="8698"/>
                    </a:lnTo>
                    <a:lnTo>
                      <a:pt x="2598" y="8783"/>
                    </a:lnTo>
                    <a:lnTo>
                      <a:pt x="2393" y="8879"/>
                    </a:lnTo>
                    <a:lnTo>
                      <a:pt x="2199" y="8988"/>
                    </a:lnTo>
                    <a:lnTo>
                      <a:pt x="2030" y="9085"/>
                    </a:lnTo>
                    <a:lnTo>
                      <a:pt x="1885" y="9193"/>
                    </a:lnTo>
                    <a:lnTo>
                      <a:pt x="1680" y="9338"/>
                    </a:lnTo>
                    <a:lnTo>
                      <a:pt x="1595" y="9411"/>
                    </a:lnTo>
                    <a:lnTo>
                      <a:pt x="436" y="9230"/>
                    </a:lnTo>
                    <a:lnTo>
                      <a:pt x="1" y="11199"/>
                    </a:lnTo>
                    <a:lnTo>
                      <a:pt x="9061" y="13240"/>
                    </a:lnTo>
                    <a:lnTo>
                      <a:pt x="12165" y="2187"/>
                    </a:lnTo>
                    <a:lnTo>
                      <a:pt x="12201" y="1994"/>
                    </a:lnTo>
                    <a:lnTo>
                      <a:pt x="12226" y="1812"/>
                    </a:lnTo>
                    <a:lnTo>
                      <a:pt x="12226" y="1619"/>
                    </a:lnTo>
                    <a:lnTo>
                      <a:pt x="12201" y="1438"/>
                    </a:lnTo>
                    <a:lnTo>
                      <a:pt x="12165" y="1257"/>
                    </a:lnTo>
                    <a:lnTo>
                      <a:pt x="12105" y="1088"/>
                    </a:lnTo>
                    <a:lnTo>
                      <a:pt x="12032" y="931"/>
                    </a:lnTo>
                    <a:lnTo>
                      <a:pt x="11948" y="774"/>
                    </a:lnTo>
                    <a:lnTo>
                      <a:pt x="11839" y="629"/>
                    </a:lnTo>
                    <a:lnTo>
                      <a:pt x="11718" y="496"/>
                    </a:lnTo>
                    <a:lnTo>
                      <a:pt x="11573" y="375"/>
                    </a:lnTo>
                    <a:lnTo>
                      <a:pt x="11428" y="266"/>
                    </a:lnTo>
                    <a:lnTo>
                      <a:pt x="11271" y="170"/>
                    </a:lnTo>
                    <a:lnTo>
                      <a:pt x="11102" y="97"/>
                    </a:lnTo>
                    <a:lnTo>
                      <a:pt x="10921" y="49"/>
                    </a:lnTo>
                    <a:lnTo>
                      <a:pt x="10728" y="13"/>
                    </a:lnTo>
                    <a:lnTo>
                      <a:pt x="105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>
                <a:off x="6486709" y="3119261"/>
                <a:ext cx="290405" cy="185222"/>
              </a:xfrm>
              <a:custGeom>
                <a:avLst/>
                <a:gdLst/>
                <a:ahLst/>
                <a:cxnLst/>
                <a:rect l="l" t="t" r="r" b="b"/>
                <a:pathLst>
                  <a:path w="4470" h="2851" extrusionOk="0">
                    <a:moveTo>
                      <a:pt x="2935" y="0"/>
                    </a:moveTo>
                    <a:lnTo>
                      <a:pt x="2537" y="205"/>
                    </a:lnTo>
                    <a:lnTo>
                      <a:pt x="2803" y="568"/>
                    </a:lnTo>
                    <a:lnTo>
                      <a:pt x="1329" y="930"/>
                    </a:lnTo>
                    <a:lnTo>
                      <a:pt x="169" y="2005"/>
                    </a:lnTo>
                    <a:lnTo>
                      <a:pt x="399" y="2259"/>
                    </a:lnTo>
                    <a:lnTo>
                      <a:pt x="0" y="2525"/>
                    </a:lnTo>
                    <a:lnTo>
                      <a:pt x="399" y="2851"/>
                    </a:lnTo>
                    <a:lnTo>
                      <a:pt x="1909" y="2428"/>
                    </a:lnTo>
                    <a:lnTo>
                      <a:pt x="4035" y="2791"/>
                    </a:lnTo>
                    <a:lnTo>
                      <a:pt x="4470" y="822"/>
                    </a:lnTo>
                    <a:lnTo>
                      <a:pt x="2935" y="0"/>
                    </a:lnTo>
                    <a:close/>
                  </a:path>
                </a:pathLst>
              </a:custGeom>
              <a:solidFill>
                <a:srgbClr val="FCFF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7"/>
              <p:cNvSpPr/>
              <p:nvPr/>
            </p:nvSpPr>
            <p:spPr>
              <a:xfrm>
                <a:off x="6949728" y="1998579"/>
                <a:ext cx="561189" cy="425407"/>
              </a:xfrm>
              <a:custGeom>
                <a:avLst/>
                <a:gdLst/>
                <a:ahLst/>
                <a:cxnLst/>
                <a:rect l="l" t="t" r="r" b="b"/>
                <a:pathLst>
                  <a:path w="8638" h="6548" extrusionOk="0">
                    <a:moveTo>
                      <a:pt x="24" y="0"/>
                    </a:moveTo>
                    <a:lnTo>
                      <a:pt x="12" y="97"/>
                    </a:lnTo>
                    <a:lnTo>
                      <a:pt x="0" y="205"/>
                    </a:lnTo>
                    <a:lnTo>
                      <a:pt x="0" y="362"/>
                    </a:lnTo>
                    <a:lnTo>
                      <a:pt x="0" y="532"/>
                    </a:lnTo>
                    <a:lnTo>
                      <a:pt x="12" y="725"/>
                    </a:lnTo>
                    <a:lnTo>
                      <a:pt x="49" y="930"/>
                    </a:lnTo>
                    <a:lnTo>
                      <a:pt x="109" y="1136"/>
                    </a:lnTo>
                    <a:lnTo>
                      <a:pt x="145" y="1244"/>
                    </a:lnTo>
                    <a:lnTo>
                      <a:pt x="193" y="1353"/>
                    </a:lnTo>
                    <a:lnTo>
                      <a:pt x="254" y="1450"/>
                    </a:lnTo>
                    <a:lnTo>
                      <a:pt x="314" y="1546"/>
                    </a:lnTo>
                    <a:lnTo>
                      <a:pt x="387" y="1643"/>
                    </a:lnTo>
                    <a:lnTo>
                      <a:pt x="471" y="1740"/>
                    </a:lnTo>
                    <a:lnTo>
                      <a:pt x="556" y="1824"/>
                    </a:lnTo>
                    <a:lnTo>
                      <a:pt x="665" y="1897"/>
                    </a:lnTo>
                    <a:lnTo>
                      <a:pt x="785" y="1969"/>
                    </a:lnTo>
                    <a:lnTo>
                      <a:pt x="906" y="2029"/>
                    </a:lnTo>
                    <a:lnTo>
                      <a:pt x="1051" y="2090"/>
                    </a:lnTo>
                    <a:lnTo>
                      <a:pt x="1208" y="2138"/>
                    </a:lnTo>
                    <a:lnTo>
                      <a:pt x="1377" y="2162"/>
                    </a:lnTo>
                    <a:lnTo>
                      <a:pt x="1558" y="2186"/>
                    </a:lnTo>
                    <a:lnTo>
                      <a:pt x="1752" y="2199"/>
                    </a:lnTo>
                    <a:lnTo>
                      <a:pt x="1969" y="2199"/>
                    </a:lnTo>
                    <a:lnTo>
                      <a:pt x="459" y="2452"/>
                    </a:lnTo>
                    <a:lnTo>
                      <a:pt x="520" y="2537"/>
                    </a:lnTo>
                    <a:lnTo>
                      <a:pt x="580" y="2646"/>
                    </a:lnTo>
                    <a:lnTo>
                      <a:pt x="665" y="2778"/>
                    </a:lnTo>
                    <a:lnTo>
                      <a:pt x="785" y="2911"/>
                    </a:lnTo>
                    <a:lnTo>
                      <a:pt x="918" y="3056"/>
                    </a:lnTo>
                    <a:lnTo>
                      <a:pt x="1087" y="3189"/>
                    </a:lnTo>
                    <a:lnTo>
                      <a:pt x="1184" y="3262"/>
                    </a:lnTo>
                    <a:lnTo>
                      <a:pt x="1281" y="3310"/>
                    </a:lnTo>
                    <a:lnTo>
                      <a:pt x="1389" y="3370"/>
                    </a:lnTo>
                    <a:lnTo>
                      <a:pt x="1498" y="3407"/>
                    </a:lnTo>
                    <a:lnTo>
                      <a:pt x="1619" y="3443"/>
                    </a:lnTo>
                    <a:lnTo>
                      <a:pt x="1752" y="3467"/>
                    </a:lnTo>
                    <a:lnTo>
                      <a:pt x="1885" y="3479"/>
                    </a:lnTo>
                    <a:lnTo>
                      <a:pt x="2030" y="3479"/>
                    </a:lnTo>
                    <a:lnTo>
                      <a:pt x="2175" y="3467"/>
                    </a:lnTo>
                    <a:lnTo>
                      <a:pt x="2332" y="3431"/>
                    </a:lnTo>
                    <a:lnTo>
                      <a:pt x="2489" y="3382"/>
                    </a:lnTo>
                    <a:lnTo>
                      <a:pt x="2658" y="3322"/>
                    </a:lnTo>
                    <a:lnTo>
                      <a:pt x="2839" y="3237"/>
                    </a:lnTo>
                    <a:lnTo>
                      <a:pt x="3020" y="3129"/>
                    </a:lnTo>
                    <a:lnTo>
                      <a:pt x="3213" y="3008"/>
                    </a:lnTo>
                    <a:lnTo>
                      <a:pt x="3419" y="2851"/>
                    </a:lnTo>
                    <a:lnTo>
                      <a:pt x="3624" y="2682"/>
                    </a:lnTo>
                    <a:lnTo>
                      <a:pt x="3830" y="2476"/>
                    </a:lnTo>
                    <a:lnTo>
                      <a:pt x="3842" y="2525"/>
                    </a:lnTo>
                    <a:lnTo>
                      <a:pt x="3854" y="2633"/>
                    </a:lnTo>
                    <a:lnTo>
                      <a:pt x="3902" y="2778"/>
                    </a:lnTo>
                    <a:lnTo>
                      <a:pt x="3938" y="2863"/>
                    </a:lnTo>
                    <a:lnTo>
                      <a:pt x="3987" y="2948"/>
                    </a:lnTo>
                    <a:lnTo>
                      <a:pt x="4047" y="3020"/>
                    </a:lnTo>
                    <a:lnTo>
                      <a:pt x="4119" y="3092"/>
                    </a:lnTo>
                    <a:lnTo>
                      <a:pt x="4216" y="3153"/>
                    </a:lnTo>
                    <a:lnTo>
                      <a:pt x="4325" y="3201"/>
                    </a:lnTo>
                    <a:lnTo>
                      <a:pt x="4446" y="3225"/>
                    </a:lnTo>
                    <a:lnTo>
                      <a:pt x="4603" y="3237"/>
                    </a:lnTo>
                    <a:lnTo>
                      <a:pt x="4772" y="3213"/>
                    </a:lnTo>
                    <a:lnTo>
                      <a:pt x="4977" y="3165"/>
                    </a:lnTo>
                    <a:lnTo>
                      <a:pt x="4989" y="3527"/>
                    </a:lnTo>
                    <a:lnTo>
                      <a:pt x="5001" y="3902"/>
                    </a:lnTo>
                    <a:lnTo>
                      <a:pt x="5038" y="4337"/>
                    </a:lnTo>
                    <a:lnTo>
                      <a:pt x="5074" y="4759"/>
                    </a:lnTo>
                    <a:lnTo>
                      <a:pt x="5110" y="4953"/>
                    </a:lnTo>
                    <a:lnTo>
                      <a:pt x="5146" y="5134"/>
                    </a:lnTo>
                    <a:lnTo>
                      <a:pt x="5182" y="5279"/>
                    </a:lnTo>
                    <a:lnTo>
                      <a:pt x="5231" y="5400"/>
                    </a:lnTo>
                    <a:lnTo>
                      <a:pt x="5255" y="5436"/>
                    </a:lnTo>
                    <a:lnTo>
                      <a:pt x="5279" y="5472"/>
                    </a:lnTo>
                    <a:lnTo>
                      <a:pt x="5303" y="5484"/>
                    </a:lnTo>
                    <a:lnTo>
                      <a:pt x="5339" y="5496"/>
                    </a:lnTo>
                    <a:lnTo>
                      <a:pt x="5364" y="5496"/>
                    </a:lnTo>
                    <a:lnTo>
                      <a:pt x="5376" y="5472"/>
                    </a:lnTo>
                    <a:lnTo>
                      <a:pt x="5424" y="5424"/>
                    </a:lnTo>
                    <a:lnTo>
                      <a:pt x="5460" y="5363"/>
                    </a:lnTo>
                    <a:lnTo>
                      <a:pt x="5497" y="5279"/>
                    </a:lnTo>
                    <a:lnTo>
                      <a:pt x="5557" y="5134"/>
                    </a:lnTo>
                    <a:lnTo>
                      <a:pt x="5569" y="5061"/>
                    </a:lnTo>
                    <a:lnTo>
                      <a:pt x="5629" y="4844"/>
                    </a:lnTo>
                    <a:lnTo>
                      <a:pt x="5702" y="4615"/>
                    </a:lnTo>
                    <a:lnTo>
                      <a:pt x="5786" y="4385"/>
                    </a:lnTo>
                    <a:lnTo>
                      <a:pt x="5847" y="4264"/>
                    </a:lnTo>
                    <a:lnTo>
                      <a:pt x="5907" y="4156"/>
                    </a:lnTo>
                    <a:lnTo>
                      <a:pt x="5980" y="4071"/>
                    </a:lnTo>
                    <a:lnTo>
                      <a:pt x="6064" y="3998"/>
                    </a:lnTo>
                    <a:lnTo>
                      <a:pt x="6149" y="3950"/>
                    </a:lnTo>
                    <a:lnTo>
                      <a:pt x="6185" y="3938"/>
                    </a:lnTo>
                    <a:lnTo>
                      <a:pt x="6233" y="3926"/>
                    </a:lnTo>
                    <a:lnTo>
                      <a:pt x="6282" y="3938"/>
                    </a:lnTo>
                    <a:lnTo>
                      <a:pt x="6330" y="3950"/>
                    </a:lnTo>
                    <a:lnTo>
                      <a:pt x="6378" y="3962"/>
                    </a:lnTo>
                    <a:lnTo>
                      <a:pt x="6427" y="3998"/>
                    </a:lnTo>
                    <a:lnTo>
                      <a:pt x="6523" y="4083"/>
                    </a:lnTo>
                    <a:lnTo>
                      <a:pt x="6608" y="4168"/>
                    </a:lnTo>
                    <a:lnTo>
                      <a:pt x="6680" y="4264"/>
                    </a:lnTo>
                    <a:lnTo>
                      <a:pt x="6741" y="4373"/>
                    </a:lnTo>
                    <a:lnTo>
                      <a:pt x="6789" y="4482"/>
                    </a:lnTo>
                    <a:lnTo>
                      <a:pt x="6813" y="4602"/>
                    </a:lnTo>
                    <a:lnTo>
                      <a:pt x="6825" y="4723"/>
                    </a:lnTo>
                    <a:lnTo>
                      <a:pt x="6813" y="4844"/>
                    </a:lnTo>
                    <a:lnTo>
                      <a:pt x="6789" y="4965"/>
                    </a:lnTo>
                    <a:lnTo>
                      <a:pt x="6741" y="5086"/>
                    </a:lnTo>
                    <a:lnTo>
                      <a:pt x="6680" y="5206"/>
                    </a:lnTo>
                    <a:lnTo>
                      <a:pt x="6584" y="5315"/>
                    </a:lnTo>
                    <a:lnTo>
                      <a:pt x="6475" y="5424"/>
                    </a:lnTo>
                    <a:lnTo>
                      <a:pt x="6342" y="5533"/>
                    </a:lnTo>
                    <a:lnTo>
                      <a:pt x="6185" y="5617"/>
                    </a:lnTo>
                    <a:lnTo>
                      <a:pt x="6004" y="5702"/>
                    </a:lnTo>
                    <a:lnTo>
                      <a:pt x="7864" y="6547"/>
                    </a:lnTo>
                    <a:lnTo>
                      <a:pt x="7973" y="6004"/>
                    </a:lnTo>
                    <a:lnTo>
                      <a:pt x="8227" y="4735"/>
                    </a:lnTo>
                    <a:lnTo>
                      <a:pt x="8372" y="3986"/>
                    </a:lnTo>
                    <a:lnTo>
                      <a:pt x="8492" y="3262"/>
                    </a:lnTo>
                    <a:lnTo>
                      <a:pt x="8589" y="2597"/>
                    </a:lnTo>
                    <a:lnTo>
                      <a:pt x="8613" y="2319"/>
                    </a:lnTo>
                    <a:lnTo>
                      <a:pt x="8637" y="2090"/>
                    </a:lnTo>
                    <a:lnTo>
                      <a:pt x="8625" y="1945"/>
                    </a:lnTo>
                    <a:lnTo>
                      <a:pt x="8601" y="1836"/>
                    </a:lnTo>
                    <a:lnTo>
                      <a:pt x="8553" y="1740"/>
                    </a:lnTo>
                    <a:lnTo>
                      <a:pt x="8480" y="1667"/>
                    </a:lnTo>
                    <a:lnTo>
                      <a:pt x="8408" y="1619"/>
                    </a:lnTo>
                    <a:lnTo>
                      <a:pt x="8311" y="1570"/>
                    </a:lnTo>
                    <a:lnTo>
                      <a:pt x="8215" y="1546"/>
                    </a:lnTo>
                    <a:lnTo>
                      <a:pt x="8118" y="1534"/>
                    </a:lnTo>
                    <a:lnTo>
                      <a:pt x="8021" y="1522"/>
                    </a:lnTo>
                    <a:lnTo>
                      <a:pt x="7913" y="1522"/>
                    </a:lnTo>
                    <a:lnTo>
                      <a:pt x="7743" y="1546"/>
                    </a:lnTo>
                    <a:lnTo>
                      <a:pt x="7623" y="1558"/>
                    </a:lnTo>
                    <a:lnTo>
                      <a:pt x="7574" y="1570"/>
                    </a:lnTo>
                    <a:lnTo>
                      <a:pt x="7574" y="1570"/>
                    </a:lnTo>
                    <a:lnTo>
                      <a:pt x="7586" y="1522"/>
                    </a:lnTo>
                    <a:lnTo>
                      <a:pt x="7598" y="1389"/>
                    </a:lnTo>
                    <a:lnTo>
                      <a:pt x="7611" y="1196"/>
                    </a:lnTo>
                    <a:lnTo>
                      <a:pt x="7611" y="1087"/>
                    </a:lnTo>
                    <a:lnTo>
                      <a:pt x="7598" y="966"/>
                    </a:lnTo>
                    <a:lnTo>
                      <a:pt x="7586" y="846"/>
                    </a:lnTo>
                    <a:lnTo>
                      <a:pt x="7550" y="737"/>
                    </a:lnTo>
                    <a:lnTo>
                      <a:pt x="7514" y="616"/>
                    </a:lnTo>
                    <a:lnTo>
                      <a:pt x="7453" y="519"/>
                    </a:lnTo>
                    <a:lnTo>
                      <a:pt x="7381" y="423"/>
                    </a:lnTo>
                    <a:lnTo>
                      <a:pt x="7284" y="338"/>
                    </a:lnTo>
                    <a:lnTo>
                      <a:pt x="7176" y="278"/>
                    </a:lnTo>
                    <a:lnTo>
                      <a:pt x="7043" y="230"/>
                    </a:lnTo>
                    <a:lnTo>
                      <a:pt x="6886" y="205"/>
                    </a:lnTo>
                    <a:lnTo>
                      <a:pt x="6717" y="181"/>
                    </a:lnTo>
                    <a:lnTo>
                      <a:pt x="6535" y="169"/>
                    </a:lnTo>
                    <a:lnTo>
                      <a:pt x="6342" y="157"/>
                    </a:lnTo>
                    <a:lnTo>
                      <a:pt x="5907" y="157"/>
                    </a:lnTo>
                    <a:lnTo>
                      <a:pt x="5678" y="181"/>
                    </a:lnTo>
                    <a:lnTo>
                      <a:pt x="5436" y="205"/>
                    </a:lnTo>
                    <a:lnTo>
                      <a:pt x="5182" y="242"/>
                    </a:lnTo>
                    <a:lnTo>
                      <a:pt x="4917" y="290"/>
                    </a:lnTo>
                    <a:lnTo>
                      <a:pt x="4651" y="338"/>
                    </a:lnTo>
                    <a:lnTo>
                      <a:pt x="4373" y="411"/>
                    </a:lnTo>
                    <a:lnTo>
                      <a:pt x="4083" y="495"/>
                    </a:lnTo>
                    <a:lnTo>
                      <a:pt x="3793" y="580"/>
                    </a:lnTo>
                    <a:lnTo>
                      <a:pt x="3491" y="689"/>
                    </a:lnTo>
                    <a:lnTo>
                      <a:pt x="3177" y="809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3" name="Google Shape;233;p17"/>
            <p:cNvSpPr/>
            <p:nvPr/>
          </p:nvSpPr>
          <p:spPr>
            <a:xfrm>
              <a:off x="5669800" y="1361225"/>
              <a:ext cx="181200" cy="181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4923800" y="2755975"/>
              <a:ext cx="181200" cy="181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5669800" y="4300800"/>
              <a:ext cx="181200" cy="181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17"/>
          <p:cNvGrpSpPr/>
          <p:nvPr/>
        </p:nvGrpSpPr>
        <p:grpSpPr>
          <a:xfrm>
            <a:off x="2927749" y="3968096"/>
            <a:ext cx="1066739" cy="732248"/>
            <a:chOff x="2927749" y="3968096"/>
            <a:chExt cx="1066739" cy="732248"/>
          </a:xfrm>
        </p:grpSpPr>
        <p:grpSp>
          <p:nvGrpSpPr>
            <p:cNvPr id="237" name="Google Shape;237;p17"/>
            <p:cNvGrpSpPr/>
            <p:nvPr/>
          </p:nvGrpSpPr>
          <p:grpSpPr>
            <a:xfrm>
              <a:off x="2927749" y="3968096"/>
              <a:ext cx="732248" cy="732248"/>
              <a:chOff x="12355474" y="2327321"/>
              <a:chExt cx="732248" cy="732248"/>
            </a:xfrm>
          </p:grpSpPr>
          <p:sp>
            <p:nvSpPr>
              <p:cNvPr id="238" name="Google Shape;238;p17"/>
              <p:cNvSpPr/>
              <p:nvPr/>
            </p:nvSpPr>
            <p:spPr>
              <a:xfrm>
                <a:off x="12397102" y="2368950"/>
                <a:ext cx="648990" cy="648990"/>
              </a:xfrm>
              <a:custGeom>
                <a:avLst/>
                <a:gdLst/>
                <a:ahLst/>
                <a:cxnLst/>
                <a:rect l="l" t="t" r="r" b="b"/>
                <a:pathLst>
                  <a:path w="11864" h="11864" extrusionOk="0">
                    <a:moveTo>
                      <a:pt x="2211" y="1"/>
                    </a:moveTo>
                    <a:lnTo>
                      <a:pt x="1982" y="13"/>
                    </a:lnTo>
                    <a:lnTo>
                      <a:pt x="1764" y="49"/>
                    </a:lnTo>
                    <a:lnTo>
                      <a:pt x="1547" y="97"/>
                    </a:lnTo>
                    <a:lnTo>
                      <a:pt x="1354" y="182"/>
                    </a:lnTo>
                    <a:lnTo>
                      <a:pt x="1160" y="267"/>
                    </a:lnTo>
                    <a:lnTo>
                      <a:pt x="979" y="375"/>
                    </a:lnTo>
                    <a:lnTo>
                      <a:pt x="810" y="508"/>
                    </a:lnTo>
                    <a:lnTo>
                      <a:pt x="653" y="653"/>
                    </a:lnTo>
                    <a:lnTo>
                      <a:pt x="508" y="810"/>
                    </a:lnTo>
                    <a:lnTo>
                      <a:pt x="375" y="979"/>
                    </a:lnTo>
                    <a:lnTo>
                      <a:pt x="267" y="1160"/>
                    </a:lnTo>
                    <a:lnTo>
                      <a:pt x="182" y="1354"/>
                    </a:lnTo>
                    <a:lnTo>
                      <a:pt x="109" y="1547"/>
                    </a:lnTo>
                    <a:lnTo>
                      <a:pt x="49" y="1764"/>
                    </a:lnTo>
                    <a:lnTo>
                      <a:pt x="13" y="1982"/>
                    </a:lnTo>
                    <a:lnTo>
                      <a:pt x="1" y="2199"/>
                    </a:lnTo>
                    <a:lnTo>
                      <a:pt x="1" y="9665"/>
                    </a:lnTo>
                    <a:lnTo>
                      <a:pt x="13" y="9882"/>
                    </a:lnTo>
                    <a:lnTo>
                      <a:pt x="49" y="10100"/>
                    </a:lnTo>
                    <a:lnTo>
                      <a:pt x="109" y="10317"/>
                    </a:lnTo>
                    <a:lnTo>
                      <a:pt x="182" y="10522"/>
                    </a:lnTo>
                    <a:lnTo>
                      <a:pt x="267" y="10716"/>
                    </a:lnTo>
                    <a:lnTo>
                      <a:pt x="375" y="10897"/>
                    </a:lnTo>
                    <a:lnTo>
                      <a:pt x="508" y="11066"/>
                    </a:lnTo>
                    <a:lnTo>
                      <a:pt x="653" y="11223"/>
                    </a:lnTo>
                    <a:lnTo>
                      <a:pt x="810" y="11356"/>
                    </a:lnTo>
                    <a:lnTo>
                      <a:pt x="979" y="11489"/>
                    </a:lnTo>
                    <a:lnTo>
                      <a:pt x="1160" y="11598"/>
                    </a:lnTo>
                    <a:lnTo>
                      <a:pt x="1354" y="11694"/>
                    </a:lnTo>
                    <a:lnTo>
                      <a:pt x="1547" y="11767"/>
                    </a:lnTo>
                    <a:lnTo>
                      <a:pt x="1764" y="11815"/>
                    </a:lnTo>
                    <a:lnTo>
                      <a:pt x="1982" y="11851"/>
                    </a:lnTo>
                    <a:lnTo>
                      <a:pt x="2211" y="11863"/>
                    </a:lnTo>
                    <a:lnTo>
                      <a:pt x="9665" y="11863"/>
                    </a:lnTo>
                    <a:lnTo>
                      <a:pt x="9882" y="11851"/>
                    </a:lnTo>
                    <a:lnTo>
                      <a:pt x="10112" y="11815"/>
                    </a:lnTo>
                    <a:lnTo>
                      <a:pt x="10317" y="11767"/>
                    </a:lnTo>
                    <a:lnTo>
                      <a:pt x="10522" y="11694"/>
                    </a:lnTo>
                    <a:lnTo>
                      <a:pt x="10716" y="11598"/>
                    </a:lnTo>
                    <a:lnTo>
                      <a:pt x="10897" y="11489"/>
                    </a:lnTo>
                    <a:lnTo>
                      <a:pt x="11066" y="11356"/>
                    </a:lnTo>
                    <a:lnTo>
                      <a:pt x="11223" y="11223"/>
                    </a:lnTo>
                    <a:lnTo>
                      <a:pt x="11356" y="11066"/>
                    </a:lnTo>
                    <a:lnTo>
                      <a:pt x="11489" y="10897"/>
                    </a:lnTo>
                    <a:lnTo>
                      <a:pt x="11597" y="10716"/>
                    </a:lnTo>
                    <a:lnTo>
                      <a:pt x="11694" y="10522"/>
                    </a:lnTo>
                    <a:lnTo>
                      <a:pt x="11767" y="10317"/>
                    </a:lnTo>
                    <a:lnTo>
                      <a:pt x="11815" y="10100"/>
                    </a:lnTo>
                    <a:lnTo>
                      <a:pt x="11851" y="9882"/>
                    </a:lnTo>
                    <a:lnTo>
                      <a:pt x="11863" y="9665"/>
                    </a:lnTo>
                    <a:lnTo>
                      <a:pt x="11863" y="2199"/>
                    </a:lnTo>
                    <a:lnTo>
                      <a:pt x="11851" y="1982"/>
                    </a:lnTo>
                    <a:lnTo>
                      <a:pt x="11815" y="1764"/>
                    </a:lnTo>
                    <a:lnTo>
                      <a:pt x="11767" y="1547"/>
                    </a:lnTo>
                    <a:lnTo>
                      <a:pt x="11694" y="1354"/>
                    </a:lnTo>
                    <a:lnTo>
                      <a:pt x="11597" y="1160"/>
                    </a:lnTo>
                    <a:lnTo>
                      <a:pt x="11489" y="979"/>
                    </a:lnTo>
                    <a:lnTo>
                      <a:pt x="11356" y="810"/>
                    </a:lnTo>
                    <a:lnTo>
                      <a:pt x="11223" y="653"/>
                    </a:lnTo>
                    <a:lnTo>
                      <a:pt x="11066" y="508"/>
                    </a:lnTo>
                    <a:lnTo>
                      <a:pt x="10897" y="375"/>
                    </a:lnTo>
                    <a:lnTo>
                      <a:pt x="10716" y="267"/>
                    </a:lnTo>
                    <a:lnTo>
                      <a:pt x="10522" y="182"/>
                    </a:lnTo>
                    <a:lnTo>
                      <a:pt x="10317" y="97"/>
                    </a:lnTo>
                    <a:lnTo>
                      <a:pt x="10112" y="49"/>
                    </a:lnTo>
                    <a:lnTo>
                      <a:pt x="9882" y="13"/>
                    </a:lnTo>
                    <a:lnTo>
                      <a:pt x="96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12355474" y="2327321"/>
                <a:ext cx="732248" cy="732248"/>
              </a:xfrm>
              <a:custGeom>
                <a:avLst/>
                <a:gdLst/>
                <a:ahLst/>
                <a:cxnLst/>
                <a:rect l="l" t="t" r="r" b="b"/>
                <a:pathLst>
                  <a:path w="13386" h="13386" extrusionOk="0">
                    <a:moveTo>
                      <a:pt x="10426" y="762"/>
                    </a:moveTo>
                    <a:lnTo>
                      <a:pt x="10643" y="774"/>
                    </a:lnTo>
                    <a:lnTo>
                      <a:pt x="10873" y="810"/>
                    </a:lnTo>
                    <a:lnTo>
                      <a:pt x="11078" y="858"/>
                    </a:lnTo>
                    <a:lnTo>
                      <a:pt x="11283" y="943"/>
                    </a:lnTo>
                    <a:lnTo>
                      <a:pt x="11477" y="1028"/>
                    </a:lnTo>
                    <a:lnTo>
                      <a:pt x="11658" y="1136"/>
                    </a:lnTo>
                    <a:lnTo>
                      <a:pt x="11827" y="1269"/>
                    </a:lnTo>
                    <a:lnTo>
                      <a:pt x="11984" y="1414"/>
                    </a:lnTo>
                    <a:lnTo>
                      <a:pt x="12117" y="1571"/>
                    </a:lnTo>
                    <a:lnTo>
                      <a:pt x="12250" y="1740"/>
                    </a:lnTo>
                    <a:lnTo>
                      <a:pt x="12358" y="1921"/>
                    </a:lnTo>
                    <a:lnTo>
                      <a:pt x="12455" y="2115"/>
                    </a:lnTo>
                    <a:lnTo>
                      <a:pt x="12528" y="2308"/>
                    </a:lnTo>
                    <a:lnTo>
                      <a:pt x="12576" y="2525"/>
                    </a:lnTo>
                    <a:lnTo>
                      <a:pt x="12612" y="2743"/>
                    </a:lnTo>
                    <a:lnTo>
                      <a:pt x="12624" y="2960"/>
                    </a:lnTo>
                    <a:lnTo>
                      <a:pt x="12624" y="10426"/>
                    </a:lnTo>
                    <a:lnTo>
                      <a:pt x="12612" y="10643"/>
                    </a:lnTo>
                    <a:lnTo>
                      <a:pt x="12576" y="10861"/>
                    </a:lnTo>
                    <a:lnTo>
                      <a:pt x="12528" y="11078"/>
                    </a:lnTo>
                    <a:lnTo>
                      <a:pt x="12455" y="11283"/>
                    </a:lnTo>
                    <a:lnTo>
                      <a:pt x="12358" y="11477"/>
                    </a:lnTo>
                    <a:lnTo>
                      <a:pt x="12250" y="11658"/>
                    </a:lnTo>
                    <a:lnTo>
                      <a:pt x="12117" y="11827"/>
                    </a:lnTo>
                    <a:lnTo>
                      <a:pt x="11984" y="11984"/>
                    </a:lnTo>
                    <a:lnTo>
                      <a:pt x="11827" y="12117"/>
                    </a:lnTo>
                    <a:lnTo>
                      <a:pt x="11658" y="12250"/>
                    </a:lnTo>
                    <a:lnTo>
                      <a:pt x="11477" y="12359"/>
                    </a:lnTo>
                    <a:lnTo>
                      <a:pt x="11283" y="12455"/>
                    </a:lnTo>
                    <a:lnTo>
                      <a:pt x="11078" y="12528"/>
                    </a:lnTo>
                    <a:lnTo>
                      <a:pt x="10873" y="12576"/>
                    </a:lnTo>
                    <a:lnTo>
                      <a:pt x="10643" y="12612"/>
                    </a:lnTo>
                    <a:lnTo>
                      <a:pt x="10426" y="12624"/>
                    </a:lnTo>
                    <a:lnTo>
                      <a:pt x="2972" y="12624"/>
                    </a:lnTo>
                    <a:lnTo>
                      <a:pt x="2743" y="12612"/>
                    </a:lnTo>
                    <a:lnTo>
                      <a:pt x="2525" y="12576"/>
                    </a:lnTo>
                    <a:lnTo>
                      <a:pt x="2308" y="12528"/>
                    </a:lnTo>
                    <a:lnTo>
                      <a:pt x="2115" y="12455"/>
                    </a:lnTo>
                    <a:lnTo>
                      <a:pt x="1921" y="12359"/>
                    </a:lnTo>
                    <a:lnTo>
                      <a:pt x="1740" y="12250"/>
                    </a:lnTo>
                    <a:lnTo>
                      <a:pt x="1571" y="12117"/>
                    </a:lnTo>
                    <a:lnTo>
                      <a:pt x="1414" y="11984"/>
                    </a:lnTo>
                    <a:lnTo>
                      <a:pt x="1269" y="11827"/>
                    </a:lnTo>
                    <a:lnTo>
                      <a:pt x="1136" y="11658"/>
                    </a:lnTo>
                    <a:lnTo>
                      <a:pt x="1028" y="11477"/>
                    </a:lnTo>
                    <a:lnTo>
                      <a:pt x="943" y="11283"/>
                    </a:lnTo>
                    <a:lnTo>
                      <a:pt x="870" y="11078"/>
                    </a:lnTo>
                    <a:lnTo>
                      <a:pt x="810" y="10861"/>
                    </a:lnTo>
                    <a:lnTo>
                      <a:pt x="774" y="10643"/>
                    </a:lnTo>
                    <a:lnTo>
                      <a:pt x="762" y="10426"/>
                    </a:lnTo>
                    <a:lnTo>
                      <a:pt x="762" y="2960"/>
                    </a:lnTo>
                    <a:lnTo>
                      <a:pt x="774" y="2743"/>
                    </a:lnTo>
                    <a:lnTo>
                      <a:pt x="810" y="2525"/>
                    </a:lnTo>
                    <a:lnTo>
                      <a:pt x="870" y="2308"/>
                    </a:lnTo>
                    <a:lnTo>
                      <a:pt x="943" y="2115"/>
                    </a:lnTo>
                    <a:lnTo>
                      <a:pt x="1028" y="1921"/>
                    </a:lnTo>
                    <a:lnTo>
                      <a:pt x="1136" y="1740"/>
                    </a:lnTo>
                    <a:lnTo>
                      <a:pt x="1269" y="1571"/>
                    </a:lnTo>
                    <a:lnTo>
                      <a:pt x="1414" y="1414"/>
                    </a:lnTo>
                    <a:lnTo>
                      <a:pt x="1571" y="1269"/>
                    </a:lnTo>
                    <a:lnTo>
                      <a:pt x="1740" y="1136"/>
                    </a:lnTo>
                    <a:lnTo>
                      <a:pt x="1921" y="1028"/>
                    </a:lnTo>
                    <a:lnTo>
                      <a:pt x="2115" y="943"/>
                    </a:lnTo>
                    <a:lnTo>
                      <a:pt x="2308" y="858"/>
                    </a:lnTo>
                    <a:lnTo>
                      <a:pt x="2525" y="810"/>
                    </a:lnTo>
                    <a:lnTo>
                      <a:pt x="2743" y="774"/>
                    </a:lnTo>
                    <a:lnTo>
                      <a:pt x="2972" y="762"/>
                    </a:lnTo>
                    <a:close/>
                    <a:moveTo>
                      <a:pt x="2815" y="1"/>
                    </a:moveTo>
                    <a:lnTo>
                      <a:pt x="2658" y="13"/>
                    </a:lnTo>
                    <a:lnTo>
                      <a:pt x="2513" y="37"/>
                    </a:lnTo>
                    <a:lnTo>
                      <a:pt x="2368" y="61"/>
                    </a:lnTo>
                    <a:lnTo>
                      <a:pt x="2223" y="97"/>
                    </a:lnTo>
                    <a:lnTo>
                      <a:pt x="2091" y="134"/>
                    </a:lnTo>
                    <a:lnTo>
                      <a:pt x="1813" y="230"/>
                    </a:lnTo>
                    <a:lnTo>
                      <a:pt x="1559" y="363"/>
                    </a:lnTo>
                    <a:lnTo>
                      <a:pt x="1305" y="508"/>
                    </a:lnTo>
                    <a:lnTo>
                      <a:pt x="1076" y="677"/>
                    </a:lnTo>
                    <a:lnTo>
                      <a:pt x="870" y="871"/>
                    </a:lnTo>
                    <a:lnTo>
                      <a:pt x="677" y="1076"/>
                    </a:lnTo>
                    <a:lnTo>
                      <a:pt x="508" y="1305"/>
                    </a:lnTo>
                    <a:lnTo>
                      <a:pt x="363" y="1547"/>
                    </a:lnTo>
                    <a:lnTo>
                      <a:pt x="230" y="1813"/>
                    </a:lnTo>
                    <a:lnTo>
                      <a:pt x="134" y="2091"/>
                    </a:lnTo>
                    <a:lnTo>
                      <a:pt x="97" y="2223"/>
                    </a:lnTo>
                    <a:lnTo>
                      <a:pt x="61" y="2368"/>
                    </a:lnTo>
                    <a:lnTo>
                      <a:pt x="37" y="2513"/>
                    </a:lnTo>
                    <a:lnTo>
                      <a:pt x="13" y="2658"/>
                    </a:lnTo>
                    <a:lnTo>
                      <a:pt x="1" y="2815"/>
                    </a:lnTo>
                    <a:lnTo>
                      <a:pt x="1" y="2960"/>
                    </a:lnTo>
                    <a:lnTo>
                      <a:pt x="1" y="10426"/>
                    </a:lnTo>
                    <a:lnTo>
                      <a:pt x="1" y="10571"/>
                    </a:lnTo>
                    <a:lnTo>
                      <a:pt x="13" y="10728"/>
                    </a:lnTo>
                    <a:lnTo>
                      <a:pt x="37" y="10873"/>
                    </a:lnTo>
                    <a:lnTo>
                      <a:pt x="61" y="11018"/>
                    </a:lnTo>
                    <a:lnTo>
                      <a:pt x="97" y="11163"/>
                    </a:lnTo>
                    <a:lnTo>
                      <a:pt x="134" y="11308"/>
                    </a:lnTo>
                    <a:lnTo>
                      <a:pt x="230" y="11573"/>
                    </a:lnTo>
                    <a:lnTo>
                      <a:pt x="363" y="11839"/>
                    </a:lnTo>
                    <a:lnTo>
                      <a:pt x="508" y="12081"/>
                    </a:lnTo>
                    <a:lnTo>
                      <a:pt x="677" y="12310"/>
                    </a:lnTo>
                    <a:lnTo>
                      <a:pt x="870" y="12516"/>
                    </a:lnTo>
                    <a:lnTo>
                      <a:pt x="1076" y="12709"/>
                    </a:lnTo>
                    <a:lnTo>
                      <a:pt x="1305" y="12878"/>
                    </a:lnTo>
                    <a:lnTo>
                      <a:pt x="1559" y="13035"/>
                    </a:lnTo>
                    <a:lnTo>
                      <a:pt x="1813" y="13156"/>
                    </a:lnTo>
                    <a:lnTo>
                      <a:pt x="2091" y="13252"/>
                    </a:lnTo>
                    <a:lnTo>
                      <a:pt x="2223" y="13301"/>
                    </a:lnTo>
                    <a:lnTo>
                      <a:pt x="2368" y="13325"/>
                    </a:lnTo>
                    <a:lnTo>
                      <a:pt x="2513" y="13361"/>
                    </a:lnTo>
                    <a:lnTo>
                      <a:pt x="2658" y="13373"/>
                    </a:lnTo>
                    <a:lnTo>
                      <a:pt x="2815" y="13385"/>
                    </a:lnTo>
                    <a:lnTo>
                      <a:pt x="10571" y="13385"/>
                    </a:lnTo>
                    <a:lnTo>
                      <a:pt x="10728" y="13373"/>
                    </a:lnTo>
                    <a:lnTo>
                      <a:pt x="10873" y="13361"/>
                    </a:lnTo>
                    <a:lnTo>
                      <a:pt x="11018" y="13325"/>
                    </a:lnTo>
                    <a:lnTo>
                      <a:pt x="11163" y="13301"/>
                    </a:lnTo>
                    <a:lnTo>
                      <a:pt x="11308" y="13252"/>
                    </a:lnTo>
                    <a:lnTo>
                      <a:pt x="11573" y="13156"/>
                    </a:lnTo>
                    <a:lnTo>
                      <a:pt x="11839" y="13035"/>
                    </a:lnTo>
                    <a:lnTo>
                      <a:pt x="12081" y="12878"/>
                    </a:lnTo>
                    <a:lnTo>
                      <a:pt x="12310" y="12709"/>
                    </a:lnTo>
                    <a:lnTo>
                      <a:pt x="12515" y="12516"/>
                    </a:lnTo>
                    <a:lnTo>
                      <a:pt x="12709" y="12310"/>
                    </a:lnTo>
                    <a:lnTo>
                      <a:pt x="12878" y="12081"/>
                    </a:lnTo>
                    <a:lnTo>
                      <a:pt x="13035" y="11839"/>
                    </a:lnTo>
                    <a:lnTo>
                      <a:pt x="13156" y="11573"/>
                    </a:lnTo>
                    <a:lnTo>
                      <a:pt x="13252" y="11308"/>
                    </a:lnTo>
                    <a:lnTo>
                      <a:pt x="13301" y="11163"/>
                    </a:lnTo>
                    <a:lnTo>
                      <a:pt x="13325" y="11018"/>
                    </a:lnTo>
                    <a:lnTo>
                      <a:pt x="13361" y="10873"/>
                    </a:lnTo>
                    <a:lnTo>
                      <a:pt x="13373" y="10728"/>
                    </a:lnTo>
                    <a:lnTo>
                      <a:pt x="13385" y="10571"/>
                    </a:lnTo>
                    <a:lnTo>
                      <a:pt x="13385" y="10426"/>
                    </a:lnTo>
                    <a:lnTo>
                      <a:pt x="13385" y="2960"/>
                    </a:lnTo>
                    <a:lnTo>
                      <a:pt x="13385" y="2815"/>
                    </a:lnTo>
                    <a:lnTo>
                      <a:pt x="13373" y="2658"/>
                    </a:lnTo>
                    <a:lnTo>
                      <a:pt x="13361" y="2513"/>
                    </a:lnTo>
                    <a:lnTo>
                      <a:pt x="13325" y="2368"/>
                    </a:lnTo>
                    <a:lnTo>
                      <a:pt x="13301" y="2223"/>
                    </a:lnTo>
                    <a:lnTo>
                      <a:pt x="13252" y="2091"/>
                    </a:lnTo>
                    <a:lnTo>
                      <a:pt x="13156" y="1813"/>
                    </a:lnTo>
                    <a:lnTo>
                      <a:pt x="13035" y="1547"/>
                    </a:lnTo>
                    <a:lnTo>
                      <a:pt x="12878" y="1305"/>
                    </a:lnTo>
                    <a:lnTo>
                      <a:pt x="12709" y="1076"/>
                    </a:lnTo>
                    <a:lnTo>
                      <a:pt x="12515" y="871"/>
                    </a:lnTo>
                    <a:lnTo>
                      <a:pt x="12310" y="677"/>
                    </a:lnTo>
                    <a:lnTo>
                      <a:pt x="12081" y="508"/>
                    </a:lnTo>
                    <a:lnTo>
                      <a:pt x="11839" y="363"/>
                    </a:lnTo>
                    <a:lnTo>
                      <a:pt x="11573" y="230"/>
                    </a:lnTo>
                    <a:lnTo>
                      <a:pt x="11308" y="134"/>
                    </a:lnTo>
                    <a:lnTo>
                      <a:pt x="11163" y="97"/>
                    </a:lnTo>
                    <a:lnTo>
                      <a:pt x="11018" y="61"/>
                    </a:lnTo>
                    <a:lnTo>
                      <a:pt x="10873" y="37"/>
                    </a:lnTo>
                    <a:lnTo>
                      <a:pt x="10728" y="13"/>
                    </a:lnTo>
                    <a:lnTo>
                      <a:pt x="1057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7"/>
              <p:cNvSpPr/>
              <p:nvPr/>
            </p:nvSpPr>
            <p:spPr>
              <a:xfrm>
                <a:off x="12397102" y="2368950"/>
                <a:ext cx="648990" cy="648990"/>
              </a:xfrm>
              <a:custGeom>
                <a:avLst/>
                <a:gdLst/>
                <a:ahLst/>
                <a:cxnLst/>
                <a:rect l="l" t="t" r="r" b="b"/>
                <a:pathLst>
                  <a:path w="11864" h="11864" fill="none" extrusionOk="0">
                    <a:moveTo>
                      <a:pt x="9665" y="1"/>
                    </a:moveTo>
                    <a:lnTo>
                      <a:pt x="9665" y="1"/>
                    </a:lnTo>
                    <a:lnTo>
                      <a:pt x="9882" y="13"/>
                    </a:lnTo>
                    <a:lnTo>
                      <a:pt x="10112" y="49"/>
                    </a:lnTo>
                    <a:lnTo>
                      <a:pt x="10317" y="97"/>
                    </a:lnTo>
                    <a:lnTo>
                      <a:pt x="10522" y="182"/>
                    </a:lnTo>
                    <a:lnTo>
                      <a:pt x="10716" y="267"/>
                    </a:lnTo>
                    <a:lnTo>
                      <a:pt x="10897" y="375"/>
                    </a:lnTo>
                    <a:lnTo>
                      <a:pt x="11066" y="508"/>
                    </a:lnTo>
                    <a:lnTo>
                      <a:pt x="11223" y="653"/>
                    </a:lnTo>
                    <a:lnTo>
                      <a:pt x="11356" y="810"/>
                    </a:lnTo>
                    <a:lnTo>
                      <a:pt x="11489" y="979"/>
                    </a:lnTo>
                    <a:lnTo>
                      <a:pt x="11597" y="1160"/>
                    </a:lnTo>
                    <a:lnTo>
                      <a:pt x="11694" y="1354"/>
                    </a:lnTo>
                    <a:lnTo>
                      <a:pt x="11767" y="1547"/>
                    </a:lnTo>
                    <a:lnTo>
                      <a:pt x="11815" y="1764"/>
                    </a:lnTo>
                    <a:lnTo>
                      <a:pt x="11851" y="1982"/>
                    </a:lnTo>
                    <a:lnTo>
                      <a:pt x="11863" y="2199"/>
                    </a:lnTo>
                    <a:lnTo>
                      <a:pt x="11863" y="9665"/>
                    </a:lnTo>
                    <a:lnTo>
                      <a:pt x="11863" y="9665"/>
                    </a:lnTo>
                    <a:lnTo>
                      <a:pt x="11851" y="9882"/>
                    </a:lnTo>
                    <a:lnTo>
                      <a:pt x="11815" y="10100"/>
                    </a:lnTo>
                    <a:lnTo>
                      <a:pt x="11767" y="10317"/>
                    </a:lnTo>
                    <a:lnTo>
                      <a:pt x="11694" y="10522"/>
                    </a:lnTo>
                    <a:lnTo>
                      <a:pt x="11597" y="10716"/>
                    </a:lnTo>
                    <a:lnTo>
                      <a:pt x="11489" y="10897"/>
                    </a:lnTo>
                    <a:lnTo>
                      <a:pt x="11356" y="11066"/>
                    </a:lnTo>
                    <a:lnTo>
                      <a:pt x="11223" y="11223"/>
                    </a:lnTo>
                    <a:lnTo>
                      <a:pt x="11066" y="11356"/>
                    </a:lnTo>
                    <a:lnTo>
                      <a:pt x="10897" y="11489"/>
                    </a:lnTo>
                    <a:lnTo>
                      <a:pt x="10716" y="11598"/>
                    </a:lnTo>
                    <a:lnTo>
                      <a:pt x="10522" y="11694"/>
                    </a:lnTo>
                    <a:lnTo>
                      <a:pt x="10317" y="11767"/>
                    </a:lnTo>
                    <a:lnTo>
                      <a:pt x="10112" y="11815"/>
                    </a:lnTo>
                    <a:lnTo>
                      <a:pt x="9882" y="11851"/>
                    </a:lnTo>
                    <a:lnTo>
                      <a:pt x="9665" y="11863"/>
                    </a:lnTo>
                    <a:lnTo>
                      <a:pt x="2211" y="11863"/>
                    </a:lnTo>
                    <a:lnTo>
                      <a:pt x="2211" y="11863"/>
                    </a:lnTo>
                    <a:lnTo>
                      <a:pt x="1982" y="11851"/>
                    </a:lnTo>
                    <a:lnTo>
                      <a:pt x="1764" y="11815"/>
                    </a:lnTo>
                    <a:lnTo>
                      <a:pt x="1547" y="11767"/>
                    </a:lnTo>
                    <a:lnTo>
                      <a:pt x="1354" y="11694"/>
                    </a:lnTo>
                    <a:lnTo>
                      <a:pt x="1160" y="11598"/>
                    </a:lnTo>
                    <a:lnTo>
                      <a:pt x="979" y="11489"/>
                    </a:lnTo>
                    <a:lnTo>
                      <a:pt x="810" y="11356"/>
                    </a:lnTo>
                    <a:lnTo>
                      <a:pt x="653" y="11223"/>
                    </a:lnTo>
                    <a:lnTo>
                      <a:pt x="508" y="11066"/>
                    </a:lnTo>
                    <a:lnTo>
                      <a:pt x="375" y="10897"/>
                    </a:lnTo>
                    <a:lnTo>
                      <a:pt x="267" y="10716"/>
                    </a:lnTo>
                    <a:lnTo>
                      <a:pt x="182" y="10522"/>
                    </a:lnTo>
                    <a:lnTo>
                      <a:pt x="109" y="10317"/>
                    </a:lnTo>
                    <a:lnTo>
                      <a:pt x="49" y="10100"/>
                    </a:lnTo>
                    <a:lnTo>
                      <a:pt x="13" y="9882"/>
                    </a:lnTo>
                    <a:lnTo>
                      <a:pt x="1" y="9665"/>
                    </a:lnTo>
                    <a:lnTo>
                      <a:pt x="1" y="2199"/>
                    </a:lnTo>
                    <a:lnTo>
                      <a:pt x="1" y="2199"/>
                    </a:lnTo>
                    <a:lnTo>
                      <a:pt x="13" y="1982"/>
                    </a:lnTo>
                    <a:lnTo>
                      <a:pt x="49" y="1764"/>
                    </a:lnTo>
                    <a:lnTo>
                      <a:pt x="109" y="1547"/>
                    </a:lnTo>
                    <a:lnTo>
                      <a:pt x="182" y="1354"/>
                    </a:lnTo>
                    <a:lnTo>
                      <a:pt x="267" y="1160"/>
                    </a:lnTo>
                    <a:lnTo>
                      <a:pt x="375" y="979"/>
                    </a:lnTo>
                    <a:lnTo>
                      <a:pt x="508" y="810"/>
                    </a:lnTo>
                    <a:lnTo>
                      <a:pt x="653" y="653"/>
                    </a:lnTo>
                    <a:lnTo>
                      <a:pt x="810" y="508"/>
                    </a:lnTo>
                    <a:lnTo>
                      <a:pt x="979" y="375"/>
                    </a:lnTo>
                    <a:lnTo>
                      <a:pt x="1160" y="267"/>
                    </a:lnTo>
                    <a:lnTo>
                      <a:pt x="1354" y="182"/>
                    </a:lnTo>
                    <a:lnTo>
                      <a:pt x="1547" y="97"/>
                    </a:lnTo>
                    <a:lnTo>
                      <a:pt x="1764" y="49"/>
                    </a:lnTo>
                    <a:lnTo>
                      <a:pt x="1982" y="13"/>
                    </a:lnTo>
                    <a:lnTo>
                      <a:pt x="2211" y="1"/>
                    </a:lnTo>
                    <a:lnTo>
                      <a:pt x="9665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7"/>
              <p:cNvSpPr/>
              <p:nvPr/>
            </p:nvSpPr>
            <p:spPr>
              <a:xfrm>
                <a:off x="12447976" y="2430436"/>
                <a:ext cx="248513" cy="255132"/>
              </a:xfrm>
              <a:custGeom>
                <a:avLst/>
                <a:gdLst/>
                <a:ahLst/>
                <a:cxnLst/>
                <a:rect l="l" t="t" r="r" b="b"/>
                <a:pathLst>
                  <a:path w="4543" h="4664" extrusionOk="0">
                    <a:moveTo>
                      <a:pt x="847" y="0"/>
                    </a:moveTo>
                    <a:lnTo>
                      <a:pt x="750" y="12"/>
                    </a:lnTo>
                    <a:lnTo>
                      <a:pt x="665" y="36"/>
                    </a:lnTo>
                    <a:lnTo>
                      <a:pt x="581" y="73"/>
                    </a:lnTo>
                    <a:lnTo>
                      <a:pt x="496" y="109"/>
                    </a:lnTo>
                    <a:lnTo>
                      <a:pt x="412" y="157"/>
                    </a:lnTo>
                    <a:lnTo>
                      <a:pt x="339" y="206"/>
                    </a:lnTo>
                    <a:lnTo>
                      <a:pt x="279" y="266"/>
                    </a:lnTo>
                    <a:lnTo>
                      <a:pt x="218" y="338"/>
                    </a:lnTo>
                    <a:lnTo>
                      <a:pt x="170" y="411"/>
                    </a:lnTo>
                    <a:lnTo>
                      <a:pt x="122" y="483"/>
                    </a:lnTo>
                    <a:lnTo>
                      <a:pt x="73" y="568"/>
                    </a:lnTo>
                    <a:lnTo>
                      <a:pt x="49" y="653"/>
                    </a:lnTo>
                    <a:lnTo>
                      <a:pt x="25" y="737"/>
                    </a:lnTo>
                    <a:lnTo>
                      <a:pt x="13" y="834"/>
                    </a:lnTo>
                    <a:lnTo>
                      <a:pt x="1" y="930"/>
                    </a:lnTo>
                    <a:lnTo>
                      <a:pt x="1" y="4663"/>
                    </a:lnTo>
                    <a:lnTo>
                      <a:pt x="4543" y="4663"/>
                    </a:lnTo>
                    <a:lnTo>
                      <a:pt x="4543" y="930"/>
                    </a:lnTo>
                    <a:lnTo>
                      <a:pt x="4531" y="834"/>
                    </a:lnTo>
                    <a:lnTo>
                      <a:pt x="4519" y="737"/>
                    </a:lnTo>
                    <a:lnTo>
                      <a:pt x="4495" y="653"/>
                    </a:lnTo>
                    <a:lnTo>
                      <a:pt x="4470" y="568"/>
                    </a:lnTo>
                    <a:lnTo>
                      <a:pt x="4422" y="483"/>
                    </a:lnTo>
                    <a:lnTo>
                      <a:pt x="4374" y="411"/>
                    </a:lnTo>
                    <a:lnTo>
                      <a:pt x="4326" y="338"/>
                    </a:lnTo>
                    <a:lnTo>
                      <a:pt x="4265" y="266"/>
                    </a:lnTo>
                    <a:lnTo>
                      <a:pt x="4193" y="206"/>
                    </a:lnTo>
                    <a:lnTo>
                      <a:pt x="4132" y="157"/>
                    </a:lnTo>
                    <a:lnTo>
                      <a:pt x="4048" y="109"/>
                    </a:lnTo>
                    <a:lnTo>
                      <a:pt x="3963" y="73"/>
                    </a:lnTo>
                    <a:lnTo>
                      <a:pt x="3879" y="36"/>
                    </a:lnTo>
                    <a:lnTo>
                      <a:pt x="3794" y="12"/>
                    </a:lnTo>
                    <a:lnTo>
                      <a:pt x="369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7"/>
              <p:cNvSpPr/>
              <p:nvPr/>
            </p:nvSpPr>
            <p:spPr>
              <a:xfrm>
                <a:off x="12514713" y="2460139"/>
                <a:ext cx="115039" cy="115039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2103" extrusionOk="0">
                    <a:moveTo>
                      <a:pt x="943" y="1"/>
                    </a:moveTo>
                    <a:lnTo>
                      <a:pt x="834" y="25"/>
                    </a:lnTo>
                    <a:lnTo>
                      <a:pt x="738" y="49"/>
                    </a:lnTo>
                    <a:lnTo>
                      <a:pt x="641" y="85"/>
                    </a:lnTo>
                    <a:lnTo>
                      <a:pt x="557" y="122"/>
                    </a:lnTo>
                    <a:lnTo>
                      <a:pt x="460" y="182"/>
                    </a:lnTo>
                    <a:lnTo>
                      <a:pt x="388" y="242"/>
                    </a:lnTo>
                    <a:lnTo>
                      <a:pt x="303" y="303"/>
                    </a:lnTo>
                    <a:lnTo>
                      <a:pt x="243" y="387"/>
                    </a:lnTo>
                    <a:lnTo>
                      <a:pt x="182" y="460"/>
                    </a:lnTo>
                    <a:lnTo>
                      <a:pt x="134" y="544"/>
                    </a:lnTo>
                    <a:lnTo>
                      <a:pt x="86" y="641"/>
                    </a:lnTo>
                    <a:lnTo>
                      <a:pt x="49" y="738"/>
                    </a:lnTo>
                    <a:lnTo>
                      <a:pt x="25" y="834"/>
                    </a:lnTo>
                    <a:lnTo>
                      <a:pt x="1" y="943"/>
                    </a:lnTo>
                    <a:lnTo>
                      <a:pt x="1" y="1052"/>
                    </a:lnTo>
                    <a:lnTo>
                      <a:pt x="1" y="1161"/>
                    </a:lnTo>
                    <a:lnTo>
                      <a:pt x="25" y="1257"/>
                    </a:lnTo>
                    <a:lnTo>
                      <a:pt x="49" y="1366"/>
                    </a:lnTo>
                    <a:lnTo>
                      <a:pt x="86" y="1463"/>
                    </a:lnTo>
                    <a:lnTo>
                      <a:pt x="134" y="1547"/>
                    </a:lnTo>
                    <a:lnTo>
                      <a:pt x="182" y="1644"/>
                    </a:lnTo>
                    <a:lnTo>
                      <a:pt x="243" y="1716"/>
                    </a:lnTo>
                    <a:lnTo>
                      <a:pt x="303" y="1789"/>
                    </a:lnTo>
                    <a:lnTo>
                      <a:pt x="388" y="1861"/>
                    </a:lnTo>
                    <a:lnTo>
                      <a:pt x="460" y="1922"/>
                    </a:lnTo>
                    <a:lnTo>
                      <a:pt x="557" y="1970"/>
                    </a:lnTo>
                    <a:lnTo>
                      <a:pt x="641" y="2018"/>
                    </a:lnTo>
                    <a:lnTo>
                      <a:pt x="738" y="2054"/>
                    </a:lnTo>
                    <a:lnTo>
                      <a:pt x="834" y="2079"/>
                    </a:lnTo>
                    <a:lnTo>
                      <a:pt x="943" y="2091"/>
                    </a:lnTo>
                    <a:lnTo>
                      <a:pt x="1052" y="2103"/>
                    </a:lnTo>
                    <a:lnTo>
                      <a:pt x="1161" y="2091"/>
                    </a:lnTo>
                    <a:lnTo>
                      <a:pt x="1269" y="2079"/>
                    </a:lnTo>
                    <a:lnTo>
                      <a:pt x="1366" y="2054"/>
                    </a:lnTo>
                    <a:lnTo>
                      <a:pt x="1463" y="2018"/>
                    </a:lnTo>
                    <a:lnTo>
                      <a:pt x="1547" y="1970"/>
                    </a:lnTo>
                    <a:lnTo>
                      <a:pt x="1644" y="1922"/>
                    </a:lnTo>
                    <a:lnTo>
                      <a:pt x="1716" y="1861"/>
                    </a:lnTo>
                    <a:lnTo>
                      <a:pt x="1789" y="1789"/>
                    </a:lnTo>
                    <a:lnTo>
                      <a:pt x="1861" y="1716"/>
                    </a:lnTo>
                    <a:lnTo>
                      <a:pt x="1922" y="1644"/>
                    </a:lnTo>
                    <a:lnTo>
                      <a:pt x="1970" y="1547"/>
                    </a:lnTo>
                    <a:lnTo>
                      <a:pt x="2018" y="1463"/>
                    </a:lnTo>
                    <a:lnTo>
                      <a:pt x="2055" y="1366"/>
                    </a:lnTo>
                    <a:lnTo>
                      <a:pt x="2079" y="1257"/>
                    </a:lnTo>
                    <a:lnTo>
                      <a:pt x="2103" y="1161"/>
                    </a:lnTo>
                    <a:lnTo>
                      <a:pt x="2103" y="1052"/>
                    </a:lnTo>
                    <a:lnTo>
                      <a:pt x="2103" y="943"/>
                    </a:lnTo>
                    <a:lnTo>
                      <a:pt x="2079" y="834"/>
                    </a:lnTo>
                    <a:lnTo>
                      <a:pt x="2055" y="738"/>
                    </a:lnTo>
                    <a:lnTo>
                      <a:pt x="2018" y="641"/>
                    </a:lnTo>
                    <a:lnTo>
                      <a:pt x="1970" y="544"/>
                    </a:lnTo>
                    <a:lnTo>
                      <a:pt x="1922" y="460"/>
                    </a:lnTo>
                    <a:lnTo>
                      <a:pt x="1861" y="387"/>
                    </a:lnTo>
                    <a:lnTo>
                      <a:pt x="1789" y="303"/>
                    </a:lnTo>
                    <a:lnTo>
                      <a:pt x="1716" y="242"/>
                    </a:lnTo>
                    <a:lnTo>
                      <a:pt x="1644" y="182"/>
                    </a:lnTo>
                    <a:lnTo>
                      <a:pt x="1547" y="122"/>
                    </a:lnTo>
                    <a:lnTo>
                      <a:pt x="1463" y="85"/>
                    </a:lnTo>
                    <a:lnTo>
                      <a:pt x="1366" y="49"/>
                    </a:lnTo>
                    <a:lnTo>
                      <a:pt x="1269" y="25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7"/>
              <p:cNvSpPr/>
              <p:nvPr/>
            </p:nvSpPr>
            <p:spPr>
              <a:xfrm>
                <a:off x="12492285" y="2595638"/>
                <a:ext cx="159950" cy="67448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1233" extrusionOk="0">
                    <a:moveTo>
                      <a:pt x="1100" y="0"/>
                    </a:moveTo>
                    <a:lnTo>
                      <a:pt x="979" y="24"/>
                    </a:lnTo>
                    <a:lnTo>
                      <a:pt x="858" y="49"/>
                    </a:lnTo>
                    <a:lnTo>
                      <a:pt x="749" y="97"/>
                    </a:lnTo>
                    <a:lnTo>
                      <a:pt x="640" y="145"/>
                    </a:lnTo>
                    <a:lnTo>
                      <a:pt x="544" y="206"/>
                    </a:lnTo>
                    <a:lnTo>
                      <a:pt x="447" y="278"/>
                    </a:lnTo>
                    <a:lnTo>
                      <a:pt x="363" y="363"/>
                    </a:lnTo>
                    <a:lnTo>
                      <a:pt x="278" y="447"/>
                    </a:lnTo>
                    <a:lnTo>
                      <a:pt x="206" y="544"/>
                    </a:lnTo>
                    <a:lnTo>
                      <a:pt x="145" y="640"/>
                    </a:lnTo>
                    <a:lnTo>
                      <a:pt x="97" y="749"/>
                    </a:lnTo>
                    <a:lnTo>
                      <a:pt x="49" y="870"/>
                    </a:lnTo>
                    <a:lnTo>
                      <a:pt x="24" y="979"/>
                    </a:lnTo>
                    <a:lnTo>
                      <a:pt x="0" y="1099"/>
                    </a:lnTo>
                    <a:lnTo>
                      <a:pt x="0" y="1232"/>
                    </a:lnTo>
                    <a:lnTo>
                      <a:pt x="2924" y="1232"/>
                    </a:lnTo>
                    <a:lnTo>
                      <a:pt x="2924" y="1099"/>
                    </a:lnTo>
                    <a:lnTo>
                      <a:pt x="2899" y="979"/>
                    </a:lnTo>
                    <a:lnTo>
                      <a:pt x="2875" y="870"/>
                    </a:lnTo>
                    <a:lnTo>
                      <a:pt x="2827" y="749"/>
                    </a:lnTo>
                    <a:lnTo>
                      <a:pt x="2779" y="640"/>
                    </a:lnTo>
                    <a:lnTo>
                      <a:pt x="2718" y="544"/>
                    </a:lnTo>
                    <a:lnTo>
                      <a:pt x="2646" y="447"/>
                    </a:lnTo>
                    <a:lnTo>
                      <a:pt x="2561" y="363"/>
                    </a:lnTo>
                    <a:lnTo>
                      <a:pt x="2477" y="278"/>
                    </a:lnTo>
                    <a:lnTo>
                      <a:pt x="2380" y="206"/>
                    </a:lnTo>
                    <a:lnTo>
                      <a:pt x="2283" y="145"/>
                    </a:lnTo>
                    <a:lnTo>
                      <a:pt x="2175" y="97"/>
                    </a:lnTo>
                    <a:lnTo>
                      <a:pt x="2066" y="49"/>
                    </a:lnTo>
                    <a:lnTo>
                      <a:pt x="1945" y="24"/>
                    </a:lnTo>
                    <a:lnTo>
                      <a:pt x="18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7"/>
              <p:cNvSpPr/>
              <p:nvPr/>
            </p:nvSpPr>
            <p:spPr>
              <a:xfrm>
                <a:off x="12730187" y="2454888"/>
                <a:ext cx="256445" cy="24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448" extrusionOk="0">
                    <a:moveTo>
                      <a:pt x="0" y="0"/>
                    </a:moveTo>
                    <a:lnTo>
                      <a:pt x="0" y="447"/>
                    </a:lnTo>
                    <a:lnTo>
                      <a:pt x="4687" y="447"/>
                    </a:lnTo>
                    <a:lnTo>
                      <a:pt x="4687" y="0"/>
                    </a:lnTo>
                    <a:close/>
                  </a:path>
                </a:pathLst>
              </a:custGeom>
              <a:solidFill>
                <a:srgbClr val="2F2F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7"/>
              <p:cNvSpPr/>
              <p:nvPr/>
            </p:nvSpPr>
            <p:spPr>
              <a:xfrm>
                <a:off x="12730187" y="2516319"/>
                <a:ext cx="256445" cy="24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448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4687" y="448"/>
                    </a:lnTo>
                    <a:lnTo>
                      <a:pt x="4687" y="1"/>
                    </a:lnTo>
                    <a:close/>
                  </a:path>
                </a:pathLst>
              </a:custGeom>
              <a:solidFill>
                <a:srgbClr val="2F2F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7"/>
              <p:cNvSpPr/>
              <p:nvPr/>
            </p:nvSpPr>
            <p:spPr>
              <a:xfrm>
                <a:off x="12730187" y="2577094"/>
                <a:ext cx="256445" cy="24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448" extrusionOk="0">
                    <a:moveTo>
                      <a:pt x="0" y="1"/>
                    </a:moveTo>
                    <a:lnTo>
                      <a:pt x="0" y="448"/>
                    </a:lnTo>
                    <a:lnTo>
                      <a:pt x="4687" y="448"/>
                    </a:lnTo>
                    <a:lnTo>
                      <a:pt x="4687" y="1"/>
                    </a:lnTo>
                    <a:close/>
                  </a:path>
                </a:pathLst>
              </a:custGeom>
              <a:solidFill>
                <a:srgbClr val="2F2F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7"/>
              <p:cNvSpPr/>
              <p:nvPr/>
            </p:nvSpPr>
            <p:spPr>
              <a:xfrm>
                <a:off x="12730187" y="2635954"/>
                <a:ext cx="184402" cy="24507"/>
              </a:xfrm>
              <a:custGeom>
                <a:avLst/>
                <a:gdLst/>
                <a:ahLst/>
                <a:cxnLst/>
                <a:rect l="l" t="t" r="r" b="b"/>
                <a:pathLst>
                  <a:path w="3371" h="448" extrusionOk="0">
                    <a:moveTo>
                      <a:pt x="0" y="0"/>
                    </a:moveTo>
                    <a:lnTo>
                      <a:pt x="0" y="447"/>
                    </a:lnTo>
                    <a:lnTo>
                      <a:pt x="3370" y="447"/>
                    </a:lnTo>
                    <a:lnTo>
                      <a:pt x="3370" y="0"/>
                    </a:lnTo>
                    <a:close/>
                  </a:path>
                </a:pathLst>
              </a:custGeom>
              <a:solidFill>
                <a:srgbClr val="2F2F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2" name="Google Shape;262;p17"/>
            <p:cNvSpPr/>
            <p:nvPr/>
          </p:nvSpPr>
          <p:spPr>
            <a:xfrm>
              <a:off x="3813288" y="4300800"/>
              <a:ext cx="181200" cy="181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17"/>
          <p:cNvGrpSpPr/>
          <p:nvPr/>
        </p:nvGrpSpPr>
        <p:grpSpPr>
          <a:xfrm>
            <a:off x="2953551" y="2550683"/>
            <a:ext cx="1040937" cy="732849"/>
            <a:chOff x="2953551" y="2550683"/>
            <a:chExt cx="1040937" cy="732849"/>
          </a:xfrm>
        </p:grpSpPr>
        <p:grpSp>
          <p:nvGrpSpPr>
            <p:cNvPr id="264" name="Google Shape;264;p17"/>
            <p:cNvGrpSpPr/>
            <p:nvPr/>
          </p:nvGrpSpPr>
          <p:grpSpPr>
            <a:xfrm>
              <a:off x="2953551" y="2550683"/>
              <a:ext cx="732849" cy="732849"/>
              <a:chOff x="10615951" y="3298733"/>
              <a:chExt cx="732849" cy="732849"/>
            </a:xfrm>
          </p:grpSpPr>
          <p:sp>
            <p:nvSpPr>
              <p:cNvPr id="265" name="Google Shape;265;p17"/>
              <p:cNvSpPr/>
              <p:nvPr/>
            </p:nvSpPr>
            <p:spPr>
              <a:xfrm>
                <a:off x="10657580" y="3341018"/>
                <a:ext cx="648936" cy="648936"/>
              </a:xfrm>
              <a:custGeom>
                <a:avLst/>
                <a:gdLst/>
                <a:ahLst/>
                <a:cxnLst/>
                <a:rect l="l" t="t" r="r" b="b"/>
                <a:pathLst>
                  <a:path w="11863" h="11863" extrusionOk="0">
                    <a:moveTo>
                      <a:pt x="2211" y="0"/>
                    </a:moveTo>
                    <a:lnTo>
                      <a:pt x="1981" y="12"/>
                    </a:lnTo>
                    <a:lnTo>
                      <a:pt x="1764" y="49"/>
                    </a:lnTo>
                    <a:lnTo>
                      <a:pt x="1559" y="97"/>
                    </a:lnTo>
                    <a:lnTo>
                      <a:pt x="1353" y="169"/>
                    </a:lnTo>
                    <a:lnTo>
                      <a:pt x="1160" y="266"/>
                    </a:lnTo>
                    <a:lnTo>
                      <a:pt x="979" y="375"/>
                    </a:lnTo>
                    <a:lnTo>
                      <a:pt x="810" y="508"/>
                    </a:lnTo>
                    <a:lnTo>
                      <a:pt x="653" y="641"/>
                    </a:lnTo>
                    <a:lnTo>
                      <a:pt x="508" y="798"/>
                    </a:lnTo>
                    <a:lnTo>
                      <a:pt x="387" y="967"/>
                    </a:lnTo>
                    <a:lnTo>
                      <a:pt x="266" y="1148"/>
                    </a:lnTo>
                    <a:lnTo>
                      <a:pt x="181" y="1341"/>
                    </a:lnTo>
                    <a:lnTo>
                      <a:pt x="109" y="1547"/>
                    </a:lnTo>
                    <a:lnTo>
                      <a:pt x="49" y="1752"/>
                    </a:lnTo>
                    <a:lnTo>
                      <a:pt x="12" y="1969"/>
                    </a:lnTo>
                    <a:lnTo>
                      <a:pt x="0" y="2199"/>
                    </a:lnTo>
                    <a:lnTo>
                      <a:pt x="0" y="9652"/>
                    </a:lnTo>
                    <a:lnTo>
                      <a:pt x="12" y="9882"/>
                    </a:lnTo>
                    <a:lnTo>
                      <a:pt x="49" y="10099"/>
                    </a:lnTo>
                    <a:lnTo>
                      <a:pt x="109" y="10317"/>
                    </a:lnTo>
                    <a:lnTo>
                      <a:pt x="181" y="10510"/>
                    </a:lnTo>
                    <a:lnTo>
                      <a:pt x="266" y="10703"/>
                    </a:lnTo>
                    <a:lnTo>
                      <a:pt x="387" y="10884"/>
                    </a:lnTo>
                    <a:lnTo>
                      <a:pt x="508" y="11053"/>
                    </a:lnTo>
                    <a:lnTo>
                      <a:pt x="653" y="11210"/>
                    </a:lnTo>
                    <a:lnTo>
                      <a:pt x="810" y="11355"/>
                    </a:lnTo>
                    <a:lnTo>
                      <a:pt x="979" y="11476"/>
                    </a:lnTo>
                    <a:lnTo>
                      <a:pt x="1160" y="11597"/>
                    </a:lnTo>
                    <a:lnTo>
                      <a:pt x="1353" y="11682"/>
                    </a:lnTo>
                    <a:lnTo>
                      <a:pt x="1559" y="11754"/>
                    </a:lnTo>
                    <a:lnTo>
                      <a:pt x="1764" y="11814"/>
                    </a:lnTo>
                    <a:lnTo>
                      <a:pt x="1981" y="11851"/>
                    </a:lnTo>
                    <a:lnTo>
                      <a:pt x="2211" y="11863"/>
                    </a:lnTo>
                    <a:lnTo>
                      <a:pt x="9664" y="11863"/>
                    </a:lnTo>
                    <a:lnTo>
                      <a:pt x="9894" y="11851"/>
                    </a:lnTo>
                    <a:lnTo>
                      <a:pt x="10111" y="11814"/>
                    </a:lnTo>
                    <a:lnTo>
                      <a:pt x="10317" y="11754"/>
                    </a:lnTo>
                    <a:lnTo>
                      <a:pt x="10522" y="11682"/>
                    </a:lnTo>
                    <a:lnTo>
                      <a:pt x="10715" y="11597"/>
                    </a:lnTo>
                    <a:lnTo>
                      <a:pt x="10896" y="11476"/>
                    </a:lnTo>
                    <a:lnTo>
                      <a:pt x="11065" y="11355"/>
                    </a:lnTo>
                    <a:lnTo>
                      <a:pt x="11222" y="11210"/>
                    </a:lnTo>
                    <a:lnTo>
                      <a:pt x="11355" y="11053"/>
                    </a:lnTo>
                    <a:lnTo>
                      <a:pt x="11488" y="10884"/>
                    </a:lnTo>
                    <a:lnTo>
                      <a:pt x="11597" y="10703"/>
                    </a:lnTo>
                    <a:lnTo>
                      <a:pt x="11694" y="10510"/>
                    </a:lnTo>
                    <a:lnTo>
                      <a:pt x="11766" y="10317"/>
                    </a:lnTo>
                    <a:lnTo>
                      <a:pt x="11814" y="10099"/>
                    </a:lnTo>
                    <a:lnTo>
                      <a:pt x="11851" y="9882"/>
                    </a:lnTo>
                    <a:lnTo>
                      <a:pt x="11863" y="9652"/>
                    </a:lnTo>
                    <a:lnTo>
                      <a:pt x="11863" y="2199"/>
                    </a:lnTo>
                    <a:lnTo>
                      <a:pt x="11851" y="1969"/>
                    </a:lnTo>
                    <a:lnTo>
                      <a:pt x="11814" y="1752"/>
                    </a:lnTo>
                    <a:lnTo>
                      <a:pt x="11766" y="1547"/>
                    </a:lnTo>
                    <a:lnTo>
                      <a:pt x="11694" y="1341"/>
                    </a:lnTo>
                    <a:lnTo>
                      <a:pt x="11597" y="1148"/>
                    </a:lnTo>
                    <a:lnTo>
                      <a:pt x="11488" y="967"/>
                    </a:lnTo>
                    <a:lnTo>
                      <a:pt x="11355" y="798"/>
                    </a:lnTo>
                    <a:lnTo>
                      <a:pt x="11222" y="641"/>
                    </a:lnTo>
                    <a:lnTo>
                      <a:pt x="11065" y="508"/>
                    </a:lnTo>
                    <a:lnTo>
                      <a:pt x="10896" y="375"/>
                    </a:lnTo>
                    <a:lnTo>
                      <a:pt x="10715" y="266"/>
                    </a:lnTo>
                    <a:lnTo>
                      <a:pt x="10522" y="169"/>
                    </a:lnTo>
                    <a:lnTo>
                      <a:pt x="10317" y="97"/>
                    </a:lnTo>
                    <a:lnTo>
                      <a:pt x="10111" y="49"/>
                    </a:lnTo>
                    <a:lnTo>
                      <a:pt x="9894" y="12"/>
                    </a:lnTo>
                    <a:lnTo>
                      <a:pt x="96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10615951" y="3298733"/>
                <a:ext cx="732849" cy="732849"/>
              </a:xfrm>
              <a:custGeom>
                <a:avLst/>
                <a:gdLst/>
                <a:ahLst/>
                <a:cxnLst/>
                <a:rect l="l" t="t" r="r" b="b"/>
                <a:pathLst>
                  <a:path w="13397" h="13397" extrusionOk="0">
                    <a:moveTo>
                      <a:pt x="10425" y="773"/>
                    </a:moveTo>
                    <a:lnTo>
                      <a:pt x="10655" y="785"/>
                    </a:lnTo>
                    <a:lnTo>
                      <a:pt x="10872" y="822"/>
                    </a:lnTo>
                    <a:lnTo>
                      <a:pt x="11078" y="870"/>
                    </a:lnTo>
                    <a:lnTo>
                      <a:pt x="11283" y="942"/>
                    </a:lnTo>
                    <a:lnTo>
                      <a:pt x="11476" y="1039"/>
                    </a:lnTo>
                    <a:lnTo>
                      <a:pt x="11657" y="1148"/>
                    </a:lnTo>
                    <a:lnTo>
                      <a:pt x="11826" y="1281"/>
                    </a:lnTo>
                    <a:lnTo>
                      <a:pt x="11983" y="1414"/>
                    </a:lnTo>
                    <a:lnTo>
                      <a:pt x="12116" y="1571"/>
                    </a:lnTo>
                    <a:lnTo>
                      <a:pt x="12249" y="1740"/>
                    </a:lnTo>
                    <a:lnTo>
                      <a:pt x="12358" y="1921"/>
                    </a:lnTo>
                    <a:lnTo>
                      <a:pt x="12455" y="2114"/>
                    </a:lnTo>
                    <a:lnTo>
                      <a:pt x="12527" y="2320"/>
                    </a:lnTo>
                    <a:lnTo>
                      <a:pt x="12575" y="2525"/>
                    </a:lnTo>
                    <a:lnTo>
                      <a:pt x="12612" y="2742"/>
                    </a:lnTo>
                    <a:lnTo>
                      <a:pt x="12624" y="2972"/>
                    </a:lnTo>
                    <a:lnTo>
                      <a:pt x="12624" y="10425"/>
                    </a:lnTo>
                    <a:lnTo>
                      <a:pt x="12612" y="10655"/>
                    </a:lnTo>
                    <a:lnTo>
                      <a:pt x="12575" y="10872"/>
                    </a:lnTo>
                    <a:lnTo>
                      <a:pt x="12527" y="11090"/>
                    </a:lnTo>
                    <a:lnTo>
                      <a:pt x="12455" y="11283"/>
                    </a:lnTo>
                    <a:lnTo>
                      <a:pt x="12358" y="11476"/>
                    </a:lnTo>
                    <a:lnTo>
                      <a:pt x="12249" y="11657"/>
                    </a:lnTo>
                    <a:lnTo>
                      <a:pt x="12116" y="11826"/>
                    </a:lnTo>
                    <a:lnTo>
                      <a:pt x="11983" y="11983"/>
                    </a:lnTo>
                    <a:lnTo>
                      <a:pt x="11826" y="12128"/>
                    </a:lnTo>
                    <a:lnTo>
                      <a:pt x="11657" y="12249"/>
                    </a:lnTo>
                    <a:lnTo>
                      <a:pt x="11476" y="12370"/>
                    </a:lnTo>
                    <a:lnTo>
                      <a:pt x="11283" y="12455"/>
                    </a:lnTo>
                    <a:lnTo>
                      <a:pt x="11078" y="12527"/>
                    </a:lnTo>
                    <a:lnTo>
                      <a:pt x="10872" y="12587"/>
                    </a:lnTo>
                    <a:lnTo>
                      <a:pt x="10655" y="12624"/>
                    </a:lnTo>
                    <a:lnTo>
                      <a:pt x="10425" y="12636"/>
                    </a:lnTo>
                    <a:lnTo>
                      <a:pt x="2972" y="12636"/>
                    </a:lnTo>
                    <a:lnTo>
                      <a:pt x="2742" y="12624"/>
                    </a:lnTo>
                    <a:lnTo>
                      <a:pt x="2525" y="12587"/>
                    </a:lnTo>
                    <a:lnTo>
                      <a:pt x="2320" y="12527"/>
                    </a:lnTo>
                    <a:lnTo>
                      <a:pt x="2114" y="12455"/>
                    </a:lnTo>
                    <a:lnTo>
                      <a:pt x="1921" y="12370"/>
                    </a:lnTo>
                    <a:lnTo>
                      <a:pt x="1740" y="12249"/>
                    </a:lnTo>
                    <a:lnTo>
                      <a:pt x="1571" y="12128"/>
                    </a:lnTo>
                    <a:lnTo>
                      <a:pt x="1414" y="11983"/>
                    </a:lnTo>
                    <a:lnTo>
                      <a:pt x="1269" y="11826"/>
                    </a:lnTo>
                    <a:lnTo>
                      <a:pt x="1148" y="11657"/>
                    </a:lnTo>
                    <a:lnTo>
                      <a:pt x="1027" y="11476"/>
                    </a:lnTo>
                    <a:lnTo>
                      <a:pt x="942" y="11283"/>
                    </a:lnTo>
                    <a:lnTo>
                      <a:pt x="870" y="11090"/>
                    </a:lnTo>
                    <a:lnTo>
                      <a:pt x="810" y="10872"/>
                    </a:lnTo>
                    <a:lnTo>
                      <a:pt x="773" y="10655"/>
                    </a:lnTo>
                    <a:lnTo>
                      <a:pt x="761" y="10425"/>
                    </a:lnTo>
                    <a:lnTo>
                      <a:pt x="761" y="2972"/>
                    </a:lnTo>
                    <a:lnTo>
                      <a:pt x="773" y="2742"/>
                    </a:lnTo>
                    <a:lnTo>
                      <a:pt x="810" y="2525"/>
                    </a:lnTo>
                    <a:lnTo>
                      <a:pt x="870" y="2320"/>
                    </a:lnTo>
                    <a:lnTo>
                      <a:pt x="942" y="2114"/>
                    </a:lnTo>
                    <a:lnTo>
                      <a:pt x="1027" y="1921"/>
                    </a:lnTo>
                    <a:lnTo>
                      <a:pt x="1148" y="1740"/>
                    </a:lnTo>
                    <a:lnTo>
                      <a:pt x="1269" y="1571"/>
                    </a:lnTo>
                    <a:lnTo>
                      <a:pt x="1414" y="1414"/>
                    </a:lnTo>
                    <a:lnTo>
                      <a:pt x="1571" y="1281"/>
                    </a:lnTo>
                    <a:lnTo>
                      <a:pt x="1740" y="1148"/>
                    </a:lnTo>
                    <a:lnTo>
                      <a:pt x="1921" y="1039"/>
                    </a:lnTo>
                    <a:lnTo>
                      <a:pt x="2114" y="942"/>
                    </a:lnTo>
                    <a:lnTo>
                      <a:pt x="2320" y="870"/>
                    </a:lnTo>
                    <a:lnTo>
                      <a:pt x="2525" y="822"/>
                    </a:lnTo>
                    <a:lnTo>
                      <a:pt x="2742" y="785"/>
                    </a:lnTo>
                    <a:lnTo>
                      <a:pt x="2972" y="773"/>
                    </a:lnTo>
                    <a:close/>
                    <a:moveTo>
                      <a:pt x="2972" y="0"/>
                    </a:moveTo>
                    <a:lnTo>
                      <a:pt x="2815" y="12"/>
                    </a:lnTo>
                    <a:lnTo>
                      <a:pt x="2670" y="24"/>
                    </a:lnTo>
                    <a:lnTo>
                      <a:pt x="2513" y="36"/>
                    </a:lnTo>
                    <a:lnTo>
                      <a:pt x="2368" y="61"/>
                    </a:lnTo>
                    <a:lnTo>
                      <a:pt x="2223" y="97"/>
                    </a:lnTo>
                    <a:lnTo>
                      <a:pt x="2090" y="145"/>
                    </a:lnTo>
                    <a:lnTo>
                      <a:pt x="1812" y="242"/>
                    </a:lnTo>
                    <a:lnTo>
                      <a:pt x="1559" y="363"/>
                    </a:lnTo>
                    <a:lnTo>
                      <a:pt x="1305" y="508"/>
                    </a:lnTo>
                    <a:lnTo>
                      <a:pt x="1087" y="689"/>
                    </a:lnTo>
                    <a:lnTo>
                      <a:pt x="870" y="870"/>
                    </a:lnTo>
                    <a:lnTo>
                      <a:pt x="677" y="1087"/>
                    </a:lnTo>
                    <a:lnTo>
                      <a:pt x="508" y="1317"/>
                    </a:lnTo>
                    <a:lnTo>
                      <a:pt x="363" y="1559"/>
                    </a:lnTo>
                    <a:lnTo>
                      <a:pt x="230" y="1824"/>
                    </a:lnTo>
                    <a:lnTo>
                      <a:pt x="133" y="2090"/>
                    </a:lnTo>
                    <a:lnTo>
                      <a:pt x="97" y="2235"/>
                    </a:lnTo>
                    <a:lnTo>
                      <a:pt x="61" y="2380"/>
                    </a:lnTo>
                    <a:lnTo>
                      <a:pt x="36" y="2525"/>
                    </a:lnTo>
                    <a:lnTo>
                      <a:pt x="12" y="2670"/>
                    </a:lnTo>
                    <a:lnTo>
                      <a:pt x="0" y="2815"/>
                    </a:lnTo>
                    <a:lnTo>
                      <a:pt x="0" y="2972"/>
                    </a:lnTo>
                    <a:lnTo>
                      <a:pt x="0" y="10425"/>
                    </a:lnTo>
                    <a:lnTo>
                      <a:pt x="0" y="10582"/>
                    </a:lnTo>
                    <a:lnTo>
                      <a:pt x="12" y="10727"/>
                    </a:lnTo>
                    <a:lnTo>
                      <a:pt x="36" y="10884"/>
                    </a:lnTo>
                    <a:lnTo>
                      <a:pt x="61" y="11029"/>
                    </a:lnTo>
                    <a:lnTo>
                      <a:pt x="97" y="11174"/>
                    </a:lnTo>
                    <a:lnTo>
                      <a:pt x="133" y="11307"/>
                    </a:lnTo>
                    <a:lnTo>
                      <a:pt x="230" y="11585"/>
                    </a:lnTo>
                    <a:lnTo>
                      <a:pt x="363" y="11839"/>
                    </a:lnTo>
                    <a:lnTo>
                      <a:pt x="508" y="12092"/>
                    </a:lnTo>
                    <a:lnTo>
                      <a:pt x="677" y="12322"/>
                    </a:lnTo>
                    <a:lnTo>
                      <a:pt x="870" y="12527"/>
                    </a:lnTo>
                    <a:lnTo>
                      <a:pt x="1087" y="12720"/>
                    </a:lnTo>
                    <a:lnTo>
                      <a:pt x="1305" y="12889"/>
                    </a:lnTo>
                    <a:lnTo>
                      <a:pt x="1559" y="13034"/>
                    </a:lnTo>
                    <a:lnTo>
                      <a:pt x="1812" y="13167"/>
                    </a:lnTo>
                    <a:lnTo>
                      <a:pt x="2090" y="13264"/>
                    </a:lnTo>
                    <a:lnTo>
                      <a:pt x="2223" y="13300"/>
                    </a:lnTo>
                    <a:lnTo>
                      <a:pt x="2368" y="13336"/>
                    </a:lnTo>
                    <a:lnTo>
                      <a:pt x="2513" y="13361"/>
                    </a:lnTo>
                    <a:lnTo>
                      <a:pt x="2670" y="13385"/>
                    </a:lnTo>
                    <a:lnTo>
                      <a:pt x="2815" y="13397"/>
                    </a:lnTo>
                    <a:lnTo>
                      <a:pt x="10582" y="13397"/>
                    </a:lnTo>
                    <a:lnTo>
                      <a:pt x="10727" y="13385"/>
                    </a:lnTo>
                    <a:lnTo>
                      <a:pt x="10872" y="13361"/>
                    </a:lnTo>
                    <a:lnTo>
                      <a:pt x="11017" y="13336"/>
                    </a:lnTo>
                    <a:lnTo>
                      <a:pt x="11162" y="13300"/>
                    </a:lnTo>
                    <a:lnTo>
                      <a:pt x="11307" y="13264"/>
                    </a:lnTo>
                    <a:lnTo>
                      <a:pt x="11573" y="13167"/>
                    </a:lnTo>
                    <a:lnTo>
                      <a:pt x="11839" y="13034"/>
                    </a:lnTo>
                    <a:lnTo>
                      <a:pt x="12080" y="12889"/>
                    </a:lnTo>
                    <a:lnTo>
                      <a:pt x="12310" y="12720"/>
                    </a:lnTo>
                    <a:lnTo>
                      <a:pt x="12527" y="12527"/>
                    </a:lnTo>
                    <a:lnTo>
                      <a:pt x="12708" y="12322"/>
                    </a:lnTo>
                    <a:lnTo>
                      <a:pt x="12889" y="12092"/>
                    </a:lnTo>
                    <a:lnTo>
                      <a:pt x="13034" y="11839"/>
                    </a:lnTo>
                    <a:lnTo>
                      <a:pt x="13155" y="11585"/>
                    </a:lnTo>
                    <a:lnTo>
                      <a:pt x="13264" y="11307"/>
                    </a:lnTo>
                    <a:lnTo>
                      <a:pt x="13300" y="11174"/>
                    </a:lnTo>
                    <a:lnTo>
                      <a:pt x="13336" y="11029"/>
                    </a:lnTo>
                    <a:lnTo>
                      <a:pt x="13361" y="10884"/>
                    </a:lnTo>
                    <a:lnTo>
                      <a:pt x="13373" y="10727"/>
                    </a:lnTo>
                    <a:lnTo>
                      <a:pt x="13385" y="10582"/>
                    </a:lnTo>
                    <a:lnTo>
                      <a:pt x="13397" y="10425"/>
                    </a:lnTo>
                    <a:lnTo>
                      <a:pt x="13397" y="2972"/>
                    </a:lnTo>
                    <a:lnTo>
                      <a:pt x="13385" y="2815"/>
                    </a:lnTo>
                    <a:lnTo>
                      <a:pt x="13373" y="2670"/>
                    </a:lnTo>
                    <a:lnTo>
                      <a:pt x="13361" y="2525"/>
                    </a:lnTo>
                    <a:lnTo>
                      <a:pt x="13336" y="2380"/>
                    </a:lnTo>
                    <a:lnTo>
                      <a:pt x="13300" y="2235"/>
                    </a:lnTo>
                    <a:lnTo>
                      <a:pt x="13264" y="2090"/>
                    </a:lnTo>
                    <a:lnTo>
                      <a:pt x="13155" y="1824"/>
                    </a:lnTo>
                    <a:lnTo>
                      <a:pt x="13034" y="1559"/>
                    </a:lnTo>
                    <a:lnTo>
                      <a:pt x="12889" y="1317"/>
                    </a:lnTo>
                    <a:lnTo>
                      <a:pt x="12708" y="1087"/>
                    </a:lnTo>
                    <a:lnTo>
                      <a:pt x="12527" y="870"/>
                    </a:lnTo>
                    <a:lnTo>
                      <a:pt x="12310" y="689"/>
                    </a:lnTo>
                    <a:lnTo>
                      <a:pt x="12080" y="508"/>
                    </a:lnTo>
                    <a:lnTo>
                      <a:pt x="11839" y="363"/>
                    </a:lnTo>
                    <a:lnTo>
                      <a:pt x="11573" y="242"/>
                    </a:lnTo>
                    <a:lnTo>
                      <a:pt x="11307" y="145"/>
                    </a:lnTo>
                    <a:lnTo>
                      <a:pt x="11162" y="97"/>
                    </a:lnTo>
                    <a:lnTo>
                      <a:pt x="11017" y="61"/>
                    </a:lnTo>
                    <a:lnTo>
                      <a:pt x="10872" y="36"/>
                    </a:lnTo>
                    <a:lnTo>
                      <a:pt x="10727" y="24"/>
                    </a:lnTo>
                    <a:lnTo>
                      <a:pt x="10582" y="12"/>
                    </a:lnTo>
                    <a:lnTo>
                      <a:pt x="10425" y="0"/>
                    </a:lnTo>
                    <a:close/>
                  </a:path>
                </a:pathLst>
              </a:custGeom>
              <a:solidFill>
                <a:srgbClr val="00E0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10657580" y="3341018"/>
                <a:ext cx="648936" cy="648936"/>
              </a:xfrm>
              <a:custGeom>
                <a:avLst/>
                <a:gdLst/>
                <a:ahLst/>
                <a:cxnLst/>
                <a:rect l="l" t="t" r="r" b="b"/>
                <a:pathLst>
                  <a:path w="11863" h="11863" fill="none" extrusionOk="0">
                    <a:moveTo>
                      <a:pt x="9664" y="0"/>
                    </a:moveTo>
                    <a:lnTo>
                      <a:pt x="9664" y="0"/>
                    </a:lnTo>
                    <a:lnTo>
                      <a:pt x="9894" y="12"/>
                    </a:lnTo>
                    <a:lnTo>
                      <a:pt x="10111" y="49"/>
                    </a:lnTo>
                    <a:lnTo>
                      <a:pt x="10317" y="97"/>
                    </a:lnTo>
                    <a:lnTo>
                      <a:pt x="10522" y="169"/>
                    </a:lnTo>
                    <a:lnTo>
                      <a:pt x="10715" y="266"/>
                    </a:lnTo>
                    <a:lnTo>
                      <a:pt x="10896" y="375"/>
                    </a:lnTo>
                    <a:lnTo>
                      <a:pt x="11065" y="508"/>
                    </a:lnTo>
                    <a:lnTo>
                      <a:pt x="11222" y="641"/>
                    </a:lnTo>
                    <a:lnTo>
                      <a:pt x="11355" y="798"/>
                    </a:lnTo>
                    <a:lnTo>
                      <a:pt x="11488" y="967"/>
                    </a:lnTo>
                    <a:lnTo>
                      <a:pt x="11597" y="1148"/>
                    </a:lnTo>
                    <a:lnTo>
                      <a:pt x="11694" y="1341"/>
                    </a:lnTo>
                    <a:lnTo>
                      <a:pt x="11766" y="1547"/>
                    </a:lnTo>
                    <a:lnTo>
                      <a:pt x="11814" y="1752"/>
                    </a:lnTo>
                    <a:lnTo>
                      <a:pt x="11851" y="1969"/>
                    </a:lnTo>
                    <a:lnTo>
                      <a:pt x="11863" y="2199"/>
                    </a:lnTo>
                    <a:lnTo>
                      <a:pt x="11863" y="9652"/>
                    </a:lnTo>
                    <a:lnTo>
                      <a:pt x="11863" y="9652"/>
                    </a:lnTo>
                    <a:lnTo>
                      <a:pt x="11851" y="9882"/>
                    </a:lnTo>
                    <a:lnTo>
                      <a:pt x="11814" y="10099"/>
                    </a:lnTo>
                    <a:lnTo>
                      <a:pt x="11766" y="10317"/>
                    </a:lnTo>
                    <a:lnTo>
                      <a:pt x="11694" y="10510"/>
                    </a:lnTo>
                    <a:lnTo>
                      <a:pt x="11597" y="10703"/>
                    </a:lnTo>
                    <a:lnTo>
                      <a:pt x="11488" y="10884"/>
                    </a:lnTo>
                    <a:lnTo>
                      <a:pt x="11355" y="11053"/>
                    </a:lnTo>
                    <a:lnTo>
                      <a:pt x="11222" y="11210"/>
                    </a:lnTo>
                    <a:lnTo>
                      <a:pt x="11065" y="11355"/>
                    </a:lnTo>
                    <a:lnTo>
                      <a:pt x="10896" y="11476"/>
                    </a:lnTo>
                    <a:lnTo>
                      <a:pt x="10715" y="11597"/>
                    </a:lnTo>
                    <a:lnTo>
                      <a:pt x="10522" y="11682"/>
                    </a:lnTo>
                    <a:lnTo>
                      <a:pt x="10317" y="11754"/>
                    </a:lnTo>
                    <a:lnTo>
                      <a:pt x="10111" y="11814"/>
                    </a:lnTo>
                    <a:lnTo>
                      <a:pt x="9894" y="11851"/>
                    </a:lnTo>
                    <a:lnTo>
                      <a:pt x="9664" y="11863"/>
                    </a:lnTo>
                    <a:lnTo>
                      <a:pt x="2211" y="11863"/>
                    </a:lnTo>
                    <a:lnTo>
                      <a:pt x="2211" y="11863"/>
                    </a:lnTo>
                    <a:lnTo>
                      <a:pt x="1981" y="11851"/>
                    </a:lnTo>
                    <a:lnTo>
                      <a:pt x="1764" y="11814"/>
                    </a:lnTo>
                    <a:lnTo>
                      <a:pt x="1559" y="11754"/>
                    </a:lnTo>
                    <a:lnTo>
                      <a:pt x="1353" y="11682"/>
                    </a:lnTo>
                    <a:lnTo>
                      <a:pt x="1160" y="11597"/>
                    </a:lnTo>
                    <a:lnTo>
                      <a:pt x="979" y="11476"/>
                    </a:lnTo>
                    <a:lnTo>
                      <a:pt x="810" y="11355"/>
                    </a:lnTo>
                    <a:lnTo>
                      <a:pt x="653" y="11210"/>
                    </a:lnTo>
                    <a:lnTo>
                      <a:pt x="508" y="11053"/>
                    </a:lnTo>
                    <a:lnTo>
                      <a:pt x="387" y="10884"/>
                    </a:lnTo>
                    <a:lnTo>
                      <a:pt x="266" y="10703"/>
                    </a:lnTo>
                    <a:lnTo>
                      <a:pt x="181" y="10510"/>
                    </a:lnTo>
                    <a:lnTo>
                      <a:pt x="109" y="10317"/>
                    </a:lnTo>
                    <a:lnTo>
                      <a:pt x="49" y="10099"/>
                    </a:lnTo>
                    <a:lnTo>
                      <a:pt x="12" y="9882"/>
                    </a:lnTo>
                    <a:lnTo>
                      <a:pt x="0" y="9652"/>
                    </a:lnTo>
                    <a:lnTo>
                      <a:pt x="0" y="2199"/>
                    </a:lnTo>
                    <a:lnTo>
                      <a:pt x="0" y="2199"/>
                    </a:lnTo>
                    <a:lnTo>
                      <a:pt x="12" y="1969"/>
                    </a:lnTo>
                    <a:lnTo>
                      <a:pt x="49" y="1752"/>
                    </a:lnTo>
                    <a:lnTo>
                      <a:pt x="109" y="1547"/>
                    </a:lnTo>
                    <a:lnTo>
                      <a:pt x="181" y="1341"/>
                    </a:lnTo>
                    <a:lnTo>
                      <a:pt x="266" y="1148"/>
                    </a:lnTo>
                    <a:lnTo>
                      <a:pt x="387" y="967"/>
                    </a:lnTo>
                    <a:lnTo>
                      <a:pt x="508" y="798"/>
                    </a:lnTo>
                    <a:lnTo>
                      <a:pt x="653" y="641"/>
                    </a:lnTo>
                    <a:lnTo>
                      <a:pt x="810" y="508"/>
                    </a:lnTo>
                    <a:lnTo>
                      <a:pt x="979" y="375"/>
                    </a:lnTo>
                    <a:lnTo>
                      <a:pt x="1160" y="266"/>
                    </a:lnTo>
                    <a:lnTo>
                      <a:pt x="1353" y="169"/>
                    </a:lnTo>
                    <a:lnTo>
                      <a:pt x="1559" y="97"/>
                    </a:lnTo>
                    <a:lnTo>
                      <a:pt x="1764" y="49"/>
                    </a:lnTo>
                    <a:lnTo>
                      <a:pt x="1981" y="12"/>
                    </a:lnTo>
                    <a:lnTo>
                      <a:pt x="2211" y="0"/>
                    </a:lnTo>
                    <a:lnTo>
                      <a:pt x="966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7"/>
              <p:cNvSpPr/>
              <p:nvPr/>
            </p:nvSpPr>
            <p:spPr>
              <a:xfrm>
                <a:off x="10615951" y="3298733"/>
                <a:ext cx="732849" cy="732849"/>
              </a:xfrm>
              <a:custGeom>
                <a:avLst/>
                <a:gdLst/>
                <a:ahLst/>
                <a:cxnLst/>
                <a:rect l="l" t="t" r="r" b="b"/>
                <a:pathLst>
                  <a:path w="13397" h="13397" fill="none" extrusionOk="0">
                    <a:moveTo>
                      <a:pt x="10425" y="0"/>
                    </a:moveTo>
                    <a:lnTo>
                      <a:pt x="2972" y="0"/>
                    </a:lnTo>
                    <a:lnTo>
                      <a:pt x="2972" y="0"/>
                    </a:lnTo>
                    <a:lnTo>
                      <a:pt x="2815" y="12"/>
                    </a:lnTo>
                    <a:lnTo>
                      <a:pt x="2670" y="24"/>
                    </a:lnTo>
                    <a:lnTo>
                      <a:pt x="2513" y="36"/>
                    </a:lnTo>
                    <a:lnTo>
                      <a:pt x="2368" y="61"/>
                    </a:lnTo>
                    <a:lnTo>
                      <a:pt x="2223" y="97"/>
                    </a:lnTo>
                    <a:lnTo>
                      <a:pt x="2090" y="145"/>
                    </a:lnTo>
                    <a:lnTo>
                      <a:pt x="1812" y="242"/>
                    </a:lnTo>
                    <a:lnTo>
                      <a:pt x="1559" y="363"/>
                    </a:lnTo>
                    <a:lnTo>
                      <a:pt x="1305" y="508"/>
                    </a:lnTo>
                    <a:lnTo>
                      <a:pt x="1087" y="689"/>
                    </a:lnTo>
                    <a:lnTo>
                      <a:pt x="870" y="870"/>
                    </a:lnTo>
                    <a:lnTo>
                      <a:pt x="677" y="1087"/>
                    </a:lnTo>
                    <a:lnTo>
                      <a:pt x="508" y="1317"/>
                    </a:lnTo>
                    <a:lnTo>
                      <a:pt x="363" y="1559"/>
                    </a:lnTo>
                    <a:lnTo>
                      <a:pt x="230" y="1824"/>
                    </a:lnTo>
                    <a:lnTo>
                      <a:pt x="133" y="2090"/>
                    </a:lnTo>
                    <a:lnTo>
                      <a:pt x="97" y="2235"/>
                    </a:lnTo>
                    <a:lnTo>
                      <a:pt x="61" y="2380"/>
                    </a:lnTo>
                    <a:lnTo>
                      <a:pt x="36" y="2525"/>
                    </a:lnTo>
                    <a:lnTo>
                      <a:pt x="12" y="2670"/>
                    </a:lnTo>
                    <a:lnTo>
                      <a:pt x="0" y="2815"/>
                    </a:lnTo>
                    <a:lnTo>
                      <a:pt x="0" y="2972"/>
                    </a:lnTo>
                    <a:lnTo>
                      <a:pt x="0" y="10425"/>
                    </a:lnTo>
                    <a:lnTo>
                      <a:pt x="0" y="10425"/>
                    </a:lnTo>
                    <a:lnTo>
                      <a:pt x="0" y="10582"/>
                    </a:lnTo>
                    <a:lnTo>
                      <a:pt x="12" y="10727"/>
                    </a:lnTo>
                    <a:lnTo>
                      <a:pt x="36" y="10884"/>
                    </a:lnTo>
                    <a:lnTo>
                      <a:pt x="61" y="11029"/>
                    </a:lnTo>
                    <a:lnTo>
                      <a:pt x="97" y="11174"/>
                    </a:lnTo>
                    <a:lnTo>
                      <a:pt x="133" y="11307"/>
                    </a:lnTo>
                    <a:lnTo>
                      <a:pt x="230" y="11585"/>
                    </a:lnTo>
                    <a:lnTo>
                      <a:pt x="363" y="11839"/>
                    </a:lnTo>
                    <a:lnTo>
                      <a:pt x="508" y="12092"/>
                    </a:lnTo>
                    <a:lnTo>
                      <a:pt x="677" y="12322"/>
                    </a:lnTo>
                    <a:lnTo>
                      <a:pt x="870" y="12527"/>
                    </a:lnTo>
                    <a:lnTo>
                      <a:pt x="1087" y="12720"/>
                    </a:lnTo>
                    <a:lnTo>
                      <a:pt x="1305" y="12889"/>
                    </a:lnTo>
                    <a:lnTo>
                      <a:pt x="1559" y="13034"/>
                    </a:lnTo>
                    <a:lnTo>
                      <a:pt x="1812" y="13167"/>
                    </a:lnTo>
                    <a:lnTo>
                      <a:pt x="2090" y="13264"/>
                    </a:lnTo>
                    <a:lnTo>
                      <a:pt x="2223" y="13300"/>
                    </a:lnTo>
                    <a:lnTo>
                      <a:pt x="2368" y="13336"/>
                    </a:lnTo>
                    <a:lnTo>
                      <a:pt x="2513" y="13361"/>
                    </a:lnTo>
                    <a:lnTo>
                      <a:pt x="2670" y="13385"/>
                    </a:lnTo>
                    <a:lnTo>
                      <a:pt x="2815" y="13397"/>
                    </a:lnTo>
                    <a:lnTo>
                      <a:pt x="2972" y="13397"/>
                    </a:lnTo>
                    <a:lnTo>
                      <a:pt x="10425" y="13397"/>
                    </a:lnTo>
                    <a:lnTo>
                      <a:pt x="10425" y="13397"/>
                    </a:lnTo>
                    <a:lnTo>
                      <a:pt x="10582" y="13397"/>
                    </a:lnTo>
                    <a:lnTo>
                      <a:pt x="10727" y="13385"/>
                    </a:lnTo>
                    <a:lnTo>
                      <a:pt x="10872" y="13361"/>
                    </a:lnTo>
                    <a:lnTo>
                      <a:pt x="11017" y="13336"/>
                    </a:lnTo>
                    <a:lnTo>
                      <a:pt x="11162" y="13300"/>
                    </a:lnTo>
                    <a:lnTo>
                      <a:pt x="11307" y="13264"/>
                    </a:lnTo>
                    <a:lnTo>
                      <a:pt x="11573" y="13167"/>
                    </a:lnTo>
                    <a:lnTo>
                      <a:pt x="11839" y="13034"/>
                    </a:lnTo>
                    <a:lnTo>
                      <a:pt x="12080" y="12889"/>
                    </a:lnTo>
                    <a:lnTo>
                      <a:pt x="12310" y="12720"/>
                    </a:lnTo>
                    <a:lnTo>
                      <a:pt x="12527" y="12527"/>
                    </a:lnTo>
                    <a:lnTo>
                      <a:pt x="12708" y="12322"/>
                    </a:lnTo>
                    <a:lnTo>
                      <a:pt x="12889" y="12092"/>
                    </a:lnTo>
                    <a:lnTo>
                      <a:pt x="13034" y="11839"/>
                    </a:lnTo>
                    <a:lnTo>
                      <a:pt x="13155" y="11585"/>
                    </a:lnTo>
                    <a:lnTo>
                      <a:pt x="13264" y="11307"/>
                    </a:lnTo>
                    <a:lnTo>
                      <a:pt x="13300" y="11174"/>
                    </a:lnTo>
                    <a:lnTo>
                      <a:pt x="13336" y="11029"/>
                    </a:lnTo>
                    <a:lnTo>
                      <a:pt x="13361" y="10884"/>
                    </a:lnTo>
                    <a:lnTo>
                      <a:pt x="13373" y="10727"/>
                    </a:lnTo>
                    <a:lnTo>
                      <a:pt x="13385" y="10582"/>
                    </a:lnTo>
                    <a:lnTo>
                      <a:pt x="13397" y="10425"/>
                    </a:lnTo>
                    <a:lnTo>
                      <a:pt x="13397" y="2972"/>
                    </a:lnTo>
                    <a:lnTo>
                      <a:pt x="13397" y="2972"/>
                    </a:lnTo>
                    <a:lnTo>
                      <a:pt x="13385" y="2815"/>
                    </a:lnTo>
                    <a:lnTo>
                      <a:pt x="13373" y="2670"/>
                    </a:lnTo>
                    <a:lnTo>
                      <a:pt x="13361" y="2525"/>
                    </a:lnTo>
                    <a:lnTo>
                      <a:pt x="13336" y="2380"/>
                    </a:lnTo>
                    <a:lnTo>
                      <a:pt x="13300" y="2235"/>
                    </a:lnTo>
                    <a:lnTo>
                      <a:pt x="13264" y="2090"/>
                    </a:lnTo>
                    <a:lnTo>
                      <a:pt x="13155" y="1824"/>
                    </a:lnTo>
                    <a:lnTo>
                      <a:pt x="13034" y="1559"/>
                    </a:lnTo>
                    <a:lnTo>
                      <a:pt x="12889" y="1317"/>
                    </a:lnTo>
                    <a:lnTo>
                      <a:pt x="12708" y="1087"/>
                    </a:lnTo>
                    <a:lnTo>
                      <a:pt x="12527" y="870"/>
                    </a:lnTo>
                    <a:lnTo>
                      <a:pt x="12310" y="689"/>
                    </a:lnTo>
                    <a:lnTo>
                      <a:pt x="12080" y="508"/>
                    </a:lnTo>
                    <a:lnTo>
                      <a:pt x="11839" y="363"/>
                    </a:lnTo>
                    <a:lnTo>
                      <a:pt x="11573" y="242"/>
                    </a:lnTo>
                    <a:lnTo>
                      <a:pt x="11307" y="145"/>
                    </a:lnTo>
                    <a:lnTo>
                      <a:pt x="11162" y="97"/>
                    </a:lnTo>
                    <a:lnTo>
                      <a:pt x="11017" y="61"/>
                    </a:lnTo>
                    <a:lnTo>
                      <a:pt x="10872" y="36"/>
                    </a:lnTo>
                    <a:lnTo>
                      <a:pt x="10727" y="24"/>
                    </a:lnTo>
                    <a:lnTo>
                      <a:pt x="10582" y="12"/>
                    </a:lnTo>
                    <a:lnTo>
                      <a:pt x="10425" y="0"/>
                    </a:lnTo>
                    <a:lnTo>
                      <a:pt x="10425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7"/>
              <p:cNvSpPr/>
              <p:nvPr/>
            </p:nvSpPr>
            <p:spPr>
              <a:xfrm>
                <a:off x="10660205" y="3341018"/>
                <a:ext cx="644341" cy="97863"/>
              </a:xfrm>
              <a:custGeom>
                <a:avLst/>
                <a:gdLst/>
                <a:ahLst/>
                <a:cxnLst/>
                <a:rect l="l" t="t" r="r" b="b"/>
                <a:pathLst>
                  <a:path w="11779" h="1789" extrusionOk="0">
                    <a:moveTo>
                      <a:pt x="2163" y="0"/>
                    </a:moveTo>
                    <a:lnTo>
                      <a:pt x="1958" y="12"/>
                    </a:lnTo>
                    <a:lnTo>
                      <a:pt x="1764" y="37"/>
                    </a:lnTo>
                    <a:lnTo>
                      <a:pt x="1571" y="73"/>
                    </a:lnTo>
                    <a:lnTo>
                      <a:pt x="1390" y="133"/>
                    </a:lnTo>
                    <a:lnTo>
                      <a:pt x="1221" y="206"/>
                    </a:lnTo>
                    <a:lnTo>
                      <a:pt x="1052" y="302"/>
                    </a:lnTo>
                    <a:lnTo>
                      <a:pt x="895" y="399"/>
                    </a:lnTo>
                    <a:lnTo>
                      <a:pt x="750" y="508"/>
                    </a:lnTo>
                    <a:lnTo>
                      <a:pt x="605" y="641"/>
                    </a:lnTo>
                    <a:lnTo>
                      <a:pt x="484" y="773"/>
                    </a:lnTo>
                    <a:lnTo>
                      <a:pt x="363" y="930"/>
                    </a:lnTo>
                    <a:lnTo>
                      <a:pt x="266" y="1088"/>
                    </a:lnTo>
                    <a:lnTo>
                      <a:pt x="170" y="1245"/>
                    </a:lnTo>
                    <a:lnTo>
                      <a:pt x="97" y="1426"/>
                    </a:lnTo>
                    <a:lnTo>
                      <a:pt x="37" y="1607"/>
                    </a:lnTo>
                    <a:lnTo>
                      <a:pt x="1" y="1788"/>
                    </a:lnTo>
                    <a:lnTo>
                      <a:pt x="11778" y="1788"/>
                    </a:lnTo>
                    <a:lnTo>
                      <a:pt x="11730" y="1607"/>
                    </a:lnTo>
                    <a:lnTo>
                      <a:pt x="11670" y="1426"/>
                    </a:lnTo>
                    <a:lnTo>
                      <a:pt x="11597" y="1245"/>
                    </a:lnTo>
                    <a:lnTo>
                      <a:pt x="11513" y="1088"/>
                    </a:lnTo>
                    <a:lnTo>
                      <a:pt x="11404" y="930"/>
                    </a:lnTo>
                    <a:lnTo>
                      <a:pt x="11295" y="773"/>
                    </a:lnTo>
                    <a:lnTo>
                      <a:pt x="11162" y="641"/>
                    </a:lnTo>
                    <a:lnTo>
                      <a:pt x="11030" y="508"/>
                    </a:lnTo>
                    <a:lnTo>
                      <a:pt x="10885" y="399"/>
                    </a:lnTo>
                    <a:lnTo>
                      <a:pt x="10728" y="302"/>
                    </a:lnTo>
                    <a:lnTo>
                      <a:pt x="10558" y="206"/>
                    </a:lnTo>
                    <a:lnTo>
                      <a:pt x="10377" y="133"/>
                    </a:lnTo>
                    <a:lnTo>
                      <a:pt x="10196" y="73"/>
                    </a:lnTo>
                    <a:lnTo>
                      <a:pt x="10015" y="37"/>
                    </a:lnTo>
                    <a:lnTo>
                      <a:pt x="9809" y="12"/>
                    </a:lnTo>
                    <a:lnTo>
                      <a:pt x="96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10723004" y="3360164"/>
                <a:ext cx="37034" cy="37088"/>
              </a:xfrm>
              <a:custGeom>
                <a:avLst/>
                <a:gdLst/>
                <a:ahLst/>
                <a:cxnLst/>
                <a:rect l="l" t="t" r="r" b="b"/>
                <a:pathLst>
                  <a:path w="677" h="678" extrusionOk="0">
                    <a:moveTo>
                      <a:pt x="338" y="1"/>
                    </a:moveTo>
                    <a:lnTo>
                      <a:pt x="278" y="13"/>
                    </a:lnTo>
                    <a:lnTo>
                      <a:pt x="206" y="25"/>
                    </a:lnTo>
                    <a:lnTo>
                      <a:pt x="157" y="61"/>
                    </a:lnTo>
                    <a:lnTo>
                      <a:pt x="109" y="97"/>
                    </a:lnTo>
                    <a:lnTo>
                      <a:pt x="61" y="158"/>
                    </a:lnTo>
                    <a:lnTo>
                      <a:pt x="36" y="206"/>
                    </a:lnTo>
                    <a:lnTo>
                      <a:pt x="12" y="279"/>
                    </a:lnTo>
                    <a:lnTo>
                      <a:pt x="0" y="339"/>
                    </a:lnTo>
                    <a:lnTo>
                      <a:pt x="12" y="411"/>
                    </a:lnTo>
                    <a:lnTo>
                      <a:pt x="36" y="472"/>
                    </a:lnTo>
                    <a:lnTo>
                      <a:pt x="61" y="532"/>
                    </a:lnTo>
                    <a:lnTo>
                      <a:pt x="109" y="580"/>
                    </a:lnTo>
                    <a:lnTo>
                      <a:pt x="157" y="617"/>
                    </a:lnTo>
                    <a:lnTo>
                      <a:pt x="206" y="653"/>
                    </a:lnTo>
                    <a:lnTo>
                      <a:pt x="278" y="677"/>
                    </a:lnTo>
                    <a:lnTo>
                      <a:pt x="411" y="677"/>
                    </a:lnTo>
                    <a:lnTo>
                      <a:pt x="471" y="653"/>
                    </a:lnTo>
                    <a:lnTo>
                      <a:pt x="532" y="617"/>
                    </a:lnTo>
                    <a:lnTo>
                      <a:pt x="580" y="580"/>
                    </a:lnTo>
                    <a:lnTo>
                      <a:pt x="628" y="532"/>
                    </a:lnTo>
                    <a:lnTo>
                      <a:pt x="652" y="472"/>
                    </a:lnTo>
                    <a:lnTo>
                      <a:pt x="677" y="411"/>
                    </a:lnTo>
                    <a:lnTo>
                      <a:pt x="677" y="339"/>
                    </a:lnTo>
                    <a:lnTo>
                      <a:pt x="677" y="279"/>
                    </a:lnTo>
                    <a:lnTo>
                      <a:pt x="652" y="206"/>
                    </a:lnTo>
                    <a:lnTo>
                      <a:pt x="628" y="158"/>
                    </a:lnTo>
                    <a:lnTo>
                      <a:pt x="580" y="97"/>
                    </a:lnTo>
                    <a:lnTo>
                      <a:pt x="532" y="61"/>
                    </a:lnTo>
                    <a:lnTo>
                      <a:pt x="471" y="25"/>
                    </a:lnTo>
                    <a:lnTo>
                      <a:pt x="411" y="13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10796360" y="3360164"/>
                <a:ext cx="36377" cy="37088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78" extrusionOk="0">
                    <a:moveTo>
                      <a:pt x="338" y="1"/>
                    </a:moveTo>
                    <a:lnTo>
                      <a:pt x="266" y="13"/>
                    </a:lnTo>
                    <a:lnTo>
                      <a:pt x="205" y="25"/>
                    </a:lnTo>
                    <a:lnTo>
                      <a:pt x="145" y="61"/>
                    </a:lnTo>
                    <a:lnTo>
                      <a:pt x="97" y="97"/>
                    </a:lnTo>
                    <a:lnTo>
                      <a:pt x="48" y="158"/>
                    </a:lnTo>
                    <a:lnTo>
                      <a:pt x="24" y="206"/>
                    </a:lnTo>
                    <a:lnTo>
                      <a:pt x="0" y="279"/>
                    </a:lnTo>
                    <a:lnTo>
                      <a:pt x="0" y="339"/>
                    </a:lnTo>
                    <a:lnTo>
                      <a:pt x="0" y="411"/>
                    </a:lnTo>
                    <a:lnTo>
                      <a:pt x="24" y="472"/>
                    </a:lnTo>
                    <a:lnTo>
                      <a:pt x="48" y="532"/>
                    </a:lnTo>
                    <a:lnTo>
                      <a:pt x="97" y="580"/>
                    </a:lnTo>
                    <a:lnTo>
                      <a:pt x="145" y="617"/>
                    </a:lnTo>
                    <a:lnTo>
                      <a:pt x="205" y="653"/>
                    </a:lnTo>
                    <a:lnTo>
                      <a:pt x="266" y="677"/>
                    </a:lnTo>
                    <a:lnTo>
                      <a:pt x="399" y="677"/>
                    </a:lnTo>
                    <a:lnTo>
                      <a:pt x="459" y="653"/>
                    </a:lnTo>
                    <a:lnTo>
                      <a:pt x="519" y="617"/>
                    </a:lnTo>
                    <a:lnTo>
                      <a:pt x="568" y="580"/>
                    </a:lnTo>
                    <a:lnTo>
                      <a:pt x="616" y="532"/>
                    </a:lnTo>
                    <a:lnTo>
                      <a:pt x="640" y="472"/>
                    </a:lnTo>
                    <a:lnTo>
                      <a:pt x="664" y="411"/>
                    </a:lnTo>
                    <a:lnTo>
                      <a:pt x="664" y="339"/>
                    </a:lnTo>
                    <a:lnTo>
                      <a:pt x="664" y="279"/>
                    </a:lnTo>
                    <a:lnTo>
                      <a:pt x="640" y="206"/>
                    </a:lnTo>
                    <a:lnTo>
                      <a:pt x="616" y="158"/>
                    </a:lnTo>
                    <a:lnTo>
                      <a:pt x="568" y="97"/>
                    </a:lnTo>
                    <a:lnTo>
                      <a:pt x="519" y="61"/>
                    </a:lnTo>
                    <a:lnTo>
                      <a:pt x="459" y="25"/>
                    </a:lnTo>
                    <a:lnTo>
                      <a:pt x="399" y="13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7"/>
              <p:cNvSpPr/>
              <p:nvPr/>
            </p:nvSpPr>
            <p:spPr>
              <a:xfrm>
                <a:off x="10869006" y="3360164"/>
                <a:ext cx="37088" cy="37088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78" extrusionOk="0">
                    <a:moveTo>
                      <a:pt x="339" y="1"/>
                    </a:moveTo>
                    <a:lnTo>
                      <a:pt x="267" y="13"/>
                    </a:lnTo>
                    <a:lnTo>
                      <a:pt x="206" y="25"/>
                    </a:lnTo>
                    <a:lnTo>
                      <a:pt x="146" y="61"/>
                    </a:lnTo>
                    <a:lnTo>
                      <a:pt x="97" y="97"/>
                    </a:lnTo>
                    <a:lnTo>
                      <a:pt x="61" y="158"/>
                    </a:lnTo>
                    <a:lnTo>
                      <a:pt x="25" y="206"/>
                    </a:lnTo>
                    <a:lnTo>
                      <a:pt x="1" y="279"/>
                    </a:lnTo>
                    <a:lnTo>
                      <a:pt x="1" y="339"/>
                    </a:lnTo>
                    <a:lnTo>
                      <a:pt x="1" y="411"/>
                    </a:lnTo>
                    <a:lnTo>
                      <a:pt x="25" y="472"/>
                    </a:lnTo>
                    <a:lnTo>
                      <a:pt x="61" y="532"/>
                    </a:lnTo>
                    <a:lnTo>
                      <a:pt x="97" y="580"/>
                    </a:lnTo>
                    <a:lnTo>
                      <a:pt x="146" y="617"/>
                    </a:lnTo>
                    <a:lnTo>
                      <a:pt x="206" y="653"/>
                    </a:lnTo>
                    <a:lnTo>
                      <a:pt x="267" y="677"/>
                    </a:lnTo>
                    <a:lnTo>
                      <a:pt x="399" y="677"/>
                    </a:lnTo>
                    <a:lnTo>
                      <a:pt x="472" y="653"/>
                    </a:lnTo>
                    <a:lnTo>
                      <a:pt x="520" y="617"/>
                    </a:lnTo>
                    <a:lnTo>
                      <a:pt x="569" y="580"/>
                    </a:lnTo>
                    <a:lnTo>
                      <a:pt x="617" y="532"/>
                    </a:lnTo>
                    <a:lnTo>
                      <a:pt x="641" y="472"/>
                    </a:lnTo>
                    <a:lnTo>
                      <a:pt x="665" y="411"/>
                    </a:lnTo>
                    <a:lnTo>
                      <a:pt x="677" y="339"/>
                    </a:lnTo>
                    <a:lnTo>
                      <a:pt x="665" y="279"/>
                    </a:lnTo>
                    <a:lnTo>
                      <a:pt x="641" y="206"/>
                    </a:lnTo>
                    <a:lnTo>
                      <a:pt x="617" y="158"/>
                    </a:lnTo>
                    <a:lnTo>
                      <a:pt x="569" y="97"/>
                    </a:lnTo>
                    <a:lnTo>
                      <a:pt x="520" y="61"/>
                    </a:lnTo>
                    <a:lnTo>
                      <a:pt x="472" y="25"/>
                    </a:lnTo>
                    <a:lnTo>
                      <a:pt x="399" y="13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7"/>
              <p:cNvSpPr/>
              <p:nvPr/>
            </p:nvSpPr>
            <p:spPr>
              <a:xfrm>
                <a:off x="11149849" y="3798935"/>
                <a:ext cx="61540" cy="6154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125" extrusionOk="0">
                    <a:moveTo>
                      <a:pt x="556" y="1"/>
                    </a:moveTo>
                    <a:lnTo>
                      <a:pt x="448" y="13"/>
                    </a:lnTo>
                    <a:lnTo>
                      <a:pt x="339" y="49"/>
                    </a:lnTo>
                    <a:lnTo>
                      <a:pt x="242" y="97"/>
                    </a:lnTo>
                    <a:lnTo>
                      <a:pt x="158" y="170"/>
                    </a:lnTo>
                    <a:lnTo>
                      <a:pt x="97" y="254"/>
                    </a:lnTo>
                    <a:lnTo>
                      <a:pt x="37" y="351"/>
                    </a:lnTo>
                    <a:lnTo>
                      <a:pt x="13" y="448"/>
                    </a:lnTo>
                    <a:lnTo>
                      <a:pt x="1" y="568"/>
                    </a:lnTo>
                    <a:lnTo>
                      <a:pt x="13" y="677"/>
                    </a:lnTo>
                    <a:lnTo>
                      <a:pt x="37" y="786"/>
                    </a:lnTo>
                    <a:lnTo>
                      <a:pt x="97" y="883"/>
                    </a:lnTo>
                    <a:lnTo>
                      <a:pt x="158" y="967"/>
                    </a:lnTo>
                    <a:lnTo>
                      <a:pt x="242" y="1028"/>
                    </a:lnTo>
                    <a:lnTo>
                      <a:pt x="339" y="1088"/>
                    </a:lnTo>
                    <a:lnTo>
                      <a:pt x="448" y="1112"/>
                    </a:lnTo>
                    <a:lnTo>
                      <a:pt x="556" y="1124"/>
                    </a:lnTo>
                    <a:lnTo>
                      <a:pt x="677" y="1112"/>
                    </a:lnTo>
                    <a:lnTo>
                      <a:pt x="774" y="1088"/>
                    </a:lnTo>
                    <a:lnTo>
                      <a:pt x="871" y="1028"/>
                    </a:lnTo>
                    <a:lnTo>
                      <a:pt x="955" y="967"/>
                    </a:lnTo>
                    <a:lnTo>
                      <a:pt x="1028" y="883"/>
                    </a:lnTo>
                    <a:lnTo>
                      <a:pt x="1076" y="786"/>
                    </a:lnTo>
                    <a:lnTo>
                      <a:pt x="1112" y="677"/>
                    </a:lnTo>
                    <a:lnTo>
                      <a:pt x="1124" y="568"/>
                    </a:lnTo>
                    <a:lnTo>
                      <a:pt x="1112" y="448"/>
                    </a:lnTo>
                    <a:lnTo>
                      <a:pt x="1076" y="351"/>
                    </a:lnTo>
                    <a:lnTo>
                      <a:pt x="1028" y="254"/>
                    </a:lnTo>
                    <a:lnTo>
                      <a:pt x="955" y="170"/>
                    </a:lnTo>
                    <a:lnTo>
                      <a:pt x="871" y="97"/>
                    </a:lnTo>
                    <a:lnTo>
                      <a:pt x="774" y="49"/>
                    </a:lnTo>
                    <a:lnTo>
                      <a:pt x="677" y="13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7"/>
              <p:cNvSpPr/>
              <p:nvPr/>
            </p:nvSpPr>
            <p:spPr>
              <a:xfrm>
                <a:off x="11112870" y="3798935"/>
                <a:ext cx="61486" cy="61540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1125" extrusionOk="0">
                    <a:moveTo>
                      <a:pt x="556" y="1"/>
                    </a:moveTo>
                    <a:lnTo>
                      <a:pt x="447" y="13"/>
                    </a:lnTo>
                    <a:lnTo>
                      <a:pt x="339" y="49"/>
                    </a:lnTo>
                    <a:lnTo>
                      <a:pt x="242" y="97"/>
                    </a:lnTo>
                    <a:lnTo>
                      <a:pt x="157" y="170"/>
                    </a:lnTo>
                    <a:lnTo>
                      <a:pt x="97" y="254"/>
                    </a:lnTo>
                    <a:lnTo>
                      <a:pt x="37" y="351"/>
                    </a:lnTo>
                    <a:lnTo>
                      <a:pt x="12" y="448"/>
                    </a:lnTo>
                    <a:lnTo>
                      <a:pt x="0" y="568"/>
                    </a:lnTo>
                    <a:lnTo>
                      <a:pt x="12" y="677"/>
                    </a:lnTo>
                    <a:lnTo>
                      <a:pt x="37" y="786"/>
                    </a:lnTo>
                    <a:lnTo>
                      <a:pt x="97" y="883"/>
                    </a:lnTo>
                    <a:lnTo>
                      <a:pt x="157" y="967"/>
                    </a:lnTo>
                    <a:lnTo>
                      <a:pt x="242" y="1028"/>
                    </a:lnTo>
                    <a:lnTo>
                      <a:pt x="339" y="1088"/>
                    </a:lnTo>
                    <a:lnTo>
                      <a:pt x="447" y="1112"/>
                    </a:lnTo>
                    <a:lnTo>
                      <a:pt x="556" y="1124"/>
                    </a:lnTo>
                    <a:lnTo>
                      <a:pt x="677" y="1112"/>
                    </a:lnTo>
                    <a:lnTo>
                      <a:pt x="773" y="1088"/>
                    </a:lnTo>
                    <a:lnTo>
                      <a:pt x="870" y="1028"/>
                    </a:lnTo>
                    <a:lnTo>
                      <a:pt x="955" y="967"/>
                    </a:lnTo>
                    <a:lnTo>
                      <a:pt x="1027" y="883"/>
                    </a:lnTo>
                    <a:lnTo>
                      <a:pt x="1075" y="786"/>
                    </a:lnTo>
                    <a:lnTo>
                      <a:pt x="1112" y="677"/>
                    </a:lnTo>
                    <a:lnTo>
                      <a:pt x="1124" y="568"/>
                    </a:lnTo>
                    <a:lnTo>
                      <a:pt x="1112" y="448"/>
                    </a:lnTo>
                    <a:lnTo>
                      <a:pt x="1075" y="351"/>
                    </a:lnTo>
                    <a:lnTo>
                      <a:pt x="1027" y="254"/>
                    </a:lnTo>
                    <a:lnTo>
                      <a:pt x="955" y="170"/>
                    </a:lnTo>
                    <a:lnTo>
                      <a:pt x="870" y="97"/>
                    </a:lnTo>
                    <a:lnTo>
                      <a:pt x="773" y="49"/>
                    </a:lnTo>
                    <a:lnTo>
                      <a:pt x="677" y="13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7" name="Google Shape;287;p17"/>
            <p:cNvSpPr/>
            <p:nvPr/>
          </p:nvSpPr>
          <p:spPr>
            <a:xfrm>
              <a:off x="3813288" y="2755975"/>
              <a:ext cx="181200" cy="181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17"/>
          <p:cNvGrpSpPr/>
          <p:nvPr/>
        </p:nvGrpSpPr>
        <p:grpSpPr>
          <a:xfrm>
            <a:off x="3016966" y="1154538"/>
            <a:ext cx="977522" cy="656266"/>
            <a:chOff x="3016966" y="1154538"/>
            <a:chExt cx="977522" cy="656266"/>
          </a:xfrm>
        </p:grpSpPr>
        <p:grpSp>
          <p:nvGrpSpPr>
            <p:cNvPr id="289" name="Google Shape;289;p17"/>
            <p:cNvGrpSpPr/>
            <p:nvPr/>
          </p:nvGrpSpPr>
          <p:grpSpPr>
            <a:xfrm>
              <a:off x="3016966" y="1154537"/>
              <a:ext cx="650303" cy="656266"/>
              <a:chOff x="9905191" y="1747800"/>
              <a:chExt cx="650303" cy="656266"/>
            </a:xfrm>
          </p:grpSpPr>
          <p:sp>
            <p:nvSpPr>
              <p:cNvPr id="290" name="Google Shape;290;p17"/>
              <p:cNvSpPr/>
              <p:nvPr/>
            </p:nvSpPr>
            <p:spPr>
              <a:xfrm>
                <a:off x="9905191" y="1747800"/>
                <a:ext cx="650303" cy="656266"/>
              </a:xfrm>
              <a:custGeom>
                <a:avLst/>
                <a:gdLst/>
                <a:ahLst/>
                <a:cxnLst/>
                <a:rect l="l" t="t" r="r" b="b"/>
                <a:pathLst>
                  <a:path w="11888" h="11997" extrusionOk="0">
                    <a:moveTo>
                      <a:pt x="2151" y="1"/>
                    </a:moveTo>
                    <a:lnTo>
                      <a:pt x="1934" y="13"/>
                    </a:lnTo>
                    <a:lnTo>
                      <a:pt x="1716" y="49"/>
                    </a:lnTo>
                    <a:lnTo>
                      <a:pt x="1511" y="97"/>
                    </a:lnTo>
                    <a:lnTo>
                      <a:pt x="1318" y="170"/>
                    </a:lnTo>
                    <a:lnTo>
                      <a:pt x="1124" y="254"/>
                    </a:lnTo>
                    <a:lnTo>
                      <a:pt x="943" y="363"/>
                    </a:lnTo>
                    <a:lnTo>
                      <a:pt x="786" y="496"/>
                    </a:lnTo>
                    <a:lnTo>
                      <a:pt x="629" y="629"/>
                    </a:lnTo>
                    <a:lnTo>
                      <a:pt x="484" y="786"/>
                    </a:lnTo>
                    <a:lnTo>
                      <a:pt x="363" y="955"/>
                    </a:lnTo>
                    <a:lnTo>
                      <a:pt x="255" y="1124"/>
                    </a:lnTo>
                    <a:lnTo>
                      <a:pt x="170" y="1317"/>
                    </a:lnTo>
                    <a:lnTo>
                      <a:pt x="98" y="1511"/>
                    </a:lnTo>
                    <a:lnTo>
                      <a:pt x="37" y="1716"/>
                    </a:lnTo>
                    <a:lnTo>
                      <a:pt x="13" y="1934"/>
                    </a:lnTo>
                    <a:lnTo>
                      <a:pt x="1" y="2151"/>
                    </a:lnTo>
                    <a:lnTo>
                      <a:pt x="1" y="9846"/>
                    </a:lnTo>
                    <a:lnTo>
                      <a:pt x="13" y="10063"/>
                    </a:lnTo>
                    <a:lnTo>
                      <a:pt x="37" y="10281"/>
                    </a:lnTo>
                    <a:lnTo>
                      <a:pt x="98" y="10486"/>
                    </a:lnTo>
                    <a:lnTo>
                      <a:pt x="170" y="10679"/>
                    </a:lnTo>
                    <a:lnTo>
                      <a:pt x="255" y="10873"/>
                    </a:lnTo>
                    <a:lnTo>
                      <a:pt x="363" y="11042"/>
                    </a:lnTo>
                    <a:lnTo>
                      <a:pt x="484" y="11211"/>
                    </a:lnTo>
                    <a:lnTo>
                      <a:pt x="629" y="11368"/>
                    </a:lnTo>
                    <a:lnTo>
                      <a:pt x="786" y="11501"/>
                    </a:lnTo>
                    <a:lnTo>
                      <a:pt x="943" y="11634"/>
                    </a:lnTo>
                    <a:lnTo>
                      <a:pt x="1124" y="11742"/>
                    </a:lnTo>
                    <a:lnTo>
                      <a:pt x="1318" y="11827"/>
                    </a:lnTo>
                    <a:lnTo>
                      <a:pt x="1511" y="11899"/>
                    </a:lnTo>
                    <a:lnTo>
                      <a:pt x="1716" y="11948"/>
                    </a:lnTo>
                    <a:lnTo>
                      <a:pt x="1934" y="11984"/>
                    </a:lnTo>
                    <a:lnTo>
                      <a:pt x="2151" y="11996"/>
                    </a:lnTo>
                    <a:lnTo>
                      <a:pt x="9725" y="11996"/>
                    </a:lnTo>
                    <a:lnTo>
                      <a:pt x="9955" y="11984"/>
                    </a:lnTo>
                    <a:lnTo>
                      <a:pt x="10160" y="11948"/>
                    </a:lnTo>
                    <a:lnTo>
                      <a:pt x="10366" y="11899"/>
                    </a:lnTo>
                    <a:lnTo>
                      <a:pt x="10571" y="11827"/>
                    </a:lnTo>
                    <a:lnTo>
                      <a:pt x="10752" y="11742"/>
                    </a:lnTo>
                    <a:lnTo>
                      <a:pt x="10933" y="11634"/>
                    </a:lnTo>
                    <a:lnTo>
                      <a:pt x="11102" y="11501"/>
                    </a:lnTo>
                    <a:lnTo>
                      <a:pt x="11247" y="11368"/>
                    </a:lnTo>
                    <a:lnTo>
                      <a:pt x="11392" y="11211"/>
                    </a:lnTo>
                    <a:lnTo>
                      <a:pt x="11513" y="11042"/>
                    </a:lnTo>
                    <a:lnTo>
                      <a:pt x="11622" y="10873"/>
                    </a:lnTo>
                    <a:lnTo>
                      <a:pt x="11718" y="10679"/>
                    </a:lnTo>
                    <a:lnTo>
                      <a:pt x="11791" y="10486"/>
                    </a:lnTo>
                    <a:lnTo>
                      <a:pt x="11839" y="10281"/>
                    </a:lnTo>
                    <a:lnTo>
                      <a:pt x="11875" y="10063"/>
                    </a:lnTo>
                    <a:lnTo>
                      <a:pt x="11888" y="9846"/>
                    </a:lnTo>
                    <a:lnTo>
                      <a:pt x="11888" y="2151"/>
                    </a:lnTo>
                    <a:lnTo>
                      <a:pt x="11875" y="1934"/>
                    </a:lnTo>
                    <a:lnTo>
                      <a:pt x="11839" y="1716"/>
                    </a:lnTo>
                    <a:lnTo>
                      <a:pt x="11791" y="1511"/>
                    </a:lnTo>
                    <a:lnTo>
                      <a:pt x="11718" y="1317"/>
                    </a:lnTo>
                    <a:lnTo>
                      <a:pt x="11622" y="1124"/>
                    </a:lnTo>
                    <a:lnTo>
                      <a:pt x="11513" y="955"/>
                    </a:lnTo>
                    <a:lnTo>
                      <a:pt x="11392" y="786"/>
                    </a:lnTo>
                    <a:lnTo>
                      <a:pt x="11247" y="629"/>
                    </a:lnTo>
                    <a:lnTo>
                      <a:pt x="11102" y="496"/>
                    </a:lnTo>
                    <a:lnTo>
                      <a:pt x="10933" y="363"/>
                    </a:lnTo>
                    <a:lnTo>
                      <a:pt x="10752" y="254"/>
                    </a:lnTo>
                    <a:lnTo>
                      <a:pt x="10571" y="170"/>
                    </a:lnTo>
                    <a:lnTo>
                      <a:pt x="10366" y="97"/>
                    </a:lnTo>
                    <a:lnTo>
                      <a:pt x="10160" y="49"/>
                    </a:lnTo>
                    <a:lnTo>
                      <a:pt x="9955" y="13"/>
                    </a:lnTo>
                    <a:lnTo>
                      <a:pt x="97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7"/>
              <p:cNvSpPr/>
              <p:nvPr/>
            </p:nvSpPr>
            <p:spPr>
              <a:xfrm>
                <a:off x="9944850" y="1787460"/>
                <a:ext cx="570985" cy="576947"/>
              </a:xfrm>
              <a:custGeom>
                <a:avLst/>
                <a:gdLst/>
                <a:ahLst/>
                <a:cxnLst/>
                <a:rect l="l" t="t" r="r" b="b"/>
                <a:pathLst>
                  <a:path w="10438" h="10547" extrusionOk="0">
                    <a:moveTo>
                      <a:pt x="1426" y="1"/>
                    </a:moveTo>
                    <a:lnTo>
                      <a:pt x="1281" y="13"/>
                    </a:lnTo>
                    <a:lnTo>
                      <a:pt x="1136" y="25"/>
                    </a:lnTo>
                    <a:lnTo>
                      <a:pt x="1003" y="61"/>
                    </a:lnTo>
                    <a:lnTo>
                      <a:pt x="870" y="109"/>
                    </a:lnTo>
                    <a:lnTo>
                      <a:pt x="750" y="170"/>
                    </a:lnTo>
                    <a:lnTo>
                      <a:pt x="629" y="242"/>
                    </a:lnTo>
                    <a:lnTo>
                      <a:pt x="520" y="327"/>
                    </a:lnTo>
                    <a:lnTo>
                      <a:pt x="411" y="423"/>
                    </a:lnTo>
                    <a:lnTo>
                      <a:pt x="327" y="520"/>
                    </a:lnTo>
                    <a:lnTo>
                      <a:pt x="242" y="629"/>
                    </a:lnTo>
                    <a:lnTo>
                      <a:pt x="170" y="749"/>
                    </a:lnTo>
                    <a:lnTo>
                      <a:pt x="109" y="870"/>
                    </a:lnTo>
                    <a:lnTo>
                      <a:pt x="61" y="1003"/>
                    </a:lnTo>
                    <a:lnTo>
                      <a:pt x="25" y="1136"/>
                    </a:lnTo>
                    <a:lnTo>
                      <a:pt x="1" y="1281"/>
                    </a:lnTo>
                    <a:lnTo>
                      <a:pt x="1" y="1426"/>
                    </a:lnTo>
                    <a:lnTo>
                      <a:pt x="1" y="9121"/>
                    </a:lnTo>
                    <a:lnTo>
                      <a:pt x="1" y="9266"/>
                    </a:lnTo>
                    <a:lnTo>
                      <a:pt x="25" y="9411"/>
                    </a:lnTo>
                    <a:lnTo>
                      <a:pt x="61" y="9544"/>
                    </a:lnTo>
                    <a:lnTo>
                      <a:pt x="109" y="9677"/>
                    </a:lnTo>
                    <a:lnTo>
                      <a:pt x="170" y="9797"/>
                    </a:lnTo>
                    <a:lnTo>
                      <a:pt x="242" y="9918"/>
                    </a:lnTo>
                    <a:lnTo>
                      <a:pt x="327" y="10027"/>
                    </a:lnTo>
                    <a:lnTo>
                      <a:pt x="411" y="10123"/>
                    </a:lnTo>
                    <a:lnTo>
                      <a:pt x="520" y="10220"/>
                    </a:lnTo>
                    <a:lnTo>
                      <a:pt x="629" y="10305"/>
                    </a:lnTo>
                    <a:lnTo>
                      <a:pt x="750" y="10377"/>
                    </a:lnTo>
                    <a:lnTo>
                      <a:pt x="870" y="10438"/>
                    </a:lnTo>
                    <a:lnTo>
                      <a:pt x="1003" y="10486"/>
                    </a:lnTo>
                    <a:lnTo>
                      <a:pt x="1136" y="10522"/>
                    </a:lnTo>
                    <a:lnTo>
                      <a:pt x="1281" y="10534"/>
                    </a:lnTo>
                    <a:lnTo>
                      <a:pt x="1426" y="10546"/>
                    </a:lnTo>
                    <a:lnTo>
                      <a:pt x="9000" y="10546"/>
                    </a:lnTo>
                    <a:lnTo>
                      <a:pt x="9145" y="10534"/>
                    </a:lnTo>
                    <a:lnTo>
                      <a:pt x="9290" y="10522"/>
                    </a:lnTo>
                    <a:lnTo>
                      <a:pt x="9435" y="10486"/>
                    </a:lnTo>
                    <a:lnTo>
                      <a:pt x="9556" y="10438"/>
                    </a:lnTo>
                    <a:lnTo>
                      <a:pt x="9689" y="10377"/>
                    </a:lnTo>
                    <a:lnTo>
                      <a:pt x="9798" y="10305"/>
                    </a:lnTo>
                    <a:lnTo>
                      <a:pt x="9918" y="10220"/>
                    </a:lnTo>
                    <a:lnTo>
                      <a:pt x="10015" y="10123"/>
                    </a:lnTo>
                    <a:lnTo>
                      <a:pt x="10112" y="10027"/>
                    </a:lnTo>
                    <a:lnTo>
                      <a:pt x="10184" y="9918"/>
                    </a:lnTo>
                    <a:lnTo>
                      <a:pt x="10257" y="9797"/>
                    </a:lnTo>
                    <a:lnTo>
                      <a:pt x="10317" y="9677"/>
                    </a:lnTo>
                    <a:lnTo>
                      <a:pt x="10365" y="9544"/>
                    </a:lnTo>
                    <a:lnTo>
                      <a:pt x="10402" y="9411"/>
                    </a:lnTo>
                    <a:lnTo>
                      <a:pt x="10426" y="9266"/>
                    </a:lnTo>
                    <a:lnTo>
                      <a:pt x="10438" y="9121"/>
                    </a:lnTo>
                    <a:lnTo>
                      <a:pt x="10438" y="1426"/>
                    </a:lnTo>
                    <a:lnTo>
                      <a:pt x="10426" y="1281"/>
                    </a:lnTo>
                    <a:lnTo>
                      <a:pt x="10402" y="1136"/>
                    </a:lnTo>
                    <a:lnTo>
                      <a:pt x="10365" y="1003"/>
                    </a:lnTo>
                    <a:lnTo>
                      <a:pt x="10317" y="870"/>
                    </a:lnTo>
                    <a:lnTo>
                      <a:pt x="10257" y="749"/>
                    </a:lnTo>
                    <a:lnTo>
                      <a:pt x="10184" y="629"/>
                    </a:lnTo>
                    <a:lnTo>
                      <a:pt x="10112" y="520"/>
                    </a:lnTo>
                    <a:lnTo>
                      <a:pt x="10015" y="423"/>
                    </a:lnTo>
                    <a:lnTo>
                      <a:pt x="9918" y="327"/>
                    </a:lnTo>
                    <a:lnTo>
                      <a:pt x="9798" y="242"/>
                    </a:lnTo>
                    <a:lnTo>
                      <a:pt x="9689" y="170"/>
                    </a:lnTo>
                    <a:lnTo>
                      <a:pt x="9556" y="109"/>
                    </a:lnTo>
                    <a:lnTo>
                      <a:pt x="9435" y="61"/>
                    </a:lnTo>
                    <a:lnTo>
                      <a:pt x="9290" y="25"/>
                    </a:lnTo>
                    <a:lnTo>
                      <a:pt x="9145" y="13"/>
                    </a:lnTo>
                    <a:lnTo>
                      <a:pt x="900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7"/>
              <p:cNvSpPr/>
              <p:nvPr/>
            </p:nvSpPr>
            <p:spPr>
              <a:xfrm>
                <a:off x="10211143" y="2065678"/>
                <a:ext cx="38401" cy="58203"/>
              </a:xfrm>
              <a:custGeom>
                <a:avLst/>
                <a:gdLst/>
                <a:ahLst/>
                <a:cxnLst/>
                <a:rect l="l" t="t" r="r" b="b"/>
                <a:pathLst>
                  <a:path w="702" h="1064" extrusionOk="0">
                    <a:moveTo>
                      <a:pt x="1" y="0"/>
                    </a:moveTo>
                    <a:lnTo>
                      <a:pt x="1" y="1063"/>
                    </a:lnTo>
                    <a:lnTo>
                      <a:pt x="702" y="6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7"/>
              <p:cNvSpPr/>
              <p:nvPr/>
            </p:nvSpPr>
            <p:spPr>
              <a:xfrm>
                <a:off x="9962683" y="1991009"/>
                <a:ext cx="215473" cy="215473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3939" extrusionOk="0">
                    <a:moveTo>
                      <a:pt x="2079" y="809"/>
                    </a:moveTo>
                    <a:lnTo>
                      <a:pt x="2199" y="834"/>
                    </a:lnTo>
                    <a:lnTo>
                      <a:pt x="2308" y="858"/>
                    </a:lnTo>
                    <a:lnTo>
                      <a:pt x="2417" y="894"/>
                    </a:lnTo>
                    <a:lnTo>
                      <a:pt x="2514" y="942"/>
                    </a:lnTo>
                    <a:lnTo>
                      <a:pt x="2610" y="1003"/>
                    </a:lnTo>
                    <a:lnTo>
                      <a:pt x="2707" y="1075"/>
                    </a:lnTo>
                    <a:lnTo>
                      <a:pt x="2779" y="1148"/>
                    </a:lnTo>
                    <a:lnTo>
                      <a:pt x="2864" y="1232"/>
                    </a:lnTo>
                    <a:lnTo>
                      <a:pt x="2924" y="1317"/>
                    </a:lnTo>
                    <a:lnTo>
                      <a:pt x="2985" y="1413"/>
                    </a:lnTo>
                    <a:lnTo>
                      <a:pt x="3033" y="1510"/>
                    </a:lnTo>
                    <a:lnTo>
                      <a:pt x="3069" y="1619"/>
                    </a:lnTo>
                    <a:lnTo>
                      <a:pt x="3105" y="1728"/>
                    </a:lnTo>
                    <a:lnTo>
                      <a:pt x="3118" y="1848"/>
                    </a:lnTo>
                    <a:lnTo>
                      <a:pt x="3130" y="1969"/>
                    </a:lnTo>
                    <a:lnTo>
                      <a:pt x="3118" y="2090"/>
                    </a:lnTo>
                    <a:lnTo>
                      <a:pt x="3105" y="2199"/>
                    </a:lnTo>
                    <a:lnTo>
                      <a:pt x="3069" y="2307"/>
                    </a:lnTo>
                    <a:lnTo>
                      <a:pt x="3033" y="2416"/>
                    </a:lnTo>
                    <a:lnTo>
                      <a:pt x="2985" y="2525"/>
                    </a:lnTo>
                    <a:lnTo>
                      <a:pt x="2924" y="2609"/>
                    </a:lnTo>
                    <a:lnTo>
                      <a:pt x="2864" y="2706"/>
                    </a:lnTo>
                    <a:lnTo>
                      <a:pt x="2779" y="2791"/>
                    </a:lnTo>
                    <a:lnTo>
                      <a:pt x="2707" y="2863"/>
                    </a:lnTo>
                    <a:lnTo>
                      <a:pt x="2610" y="2923"/>
                    </a:lnTo>
                    <a:lnTo>
                      <a:pt x="2514" y="2984"/>
                    </a:lnTo>
                    <a:lnTo>
                      <a:pt x="2417" y="3032"/>
                    </a:lnTo>
                    <a:lnTo>
                      <a:pt x="2308" y="3068"/>
                    </a:lnTo>
                    <a:lnTo>
                      <a:pt x="2199" y="3105"/>
                    </a:lnTo>
                    <a:lnTo>
                      <a:pt x="2079" y="3117"/>
                    </a:lnTo>
                    <a:lnTo>
                      <a:pt x="1970" y="3129"/>
                    </a:lnTo>
                    <a:lnTo>
                      <a:pt x="1849" y="3117"/>
                    </a:lnTo>
                    <a:lnTo>
                      <a:pt x="1728" y="3105"/>
                    </a:lnTo>
                    <a:lnTo>
                      <a:pt x="1620" y="3068"/>
                    </a:lnTo>
                    <a:lnTo>
                      <a:pt x="1511" y="3032"/>
                    </a:lnTo>
                    <a:lnTo>
                      <a:pt x="1414" y="2984"/>
                    </a:lnTo>
                    <a:lnTo>
                      <a:pt x="1318" y="2923"/>
                    </a:lnTo>
                    <a:lnTo>
                      <a:pt x="1233" y="2863"/>
                    </a:lnTo>
                    <a:lnTo>
                      <a:pt x="1148" y="2791"/>
                    </a:lnTo>
                    <a:lnTo>
                      <a:pt x="1064" y="2706"/>
                    </a:lnTo>
                    <a:lnTo>
                      <a:pt x="1004" y="2609"/>
                    </a:lnTo>
                    <a:lnTo>
                      <a:pt x="943" y="2525"/>
                    </a:lnTo>
                    <a:lnTo>
                      <a:pt x="895" y="2416"/>
                    </a:lnTo>
                    <a:lnTo>
                      <a:pt x="859" y="2307"/>
                    </a:lnTo>
                    <a:lnTo>
                      <a:pt x="834" y="2199"/>
                    </a:lnTo>
                    <a:lnTo>
                      <a:pt x="810" y="2090"/>
                    </a:lnTo>
                    <a:lnTo>
                      <a:pt x="810" y="1969"/>
                    </a:lnTo>
                    <a:lnTo>
                      <a:pt x="810" y="1848"/>
                    </a:lnTo>
                    <a:lnTo>
                      <a:pt x="834" y="1728"/>
                    </a:lnTo>
                    <a:lnTo>
                      <a:pt x="859" y="1619"/>
                    </a:lnTo>
                    <a:lnTo>
                      <a:pt x="895" y="1510"/>
                    </a:lnTo>
                    <a:lnTo>
                      <a:pt x="943" y="1413"/>
                    </a:lnTo>
                    <a:lnTo>
                      <a:pt x="1004" y="1317"/>
                    </a:lnTo>
                    <a:lnTo>
                      <a:pt x="1064" y="1232"/>
                    </a:lnTo>
                    <a:lnTo>
                      <a:pt x="1148" y="1148"/>
                    </a:lnTo>
                    <a:lnTo>
                      <a:pt x="1233" y="1075"/>
                    </a:lnTo>
                    <a:lnTo>
                      <a:pt x="1318" y="1003"/>
                    </a:lnTo>
                    <a:lnTo>
                      <a:pt x="1414" y="942"/>
                    </a:lnTo>
                    <a:lnTo>
                      <a:pt x="1511" y="894"/>
                    </a:lnTo>
                    <a:lnTo>
                      <a:pt x="1620" y="858"/>
                    </a:lnTo>
                    <a:lnTo>
                      <a:pt x="1728" y="834"/>
                    </a:lnTo>
                    <a:lnTo>
                      <a:pt x="1849" y="809"/>
                    </a:lnTo>
                    <a:close/>
                    <a:moveTo>
                      <a:pt x="1970" y="0"/>
                    </a:moveTo>
                    <a:lnTo>
                      <a:pt x="1765" y="12"/>
                    </a:lnTo>
                    <a:lnTo>
                      <a:pt x="1571" y="36"/>
                    </a:lnTo>
                    <a:lnTo>
                      <a:pt x="1378" y="85"/>
                    </a:lnTo>
                    <a:lnTo>
                      <a:pt x="1197" y="157"/>
                    </a:lnTo>
                    <a:lnTo>
                      <a:pt x="1028" y="230"/>
                    </a:lnTo>
                    <a:lnTo>
                      <a:pt x="859" y="338"/>
                    </a:lnTo>
                    <a:lnTo>
                      <a:pt x="714" y="447"/>
                    </a:lnTo>
                    <a:lnTo>
                      <a:pt x="569" y="580"/>
                    </a:lnTo>
                    <a:lnTo>
                      <a:pt x="448" y="713"/>
                    </a:lnTo>
                    <a:lnTo>
                      <a:pt x="327" y="870"/>
                    </a:lnTo>
                    <a:lnTo>
                      <a:pt x="230" y="1027"/>
                    </a:lnTo>
                    <a:lnTo>
                      <a:pt x="146" y="1196"/>
                    </a:lnTo>
                    <a:lnTo>
                      <a:pt x="85" y="1377"/>
                    </a:lnTo>
                    <a:lnTo>
                      <a:pt x="37" y="1571"/>
                    </a:lnTo>
                    <a:lnTo>
                      <a:pt x="1" y="1764"/>
                    </a:lnTo>
                    <a:lnTo>
                      <a:pt x="1" y="1969"/>
                    </a:lnTo>
                    <a:lnTo>
                      <a:pt x="1" y="2162"/>
                    </a:lnTo>
                    <a:lnTo>
                      <a:pt x="37" y="2368"/>
                    </a:lnTo>
                    <a:lnTo>
                      <a:pt x="85" y="2549"/>
                    </a:lnTo>
                    <a:lnTo>
                      <a:pt x="146" y="2730"/>
                    </a:lnTo>
                    <a:lnTo>
                      <a:pt x="230" y="2899"/>
                    </a:lnTo>
                    <a:lnTo>
                      <a:pt x="327" y="3068"/>
                    </a:lnTo>
                    <a:lnTo>
                      <a:pt x="448" y="3213"/>
                    </a:lnTo>
                    <a:lnTo>
                      <a:pt x="569" y="3358"/>
                    </a:lnTo>
                    <a:lnTo>
                      <a:pt x="714" y="3491"/>
                    </a:lnTo>
                    <a:lnTo>
                      <a:pt x="859" y="3600"/>
                    </a:lnTo>
                    <a:lnTo>
                      <a:pt x="1028" y="3697"/>
                    </a:lnTo>
                    <a:lnTo>
                      <a:pt x="1197" y="3781"/>
                    </a:lnTo>
                    <a:lnTo>
                      <a:pt x="1378" y="3842"/>
                    </a:lnTo>
                    <a:lnTo>
                      <a:pt x="1571" y="3890"/>
                    </a:lnTo>
                    <a:lnTo>
                      <a:pt x="1765" y="3926"/>
                    </a:lnTo>
                    <a:lnTo>
                      <a:pt x="1970" y="3938"/>
                    </a:lnTo>
                    <a:lnTo>
                      <a:pt x="2163" y="3926"/>
                    </a:lnTo>
                    <a:lnTo>
                      <a:pt x="2356" y="3890"/>
                    </a:lnTo>
                    <a:lnTo>
                      <a:pt x="2550" y="3842"/>
                    </a:lnTo>
                    <a:lnTo>
                      <a:pt x="2731" y="3781"/>
                    </a:lnTo>
                    <a:lnTo>
                      <a:pt x="2900" y="3697"/>
                    </a:lnTo>
                    <a:lnTo>
                      <a:pt x="3069" y="3600"/>
                    </a:lnTo>
                    <a:lnTo>
                      <a:pt x="3214" y="3491"/>
                    </a:lnTo>
                    <a:lnTo>
                      <a:pt x="3359" y="3358"/>
                    </a:lnTo>
                    <a:lnTo>
                      <a:pt x="3480" y="3213"/>
                    </a:lnTo>
                    <a:lnTo>
                      <a:pt x="3601" y="3068"/>
                    </a:lnTo>
                    <a:lnTo>
                      <a:pt x="3697" y="2899"/>
                    </a:lnTo>
                    <a:lnTo>
                      <a:pt x="3782" y="2730"/>
                    </a:lnTo>
                    <a:lnTo>
                      <a:pt x="3842" y="2549"/>
                    </a:lnTo>
                    <a:lnTo>
                      <a:pt x="3891" y="2368"/>
                    </a:lnTo>
                    <a:lnTo>
                      <a:pt x="3927" y="2162"/>
                    </a:lnTo>
                    <a:lnTo>
                      <a:pt x="3939" y="1969"/>
                    </a:lnTo>
                    <a:lnTo>
                      <a:pt x="3927" y="1764"/>
                    </a:lnTo>
                    <a:lnTo>
                      <a:pt x="3891" y="1571"/>
                    </a:lnTo>
                    <a:lnTo>
                      <a:pt x="3842" y="1377"/>
                    </a:lnTo>
                    <a:lnTo>
                      <a:pt x="3782" y="1196"/>
                    </a:lnTo>
                    <a:lnTo>
                      <a:pt x="3697" y="1027"/>
                    </a:lnTo>
                    <a:lnTo>
                      <a:pt x="3601" y="870"/>
                    </a:lnTo>
                    <a:lnTo>
                      <a:pt x="3480" y="713"/>
                    </a:lnTo>
                    <a:lnTo>
                      <a:pt x="3359" y="580"/>
                    </a:lnTo>
                    <a:lnTo>
                      <a:pt x="3214" y="447"/>
                    </a:lnTo>
                    <a:lnTo>
                      <a:pt x="3069" y="338"/>
                    </a:lnTo>
                    <a:lnTo>
                      <a:pt x="2900" y="230"/>
                    </a:lnTo>
                    <a:lnTo>
                      <a:pt x="2731" y="157"/>
                    </a:lnTo>
                    <a:lnTo>
                      <a:pt x="2550" y="85"/>
                    </a:lnTo>
                    <a:lnTo>
                      <a:pt x="2356" y="36"/>
                    </a:lnTo>
                    <a:lnTo>
                      <a:pt x="2163" y="12"/>
                    </a:lnTo>
                    <a:lnTo>
                      <a:pt x="1970" y="0"/>
                    </a:lnTo>
                    <a:close/>
                  </a:path>
                </a:pathLst>
              </a:custGeom>
              <a:solidFill>
                <a:srgbClr val="C8D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7"/>
              <p:cNvSpPr/>
              <p:nvPr/>
            </p:nvSpPr>
            <p:spPr>
              <a:xfrm>
                <a:off x="10272629" y="1991009"/>
                <a:ext cx="224718" cy="216786"/>
              </a:xfrm>
              <a:custGeom>
                <a:avLst/>
                <a:gdLst/>
                <a:ahLst/>
                <a:cxnLst/>
                <a:rect l="l" t="t" r="r" b="b"/>
                <a:pathLst>
                  <a:path w="4108" h="3963" extrusionOk="0">
                    <a:moveTo>
                      <a:pt x="1293" y="0"/>
                    </a:moveTo>
                    <a:lnTo>
                      <a:pt x="1160" y="61"/>
                    </a:lnTo>
                    <a:lnTo>
                      <a:pt x="1027" y="133"/>
                    </a:lnTo>
                    <a:lnTo>
                      <a:pt x="894" y="218"/>
                    </a:lnTo>
                    <a:lnTo>
                      <a:pt x="773" y="302"/>
                    </a:lnTo>
                    <a:lnTo>
                      <a:pt x="665" y="399"/>
                    </a:lnTo>
                    <a:lnTo>
                      <a:pt x="556" y="507"/>
                    </a:lnTo>
                    <a:lnTo>
                      <a:pt x="459" y="628"/>
                    </a:lnTo>
                    <a:lnTo>
                      <a:pt x="363" y="749"/>
                    </a:lnTo>
                    <a:lnTo>
                      <a:pt x="290" y="870"/>
                    </a:lnTo>
                    <a:lnTo>
                      <a:pt x="218" y="1003"/>
                    </a:lnTo>
                    <a:lnTo>
                      <a:pt x="145" y="1148"/>
                    </a:lnTo>
                    <a:lnTo>
                      <a:pt x="97" y="1293"/>
                    </a:lnTo>
                    <a:lnTo>
                      <a:pt x="61" y="1438"/>
                    </a:lnTo>
                    <a:lnTo>
                      <a:pt x="25" y="1595"/>
                    </a:lnTo>
                    <a:lnTo>
                      <a:pt x="12" y="1752"/>
                    </a:lnTo>
                    <a:lnTo>
                      <a:pt x="0" y="1909"/>
                    </a:lnTo>
                    <a:lnTo>
                      <a:pt x="12" y="2114"/>
                    </a:lnTo>
                    <a:lnTo>
                      <a:pt x="49" y="2319"/>
                    </a:lnTo>
                    <a:lnTo>
                      <a:pt x="97" y="2513"/>
                    </a:lnTo>
                    <a:lnTo>
                      <a:pt x="169" y="2706"/>
                    </a:lnTo>
                    <a:lnTo>
                      <a:pt x="254" y="2887"/>
                    </a:lnTo>
                    <a:lnTo>
                      <a:pt x="351" y="3056"/>
                    </a:lnTo>
                    <a:lnTo>
                      <a:pt x="471" y="3213"/>
                    </a:lnTo>
                    <a:lnTo>
                      <a:pt x="604" y="3358"/>
                    </a:lnTo>
                    <a:lnTo>
                      <a:pt x="749" y="3491"/>
                    </a:lnTo>
                    <a:lnTo>
                      <a:pt x="906" y="3612"/>
                    </a:lnTo>
                    <a:lnTo>
                      <a:pt x="1075" y="3709"/>
                    </a:lnTo>
                    <a:lnTo>
                      <a:pt x="1257" y="3805"/>
                    </a:lnTo>
                    <a:lnTo>
                      <a:pt x="1450" y="3866"/>
                    </a:lnTo>
                    <a:lnTo>
                      <a:pt x="1643" y="3926"/>
                    </a:lnTo>
                    <a:lnTo>
                      <a:pt x="1849" y="3950"/>
                    </a:lnTo>
                    <a:lnTo>
                      <a:pt x="2054" y="3962"/>
                    </a:lnTo>
                    <a:lnTo>
                      <a:pt x="2271" y="3950"/>
                    </a:lnTo>
                    <a:lnTo>
                      <a:pt x="2477" y="3926"/>
                    </a:lnTo>
                    <a:lnTo>
                      <a:pt x="2670" y="3866"/>
                    </a:lnTo>
                    <a:lnTo>
                      <a:pt x="2851" y="3805"/>
                    </a:lnTo>
                    <a:lnTo>
                      <a:pt x="3032" y="3709"/>
                    </a:lnTo>
                    <a:lnTo>
                      <a:pt x="3202" y="3612"/>
                    </a:lnTo>
                    <a:lnTo>
                      <a:pt x="3359" y="3491"/>
                    </a:lnTo>
                    <a:lnTo>
                      <a:pt x="3516" y="3358"/>
                    </a:lnTo>
                    <a:lnTo>
                      <a:pt x="3649" y="3213"/>
                    </a:lnTo>
                    <a:lnTo>
                      <a:pt x="3757" y="3056"/>
                    </a:lnTo>
                    <a:lnTo>
                      <a:pt x="3866" y="2887"/>
                    </a:lnTo>
                    <a:lnTo>
                      <a:pt x="3950" y="2706"/>
                    </a:lnTo>
                    <a:lnTo>
                      <a:pt x="4023" y="2513"/>
                    </a:lnTo>
                    <a:lnTo>
                      <a:pt x="4071" y="2319"/>
                    </a:lnTo>
                    <a:lnTo>
                      <a:pt x="4108" y="2114"/>
                    </a:lnTo>
                    <a:lnTo>
                      <a:pt x="4108" y="1909"/>
                    </a:lnTo>
                    <a:lnTo>
                      <a:pt x="4108" y="1752"/>
                    </a:lnTo>
                    <a:lnTo>
                      <a:pt x="4083" y="1595"/>
                    </a:lnTo>
                    <a:lnTo>
                      <a:pt x="4059" y="1438"/>
                    </a:lnTo>
                    <a:lnTo>
                      <a:pt x="4023" y="1293"/>
                    </a:lnTo>
                    <a:lnTo>
                      <a:pt x="3963" y="1148"/>
                    </a:lnTo>
                    <a:lnTo>
                      <a:pt x="3902" y="1003"/>
                    </a:lnTo>
                    <a:lnTo>
                      <a:pt x="3830" y="870"/>
                    </a:lnTo>
                    <a:lnTo>
                      <a:pt x="3745" y="749"/>
                    </a:lnTo>
                    <a:lnTo>
                      <a:pt x="3661" y="628"/>
                    </a:lnTo>
                    <a:lnTo>
                      <a:pt x="3564" y="507"/>
                    </a:lnTo>
                    <a:lnTo>
                      <a:pt x="3455" y="399"/>
                    </a:lnTo>
                    <a:lnTo>
                      <a:pt x="3347" y="302"/>
                    </a:lnTo>
                    <a:lnTo>
                      <a:pt x="3226" y="218"/>
                    </a:lnTo>
                    <a:lnTo>
                      <a:pt x="3093" y="133"/>
                    </a:lnTo>
                    <a:lnTo>
                      <a:pt x="2960" y="61"/>
                    </a:lnTo>
                    <a:lnTo>
                      <a:pt x="2827" y="0"/>
                    </a:lnTo>
                    <a:lnTo>
                      <a:pt x="2827" y="991"/>
                    </a:lnTo>
                    <a:lnTo>
                      <a:pt x="2912" y="1087"/>
                    </a:lnTo>
                    <a:lnTo>
                      <a:pt x="2996" y="1184"/>
                    </a:lnTo>
                    <a:lnTo>
                      <a:pt x="3069" y="1281"/>
                    </a:lnTo>
                    <a:lnTo>
                      <a:pt x="3129" y="1401"/>
                    </a:lnTo>
                    <a:lnTo>
                      <a:pt x="3177" y="1522"/>
                    </a:lnTo>
                    <a:lnTo>
                      <a:pt x="3214" y="1643"/>
                    </a:lnTo>
                    <a:lnTo>
                      <a:pt x="3238" y="1776"/>
                    </a:lnTo>
                    <a:lnTo>
                      <a:pt x="3250" y="1909"/>
                    </a:lnTo>
                    <a:lnTo>
                      <a:pt x="3238" y="2030"/>
                    </a:lnTo>
                    <a:lnTo>
                      <a:pt x="3226" y="2150"/>
                    </a:lnTo>
                    <a:lnTo>
                      <a:pt x="3189" y="2259"/>
                    </a:lnTo>
                    <a:lnTo>
                      <a:pt x="3153" y="2368"/>
                    </a:lnTo>
                    <a:lnTo>
                      <a:pt x="3105" y="2477"/>
                    </a:lnTo>
                    <a:lnTo>
                      <a:pt x="3045" y="2573"/>
                    </a:lnTo>
                    <a:lnTo>
                      <a:pt x="2972" y="2670"/>
                    </a:lnTo>
                    <a:lnTo>
                      <a:pt x="2900" y="2754"/>
                    </a:lnTo>
                    <a:lnTo>
                      <a:pt x="2815" y="2827"/>
                    </a:lnTo>
                    <a:lnTo>
                      <a:pt x="2718" y="2899"/>
                    </a:lnTo>
                    <a:lnTo>
                      <a:pt x="2622" y="2948"/>
                    </a:lnTo>
                    <a:lnTo>
                      <a:pt x="2525" y="3008"/>
                    </a:lnTo>
                    <a:lnTo>
                      <a:pt x="2416" y="3044"/>
                    </a:lnTo>
                    <a:lnTo>
                      <a:pt x="2296" y="3068"/>
                    </a:lnTo>
                    <a:lnTo>
                      <a:pt x="2175" y="3093"/>
                    </a:lnTo>
                    <a:lnTo>
                      <a:pt x="1933" y="3093"/>
                    </a:lnTo>
                    <a:lnTo>
                      <a:pt x="1824" y="3068"/>
                    </a:lnTo>
                    <a:lnTo>
                      <a:pt x="1704" y="3044"/>
                    </a:lnTo>
                    <a:lnTo>
                      <a:pt x="1595" y="3008"/>
                    </a:lnTo>
                    <a:lnTo>
                      <a:pt x="1486" y="2948"/>
                    </a:lnTo>
                    <a:lnTo>
                      <a:pt x="1390" y="2899"/>
                    </a:lnTo>
                    <a:lnTo>
                      <a:pt x="1305" y="2827"/>
                    </a:lnTo>
                    <a:lnTo>
                      <a:pt x="1220" y="2754"/>
                    </a:lnTo>
                    <a:lnTo>
                      <a:pt x="1136" y="2670"/>
                    </a:lnTo>
                    <a:lnTo>
                      <a:pt x="1075" y="2573"/>
                    </a:lnTo>
                    <a:lnTo>
                      <a:pt x="1015" y="2477"/>
                    </a:lnTo>
                    <a:lnTo>
                      <a:pt x="967" y="2368"/>
                    </a:lnTo>
                    <a:lnTo>
                      <a:pt x="918" y="2259"/>
                    </a:lnTo>
                    <a:lnTo>
                      <a:pt x="894" y="2150"/>
                    </a:lnTo>
                    <a:lnTo>
                      <a:pt x="870" y="2030"/>
                    </a:lnTo>
                    <a:lnTo>
                      <a:pt x="870" y="1909"/>
                    </a:lnTo>
                    <a:lnTo>
                      <a:pt x="882" y="1776"/>
                    </a:lnTo>
                    <a:lnTo>
                      <a:pt x="894" y="1643"/>
                    </a:lnTo>
                    <a:lnTo>
                      <a:pt x="931" y="1522"/>
                    </a:lnTo>
                    <a:lnTo>
                      <a:pt x="979" y="1401"/>
                    </a:lnTo>
                    <a:lnTo>
                      <a:pt x="1051" y="1281"/>
                    </a:lnTo>
                    <a:lnTo>
                      <a:pt x="1124" y="1184"/>
                    </a:lnTo>
                    <a:lnTo>
                      <a:pt x="1196" y="1087"/>
                    </a:lnTo>
                    <a:lnTo>
                      <a:pt x="1293" y="991"/>
                    </a:lnTo>
                    <a:lnTo>
                      <a:pt x="129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7"/>
              <p:cNvSpPr/>
              <p:nvPr/>
            </p:nvSpPr>
            <p:spPr>
              <a:xfrm>
                <a:off x="10366444" y="1965900"/>
                <a:ext cx="37745" cy="107764"/>
              </a:xfrm>
              <a:custGeom>
                <a:avLst/>
                <a:gdLst/>
                <a:ahLst/>
                <a:cxnLst/>
                <a:rect l="l" t="t" r="r" b="b"/>
                <a:pathLst>
                  <a:path w="690" h="1970" extrusionOk="0">
                    <a:moveTo>
                      <a:pt x="339" y="0"/>
                    </a:moveTo>
                    <a:lnTo>
                      <a:pt x="279" y="12"/>
                    </a:lnTo>
                    <a:lnTo>
                      <a:pt x="206" y="36"/>
                    </a:lnTo>
                    <a:lnTo>
                      <a:pt x="158" y="60"/>
                    </a:lnTo>
                    <a:lnTo>
                      <a:pt x="97" y="109"/>
                    </a:lnTo>
                    <a:lnTo>
                      <a:pt x="61" y="157"/>
                    </a:lnTo>
                    <a:lnTo>
                      <a:pt x="25" y="218"/>
                    </a:lnTo>
                    <a:lnTo>
                      <a:pt x="13" y="278"/>
                    </a:lnTo>
                    <a:lnTo>
                      <a:pt x="1" y="350"/>
                    </a:lnTo>
                    <a:lnTo>
                      <a:pt x="1" y="1619"/>
                    </a:lnTo>
                    <a:lnTo>
                      <a:pt x="13" y="1691"/>
                    </a:lnTo>
                    <a:lnTo>
                      <a:pt x="25" y="1752"/>
                    </a:lnTo>
                    <a:lnTo>
                      <a:pt x="61" y="1812"/>
                    </a:lnTo>
                    <a:lnTo>
                      <a:pt x="97" y="1860"/>
                    </a:lnTo>
                    <a:lnTo>
                      <a:pt x="158" y="1909"/>
                    </a:lnTo>
                    <a:lnTo>
                      <a:pt x="206" y="1933"/>
                    </a:lnTo>
                    <a:lnTo>
                      <a:pt x="279" y="1957"/>
                    </a:lnTo>
                    <a:lnTo>
                      <a:pt x="339" y="1969"/>
                    </a:lnTo>
                    <a:lnTo>
                      <a:pt x="411" y="1957"/>
                    </a:lnTo>
                    <a:lnTo>
                      <a:pt x="472" y="1933"/>
                    </a:lnTo>
                    <a:lnTo>
                      <a:pt x="532" y="1909"/>
                    </a:lnTo>
                    <a:lnTo>
                      <a:pt x="581" y="1860"/>
                    </a:lnTo>
                    <a:lnTo>
                      <a:pt x="629" y="1812"/>
                    </a:lnTo>
                    <a:lnTo>
                      <a:pt x="653" y="1752"/>
                    </a:lnTo>
                    <a:lnTo>
                      <a:pt x="677" y="1691"/>
                    </a:lnTo>
                    <a:lnTo>
                      <a:pt x="689" y="1619"/>
                    </a:lnTo>
                    <a:lnTo>
                      <a:pt x="689" y="350"/>
                    </a:lnTo>
                    <a:lnTo>
                      <a:pt x="677" y="278"/>
                    </a:lnTo>
                    <a:lnTo>
                      <a:pt x="653" y="218"/>
                    </a:lnTo>
                    <a:lnTo>
                      <a:pt x="629" y="157"/>
                    </a:lnTo>
                    <a:lnTo>
                      <a:pt x="581" y="109"/>
                    </a:lnTo>
                    <a:lnTo>
                      <a:pt x="532" y="60"/>
                    </a:lnTo>
                    <a:lnTo>
                      <a:pt x="472" y="36"/>
                    </a:lnTo>
                    <a:lnTo>
                      <a:pt x="411" y="12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6" name="Google Shape;296;p17"/>
            <p:cNvSpPr/>
            <p:nvPr/>
          </p:nvSpPr>
          <p:spPr>
            <a:xfrm>
              <a:off x="3813288" y="1368075"/>
              <a:ext cx="181200" cy="181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97" name="Google Shape;297;p17"/>
          <p:cNvCxnSpPr>
            <a:stCxn id="296" idx="6"/>
            <a:endCxn id="233" idx="2"/>
          </p:cNvCxnSpPr>
          <p:nvPr/>
        </p:nvCxnSpPr>
        <p:spPr>
          <a:xfrm rot="10800000" flipH="1">
            <a:off x="3994488" y="1451775"/>
            <a:ext cx="16752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98" name="Google Shape;298;p17"/>
          <p:cNvCxnSpPr>
            <a:stCxn id="287" idx="6"/>
            <a:endCxn id="234" idx="2"/>
          </p:cNvCxnSpPr>
          <p:nvPr/>
        </p:nvCxnSpPr>
        <p:spPr>
          <a:xfrm>
            <a:off x="3994488" y="2846575"/>
            <a:ext cx="92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99" name="Google Shape;299;p17"/>
          <p:cNvCxnSpPr>
            <a:stCxn id="262" idx="6"/>
            <a:endCxn id="235" idx="2"/>
          </p:cNvCxnSpPr>
          <p:nvPr/>
        </p:nvCxnSpPr>
        <p:spPr>
          <a:xfrm>
            <a:off x="3994488" y="4391400"/>
            <a:ext cx="1675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919E507F-0A20-4AF3-9F5B-7BF7E8EE7E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65" t="17520" r="35414" b="28029"/>
          <a:stretch/>
        </p:blipFill>
        <p:spPr bwMode="auto">
          <a:xfrm>
            <a:off x="3131380" y="2724785"/>
            <a:ext cx="358870" cy="462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F434282-4814-46D1-8157-51E67A5ED1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71" t="33091" r="23561" b="32817"/>
          <a:stretch/>
        </p:blipFill>
        <p:spPr bwMode="auto">
          <a:xfrm>
            <a:off x="3086988" y="4359483"/>
            <a:ext cx="417201" cy="282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157" name="Google Shape;1157;p30"/>
          <p:cNvGrpSpPr/>
          <p:nvPr/>
        </p:nvGrpSpPr>
        <p:grpSpPr>
          <a:xfrm>
            <a:off x="457228" y="3949425"/>
            <a:ext cx="1596080" cy="782650"/>
            <a:chOff x="457228" y="3949425"/>
            <a:chExt cx="1596080" cy="782650"/>
          </a:xfrm>
        </p:grpSpPr>
        <p:sp>
          <p:nvSpPr>
            <p:cNvPr id="1158" name="Google Shape;1158;p30"/>
            <p:cNvSpPr txBox="1"/>
            <p:nvPr/>
          </p:nvSpPr>
          <p:spPr>
            <a:xfrm>
              <a:off x="532925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Update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59" name="Google Shape;1159;p30"/>
            <p:cNvSpPr txBox="1"/>
            <p:nvPr/>
          </p:nvSpPr>
          <p:spPr>
            <a:xfrm>
              <a:off x="457228" y="4249075"/>
              <a:ext cx="159608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0" name="Google Shape;1160;p30"/>
          <p:cNvGrpSpPr/>
          <p:nvPr/>
        </p:nvGrpSpPr>
        <p:grpSpPr>
          <a:xfrm>
            <a:off x="2115622" y="3949425"/>
            <a:ext cx="1596080" cy="782650"/>
            <a:chOff x="2115602" y="3949425"/>
            <a:chExt cx="1596080" cy="782650"/>
          </a:xfrm>
        </p:grpSpPr>
        <p:sp>
          <p:nvSpPr>
            <p:cNvPr id="1161" name="Google Shape;1161;p30"/>
            <p:cNvSpPr txBox="1"/>
            <p:nvPr/>
          </p:nvSpPr>
          <p:spPr>
            <a:xfrm>
              <a:off x="2191321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Password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2" name="Google Shape;1162;p30"/>
            <p:cNvSpPr txBox="1"/>
            <p:nvPr/>
          </p:nvSpPr>
          <p:spPr>
            <a:xfrm>
              <a:off x="2115602" y="4249075"/>
              <a:ext cx="159608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cold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3" name="Google Shape;1163;p30"/>
          <p:cNvGrpSpPr/>
          <p:nvPr/>
        </p:nvGrpSpPr>
        <p:grpSpPr>
          <a:xfrm>
            <a:off x="5432330" y="3949425"/>
            <a:ext cx="1596080" cy="782650"/>
            <a:chOff x="5432350" y="3949425"/>
            <a:chExt cx="1596080" cy="782650"/>
          </a:xfrm>
        </p:grpSpPr>
        <p:sp>
          <p:nvSpPr>
            <p:cNvPr id="1164" name="Google Shape;1164;p30"/>
            <p:cNvSpPr txBox="1"/>
            <p:nvPr/>
          </p:nvSpPr>
          <p:spPr>
            <a:xfrm>
              <a:off x="5508091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Firewall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5" name="Google Shape;1165;p30"/>
            <p:cNvSpPr txBox="1"/>
            <p:nvPr/>
          </p:nvSpPr>
          <p:spPr>
            <a:xfrm>
              <a:off x="5432350" y="4249075"/>
              <a:ext cx="159608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very far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6" name="Google Shape;1166;p30"/>
          <p:cNvGrpSpPr/>
          <p:nvPr/>
        </p:nvGrpSpPr>
        <p:grpSpPr>
          <a:xfrm>
            <a:off x="3774016" y="3949425"/>
            <a:ext cx="1596000" cy="782650"/>
            <a:chOff x="3774163" y="3949425"/>
            <a:chExt cx="1596000" cy="782650"/>
          </a:xfrm>
        </p:grpSpPr>
        <p:sp>
          <p:nvSpPr>
            <p:cNvPr id="1167" name="Google Shape;1167;p30"/>
            <p:cNvSpPr txBox="1"/>
            <p:nvPr/>
          </p:nvSpPr>
          <p:spPr>
            <a:xfrm>
              <a:off x="3849913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Settings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8" name="Google Shape;1168;p30"/>
            <p:cNvSpPr txBox="1"/>
            <p:nvPr/>
          </p:nvSpPr>
          <p:spPr>
            <a:xfrm>
              <a:off x="3774163" y="4249075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9" name="Google Shape;1169;p30"/>
          <p:cNvGrpSpPr/>
          <p:nvPr/>
        </p:nvGrpSpPr>
        <p:grpSpPr>
          <a:xfrm>
            <a:off x="7090725" y="3949425"/>
            <a:ext cx="1596080" cy="782650"/>
            <a:chOff x="7090725" y="3949425"/>
            <a:chExt cx="1596080" cy="782650"/>
          </a:xfrm>
        </p:grpSpPr>
        <p:sp>
          <p:nvSpPr>
            <p:cNvPr id="1170" name="Google Shape;1170;p30"/>
            <p:cNvSpPr txBox="1"/>
            <p:nvPr/>
          </p:nvSpPr>
          <p:spPr>
            <a:xfrm>
              <a:off x="7166465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Network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1" name="Google Shape;1171;p30"/>
            <p:cNvSpPr txBox="1"/>
            <p:nvPr/>
          </p:nvSpPr>
          <p:spPr>
            <a:xfrm>
              <a:off x="7090725" y="4249075"/>
              <a:ext cx="159608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toxic atmosphere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172" name="Google Shape;1172;p30"/>
          <p:cNvCxnSpPr>
            <a:stCxn id="1173" idx="4"/>
            <a:endCxn id="1174" idx="0"/>
          </p:cNvCxnSpPr>
          <p:nvPr/>
        </p:nvCxnSpPr>
        <p:spPr>
          <a:xfrm rot="-5400000" flipH="1">
            <a:off x="4195813" y="2953238"/>
            <a:ext cx="753300" cy="6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5" name="Google Shape;1175;p30"/>
          <p:cNvCxnSpPr>
            <a:stCxn id="1173" idx="4"/>
            <a:endCxn id="1176" idx="0"/>
          </p:cNvCxnSpPr>
          <p:nvPr/>
        </p:nvCxnSpPr>
        <p:spPr>
          <a:xfrm rot="5400000">
            <a:off x="3364963" y="2122988"/>
            <a:ext cx="753300" cy="16611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7" name="Google Shape;1177;p30"/>
          <p:cNvCxnSpPr>
            <a:stCxn id="1173" idx="4"/>
            <a:endCxn id="1178" idx="0"/>
          </p:cNvCxnSpPr>
          <p:nvPr/>
        </p:nvCxnSpPr>
        <p:spPr>
          <a:xfrm rot="-5400000" flipH="1">
            <a:off x="5024563" y="2124488"/>
            <a:ext cx="753300" cy="16581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9" name="Google Shape;1179;p30"/>
          <p:cNvCxnSpPr>
            <a:stCxn id="1173" idx="4"/>
            <a:endCxn id="1180" idx="0"/>
          </p:cNvCxnSpPr>
          <p:nvPr/>
        </p:nvCxnSpPr>
        <p:spPr>
          <a:xfrm rot="5400000">
            <a:off x="2534263" y="1292288"/>
            <a:ext cx="753300" cy="33225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1" name="Google Shape;1181;p30"/>
          <p:cNvCxnSpPr>
            <a:stCxn id="1173" idx="4"/>
            <a:endCxn id="1182" idx="0"/>
          </p:cNvCxnSpPr>
          <p:nvPr/>
        </p:nvCxnSpPr>
        <p:spPr>
          <a:xfrm rot="-5400000" flipH="1">
            <a:off x="5854513" y="1294538"/>
            <a:ext cx="753300" cy="33180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3" name="Google Shape;1183;p30"/>
          <p:cNvGrpSpPr/>
          <p:nvPr/>
        </p:nvGrpSpPr>
        <p:grpSpPr>
          <a:xfrm>
            <a:off x="2626946" y="3261293"/>
            <a:ext cx="568079" cy="669320"/>
            <a:chOff x="2626946" y="3261293"/>
            <a:chExt cx="568079" cy="669320"/>
          </a:xfrm>
        </p:grpSpPr>
        <p:grpSp>
          <p:nvGrpSpPr>
            <p:cNvPr id="1184" name="Google Shape;1184;p30"/>
            <p:cNvGrpSpPr/>
            <p:nvPr/>
          </p:nvGrpSpPr>
          <p:grpSpPr>
            <a:xfrm>
              <a:off x="2626946" y="3261293"/>
              <a:ext cx="568079" cy="669320"/>
              <a:chOff x="2626946" y="3261293"/>
              <a:chExt cx="568079" cy="669320"/>
            </a:xfrm>
          </p:grpSpPr>
          <p:sp>
            <p:nvSpPr>
              <p:cNvPr id="1185" name="Google Shape;1185;p30"/>
              <p:cNvSpPr/>
              <p:nvPr/>
            </p:nvSpPr>
            <p:spPr>
              <a:xfrm>
                <a:off x="2626946" y="3261293"/>
                <a:ext cx="568079" cy="669320"/>
              </a:xfrm>
              <a:custGeom>
                <a:avLst/>
                <a:gdLst/>
                <a:ahLst/>
                <a:cxnLst/>
                <a:rect l="l" t="t" r="r" b="b"/>
                <a:pathLst>
                  <a:path w="30996" h="36520" extrusionOk="0">
                    <a:moveTo>
                      <a:pt x="15498" y="1"/>
                    </a:moveTo>
                    <a:lnTo>
                      <a:pt x="15216" y="18"/>
                    </a:lnTo>
                    <a:lnTo>
                      <a:pt x="14952" y="71"/>
                    </a:lnTo>
                    <a:lnTo>
                      <a:pt x="1847" y="3062"/>
                    </a:lnTo>
                    <a:lnTo>
                      <a:pt x="1654" y="3062"/>
                    </a:lnTo>
                    <a:lnTo>
                      <a:pt x="1460" y="3097"/>
                    </a:lnTo>
                    <a:lnTo>
                      <a:pt x="1284" y="3132"/>
                    </a:lnTo>
                    <a:lnTo>
                      <a:pt x="1126" y="3185"/>
                    </a:lnTo>
                    <a:lnTo>
                      <a:pt x="968" y="3255"/>
                    </a:lnTo>
                    <a:lnTo>
                      <a:pt x="809" y="3343"/>
                    </a:lnTo>
                    <a:lnTo>
                      <a:pt x="668" y="3449"/>
                    </a:lnTo>
                    <a:lnTo>
                      <a:pt x="528" y="3554"/>
                    </a:lnTo>
                    <a:lnTo>
                      <a:pt x="422" y="3677"/>
                    </a:lnTo>
                    <a:lnTo>
                      <a:pt x="317" y="3801"/>
                    </a:lnTo>
                    <a:lnTo>
                      <a:pt x="211" y="3941"/>
                    </a:lnTo>
                    <a:lnTo>
                      <a:pt x="141" y="4100"/>
                    </a:lnTo>
                    <a:lnTo>
                      <a:pt x="70" y="4258"/>
                    </a:lnTo>
                    <a:lnTo>
                      <a:pt x="35" y="4416"/>
                    </a:lnTo>
                    <a:lnTo>
                      <a:pt x="0" y="4575"/>
                    </a:lnTo>
                    <a:lnTo>
                      <a:pt x="0" y="4750"/>
                    </a:lnTo>
                    <a:lnTo>
                      <a:pt x="0" y="12719"/>
                    </a:lnTo>
                    <a:lnTo>
                      <a:pt x="18" y="13863"/>
                    </a:lnTo>
                    <a:lnTo>
                      <a:pt x="70" y="15006"/>
                    </a:lnTo>
                    <a:lnTo>
                      <a:pt x="123" y="15587"/>
                    </a:lnTo>
                    <a:lnTo>
                      <a:pt x="176" y="16167"/>
                    </a:lnTo>
                    <a:lnTo>
                      <a:pt x="246" y="16748"/>
                    </a:lnTo>
                    <a:lnTo>
                      <a:pt x="334" y="17346"/>
                    </a:lnTo>
                    <a:lnTo>
                      <a:pt x="422" y="17926"/>
                    </a:lnTo>
                    <a:lnTo>
                      <a:pt x="528" y="18524"/>
                    </a:lnTo>
                    <a:lnTo>
                      <a:pt x="651" y="19105"/>
                    </a:lnTo>
                    <a:lnTo>
                      <a:pt x="774" y="19703"/>
                    </a:lnTo>
                    <a:lnTo>
                      <a:pt x="915" y="20283"/>
                    </a:lnTo>
                    <a:lnTo>
                      <a:pt x="1055" y="20881"/>
                    </a:lnTo>
                    <a:lnTo>
                      <a:pt x="1231" y="21462"/>
                    </a:lnTo>
                    <a:lnTo>
                      <a:pt x="1407" y="22042"/>
                    </a:lnTo>
                    <a:lnTo>
                      <a:pt x="1671" y="22852"/>
                    </a:lnTo>
                    <a:lnTo>
                      <a:pt x="1953" y="23626"/>
                    </a:lnTo>
                    <a:lnTo>
                      <a:pt x="2269" y="24417"/>
                    </a:lnTo>
                    <a:lnTo>
                      <a:pt x="2604" y="25191"/>
                    </a:lnTo>
                    <a:lnTo>
                      <a:pt x="2973" y="25948"/>
                    </a:lnTo>
                    <a:lnTo>
                      <a:pt x="3360" y="26687"/>
                    </a:lnTo>
                    <a:lnTo>
                      <a:pt x="3765" y="27425"/>
                    </a:lnTo>
                    <a:lnTo>
                      <a:pt x="4204" y="28147"/>
                    </a:lnTo>
                    <a:lnTo>
                      <a:pt x="4679" y="28850"/>
                    </a:lnTo>
                    <a:lnTo>
                      <a:pt x="5172" y="29536"/>
                    </a:lnTo>
                    <a:lnTo>
                      <a:pt x="5700" y="30205"/>
                    </a:lnTo>
                    <a:lnTo>
                      <a:pt x="6245" y="30856"/>
                    </a:lnTo>
                    <a:lnTo>
                      <a:pt x="6825" y="31471"/>
                    </a:lnTo>
                    <a:lnTo>
                      <a:pt x="7441" y="32069"/>
                    </a:lnTo>
                    <a:lnTo>
                      <a:pt x="8092" y="32650"/>
                    </a:lnTo>
                    <a:lnTo>
                      <a:pt x="8760" y="33195"/>
                    </a:lnTo>
                    <a:lnTo>
                      <a:pt x="9112" y="33459"/>
                    </a:lnTo>
                    <a:lnTo>
                      <a:pt x="9464" y="33723"/>
                    </a:lnTo>
                    <a:lnTo>
                      <a:pt x="9833" y="33969"/>
                    </a:lnTo>
                    <a:lnTo>
                      <a:pt x="10203" y="34216"/>
                    </a:lnTo>
                    <a:lnTo>
                      <a:pt x="10590" y="34462"/>
                    </a:lnTo>
                    <a:lnTo>
                      <a:pt x="10977" y="34690"/>
                    </a:lnTo>
                    <a:lnTo>
                      <a:pt x="11381" y="34902"/>
                    </a:lnTo>
                    <a:lnTo>
                      <a:pt x="11786" y="35130"/>
                    </a:lnTo>
                    <a:lnTo>
                      <a:pt x="12208" y="35324"/>
                    </a:lnTo>
                    <a:lnTo>
                      <a:pt x="12630" y="35517"/>
                    </a:lnTo>
                    <a:lnTo>
                      <a:pt x="13053" y="35711"/>
                    </a:lnTo>
                    <a:lnTo>
                      <a:pt x="13492" y="35887"/>
                    </a:lnTo>
                    <a:lnTo>
                      <a:pt x="13950" y="36063"/>
                    </a:lnTo>
                    <a:lnTo>
                      <a:pt x="14407" y="36221"/>
                    </a:lnTo>
                    <a:lnTo>
                      <a:pt x="14865" y="36362"/>
                    </a:lnTo>
                    <a:lnTo>
                      <a:pt x="15339" y="36502"/>
                    </a:lnTo>
                    <a:lnTo>
                      <a:pt x="15445" y="36520"/>
                    </a:lnTo>
                    <a:lnTo>
                      <a:pt x="15674" y="36520"/>
                    </a:lnTo>
                    <a:lnTo>
                      <a:pt x="15762" y="36502"/>
                    </a:lnTo>
                    <a:lnTo>
                      <a:pt x="16289" y="36344"/>
                    </a:lnTo>
                    <a:lnTo>
                      <a:pt x="16800" y="36186"/>
                    </a:lnTo>
                    <a:lnTo>
                      <a:pt x="17310" y="36010"/>
                    </a:lnTo>
                    <a:lnTo>
                      <a:pt x="17802" y="35816"/>
                    </a:lnTo>
                    <a:lnTo>
                      <a:pt x="18277" y="35605"/>
                    </a:lnTo>
                    <a:lnTo>
                      <a:pt x="18752" y="35394"/>
                    </a:lnTo>
                    <a:lnTo>
                      <a:pt x="19210" y="35183"/>
                    </a:lnTo>
                    <a:lnTo>
                      <a:pt x="19667" y="34937"/>
                    </a:lnTo>
                    <a:lnTo>
                      <a:pt x="20107" y="34708"/>
                    </a:lnTo>
                    <a:lnTo>
                      <a:pt x="20529" y="34444"/>
                    </a:lnTo>
                    <a:lnTo>
                      <a:pt x="20951" y="34180"/>
                    </a:lnTo>
                    <a:lnTo>
                      <a:pt x="21373" y="33916"/>
                    </a:lnTo>
                    <a:lnTo>
                      <a:pt x="21760" y="33635"/>
                    </a:lnTo>
                    <a:lnTo>
                      <a:pt x="22165" y="33336"/>
                    </a:lnTo>
                    <a:lnTo>
                      <a:pt x="22534" y="33037"/>
                    </a:lnTo>
                    <a:lnTo>
                      <a:pt x="22904" y="32738"/>
                    </a:lnTo>
                    <a:lnTo>
                      <a:pt x="23273" y="32421"/>
                    </a:lnTo>
                    <a:lnTo>
                      <a:pt x="23625" y="32087"/>
                    </a:lnTo>
                    <a:lnTo>
                      <a:pt x="23959" y="31753"/>
                    </a:lnTo>
                    <a:lnTo>
                      <a:pt x="24293" y="31419"/>
                    </a:lnTo>
                    <a:lnTo>
                      <a:pt x="24628" y="31067"/>
                    </a:lnTo>
                    <a:lnTo>
                      <a:pt x="24944" y="30715"/>
                    </a:lnTo>
                    <a:lnTo>
                      <a:pt x="25243" y="30363"/>
                    </a:lnTo>
                    <a:lnTo>
                      <a:pt x="25542" y="29994"/>
                    </a:lnTo>
                    <a:lnTo>
                      <a:pt x="25841" y="29624"/>
                    </a:lnTo>
                    <a:lnTo>
                      <a:pt x="26123" y="29237"/>
                    </a:lnTo>
                    <a:lnTo>
                      <a:pt x="26651" y="28463"/>
                    </a:lnTo>
                    <a:lnTo>
                      <a:pt x="27143" y="27654"/>
                    </a:lnTo>
                    <a:lnTo>
                      <a:pt x="27618" y="26845"/>
                    </a:lnTo>
                    <a:lnTo>
                      <a:pt x="28040" y="26018"/>
                    </a:lnTo>
                    <a:lnTo>
                      <a:pt x="28445" y="25156"/>
                    </a:lnTo>
                    <a:lnTo>
                      <a:pt x="28814" y="24294"/>
                    </a:lnTo>
                    <a:lnTo>
                      <a:pt x="29148" y="23415"/>
                    </a:lnTo>
                    <a:lnTo>
                      <a:pt x="29465" y="22535"/>
                    </a:lnTo>
                    <a:lnTo>
                      <a:pt x="29729" y="21638"/>
                    </a:lnTo>
                    <a:lnTo>
                      <a:pt x="29975" y="20741"/>
                    </a:lnTo>
                    <a:lnTo>
                      <a:pt x="30204" y="19844"/>
                    </a:lnTo>
                    <a:lnTo>
                      <a:pt x="30397" y="18946"/>
                    </a:lnTo>
                    <a:lnTo>
                      <a:pt x="30556" y="18032"/>
                    </a:lnTo>
                    <a:lnTo>
                      <a:pt x="30697" y="17135"/>
                    </a:lnTo>
                    <a:lnTo>
                      <a:pt x="30802" y="16237"/>
                    </a:lnTo>
                    <a:lnTo>
                      <a:pt x="30890" y="15340"/>
                    </a:lnTo>
                    <a:lnTo>
                      <a:pt x="30943" y="14461"/>
                    </a:lnTo>
                    <a:lnTo>
                      <a:pt x="30978" y="13581"/>
                    </a:lnTo>
                    <a:lnTo>
                      <a:pt x="30996" y="12719"/>
                    </a:lnTo>
                    <a:lnTo>
                      <a:pt x="30996" y="4750"/>
                    </a:lnTo>
                    <a:lnTo>
                      <a:pt x="30978" y="4575"/>
                    </a:lnTo>
                    <a:lnTo>
                      <a:pt x="30960" y="4416"/>
                    </a:lnTo>
                    <a:lnTo>
                      <a:pt x="30908" y="4258"/>
                    </a:lnTo>
                    <a:lnTo>
                      <a:pt x="30855" y="4100"/>
                    </a:lnTo>
                    <a:lnTo>
                      <a:pt x="30767" y="3941"/>
                    </a:lnTo>
                    <a:lnTo>
                      <a:pt x="30679" y="3801"/>
                    </a:lnTo>
                    <a:lnTo>
                      <a:pt x="30573" y="3677"/>
                    </a:lnTo>
                    <a:lnTo>
                      <a:pt x="30450" y="3554"/>
                    </a:lnTo>
                    <a:lnTo>
                      <a:pt x="30327" y="3449"/>
                    </a:lnTo>
                    <a:lnTo>
                      <a:pt x="30186" y="3343"/>
                    </a:lnTo>
                    <a:lnTo>
                      <a:pt x="30028" y="3255"/>
                    </a:lnTo>
                    <a:lnTo>
                      <a:pt x="29870" y="3185"/>
                    </a:lnTo>
                    <a:lnTo>
                      <a:pt x="29694" y="3132"/>
                    </a:lnTo>
                    <a:lnTo>
                      <a:pt x="29518" y="3097"/>
                    </a:lnTo>
                    <a:lnTo>
                      <a:pt x="29342" y="3062"/>
                    </a:lnTo>
                    <a:lnTo>
                      <a:pt x="29148" y="3062"/>
                    </a:lnTo>
                    <a:lnTo>
                      <a:pt x="16043" y="71"/>
                    </a:lnTo>
                    <a:lnTo>
                      <a:pt x="15762" y="18"/>
                    </a:lnTo>
                    <a:lnTo>
                      <a:pt x="1549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0"/>
              <p:cNvSpPr/>
              <p:nvPr/>
            </p:nvSpPr>
            <p:spPr>
              <a:xfrm>
                <a:off x="2667230" y="3312244"/>
                <a:ext cx="487182" cy="571305"/>
              </a:xfrm>
              <a:custGeom>
                <a:avLst/>
                <a:gdLst/>
                <a:ahLst/>
                <a:cxnLst/>
                <a:rect l="l" t="t" r="r" b="b"/>
                <a:pathLst>
                  <a:path w="26582" h="31172" extrusionOk="0">
                    <a:moveTo>
                      <a:pt x="13300" y="0"/>
                    </a:moveTo>
                    <a:lnTo>
                      <a:pt x="1338" y="2287"/>
                    </a:lnTo>
                    <a:lnTo>
                      <a:pt x="1197" y="2287"/>
                    </a:lnTo>
                    <a:lnTo>
                      <a:pt x="1074" y="2305"/>
                    </a:lnTo>
                    <a:lnTo>
                      <a:pt x="951" y="2340"/>
                    </a:lnTo>
                    <a:lnTo>
                      <a:pt x="828" y="2393"/>
                    </a:lnTo>
                    <a:lnTo>
                      <a:pt x="705" y="2428"/>
                    </a:lnTo>
                    <a:lnTo>
                      <a:pt x="599" y="2498"/>
                    </a:lnTo>
                    <a:lnTo>
                      <a:pt x="493" y="2569"/>
                    </a:lnTo>
                    <a:lnTo>
                      <a:pt x="388" y="2639"/>
                    </a:lnTo>
                    <a:lnTo>
                      <a:pt x="318" y="2727"/>
                    </a:lnTo>
                    <a:lnTo>
                      <a:pt x="230" y="2832"/>
                    </a:lnTo>
                    <a:lnTo>
                      <a:pt x="159" y="2920"/>
                    </a:lnTo>
                    <a:lnTo>
                      <a:pt x="106" y="3044"/>
                    </a:lnTo>
                    <a:lnTo>
                      <a:pt x="71" y="3149"/>
                    </a:lnTo>
                    <a:lnTo>
                      <a:pt x="36" y="3272"/>
                    </a:lnTo>
                    <a:lnTo>
                      <a:pt x="19" y="3395"/>
                    </a:lnTo>
                    <a:lnTo>
                      <a:pt x="1" y="3518"/>
                    </a:lnTo>
                    <a:lnTo>
                      <a:pt x="1" y="10555"/>
                    </a:lnTo>
                    <a:lnTo>
                      <a:pt x="19" y="11294"/>
                    </a:lnTo>
                    <a:lnTo>
                      <a:pt x="54" y="12050"/>
                    </a:lnTo>
                    <a:lnTo>
                      <a:pt x="106" y="12807"/>
                    </a:lnTo>
                    <a:lnTo>
                      <a:pt x="177" y="13581"/>
                    </a:lnTo>
                    <a:lnTo>
                      <a:pt x="265" y="14355"/>
                    </a:lnTo>
                    <a:lnTo>
                      <a:pt x="388" y="15129"/>
                    </a:lnTo>
                    <a:lnTo>
                      <a:pt x="546" y="15920"/>
                    </a:lnTo>
                    <a:lnTo>
                      <a:pt x="705" y="16694"/>
                    </a:lnTo>
                    <a:lnTo>
                      <a:pt x="898" y="17486"/>
                    </a:lnTo>
                    <a:lnTo>
                      <a:pt x="1109" y="18260"/>
                    </a:lnTo>
                    <a:lnTo>
                      <a:pt x="1355" y="19034"/>
                    </a:lnTo>
                    <a:lnTo>
                      <a:pt x="1637" y="19808"/>
                    </a:lnTo>
                    <a:lnTo>
                      <a:pt x="1936" y="20582"/>
                    </a:lnTo>
                    <a:lnTo>
                      <a:pt x="2253" y="21321"/>
                    </a:lnTo>
                    <a:lnTo>
                      <a:pt x="2604" y="22059"/>
                    </a:lnTo>
                    <a:lnTo>
                      <a:pt x="2991" y="22798"/>
                    </a:lnTo>
                    <a:lnTo>
                      <a:pt x="3396" y="23502"/>
                    </a:lnTo>
                    <a:lnTo>
                      <a:pt x="3836" y="24206"/>
                    </a:lnTo>
                    <a:lnTo>
                      <a:pt x="4293" y="24874"/>
                    </a:lnTo>
                    <a:lnTo>
                      <a:pt x="4786" y="25543"/>
                    </a:lnTo>
                    <a:lnTo>
                      <a:pt x="5313" y="26176"/>
                    </a:lnTo>
                    <a:lnTo>
                      <a:pt x="5876" y="26774"/>
                    </a:lnTo>
                    <a:lnTo>
                      <a:pt x="6474" y="27372"/>
                    </a:lnTo>
                    <a:lnTo>
                      <a:pt x="6773" y="27653"/>
                    </a:lnTo>
                    <a:lnTo>
                      <a:pt x="7090" y="27917"/>
                    </a:lnTo>
                    <a:lnTo>
                      <a:pt x="7424" y="28181"/>
                    </a:lnTo>
                    <a:lnTo>
                      <a:pt x="7741" y="28445"/>
                    </a:lnTo>
                    <a:lnTo>
                      <a:pt x="8093" y="28709"/>
                    </a:lnTo>
                    <a:lnTo>
                      <a:pt x="8445" y="28938"/>
                    </a:lnTo>
                    <a:lnTo>
                      <a:pt x="8796" y="29184"/>
                    </a:lnTo>
                    <a:lnTo>
                      <a:pt x="9166" y="29413"/>
                    </a:lnTo>
                    <a:lnTo>
                      <a:pt x="9535" y="29624"/>
                    </a:lnTo>
                    <a:lnTo>
                      <a:pt x="9922" y="29835"/>
                    </a:lnTo>
                    <a:lnTo>
                      <a:pt x="10309" y="30028"/>
                    </a:lnTo>
                    <a:lnTo>
                      <a:pt x="10714" y="30222"/>
                    </a:lnTo>
                    <a:lnTo>
                      <a:pt x="11118" y="30415"/>
                    </a:lnTo>
                    <a:lnTo>
                      <a:pt x="11541" y="30574"/>
                    </a:lnTo>
                    <a:lnTo>
                      <a:pt x="11963" y="30749"/>
                    </a:lnTo>
                    <a:lnTo>
                      <a:pt x="12403" y="30890"/>
                    </a:lnTo>
                    <a:lnTo>
                      <a:pt x="12842" y="31031"/>
                    </a:lnTo>
                    <a:lnTo>
                      <a:pt x="13300" y="31172"/>
                    </a:lnTo>
                    <a:lnTo>
                      <a:pt x="13405" y="31172"/>
                    </a:lnTo>
                    <a:lnTo>
                      <a:pt x="13863" y="31031"/>
                    </a:lnTo>
                    <a:lnTo>
                      <a:pt x="14302" y="30890"/>
                    </a:lnTo>
                    <a:lnTo>
                      <a:pt x="14742" y="30749"/>
                    </a:lnTo>
                    <a:lnTo>
                      <a:pt x="15164" y="30574"/>
                    </a:lnTo>
                    <a:lnTo>
                      <a:pt x="15587" y="30415"/>
                    </a:lnTo>
                    <a:lnTo>
                      <a:pt x="15991" y="30222"/>
                    </a:lnTo>
                    <a:lnTo>
                      <a:pt x="16396" y="30028"/>
                    </a:lnTo>
                    <a:lnTo>
                      <a:pt x="16783" y="29835"/>
                    </a:lnTo>
                    <a:lnTo>
                      <a:pt x="17152" y="29624"/>
                    </a:lnTo>
                    <a:lnTo>
                      <a:pt x="17539" y="29413"/>
                    </a:lnTo>
                    <a:lnTo>
                      <a:pt x="17891" y="29184"/>
                    </a:lnTo>
                    <a:lnTo>
                      <a:pt x="18243" y="28938"/>
                    </a:lnTo>
                    <a:lnTo>
                      <a:pt x="18595" y="28709"/>
                    </a:lnTo>
                    <a:lnTo>
                      <a:pt x="18929" y="28445"/>
                    </a:lnTo>
                    <a:lnTo>
                      <a:pt x="19263" y="28181"/>
                    </a:lnTo>
                    <a:lnTo>
                      <a:pt x="19597" y="27917"/>
                    </a:lnTo>
                    <a:lnTo>
                      <a:pt x="19896" y="27653"/>
                    </a:lnTo>
                    <a:lnTo>
                      <a:pt x="20213" y="27372"/>
                    </a:lnTo>
                    <a:lnTo>
                      <a:pt x="20794" y="26774"/>
                    </a:lnTo>
                    <a:lnTo>
                      <a:pt x="21357" y="26176"/>
                    </a:lnTo>
                    <a:lnTo>
                      <a:pt x="21867" y="25543"/>
                    </a:lnTo>
                    <a:lnTo>
                      <a:pt x="22359" y="24874"/>
                    </a:lnTo>
                    <a:lnTo>
                      <a:pt x="22834" y="24206"/>
                    </a:lnTo>
                    <a:lnTo>
                      <a:pt x="23256" y="23502"/>
                    </a:lnTo>
                    <a:lnTo>
                      <a:pt x="23661" y="22798"/>
                    </a:lnTo>
                    <a:lnTo>
                      <a:pt x="24030" y="22059"/>
                    </a:lnTo>
                    <a:lnTo>
                      <a:pt x="24382" y="21321"/>
                    </a:lnTo>
                    <a:lnTo>
                      <a:pt x="24699" y="20582"/>
                    </a:lnTo>
                    <a:lnTo>
                      <a:pt x="24998" y="19808"/>
                    </a:lnTo>
                    <a:lnTo>
                      <a:pt x="25262" y="19034"/>
                    </a:lnTo>
                    <a:lnTo>
                      <a:pt x="25490" y="18260"/>
                    </a:lnTo>
                    <a:lnTo>
                      <a:pt x="25719" y="17486"/>
                    </a:lnTo>
                    <a:lnTo>
                      <a:pt x="25895" y="16694"/>
                    </a:lnTo>
                    <a:lnTo>
                      <a:pt x="26071" y="15920"/>
                    </a:lnTo>
                    <a:lnTo>
                      <a:pt x="26212" y="15129"/>
                    </a:lnTo>
                    <a:lnTo>
                      <a:pt x="26317" y="14355"/>
                    </a:lnTo>
                    <a:lnTo>
                      <a:pt x="26423" y="13581"/>
                    </a:lnTo>
                    <a:lnTo>
                      <a:pt x="26493" y="12807"/>
                    </a:lnTo>
                    <a:lnTo>
                      <a:pt x="26546" y="12050"/>
                    </a:lnTo>
                    <a:lnTo>
                      <a:pt x="26581" y="11294"/>
                    </a:lnTo>
                    <a:lnTo>
                      <a:pt x="26581" y="10555"/>
                    </a:lnTo>
                    <a:lnTo>
                      <a:pt x="26581" y="3518"/>
                    </a:lnTo>
                    <a:lnTo>
                      <a:pt x="26581" y="3395"/>
                    </a:lnTo>
                    <a:lnTo>
                      <a:pt x="26563" y="3272"/>
                    </a:lnTo>
                    <a:lnTo>
                      <a:pt x="26528" y="3149"/>
                    </a:lnTo>
                    <a:lnTo>
                      <a:pt x="26476" y="3044"/>
                    </a:lnTo>
                    <a:lnTo>
                      <a:pt x="26423" y="2920"/>
                    </a:lnTo>
                    <a:lnTo>
                      <a:pt x="26352" y="2832"/>
                    </a:lnTo>
                    <a:lnTo>
                      <a:pt x="26282" y="2727"/>
                    </a:lnTo>
                    <a:lnTo>
                      <a:pt x="26194" y="2639"/>
                    </a:lnTo>
                    <a:lnTo>
                      <a:pt x="26106" y="2569"/>
                    </a:lnTo>
                    <a:lnTo>
                      <a:pt x="26001" y="2498"/>
                    </a:lnTo>
                    <a:lnTo>
                      <a:pt x="25895" y="2428"/>
                    </a:lnTo>
                    <a:lnTo>
                      <a:pt x="25772" y="2393"/>
                    </a:lnTo>
                    <a:lnTo>
                      <a:pt x="25649" y="2340"/>
                    </a:lnTo>
                    <a:lnTo>
                      <a:pt x="25526" y="2305"/>
                    </a:lnTo>
                    <a:lnTo>
                      <a:pt x="25385" y="2287"/>
                    </a:lnTo>
                    <a:lnTo>
                      <a:pt x="25244" y="2287"/>
                    </a:lnTo>
                    <a:lnTo>
                      <a:pt x="133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0"/>
              <p:cNvSpPr/>
              <p:nvPr/>
            </p:nvSpPr>
            <p:spPr>
              <a:xfrm>
                <a:off x="2790721" y="3546616"/>
                <a:ext cx="240200" cy="159944"/>
              </a:xfrm>
              <a:custGeom>
                <a:avLst/>
                <a:gdLst/>
                <a:ahLst/>
                <a:cxnLst/>
                <a:rect l="l" t="t" r="r" b="b"/>
                <a:pathLst>
                  <a:path w="13106" h="8727" extrusionOk="0">
                    <a:moveTo>
                      <a:pt x="1249" y="1"/>
                    </a:moveTo>
                    <a:lnTo>
                      <a:pt x="1109" y="19"/>
                    </a:lnTo>
                    <a:lnTo>
                      <a:pt x="968" y="54"/>
                    </a:lnTo>
                    <a:lnTo>
                      <a:pt x="845" y="107"/>
                    </a:lnTo>
                    <a:lnTo>
                      <a:pt x="722" y="159"/>
                    </a:lnTo>
                    <a:lnTo>
                      <a:pt x="616" y="230"/>
                    </a:lnTo>
                    <a:lnTo>
                      <a:pt x="510" y="318"/>
                    </a:lnTo>
                    <a:lnTo>
                      <a:pt x="405" y="406"/>
                    </a:lnTo>
                    <a:lnTo>
                      <a:pt x="317" y="494"/>
                    </a:lnTo>
                    <a:lnTo>
                      <a:pt x="247" y="599"/>
                    </a:lnTo>
                    <a:lnTo>
                      <a:pt x="176" y="722"/>
                    </a:lnTo>
                    <a:lnTo>
                      <a:pt x="123" y="845"/>
                    </a:lnTo>
                    <a:lnTo>
                      <a:pt x="71" y="968"/>
                    </a:lnTo>
                    <a:lnTo>
                      <a:pt x="35" y="1092"/>
                    </a:lnTo>
                    <a:lnTo>
                      <a:pt x="18" y="1232"/>
                    </a:lnTo>
                    <a:lnTo>
                      <a:pt x="0" y="1373"/>
                    </a:lnTo>
                    <a:lnTo>
                      <a:pt x="0" y="7354"/>
                    </a:lnTo>
                    <a:lnTo>
                      <a:pt x="18" y="7495"/>
                    </a:lnTo>
                    <a:lnTo>
                      <a:pt x="35" y="7636"/>
                    </a:lnTo>
                    <a:lnTo>
                      <a:pt x="71" y="7759"/>
                    </a:lnTo>
                    <a:lnTo>
                      <a:pt x="123" y="7899"/>
                    </a:lnTo>
                    <a:lnTo>
                      <a:pt x="176" y="8005"/>
                    </a:lnTo>
                    <a:lnTo>
                      <a:pt x="247" y="8128"/>
                    </a:lnTo>
                    <a:lnTo>
                      <a:pt x="317" y="8234"/>
                    </a:lnTo>
                    <a:lnTo>
                      <a:pt x="405" y="8322"/>
                    </a:lnTo>
                    <a:lnTo>
                      <a:pt x="510" y="8410"/>
                    </a:lnTo>
                    <a:lnTo>
                      <a:pt x="616" y="8497"/>
                    </a:lnTo>
                    <a:lnTo>
                      <a:pt x="722" y="8568"/>
                    </a:lnTo>
                    <a:lnTo>
                      <a:pt x="845" y="8621"/>
                    </a:lnTo>
                    <a:lnTo>
                      <a:pt x="968" y="8673"/>
                    </a:lnTo>
                    <a:lnTo>
                      <a:pt x="1109" y="8709"/>
                    </a:lnTo>
                    <a:lnTo>
                      <a:pt x="1249" y="8726"/>
                    </a:lnTo>
                    <a:lnTo>
                      <a:pt x="11874" y="8726"/>
                    </a:lnTo>
                    <a:lnTo>
                      <a:pt x="12015" y="8709"/>
                    </a:lnTo>
                    <a:lnTo>
                      <a:pt x="12138" y="8673"/>
                    </a:lnTo>
                    <a:lnTo>
                      <a:pt x="12261" y="8621"/>
                    </a:lnTo>
                    <a:lnTo>
                      <a:pt x="12384" y="8568"/>
                    </a:lnTo>
                    <a:lnTo>
                      <a:pt x="12508" y="8497"/>
                    </a:lnTo>
                    <a:lnTo>
                      <a:pt x="12613" y="8410"/>
                    </a:lnTo>
                    <a:lnTo>
                      <a:pt x="12701" y="8322"/>
                    </a:lnTo>
                    <a:lnTo>
                      <a:pt x="12789" y="8234"/>
                    </a:lnTo>
                    <a:lnTo>
                      <a:pt x="12877" y="8128"/>
                    </a:lnTo>
                    <a:lnTo>
                      <a:pt x="12947" y="8005"/>
                    </a:lnTo>
                    <a:lnTo>
                      <a:pt x="13000" y="7899"/>
                    </a:lnTo>
                    <a:lnTo>
                      <a:pt x="13053" y="7759"/>
                    </a:lnTo>
                    <a:lnTo>
                      <a:pt x="13088" y="7636"/>
                    </a:lnTo>
                    <a:lnTo>
                      <a:pt x="13106" y="7495"/>
                    </a:lnTo>
                    <a:lnTo>
                      <a:pt x="13106" y="7354"/>
                    </a:lnTo>
                    <a:lnTo>
                      <a:pt x="13106" y="1373"/>
                    </a:lnTo>
                    <a:lnTo>
                      <a:pt x="13106" y="1232"/>
                    </a:lnTo>
                    <a:lnTo>
                      <a:pt x="13088" y="1092"/>
                    </a:lnTo>
                    <a:lnTo>
                      <a:pt x="13053" y="968"/>
                    </a:lnTo>
                    <a:lnTo>
                      <a:pt x="13000" y="845"/>
                    </a:lnTo>
                    <a:lnTo>
                      <a:pt x="12947" y="722"/>
                    </a:lnTo>
                    <a:lnTo>
                      <a:pt x="12877" y="599"/>
                    </a:lnTo>
                    <a:lnTo>
                      <a:pt x="12789" y="494"/>
                    </a:lnTo>
                    <a:lnTo>
                      <a:pt x="12701" y="406"/>
                    </a:lnTo>
                    <a:lnTo>
                      <a:pt x="12613" y="318"/>
                    </a:lnTo>
                    <a:lnTo>
                      <a:pt x="12508" y="230"/>
                    </a:lnTo>
                    <a:lnTo>
                      <a:pt x="12384" y="159"/>
                    </a:lnTo>
                    <a:lnTo>
                      <a:pt x="12261" y="107"/>
                    </a:lnTo>
                    <a:lnTo>
                      <a:pt x="12138" y="54"/>
                    </a:lnTo>
                    <a:lnTo>
                      <a:pt x="12015" y="19"/>
                    </a:lnTo>
                    <a:lnTo>
                      <a:pt x="118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0"/>
              <p:cNvSpPr/>
              <p:nvPr/>
            </p:nvSpPr>
            <p:spPr>
              <a:xfrm>
                <a:off x="2833277" y="3458295"/>
                <a:ext cx="155087" cy="88339"/>
              </a:xfrm>
              <a:custGeom>
                <a:avLst/>
                <a:gdLst/>
                <a:ahLst/>
                <a:cxnLst/>
                <a:rect l="l" t="t" r="r" b="b"/>
                <a:pathLst>
                  <a:path w="8462" h="4820" extrusionOk="0">
                    <a:moveTo>
                      <a:pt x="4011" y="0"/>
                    </a:moveTo>
                    <a:lnTo>
                      <a:pt x="3800" y="18"/>
                    </a:lnTo>
                    <a:lnTo>
                      <a:pt x="3589" y="53"/>
                    </a:lnTo>
                    <a:lnTo>
                      <a:pt x="3378" y="88"/>
                    </a:lnTo>
                    <a:lnTo>
                      <a:pt x="2973" y="194"/>
                    </a:lnTo>
                    <a:lnTo>
                      <a:pt x="2586" y="334"/>
                    </a:lnTo>
                    <a:lnTo>
                      <a:pt x="2217" y="510"/>
                    </a:lnTo>
                    <a:lnTo>
                      <a:pt x="1865" y="721"/>
                    </a:lnTo>
                    <a:lnTo>
                      <a:pt x="1548" y="968"/>
                    </a:lnTo>
                    <a:lnTo>
                      <a:pt x="1249" y="1249"/>
                    </a:lnTo>
                    <a:lnTo>
                      <a:pt x="968" y="1548"/>
                    </a:lnTo>
                    <a:lnTo>
                      <a:pt x="722" y="1865"/>
                    </a:lnTo>
                    <a:lnTo>
                      <a:pt x="510" y="2216"/>
                    </a:lnTo>
                    <a:lnTo>
                      <a:pt x="335" y="2586"/>
                    </a:lnTo>
                    <a:lnTo>
                      <a:pt x="194" y="2973"/>
                    </a:lnTo>
                    <a:lnTo>
                      <a:pt x="88" y="3378"/>
                    </a:lnTo>
                    <a:lnTo>
                      <a:pt x="53" y="3589"/>
                    </a:lnTo>
                    <a:lnTo>
                      <a:pt x="18" y="3800"/>
                    </a:lnTo>
                    <a:lnTo>
                      <a:pt x="0" y="4011"/>
                    </a:lnTo>
                    <a:lnTo>
                      <a:pt x="0" y="4239"/>
                    </a:lnTo>
                    <a:lnTo>
                      <a:pt x="0" y="4820"/>
                    </a:lnTo>
                    <a:lnTo>
                      <a:pt x="1179" y="4820"/>
                    </a:lnTo>
                    <a:lnTo>
                      <a:pt x="1179" y="4239"/>
                    </a:lnTo>
                    <a:lnTo>
                      <a:pt x="1197" y="3923"/>
                    </a:lnTo>
                    <a:lnTo>
                      <a:pt x="1232" y="3624"/>
                    </a:lnTo>
                    <a:lnTo>
                      <a:pt x="1320" y="3325"/>
                    </a:lnTo>
                    <a:lnTo>
                      <a:pt x="1408" y="3043"/>
                    </a:lnTo>
                    <a:lnTo>
                      <a:pt x="1548" y="2779"/>
                    </a:lnTo>
                    <a:lnTo>
                      <a:pt x="1707" y="2533"/>
                    </a:lnTo>
                    <a:lnTo>
                      <a:pt x="1883" y="2287"/>
                    </a:lnTo>
                    <a:lnTo>
                      <a:pt x="2076" y="2076"/>
                    </a:lnTo>
                    <a:lnTo>
                      <a:pt x="2287" y="1882"/>
                    </a:lnTo>
                    <a:lnTo>
                      <a:pt x="2533" y="1706"/>
                    </a:lnTo>
                    <a:lnTo>
                      <a:pt x="2780" y="1548"/>
                    </a:lnTo>
                    <a:lnTo>
                      <a:pt x="3044" y="1425"/>
                    </a:lnTo>
                    <a:lnTo>
                      <a:pt x="3325" y="1319"/>
                    </a:lnTo>
                    <a:lnTo>
                      <a:pt x="3624" y="1231"/>
                    </a:lnTo>
                    <a:lnTo>
                      <a:pt x="3923" y="1196"/>
                    </a:lnTo>
                    <a:lnTo>
                      <a:pt x="4240" y="1179"/>
                    </a:lnTo>
                    <a:lnTo>
                      <a:pt x="4556" y="1196"/>
                    </a:lnTo>
                    <a:lnTo>
                      <a:pt x="4855" y="1231"/>
                    </a:lnTo>
                    <a:lnTo>
                      <a:pt x="5137" y="1319"/>
                    </a:lnTo>
                    <a:lnTo>
                      <a:pt x="5418" y="1425"/>
                    </a:lnTo>
                    <a:lnTo>
                      <a:pt x="5700" y="1548"/>
                    </a:lnTo>
                    <a:lnTo>
                      <a:pt x="5946" y="1706"/>
                    </a:lnTo>
                    <a:lnTo>
                      <a:pt x="6175" y="1882"/>
                    </a:lnTo>
                    <a:lnTo>
                      <a:pt x="6403" y="2076"/>
                    </a:lnTo>
                    <a:lnTo>
                      <a:pt x="6597" y="2287"/>
                    </a:lnTo>
                    <a:lnTo>
                      <a:pt x="6773" y="2533"/>
                    </a:lnTo>
                    <a:lnTo>
                      <a:pt x="6931" y="2779"/>
                    </a:lnTo>
                    <a:lnTo>
                      <a:pt x="7054" y="3043"/>
                    </a:lnTo>
                    <a:lnTo>
                      <a:pt x="7160" y="3325"/>
                    </a:lnTo>
                    <a:lnTo>
                      <a:pt x="7230" y="3624"/>
                    </a:lnTo>
                    <a:lnTo>
                      <a:pt x="7283" y="3923"/>
                    </a:lnTo>
                    <a:lnTo>
                      <a:pt x="7301" y="4239"/>
                    </a:lnTo>
                    <a:lnTo>
                      <a:pt x="7301" y="4820"/>
                    </a:lnTo>
                    <a:lnTo>
                      <a:pt x="8462" y="4820"/>
                    </a:lnTo>
                    <a:lnTo>
                      <a:pt x="8462" y="4239"/>
                    </a:lnTo>
                    <a:lnTo>
                      <a:pt x="8462" y="4011"/>
                    </a:lnTo>
                    <a:lnTo>
                      <a:pt x="8444" y="3800"/>
                    </a:lnTo>
                    <a:lnTo>
                      <a:pt x="8426" y="3589"/>
                    </a:lnTo>
                    <a:lnTo>
                      <a:pt x="8391" y="3378"/>
                    </a:lnTo>
                    <a:lnTo>
                      <a:pt x="8286" y="2973"/>
                    </a:lnTo>
                    <a:lnTo>
                      <a:pt x="8127" y="2586"/>
                    </a:lnTo>
                    <a:lnTo>
                      <a:pt x="7952" y="2216"/>
                    </a:lnTo>
                    <a:lnTo>
                      <a:pt x="7740" y="1865"/>
                    </a:lnTo>
                    <a:lnTo>
                      <a:pt x="7494" y="1548"/>
                    </a:lnTo>
                    <a:lnTo>
                      <a:pt x="7230" y="1249"/>
                    </a:lnTo>
                    <a:lnTo>
                      <a:pt x="6931" y="968"/>
                    </a:lnTo>
                    <a:lnTo>
                      <a:pt x="6597" y="721"/>
                    </a:lnTo>
                    <a:lnTo>
                      <a:pt x="6245" y="510"/>
                    </a:lnTo>
                    <a:lnTo>
                      <a:pt x="5876" y="334"/>
                    </a:lnTo>
                    <a:lnTo>
                      <a:pt x="5489" y="194"/>
                    </a:lnTo>
                    <a:lnTo>
                      <a:pt x="5084" y="88"/>
                    </a:lnTo>
                    <a:lnTo>
                      <a:pt x="4873" y="53"/>
                    </a:lnTo>
                    <a:lnTo>
                      <a:pt x="4662" y="18"/>
                    </a:lnTo>
                    <a:lnTo>
                      <a:pt x="44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0"/>
              <p:cNvSpPr/>
              <p:nvPr/>
            </p:nvSpPr>
            <p:spPr>
              <a:xfrm>
                <a:off x="2987063" y="3577901"/>
                <a:ext cx="60627" cy="128659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7020" extrusionOk="0">
                    <a:moveTo>
                      <a:pt x="0" y="0"/>
                    </a:moveTo>
                    <a:lnTo>
                      <a:pt x="0" y="7019"/>
                    </a:lnTo>
                    <a:lnTo>
                      <a:pt x="1021" y="7019"/>
                    </a:lnTo>
                    <a:lnTo>
                      <a:pt x="1267" y="6966"/>
                    </a:lnTo>
                    <a:lnTo>
                      <a:pt x="1513" y="6914"/>
                    </a:lnTo>
                    <a:lnTo>
                      <a:pt x="1742" y="6826"/>
                    </a:lnTo>
                    <a:lnTo>
                      <a:pt x="1970" y="6720"/>
                    </a:lnTo>
                    <a:lnTo>
                      <a:pt x="2182" y="6597"/>
                    </a:lnTo>
                    <a:lnTo>
                      <a:pt x="2375" y="6439"/>
                    </a:lnTo>
                    <a:lnTo>
                      <a:pt x="2551" y="6280"/>
                    </a:lnTo>
                    <a:lnTo>
                      <a:pt x="2727" y="6104"/>
                    </a:lnTo>
                    <a:lnTo>
                      <a:pt x="2868" y="5911"/>
                    </a:lnTo>
                    <a:lnTo>
                      <a:pt x="2991" y="5700"/>
                    </a:lnTo>
                    <a:lnTo>
                      <a:pt x="3114" y="5471"/>
                    </a:lnTo>
                    <a:lnTo>
                      <a:pt x="3184" y="5242"/>
                    </a:lnTo>
                    <a:lnTo>
                      <a:pt x="3255" y="4996"/>
                    </a:lnTo>
                    <a:lnTo>
                      <a:pt x="3290" y="4732"/>
                    </a:lnTo>
                    <a:lnTo>
                      <a:pt x="3307" y="4486"/>
                    </a:lnTo>
                    <a:lnTo>
                      <a:pt x="330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0"/>
              <p:cNvSpPr/>
              <p:nvPr/>
            </p:nvSpPr>
            <p:spPr>
              <a:xfrm>
                <a:off x="2953524" y="3510511"/>
                <a:ext cx="127376" cy="81906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4469" extrusionOk="0">
                    <a:moveTo>
                      <a:pt x="3484" y="1"/>
                    </a:moveTo>
                    <a:lnTo>
                      <a:pt x="1" y="4469"/>
                    </a:lnTo>
                    <a:lnTo>
                      <a:pt x="6949" y="4469"/>
                    </a:lnTo>
                    <a:lnTo>
                      <a:pt x="34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6" name="Google Shape;1176;p30"/>
            <p:cNvSpPr/>
            <p:nvPr/>
          </p:nvSpPr>
          <p:spPr>
            <a:xfrm>
              <a:off x="2853375" y="3330250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30"/>
          <p:cNvGrpSpPr/>
          <p:nvPr/>
        </p:nvGrpSpPr>
        <p:grpSpPr>
          <a:xfrm>
            <a:off x="4287628" y="3261293"/>
            <a:ext cx="569069" cy="670622"/>
            <a:chOff x="4287628" y="3261293"/>
            <a:chExt cx="569069" cy="670622"/>
          </a:xfrm>
        </p:grpSpPr>
        <p:grpSp>
          <p:nvGrpSpPr>
            <p:cNvPr id="1192" name="Google Shape;1192;p30"/>
            <p:cNvGrpSpPr/>
            <p:nvPr/>
          </p:nvGrpSpPr>
          <p:grpSpPr>
            <a:xfrm>
              <a:off x="4287628" y="3261293"/>
              <a:ext cx="569069" cy="670622"/>
              <a:chOff x="4287466" y="3261293"/>
              <a:chExt cx="569069" cy="670622"/>
            </a:xfrm>
          </p:grpSpPr>
          <p:sp>
            <p:nvSpPr>
              <p:cNvPr id="1193" name="Google Shape;1193;p30"/>
              <p:cNvSpPr/>
              <p:nvPr/>
            </p:nvSpPr>
            <p:spPr>
              <a:xfrm>
                <a:off x="4287466" y="3261293"/>
                <a:ext cx="569069" cy="670622"/>
              </a:xfrm>
              <a:custGeom>
                <a:avLst/>
                <a:gdLst/>
                <a:ahLst/>
                <a:cxnLst/>
                <a:rect l="l" t="t" r="r" b="b"/>
                <a:pathLst>
                  <a:path w="31050" h="36591" extrusionOk="0">
                    <a:moveTo>
                      <a:pt x="15534" y="1"/>
                    </a:moveTo>
                    <a:lnTo>
                      <a:pt x="15252" y="18"/>
                    </a:lnTo>
                    <a:lnTo>
                      <a:pt x="14971" y="71"/>
                    </a:lnTo>
                    <a:lnTo>
                      <a:pt x="1848" y="3062"/>
                    </a:lnTo>
                    <a:lnTo>
                      <a:pt x="1654" y="3079"/>
                    </a:lnTo>
                    <a:lnTo>
                      <a:pt x="1479" y="3097"/>
                    </a:lnTo>
                    <a:lnTo>
                      <a:pt x="1303" y="3132"/>
                    </a:lnTo>
                    <a:lnTo>
                      <a:pt x="1127" y="3202"/>
                    </a:lnTo>
                    <a:lnTo>
                      <a:pt x="968" y="3273"/>
                    </a:lnTo>
                    <a:lnTo>
                      <a:pt x="810" y="3361"/>
                    </a:lnTo>
                    <a:lnTo>
                      <a:pt x="669" y="3449"/>
                    </a:lnTo>
                    <a:lnTo>
                      <a:pt x="546" y="3554"/>
                    </a:lnTo>
                    <a:lnTo>
                      <a:pt x="423" y="3677"/>
                    </a:lnTo>
                    <a:lnTo>
                      <a:pt x="318" y="3818"/>
                    </a:lnTo>
                    <a:lnTo>
                      <a:pt x="212" y="3959"/>
                    </a:lnTo>
                    <a:lnTo>
                      <a:pt x="142" y="4100"/>
                    </a:lnTo>
                    <a:lnTo>
                      <a:pt x="89" y="4258"/>
                    </a:lnTo>
                    <a:lnTo>
                      <a:pt x="36" y="4416"/>
                    </a:lnTo>
                    <a:lnTo>
                      <a:pt x="1" y="4592"/>
                    </a:lnTo>
                    <a:lnTo>
                      <a:pt x="1" y="4768"/>
                    </a:lnTo>
                    <a:lnTo>
                      <a:pt x="1" y="12754"/>
                    </a:lnTo>
                    <a:lnTo>
                      <a:pt x="18" y="13880"/>
                    </a:lnTo>
                    <a:lnTo>
                      <a:pt x="89" y="15024"/>
                    </a:lnTo>
                    <a:lnTo>
                      <a:pt x="124" y="15622"/>
                    </a:lnTo>
                    <a:lnTo>
                      <a:pt x="194" y="16202"/>
                    </a:lnTo>
                    <a:lnTo>
                      <a:pt x="247" y="16783"/>
                    </a:lnTo>
                    <a:lnTo>
                      <a:pt x="335" y="17381"/>
                    </a:lnTo>
                    <a:lnTo>
                      <a:pt x="423" y="17961"/>
                    </a:lnTo>
                    <a:lnTo>
                      <a:pt x="529" y="18559"/>
                    </a:lnTo>
                    <a:lnTo>
                      <a:pt x="652" y="19140"/>
                    </a:lnTo>
                    <a:lnTo>
                      <a:pt x="775" y="19738"/>
                    </a:lnTo>
                    <a:lnTo>
                      <a:pt x="916" y="20336"/>
                    </a:lnTo>
                    <a:lnTo>
                      <a:pt x="1074" y="20917"/>
                    </a:lnTo>
                    <a:lnTo>
                      <a:pt x="1232" y="21497"/>
                    </a:lnTo>
                    <a:lnTo>
                      <a:pt x="1408" y="22095"/>
                    </a:lnTo>
                    <a:lnTo>
                      <a:pt x="1672" y="22887"/>
                    </a:lnTo>
                    <a:lnTo>
                      <a:pt x="1953" y="23678"/>
                    </a:lnTo>
                    <a:lnTo>
                      <a:pt x="2270" y="24470"/>
                    </a:lnTo>
                    <a:lnTo>
                      <a:pt x="2604" y="25226"/>
                    </a:lnTo>
                    <a:lnTo>
                      <a:pt x="2974" y="26000"/>
                    </a:lnTo>
                    <a:lnTo>
                      <a:pt x="3361" y="26739"/>
                    </a:lnTo>
                    <a:lnTo>
                      <a:pt x="3783" y="27478"/>
                    </a:lnTo>
                    <a:lnTo>
                      <a:pt x="4223" y="28199"/>
                    </a:lnTo>
                    <a:lnTo>
                      <a:pt x="4698" y="28903"/>
                    </a:lnTo>
                    <a:lnTo>
                      <a:pt x="5190" y="29589"/>
                    </a:lnTo>
                    <a:lnTo>
                      <a:pt x="5718" y="30258"/>
                    </a:lnTo>
                    <a:lnTo>
                      <a:pt x="6263" y="30908"/>
                    </a:lnTo>
                    <a:lnTo>
                      <a:pt x="6844" y="31542"/>
                    </a:lnTo>
                    <a:lnTo>
                      <a:pt x="7459" y="32140"/>
                    </a:lnTo>
                    <a:lnTo>
                      <a:pt x="8110" y="32720"/>
                    </a:lnTo>
                    <a:lnTo>
                      <a:pt x="8779" y="33266"/>
                    </a:lnTo>
                    <a:lnTo>
                      <a:pt x="9131" y="33529"/>
                    </a:lnTo>
                    <a:lnTo>
                      <a:pt x="9482" y="33793"/>
                    </a:lnTo>
                    <a:lnTo>
                      <a:pt x="9852" y="34040"/>
                    </a:lnTo>
                    <a:lnTo>
                      <a:pt x="10239" y="34286"/>
                    </a:lnTo>
                    <a:lnTo>
                      <a:pt x="10608" y="34532"/>
                    </a:lnTo>
                    <a:lnTo>
                      <a:pt x="11013" y="34761"/>
                    </a:lnTo>
                    <a:lnTo>
                      <a:pt x="11400" y="34972"/>
                    </a:lnTo>
                    <a:lnTo>
                      <a:pt x="11822" y="35183"/>
                    </a:lnTo>
                    <a:lnTo>
                      <a:pt x="12227" y="35394"/>
                    </a:lnTo>
                    <a:lnTo>
                      <a:pt x="12649" y="35588"/>
                    </a:lnTo>
                    <a:lnTo>
                      <a:pt x="13089" y="35781"/>
                    </a:lnTo>
                    <a:lnTo>
                      <a:pt x="13528" y="35957"/>
                    </a:lnTo>
                    <a:lnTo>
                      <a:pt x="13986" y="36133"/>
                    </a:lnTo>
                    <a:lnTo>
                      <a:pt x="14443" y="36291"/>
                    </a:lnTo>
                    <a:lnTo>
                      <a:pt x="14901" y="36432"/>
                    </a:lnTo>
                    <a:lnTo>
                      <a:pt x="15375" y="36573"/>
                    </a:lnTo>
                    <a:lnTo>
                      <a:pt x="15481" y="36590"/>
                    </a:lnTo>
                    <a:lnTo>
                      <a:pt x="15710" y="36590"/>
                    </a:lnTo>
                    <a:lnTo>
                      <a:pt x="15798" y="36573"/>
                    </a:lnTo>
                    <a:lnTo>
                      <a:pt x="16325" y="36414"/>
                    </a:lnTo>
                    <a:lnTo>
                      <a:pt x="16836" y="36256"/>
                    </a:lnTo>
                    <a:lnTo>
                      <a:pt x="17346" y="36080"/>
                    </a:lnTo>
                    <a:lnTo>
                      <a:pt x="17838" y="35887"/>
                    </a:lnTo>
                    <a:lnTo>
                      <a:pt x="18313" y="35676"/>
                    </a:lnTo>
                    <a:lnTo>
                      <a:pt x="18788" y="35464"/>
                    </a:lnTo>
                    <a:lnTo>
                      <a:pt x="19263" y="35253"/>
                    </a:lnTo>
                    <a:lnTo>
                      <a:pt x="19703" y="35007"/>
                    </a:lnTo>
                    <a:lnTo>
                      <a:pt x="20143" y="34761"/>
                    </a:lnTo>
                    <a:lnTo>
                      <a:pt x="20582" y="34515"/>
                    </a:lnTo>
                    <a:lnTo>
                      <a:pt x="21005" y="34251"/>
                    </a:lnTo>
                    <a:lnTo>
                      <a:pt x="21409" y="33969"/>
                    </a:lnTo>
                    <a:lnTo>
                      <a:pt x="21814" y="33688"/>
                    </a:lnTo>
                    <a:lnTo>
                      <a:pt x="22201" y="33406"/>
                    </a:lnTo>
                    <a:lnTo>
                      <a:pt x="22588" y="33107"/>
                    </a:lnTo>
                    <a:lnTo>
                      <a:pt x="22957" y="32791"/>
                    </a:lnTo>
                    <a:lnTo>
                      <a:pt x="23327" y="32474"/>
                    </a:lnTo>
                    <a:lnTo>
                      <a:pt x="23679" y="32157"/>
                    </a:lnTo>
                    <a:lnTo>
                      <a:pt x="24013" y="31823"/>
                    </a:lnTo>
                    <a:lnTo>
                      <a:pt x="24347" y="31489"/>
                    </a:lnTo>
                    <a:lnTo>
                      <a:pt x="24681" y="31137"/>
                    </a:lnTo>
                    <a:lnTo>
                      <a:pt x="24998" y="30785"/>
                    </a:lnTo>
                    <a:lnTo>
                      <a:pt x="25297" y="30416"/>
                    </a:lnTo>
                    <a:lnTo>
                      <a:pt x="25596" y="30046"/>
                    </a:lnTo>
                    <a:lnTo>
                      <a:pt x="25895" y="29677"/>
                    </a:lnTo>
                    <a:lnTo>
                      <a:pt x="26176" y="29290"/>
                    </a:lnTo>
                    <a:lnTo>
                      <a:pt x="26704" y="28516"/>
                    </a:lnTo>
                    <a:lnTo>
                      <a:pt x="27214" y="27724"/>
                    </a:lnTo>
                    <a:lnTo>
                      <a:pt x="27672" y="26898"/>
                    </a:lnTo>
                    <a:lnTo>
                      <a:pt x="28111" y="26071"/>
                    </a:lnTo>
                    <a:lnTo>
                      <a:pt x="28498" y="25209"/>
                    </a:lnTo>
                    <a:lnTo>
                      <a:pt x="28868" y="24347"/>
                    </a:lnTo>
                    <a:lnTo>
                      <a:pt x="29220" y="23467"/>
                    </a:lnTo>
                    <a:lnTo>
                      <a:pt x="29519" y="22588"/>
                    </a:lnTo>
                    <a:lnTo>
                      <a:pt x="29800" y="21691"/>
                    </a:lnTo>
                    <a:lnTo>
                      <a:pt x="30046" y="20794"/>
                    </a:lnTo>
                    <a:lnTo>
                      <a:pt x="30258" y="19879"/>
                    </a:lnTo>
                    <a:lnTo>
                      <a:pt x="30451" y="18982"/>
                    </a:lnTo>
                    <a:lnTo>
                      <a:pt x="30627" y="18067"/>
                    </a:lnTo>
                    <a:lnTo>
                      <a:pt x="30750" y="17170"/>
                    </a:lnTo>
                    <a:lnTo>
                      <a:pt x="30873" y="16273"/>
                    </a:lnTo>
                    <a:lnTo>
                      <a:pt x="30944" y="15375"/>
                    </a:lnTo>
                    <a:lnTo>
                      <a:pt x="31014" y="14496"/>
                    </a:lnTo>
                    <a:lnTo>
                      <a:pt x="31049" y="13616"/>
                    </a:lnTo>
                    <a:lnTo>
                      <a:pt x="31049" y="12754"/>
                    </a:lnTo>
                    <a:lnTo>
                      <a:pt x="31049" y="4768"/>
                    </a:lnTo>
                    <a:lnTo>
                      <a:pt x="31049" y="4592"/>
                    </a:lnTo>
                    <a:lnTo>
                      <a:pt x="31014" y="4416"/>
                    </a:lnTo>
                    <a:lnTo>
                      <a:pt x="30979" y="4258"/>
                    </a:lnTo>
                    <a:lnTo>
                      <a:pt x="30908" y="4100"/>
                    </a:lnTo>
                    <a:lnTo>
                      <a:pt x="30838" y="3959"/>
                    </a:lnTo>
                    <a:lnTo>
                      <a:pt x="30750" y="3818"/>
                    </a:lnTo>
                    <a:lnTo>
                      <a:pt x="30627" y="3677"/>
                    </a:lnTo>
                    <a:lnTo>
                      <a:pt x="30521" y="3554"/>
                    </a:lnTo>
                    <a:lnTo>
                      <a:pt x="30381" y="3449"/>
                    </a:lnTo>
                    <a:lnTo>
                      <a:pt x="30240" y="3361"/>
                    </a:lnTo>
                    <a:lnTo>
                      <a:pt x="30099" y="3273"/>
                    </a:lnTo>
                    <a:lnTo>
                      <a:pt x="29923" y="3202"/>
                    </a:lnTo>
                    <a:lnTo>
                      <a:pt x="29765" y="3132"/>
                    </a:lnTo>
                    <a:lnTo>
                      <a:pt x="29589" y="3097"/>
                    </a:lnTo>
                    <a:lnTo>
                      <a:pt x="29396" y="3079"/>
                    </a:lnTo>
                    <a:lnTo>
                      <a:pt x="29202" y="3062"/>
                    </a:lnTo>
                    <a:lnTo>
                      <a:pt x="16079" y="71"/>
                    </a:lnTo>
                    <a:lnTo>
                      <a:pt x="15798" y="18"/>
                    </a:lnTo>
                    <a:lnTo>
                      <a:pt x="1553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0"/>
              <p:cNvSpPr/>
              <p:nvPr/>
            </p:nvSpPr>
            <p:spPr>
              <a:xfrm>
                <a:off x="4328098" y="3312555"/>
                <a:ext cx="488135" cy="572295"/>
              </a:xfrm>
              <a:custGeom>
                <a:avLst/>
                <a:gdLst/>
                <a:ahLst/>
                <a:cxnLst/>
                <a:rect l="l" t="t" r="r" b="b"/>
                <a:pathLst>
                  <a:path w="26634" h="31226" extrusionOk="0">
                    <a:moveTo>
                      <a:pt x="13317" y="1"/>
                    </a:moveTo>
                    <a:lnTo>
                      <a:pt x="1337" y="2288"/>
                    </a:lnTo>
                    <a:lnTo>
                      <a:pt x="1197" y="2288"/>
                    </a:lnTo>
                    <a:lnTo>
                      <a:pt x="1056" y="2305"/>
                    </a:lnTo>
                    <a:lnTo>
                      <a:pt x="933" y="2340"/>
                    </a:lnTo>
                    <a:lnTo>
                      <a:pt x="810" y="2376"/>
                    </a:lnTo>
                    <a:lnTo>
                      <a:pt x="686" y="2428"/>
                    </a:lnTo>
                    <a:lnTo>
                      <a:pt x="581" y="2499"/>
                    </a:lnTo>
                    <a:lnTo>
                      <a:pt x="475" y="2569"/>
                    </a:lnTo>
                    <a:lnTo>
                      <a:pt x="387" y="2640"/>
                    </a:lnTo>
                    <a:lnTo>
                      <a:pt x="299" y="2727"/>
                    </a:lnTo>
                    <a:lnTo>
                      <a:pt x="229" y="2815"/>
                    </a:lnTo>
                    <a:lnTo>
                      <a:pt x="159" y="2921"/>
                    </a:lnTo>
                    <a:lnTo>
                      <a:pt x="106" y="3027"/>
                    </a:lnTo>
                    <a:lnTo>
                      <a:pt x="53" y="3150"/>
                    </a:lnTo>
                    <a:lnTo>
                      <a:pt x="18" y="3255"/>
                    </a:lnTo>
                    <a:lnTo>
                      <a:pt x="0" y="3378"/>
                    </a:lnTo>
                    <a:lnTo>
                      <a:pt x="0" y="3501"/>
                    </a:lnTo>
                    <a:lnTo>
                      <a:pt x="0" y="10555"/>
                    </a:lnTo>
                    <a:lnTo>
                      <a:pt x="0" y="11294"/>
                    </a:lnTo>
                    <a:lnTo>
                      <a:pt x="36" y="12051"/>
                    </a:lnTo>
                    <a:lnTo>
                      <a:pt x="88" y="12825"/>
                    </a:lnTo>
                    <a:lnTo>
                      <a:pt x="159" y="13599"/>
                    </a:lnTo>
                    <a:lnTo>
                      <a:pt x="264" y="14373"/>
                    </a:lnTo>
                    <a:lnTo>
                      <a:pt x="387" y="15147"/>
                    </a:lnTo>
                    <a:lnTo>
                      <a:pt x="528" y="15938"/>
                    </a:lnTo>
                    <a:lnTo>
                      <a:pt x="704" y="16730"/>
                    </a:lnTo>
                    <a:lnTo>
                      <a:pt x="897" y="17504"/>
                    </a:lnTo>
                    <a:lnTo>
                      <a:pt x="1109" y="18296"/>
                    </a:lnTo>
                    <a:lnTo>
                      <a:pt x="1355" y="19070"/>
                    </a:lnTo>
                    <a:lnTo>
                      <a:pt x="1619" y="19844"/>
                    </a:lnTo>
                    <a:lnTo>
                      <a:pt x="1918" y="20600"/>
                    </a:lnTo>
                    <a:lnTo>
                      <a:pt x="2252" y="21356"/>
                    </a:lnTo>
                    <a:lnTo>
                      <a:pt x="2604" y="22095"/>
                    </a:lnTo>
                    <a:lnTo>
                      <a:pt x="2973" y="22834"/>
                    </a:lnTo>
                    <a:lnTo>
                      <a:pt x="3395" y="23538"/>
                    </a:lnTo>
                    <a:lnTo>
                      <a:pt x="3818" y="24241"/>
                    </a:lnTo>
                    <a:lnTo>
                      <a:pt x="4293" y="24910"/>
                    </a:lnTo>
                    <a:lnTo>
                      <a:pt x="4785" y="25578"/>
                    </a:lnTo>
                    <a:lnTo>
                      <a:pt x="5313" y="26212"/>
                    </a:lnTo>
                    <a:lnTo>
                      <a:pt x="5876" y="26827"/>
                    </a:lnTo>
                    <a:lnTo>
                      <a:pt x="6474" y="27408"/>
                    </a:lnTo>
                    <a:lnTo>
                      <a:pt x="6773" y="27689"/>
                    </a:lnTo>
                    <a:lnTo>
                      <a:pt x="7090" y="27971"/>
                    </a:lnTo>
                    <a:lnTo>
                      <a:pt x="7424" y="28235"/>
                    </a:lnTo>
                    <a:lnTo>
                      <a:pt x="7758" y="28498"/>
                    </a:lnTo>
                    <a:lnTo>
                      <a:pt x="8092" y="28745"/>
                    </a:lnTo>
                    <a:lnTo>
                      <a:pt x="8444" y="28991"/>
                    </a:lnTo>
                    <a:lnTo>
                      <a:pt x="8796" y="29220"/>
                    </a:lnTo>
                    <a:lnTo>
                      <a:pt x="9165" y="29448"/>
                    </a:lnTo>
                    <a:lnTo>
                      <a:pt x="9535" y="29677"/>
                    </a:lnTo>
                    <a:lnTo>
                      <a:pt x="9922" y="29888"/>
                    </a:lnTo>
                    <a:lnTo>
                      <a:pt x="10309" y="30082"/>
                    </a:lnTo>
                    <a:lnTo>
                      <a:pt x="10713" y="30275"/>
                    </a:lnTo>
                    <a:lnTo>
                      <a:pt x="11136" y="30451"/>
                    </a:lnTo>
                    <a:lnTo>
                      <a:pt x="11540" y="30627"/>
                    </a:lnTo>
                    <a:lnTo>
                      <a:pt x="11980" y="30785"/>
                    </a:lnTo>
                    <a:lnTo>
                      <a:pt x="12402" y="30944"/>
                    </a:lnTo>
                    <a:lnTo>
                      <a:pt x="12859" y="31084"/>
                    </a:lnTo>
                    <a:lnTo>
                      <a:pt x="13317" y="31207"/>
                    </a:lnTo>
                    <a:lnTo>
                      <a:pt x="13370" y="31225"/>
                    </a:lnTo>
                    <a:lnTo>
                      <a:pt x="13422" y="31207"/>
                    </a:lnTo>
                    <a:lnTo>
                      <a:pt x="13880" y="31084"/>
                    </a:lnTo>
                    <a:lnTo>
                      <a:pt x="14320" y="30944"/>
                    </a:lnTo>
                    <a:lnTo>
                      <a:pt x="14759" y="30785"/>
                    </a:lnTo>
                    <a:lnTo>
                      <a:pt x="15181" y="30627"/>
                    </a:lnTo>
                    <a:lnTo>
                      <a:pt x="15604" y="30451"/>
                    </a:lnTo>
                    <a:lnTo>
                      <a:pt x="16008" y="30275"/>
                    </a:lnTo>
                    <a:lnTo>
                      <a:pt x="16413" y="30082"/>
                    </a:lnTo>
                    <a:lnTo>
                      <a:pt x="16800" y="29888"/>
                    </a:lnTo>
                    <a:lnTo>
                      <a:pt x="17187" y="29677"/>
                    </a:lnTo>
                    <a:lnTo>
                      <a:pt x="17556" y="29448"/>
                    </a:lnTo>
                    <a:lnTo>
                      <a:pt x="17926" y="29220"/>
                    </a:lnTo>
                    <a:lnTo>
                      <a:pt x="18278" y="28991"/>
                    </a:lnTo>
                    <a:lnTo>
                      <a:pt x="18629" y="28745"/>
                    </a:lnTo>
                    <a:lnTo>
                      <a:pt x="18964" y="28498"/>
                    </a:lnTo>
                    <a:lnTo>
                      <a:pt x="19298" y="28235"/>
                    </a:lnTo>
                    <a:lnTo>
                      <a:pt x="19614" y="27971"/>
                    </a:lnTo>
                    <a:lnTo>
                      <a:pt x="19931" y="27689"/>
                    </a:lnTo>
                    <a:lnTo>
                      <a:pt x="20230" y="27408"/>
                    </a:lnTo>
                    <a:lnTo>
                      <a:pt x="20828" y="26827"/>
                    </a:lnTo>
                    <a:lnTo>
                      <a:pt x="21374" y="26212"/>
                    </a:lnTo>
                    <a:lnTo>
                      <a:pt x="21901" y="25578"/>
                    </a:lnTo>
                    <a:lnTo>
                      <a:pt x="22394" y="24910"/>
                    </a:lnTo>
                    <a:lnTo>
                      <a:pt x="22869" y="24241"/>
                    </a:lnTo>
                    <a:lnTo>
                      <a:pt x="23291" y="23538"/>
                    </a:lnTo>
                    <a:lnTo>
                      <a:pt x="23696" y="22834"/>
                    </a:lnTo>
                    <a:lnTo>
                      <a:pt x="24065" y="22095"/>
                    </a:lnTo>
                    <a:lnTo>
                      <a:pt x="24417" y="21356"/>
                    </a:lnTo>
                    <a:lnTo>
                      <a:pt x="24733" y="20600"/>
                    </a:lnTo>
                    <a:lnTo>
                      <a:pt x="25032" y="19844"/>
                    </a:lnTo>
                    <a:lnTo>
                      <a:pt x="25296" y="19070"/>
                    </a:lnTo>
                    <a:lnTo>
                      <a:pt x="25543" y="18296"/>
                    </a:lnTo>
                    <a:lnTo>
                      <a:pt x="25754" y="17504"/>
                    </a:lnTo>
                    <a:lnTo>
                      <a:pt x="25947" y="16730"/>
                    </a:lnTo>
                    <a:lnTo>
                      <a:pt x="26106" y="15938"/>
                    </a:lnTo>
                    <a:lnTo>
                      <a:pt x="26246" y="15147"/>
                    </a:lnTo>
                    <a:lnTo>
                      <a:pt x="26369" y="14373"/>
                    </a:lnTo>
                    <a:lnTo>
                      <a:pt x="26457" y="13599"/>
                    </a:lnTo>
                    <a:lnTo>
                      <a:pt x="26528" y="12825"/>
                    </a:lnTo>
                    <a:lnTo>
                      <a:pt x="26581" y="12051"/>
                    </a:lnTo>
                    <a:lnTo>
                      <a:pt x="26616" y="11294"/>
                    </a:lnTo>
                    <a:lnTo>
                      <a:pt x="26633" y="10555"/>
                    </a:lnTo>
                    <a:lnTo>
                      <a:pt x="26633" y="3501"/>
                    </a:lnTo>
                    <a:lnTo>
                      <a:pt x="26616" y="3378"/>
                    </a:lnTo>
                    <a:lnTo>
                      <a:pt x="26598" y="3255"/>
                    </a:lnTo>
                    <a:lnTo>
                      <a:pt x="26563" y="3150"/>
                    </a:lnTo>
                    <a:lnTo>
                      <a:pt x="26528" y="3027"/>
                    </a:lnTo>
                    <a:lnTo>
                      <a:pt x="26475" y="2921"/>
                    </a:lnTo>
                    <a:lnTo>
                      <a:pt x="26405" y="2815"/>
                    </a:lnTo>
                    <a:lnTo>
                      <a:pt x="26317" y="2727"/>
                    </a:lnTo>
                    <a:lnTo>
                      <a:pt x="26229" y="2640"/>
                    </a:lnTo>
                    <a:lnTo>
                      <a:pt x="26141" y="2569"/>
                    </a:lnTo>
                    <a:lnTo>
                      <a:pt x="26035" y="2499"/>
                    </a:lnTo>
                    <a:lnTo>
                      <a:pt x="25930" y="2428"/>
                    </a:lnTo>
                    <a:lnTo>
                      <a:pt x="25807" y="2376"/>
                    </a:lnTo>
                    <a:lnTo>
                      <a:pt x="25683" y="2340"/>
                    </a:lnTo>
                    <a:lnTo>
                      <a:pt x="25560" y="2305"/>
                    </a:lnTo>
                    <a:lnTo>
                      <a:pt x="25420" y="2288"/>
                    </a:lnTo>
                    <a:lnTo>
                      <a:pt x="25296" y="2288"/>
                    </a:lnTo>
                    <a:lnTo>
                      <a:pt x="1331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0"/>
              <p:cNvSpPr/>
              <p:nvPr/>
            </p:nvSpPr>
            <p:spPr>
              <a:xfrm>
                <a:off x="4495428" y="3429265"/>
                <a:ext cx="153145" cy="152833"/>
              </a:xfrm>
              <a:custGeom>
                <a:avLst/>
                <a:gdLst/>
                <a:ahLst/>
                <a:cxnLst/>
                <a:rect l="l" t="t" r="r" b="b"/>
                <a:pathLst>
                  <a:path w="8356" h="8339" extrusionOk="0">
                    <a:moveTo>
                      <a:pt x="3958" y="1"/>
                    </a:moveTo>
                    <a:lnTo>
                      <a:pt x="3747" y="18"/>
                    </a:lnTo>
                    <a:lnTo>
                      <a:pt x="3536" y="36"/>
                    </a:lnTo>
                    <a:lnTo>
                      <a:pt x="3342" y="71"/>
                    </a:lnTo>
                    <a:lnTo>
                      <a:pt x="2938" y="177"/>
                    </a:lnTo>
                    <a:lnTo>
                      <a:pt x="2551" y="317"/>
                    </a:lnTo>
                    <a:lnTo>
                      <a:pt x="2181" y="493"/>
                    </a:lnTo>
                    <a:lnTo>
                      <a:pt x="1847" y="704"/>
                    </a:lnTo>
                    <a:lnTo>
                      <a:pt x="1531" y="951"/>
                    </a:lnTo>
                    <a:lnTo>
                      <a:pt x="1232" y="1215"/>
                    </a:lnTo>
                    <a:lnTo>
                      <a:pt x="950" y="1514"/>
                    </a:lnTo>
                    <a:lnTo>
                      <a:pt x="721" y="1830"/>
                    </a:lnTo>
                    <a:lnTo>
                      <a:pt x="510" y="2182"/>
                    </a:lnTo>
                    <a:lnTo>
                      <a:pt x="334" y="2552"/>
                    </a:lnTo>
                    <a:lnTo>
                      <a:pt x="194" y="2921"/>
                    </a:lnTo>
                    <a:lnTo>
                      <a:pt x="88" y="3326"/>
                    </a:lnTo>
                    <a:lnTo>
                      <a:pt x="53" y="3537"/>
                    </a:lnTo>
                    <a:lnTo>
                      <a:pt x="18" y="3748"/>
                    </a:lnTo>
                    <a:lnTo>
                      <a:pt x="18" y="3959"/>
                    </a:lnTo>
                    <a:lnTo>
                      <a:pt x="0" y="4170"/>
                    </a:lnTo>
                    <a:lnTo>
                      <a:pt x="18" y="4381"/>
                    </a:lnTo>
                    <a:lnTo>
                      <a:pt x="18" y="4592"/>
                    </a:lnTo>
                    <a:lnTo>
                      <a:pt x="53" y="4803"/>
                    </a:lnTo>
                    <a:lnTo>
                      <a:pt x="88" y="5014"/>
                    </a:lnTo>
                    <a:lnTo>
                      <a:pt x="194" y="5419"/>
                    </a:lnTo>
                    <a:lnTo>
                      <a:pt x="334" y="5788"/>
                    </a:lnTo>
                    <a:lnTo>
                      <a:pt x="510" y="6158"/>
                    </a:lnTo>
                    <a:lnTo>
                      <a:pt x="721" y="6510"/>
                    </a:lnTo>
                    <a:lnTo>
                      <a:pt x="950" y="6826"/>
                    </a:lnTo>
                    <a:lnTo>
                      <a:pt x="1232" y="7125"/>
                    </a:lnTo>
                    <a:lnTo>
                      <a:pt x="1531" y="7389"/>
                    </a:lnTo>
                    <a:lnTo>
                      <a:pt x="1847" y="7635"/>
                    </a:lnTo>
                    <a:lnTo>
                      <a:pt x="2181" y="7846"/>
                    </a:lnTo>
                    <a:lnTo>
                      <a:pt x="2551" y="8022"/>
                    </a:lnTo>
                    <a:lnTo>
                      <a:pt x="2938" y="8163"/>
                    </a:lnTo>
                    <a:lnTo>
                      <a:pt x="3342" y="8269"/>
                    </a:lnTo>
                    <a:lnTo>
                      <a:pt x="3536" y="8304"/>
                    </a:lnTo>
                    <a:lnTo>
                      <a:pt x="3747" y="8321"/>
                    </a:lnTo>
                    <a:lnTo>
                      <a:pt x="3958" y="8339"/>
                    </a:lnTo>
                    <a:lnTo>
                      <a:pt x="4398" y="8339"/>
                    </a:lnTo>
                    <a:lnTo>
                      <a:pt x="4609" y="8321"/>
                    </a:lnTo>
                    <a:lnTo>
                      <a:pt x="4820" y="8304"/>
                    </a:lnTo>
                    <a:lnTo>
                      <a:pt x="5014" y="8269"/>
                    </a:lnTo>
                    <a:lnTo>
                      <a:pt x="5418" y="8163"/>
                    </a:lnTo>
                    <a:lnTo>
                      <a:pt x="5805" y="8022"/>
                    </a:lnTo>
                    <a:lnTo>
                      <a:pt x="6175" y="7846"/>
                    </a:lnTo>
                    <a:lnTo>
                      <a:pt x="6509" y="7635"/>
                    </a:lnTo>
                    <a:lnTo>
                      <a:pt x="6843" y="7389"/>
                    </a:lnTo>
                    <a:lnTo>
                      <a:pt x="7125" y="7125"/>
                    </a:lnTo>
                    <a:lnTo>
                      <a:pt x="7406" y="6826"/>
                    </a:lnTo>
                    <a:lnTo>
                      <a:pt x="7635" y="6510"/>
                    </a:lnTo>
                    <a:lnTo>
                      <a:pt x="7846" y="6158"/>
                    </a:lnTo>
                    <a:lnTo>
                      <a:pt x="8022" y="5788"/>
                    </a:lnTo>
                    <a:lnTo>
                      <a:pt x="8162" y="5419"/>
                    </a:lnTo>
                    <a:lnTo>
                      <a:pt x="8268" y="5014"/>
                    </a:lnTo>
                    <a:lnTo>
                      <a:pt x="8303" y="4803"/>
                    </a:lnTo>
                    <a:lnTo>
                      <a:pt x="8338" y="4592"/>
                    </a:lnTo>
                    <a:lnTo>
                      <a:pt x="8356" y="4381"/>
                    </a:lnTo>
                    <a:lnTo>
                      <a:pt x="8356" y="4170"/>
                    </a:lnTo>
                    <a:lnTo>
                      <a:pt x="8356" y="3959"/>
                    </a:lnTo>
                    <a:lnTo>
                      <a:pt x="8338" y="3748"/>
                    </a:lnTo>
                    <a:lnTo>
                      <a:pt x="8303" y="3537"/>
                    </a:lnTo>
                    <a:lnTo>
                      <a:pt x="8268" y="3326"/>
                    </a:lnTo>
                    <a:lnTo>
                      <a:pt x="8162" y="2921"/>
                    </a:lnTo>
                    <a:lnTo>
                      <a:pt x="8022" y="2552"/>
                    </a:lnTo>
                    <a:lnTo>
                      <a:pt x="7846" y="2182"/>
                    </a:lnTo>
                    <a:lnTo>
                      <a:pt x="7635" y="1830"/>
                    </a:lnTo>
                    <a:lnTo>
                      <a:pt x="7406" y="1514"/>
                    </a:lnTo>
                    <a:lnTo>
                      <a:pt x="7125" y="1215"/>
                    </a:lnTo>
                    <a:lnTo>
                      <a:pt x="6843" y="951"/>
                    </a:lnTo>
                    <a:lnTo>
                      <a:pt x="6509" y="704"/>
                    </a:lnTo>
                    <a:lnTo>
                      <a:pt x="6175" y="493"/>
                    </a:lnTo>
                    <a:lnTo>
                      <a:pt x="5805" y="317"/>
                    </a:lnTo>
                    <a:lnTo>
                      <a:pt x="5418" y="177"/>
                    </a:lnTo>
                    <a:lnTo>
                      <a:pt x="5014" y="71"/>
                    </a:lnTo>
                    <a:lnTo>
                      <a:pt x="4820" y="36"/>
                    </a:lnTo>
                    <a:lnTo>
                      <a:pt x="4609" y="18"/>
                    </a:lnTo>
                    <a:lnTo>
                      <a:pt x="43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0"/>
              <p:cNvSpPr/>
              <p:nvPr/>
            </p:nvSpPr>
            <p:spPr>
              <a:xfrm>
                <a:off x="4428679" y="3578542"/>
                <a:ext cx="286954" cy="118341"/>
              </a:xfrm>
              <a:custGeom>
                <a:avLst/>
                <a:gdLst/>
                <a:ahLst/>
                <a:cxnLst/>
                <a:rect l="l" t="t" r="r" b="b"/>
                <a:pathLst>
                  <a:path w="15657" h="6457" extrusionOk="0">
                    <a:moveTo>
                      <a:pt x="4733" y="0"/>
                    </a:moveTo>
                    <a:lnTo>
                      <a:pt x="4346" y="159"/>
                    </a:lnTo>
                    <a:lnTo>
                      <a:pt x="3959" y="352"/>
                    </a:lnTo>
                    <a:lnTo>
                      <a:pt x="3589" y="563"/>
                    </a:lnTo>
                    <a:lnTo>
                      <a:pt x="3238" y="792"/>
                    </a:lnTo>
                    <a:lnTo>
                      <a:pt x="2886" y="1021"/>
                    </a:lnTo>
                    <a:lnTo>
                      <a:pt x="2551" y="1285"/>
                    </a:lnTo>
                    <a:lnTo>
                      <a:pt x="2235" y="1566"/>
                    </a:lnTo>
                    <a:lnTo>
                      <a:pt x="1936" y="1848"/>
                    </a:lnTo>
                    <a:lnTo>
                      <a:pt x="1637" y="2164"/>
                    </a:lnTo>
                    <a:lnTo>
                      <a:pt x="1355" y="2481"/>
                    </a:lnTo>
                    <a:lnTo>
                      <a:pt x="1109" y="2815"/>
                    </a:lnTo>
                    <a:lnTo>
                      <a:pt x="863" y="3167"/>
                    </a:lnTo>
                    <a:lnTo>
                      <a:pt x="634" y="3519"/>
                    </a:lnTo>
                    <a:lnTo>
                      <a:pt x="441" y="3906"/>
                    </a:lnTo>
                    <a:lnTo>
                      <a:pt x="247" y="4275"/>
                    </a:lnTo>
                    <a:lnTo>
                      <a:pt x="89" y="4680"/>
                    </a:lnTo>
                    <a:lnTo>
                      <a:pt x="36" y="4838"/>
                    </a:lnTo>
                    <a:lnTo>
                      <a:pt x="1" y="4996"/>
                    </a:lnTo>
                    <a:lnTo>
                      <a:pt x="1" y="5155"/>
                    </a:lnTo>
                    <a:lnTo>
                      <a:pt x="1" y="5313"/>
                    </a:lnTo>
                    <a:lnTo>
                      <a:pt x="36" y="5471"/>
                    </a:lnTo>
                    <a:lnTo>
                      <a:pt x="71" y="5612"/>
                    </a:lnTo>
                    <a:lnTo>
                      <a:pt x="142" y="5753"/>
                    </a:lnTo>
                    <a:lnTo>
                      <a:pt x="212" y="5876"/>
                    </a:lnTo>
                    <a:lnTo>
                      <a:pt x="300" y="5999"/>
                    </a:lnTo>
                    <a:lnTo>
                      <a:pt x="405" y="6105"/>
                    </a:lnTo>
                    <a:lnTo>
                      <a:pt x="529" y="6210"/>
                    </a:lnTo>
                    <a:lnTo>
                      <a:pt x="652" y="6298"/>
                    </a:lnTo>
                    <a:lnTo>
                      <a:pt x="792" y="6351"/>
                    </a:lnTo>
                    <a:lnTo>
                      <a:pt x="951" y="6404"/>
                    </a:lnTo>
                    <a:lnTo>
                      <a:pt x="1109" y="6439"/>
                    </a:lnTo>
                    <a:lnTo>
                      <a:pt x="1267" y="6456"/>
                    </a:lnTo>
                    <a:lnTo>
                      <a:pt x="14373" y="6456"/>
                    </a:lnTo>
                    <a:lnTo>
                      <a:pt x="14531" y="6439"/>
                    </a:lnTo>
                    <a:lnTo>
                      <a:pt x="14689" y="6404"/>
                    </a:lnTo>
                    <a:lnTo>
                      <a:pt x="14848" y="6351"/>
                    </a:lnTo>
                    <a:lnTo>
                      <a:pt x="14988" y="6298"/>
                    </a:lnTo>
                    <a:lnTo>
                      <a:pt x="15112" y="6210"/>
                    </a:lnTo>
                    <a:lnTo>
                      <a:pt x="15235" y="6105"/>
                    </a:lnTo>
                    <a:lnTo>
                      <a:pt x="15340" y="5999"/>
                    </a:lnTo>
                    <a:lnTo>
                      <a:pt x="15428" y="5876"/>
                    </a:lnTo>
                    <a:lnTo>
                      <a:pt x="15516" y="5753"/>
                    </a:lnTo>
                    <a:lnTo>
                      <a:pt x="15569" y="5612"/>
                    </a:lnTo>
                    <a:lnTo>
                      <a:pt x="15622" y="5471"/>
                    </a:lnTo>
                    <a:lnTo>
                      <a:pt x="15639" y="5313"/>
                    </a:lnTo>
                    <a:lnTo>
                      <a:pt x="15657" y="5155"/>
                    </a:lnTo>
                    <a:lnTo>
                      <a:pt x="15639" y="4996"/>
                    </a:lnTo>
                    <a:lnTo>
                      <a:pt x="15604" y="4838"/>
                    </a:lnTo>
                    <a:lnTo>
                      <a:pt x="15551" y="4680"/>
                    </a:lnTo>
                    <a:lnTo>
                      <a:pt x="15393" y="4275"/>
                    </a:lnTo>
                    <a:lnTo>
                      <a:pt x="15199" y="3906"/>
                    </a:lnTo>
                    <a:lnTo>
                      <a:pt x="15006" y="3519"/>
                    </a:lnTo>
                    <a:lnTo>
                      <a:pt x="14777" y="3167"/>
                    </a:lnTo>
                    <a:lnTo>
                      <a:pt x="14531" y="2815"/>
                    </a:lnTo>
                    <a:lnTo>
                      <a:pt x="14285" y="2481"/>
                    </a:lnTo>
                    <a:lnTo>
                      <a:pt x="14003" y="2164"/>
                    </a:lnTo>
                    <a:lnTo>
                      <a:pt x="13722" y="1848"/>
                    </a:lnTo>
                    <a:lnTo>
                      <a:pt x="13405" y="1566"/>
                    </a:lnTo>
                    <a:lnTo>
                      <a:pt x="13089" y="1285"/>
                    </a:lnTo>
                    <a:lnTo>
                      <a:pt x="12754" y="1021"/>
                    </a:lnTo>
                    <a:lnTo>
                      <a:pt x="12420" y="792"/>
                    </a:lnTo>
                    <a:lnTo>
                      <a:pt x="12051" y="563"/>
                    </a:lnTo>
                    <a:lnTo>
                      <a:pt x="11681" y="352"/>
                    </a:lnTo>
                    <a:lnTo>
                      <a:pt x="11294" y="159"/>
                    </a:lnTo>
                    <a:lnTo>
                      <a:pt x="10907" y="0"/>
                    </a:lnTo>
                    <a:lnTo>
                      <a:pt x="10573" y="229"/>
                    </a:lnTo>
                    <a:lnTo>
                      <a:pt x="10239" y="440"/>
                    </a:lnTo>
                    <a:lnTo>
                      <a:pt x="9869" y="616"/>
                    </a:lnTo>
                    <a:lnTo>
                      <a:pt x="9482" y="774"/>
                    </a:lnTo>
                    <a:lnTo>
                      <a:pt x="9078" y="898"/>
                    </a:lnTo>
                    <a:lnTo>
                      <a:pt x="8673" y="986"/>
                    </a:lnTo>
                    <a:lnTo>
                      <a:pt x="8251" y="1038"/>
                    </a:lnTo>
                    <a:lnTo>
                      <a:pt x="7829" y="1056"/>
                    </a:lnTo>
                    <a:lnTo>
                      <a:pt x="7389" y="1038"/>
                    </a:lnTo>
                    <a:lnTo>
                      <a:pt x="6967" y="986"/>
                    </a:lnTo>
                    <a:lnTo>
                      <a:pt x="6562" y="898"/>
                    </a:lnTo>
                    <a:lnTo>
                      <a:pt x="6158" y="774"/>
                    </a:lnTo>
                    <a:lnTo>
                      <a:pt x="5788" y="616"/>
                    </a:lnTo>
                    <a:lnTo>
                      <a:pt x="5419" y="440"/>
                    </a:lnTo>
                    <a:lnTo>
                      <a:pt x="5067" y="229"/>
                    </a:lnTo>
                    <a:lnTo>
                      <a:pt x="47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4" name="Google Shape;1174;p30"/>
            <p:cNvSpPr/>
            <p:nvPr/>
          </p:nvSpPr>
          <p:spPr>
            <a:xfrm>
              <a:off x="4514563" y="3330250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" name="Google Shape;1197;p30"/>
          <p:cNvGrpSpPr/>
          <p:nvPr/>
        </p:nvGrpSpPr>
        <p:grpSpPr>
          <a:xfrm>
            <a:off x="5946341" y="3261293"/>
            <a:ext cx="568079" cy="669320"/>
            <a:chOff x="5946341" y="3261293"/>
            <a:chExt cx="568079" cy="669320"/>
          </a:xfrm>
        </p:grpSpPr>
        <p:grpSp>
          <p:nvGrpSpPr>
            <p:cNvPr id="1198" name="Google Shape;1198;p30"/>
            <p:cNvGrpSpPr/>
            <p:nvPr/>
          </p:nvGrpSpPr>
          <p:grpSpPr>
            <a:xfrm>
              <a:off x="5946341" y="3261293"/>
              <a:ext cx="568079" cy="669320"/>
              <a:chOff x="5946341" y="3261293"/>
              <a:chExt cx="568079" cy="669320"/>
            </a:xfrm>
          </p:grpSpPr>
          <p:sp>
            <p:nvSpPr>
              <p:cNvPr id="1199" name="Google Shape;1199;p30"/>
              <p:cNvSpPr/>
              <p:nvPr/>
            </p:nvSpPr>
            <p:spPr>
              <a:xfrm>
                <a:off x="5946341" y="3261293"/>
                <a:ext cx="568079" cy="669320"/>
              </a:xfrm>
              <a:custGeom>
                <a:avLst/>
                <a:gdLst/>
                <a:ahLst/>
                <a:cxnLst/>
                <a:rect l="l" t="t" r="r" b="b"/>
                <a:pathLst>
                  <a:path w="30996" h="36520" extrusionOk="0">
                    <a:moveTo>
                      <a:pt x="15498" y="1"/>
                    </a:moveTo>
                    <a:lnTo>
                      <a:pt x="15234" y="18"/>
                    </a:lnTo>
                    <a:lnTo>
                      <a:pt x="14953" y="71"/>
                    </a:lnTo>
                    <a:lnTo>
                      <a:pt x="1847" y="3062"/>
                    </a:lnTo>
                    <a:lnTo>
                      <a:pt x="1672" y="3062"/>
                    </a:lnTo>
                    <a:lnTo>
                      <a:pt x="1478" y="3097"/>
                    </a:lnTo>
                    <a:lnTo>
                      <a:pt x="1302" y="3132"/>
                    </a:lnTo>
                    <a:lnTo>
                      <a:pt x="1126" y="3185"/>
                    </a:lnTo>
                    <a:lnTo>
                      <a:pt x="968" y="3255"/>
                    </a:lnTo>
                    <a:lnTo>
                      <a:pt x="827" y="3343"/>
                    </a:lnTo>
                    <a:lnTo>
                      <a:pt x="686" y="3449"/>
                    </a:lnTo>
                    <a:lnTo>
                      <a:pt x="546" y="3554"/>
                    </a:lnTo>
                    <a:lnTo>
                      <a:pt x="423" y="3677"/>
                    </a:lnTo>
                    <a:lnTo>
                      <a:pt x="317" y="3801"/>
                    </a:lnTo>
                    <a:lnTo>
                      <a:pt x="229" y="3941"/>
                    </a:lnTo>
                    <a:lnTo>
                      <a:pt x="159" y="4100"/>
                    </a:lnTo>
                    <a:lnTo>
                      <a:pt x="88" y="4258"/>
                    </a:lnTo>
                    <a:lnTo>
                      <a:pt x="36" y="4416"/>
                    </a:lnTo>
                    <a:lnTo>
                      <a:pt x="18" y="4575"/>
                    </a:lnTo>
                    <a:lnTo>
                      <a:pt x="0" y="4750"/>
                    </a:lnTo>
                    <a:lnTo>
                      <a:pt x="0" y="12719"/>
                    </a:lnTo>
                    <a:lnTo>
                      <a:pt x="36" y="13863"/>
                    </a:lnTo>
                    <a:lnTo>
                      <a:pt x="88" y="15006"/>
                    </a:lnTo>
                    <a:lnTo>
                      <a:pt x="141" y="15587"/>
                    </a:lnTo>
                    <a:lnTo>
                      <a:pt x="194" y="16167"/>
                    </a:lnTo>
                    <a:lnTo>
                      <a:pt x="264" y="16748"/>
                    </a:lnTo>
                    <a:lnTo>
                      <a:pt x="352" y="17346"/>
                    </a:lnTo>
                    <a:lnTo>
                      <a:pt x="440" y="17926"/>
                    </a:lnTo>
                    <a:lnTo>
                      <a:pt x="546" y="18524"/>
                    </a:lnTo>
                    <a:lnTo>
                      <a:pt x="651" y="19105"/>
                    </a:lnTo>
                    <a:lnTo>
                      <a:pt x="792" y="19703"/>
                    </a:lnTo>
                    <a:lnTo>
                      <a:pt x="915" y="20283"/>
                    </a:lnTo>
                    <a:lnTo>
                      <a:pt x="1073" y="20881"/>
                    </a:lnTo>
                    <a:lnTo>
                      <a:pt x="1232" y="21462"/>
                    </a:lnTo>
                    <a:lnTo>
                      <a:pt x="1425" y="22042"/>
                    </a:lnTo>
                    <a:lnTo>
                      <a:pt x="1672" y="22852"/>
                    </a:lnTo>
                    <a:lnTo>
                      <a:pt x="1971" y="23626"/>
                    </a:lnTo>
                    <a:lnTo>
                      <a:pt x="2270" y="24417"/>
                    </a:lnTo>
                    <a:lnTo>
                      <a:pt x="2621" y="25191"/>
                    </a:lnTo>
                    <a:lnTo>
                      <a:pt x="2973" y="25948"/>
                    </a:lnTo>
                    <a:lnTo>
                      <a:pt x="3360" y="26687"/>
                    </a:lnTo>
                    <a:lnTo>
                      <a:pt x="3783" y="27425"/>
                    </a:lnTo>
                    <a:lnTo>
                      <a:pt x="4222" y="28147"/>
                    </a:lnTo>
                    <a:lnTo>
                      <a:pt x="4697" y="28850"/>
                    </a:lnTo>
                    <a:lnTo>
                      <a:pt x="5190" y="29536"/>
                    </a:lnTo>
                    <a:lnTo>
                      <a:pt x="5718" y="30205"/>
                    </a:lnTo>
                    <a:lnTo>
                      <a:pt x="6263" y="30856"/>
                    </a:lnTo>
                    <a:lnTo>
                      <a:pt x="6843" y="31471"/>
                    </a:lnTo>
                    <a:lnTo>
                      <a:pt x="7459" y="32069"/>
                    </a:lnTo>
                    <a:lnTo>
                      <a:pt x="8092" y="32650"/>
                    </a:lnTo>
                    <a:lnTo>
                      <a:pt x="8761" y="33195"/>
                    </a:lnTo>
                    <a:lnTo>
                      <a:pt x="9113" y="33459"/>
                    </a:lnTo>
                    <a:lnTo>
                      <a:pt x="9482" y="33723"/>
                    </a:lnTo>
                    <a:lnTo>
                      <a:pt x="9851" y="33969"/>
                    </a:lnTo>
                    <a:lnTo>
                      <a:pt x="10221" y="34216"/>
                    </a:lnTo>
                    <a:lnTo>
                      <a:pt x="10608" y="34462"/>
                    </a:lnTo>
                    <a:lnTo>
                      <a:pt x="10995" y="34690"/>
                    </a:lnTo>
                    <a:lnTo>
                      <a:pt x="11399" y="34902"/>
                    </a:lnTo>
                    <a:lnTo>
                      <a:pt x="11804" y="35130"/>
                    </a:lnTo>
                    <a:lnTo>
                      <a:pt x="12209" y="35324"/>
                    </a:lnTo>
                    <a:lnTo>
                      <a:pt x="12631" y="35517"/>
                    </a:lnTo>
                    <a:lnTo>
                      <a:pt x="13071" y="35711"/>
                    </a:lnTo>
                    <a:lnTo>
                      <a:pt x="13510" y="35887"/>
                    </a:lnTo>
                    <a:lnTo>
                      <a:pt x="13968" y="36063"/>
                    </a:lnTo>
                    <a:lnTo>
                      <a:pt x="14425" y="36221"/>
                    </a:lnTo>
                    <a:lnTo>
                      <a:pt x="14883" y="36362"/>
                    </a:lnTo>
                    <a:lnTo>
                      <a:pt x="15357" y="36502"/>
                    </a:lnTo>
                    <a:lnTo>
                      <a:pt x="15463" y="36520"/>
                    </a:lnTo>
                    <a:lnTo>
                      <a:pt x="15674" y="36520"/>
                    </a:lnTo>
                    <a:lnTo>
                      <a:pt x="15780" y="36502"/>
                    </a:lnTo>
                    <a:lnTo>
                      <a:pt x="16307" y="36344"/>
                    </a:lnTo>
                    <a:lnTo>
                      <a:pt x="16818" y="36186"/>
                    </a:lnTo>
                    <a:lnTo>
                      <a:pt x="17328" y="36010"/>
                    </a:lnTo>
                    <a:lnTo>
                      <a:pt x="17820" y="35816"/>
                    </a:lnTo>
                    <a:lnTo>
                      <a:pt x="18295" y="35605"/>
                    </a:lnTo>
                    <a:lnTo>
                      <a:pt x="18770" y="35394"/>
                    </a:lnTo>
                    <a:lnTo>
                      <a:pt x="19228" y="35183"/>
                    </a:lnTo>
                    <a:lnTo>
                      <a:pt x="19667" y="34937"/>
                    </a:lnTo>
                    <a:lnTo>
                      <a:pt x="20125" y="34708"/>
                    </a:lnTo>
                    <a:lnTo>
                      <a:pt x="20547" y="34444"/>
                    </a:lnTo>
                    <a:lnTo>
                      <a:pt x="20969" y="34180"/>
                    </a:lnTo>
                    <a:lnTo>
                      <a:pt x="21374" y="33916"/>
                    </a:lnTo>
                    <a:lnTo>
                      <a:pt x="21778" y="33635"/>
                    </a:lnTo>
                    <a:lnTo>
                      <a:pt x="22165" y="33336"/>
                    </a:lnTo>
                    <a:lnTo>
                      <a:pt x="22552" y="33037"/>
                    </a:lnTo>
                    <a:lnTo>
                      <a:pt x="22922" y="32738"/>
                    </a:lnTo>
                    <a:lnTo>
                      <a:pt x="23291" y="32421"/>
                    </a:lnTo>
                    <a:lnTo>
                      <a:pt x="23643" y="32087"/>
                    </a:lnTo>
                    <a:lnTo>
                      <a:pt x="23977" y="31753"/>
                    </a:lnTo>
                    <a:lnTo>
                      <a:pt x="24311" y="31419"/>
                    </a:lnTo>
                    <a:lnTo>
                      <a:pt x="24646" y="31067"/>
                    </a:lnTo>
                    <a:lnTo>
                      <a:pt x="24962" y="30715"/>
                    </a:lnTo>
                    <a:lnTo>
                      <a:pt x="25261" y="30363"/>
                    </a:lnTo>
                    <a:lnTo>
                      <a:pt x="25560" y="29994"/>
                    </a:lnTo>
                    <a:lnTo>
                      <a:pt x="25842" y="29624"/>
                    </a:lnTo>
                    <a:lnTo>
                      <a:pt x="26123" y="29237"/>
                    </a:lnTo>
                    <a:lnTo>
                      <a:pt x="26669" y="28463"/>
                    </a:lnTo>
                    <a:lnTo>
                      <a:pt x="27161" y="27654"/>
                    </a:lnTo>
                    <a:lnTo>
                      <a:pt x="27618" y="26845"/>
                    </a:lnTo>
                    <a:lnTo>
                      <a:pt x="28058" y="26018"/>
                    </a:lnTo>
                    <a:lnTo>
                      <a:pt x="28463" y="25156"/>
                    </a:lnTo>
                    <a:lnTo>
                      <a:pt x="28832" y="24294"/>
                    </a:lnTo>
                    <a:lnTo>
                      <a:pt x="29166" y="23415"/>
                    </a:lnTo>
                    <a:lnTo>
                      <a:pt x="29466" y="22535"/>
                    </a:lnTo>
                    <a:lnTo>
                      <a:pt x="29747" y="21638"/>
                    </a:lnTo>
                    <a:lnTo>
                      <a:pt x="29993" y="20741"/>
                    </a:lnTo>
                    <a:lnTo>
                      <a:pt x="30204" y="19844"/>
                    </a:lnTo>
                    <a:lnTo>
                      <a:pt x="30398" y="18946"/>
                    </a:lnTo>
                    <a:lnTo>
                      <a:pt x="30574" y="18032"/>
                    </a:lnTo>
                    <a:lnTo>
                      <a:pt x="30697" y="17135"/>
                    </a:lnTo>
                    <a:lnTo>
                      <a:pt x="30820" y="16237"/>
                    </a:lnTo>
                    <a:lnTo>
                      <a:pt x="30890" y="15340"/>
                    </a:lnTo>
                    <a:lnTo>
                      <a:pt x="30961" y="14461"/>
                    </a:lnTo>
                    <a:lnTo>
                      <a:pt x="30996" y="13581"/>
                    </a:lnTo>
                    <a:lnTo>
                      <a:pt x="30996" y="12719"/>
                    </a:lnTo>
                    <a:lnTo>
                      <a:pt x="30996" y="4750"/>
                    </a:lnTo>
                    <a:lnTo>
                      <a:pt x="30996" y="4575"/>
                    </a:lnTo>
                    <a:lnTo>
                      <a:pt x="30961" y="4416"/>
                    </a:lnTo>
                    <a:lnTo>
                      <a:pt x="30926" y="4258"/>
                    </a:lnTo>
                    <a:lnTo>
                      <a:pt x="30855" y="4100"/>
                    </a:lnTo>
                    <a:lnTo>
                      <a:pt x="30785" y="3941"/>
                    </a:lnTo>
                    <a:lnTo>
                      <a:pt x="30697" y="3801"/>
                    </a:lnTo>
                    <a:lnTo>
                      <a:pt x="30591" y="3677"/>
                    </a:lnTo>
                    <a:lnTo>
                      <a:pt x="30468" y="3554"/>
                    </a:lnTo>
                    <a:lnTo>
                      <a:pt x="30327" y="3449"/>
                    </a:lnTo>
                    <a:lnTo>
                      <a:pt x="30187" y="3343"/>
                    </a:lnTo>
                    <a:lnTo>
                      <a:pt x="30046" y="3255"/>
                    </a:lnTo>
                    <a:lnTo>
                      <a:pt x="29870" y="3185"/>
                    </a:lnTo>
                    <a:lnTo>
                      <a:pt x="29712" y="3132"/>
                    </a:lnTo>
                    <a:lnTo>
                      <a:pt x="29536" y="3097"/>
                    </a:lnTo>
                    <a:lnTo>
                      <a:pt x="29342" y="3062"/>
                    </a:lnTo>
                    <a:lnTo>
                      <a:pt x="29166" y="3062"/>
                    </a:lnTo>
                    <a:lnTo>
                      <a:pt x="16061" y="71"/>
                    </a:lnTo>
                    <a:lnTo>
                      <a:pt x="15780" y="18"/>
                    </a:lnTo>
                    <a:lnTo>
                      <a:pt x="1549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0"/>
              <p:cNvSpPr/>
              <p:nvPr/>
            </p:nvSpPr>
            <p:spPr>
              <a:xfrm>
                <a:off x="5986955" y="3312244"/>
                <a:ext cx="487182" cy="571305"/>
              </a:xfrm>
              <a:custGeom>
                <a:avLst/>
                <a:gdLst/>
                <a:ahLst/>
                <a:cxnLst/>
                <a:rect l="l" t="t" r="r" b="b"/>
                <a:pathLst>
                  <a:path w="26582" h="31172" extrusionOk="0">
                    <a:moveTo>
                      <a:pt x="13282" y="0"/>
                    </a:moveTo>
                    <a:lnTo>
                      <a:pt x="1338" y="2287"/>
                    </a:lnTo>
                    <a:lnTo>
                      <a:pt x="1197" y="2287"/>
                    </a:lnTo>
                    <a:lnTo>
                      <a:pt x="1056" y="2305"/>
                    </a:lnTo>
                    <a:lnTo>
                      <a:pt x="933" y="2340"/>
                    </a:lnTo>
                    <a:lnTo>
                      <a:pt x="810" y="2393"/>
                    </a:lnTo>
                    <a:lnTo>
                      <a:pt x="705" y="2428"/>
                    </a:lnTo>
                    <a:lnTo>
                      <a:pt x="581" y="2498"/>
                    </a:lnTo>
                    <a:lnTo>
                      <a:pt x="476" y="2569"/>
                    </a:lnTo>
                    <a:lnTo>
                      <a:pt x="388" y="2639"/>
                    </a:lnTo>
                    <a:lnTo>
                      <a:pt x="300" y="2727"/>
                    </a:lnTo>
                    <a:lnTo>
                      <a:pt x="230" y="2832"/>
                    </a:lnTo>
                    <a:lnTo>
                      <a:pt x="159" y="2920"/>
                    </a:lnTo>
                    <a:lnTo>
                      <a:pt x="106" y="3044"/>
                    </a:lnTo>
                    <a:lnTo>
                      <a:pt x="54" y="3149"/>
                    </a:lnTo>
                    <a:lnTo>
                      <a:pt x="18" y="3272"/>
                    </a:lnTo>
                    <a:lnTo>
                      <a:pt x="1" y="3395"/>
                    </a:lnTo>
                    <a:lnTo>
                      <a:pt x="1" y="3518"/>
                    </a:lnTo>
                    <a:lnTo>
                      <a:pt x="1" y="10555"/>
                    </a:lnTo>
                    <a:lnTo>
                      <a:pt x="1" y="11294"/>
                    </a:lnTo>
                    <a:lnTo>
                      <a:pt x="36" y="12050"/>
                    </a:lnTo>
                    <a:lnTo>
                      <a:pt x="89" y="12807"/>
                    </a:lnTo>
                    <a:lnTo>
                      <a:pt x="177" y="13581"/>
                    </a:lnTo>
                    <a:lnTo>
                      <a:pt x="265" y="14355"/>
                    </a:lnTo>
                    <a:lnTo>
                      <a:pt x="388" y="15129"/>
                    </a:lnTo>
                    <a:lnTo>
                      <a:pt x="529" y="15920"/>
                    </a:lnTo>
                    <a:lnTo>
                      <a:pt x="705" y="16694"/>
                    </a:lnTo>
                    <a:lnTo>
                      <a:pt x="898" y="17486"/>
                    </a:lnTo>
                    <a:lnTo>
                      <a:pt x="1109" y="18260"/>
                    </a:lnTo>
                    <a:lnTo>
                      <a:pt x="1355" y="19034"/>
                    </a:lnTo>
                    <a:lnTo>
                      <a:pt x="1619" y="19808"/>
                    </a:lnTo>
                    <a:lnTo>
                      <a:pt x="1918" y="20582"/>
                    </a:lnTo>
                    <a:lnTo>
                      <a:pt x="2253" y="21321"/>
                    </a:lnTo>
                    <a:lnTo>
                      <a:pt x="2604" y="22059"/>
                    </a:lnTo>
                    <a:lnTo>
                      <a:pt x="2974" y="22798"/>
                    </a:lnTo>
                    <a:lnTo>
                      <a:pt x="3378" y="23502"/>
                    </a:lnTo>
                    <a:lnTo>
                      <a:pt x="3818" y="24206"/>
                    </a:lnTo>
                    <a:lnTo>
                      <a:pt x="4293" y="24874"/>
                    </a:lnTo>
                    <a:lnTo>
                      <a:pt x="4786" y="25543"/>
                    </a:lnTo>
                    <a:lnTo>
                      <a:pt x="5313" y="26176"/>
                    </a:lnTo>
                    <a:lnTo>
                      <a:pt x="5876" y="26774"/>
                    </a:lnTo>
                    <a:lnTo>
                      <a:pt x="6457" y="27372"/>
                    </a:lnTo>
                    <a:lnTo>
                      <a:pt x="6773" y="27653"/>
                    </a:lnTo>
                    <a:lnTo>
                      <a:pt x="7090" y="27917"/>
                    </a:lnTo>
                    <a:lnTo>
                      <a:pt x="7407" y="28181"/>
                    </a:lnTo>
                    <a:lnTo>
                      <a:pt x="7741" y="28445"/>
                    </a:lnTo>
                    <a:lnTo>
                      <a:pt x="8075" y="28709"/>
                    </a:lnTo>
                    <a:lnTo>
                      <a:pt x="8427" y="28938"/>
                    </a:lnTo>
                    <a:lnTo>
                      <a:pt x="8796" y="29184"/>
                    </a:lnTo>
                    <a:lnTo>
                      <a:pt x="9148" y="29413"/>
                    </a:lnTo>
                    <a:lnTo>
                      <a:pt x="9535" y="29624"/>
                    </a:lnTo>
                    <a:lnTo>
                      <a:pt x="9905" y="29835"/>
                    </a:lnTo>
                    <a:lnTo>
                      <a:pt x="10309" y="30028"/>
                    </a:lnTo>
                    <a:lnTo>
                      <a:pt x="10696" y="30222"/>
                    </a:lnTo>
                    <a:lnTo>
                      <a:pt x="11118" y="30415"/>
                    </a:lnTo>
                    <a:lnTo>
                      <a:pt x="11523" y="30574"/>
                    </a:lnTo>
                    <a:lnTo>
                      <a:pt x="11963" y="30749"/>
                    </a:lnTo>
                    <a:lnTo>
                      <a:pt x="12385" y="30890"/>
                    </a:lnTo>
                    <a:lnTo>
                      <a:pt x="12842" y="31031"/>
                    </a:lnTo>
                    <a:lnTo>
                      <a:pt x="13282" y="31172"/>
                    </a:lnTo>
                    <a:lnTo>
                      <a:pt x="13405" y="31172"/>
                    </a:lnTo>
                    <a:lnTo>
                      <a:pt x="13845" y="31031"/>
                    </a:lnTo>
                    <a:lnTo>
                      <a:pt x="14302" y="30890"/>
                    </a:lnTo>
                    <a:lnTo>
                      <a:pt x="14725" y="30749"/>
                    </a:lnTo>
                    <a:lnTo>
                      <a:pt x="15164" y="30574"/>
                    </a:lnTo>
                    <a:lnTo>
                      <a:pt x="15569" y="30415"/>
                    </a:lnTo>
                    <a:lnTo>
                      <a:pt x="15991" y="30222"/>
                    </a:lnTo>
                    <a:lnTo>
                      <a:pt x="16378" y="30028"/>
                    </a:lnTo>
                    <a:lnTo>
                      <a:pt x="16765" y="29835"/>
                    </a:lnTo>
                    <a:lnTo>
                      <a:pt x="17152" y="29624"/>
                    </a:lnTo>
                    <a:lnTo>
                      <a:pt x="17522" y="29413"/>
                    </a:lnTo>
                    <a:lnTo>
                      <a:pt x="17891" y="29184"/>
                    </a:lnTo>
                    <a:lnTo>
                      <a:pt x="18243" y="28938"/>
                    </a:lnTo>
                    <a:lnTo>
                      <a:pt x="18595" y="28709"/>
                    </a:lnTo>
                    <a:lnTo>
                      <a:pt x="18929" y="28445"/>
                    </a:lnTo>
                    <a:lnTo>
                      <a:pt x="19263" y="28181"/>
                    </a:lnTo>
                    <a:lnTo>
                      <a:pt x="19580" y="27917"/>
                    </a:lnTo>
                    <a:lnTo>
                      <a:pt x="19896" y="27653"/>
                    </a:lnTo>
                    <a:lnTo>
                      <a:pt x="20195" y="27372"/>
                    </a:lnTo>
                    <a:lnTo>
                      <a:pt x="20794" y="26774"/>
                    </a:lnTo>
                    <a:lnTo>
                      <a:pt x="21339" y="26176"/>
                    </a:lnTo>
                    <a:lnTo>
                      <a:pt x="21867" y="25543"/>
                    </a:lnTo>
                    <a:lnTo>
                      <a:pt x="22359" y="24874"/>
                    </a:lnTo>
                    <a:lnTo>
                      <a:pt x="22817" y="24206"/>
                    </a:lnTo>
                    <a:lnTo>
                      <a:pt x="23256" y="23502"/>
                    </a:lnTo>
                    <a:lnTo>
                      <a:pt x="23661" y="22798"/>
                    </a:lnTo>
                    <a:lnTo>
                      <a:pt x="24030" y="22059"/>
                    </a:lnTo>
                    <a:lnTo>
                      <a:pt x="24382" y="21321"/>
                    </a:lnTo>
                    <a:lnTo>
                      <a:pt x="24699" y="20582"/>
                    </a:lnTo>
                    <a:lnTo>
                      <a:pt x="24980" y="19808"/>
                    </a:lnTo>
                    <a:lnTo>
                      <a:pt x="25262" y="19034"/>
                    </a:lnTo>
                    <a:lnTo>
                      <a:pt x="25490" y="18260"/>
                    </a:lnTo>
                    <a:lnTo>
                      <a:pt x="25702" y="17486"/>
                    </a:lnTo>
                    <a:lnTo>
                      <a:pt x="25895" y="16694"/>
                    </a:lnTo>
                    <a:lnTo>
                      <a:pt x="26053" y="15920"/>
                    </a:lnTo>
                    <a:lnTo>
                      <a:pt x="26194" y="15129"/>
                    </a:lnTo>
                    <a:lnTo>
                      <a:pt x="26317" y="14355"/>
                    </a:lnTo>
                    <a:lnTo>
                      <a:pt x="26423" y="13581"/>
                    </a:lnTo>
                    <a:lnTo>
                      <a:pt x="26493" y="12807"/>
                    </a:lnTo>
                    <a:lnTo>
                      <a:pt x="26546" y="12050"/>
                    </a:lnTo>
                    <a:lnTo>
                      <a:pt x="26563" y="11294"/>
                    </a:lnTo>
                    <a:lnTo>
                      <a:pt x="26581" y="10555"/>
                    </a:lnTo>
                    <a:lnTo>
                      <a:pt x="26581" y="3518"/>
                    </a:lnTo>
                    <a:lnTo>
                      <a:pt x="26581" y="3395"/>
                    </a:lnTo>
                    <a:lnTo>
                      <a:pt x="26546" y="3272"/>
                    </a:lnTo>
                    <a:lnTo>
                      <a:pt x="26528" y="3149"/>
                    </a:lnTo>
                    <a:lnTo>
                      <a:pt x="26476" y="3044"/>
                    </a:lnTo>
                    <a:lnTo>
                      <a:pt x="26423" y="2920"/>
                    </a:lnTo>
                    <a:lnTo>
                      <a:pt x="26352" y="2832"/>
                    </a:lnTo>
                    <a:lnTo>
                      <a:pt x="26282" y="2727"/>
                    </a:lnTo>
                    <a:lnTo>
                      <a:pt x="26194" y="2639"/>
                    </a:lnTo>
                    <a:lnTo>
                      <a:pt x="26089" y="2569"/>
                    </a:lnTo>
                    <a:lnTo>
                      <a:pt x="26001" y="2498"/>
                    </a:lnTo>
                    <a:lnTo>
                      <a:pt x="25877" y="2428"/>
                    </a:lnTo>
                    <a:lnTo>
                      <a:pt x="25772" y="2393"/>
                    </a:lnTo>
                    <a:lnTo>
                      <a:pt x="25649" y="2340"/>
                    </a:lnTo>
                    <a:lnTo>
                      <a:pt x="25508" y="2305"/>
                    </a:lnTo>
                    <a:lnTo>
                      <a:pt x="25385" y="2287"/>
                    </a:lnTo>
                    <a:lnTo>
                      <a:pt x="25244" y="2287"/>
                    </a:lnTo>
                    <a:lnTo>
                      <a:pt x="1328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0"/>
              <p:cNvSpPr/>
              <p:nvPr/>
            </p:nvSpPr>
            <p:spPr>
              <a:xfrm>
                <a:off x="6058212" y="3459578"/>
                <a:ext cx="166047" cy="64824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3537" extrusionOk="0">
                    <a:moveTo>
                      <a:pt x="898" y="0"/>
                    </a:moveTo>
                    <a:lnTo>
                      <a:pt x="722" y="18"/>
                    </a:lnTo>
                    <a:lnTo>
                      <a:pt x="546" y="71"/>
                    </a:lnTo>
                    <a:lnTo>
                      <a:pt x="388" y="159"/>
                    </a:lnTo>
                    <a:lnTo>
                      <a:pt x="264" y="264"/>
                    </a:lnTo>
                    <a:lnTo>
                      <a:pt x="159" y="405"/>
                    </a:lnTo>
                    <a:lnTo>
                      <a:pt x="71" y="563"/>
                    </a:lnTo>
                    <a:lnTo>
                      <a:pt x="18" y="722"/>
                    </a:lnTo>
                    <a:lnTo>
                      <a:pt x="1" y="915"/>
                    </a:lnTo>
                    <a:lnTo>
                      <a:pt x="1" y="2639"/>
                    </a:lnTo>
                    <a:lnTo>
                      <a:pt x="18" y="2815"/>
                    </a:lnTo>
                    <a:lnTo>
                      <a:pt x="71" y="2991"/>
                    </a:lnTo>
                    <a:lnTo>
                      <a:pt x="159" y="3132"/>
                    </a:lnTo>
                    <a:lnTo>
                      <a:pt x="264" y="3272"/>
                    </a:lnTo>
                    <a:lnTo>
                      <a:pt x="388" y="3378"/>
                    </a:lnTo>
                    <a:lnTo>
                      <a:pt x="546" y="3466"/>
                    </a:lnTo>
                    <a:lnTo>
                      <a:pt x="722" y="3519"/>
                    </a:lnTo>
                    <a:lnTo>
                      <a:pt x="898" y="3536"/>
                    </a:lnTo>
                    <a:lnTo>
                      <a:pt x="8163" y="3536"/>
                    </a:lnTo>
                    <a:lnTo>
                      <a:pt x="8339" y="3519"/>
                    </a:lnTo>
                    <a:lnTo>
                      <a:pt x="8515" y="3466"/>
                    </a:lnTo>
                    <a:lnTo>
                      <a:pt x="8655" y="3378"/>
                    </a:lnTo>
                    <a:lnTo>
                      <a:pt x="8796" y="3272"/>
                    </a:lnTo>
                    <a:lnTo>
                      <a:pt x="8902" y="3132"/>
                    </a:lnTo>
                    <a:lnTo>
                      <a:pt x="8990" y="2991"/>
                    </a:lnTo>
                    <a:lnTo>
                      <a:pt x="9042" y="2815"/>
                    </a:lnTo>
                    <a:lnTo>
                      <a:pt x="9060" y="2639"/>
                    </a:lnTo>
                    <a:lnTo>
                      <a:pt x="9060" y="915"/>
                    </a:lnTo>
                    <a:lnTo>
                      <a:pt x="9042" y="722"/>
                    </a:lnTo>
                    <a:lnTo>
                      <a:pt x="8990" y="563"/>
                    </a:lnTo>
                    <a:lnTo>
                      <a:pt x="8902" y="405"/>
                    </a:lnTo>
                    <a:lnTo>
                      <a:pt x="8796" y="264"/>
                    </a:lnTo>
                    <a:lnTo>
                      <a:pt x="8655" y="159"/>
                    </a:lnTo>
                    <a:lnTo>
                      <a:pt x="8515" y="71"/>
                    </a:lnTo>
                    <a:lnTo>
                      <a:pt x="8339" y="18"/>
                    </a:lnTo>
                    <a:lnTo>
                      <a:pt x="81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0"/>
              <p:cNvSpPr/>
              <p:nvPr/>
            </p:nvSpPr>
            <p:spPr>
              <a:xfrm>
                <a:off x="6058212" y="3532760"/>
                <a:ext cx="82877" cy="64494"/>
              </a:xfrm>
              <a:custGeom>
                <a:avLst/>
                <a:gdLst/>
                <a:ahLst/>
                <a:cxnLst/>
                <a:rect l="l" t="t" r="r" b="b"/>
                <a:pathLst>
                  <a:path w="4522" h="3519" extrusionOk="0">
                    <a:moveTo>
                      <a:pt x="898" y="1"/>
                    </a:moveTo>
                    <a:lnTo>
                      <a:pt x="722" y="18"/>
                    </a:lnTo>
                    <a:lnTo>
                      <a:pt x="546" y="71"/>
                    </a:lnTo>
                    <a:lnTo>
                      <a:pt x="388" y="141"/>
                    </a:lnTo>
                    <a:lnTo>
                      <a:pt x="264" y="264"/>
                    </a:lnTo>
                    <a:lnTo>
                      <a:pt x="159" y="388"/>
                    </a:lnTo>
                    <a:lnTo>
                      <a:pt x="71" y="546"/>
                    </a:lnTo>
                    <a:lnTo>
                      <a:pt x="18" y="722"/>
                    </a:lnTo>
                    <a:lnTo>
                      <a:pt x="1" y="898"/>
                    </a:lnTo>
                    <a:lnTo>
                      <a:pt x="1" y="2622"/>
                    </a:lnTo>
                    <a:lnTo>
                      <a:pt x="18" y="2798"/>
                    </a:lnTo>
                    <a:lnTo>
                      <a:pt x="71" y="2973"/>
                    </a:lnTo>
                    <a:lnTo>
                      <a:pt x="159" y="3132"/>
                    </a:lnTo>
                    <a:lnTo>
                      <a:pt x="264" y="3255"/>
                    </a:lnTo>
                    <a:lnTo>
                      <a:pt x="388" y="3360"/>
                    </a:lnTo>
                    <a:lnTo>
                      <a:pt x="546" y="3448"/>
                    </a:lnTo>
                    <a:lnTo>
                      <a:pt x="722" y="3501"/>
                    </a:lnTo>
                    <a:lnTo>
                      <a:pt x="898" y="3519"/>
                    </a:lnTo>
                    <a:lnTo>
                      <a:pt x="3624" y="3519"/>
                    </a:lnTo>
                    <a:lnTo>
                      <a:pt x="3818" y="3501"/>
                    </a:lnTo>
                    <a:lnTo>
                      <a:pt x="3976" y="3448"/>
                    </a:lnTo>
                    <a:lnTo>
                      <a:pt x="4134" y="3360"/>
                    </a:lnTo>
                    <a:lnTo>
                      <a:pt x="4258" y="3255"/>
                    </a:lnTo>
                    <a:lnTo>
                      <a:pt x="4381" y="3132"/>
                    </a:lnTo>
                    <a:lnTo>
                      <a:pt x="4451" y="2973"/>
                    </a:lnTo>
                    <a:lnTo>
                      <a:pt x="4504" y="2798"/>
                    </a:lnTo>
                    <a:lnTo>
                      <a:pt x="4521" y="2622"/>
                    </a:lnTo>
                    <a:lnTo>
                      <a:pt x="4521" y="898"/>
                    </a:lnTo>
                    <a:lnTo>
                      <a:pt x="4504" y="722"/>
                    </a:lnTo>
                    <a:lnTo>
                      <a:pt x="4451" y="546"/>
                    </a:lnTo>
                    <a:lnTo>
                      <a:pt x="4381" y="388"/>
                    </a:lnTo>
                    <a:lnTo>
                      <a:pt x="4258" y="264"/>
                    </a:lnTo>
                    <a:lnTo>
                      <a:pt x="4134" y="141"/>
                    </a:lnTo>
                    <a:lnTo>
                      <a:pt x="3976" y="71"/>
                    </a:lnTo>
                    <a:lnTo>
                      <a:pt x="3818" y="18"/>
                    </a:lnTo>
                    <a:lnTo>
                      <a:pt x="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0"/>
              <p:cNvSpPr/>
              <p:nvPr/>
            </p:nvSpPr>
            <p:spPr>
              <a:xfrm>
                <a:off x="6320002" y="3532760"/>
                <a:ext cx="82877" cy="64494"/>
              </a:xfrm>
              <a:custGeom>
                <a:avLst/>
                <a:gdLst/>
                <a:ahLst/>
                <a:cxnLst/>
                <a:rect l="l" t="t" r="r" b="b"/>
                <a:pathLst>
                  <a:path w="4522" h="3519" extrusionOk="0">
                    <a:moveTo>
                      <a:pt x="898" y="1"/>
                    </a:moveTo>
                    <a:lnTo>
                      <a:pt x="704" y="18"/>
                    </a:lnTo>
                    <a:lnTo>
                      <a:pt x="546" y="71"/>
                    </a:lnTo>
                    <a:lnTo>
                      <a:pt x="388" y="141"/>
                    </a:lnTo>
                    <a:lnTo>
                      <a:pt x="264" y="264"/>
                    </a:lnTo>
                    <a:lnTo>
                      <a:pt x="141" y="388"/>
                    </a:lnTo>
                    <a:lnTo>
                      <a:pt x="71" y="546"/>
                    </a:lnTo>
                    <a:lnTo>
                      <a:pt x="18" y="722"/>
                    </a:lnTo>
                    <a:lnTo>
                      <a:pt x="1" y="898"/>
                    </a:lnTo>
                    <a:lnTo>
                      <a:pt x="1" y="2622"/>
                    </a:lnTo>
                    <a:lnTo>
                      <a:pt x="18" y="2798"/>
                    </a:lnTo>
                    <a:lnTo>
                      <a:pt x="71" y="2973"/>
                    </a:lnTo>
                    <a:lnTo>
                      <a:pt x="141" y="3132"/>
                    </a:lnTo>
                    <a:lnTo>
                      <a:pt x="264" y="3255"/>
                    </a:lnTo>
                    <a:lnTo>
                      <a:pt x="388" y="3360"/>
                    </a:lnTo>
                    <a:lnTo>
                      <a:pt x="546" y="3448"/>
                    </a:lnTo>
                    <a:lnTo>
                      <a:pt x="704" y="3501"/>
                    </a:lnTo>
                    <a:lnTo>
                      <a:pt x="898" y="3519"/>
                    </a:lnTo>
                    <a:lnTo>
                      <a:pt x="3624" y="3519"/>
                    </a:lnTo>
                    <a:lnTo>
                      <a:pt x="3800" y="3501"/>
                    </a:lnTo>
                    <a:lnTo>
                      <a:pt x="3976" y="3448"/>
                    </a:lnTo>
                    <a:lnTo>
                      <a:pt x="4134" y="3360"/>
                    </a:lnTo>
                    <a:lnTo>
                      <a:pt x="4258" y="3255"/>
                    </a:lnTo>
                    <a:lnTo>
                      <a:pt x="4363" y="3132"/>
                    </a:lnTo>
                    <a:lnTo>
                      <a:pt x="4451" y="2973"/>
                    </a:lnTo>
                    <a:lnTo>
                      <a:pt x="4504" y="2798"/>
                    </a:lnTo>
                    <a:lnTo>
                      <a:pt x="4521" y="2622"/>
                    </a:lnTo>
                    <a:lnTo>
                      <a:pt x="4521" y="898"/>
                    </a:lnTo>
                    <a:lnTo>
                      <a:pt x="4504" y="722"/>
                    </a:lnTo>
                    <a:lnTo>
                      <a:pt x="4451" y="546"/>
                    </a:lnTo>
                    <a:lnTo>
                      <a:pt x="4363" y="388"/>
                    </a:lnTo>
                    <a:lnTo>
                      <a:pt x="4258" y="264"/>
                    </a:lnTo>
                    <a:lnTo>
                      <a:pt x="4134" y="141"/>
                    </a:lnTo>
                    <a:lnTo>
                      <a:pt x="3976" y="71"/>
                    </a:lnTo>
                    <a:lnTo>
                      <a:pt x="3800" y="18"/>
                    </a:lnTo>
                    <a:lnTo>
                      <a:pt x="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0"/>
              <p:cNvSpPr/>
              <p:nvPr/>
            </p:nvSpPr>
            <p:spPr>
              <a:xfrm>
                <a:off x="6150748" y="3532760"/>
                <a:ext cx="159596" cy="64494"/>
              </a:xfrm>
              <a:custGeom>
                <a:avLst/>
                <a:gdLst/>
                <a:ahLst/>
                <a:cxnLst/>
                <a:rect l="l" t="t" r="r" b="b"/>
                <a:pathLst>
                  <a:path w="8708" h="3519" extrusionOk="0">
                    <a:moveTo>
                      <a:pt x="897" y="1"/>
                    </a:moveTo>
                    <a:lnTo>
                      <a:pt x="721" y="18"/>
                    </a:lnTo>
                    <a:lnTo>
                      <a:pt x="546" y="71"/>
                    </a:lnTo>
                    <a:lnTo>
                      <a:pt x="405" y="141"/>
                    </a:lnTo>
                    <a:lnTo>
                      <a:pt x="264" y="264"/>
                    </a:lnTo>
                    <a:lnTo>
                      <a:pt x="159" y="388"/>
                    </a:lnTo>
                    <a:lnTo>
                      <a:pt x="71" y="546"/>
                    </a:lnTo>
                    <a:lnTo>
                      <a:pt x="18" y="722"/>
                    </a:lnTo>
                    <a:lnTo>
                      <a:pt x="0" y="898"/>
                    </a:lnTo>
                    <a:lnTo>
                      <a:pt x="0" y="2622"/>
                    </a:lnTo>
                    <a:lnTo>
                      <a:pt x="18" y="2798"/>
                    </a:lnTo>
                    <a:lnTo>
                      <a:pt x="71" y="2973"/>
                    </a:lnTo>
                    <a:lnTo>
                      <a:pt x="159" y="3132"/>
                    </a:lnTo>
                    <a:lnTo>
                      <a:pt x="264" y="3255"/>
                    </a:lnTo>
                    <a:lnTo>
                      <a:pt x="405" y="3360"/>
                    </a:lnTo>
                    <a:lnTo>
                      <a:pt x="546" y="3448"/>
                    </a:lnTo>
                    <a:lnTo>
                      <a:pt x="721" y="3501"/>
                    </a:lnTo>
                    <a:lnTo>
                      <a:pt x="897" y="3519"/>
                    </a:lnTo>
                    <a:lnTo>
                      <a:pt x="7811" y="3519"/>
                    </a:lnTo>
                    <a:lnTo>
                      <a:pt x="7987" y="3501"/>
                    </a:lnTo>
                    <a:lnTo>
                      <a:pt x="8145" y="3448"/>
                    </a:lnTo>
                    <a:lnTo>
                      <a:pt x="8303" y="3360"/>
                    </a:lnTo>
                    <a:lnTo>
                      <a:pt x="8444" y="3255"/>
                    </a:lnTo>
                    <a:lnTo>
                      <a:pt x="8549" y="3132"/>
                    </a:lnTo>
                    <a:lnTo>
                      <a:pt x="8637" y="2973"/>
                    </a:lnTo>
                    <a:lnTo>
                      <a:pt x="8690" y="2798"/>
                    </a:lnTo>
                    <a:lnTo>
                      <a:pt x="8708" y="2622"/>
                    </a:lnTo>
                    <a:lnTo>
                      <a:pt x="8708" y="898"/>
                    </a:lnTo>
                    <a:lnTo>
                      <a:pt x="8690" y="722"/>
                    </a:lnTo>
                    <a:lnTo>
                      <a:pt x="8637" y="546"/>
                    </a:lnTo>
                    <a:lnTo>
                      <a:pt x="8549" y="388"/>
                    </a:lnTo>
                    <a:lnTo>
                      <a:pt x="8444" y="264"/>
                    </a:lnTo>
                    <a:lnTo>
                      <a:pt x="8303" y="141"/>
                    </a:lnTo>
                    <a:lnTo>
                      <a:pt x="8145" y="71"/>
                    </a:lnTo>
                    <a:lnTo>
                      <a:pt x="7987" y="18"/>
                    </a:lnTo>
                    <a:lnTo>
                      <a:pt x="78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0"/>
              <p:cNvSpPr/>
              <p:nvPr/>
            </p:nvSpPr>
            <p:spPr>
              <a:xfrm>
                <a:off x="6236832" y="3459578"/>
                <a:ext cx="166047" cy="64824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3537" extrusionOk="0">
                    <a:moveTo>
                      <a:pt x="897" y="0"/>
                    </a:moveTo>
                    <a:lnTo>
                      <a:pt x="721" y="18"/>
                    </a:lnTo>
                    <a:lnTo>
                      <a:pt x="545" y="71"/>
                    </a:lnTo>
                    <a:lnTo>
                      <a:pt x="405" y="159"/>
                    </a:lnTo>
                    <a:lnTo>
                      <a:pt x="264" y="264"/>
                    </a:lnTo>
                    <a:lnTo>
                      <a:pt x="158" y="405"/>
                    </a:lnTo>
                    <a:lnTo>
                      <a:pt x="70" y="563"/>
                    </a:lnTo>
                    <a:lnTo>
                      <a:pt x="18" y="722"/>
                    </a:lnTo>
                    <a:lnTo>
                      <a:pt x="0" y="915"/>
                    </a:lnTo>
                    <a:lnTo>
                      <a:pt x="0" y="2639"/>
                    </a:lnTo>
                    <a:lnTo>
                      <a:pt x="18" y="2815"/>
                    </a:lnTo>
                    <a:lnTo>
                      <a:pt x="70" y="2991"/>
                    </a:lnTo>
                    <a:lnTo>
                      <a:pt x="158" y="3132"/>
                    </a:lnTo>
                    <a:lnTo>
                      <a:pt x="264" y="3272"/>
                    </a:lnTo>
                    <a:lnTo>
                      <a:pt x="405" y="3378"/>
                    </a:lnTo>
                    <a:lnTo>
                      <a:pt x="545" y="3466"/>
                    </a:lnTo>
                    <a:lnTo>
                      <a:pt x="721" y="3519"/>
                    </a:lnTo>
                    <a:lnTo>
                      <a:pt x="897" y="3536"/>
                    </a:lnTo>
                    <a:lnTo>
                      <a:pt x="8162" y="3536"/>
                    </a:lnTo>
                    <a:lnTo>
                      <a:pt x="8338" y="3519"/>
                    </a:lnTo>
                    <a:lnTo>
                      <a:pt x="8514" y="3466"/>
                    </a:lnTo>
                    <a:lnTo>
                      <a:pt x="8672" y="3378"/>
                    </a:lnTo>
                    <a:lnTo>
                      <a:pt x="8796" y="3272"/>
                    </a:lnTo>
                    <a:lnTo>
                      <a:pt x="8901" y="3132"/>
                    </a:lnTo>
                    <a:lnTo>
                      <a:pt x="8989" y="2991"/>
                    </a:lnTo>
                    <a:lnTo>
                      <a:pt x="9042" y="2815"/>
                    </a:lnTo>
                    <a:lnTo>
                      <a:pt x="9059" y="2639"/>
                    </a:lnTo>
                    <a:lnTo>
                      <a:pt x="9059" y="915"/>
                    </a:lnTo>
                    <a:lnTo>
                      <a:pt x="9042" y="722"/>
                    </a:lnTo>
                    <a:lnTo>
                      <a:pt x="8989" y="563"/>
                    </a:lnTo>
                    <a:lnTo>
                      <a:pt x="8901" y="405"/>
                    </a:lnTo>
                    <a:lnTo>
                      <a:pt x="8796" y="264"/>
                    </a:lnTo>
                    <a:lnTo>
                      <a:pt x="8672" y="159"/>
                    </a:lnTo>
                    <a:lnTo>
                      <a:pt x="8514" y="71"/>
                    </a:lnTo>
                    <a:lnTo>
                      <a:pt x="8338" y="18"/>
                    </a:lnTo>
                    <a:lnTo>
                      <a:pt x="81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0"/>
              <p:cNvSpPr/>
              <p:nvPr/>
            </p:nvSpPr>
            <p:spPr>
              <a:xfrm>
                <a:off x="6058212" y="3605630"/>
                <a:ext cx="166047" cy="64494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3519" extrusionOk="0">
                    <a:moveTo>
                      <a:pt x="898" y="0"/>
                    </a:moveTo>
                    <a:lnTo>
                      <a:pt x="722" y="18"/>
                    </a:lnTo>
                    <a:lnTo>
                      <a:pt x="546" y="71"/>
                    </a:lnTo>
                    <a:lnTo>
                      <a:pt x="388" y="158"/>
                    </a:lnTo>
                    <a:lnTo>
                      <a:pt x="264" y="264"/>
                    </a:lnTo>
                    <a:lnTo>
                      <a:pt x="159" y="405"/>
                    </a:lnTo>
                    <a:lnTo>
                      <a:pt x="71" y="545"/>
                    </a:lnTo>
                    <a:lnTo>
                      <a:pt x="18" y="721"/>
                    </a:lnTo>
                    <a:lnTo>
                      <a:pt x="1" y="897"/>
                    </a:lnTo>
                    <a:lnTo>
                      <a:pt x="1" y="2621"/>
                    </a:lnTo>
                    <a:lnTo>
                      <a:pt x="18" y="2815"/>
                    </a:lnTo>
                    <a:lnTo>
                      <a:pt x="71" y="2973"/>
                    </a:lnTo>
                    <a:lnTo>
                      <a:pt x="159" y="3131"/>
                    </a:lnTo>
                    <a:lnTo>
                      <a:pt x="264" y="3272"/>
                    </a:lnTo>
                    <a:lnTo>
                      <a:pt x="388" y="3378"/>
                    </a:lnTo>
                    <a:lnTo>
                      <a:pt x="546" y="3448"/>
                    </a:lnTo>
                    <a:lnTo>
                      <a:pt x="722" y="3501"/>
                    </a:lnTo>
                    <a:lnTo>
                      <a:pt x="898" y="3518"/>
                    </a:lnTo>
                    <a:lnTo>
                      <a:pt x="8163" y="3518"/>
                    </a:lnTo>
                    <a:lnTo>
                      <a:pt x="8339" y="3501"/>
                    </a:lnTo>
                    <a:lnTo>
                      <a:pt x="8515" y="3448"/>
                    </a:lnTo>
                    <a:lnTo>
                      <a:pt x="8655" y="3378"/>
                    </a:lnTo>
                    <a:lnTo>
                      <a:pt x="8796" y="3272"/>
                    </a:lnTo>
                    <a:lnTo>
                      <a:pt x="8902" y="3131"/>
                    </a:lnTo>
                    <a:lnTo>
                      <a:pt x="8990" y="2973"/>
                    </a:lnTo>
                    <a:lnTo>
                      <a:pt x="9042" y="2815"/>
                    </a:lnTo>
                    <a:lnTo>
                      <a:pt x="9060" y="2621"/>
                    </a:lnTo>
                    <a:lnTo>
                      <a:pt x="9060" y="897"/>
                    </a:lnTo>
                    <a:lnTo>
                      <a:pt x="9042" y="721"/>
                    </a:lnTo>
                    <a:lnTo>
                      <a:pt x="8990" y="545"/>
                    </a:lnTo>
                    <a:lnTo>
                      <a:pt x="8902" y="405"/>
                    </a:lnTo>
                    <a:lnTo>
                      <a:pt x="8796" y="264"/>
                    </a:lnTo>
                    <a:lnTo>
                      <a:pt x="8655" y="158"/>
                    </a:lnTo>
                    <a:lnTo>
                      <a:pt x="8515" y="71"/>
                    </a:lnTo>
                    <a:lnTo>
                      <a:pt x="8339" y="18"/>
                    </a:lnTo>
                    <a:lnTo>
                      <a:pt x="81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0"/>
              <p:cNvSpPr/>
              <p:nvPr/>
            </p:nvSpPr>
            <p:spPr>
              <a:xfrm>
                <a:off x="6236832" y="3605630"/>
                <a:ext cx="166047" cy="64494"/>
              </a:xfrm>
              <a:custGeom>
                <a:avLst/>
                <a:gdLst/>
                <a:ahLst/>
                <a:cxnLst/>
                <a:rect l="l" t="t" r="r" b="b"/>
                <a:pathLst>
                  <a:path w="9060" h="3519" extrusionOk="0">
                    <a:moveTo>
                      <a:pt x="897" y="0"/>
                    </a:moveTo>
                    <a:lnTo>
                      <a:pt x="721" y="18"/>
                    </a:lnTo>
                    <a:lnTo>
                      <a:pt x="545" y="71"/>
                    </a:lnTo>
                    <a:lnTo>
                      <a:pt x="405" y="158"/>
                    </a:lnTo>
                    <a:lnTo>
                      <a:pt x="264" y="264"/>
                    </a:lnTo>
                    <a:lnTo>
                      <a:pt x="158" y="405"/>
                    </a:lnTo>
                    <a:lnTo>
                      <a:pt x="70" y="545"/>
                    </a:lnTo>
                    <a:lnTo>
                      <a:pt x="18" y="721"/>
                    </a:lnTo>
                    <a:lnTo>
                      <a:pt x="0" y="897"/>
                    </a:lnTo>
                    <a:lnTo>
                      <a:pt x="0" y="2621"/>
                    </a:lnTo>
                    <a:lnTo>
                      <a:pt x="18" y="2815"/>
                    </a:lnTo>
                    <a:lnTo>
                      <a:pt x="70" y="2973"/>
                    </a:lnTo>
                    <a:lnTo>
                      <a:pt x="158" y="3131"/>
                    </a:lnTo>
                    <a:lnTo>
                      <a:pt x="264" y="3272"/>
                    </a:lnTo>
                    <a:lnTo>
                      <a:pt x="405" y="3378"/>
                    </a:lnTo>
                    <a:lnTo>
                      <a:pt x="545" y="3448"/>
                    </a:lnTo>
                    <a:lnTo>
                      <a:pt x="721" y="3501"/>
                    </a:lnTo>
                    <a:lnTo>
                      <a:pt x="897" y="3518"/>
                    </a:lnTo>
                    <a:lnTo>
                      <a:pt x="8162" y="3518"/>
                    </a:lnTo>
                    <a:lnTo>
                      <a:pt x="8338" y="3501"/>
                    </a:lnTo>
                    <a:lnTo>
                      <a:pt x="8514" y="3448"/>
                    </a:lnTo>
                    <a:lnTo>
                      <a:pt x="8672" y="3378"/>
                    </a:lnTo>
                    <a:lnTo>
                      <a:pt x="8796" y="3272"/>
                    </a:lnTo>
                    <a:lnTo>
                      <a:pt x="8901" y="3131"/>
                    </a:lnTo>
                    <a:lnTo>
                      <a:pt x="8989" y="2973"/>
                    </a:lnTo>
                    <a:lnTo>
                      <a:pt x="9042" y="2815"/>
                    </a:lnTo>
                    <a:lnTo>
                      <a:pt x="9059" y="2621"/>
                    </a:lnTo>
                    <a:lnTo>
                      <a:pt x="9059" y="897"/>
                    </a:lnTo>
                    <a:lnTo>
                      <a:pt x="9042" y="721"/>
                    </a:lnTo>
                    <a:lnTo>
                      <a:pt x="8989" y="545"/>
                    </a:lnTo>
                    <a:lnTo>
                      <a:pt x="8901" y="405"/>
                    </a:lnTo>
                    <a:lnTo>
                      <a:pt x="8796" y="264"/>
                    </a:lnTo>
                    <a:lnTo>
                      <a:pt x="8672" y="158"/>
                    </a:lnTo>
                    <a:lnTo>
                      <a:pt x="8514" y="71"/>
                    </a:lnTo>
                    <a:lnTo>
                      <a:pt x="8338" y="18"/>
                    </a:lnTo>
                    <a:lnTo>
                      <a:pt x="81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0"/>
              <p:cNvSpPr/>
              <p:nvPr/>
            </p:nvSpPr>
            <p:spPr>
              <a:xfrm>
                <a:off x="6335470" y="3532430"/>
                <a:ext cx="104155" cy="146712"/>
              </a:xfrm>
              <a:custGeom>
                <a:avLst/>
                <a:gdLst/>
                <a:ahLst/>
                <a:cxnLst/>
                <a:rect l="l" t="t" r="r" b="b"/>
                <a:pathLst>
                  <a:path w="5683" h="8005" extrusionOk="0">
                    <a:moveTo>
                      <a:pt x="2851" y="1"/>
                    </a:moveTo>
                    <a:lnTo>
                      <a:pt x="2393" y="581"/>
                    </a:lnTo>
                    <a:lnTo>
                      <a:pt x="1936" y="1215"/>
                    </a:lnTo>
                    <a:lnTo>
                      <a:pt x="1426" y="1989"/>
                    </a:lnTo>
                    <a:lnTo>
                      <a:pt x="1162" y="2411"/>
                    </a:lnTo>
                    <a:lnTo>
                      <a:pt x="898" y="2833"/>
                    </a:lnTo>
                    <a:lnTo>
                      <a:pt x="652" y="3255"/>
                    </a:lnTo>
                    <a:lnTo>
                      <a:pt x="441" y="3678"/>
                    </a:lnTo>
                    <a:lnTo>
                      <a:pt x="265" y="4100"/>
                    </a:lnTo>
                    <a:lnTo>
                      <a:pt x="124" y="4487"/>
                    </a:lnTo>
                    <a:lnTo>
                      <a:pt x="71" y="4663"/>
                    </a:lnTo>
                    <a:lnTo>
                      <a:pt x="36" y="4839"/>
                    </a:lnTo>
                    <a:lnTo>
                      <a:pt x="1" y="4997"/>
                    </a:lnTo>
                    <a:lnTo>
                      <a:pt x="1" y="5155"/>
                    </a:lnTo>
                    <a:lnTo>
                      <a:pt x="18" y="5437"/>
                    </a:lnTo>
                    <a:lnTo>
                      <a:pt x="54" y="5718"/>
                    </a:lnTo>
                    <a:lnTo>
                      <a:pt x="124" y="6000"/>
                    </a:lnTo>
                    <a:lnTo>
                      <a:pt x="230" y="6263"/>
                    </a:lnTo>
                    <a:lnTo>
                      <a:pt x="353" y="6510"/>
                    </a:lnTo>
                    <a:lnTo>
                      <a:pt x="493" y="6738"/>
                    </a:lnTo>
                    <a:lnTo>
                      <a:pt x="652" y="6967"/>
                    </a:lnTo>
                    <a:lnTo>
                      <a:pt x="828" y="7161"/>
                    </a:lnTo>
                    <a:lnTo>
                      <a:pt x="1039" y="7354"/>
                    </a:lnTo>
                    <a:lnTo>
                      <a:pt x="1250" y="7512"/>
                    </a:lnTo>
                    <a:lnTo>
                      <a:pt x="1496" y="7653"/>
                    </a:lnTo>
                    <a:lnTo>
                      <a:pt x="1742" y="7776"/>
                    </a:lnTo>
                    <a:lnTo>
                      <a:pt x="2006" y="7864"/>
                    </a:lnTo>
                    <a:lnTo>
                      <a:pt x="2270" y="7935"/>
                    </a:lnTo>
                    <a:lnTo>
                      <a:pt x="2552" y="7987"/>
                    </a:lnTo>
                    <a:lnTo>
                      <a:pt x="2851" y="8005"/>
                    </a:lnTo>
                    <a:lnTo>
                      <a:pt x="3132" y="7987"/>
                    </a:lnTo>
                    <a:lnTo>
                      <a:pt x="3414" y="7935"/>
                    </a:lnTo>
                    <a:lnTo>
                      <a:pt x="3695" y="7864"/>
                    </a:lnTo>
                    <a:lnTo>
                      <a:pt x="3959" y="7776"/>
                    </a:lnTo>
                    <a:lnTo>
                      <a:pt x="4205" y="7653"/>
                    </a:lnTo>
                    <a:lnTo>
                      <a:pt x="4434" y="7512"/>
                    </a:lnTo>
                    <a:lnTo>
                      <a:pt x="4645" y="7354"/>
                    </a:lnTo>
                    <a:lnTo>
                      <a:pt x="4856" y="7161"/>
                    </a:lnTo>
                    <a:lnTo>
                      <a:pt x="5032" y="6967"/>
                    </a:lnTo>
                    <a:lnTo>
                      <a:pt x="5208" y="6738"/>
                    </a:lnTo>
                    <a:lnTo>
                      <a:pt x="5349" y="6510"/>
                    </a:lnTo>
                    <a:lnTo>
                      <a:pt x="5472" y="6263"/>
                    </a:lnTo>
                    <a:lnTo>
                      <a:pt x="5560" y="6000"/>
                    </a:lnTo>
                    <a:lnTo>
                      <a:pt x="5630" y="5718"/>
                    </a:lnTo>
                    <a:lnTo>
                      <a:pt x="5665" y="5437"/>
                    </a:lnTo>
                    <a:lnTo>
                      <a:pt x="5683" y="5155"/>
                    </a:lnTo>
                    <a:lnTo>
                      <a:pt x="5683" y="4997"/>
                    </a:lnTo>
                    <a:lnTo>
                      <a:pt x="5648" y="4839"/>
                    </a:lnTo>
                    <a:lnTo>
                      <a:pt x="5612" y="4663"/>
                    </a:lnTo>
                    <a:lnTo>
                      <a:pt x="5560" y="4487"/>
                    </a:lnTo>
                    <a:lnTo>
                      <a:pt x="5419" y="4100"/>
                    </a:lnTo>
                    <a:lnTo>
                      <a:pt x="5243" y="3678"/>
                    </a:lnTo>
                    <a:lnTo>
                      <a:pt x="5032" y="3255"/>
                    </a:lnTo>
                    <a:lnTo>
                      <a:pt x="4786" y="2833"/>
                    </a:lnTo>
                    <a:lnTo>
                      <a:pt x="4539" y="2411"/>
                    </a:lnTo>
                    <a:lnTo>
                      <a:pt x="4258" y="1989"/>
                    </a:lnTo>
                    <a:lnTo>
                      <a:pt x="3748" y="1215"/>
                    </a:lnTo>
                    <a:lnTo>
                      <a:pt x="3290" y="581"/>
                    </a:lnTo>
                    <a:lnTo>
                      <a:pt x="28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0"/>
              <p:cNvSpPr/>
              <p:nvPr/>
            </p:nvSpPr>
            <p:spPr>
              <a:xfrm>
                <a:off x="6356437" y="3589832"/>
                <a:ext cx="62240" cy="87697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4785" extrusionOk="0">
                    <a:moveTo>
                      <a:pt x="1707" y="0"/>
                    </a:moveTo>
                    <a:lnTo>
                      <a:pt x="1425" y="352"/>
                    </a:lnTo>
                    <a:lnTo>
                      <a:pt x="1161" y="721"/>
                    </a:lnTo>
                    <a:lnTo>
                      <a:pt x="845" y="1196"/>
                    </a:lnTo>
                    <a:lnTo>
                      <a:pt x="528" y="1707"/>
                    </a:lnTo>
                    <a:lnTo>
                      <a:pt x="387" y="1953"/>
                    </a:lnTo>
                    <a:lnTo>
                      <a:pt x="264" y="2217"/>
                    </a:lnTo>
                    <a:lnTo>
                      <a:pt x="159" y="2463"/>
                    </a:lnTo>
                    <a:lnTo>
                      <a:pt x="71" y="2692"/>
                    </a:lnTo>
                    <a:lnTo>
                      <a:pt x="18" y="2903"/>
                    </a:lnTo>
                    <a:lnTo>
                      <a:pt x="0" y="3096"/>
                    </a:lnTo>
                    <a:lnTo>
                      <a:pt x="0" y="3255"/>
                    </a:lnTo>
                    <a:lnTo>
                      <a:pt x="35" y="3430"/>
                    </a:lnTo>
                    <a:lnTo>
                      <a:pt x="71" y="3589"/>
                    </a:lnTo>
                    <a:lnTo>
                      <a:pt x="123" y="3747"/>
                    </a:lnTo>
                    <a:lnTo>
                      <a:pt x="211" y="3905"/>
                    </a:lnTo>
                    <a:lnTo>
                      <a:pt x="282" y="4046"/>
                    </a:lnTo>
                    <a:lnTo>
                      <a:pt x="387" y="4169"/>
                    </a:lnTo>
                    <a:lnTo>
                      <a:pt x="493" y="4292"/>
                    </a:lnTo>
                    <a:lnTo>
                      <a:pt x="616" y="4398"/>
                    </a:lnTo>
                    <a:lnTo>
                      <a:pt x="757" y="4503"/>
                    </a:lnTo>
                    <a:lnTo>
                      <a:pt x="897" y="4591"/>
                    </a:lnTo>
                    <a:lnTo>
                      <a:pt x="1038" y="4662"/>
                    </a:lnTo>
                    <a:lnTo>
                      <a:pt x="1197" y="4715"/>
                    </a:lnTo>
                    <a:lnTo>
                      <a:pt x="1355" y="4750"/>
                    </a:lnTo>
                    <a:lnTo>
                      <a:pt x="1531" y="4785"/>
                    </a:lnTo>
                    <a:lnTo>
                      <a:pt x="1865" y="4785"/>
                    </a:lnTo>
                    <a:lnTo>
                      <a:pt x="2041" y="4750"/>
                    </a:lnTo>
                    <a:lnTo>
                      <a:pt x="2199" y="4715"/>
                    </a:lnTo>
                    <a:lnTo>
                      <a:pt x="2358" y="4662"/>
                    </a:lnTo>
                    <a:lnTo>
                      <a:pt x="2516" y="4591"/>
                    </a:lnTo>
                    <a:lnTo>
                      <a:pt x="2657" y="4503"/>
                    </a:lnTo>
                    <a:lnTo>
                      <a:pt x="2780" y="4398"/>
                    </a:lnTo>
                    <a:lnTo>
                      <a:pt x="2903" y="4292"/>
                    </a:lnTo>
                    <a:lnTo>
                      <a:pt x="3008" y="4169"/>
                    </a:lnTo>
                    <a:lnTo>
                      <a:pt x="3114" y="4046"/>
                    </a:lnTo>
                    <a:lnTo>
                      <a:pt x="3202" y="3905"/>
                    </a:lnTo>
                    <a:lnTo>
                      <a:pt x="3272" y="3747"/>
                    </a:lnTo>
                    <a:lnTo>
                      <a:pt x="3325" y="3589"/>
                    </a:lnTo>
                    <a:lnTo>
                      <a:pt x="3360" y="3430"/>
                    </a:lnTo>
                    <a:lnTo>
                      <a:pt x="3395" y="3255"/>
                    </a:lnTo>
                    <a:lnTo>
                      <a:pt x="3395" y="3096"/>
                    </a:lnTo>
                    <a:lnTo>
                      <a:pt x="3378" y="2903"/>
                    </a:lnTo>
                    <a:lnTo>
                      <a:pt x="3325" y="2692"/>
                    </a:lnTo>
                    <a:lnTo>
                      <a:pt x="3237" y="2463"/>
                    </a:lnTo>
                    <a:lnTo>
                      <a:pt x="3132" y="2217"/>
                    </a:lnTo>
                    <a:lnTo>
                      <a:pt x="3008" y="1953"/>
                    </a:lnTo>
                    <a:lnTo>
                      <a:pt x="2868" y="1707"/>
                    </a:lnTo>
                    <a:lnTo>
                      <a:pt x="2551" y="1196"/>
                    </a:lnTo>
                    <a:lnTo>
                      <a:pt x="2234" y="721"/>
                    </a:lnTo>
                    <a:lnTo>
                      <a:pt x="1971" y="352"/>
                    </a:ln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0"/>
              <p:cNvSpPr/>
              <p:nvPr/>
            </p:nvSpPr>
            <p:spPr>
              <a:xfrm>
                <a:off x="6293885" y="3589832"/>
                <a:ext cx="62570" cy="87697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4785" extrusionOk="0">
                    <a:moveTo>
                      <a:pt x="1707" y="0"/>
                    </a:moveTo>
                    <a:lnTo>
                      <a:pt x="1443" y="352"/>
                    </a:lnTo>
                    <a:lnTo>
                      <a:pt x="1162" y="721"/>
                    </a:lnTo>
                    <a:lnTo>
                      <a:pt x="863" y="1196"/>
                    </a:lnTo>
                    <a:lnTo>
                      <a:pt x="546" y="1707"/>
                    </a:lnTo>
                    <a:lnTo>
                      <a:pt x="405" y="1953"/>
                    </a:lnTo>
                    <a:lnTo>
                      <a:pt x="265" y="2217"/>
                    </a:lnTo>
                    <a:lnTo>
                      <a:pt x="159" y="2463"/>
                    </a:lnTo>
                    <a:lnTo>
                      <a:pt x="71" y="2692"/>
                    </a:lnTo>
                    <a:lnTo>
                      <a:pt x="18" y="2903"/>
                    </a:lnTo>
                    <a:lnTo>
                      <a:pt x="1" y="3096"/>
                    </a:lnTo>
                    <a:lnTo>
                      <a:pt x="18" y="3255"/>
                    </a:lnTo>
                    <a:lnTo>
                      <a:pt x="36" y="3430"/>
                    </a:lnTo>
                    <a:lnTo>
                      <a:pt x="89" y="3589"/>
                    </a:lnTo>
                    <a:lnTo>
                      <a:pt x="141" y="3747"/>
                    </a:lnTo>
                    <a:lnTo>
                      <a:pt x="212" y="3905"/>
                    </a:lnTo>
                    <a:lnTo>
                      <a:pt x="300" y="4046"/>
                    </a:lnTo>
                    <a:lnTo>
                      <a:pt x="388" y="4169"/>
                    </a:lnTo>
                    <a:lnTo>
                      <a:pt x="511" y="4292"/>
                    </a:lnTo>
                    <a:lnTo>
                      <a:pt x="634" y="4398"/>
                    </a:lnTo>
                    <a:lnTo>
                      <a:pt x="757" y="4503"/>
                    </a:lnTo>
                    <a:lnTo>
                      <a:pt x="898" y="4591"/>
                    </a:lnTo>
                    <a:lnTo>
                      <a:pt x="1039" y="4662"/>
                    </a:lnTo>
                    <a:lnTo>
                      <a:pt x="1197" y="4715"/>
                    </a:lnTo>
                    <a:lnTo>
                      <a:pt x="1373" y="4750"/>
                    </a:lnTo>
                    <a:lnTo>
                      <a:pt x="1531" y="4785"/>
                    </a:lnTo>
                    <a:lnTo>
                      <a:pt x="1883" y="4785"/>
                    </a:lnTo>
                    <a:lnTo>
                      <a:pt x="2059" y="4750"/>
                    </a:lnTo>
                    <a:lnTo>
                      <a:pt x="2217" y="4715"/>
                    </a:lnTo>
                    <a:lnTo>
                      <a:pt x="2375" y="4662"/>
                    </a:lnTo>
                    <a:lnTo>
                      <a:pt x="2516" y="4591"/>
                    </a:lnTo>
                    <a:lnTo>
                      <a:pt x="2657" y="4503"/>
                    </a:lnTo>
                    <a:lnTo>
                      <a:pt x="2798" y="4398"/>
                    </a:lnTo>
                    <a:lnTo>
                      <a:pt x="2921" y="4292"/>
                    </a:lnTo>
                    <a:lnTo>
                      <a:pt x="3026" y="4169"/>
                    </a:lnTo>
                    <a:lnTo>
                      <a:pt x="3114" y="4046"/>
                    </a:lnTo>
                    <a:lnTo>
                      <a:pt x="3202" y="3905"/>
                    </a:lnTo>
                    <a:lnTo>
                      <a:pt x="3273" y="3747"/>
                    </a:lnTo>
                    <a:lnTo>
                      <a:pt x="3325" y="3589"/>
                    </a:lnTo>
                    <a:lnTo>
                      <a:pt x="3378" y="3430"/>
                    </a:lnTo>
                    <a:lnTo>
                      <a:pt x="3396" y="3255"/>
                    </a:lnTo>
                    <a:lnTo>
                      <a:pt x="3413" y="3096"/>
                    </a:lnTo>
                    <a:lnTo>
                      <a:pt x="3396" y="2903"/>
                    </a:lnTo>
                    <a:lnTo>
                      <a:pt x="3343" y="2692"/>
                    </a:lnTo>
                    <a:lnTo>
                      <a:pt x="3255" y="2463"/>
                    </a:lnTo>
                    <a:lnTo>
                      <a:pt x="3149" y="2217"/>
                    </a:lnTo>
                    <a:lnTo>
                      <a:pt x="3009" y="1953"/>
                    </a:lnTo>
                    <a:lnTo>
                      <a:pt x="2868" y="1707"/>
                    </a:lnTo>
                    <a:lnTo>
                      <a:pt x="2551" y="1196"/>
                    </a:lnTo>
                    <a:lnTo>
                      <a:pt x="2252" y="721"/>
                    </a:lnTo>
                    <a:lnTo>
                      <a:pt x="1971" y="352"/>
                    </a:ln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0"/>
              <p:cNvSpPr/>
              <p:nvPr/>
            </p:nvSpPr>
            <p:spPr>
              <a:xfrm>
                <a:off x="6309684" y="3633671"/>
                <a:ext cx="30973" cy="4385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2393" extrusionOk="0">
                    <a:moveTo>
                      <a:pt x="845" y="1"/>
                    </a:moveTo>
                    <a:lnTo>
                      <a:pt x="722" y="176"/>
                    </a:lnTo>
                    <a:lnTo>
                      <a:pt x="423" y="599"/>
                    </a:lnTo>
                    <a:lnTo>
                      <a:pt x="264" y="845"/>
                    </a:lnTo>
                    <a:lnTo>
                      <a:pt x="124" y="1109"/>
                    </a:lnTo>
                    <a:lnTo>
                      <a:pt x="36" y="1355"/>
                    </a:lnTo>
                    <a:lnTo>
                      <a:pt x="1" y="1461"/>
                    </a:lnTo>
                    <a:lnTo>
                      <a:pt x="1" y="1549"/>
                    </a:lnTo>
                    <a:lnTo>
                      <a:pt x="18" y="1724"/>
                    </a:lnTo>
                    <a:lnTo>
                      <a:pt x="53" y="1883"/>
                    </a:lnTo>
                    <a:lnTo>
                      <a:pt x="141" y="2024"/>
                    </a:lnTo>
                    <a:lnTo>
                      <a:pt x="247" y="2147"/>
                    </a:lnTo>
                    <a:lnTo>
                      <a:pt x="370" y="2252"/>
                    </a:lnTo>
                    <a:lnTo>
                      <a:pt x="511" y="2340"/>
                    </a:lnTo>
                    <a:lnTo>
                      <a:pt x="669" y="2375"/>
                    </a:lnTo>
                    <a:lnTo>
                      <a:pt x="845" y="2393"/>
                    </a:lnTo>
                    <a:lnTo>
                      <a:pt x="1021" y="2375"/>
                    </a:lnTo>
                    <a:lnTo>
                      <a:pt x="1179" y="2340"/>
                    </a:lnTo>
                    <a:lnTo>
                      <a:pt x="1320" y="2252"/>
                    </a:lnTo>
                    <a:lnTo>
                      <a:pt x="1443" y="2147"/>
                    </a:lnTo>
                    <a:lnTo>
                      <a:pt x="1549" y="2024"/>
                    </a:lnTo>
                    <a:lnTo>
                      <a:pt x="1637" y="1883"/>
                    </a:lnTo>
                    <a:lnTo>
                      <a:pt x="1672" y="1724"/>
                    </a:lnTo>
                    <a:lnTo>
                      <a:pt x="1689" y="1549"/>
                    </a:lnTo>
                    <a:lnTo>
                      <a:pt x="1689" y="1461"/>
                    </a:lnTo>
                    <a:lnTo>
                      <a:pt x="1654" y="1355"/>
                    </a:lnTo>
                    <a:lnTo>
                      <a:pt x="1566" y="1109"/>
                    </a:lnTo>
                    <a:lnTo>
                      <a:pt x="1425" y="845"/>
                    </a:lnTo>
                    <a:lnTo>
                      <a:pt x="1267" y="599"/>
                    </a:lnTo>
                    <a:lnTo>
                      <a:pt x="986" y="176"/>
                    </a:lnTo>
                    <a:lnTo>
                      <a:pt x="8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0"/>
              <p:cNvSpPr/>
              <p:nvPr/>
            </p:nvSpPr>
            <p:spPr>
              <a:xfrm>
                <a:off x="6023078" y="3564998"/>
                <a:ext cx="49338" cy="105127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5736" extrusionOk="0">
                    <a:moveTo>
                      <a:pt x="0" y="1"/>
                    </a:moveTo>
                    <a:lnTo>
                      <a:pt x="0" y="3044"/>
                    </a:lnTo>
                    <a:lnTo>
                      <a:pt x="0" y="3325"/>
                    </a:lnTo>
                    <a:lnTo>
                      <a:pt x="53" y="3589"/>
                    </a:lnTo>
                    <a:lnTo>
                      <a:pt x="123" y="3853"/>
                    </a:lnTo>
                    <a:lnTo>
                      <a:pt x="211" y="4099"/>
                    </a:lnTo>
                    <a:lnTo>
                      <a:pt x="317" y="4328"/>
                    </a:lnTo>
                    <a:lnTo>
                      <a:pt x="457" y="4557"/>
                    </a:lnTo>
                    <a:lnTo>
                      <a:pt x="616" y="4768"/>
                    </a:lnTo>
                    <a:lnTo>
                      <a:pt x="792" y="4961"/>
                    </a:lnTo>
                    <a:lnTo>
                      <a:pt x="968" y="5120"/>
                    </a:lnTo>
                    <a:lnTo>
                      <a:pt x="1179" y="5278"/>
                    </a:lnTo>
                    <a:lnTo>
                      <a:pt x="1407" y="5419"/>
                    </a:lnTo>
                    <a:lnTo>
                      <a:pt x="1636" y="5524"/>
                    </a:lnTo>
                    <a:lnTo>
                      <a:pt x="1882" y="5630"/>
                    </a:lnTo>
                    <a:lnTo>
                      <a:pt x="2146" y="5683"/>
                    </a:lnTo>
                    <a:lnTo>
                      <a:pt x="2410" y="5735"/>
                    </a:lnTo>
                    <a:lnTo>
                      <a:pt x="2692" y="5735"/>
                    </a:lnTo>
                    <a:lnTo>
                      <a:pt x="26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0"/>
              <p:cNvSpPr/>
              <p:nvPr/>
            </p:nvSpPr>
            <p:spPr>
              <a:xfrm>
                <a:off x="5995660" y="3510199"/>
                <a:ext cx="104155" cy="66749"/>
              </a:xfrm>
              <a:custGeom>
                <a:avLst/>
                <a:gdLst/>
                <a:ahLst/>
                <a:cxnLst/>
                <a:rect l="l" t="t" r="r" b="b"/>
                <a:pathLst>
                  <a:path w="5683" h="3642" extrusionOk="0">
                    <a:moveTo>
                      <a:pt x="2833" y="0"/>
                    </a:moveTo>
                    <a:lnTo>
                      <a:pt x="1" y="3642"/>
                    </a:lnTo>
                    <a:lnTo>
                      <a:pt x="5683" y="3642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8" name="Google Shape;1178;p30"/>
            <p:cNvSpPr/>
            <p:nvPr/>
          </p:nvSpPr>
          <p:spPr>
            <a:xfrm>
              <a:off x="6172688" y="3330250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30"/>
          <p:cNvGrpSpPr/>
          <p:nvPr/>
        </p:nvGrpSpPr>
        <p:grpSpPr>
          <a:xfrm>
            <a:off x="7604042" y="3261293"/>
            <a:ext cx="569380" cy="670622"/>
            <a:chOff x="7604042" y="3261293"/>
            <a:chExt cx="569380" cy="670622"/>
          </a:xfrm>
        </p:grpSpPr>
        <p:grpSp>
          <p:nvGrpSpPr>
            <p:cNvPr id="1215" name="Google Shape;1215;p30"/>
            <p:cNvGrpSpPr/>
            <p:nvPr/>
          </p:nvGrpSpPr>
          <p:grpSpPr>
            <a:xfrm>
              <a:off x="7604042" y="3261293"/>
              <a:ext cx="569380" cy="670622"/>
              <a:chOff x="7604042" y="3261293"/>
              <a:chExt cx="569380" cy="670622"/>
            </a:xfrm>
          </p:grpSpPr>
          <p:sp>
            <p:nvSpPr>
              <p:cNvPr id="1216" name="Google Shape;1216;p30"/>
              <p:cNvSpPr/>
              <p:nvPr/>
            </p:nvSpPr>
            <p:spPr>
              <a:xfrm>
                <a:off x="7604042" y="3261293"/>
                <a:ext cx="569380" cy="670622"/>
              </a:xfrm>
              <a:custGeom>
                <a:avLst/>
                <a:gdLst/>
                <a:ahLst/>
                <a:cxnLst/>
                <a:rect l="l" t="t" r="r" b="b"/>
                <a:pathLst>
                  <a:path w="31067" h="36591" extrusionOk="0">
                    <a:moveTo>
                      <a:pt x="15533" y="1"/>
                    </a:moveTo>
                    <a:lnTo>
                      <a:pt x="15269" y="18"/>
                    </a:lnTo>
                    <a:lnTo>
                      <a:pt x="14988" y="71"/>
                    </a:lnTo>
                    <a:lnTo>
                      <a:pt x="1865" y="3062"/>
                    </a:lnTo>
                    <a:lnTo>
                      <a:pt x="1671" y="3079"/>
                    </a:lnTo>
                    <a:lnTo>
                      <a:pt x="1478" y="3097"/>
                    </a:lnTo>
                    <a:lnTo>
                      <a:pt x="1302" y="3132"/>
                    </a:lnTo>
                    <a:lnTo>
                      <a:pt x="1144" y="3202"/>
                    </a:lnTo>
                    <a:lnTo>
                      <a:pt x="968" y="3273"/>
                    </a:lnTo>
                    <a:lnTo>
                      <a:pt x="827" y="3361"/>
                    </a:lnTo>
                    <a:lnTo>
                      <a:pt x="686" y="3449"/>
                    </a:lnTo>
                    <a:lnTo>
                      <a:pt x="546" y="3554"/>
                    </a:lnTo>
                    <a:lnTo>
                      <a:pt x="422" y="3677"/>
                    </a:lnTo>
                    <a:lnTo>
                      <a:pt x="317" y="3818"/>
                    </a:lnTo>
                    <a:lnTo>
                      <a:pt x="229" y="3959"/>
                    </a:lnTo>
                    <a:lnTo>
                      <a:pt x="159" y="4100"/>
                    </a:lnTo>
                    <a:lnTo>
                      <a:pt x="88" y="4258"/>
                    </a:lnTo>
                    <a:lnTo>
                      <a:pt x="53" y="4416"/>
                    </a:lnTo>
                    <a:lnTo>
                      <a:pt x="18" y="4592"/>
                    </a:lnTo>
                    <a:lnTo>
                      <a:pt x="0" y="4768"/>
                    </a:lnTo>
                    <a:lnTo>
                      <a:pt x="0" y="12754"/>
                    </a:lnTo>
                    <a:lnTo>
                      <a:pt x="35" y="13880"/>
                    </a:lnTo>
                    <a:lnTo>
                      <a:pt x="88" y="15024"/>
                    </a:lnTo>
                    <a:lnTo>
                      <a:pt x="141" y="15622"/>
                    </a:lnTo>
                    <a:lnTo>
                      <a:pt x="194" y="16202"/>
                    </a:lnTo>
                    <a:lnTo>
                      <a:pt x="264" y="16783"/>
                    </a:lnTo>
                    <a:lnTo>
                      <a:pt x="352" y="17381"/>
                    </a:lnTo>
                    <a:lnTo>
                      <a:pt x="440" y="17961"/>
                    </a:lnTo>
                    <a:lnTo>
                      <a:pt x="546" y="18559"/>
                    </a:lnTo>
                    <a:lnTo>
                      <a:pt x="669" y="19140"/>
                    </a:lnTo>
                    <a:lnTo>
                      <a:pt x="792" y="19738"/>
                    </a:lnTo>
                    <a:lnTo>
                      <a:pt x="933" y="20336"/>
                    </a:lnTo>
                    <a:lnTo>
                      <a:pt x="1073" y="20917"/>
                    </a:lnTo>
                    <a:lnTo>
                      <a:pt x="1249" y="21497"/>
                    </a:lnTo>
                    <a:lnTo>
                      <a:pt x="1425" y="22095"/>
                    </a:lnTo>
                    <a:lnTo>
                      <a:pt x="1689" y="22887"/>
                    </a:lnTo>
                    <a:lnTo>
                      <a:pt x="1970" y="23678"/>
                    </a:lnTo>
                    <a:lnTo>
                      <a:pt x="2287" y="24470"/>
                    </a:lnTo>
                    <a:lnTo>
                      <a:pt x="2621" y="25226"/>
                    </a:lnTo>
                    <a:lnTo>
                      <a:pt x="2991" y="26000"/>
                    </a:lnTo>
                    <a:lnTo>
                      <a:pt x="3378" y="26739"/>
                    </a:lnTo>
                    <a:lnTo>
                      <a:pt x="3782" y="27478"/>
                    </a:lnTo>
                    <a:lnTo>
                      <a:pt x="4240" y="28199"/>
                    </a:lnTo>
                    <a:lnTo>
                      <a:pt x="4697" y="28903"/>
                    </a:lnTo>
                    <a:lnTo>
                      <a:pt x="5207" y="29589"/>
                    </a:lnTo>
                    <a:lnTo>
                      <a:pt x="5717" y="30258"/>
                    </a:lnTo>
                    <a:lnTo>
                      <a:pt x="6280" y="30908"/>
                    </a:lnTo>
                    <a:lnTo>
                      <a:pt x="6861" y="31542"/>
                    </a:lnTo>
                    <a:lnTo>
                      <a:pt x="7476" y="32140"/>
                    </a:lnTo>
                    <a:lnTo>
                      <a:pt x="8110" y="32720"/>
                    </a:lnTo>
                    <a:lnTo>
                      <a:pt x="8796" y="33266"/>
                    </a:lnTo>
                    <a:lnTo>
                      <a:pt x="9148" y="33529"/>
                    </a:lnTo>
                    <a:lnTo>
                      <a:pt x="9499" y="33793"/>
                    </a:lnTo>
                    <a:lnTo>
                      <a:pt x="9869" y="34040"/>
                    </a:lnTo>
                    <a:lnTo>
                      <a:pt x="10238" y="34286"/>
                    </a:lnTo>
                    <a:lnTo>
                      <a:pt x="10625" y="34532"/>
                    </a:lnTo>
                    <a:lnTo>
                      <a:pt x="11012" y="34761"/>
                    </a:lnTo>
                    <a:lnTo>
                      <a:pt x="11417" y="34972"/>
                    </a:lnTo>
                    <a:lnTo>
                      <a:pt x="11821" y="35183"/>
                    </a:lnTo>
                    <a:lnTo>
                      <a:pt x="12244" y="35394"/>
                    </a:lnTo>
                    <a:lnTo>
                      <a:pt x="12666" y="35588"/>
                    </a:lnTo>
                    <a:lnTo>
                      <a:pt x="13106" y="35781"/>
                    </a:lnTo>
                    <a:lnTo>
                      <a:pt x="13545" y="35957"/>
                    </a:lnTo>
                    <a:lnTo>
                      <a:pt x="13985" y="36133"/>
                    </a:lnTo>
                    <a:lnTo>
                      <a:pt x="14443" y="36291"/>
                    </a:lnTo>
                    <a:lnTo>
                      <a:pt x="14917" y="36432"/>
                    </a:lnTo>
                    <a:lnTo>
                      <a:pt x="15392" y="36573"/>
                    </a:lnTo>
                    <a:lnTo>
                      <a:pt x="15480" y="36590"/>
                    </a:lnTo>
                    <a:lnTo>
                      <a:pt x="15709" y="36590"/>
                    </a:lnTo>
                    <a:lnTo>
                      <a:pt x="15815" y="36573"/>
                    </a:lnTo>
                    <a:lnTo>
                      <a:pt x="16342" y="36414"/>
                    </a:lnTo>
                    <a:lnTo>
                      <a:pt x="16853" y="36256"/>
                    </a:lnTo>
                    <a:lnTo>
                      <a:pt x="17363" y="36080"/>
                    </a:lnTo>
                    <a:lnTo>
                      <a:pt x="17855" y="35887"/>
                    </a:lnTo>
                    <a:lnTo>
                      <a:pt x="18330" y="35676"/>
                    </a:lnTo>
                    <a:lnTo>
                      <a:pt x="18805" y="35464"/>
                    </a:lnTo>
                    <a:lnTo>
                      <a:pt x="19262" y="35253"/>
                    </a:lnTo>
                    <a:lnTo>
                      <a:pt x="19720" y="35007"/>
                    </a:lnTo>
                    <a:lnTo>
                      <a:pt x="20160" y="34761"/>
                    </a:lnTo>
                    <a:lnTo>
                      <a:pt x="20582" y="34515"/>
                    </a:lnTo>
                    <a:lnTo>
                      <a:pt x="21004" y="34251"/>
                    </a:lnTo>
                    <a:lnTo>
                      <a:pt x="21426" y="33969"/>
                    </a:lnTo>
                    <a:lnTo>
                      <a:pt x="21831" y="33688"/>
                    </a:lnTo>
                    <a:lnTo>
                      <a:pt x="22218" y="33406"/>
                    </a:lnTo>
                    <a:lnTo>
                      <a:pt x="22605" y="33107"/>
                    </a:lnTo>
                    <a:lnTo>
                      <a:pt x="22974" y="32791"/>
                    </a:lnTo>
                    <a:lnTo>
                      <a:pt x="23326" y="32474"/>
                    </a:lnTo>
                    <a:lnTo>
                      <a:pt x="23678" y="32157"/>
                    </a:lnTo>
                    <a:lnTo>
                      <a:pt x="24030" y="31823"/>
                    </a:lnTo>
                    <a:lnTo>
                      <a:pt x="24364" y="31489"/>
                    </a:lnTo>
                    <a:lnTo>
                      <a:pt x="24698" y="31137"/>
                    </a:lnTo>
                    <a:lnTo>
                      <a:pt x="25015" y="30785"/>
                    </a:lnTo>
                    <a:lnTo>
                      <a:pt x="25314" y="30416"/>
                    </a:lnTo>
                    <a:lnTo>
                      <a:pt x="25613" y="30046"/>
                    </a:lnTo>
                    <a:lnTo>
                      <a:pt x="25894" y="29677"/>
                    </a:lnTo>
                    <a:lnTo>
                      <a:pt x="26176" y="29290"/>
                    </a:lnTo>
                    <a:lnTo>
                      <a:pt x="26721" y="28516"/>
                    </a:lnTo>
                    <a:lnTo>
                      <a:pt x="27214" y="27724"/>
                    </a:lnTo>
                    <a:lnTo>
                      <a:pt x="27689" y="26898"/>
                    </a:lnTo>
                    <a:lnTo>
                      <a:pt x="28111" y="26071"/>
                    </a:lnTo>
                    <a:lnTo>
                      <a:pt x="28515" y="25209"/>
                    </a:lnTo>
                    <a:lnTo>
                      <a:pt x="28885" y="24347"/>
                    </a:lnTo>
                    <a:lnTo>
                      <a:pt x="29219" y="23467"/>
                    </a:lnTo>
                    <a:lnTo>
                      <a:pt x="29536" y="22588"/>
                    </a:lnTo>
                    <a:lnTo>
                      <a:pt x="29817" y="21691"/>
                    </a:lnTo>
                    <a:lnTo>
                      <a:pt x="30063" y="20794"/>
                    </a:lnTo>
                    <a:lnTo>
                      <a:pt x="30275" y="19879"/>
                    </a:lnTo>
                    <a:lnTo>
                      <a:pt x="30468" y="18982"/>
                    </a:lnTo>
                    <a:lnTo>
                      <a:pt x="30626" y="18067"/>
                    </a:lnTo>
                    <a:lnTo>
                      <a:pt x="30767" y="17170"/>
                    </a:lnTo>
                    <a:lnTo>
                      <a:pt x="30873" y="16273"/>
                    </a:lnTo>
                    <a:lnTo>
                      <a:pt x="30961" y="15375"/>
                    </a:lnTo>
                    <a:lnTo>
                      <a:pt x="31013" y="14496"/>
                    </a:lnTo>
                    <a:lnTo>
                      <a:pt x="31049" y="13616"/>
                    </a:lnTo>
                    <a:lnTo>
                      <a:pt x="31066" y="12754"/>
                    </a:lnTo>
                    <a:lnTo>
                      <a:pt x="31066" y="4768"/>
                    </a:lnTo>
                    <a:lnTo>
                      <a:pt x="31066" y="4592"/>
                    </a:lnTo>
                    <a:lnTo>
                      <a:pt x="31031" y="4416"/>
                    </a:lnTo>
                    <a:lnTo>
                      <a:pt x="30978" y="4258"/>
                    </a:lnTo>
                    <a:lnTo>
                      <a:pt x="30925" y="4100"/>
                    </a:lnTo>
                    <a:lnTo>
                      <a:pt x="30837" y="3959"/>
                    </a:lnTo>
                    <a:lnTo>
                      <a:pt x="30749" y="3818"/>
                    </a:lnTo>
                    <a:lnTo>
                      <a:pt x="30644" y="3677"/>
                    </a:lnTo>
                    <a:lnTo>
                      <a:pt x="30521" y="3554"/>
                    </a:lnTo>
                    <a:lnTo>
                      <a:pt x="30398" y="3449"/>
                    </a:lnTo>
                    <a:lnTo>
                      <a:pt x="30257" y="3361"/>
                    </a:lnTo>
                    <a:lnTo>
                      <a:pt x="30099" y="3273"/>
                    </a:lnTo>
                    <a:lnTo>
                      <a:pt x="29940" y="3202"/>
                    </a:lnTo>
                    <a:lnTo>
                      <a:pt x="29764" y="3132"/>
                    </a:lnTo>
                    <a:lnTo>
                      <a:pt x="29588" y="3097"/>
                    </a:lnTo>
                    <a:lnTo>
                      <a:pt x="29413" y="3079"/>
                    </a:lnTo>
                    <a:lnTo>
                      <a:pt x="29219" y="3062"/>
                    </a:lnTo>
                    <a:lnTo>
                      <a:pt x="16096" y="71"/>
                    </a:lnTo>
                    <a:lnTo>
                      <a:pt x="15815" y="18"/>
                    </a:lnTo>
                    <a:lnTo>
                      <a:pt x="155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0"/>
              <p:cNvSpPr/>
              <p:nvPr/>
            </p:nvSpPr>
            <p:spPr>
              <a:xfrm>
                <a:off x="7644656" y="3312555"/>
                <a:ext cx="488135" cy="572295"/>
              </a:xfrm>
              <a:custGeom>
                <a:avLst/>
                <a:gdLst/>
                <a:ahLst/>
                <a:cxnLst/>
                <a:rect l="l" t="t" r="r" b="b"/>
                <a:pathLst>
                  <a:path w="26634" h="31226" extrusionOk="0">
                    <a:moveTo>
                      <a:pt x="13317" y="1"/>
                    </a:moveTo>
                    <a:lnTo>
                      <a:pt x="1338" y="2288"/>
                    </a:lnTo>
                    <a:lnTo>
                      <a:pt x="1214" y="2288"/>
                    </a:lnTo>
                    <a:lnTo>
                      <a:pt x="1074" y="2305"/>
                    </a:lnTo>
                    <a:lnTo>
                      <a:pt x="951" y="2340"/>
                    </a:lnTo>
                    <a:lnTo>
                      <a:pt x="827" y="2376"/>
                    </a:lnTo>
                    <a:lnTo>
                      <a:pt x="704" y="2428"/>
                    </a:lnTo>
                    <a:lnTo>
                      <a:pt x="599" y="2499"/>
                    </a:lnTo>
                    <a:lnTo>
                      <a:pt x="493" y="2569"/>
                    </a:lnTo>
                    <a:lnTo>
                      <a:pt x="405" y="2640"/>
                    </a:lnTo>
                    <a:lnTo>
                      <a:pt x="317" y="2727"/>
                    </a:lnTo>
                    <a:lnTo>
                      <a:pt x="229" y="2815"/>
                    </a:lnTo>
                    <a:lnTo>
                      <a:pt x="159" y="2921"/>
                    </a:lnTo>
                    <a:lnTo>
                      <a:pt x="106" y="3027"/>
                    </a:lnTo>
                    <a:lnTo>
                      <a:pt x="71" y="3150"/>
                    </a:lnTo>
                    <a:lnTo>
                      <a:pt x="36" y="3255"/>
                    </a:lnTo>
                    <a:lnTo>
                      <a:pt x="18" y="3378"/>
                    </a:lnTo>
                    <a:lnTo>
                      <a:pt x="1" y="3501"/>
                    </a:lnTo>
                    <a:lnTo>
                      <a:pt x="1" y="10555"/>
                    </a:lnTo>
                    <a:lnTo>
                      <a:pt x="18" y="11294"/>
                    </a:lnTo>
                    <a:lnTo>
                      <a:pt x="53" y="12051"/>
                    </a:lnTo>
                    <a:lnTo>
                      <a:pt x="106" y="12825"/>
                    </a:lnTo>
                    <a:lnTo>
                      <a:pt x="177" y="13599"/>
                    </a:lnTo>
                    <a:lnTo>
                      <a:pt x="265" y="14373"/>
                    </a:lnTo>
                    <a:lnTo>
                      <a:pt x="388" y="15147"/>
                    </a:lnTo>
                    <a:lnTo>
                      <a:pt x="546" y="15938"/>
                    </a:lnTo>
                    <a:lnTo>
                      <a:pt x="704" y="16730"/>
                    </a:lnTo>
                    <a:lnTo>
                      <a:pt x="898" y="17504"/>
                    </a:lnTo>
                    <a:lnTo>
                      <a:pt x="1127" y="18296"/>
                    </a:lnTo>
                    <a:lnTo>
                      <a:pt x="1373" y="19070"/>
                    </a:lnTo>
                    <a:lnTo>
                      <a:pt x="1637" y="19844"/>
                    </a:lnTo>
                    <a:lnTo>
                      <a:pt x="1936" y="20600"/>
                    </a:lnTo>
                    <a:lnTo>
                      <a:pt x="2252" y="21356"/>
                    </a:lnTo>
                    <a:lnTo>
                      <a:pt x="2604" y="22095"/>
                    </a:lnTo>
                    <a:lnTo>
                      <a:pt x="2991" y="22834"/>
                    </a:lnTo>
                    <a:lnTo>
                      <a:pt x="3396" y="23538"/>
                    </a:lnTo>
                    <a:lnTo>
                      <a:pt x="3836" y="24241"/>
                    </a:lnTo>
                    <a:lnTo>
                      <a:pt x="4311" y="24910"/>
                    </a:lnTo>
                    <a:lnTo>
                      <a:pt x="4803" y="25578"/>
                    </a:lnTo>
                    <a:lnTo>
                      <a:pt x="5331" y="26212"/>
                    </a:lnTo>
                    <a:lnTo>
                      <a:pt x="5894" y="26827"/>
                    </a:lnTo>
                    <a:lnTo>
                      <a:pt x="6492" y="27408"/>
                    </a:lnTo>
                    <a:lnTo>
                      <a:pt x="6791" y="27689"/>
                    </a:lnTo>
                    <a:lnTo>
                      <a:pt x="7108" y="27971"/>
                    </a:lnTo>
                    <a:lnTo>
                      <a:pt x="7424" y="28235"/>
                    </a:lnTo>
                    <a:lnTo>
                      <a:pt x="7758" y="28498"/>
                    </a:lnTo>
                    <a:lnTo>
                      <a:pt x="8110" y="28745"/>
                    </a:lnTo>
                    <a:lnTo>
                      <a:pt x="8462" y="28991"/>
                    </a:lnTo>
                    <a:lnTo>
                      <a:pt x="8814" y="29220"/>
                    </a:lnTo>
                    <a:lnTo>
                      <a:pt x="9183" y="29448"/>
                    </a:lnTo>
                    <a:lnTo>
                      <a:pt x="9553" y="29677"/>
                    </a:lnTo>
                    <a:lnTo>
                      <a:pt x="9940" y="29888"/>
                    </a:lnTo>
                    <a:lnTo>
                      <a:pt x="10327" y="30082"/>
                    </a:lnTo>
                    <a:lnTo>
                      <a:pt x="10731" y="30275"/>
                    </a:lnTo>
                    <a:lnTo>
                      <a:pt x="11136" y="30451"/>
                    </a:lnTo>
                    <a:lnTo>
                      <a:pt x="11558" y="30627"/>
                    </a:lnTo>
                    <a:lnTo>
                      <a:pt x="11980" y="30785"/>
                    </a:lnTo>
                    <a:lnTo>
                      <a:pt x="12420" y="30944"/>
                    </a:lnTo>
                    <a:lnTo>
                      <a:pt x="12860" y="31084"/>
                    </a:lnTo>
                    <a:lnTo>
                      <a:pt x="13317" y="31207"/>
                    </a:lnTo>
                    <a:lnTo>
                      <a:pt x="13370" y="31225"/>
                    </a:lnTo>
                    <a:lnTo>
                      <a:pt x="13440" y="31207"/>
                    </a:lnTo>
                    <a:lnTo>
                      <a:pt x="13880" y="31084"/>
                    </a:lnTo>
                    <a:lnTo>
                      <a:pt x="14337" y="30944"/>
                    </a:lnTo>
                    <a:lnTo>
                      <a:pt x="14760" y="30785"/>
                    </a:lnTo>
                    <a:lnTo>
                      <a:pt x="15199" y="30627"/>
                    </a:lnTo>
                    <a:lnTo>
                      <a:pt x="15604" y="30451"/>
                    </a:lnTo>
                    <a:lnTo>
                      <a:pt x="16026" y="30275"/>
                    </a:lnTo>
                    <a:lnTo>
                      <a:pt x="16413" y="30082"/>
                    </a:lnTo>
                    <a:lnTo>
                      <a:pt x="16818" y="29888"/>
                    </a:lnTo>
                    <a:lnTo>
                      <a:pt x="17187" y="29677"/>
                    </a:lnTo>
                    <a:lnTo>
                      <a:pt x="17574" y="29448"/>
                    </a:lnTo>
                    <a:lnTo>
                      <a:pt x="17926" y="29220"/>
                    </a:lnTo>
                    <a:lnTo>
                      <a:pt x="18295" y="28991"/>
                    </a:lnTo>
                    <a:lnTo>
                      <a:pt x="18630" y="28745"/>
                    </a:lnTo>
                    <a:lnTo>
                      <a:pt x="18982" y="28498"/>
                    </a:lnTo>
                    <a:lnTo>
                      <a:pt x="19298" y="28235"/>
                    </a:lnTo>
                    <a:lnTo>
                      <a:pt x="19632" y="27971"/>
                    </a:lnTo>
                    <a:lnTo>
                      <a:pt x="19949" y="27689"/>
                    </a:lnTo>
                    <a:lnTo>
                      <a:pt x="20248" y="27408"/>
                    </a:lnTo>
                    <a:lnTo>
                      <a:pt x="20829" y="26827"/>
                    </a:lnTo>
                    <a:lnTo>
                      <a:pt x="21391" y="26212"/>
                    </a:lnTo>
                    <a:lnTo>
                      <a:pt x="21919" y="25578"/>
                    </a:lnTo>
                    <a:lnTo>
                      <a:pt x="22412" y="24910"/>
                    </a:lnTo>
                    <a:lnTo>
                      <a:pt x="22869" y="24241"/>
                    </a:lnTo>
                    <a:lnTo>
                      <a:pt x="23309" y="23538"/>
                    </a:lnTo>
                    <a:lnTo>
                      <a:pt x="23714" y="22834"/>
                    </a:lnTo>
                    <a:lnTo>
                      <a:pt x="24083" y="22095"/>
                    </a:lnTo>
                    <a:lnTo>
                      <a:pt x="24435" y="21356"/>
                    </a:lnTo>
                    <a:lnTo>
                      <a:pt x="24751" y="20600"/>
                    </a:lnTo>
                    <a:lnTo>
                      <a:pt x="25050" y="19844"/>
                    </a:lnTo>
                    <a:lnTo>
                      <a:pt x="25314" y="19070"/>
                    </a:lnTo>
                    <a:lnTo>
                      <a:pt x="25543" y="18296"/>
                    </a:lnTo>
                    <a:lnTo>
                      <a:pt x="25772" y="17504"/>
                    </a:lnTo>
                    <a:lnTo>
                      <a:pt x="25948" y="16730"/>
                    </a:lnTo>
                    <a:lnTo>
                      <a:pt x="26124" y="15938"/>
                    </a:lnTo>
                    <a:lnTo>
                      <a:pt x="26264" y="15147"/>
                    </a:lnTo>
                    <a:lnTo>
                      <a:pt x="26370" y="14373"/>
                    </a:lnTo>
                    <a:lnTo>
                      <a:pt x="26475" y="13599"/>
                    </a:lnTo>
                    <a:lnTo>
                      <a:pt x="26546" y="12825"/>
                    </a:lnTo>
                    <a:lnTo>
                      <a:pt x="26598" y="12051"/>
                    </a:lnTo>
                    <a:lnTo>
                      <a:pt x="26634" y="11294"/>
                    </a:lnTo>
                    <a:lnTo>
                      <a:pt x="26634" y="10555"/>
                    </a:lnTo>
                    <a:lnTo>
                      <a:pt x="26634" y="3501"/>
                    </a:lnTo>
                    <a:lnTo>
                      <a:pt x="26634" y="3378"/>
                    </a:lnTo>
                    <a:lnTo>
                      <a:pt x="26616" y="3255"/>
                    </a:lnTo>
                    <a:lnTo>
                      <a:pt x="26581" y="3150"/>
                    </a:lnTo>
                    <a:lnTo>
                      <a:pt x="26528" y="3027"/>
                    </a:lnTo>
                    <a:lnTo>
                      <a:pt x="26475" y="2921"/>
                    </a:lnTo>
                    <a:lnTo>
                      <a:pt x="26405" y="2815"/>
                    </a:lnTo>
                    <a:lnTo>
                      <a:pt x="26335" y="2727"/>
                    </a:lnTo>
                    <a:lnTo>
                      <a:pt x="26247" y="2640"/>
                    </a:lnTo>
                    <a:lnTo>
                      <a:pt x="26159" y="2569"/>
                    </a:lnTo>
                    <a:lnTo>
                      <a:pt x="26053" y="2499"/>
                    </a:lnTo>
                    <a:lnTo>
                      <a:pt x="25948" y="2428"/>
                    </a:lnTo>
                    <a:lnTo>
                      <a:pt x="25824" y="2376"/>
                    </a:lnTo>
                    <a:lnTo>
                      <a:pt x="25701" y="2340"/>
                    </a:lnTo>
                    <a:lnTo>
                      <a:pt x="25578" y="2305"/>
                    </a:lnTo>
                    <a:lnTo>
                      <a:pt x="25437" y="2288"/>
                    </a:lnTo>
                    <a:lnTo>
                      <a:pt x="25297" y="2288"/>
                    </a:lnTo>
                    <a:lnTo>
                      <a:pt x="1331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0"/>
              <p:cNvSpPr/>
              <p:nvPr/>
            </p:nvSpPr>
            <p:spPr>
              <a:xfrm>
                <a:off x="7854542" y="3630446"/>
                <a:ext cx="69003" cy="69021"/>
              </a:xfrm>
              <a:custGeom>
                <a:avLst/>
                <a:gdLst/>
                <a:ahLst/>
                <a:cxnLst/>
                <a:rect l="l" t="t" r="r" b="b"/>
                <a:pathLst>
                  <a:path w="3765" h="3766" extrusionOk="0">
                    <a:moveTo>
                      <a:pt x="1883" y="1"/>
                    </a:moveTo>
                    <a:lnTo>
                      <a:pt x="1689" y="18"/>
                    </a:lnTo>
                    <a:lnTo>
                      <a:pt x="1513" y="36"/>
                    </a:lnTo>
                    <a:lnTo>
                      <a:pt x="1320" y="89"/>
                    </a:lnTo>
                    <a:lnTo>
                      <a:pt x="1162" y="159"/>
                    </a:lnTo>
                    <a:lnTo>
                      <a:pt x="986" y="229"/>
                    </a:lnTo>
                    <a:lnTo>
                      <a:pt x="827" y="335"/>
                    </a:lnTo>
                    <a:lnTo>
                      <a:pt x="687" y="440"/>
                    </a:lnTo>
                    <a:lnTo>
                      <a:pt x="563" y="564"/>
                    </a:lnTo>
                    <a:lnTo>
                      <a:pt x="440" y="687"/>
                    </a:lnTo>
                    <a:lnTo>
                      <a:pt x="335" y="827"/>
                    </a:lnTo>
                    <a:lnTo>
                      <a:pt x="229" y="986"/>
                    </a:lnTo>
                    <a:lnTo>
                      <a:pt x="159" y="1162"/>
                    </a:lnTo>
                    <a:lnTo>
                      <a:pt x="88" y="1320"/>
                    </a:lnTo>
                    <a:lnTo>
                      <a:pt x="36" y="1513"/>
                    </a:lnTo>
                    <a:lnTo>
                      <a:pt x="18" y="1689"/>
                    </a:lnTo>
                    <a:lnTo>
                      <a:pt x="1" y="1883"/>
                    </a:lnTo>
                    <a:lnTo>
                      <a:pt x="18" y="2076"/>
                    </a:lnTo>
                    <a:lnTo>
                      <a:pt x="36" y="2270"/>
                    </a:lnTo>
                    <a:lnTo>
                      <a:pt x="88" y="2446"/>
                    </a:lnTo>
                    <a:lnTo>
                      <a:pt x="159" y="2622"/>
                    </a:lnTo>
                    <a:lnTo>
                      <a:pt x="229" y="2780"/>
                    </a:lnTo>
                    <a:lnTo>
                      <a:pt x="335" y="2938"/>
                    </a:lnTo>
                    <a:lnTo>
                      <a:pt x="440" y="3079"/>
                    </a:lnTo>
                    <a:lnTo>
                      <a:pt x="563" y="3220"/>
                    </a:lnTo>
                    <a:lnTo>
                      <a:pt x="687" y="3343"/>
                    </a:lnTo>
                    <a:lnTo>
                      <a:pt x="827" y="3449"/>
                    </a:lnTo>
                    <a:lnTo>
                      <a:pt x="986" y="3536"/>
                    </a:lnTo>
                    <a:lnTo>
                      <a:pt x="1162" y="3624"/>
                    </a:lnTo>
                    <a:lnTo>
                      <a:pt x="1320" y="3677"/>
                    </a:lnTo>
                    <a:lnTo>
                      <a:pt x="1513" y="3730"/>
                    </a:lnTo>
                    <a:lnTo>
                      <a:pt x="1689" y="3765"/>
                    </a:lnTo>
                    <a:lnTo>
                      <a:pt x="2076" y="3765"/>
                    </a:lnTo>
                    <a:lnTo>
                      <a:pt x="2270" y="3730"/>
                    </a:lnTo>
                    <a:lnTo>
                      <a:pt x="2446" y="3677"/>
                    </a:lnTo>
                    <a:lnTo>
                      <a:pt x="2622" y="3624"/>
                    </a:lnTo>
                    <a:lnTo>
                      <a:pt x="2780" y="3536"/>
                    </a:lnTo>
                    <a:lnTo>
                      <a:pt x="2938" y="3449"/>
                    </a:lnTo>
                    <a:lnTo>
                      <a:pt x="3079" y="3343"/>
                    </a:lnTo>
                    <a:lnTo>
                      <a:pt x="3220" y="3220"/>
                    </a:lnTo>
                    <a:lnTo>
                      <a:pt x="3343" y="3079"/>
                    </a:lnTo>
                    <a:lnTo>
                      <a:pt x="3448" y="2938"/>
                    </a:lnTo>
                    <a:lnTo>
                      <a:pt x="3536" y="2780"/>
                    </a:lnTo>
                    <a:lnTo>
                      <a:pt x="3624" y="2622"/>
                    </a:lnTo>
                    <a:lnTo>
                      <a:pt x="3677" y="2446"/>
                    </a:lnTo>
                    <a:lnTo>
                      <a:pt x="3730" y="2270"/>
                    </a:lnTo>
                    <a:lnTo>
                      <a:pt x="3765" y="2076"/>
                    </a:lnTo>
                    <a:lnTo>
                      <a:pt x="3765" y="1883"/>
                    </a:lnTo>
                    <a:lnTo>
                      <a:pt x="3765" y="1689"/>
                    </a:lnTo>
                    <a:lnTo>
                      <a:pt x="3730" y="1513"/>
                    </a:lnTo>
                    <a:lnTo>
                      <a:pt x="3677" y="1320"/>
                    </a:lnTo>
                    <a:lnTo>
                      <a:pt x="3624" y="1162"/>
                    </a:lnTo>
                    <a:lnTo>
                      <a:pt x="3536" y="986"/>
                    </a:lnTo>
                    <a:lnTo>
                      <a:pt x="3448" y="827"/>
                    </a:lnTo>
                    <a:lnTo>
                      <a:pt x="3343" y="687"/>
                    </a:lnTo>
                    <a:lnTo>
                      <a:pt x="3220" y="564"/>
                    </a:lnTo>
                    <a:lnTo>
                      <a:pt x="3079" y="440"/>
                    </a:lnTo>
                    <a:lnTo>
                      <a:pt x="2938" y="335"/>
                    </a:lnTo>
                    <a:lnTo>
                      <a:pt x="2780" y="229"/>
                    </a:lnTo>
                    <a:lnTo>
                      <a:pt x="2622" y="159"/>
                    </a:lnTo>
                    <a:lnTo>
                      <a:pt x="2446" y="89"/>
                    </a:lnTo>
                    <a:lnTo>
                      <a:pt x="2270" y="36"/>
                    </a:lnTo>
                    <a:lnTo>
                      <a:pt x="2076" y="18"/>
                    </a:lnTo>
                    <a:lnTo>
                      <a:pt x="18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0"/>
              <p:cNvSpPr/>
              <p:nvPr/>
            </p:nvSpPr>
            <p:spPr>
              <a:xfrm>
                <a:off x="7798442" y="3568554"/>
                <a:ext cx="181204" cy="60297"/>
              </a:xfrm>
              <a:custGeom>
                <a:avLst/>
                <a:gdLst/>
                <a:ahLst/>
                <a:cxnLst/>
                <a:rect l="l" t="t" r="r" b="b"/>
                <a:pathLst>
                  <a:path w="9887" h="3290" extrusionOk="0">
                    <a:moveTo>
                      <a:pt x="4592" y="0"/>
                    </a:moveTo>
                    <a:lnTo>
                      <a:pt x="4258" y="35"/>
                    </a:lnTo>
                    <a:lnTo>
                      <a:pt x="3906" y="71"/>
                    </a:lnTo>
                    <a:lnTo>
                      <a:pt x="3572" y="123"/>
                    </a:lnTo>
                    <a:lnTo>
                      <a:pt x="3237" y="211"/>
                    </a:lnTo>
                    <a:lnTo>
                      <a:pt x="2903" y="299"/>
                    </a:lnTo>
                    <a:lnTo>
                      <a:pt x="2587" y="405"/>
                    </a:lnTo>
                    <a:lnTo>
                      <a:pt x="2270" y="528"/>
                    </a:lnTo>
                    <a:lnTo>
                      <a:pt x="1953" y="669"/>
                    </a:lnTo>
                    <a:lnTo>
                      <a:pt x="1654" y="809"/>
                    </a:lnTo>
                    <a:lnTo>
                      <a:pt x="1355" y="985"/>
                    </a:lnTo>
                    <a:lnTo>
                      <a:pt x="1074" y="1161"/>
                    </a:lnTo>
                    <a:lnTo>
                      <a:pt x="792" y="1355"/>
                    </a:lnTo>
                    <a:lnTo>
                      <a:pt x="511" y="1566"/>
                    </a:lnTo>
                    <a:lnTo>
                      <a:pt x="265" y="1794"/>
                    </a:lnTo>
                    <a:lnTo>
                      <a:pt x="1" y="2041"/>
                    </a:lnTo>
                    <a:lnTo>
                      <a:pt x="1250" y="3290"/>
                    </a:lnTo>
                    <a:lnTo>
                      <a:pt x="1443" y="3114"/>
                    </a:lnTo>
                    <a:lnTo>
                      <a:pt x="1637" y="2938"/>
                    </a:lnTo>
                    <a:lnTo>
                      <a:pt x="1848" y="2780"/>
                    </a:lnTo>
                    <a:lnTo>
                      <a:pt x="2041" y="2639"/>
                    </a:lnTo>
                    <a:lnTo>
                      <a:pt x="2270" y="2498"/>
                    </a:lnTo>
                    <a:lnTo>
                      <a:pt x="2481" y="2375"/>
                    </a:lnTo>
                    <a:lnTo>
                      <a:pt x="2710" y="2252"/>
                    </a:lnTo>
                    <a:lnTo>
                      <a:pt x="2938" y="2146"/>
                    </a:lnTo>
                    <a:lnTo>
                      <a:pt x="3185" y="2058"/>
                    </a:lnTo>
                    <a:lnTo>
                      <a:pt x="3431" y="1988"/>
                    </a:lnTo>
                    <a:lnTo>
                      <a:pt x="3677" y="1918"/>
                    </a:lnTo>
                    <a:lnTo>
                      <a:pt x="3923" y="1865"/>
                    </a:lnTo>
                    <a:lnTo>
                      <a:pt x="4170" y="1812"/>
                    </a:lnTo>
                    <a:lnTo>
                      <a:pt x="4434" y="1777"/>
                    </a:lnTo>
                    <a:lnTo>
                      <a:pt x="4680" y="1759"/>
                    </a:lnTo>
                    <a:lnTo>
                      <a:pt x="5208" y="1759"/>
                    </a:lnTo>
                    <a:lnTo>
                      <a:pt x="5472" y="1777"/>
                    </a:lnTo>
                    <a:lnTo>
                      <a:pt x="5718" y="1812"/>
                    </a:lnTo>
                    <a:lnTo>
                      <a:pt x="5982" y="1865"/>
                    </a:lnTo>
                    <a:lnTo>
                      <a:pt x="6228" y="1918"/>
                    </a:lnTo>
                    <a:lnTo>
                      <a:pt x="6474" y="1988"/>
                    </a:lnTo>
                    <a:lnTo>
                      <a:pt x="6703" y="2058"/>
                    </a:lnTo>
                    <a:lnTo>
                      <a:pt x="6949" y="2146"/>
                    </a:lnTo>
                    <a:lnTo>
                      <a:pt x="7178" y="2252"/>
                    </a:lnTo>
                    <a:lnTo>
                      <a:pt x="7407" y="2375"/>
                    </a:lnTo>
                    <a:lnTo>
                      <a:pt x="7635" y="2498"/>
                    </a:lnTo>
                    <a:lnTo>
                      <a:pt x="7846" y="2639"/>
                    </a:lnTo>
                    <a:lnTo>
                      <a:pt x="8057" y="2780"/>
                    </a:lnTo>
                    <a:lnTo>
                      <a:pt x="8251" y="2938"/>
                    </a:lnTo>
                    <a:lnTo>
                      <a:pt x="8444" y="3114"/>
                    </a:lnTo>
                    <a:lnTo>
                      <a:pt x="8638" y="3290"/>
                    </a:lnTo>
                    <a:lnTo>
                      <a:pt x="9887" y="2041"/>
                    </a:lnTo>
                    <a:lnTo>
                      <a:pt x="9641" y="1794"/>
                    </a:lnTo>
                    <a:lnTo>
                      <a:pt x="9377" y="1566"/>
                    </a:lnTo>
                    <a:lnTo>
                      <a:pt x="9095" y="1355"/>
                    </a:lnTo>
                    <a:lnTo>
                      <a:pt x="8814" y="1161"/>
                    </a:lnTo>
                    <a:lnTo>
                      <a:pt x="8532" y="985"/>
                    </a:lnTo>
                    <a:lnTo>
                      <a:pt x="8233" y="809"/>
                    </a:lnTo>
                    <a:lnTo>
                      <a:pt x="7934" y="669"/>
                    </a:lnTo>
                    <a:lnTo>
                      <a:pt x="7618" y="528"/>
                    </a:lnTo>
                    <a:lnTo>
                      <a:pt x="7301" y="405"/>
                    </a:lnTo>
                    <a:lnTo>
                      <a:pt x="6984" y="299"/>
                    </a:lnTo>
                    <a:lnTo>
                      <a:pt x="6650" y="211"/>
                    </a:lnTo>
                    <a:lnTo>
                      <a:pt x="6316" y="123"/>
                    </a:lnTo>
                    <a:lnTo>
                      <a:pt x="5982" y="71"/>
                    </a:lnTo>
                    <a:lnTo>
                      <a:pt x="5647" y="35"/>
                    </a:lnTo>
                    <a:lnTo>
                      <a:pt x="529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0"/>
              <p:cNvSpPr/>
              <p:nvPr/>
            </p:nvSpPr>
            <p:spPr>
              <a:xfrm>
                <a:off x="7760724" y="3507285"/>
                <a:ext cx="256970" cy="76114"/>
              </a:xfrm>
              <a:custGeom>
                <a:avLst/>
                <a:gdLst/>
                <a:ahLst/>
                <a:cxnLst/>
                <a:rect l="l" t="t" r="r" b="b"/>
                <a:pathLst>
                  <a:path w="14021" h="4153" extrusionOk="0">
                    <a:moveTo>
                      <a:pt x="7002" y="1"/>
                    </a:moveTo>
                    <a:lnTo>
                      <a:pt x="6527" y="18"/>
                    </a:lnTo>
                    <a:lnTo>
                      <a:pt x="6052" y="54"/>
                    </a:lnTo>
                    <a:lnTo>
                      <a:pt x="5577" y="106"/>
                    </a:lnTo>
                    <a:lnTo>
                      <a:pt x="5102" y="194"/>
                    </a:lnTo>
                    <a:lnTo>
                      <a:pt x="4645" y="282"/>
                    </a:lnTo>
                    <a:lnTo>
                      <a:pt x="4187" y="405"/>
                    </a:lnTo>
                    <a:lnTo>
                      <a:pt x="3730" y="564"/>
                    </a:lnTo>
                    <a:lnTo>
                      <a:pt x="3272" y="722"/>
                    </a:lnTo>
                    <a:lnTo>
                      <a:pt x="2833" y="916"/>
                    </a:lnTo>
                    <a:lnTo>
                      <a:pt x="2393" y="1144"/>
                    </a:lnTo>
                    <a:lnTo>
                      <a:pt x="1971" y="1373"/>
                    </a:lnTo>
                    <a:lnTo>
                      <a:pt x="1549" y="1637"/>
                    </a:lnTo>
                    <a:lnTo>
                      <a:pt x="1144" y="1918"/>
                    </a:lnTo>
                    <a:lnTo>
                      <a:pt x="757" y="2217"/>
                    </a:lnTo>
                    <a:lnTo>
                      <a:pt x="370" y="2552"/>
                    </a:lnTo>
                    <a:lnTo>
                      <a:pt x="1" y="2903"/>
                    </a:lnTo>
                    <a:lnTo>
                      <a:pt x="1249" y="4152"/>
                    </a:lnTo>
                    <a:lnTo>
                      <a:pt x="1549" y="3871"/>
                    </a:lnTo>
                    <a:lnTo>
                      <a:pt x="1865" y="3589"/>
                    </a:lnTo>
                    <a:lnTo>
                      <a:pt x="2182" y="3343"/>
                    </a:lnTo>
                    <a:lnTo>
                      <a:pt x="2516" y="3114"/>
                    </a:lnTo>
                    <a:lnTo>
                      <a:pt x="2868" y="2903"/>
                    </a:lnTo>
                    <a:lnTo>
                      <a:pt x="3220" y="2692"/>
                    </a:lnTo>
                    <a:lnTo>
                      <a:pt x="3572" y="2516"/>
                    </a:lnTo>
                    <a:lnTo>
                      <a:pt x="3941" y="2358"/>
                    </a:lnTo>
                    <a:lnTo>
                      <a:pt x="4310" y="2217"/>
                    </a:lnTo>
                    <a:lnTo>
                      <a:pt x="4680" y="2112"/>
                    </a:lnTo>
                    <a:lnTo>
                      <a:pt x="5067" y="2006"/>
                    </a:lnTo>
                    <a:lnTo>
                      <a:pt x="5454" y="1918"/>
                    </a:lnTo>
                    <a:lnTo>
                      <a:pt x="5841" y="1848"/>
                    </a:lnTo>
                    <a:lnTo>
                      <a:pt x="6228" y="1813"/>
                    </a:lnTo>
                    <a:lnTo>
                      <a:pt x="6615" y="1778"/>
                    </a:lnTo>
                    <a:lnTo>
                      <a:pt x="7389" y="1778"/>
                    </a:lnTo>
                    <a:lnTo>
                      <a:pt x="7793" y="1813"/>
                    </a:lnTo>
                    <a:lnTo>
                      <a:pt x="8180" y="1848"/>
                    </a:lnTo>
                    <a:lnTo>
                      <a:pt x="8567" y="1918"/>
                    </a:lnTo>
                    <a:lnTo>
                      <a:pt x="8937" y="2006"/>
                    </a:lnTo>
                    <a:lnTo>
                      <a:pt x="9324" y="2112"/>
                    </a:lnTo>
                    <a:lnTo>
                      <a:pt x="9693" y="2217"/>
                    </a:lnTo>
                    <a:lnTo>
                      <a:pt x="10063" y="2358"/>
                    </a:lnTo>
                    <a:lnTo>
                      <a:pt x="10432" y="2516"/>
                    </a:lnTo>
                    <a:lnTo>
                      <a:pt x="10801" y="2692"/>
                    </a:lnTo>
                    <a:lnTo>
                      <a:pt x="11153" y="2903"/>
                    </a:lnTo>
                    <a:lnTo>
                      <a:pt x="11488" y="3114"/>
                    </a:lnTo>
                    <a:lnTo>
                      <a:pt x="11822" y="3343"/>
                    </a:lnTo>
                    <a:lnTo>
                      <a:pt x="12138" y="3589"/>
                    </a:lnTo>
                    <a:lnTo>
                      <a:pt x="12455" y="3871"/>
                    </a:lnTo>
                    <a:lnTo>
                      <a:pt x="12772" y="4152"/>
                    </a:lnTo>
                    <a:lnTo>
                      <a:pt x="14021" y="2903"/>
                    </a:lnTo>
                    <a:lnTo>
                      <a:pt x="13651" y="2552"/>
                    </a:lnTo>
                    <a:lnTo>
                      <a:pt x="13264" y="2217"/>
                    </a:lnTo>
                    <a:lnTo>
                      <a:pt x="12860" y="1918"/>
                    </a:lnTo>
                    <a:lnTo>
                      <a:pt x="12455" y="1637"/>
                    </a:lnTo>
                    <a:lnTo>
                      <a:pt x="12050" y="1373"/>
                    </a:lnTo>
                    <a:lnTo>
                      <a:pt x="11611" y="1144"/>
                    </a:lnTo>
                    <a:lnTo>
                      <a:pt x="11171" y="916"/>
                    </a:lnTo>
                    <a:lnTo>
                      <a:pt x="10731" y="722"/>
                    </a:lnTo>
                    <a:lnTo>
                      <a:pt x="10291" y="564"/>
                    </a:lnTo>
                    <a:lnTo>
                      <a:pt x="9834" y="405"/>
                    </a:lnTo>
                    <a:lnTo>
                      <a:pt x="9359" y="282"/>
                    </a:lnTo>
                    <a:lnTo>
                      <a:pt x="8902" y="194"/>
                    </a:lnTo>
                    <a:lnTo>
                      <a:pt x="8427" y="106"/>
                    </a:lnTo>
                    <a:lnTo>
                      <a:pt x="7952" y="54"/>
                    </a:lnTo>
                    <a:lnTo>
                      <a:pt x="7477" y="18"/>
                    </a:lnTo>
                    <a:lnTo>
                      <a:pt x="70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0"/>
              <p:cNvSpPr/>
              <p:nvPr/>
            </p:nvSpPr>
            <p:spPr>
              <a:xfrm>
                <a:off x="7723006" y="3444110"/>
                <a:ext cx="332406" cy="91564"/>
              </a:xfrm>
              <a:custGeom>
                <a:avLst/>
                <a:gdLst/>
                <a:ahLst/>
                <a:cxnLst/>
                <a:rect l="l" t="t" r="r" b="b"/>
                <a:pathLst>
                  <a:path w="18137" h="4996" extrusionOk="0">
                    <a:moveTo>
                      <a:pt x="8426" y="0"/>
                    </a:moveTo>
                    <a:lnTo>
                      <a:pt x="7793" y="53"/>
                    </a:lnTo>
                    <a:lnTo>
                      <a:pt x="7160" y="123"/>
                    </a:lnTo>
                    <a:lnTo>
                      <a:pt x="6544" y="246"/>
                    </a:lnTo>
                    <a:lnTo>
                      <a:pt x="5929" y="369"/>
                    </a:lnTo>
                    <a:lnTo>
                      <a:pt x="5330" y="545"/>
                    </a:lnTo>
                    <a:lnTo>
                      <a:pt x="4732" y="739"/>
                    </a:lnTo>
                    <a:lnTo>
                      <a:pt x="4152" y="968"/>
                    </a:lnTo>
                    <a:lnTo>
                      <a:pt x="3589" y="1214"/>
                    </a:lnTo>
                    <a:lnTo>
                      <a:pt x="3026" y="1495"/>
                    </a:lnTo>
                    <a:lnTo>
                      <a:pt x="2481" y="1812"/>
                    </a:lnTo>
                    <a:lnTo>
                      <a:pt x="1953" y="2146"/>
                    </a:lnTo>
                    <a:lnTo>
                      <a:pt x="1443" y="2498"/>
                    </a:lnTo>
                    <a:lnTo>
                      <a:pt x="933" y="2885"/>
                    </a:lnTo>
                    <a:lnTo>
                      <a:pt x="458" y="3307"/>
                    </a:lnTo>
                    <a:lnTo>
                      <a:pt x="0" y="3747"/>
                    </a:lnTo>
                    <a:lnTo>
                      <a:pt x="1249" y="4996"/>
                    </a:lnTo>
                    <a:lnTo>
                      <a:pt x="1636" y="4609"/>
                    </a:lnTo>
                    <a:lnTo>
                      <a:pt x="2059" y="4257"/>
                    </a:lnTo>
                    <a:lnTo>
                      <a:pt x="2481" y="3923"/>
                    </a:lnTo>
                    <a:lnTo>
                      <a:pt x="2938" y="3606"/>
                    </a:lnTo>
                    <a:lnTo>
                      <a:pt x="3378" y="3325"/>
                    </a:lnTo>
                    <a:lnTo>
                      <a:pt x="3853" y="3061"/>
                    </a:lnTo>
                    <a:lnTo>
                      <a:pt x="4328" y="2815"/>
                    </a:lnTo>
                    <a:lnTo>
                      <a:pt x="4820" y="2586"/>
                    </a:lnTo>
                    <a:lnTo>
                      <a:pt x="5330" y="2392"/>
                    </a:lnTo>
                    <a:lnTo>
                      <a:pt x="5841" y="2234"/>
                    </a:lnTo>
                    <a:lnTo>
                      <a:pt x="6368" y="2093"/>
                    </a:lnTo>
                    <a:lnTo>
                      <a:pt x="6896" y="1970"/>
                    </a:lnTo>
                    <a:lnTo>
                      <a:pt x="7424" y="1882"/>
                    </a:lnTo>
                    <a:lnTo>
                      <a:pt x="7969" y="1812"/>
                    </a:lnTo>
                    <a:lnTo>
                      <a:pt x="8514" y="1777"/>
                    </a:lnTo>
                    <a:lnTo>
                      <a:pt x="9060" y="1759"/>
                    </a:lnTo>
                    <a:lnTo>
                      <a:pt x="9623" y="1777"/>
                    </a:lnTo>
                    <a:lnTo>
                      <a:pt x="10168" y="1812"/>
                    </a:lnTo>
                    <a:lnTo>
                      <a:pt x="10696" y="1882"/>
                    </a:lnTo>
                    <a:lnTo>
                      <a:pt x="11241" y="1970"/>
                    </a:lnTo>
                    <a:lnTo>
                      <a:pt x="11769" y="2093"/>
                    </a:lnTo>
                    <a:lnTo>
                      <a:pt x="12279" y="2234"/>
                    </a:lnTo>
                    <a:lnTo>
                      <a:pt x="12789" y="2392"/>
                    </a:lnTo>
                    <a:lnTo>
                      <a:pt x="13299" y="2586"/>
                    </a:lnTo>
                    <a:lnTo>
                      <a:pt x="13792" y="2815"/>
                    </a:lnTo>
                    <a:lnTo>
                      <a:pt x="14267" y="3061"/>
                    </a:lnTo>
                    <a:lnTo>
                      <a:pt x="14742" y="3325"/>
                    </a:lnTo>
                    <a:lnTo>
                      <a:pt x="15199" y="3606"/>
                    </a:lnTo>
                    <a:lnTo>
                      <a:pt x="15639" y="3923"/>
                    </a:lnTo>
                    <a:lnTo>
                      <a:pt x="16061" y="4257"/>
                    </a:lnTo>
                    <a:lnTo>
                      <a:pt x="16483" y="4609"/>
                    </a:lnTo>
                    <a:lnTo>
                      <a:pt x="16888" y="4996"/>
                    </a:lnTo>
                    <a:lnTo>
                      <a:pt x="18137" y="3747"/>
                    </a:lnTo>
                    <a:lnTo>
                      <a:pt x="17662" y="3307"/>
                    </a:lnTo>
                    <a:lnTo>
                      <a:pt x="17187" y="2885"/>
                    </a:lnTo>
                    <a:lnTo>
                      <a:pt x="16694" y="2498"/>
                    </a:lnTo>
                    <a:lnTo>
                      <a:pt x="16167" y="2146"/>
                    </a:lnTo>
                    <a:lnTo>
                      <a:pt x="15639" y="1812"/>
                    </a:lnTo>
                    <a:lnTo>
                      <a:pt x="15094" y="1495"/>
                    </a:lnTo>
                    <a:lnTo>
                      <a:pt x="14548" y="1214"/>
                    </a:lnTo>
                    <a:lnTo>
                      <a:pt x="13968" y="968"/>
                    </a:lnTo>
                    <a:lnTo>
                      <a:pt x="13387" y="739"/>
                    </a:lnTo>
                    <a:lnTo>
                      <a:pt x="12807" y="545"/>
                    </a:lnTo>
                    <a:lnTo>
                      <a:pt x="12191" y="369"/>
                    </a:lnTo>
                    <a:lnTo>
                      <a:pt x="11575" y="246"/>
                    </a:lnTo>
                    <a:lnTo>
                      <a:pt x="10960" y="123"/>
                    </a:lnTo>
                    <a:lnTo>
                      <a:pt x="10344" y="53"/>
                    </a:lnTo>
                    <a:lnTo>
                      <a:pt x="971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0"/>
              <p:cNvSpPr/>
              <p:nvPr/>
            </p:nvSpPr>
            <p:spPr>
              <a:xfrm>
                <a:off x="7913227" y="3618514"/>
                <a:ext cx="122208" cy="81264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4434" extrusionOk="0">
                    <a:moveTo>
                      <a:pt x="563" y="1"/>
                    </a:moveTo>
                    <a:lnTo>
                      <a:pt x="422" y="54"/>
                    </a:lnTo>
                    <a:lnTo>
                      <a:pt x="317" y="106"/>
                    </a:lnTo>
                    <a:lnTo>
                      <a:pt x="211" y="194"/>
                    </a:lnTo>
                    <a:lnTo>
                      <a:pt x="123" y="300"/>
                    </a:lnTo>
                    <a:lnTo>
                      <a:pt x="53" y="423"/>
                    </a:lnTo>
                    <a:lnTo>
                      <a:pt x="18" y="546"/>
                    </a:lnTo>
                    <a:lnTo>
                      <a:pt x="0" y="687"/>
                    </a:lnTo>
                    <a:lnTo>
                      <a:pt x="0" y="3730"/>
                    </a:lnTo>
                    <a:lnTo>
                      <a:pt x="18" y="3871"/>
                    </a:lnTo>
                    <a:lnTo>
                      <a:pt x="53" y="4012"/>
                    </a:lnTo>
                    <a:lnTo>
                      <a:pt x="123" y="4117"/>
                    </a:lnTo>
                    <a:lnTo>
                      <a:pt x="211" y="4223"/>
                    </a:lnTo>
                    <a:lnTo>
                      <a:pt x="317" y="4311"/>
                    </a:lnTo>
                    <a:lnTo>
                      <a:pt x="422" y="4381"/>
                    </a:lnTo>
                    <a:lnTo>
                      <a:pt x="563" y="4416"/>
                    </a:lnTo>
                    <a:lnTo>
                      <a:pt x="704" y="4434"/>
                    </a:lnTo>
                    <a:lnTo>
                      <a:pt x="5963" y="4434"/>
                    </a:lnTo>
                    <a:lnTo>
                      <a:pt x="6104" y="4416"/>
                    </a:lnTo>
                    <a:lnTo>
                      <a:pt x="6227" y="4381"/>
                    </a:lnTo>
                    <a:lnTo>
                      <a:pt x="6350" y="4311"/>
                    </a:lnTo>
                    <a:lnTo>
                      <a:pt x="6456" y="4223"/>
                    </a:lnTo>
                    <a:lnTo>
                      <a:pt x="6544" y="4117"/>
                    </a:lnTo>
                    <a:lnTo>
                      <a:pt x="6597" y="4012"/>
                    </a:lnTo>
                    <a:lnTo>
                      <a:pt x="6650" y="3871"/>
                    </a:lnTo>
                    <a:lnTo>
                      <a:pt x="6667" y="3730"/>
                    </a:lnTo>
                    <a:lnTo>
                      <a:pt x="6667" y="687"/>
                    </a:lnTo>
                    <a:lnTo>
                      <a:pt x="6650" y="546"/>
                    </a:lnTo>
                    <a:lnTo>
                      <a:pt x="6597" y="423"/>
                    </a:lnTo>
                    <a:lnTo>
                      <a:pt x="6544" y="300"/>
                    </a:lnTo>
                    <a:lnTo>
                      <a:pt x="6456" y="194"/>
                    </a:lnTo>
                    <a:lnTo>
                      <a:pt x="6350" y="106"/>
                    </a:lnTo>
                    <a:lnTo>
                      <a:pt x="6227" y="54"/>
                    </a:lnTo>
                    <a:lnTo>
                      <a:pt x="6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0"/>
              <p:cNvSpPr/>
              <p:nvPr/>
            </p:nvSpPr>
            <p:spPr>
              <a:xfrm>
                <a:off x="7934817" y="3573392"/>
                <a:ext cx="79010" cy="45141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2463" extrusionOk="0">
                    <a:moveTo>
                      <a:pt x="2147" y="0"/>
                    </a:moveTo>
                    <a:lnTo>
                      <a:pt x="1936" y="18"/>
                    </a:lnTo>
                    <a:lnTo>
                      <a:pt x="1725" y="53"/>
                    </a:lnTo>
                    <a:lnTo>
                      <a:pt x="1514" y="106"/>
                    </a:lnTo>
                    <a:lnTo>
                      <a:pt x="1320" y="176"/>
                    </a:lnTo>
                    <a:lnTo>
                      <a:pt x="1127" y="264"/>
                    </a:lnTo>
                    <a:lnTo>
                      <a:pt x="951" y="369"/>
                    </a:lnTo>
                    <a:lnTo>
                      <a:pt x="792" y="493"/>
                    </a:lnTo>
                    <a:lnTo>
                      <a:pt x="634" y="633"/>
                    </a:lnTo>
                    <a:lnTo>
                      <a:pt x="493" y="792"/>
                    </a:lnTo>
                    <a:lnTo>
                      <a:pt x="370" y="950"/>
                    </a:lnTo>
                    <a:lnTo>
                      <a:pt x="265" y="1143"/>
                    </a:lnTo>
                    <a:lnTo>
                      <a:pt x="177" y="1319"/>
                    </a:lnTo>
                    <a:lnTo>
                      <a:pt x="89" y="1513"/>
                    </a:lnTo>
                    <a:lnTo>
                      <a:pt x="36" y="1724"/>
                    </a:lnTo>
                    <a:lnTo>
                      <a:pt x="18" y="1935"/>
                    </a:lnTo>
                    <a:lnTo>
                      <a:pt x="1" y="2164"/>
                    </a:lnTo>
                    <a:lnTo>
                      <a:pt x="1" y="2463"/>
                    </a:lnTo>
                    <a:lnTo>
                      <a:pt x="599" y="2463"/>
                    </a:lnTo>
                    <a:lnTo>
                      <a:pt x="599" y="2164"/>
                    </a:lnTo>
                    <a:lnTo>
                      <a:pt x="599" y="2005"/>
                    </a:lnTo>
                    <a:lnTo>
                      <a:pt x="634" y="1847"/>
                    </a:lnTo>
                    <a:lnTo>
                      <a:pt x="669" y="1689"/>
                    </a:lnTo>
                    <a:lnTo>
                      <a:pt x="722" y="1548"/>
                    </a:lnTo>
                    <a:lnTo>
                      <a:pt x="792" y="1425"/>
                    </a:lnTo>
                    <a:lnTo>
                      <a:pt x="863" y="1284"/>
                    </a:lnTo>
                    <a:lnTo>
                      <a:pt x="951" y="1179"/>
                    </a:lnTo>
                    <a:lnTo>
                      <a:pt x="1056" y="1055"/>
                    </a:lnTo>
                    <a:lnTo>
                      <a:pt x="1162" y="968"/>
                    </a:lnTo>
                    <a:lnTo>
                      <a:pt x="1285" y="862"/>
                    </a:lnTo>
                    <a:lnTo>
                      <a:pt x="1408" y="792"/>
                    </a:lnTo>
                    <a:lnTo>
                      <a:pt x="1549" y="721"/>
                    </a:lnTo>
                    <a:lnTo>
                      <a:pt x="1689" y="668"/>
                    </a:lnTo>
                    <a:lnTo>
                      <a:pt x="1848" y="633"/>
                    </a:lnTo>
                    <a:lnTo>
                      <a:pt x="1989" y="616"/>
                    </a:lnTo>
                    <a:lnTo>
                      <a:pt x="2147" y="598"/>
                    </a:lnTo>
                    <a:lnTo>
                      <a:pt x="2305" y="616"/>
                    </a:lnTo>
                    <a:lnTo>
                      <a:pt x="2463" y="633"/>
                    </a:lnTo>
                    <a:lnTo>
                      <a:pt x="2622" y="668"/>
                    </a:lnTo>
                    <a:lnTo>
                      <a:pt x="2763" y="721"/>
                    </a:lnTo>
                    <a:lnTo>
                      <a:pt x="2886" y="792"/>
                    </a:lnTo>
                    <a:lnTo>
                      <a:pt x="3026" y="862"/>
                    </a:lnTo>
                    <a:lnTo>
                      <a:pt x="3150" y="968"/>
                    </a:lnTo>
                    <a:lnTo>
                      <a:pt x="3255" y="1055"/>
                    </a:lnTo>
                    <a:lnTo>
                      <a:pt x="3361" y="1179"/>
                    </a:lnTo>
                    <a:lnTo>
                      <a:pt x="3449" y="1284"/>
                    </a:lnTo>
                    <a:lnTo>
                      <a:pt x="3519" y="1425"/>
                    </a:lnTo>
                    <a:lnTo>
                      <a:pt x="3589" y="1548"/>
                    </a:lnTo>
                    <a:lnTo>
                      <a:pt x="3642" y="1689"/>
                    </a:lnTo>
                    <a:lnTo>
                      <a:pt x="3677" y="1847"/>
                    </a:lnTo>
                    <a:lnTo>
                      <a:pt x="3695" y="2005"/>
                    </a:lnTo>
                    <a:lnTo>
                      <a:pt x="3712" y="2164"/>
                    </a:lnTo>
                    <a:lnTo>
                      <a:pt x="3712" y="2463"/>
                    </a:lnTo>
                    <a:lnTo>
                      <a:pt x="4311" y="2463"/>
                    </a:lnTo>
                    <a:lnTo>
                      <a:pt x="4311" y="2164"/>
                    </a:lnTo>
                    <a:lnTo>
                      <a:pt x="4293" y="1935"/>
                    </a:lnTo>
                    <a:lnTo>
                      <a:pt x="4258" y="1724"/>
                    </a:lnTo>
                    <a:lnTo>
                      <a:pt x="4205" y="1513"/>
                    </a:lnTo>
                    <a:lnTo>
                      <a:pt x="4135" y="1319"/>
                    </a:lnTo>
                    <a:lnTo>
                      <a:pt x="4047" y="1143"/>
                    </a:lnTo>
                    <a:lnTo>
                      <a:pt x="3941" y="950"/>
                    </a:lnTo>
                    <a:lnTo>
                      <a:pt x="3818" y="792"/>
                    </a:lnTo>
                    <a:lnTo>
                      <a:pt x="3677" y="633"/>
                    </a:lnTo>
                    <a:lnTo>
                      <a:pt x="3519" y="493"/>
                    </a:lnTo>
                    <a:lnTo>
                      <a:pt x="3361" y="369"/>
                    </a:lnTo>
                    <a:lnTo>
                      <a:pt x="3185" y="264"/>
                    </a:lnTo>
                    <a:lnTo>
                      <a:pt x="2991" y="176"/>
                    </a:lnTo>
                    <a:lnTo>
                      <a:pt x="2798" y="106"/>
                    </a:lnTo>
                    <a:lnTo>
                      <a:pt x="2587" y="53"/>
                    </a:lnTo>
                    <a:lnTo>
                      <a:pt x="2376" y="18"/>
                    </a:lnTo>
                    <a:lnTo>
                      <a:pt x="21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2" name="Google Shape;1182;p30"/>
            <p:cNvSpPr/>
            <p:nvPr/>
          </p:nvSpPr>
          <p:spPr>
            <a:xfrm>
              <a:off x="7832463" y="3330250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30"/>
          <p:cNvGrpSpPr/>
          <p:nvPr/>
        </p:nvGrpSpPr>
        <p:grpSpPr>
          <a:xfrm>
            <a:off x="3187602" y="913977"/>
            <a:ext cx="2769120" cy="1698739"/>
            <a:chOff x="3187602" y="913977"/>
            <a:chExt cx="2769120" cy="1698739"/>
          </a:xfrm>
        </p:grpSpPr>
        <p:grpSp>
          <p:nvGrpSpPr>
            <p:cNvPr id="1225" name="Google Shape;1225;p30"/>
            <p:cNvGrpSpPr/>
            <p:nvPr/>
          </p:nvGrpSpPr>
          <p:grpSpPr>
            <a:xfrm>
              <a:off x="3187602" y="913977"/>
              <a:ext cx="2769120" cy="1698739"/>
              <a:chOff x="3187602" y="913977"/>
              <a:chExt cx="2769120" cy="1698739"/>
            </a:xfrm>
          </p:grpSpPr>
          <p:sp>
            <p:nvSpPr>
              <p:cNvPr id="1226" name="Google Shape;1226;p30"/>
              <p:cNvSpPr/>
              <p:nvPr/>
            </p:nvSpPr>
            <p:spPr>
              <a:xfrm>
                <a:off x="3472925" y="1086769"/>
                <a:ext cx="2220725" cy="1439863"/>
              </a:xfrm>
              <a:custGeom>
                <a:avLst/>
                <a:gdLst/>
                <a:ahLst/>
                <a:cxnLst/>
                <a:rect l="l" t="t" r="r" b="b"/>
                <a:pathLst>
                  <a:path w="121169" h="78563" extrusionOk="0">
                    <a:moveTo>
                      <a:pt x="8884" y="1"/>
                    </a:moveTo>
                    <a:lnTo>
                      <a:pt x="8427" y="18"/>
                    </a:lnTo>
                    <a:lnTo>
                      <a:pt x="7969" y="54"/>
                    </a:lnTo>
                    <a:lnTo>
                      <a:pt x="7529" y="106"/>
                    </a:lnTo>
                    <a:lnTo>
                      <a:pt x="7090" y="194"/>
                    </a:lnTo>
                    <a:lnTo>
                      <a:pt x="6668" y="282"/>
                    </a:lnTo>
                    <a:lnTo>
                      <a:pt x="6245" y="405"/>
                    </a:lnTo>
                    <a:lnTo>
                      <a:pt x="5823" y="546"/>
                    </a:lnTo>
                    <a:lnTo>
                      <a:pt x="5419" y="704"/>
                    </a:lnTo>
                    <a:lnTo>
                      <a:pt x="5032" y="880"/>
                    </a:lnTo>
                    <a:lnTo>
                      <a:pt x="4645" y="1074"/>
                    </a:lnTo>
                    <a:lnTo>
                      <a:pt x="4275" y="1303"/>
                    </a:lnTo>
                    <a:lnTo>
                      <a:pt x="3923" y="1531"/>
                    </a:lnTo>
                    <a:lnTo>
                      <a:pt x="3571" y="1778"/>
                    </a:lnTo>
                    <a:lnTo>
                      <a:pt x="3237" y="2041"/>
                    </a:lnTo>
                    <a:lnTo>
                      <a:pt x="2903" y="2323"/>
                    </a:lnTo>
                    <a:lnTo>
                      <a:pt x="2604" y="2604"/>
                    </a:lnTo>
                    <a:lnTo>
                      <a:pt x="2305" y="2921"/>
                    </a:lnTo>
                    <a:lnTo>
                      <a:pt x="2023" y="3238"/>
                    </a:lnTo>
                    <a:lnTo>
                      <a:pt x="1760" y="3572"/>
                    </a:lnTo>
                    <a:lnTo>
                      <a:pt x="1513" y="3924"/>
                    </a:lnTo>
                    <a:lnTo>
                      <a:pt x="1285" y="4293"/>
                    </a:lnTo>
                    <a:lnTo>
                      <a:pt x="1074" y="4662"/>
                    </a:lnTo>
                    <a:lnTo>
                      <a:pt x="880" y="5032"/>
                    </a:lnTo>
                    <a:lnTo>
                      <a:pt x="704" y="5436"/>
                    </a:lnTo>
                    <a:lnTo>
                      <a:pt x="546" y="5841"/>
                    </a:lnTo>
                    <a:lnTo>
                      <a:pt x="405" y="6246"/>
                    </a:lnTo>
                    <a:lnTo>
                      <a:pt x="282" y="6668"/>
                    </a:lnTo>
                    <a:lnTo>
                      <a:pt x="176" y="7108"/>
                    </a:lnTo>
                    <a:lnTo>
                      <a:pt x="106" y="7530"/>
                    </a:lnTo>
                    <a:lnTo>
                      <a:pt x="53" y="7987"/>
                    </a:lnTo>
                    <a:lnTo>
                      <a:pt x="18" y="8427"/>
                    </a:lnTo>
                    <a:lnTo>
                      <a:pt x="0" y="8884"/>
                    </a:lnTo>
                    <a:lnTo>
                      <a:pt x="0" y="69679"/>
                    </a:lnTo>
                    <a:lnTo>
                      <a:pt x="18" y="70136"/>
                    </a:lnTo>
                    <a:lnTo>
                      <a:pt x="53" y="70594"/>
                    </a:lnTo>
                    <a:lnTo>
                      <a:pt x="106" y="71034"/>
                    </a:lnTo>
                    <a:lnTo>
                      <a:pt x="176" y="71473"/>
                    </a:lnTo>
                    <a:lnTo>
                      <a:pt x="282" y="71896"/>
                    </a:lnTo>
                    <a:lnTo>
                      <a:pt x="405" y="72318"/>
                    </a:lnTo>
                    <a:lnTo>
                      <a:pt x="546" y="72740"/>
                    </a:lnTo>
                    <a:lnTo>
                      <a:pt x="704" y="73145"/>
                    </a:lnTo>
                    <a:lnTo>
                      <a:pt x="880" y="73532"/>
                    </a:lnTo>
                    <a:lnTo>
                      <a:pt x="1074" y="73919"/>
                    </a:lnTo>
                    <a:lnTo>
                      <a:pt x="1285" y="74288"/>
                    </a:lnTo>
                    <a:lnTo>
                      <a:pt x="1513" y="74640"/>
                    </a:lnTo>
                    <a:lnTo>
                      <a:pt x="1760" y="74992"/>
                    </a:lnTo>
                    <a:lnTo>
                      <a:pt x="2023" y="75326"/>
                    </a:lnTo>
                    <a:lnTo>
                      <a:pt x="2305" y="75660"/>
                    </a:lnTo>
                    <a:lnTo>
                      <a:pt x="2604" y="75959"/>
                    </a:lnTo>
                    <a:lnTo>
                      <a:pt x="2903" y="76258"/>
                    </a:lnTo>
                    <a:lnTo>
                      <a:pt x="3237" y="76540"/>
                    </a:lnTo>
                    <a:lnTo>
                      <a:pt x="3571" y="76804"/>
                    </a:lnTo>
                    <a:lnTo>
                      <a:pt x="3923" y="77050"/>
                    </a:lnTo>
                    <a:lnTo>
                      <a:pt x="4275" y="77278"/>
                    </a:lnTo>
                    <a:lnTo>
                      <a:pt x="4645" y="77490"/>
                    </a:lnTo>
                    <a:lnTo>
                      <a:pt x="5032" y="77683"/>
                    </a:lnTo>
                    <a:lnTo>
                      <a:pt x="5419" y="77859"/>
                    </a:lnTo>
                    <a:lnTo>
                      <a:pt x="5823" y="78017"/>
                    </a:lnTo>
                    <a:lnTo>
                      <a:pt x="6245" y="78158"/>
                    </a:lnTo>
                    <a:lnTo>
                      <a:pt x="6668" y="78281"/>
                    </a:lnTo>
                    <a:lnTo>
                      <a:pt x="7090" y="78387"/>
                    </a:lnTo>
                    <a:lnTo>
                      <a:pt x="7529" y="78457"/>
                    </a:lnTo>
                    <a:lnTo>
                      <a:pt x="7969" y="78510"/>
                    </a:lnTo>
                    <a:lnTo>
                      <a:pt x="8427" y="78545"/>
                    </a:lnTo>
                    <a:lnTo>
                      <a:pt x="8884" y="78563"/>
                    </a:lnTo>
                    <a:lnTo>
                      <a:pt x="112285" y="78563"/>
                    </a:lnTo>
                    <a:lnTo>
                      <a:pt x="112742" y="78545"/>
                    </a:lnTo>
                    <a:lnTo>
                      <a:pt x="113182" y="78510"/>
                    </a:lnTo>
                    <a:lnTo>
                      <a:pt x="113639" y="78457"/>
                    </a:lnTo>
                    <a:lnTo>
                      <a:pt x="114061" y="78387"/>
                    </a:lnTo>
                    <a:lnTo>
                      <a:pt x="114501" y="78281"/>
                    </a:lnTo>
                    <a:lnTo>
                      <a:pt x="114923" y="78158"/>
                    </a:lnTo>
                    <a:lnTo>
                      <a:pt x="115328" y="78017"/>
                    </a:lnTo>
                    <a:lnTo>
                      <a:pt x="115732" y="77859"/>
                    </a:lnTo>
                    <a:lnTo>
                      <a:pt x="116137" y="77683"/>
                    </a:lnTo>
                    <a:lnTo>
                      <a:pt x="116506" y="77490"/>
                    </a:lnTo>
                    <a:lnTo>
                      <a:pt x="116893" y="77278"/>
                    </a:lnTo>
                    <a:lnTo>
                      <a:pt x="117245" y="77050"/>
                    </a:lnTo>
                    <a:lnTo>
                      <a:pt x="117597" y="76804"/>
                    </a:lnTo>
                    <a:lnTo>
                      <a:pt x="117931" y="76540"/>
                    </a:lnTo>
                    <a:lnTo>
                      <a:pt x="118248" y="76258"/>
                    </a:lnTo>
                    <a:lnTo>
                      <a:pt x="118565" y="75959"/>
                    </a:lnTo>
                    <a:lnTo>
                      <a:pt x="118846" y="75660"/>
                    </a:lnTo>
                    <a:lnTo>
                      <a:pt x="119127" y="75326"/>
                    </a:lnTo>
                    <a:lnTo>
                      <a:pt x="119391" y="74992"/>
                    </a:lnTo>
                    <a:lnTo>
                      <a:pt x="119638" y="74640"/>
                    </a:lnTo>
                    <a:lnTo>
                      <a:pt x="119884" y="74288"/>
                    </a:lnTo>
                    <a:lnTo>
                      <a:pt x="120095" y="73919"/>
                    </a:lnTo>
                    <a:lnTo>
                      <a:pt x="120289" y="73532"/>
                    </a:lnTo>
                    <a:lnTo>
                      <a:pt x="120464" y="73145"/>
                    </a:lnTo>
                    <a:lnTo>
                      <a:pt x="120623" y="72740"/>
                    </a:lnTo>
                    <a:lnTo>
                      <a:pt x="120763" y="72318"/>
                    </a:lnTo>
                    <a:lnTo>
                      <a:pt x="120887" y="71896"/>
                    </a:lnTo>
                    <a:lnTo>
                      <a:pt x="120975" y="71473"/>
                    </a:lnTo>
                    <a:lnTo>
                      <a:pt x="121063" y="71034"/>
                    </a:lnTo>
                    <a:lnTo>
                      <a:pt x="121115" y="70594"/>
                    </a:lnTo>
                    <a:lnTo>
                      <a:pt x="121150" y="70136"/>
                    </a:lnTo>
                    <a:lnTo>
                      <a:pt x="121168" y="69679"/>
                    </a:lnTo>
                    <a:lnTo>
                      <a:pt x="121168" y="8884"/>
                    </a:lnTo>
                    <a:lnTo>
                      <a:pt x="121150" y="8427"/>
                    </a:lnTo>
                    <a:lnTo>
                      <a:pt x="121115" y="7987"/>
                    </a:lnTo>
                    <a:lnTo>
                      <a:pt x="121063" y="7530"/>
                    </a:lnTo>
                    <a:lnTo>
                      <a:pt x="120975" y="7108"/>
                    </a:lnTo>
                    <a:lnTo>
                      <a:pt x="120887" y="6668"/>
                    </a:lnTo>
                    <a:lnTo>
                      <a:pt x="120763" y="6246"/>
                    </a:lnTo>
                    <a:lnTo>
                      <a:pt x="120623" y="5841"/>
                    </a:lnTo>
                    <a:lnTo>
                      <a:pt x="120464" y="5436"/>
                    </a:lnTo>
                    <a:lnTo>
                      <a:pt x="120289" y="5032"/>
                    </a:lnTo>
                    <a:lnTo>
                      <a:pt x="120095" y="4662"/>
                    </a:lnTo>
                    <a:lnTo>
                      <a:pt x="119884" y="4293"/>
                    </a:lnTo>
                    <a:lnTo>
                      <a:pt x="119638" y="3924"/>
                    </a:lnTo>
                    <a:lnTo>
                      <a:pt x="119391" y="3572"/>
                    </a:lnTo>
                    <a:lnTo>
                      <a:pt x="119127" y="3238"/>
                    </a:lnTo>
                    <a:lnTo>
                      <a:pt x="118846" y="2921"/>
                    </a:lnTo>
                    <a:lnTo>
                      <a:pt x="118565" y="2604"/>
                    </a:lnTo>
                    <a:lnTo>
                      <a:pt x="118248" y="2323"/>
                    </a:lnTo>
                    <a:lnTo>
                      <a:pt x="117931" y="2041"/>
                    </a:lnTo>
                    <a:lnTo>
                      <a:pt x="117597" y="1778"/>
                    </a:lnTo>
                    <a:lnTo>
                      <a:pt x="117245" y="1531"/>
                    </a:lnTo>
                    <a:lnTo>
                      <a:pt x="116893" y="1303"/>
                    </a:lnTo>
                    <a:lnTo>
                      <a:pt x="116506" y="1074"/>
                    </a:lnTo>
                    <a:lnTo>
                      <a:pt x="116137" y="880"/>
                    </a:lnTo>
                    <a:lnTo>
                      <a:pt x="115732" y="704"/>
                    </a:lnTo>
                    <a:lnTo>
                      <a:pt x="115328" y="546"/>
                    </a:lnTo>
                    <a:lnTo>
                      <a:pt x="114923" y="405"/>
                    </a:lnTo>
                    <a:lnTo>
                      <a:pt x="114501" y="282"/>
                    </a:lnTo>
                    <a:lnTo>
                      <a:pt x="114061" y="194"/>
                    </a:lnTo>
                    <a:lnTo>
                      <a:pt x="113639" y="106"/>
                    </a:lnTo>
                    <a:lnTo>
                      <a:pt x="113182" y="54"/>
                    </a:lnTo>
                    <a:lnTo>
                      <a:pt x="112742" y="18"/>
                    </a:lnTo>
                    <a:lnTo>
                      <a:pt x="11228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0"/>
              <p:cNvSpPr/>
              <p:nvPr/>
            </p:nvSpPr>
            <p:spPr>
              <a:xfrm>
                <a:off x="3472925" y="1086769"/>
                <a:ext cx="2220725" cy="1439863"/>
              </a:xfrm>
              <a:custGeom>
                <a:avLst/>
                <a:gdLst/>
                <a:ahLst/>
                <a:cxnLst/>
                <a:rect l="l" t="t" r="r" b="b"/>
                <a:pathLst>
                  <a:path w="121169" h="78563" fill="none" extrusionOk="0">
                    <a:moveTo>
                      <a:pt x="112285" y="78563"/>
                    </a:moveTo>
                    <a:lnTo>
                      <a:pt x="8884" y="78563"/>
                    </a:lnTo>
                    <a:lnTo>
                      <a:pt x="8884" y="78563"/>
                    </a:lnTo>
                    <a:lnTo>
                      <a:pt x="8427" y="78545"/>
                    </a:lnTo>
                    <a:lnTo>
                      <a:pt x="7969" y="78510"/>
                    </a:lnTo>
                    <a:lnTo>
                      <a:pt x="7529" y="78457"/>
                    </a:lnTo>
                    <a:lnTo>
                      <a:pt x="7090" y="78387"/>
                    </a:lnTo>
                    <a:lnTo>
                      <a:pt x="6668" y="78281"/>
                    </a:lnTo>
                    <a:lnTo>
                      <a:pt x="6245" y="78158"/>
                    </a:lnTo>
                    <a:lnTo>
                      <a:pt x="5823" y="78017"/>
                    </a:lnTo>
                    <a:lnTo>
                      <a:pt x="5419" y="77859"/>
                    </a:lnTo>
                    <a:lnTo>
                      <a:pt x="5032" y="77683"/>
                    </a:lnTo>
                    <a:lnTo>
                      <a:pt x="4645" y="77490"/>
                    </a:lnTo>
                    <a:lnTo>
                      <a:pt x="4275" y="77278"/>
                    </a:lnTo>
                    <a:lnTo>
                      <a:pt x="3923" y="77050"/>
                    </a:lnTo>
                    <a:lnTo>
                      <a:pt x="3571" y="76804"/>
                    </a:lnTo>
                    <a:lnTo>
                      <a:pt x="3237" y="76540"/>
                    </a:lnTo>
                    <a:lnTo>
                      <a:pt x="2903" y="76258"/>
                    </a:lnTo>
                    <a:lnTo>
                      <a:pt x="2604" y="75959"/>
                    </a:lnTo>
                    <a:lnTo>
                      <a:pt x="2305" y="75660"/>
                    </a:lnTo>
                    <a:lnTo>
                      <a:pt x="2023" y="75326"/>
                    </a:lnTo>
                    <a:lnTo>
                      <a:pt x="1760" y="74992"/>
                    </a:lnTo>
                    <a:lnTo>
                      <a:pt x="1513" y="74640"/>
                    </a:lnTo>
                    <a:lnTo>
                      <a:pt x="1285" y="74288"/>
                    </a:lnTo>
                    <a:lnTo>
                      <a:pt x="1074" y="73919"/>
                    </a:lnTo>
                    <a:lnTo>
                      <a:pt x="880" y="73532"/>
                    </a:lnTo>
                    <a:lnTo>
                      <a:pt x="704" y="73145"/>
                    </a:lnTo>
                    <a:lnTo>
                      <a:pt x="546" y="72740"/>
                    </a:lnTo>
                    <a:lnTo>
                      <a:pt x="405" y="72318"/>
                    </a:lnTo>
                    <a:lnTo>
                      <a:pt x="282" y="71896"/>
                    </a:lnTo>
                    <a:lnTo>
                      <a:pt x="176" y="71473"/>
                    </a:lnTo>
                    <a:lnTo>
                      <a:pt x="106" y="71034"/>
                    </a:lnTo>
                    <a:lnTo>
                      <a:pt x="53" y="70594"/>
                    </a:lnTo>
                    <a:lnTo>
                      <a:pt x="18" y="70136"/>
                    </a:lnTo>
                    <a:lnTo>
                      <a:pt x="0" y="69679"/>
                    </a:lnTo>
                    <a:lnTo>
                      <a:pt x="0" y="8884"/>
                    </a:lnTo>
                    <a:lnTo>
                      <a:pt x="0" y="8884"/>
                    </a:lnTo>
                    <a:lnTo>
                      <a:pt x="18" y="8427"/>
                    </a:lnTo>
                    <a:lnTo>
                      <a:pt x="53" y="7987"/>
                    </a:lnTo>
                    <a:lnTo>
                      <a:pt x="106" y="7530"/>
                    </a:lnTo>
                    <a:lnTo>
                      <a:pt x="176" y="7108"/>
                    </a:lnTo>
                    <a:lnTo>
                      <a:pt x="282" y="6668"/>
                    </a:lnTo>
                    <a:lnTo>
                      <a:pt x="405" y="6246"/>
                    </a:lnTo>
                    <a:lnTo>
                      <a:pt x="546" y="5841"/>
                    </a:lnTo>
                    <a:lnTo>
                      <a:pt x="704" y="5436"/>
                    </a:lnTo>
                    <a:lnTo>
                      <a:pt x="880" y="5032"/>
                    </a:lnTo>
                    <a:lnTo>
                      <a:pt x="1074" y="4662"/>
                    </a:lnTo>
                    <a:lnTo>
                      <a:pt x="1285" y="4293"/>
                    </a:lnTo>
                    <a:lnTo>
                      <a:pt x="1513" y="3924"/>
                    </a:lnTo>
                    <a:lnTo>
                      <a:pt x="1760" y="3572"/>
                    </a:lnTo>
                    <a:lnTo>
                      <a:pt x="2023" y="3238"/>
                    </a:lnTo>
                    <a:lnTo>
                      <a:pt x="2305" y="2921"/>
                    </a:lnTo>
                    <a:lnTo>
                      <a:pt x="2604" y="2604"/>
                    </a:lnTo>
                    <a:lnTo>
                      <a:pt x="2903" y="2323"/>
                    </a:lnTo>
                    <a:lnTo>
                      <a:pt x="3237" y="2041"/>
                    </a:lnTo>
                    <a:lnTo>
                      <a:pt x="3571" y="1778"/>
                    </a:lnTo>
                    <a:lnTo>
                      <a:pt x="3923" y="1531"/>
                    </a:lnTo>
                    <a:lnTo>
                      <a:pt x="4275" y="1303"/>
                    </a:lnTo>
                    <a:lnTo>
                      <a:pt x="4645" y="1074"/>
                    </a:lnTo>
                    <a:lnTo>
                      <a:pt x="5032" y="880"/>
                    </a:lnTo>
                    <a:lnTo>
                      <a:pt x="5419" y="704"/>
                    </a:lnTo>
                    <a:lnTo>
                      <a:pt x="5823" y="546"/>
                    </a:lnTo>
                    <a:lnTo>
                      <a:pt x="6245" y="405"/>
                    </a:lnTo>
                    <a:lnTo>
                      <a:pt x="6668" y="282"/>
                    </a:lnTo>
                    <a:lnTo>
                      <a:pt x="7090" y="194"/>
                    </a:lnTo>
                    <a:lnTo>
                      <a:pt x="7529" y="106"/>
                    </a:lnTo>
                    <a:lnTo>
                      <a:pt x="7969" y="54"/>
                    </a:lnTo>
                    <a:lnTo>
                      <a:pt x="8427" y="18"/>
                    </a:lnTo>
                    <a:lnTo>
                      <a:pt x="8884" y="1"/>
                    </a:lnTo>
                    <a:lnTo>
                      <a:pt x="112285" y="1"/>
                    </a:lnTo>
                    <a:lnTo>
                      <a:pt x="112285" y="1"/>
                    </a:lnTo>
                    <a:lnTo>
                      <a:pt x="112742" y="18"/>
                    </a:lnTo>
                    <a:lnTo>
                      <a:pt x="113182" y="54"/>
                    </a:lnTo>
                    <a:lnTo>
                      <a:pt x="113639" y="106"/>
                    </a:lnTo>
                    <a:lnTo>
                      <a:pt x="114061" y="194"/>
                    </a:lnTo>
                    <a:lnTo>
                      <a:pt x="114501" y="282"/>
                    </a:lnTo>
                    <a:lnTo>
                      <a:pt x="114923" y="405"/>
                    </a:lnTo>
                    <a:lnTo>
                      <a:pt x="115328" y="546"/>
                    </a:lnTo>
                    <a:lnTo>
                      <a:pt x="115732" y="704"/>
                    </a:lnTo>
                    <a:lnTo>
                      <a:pt x="116137" y="880"/>
                    </a:lnTo>
                    <a:lnTo>
                      <a:pt x="116506" y="1074"/>
                    </a:lnTo>
                    <a:lnTo>
                      <a:pt x="116893" y="1303"/>
                    </a:lnTo>
                    <a:lnTo>
                      <a:pt x="117245" y="1531"/>
                    </a:lnTo>
                    <a:lnTo>
                      <a:pt x="117597" y="1778"/>
                    </a:lnTo>
                    <a:lnTo>
                      <a:pt x="117931" y="2041"/>
                    </a:lnTo>
                    <a:lnTo>
                      <a:pt x="118248" y="2323"/>
                    </a:lnTo>
                    <a:lnTo>
                      <a:pt x="118565" y="2604"/>
                    </a:lnTo>
                    <a:lnTo>
                      <a:pt x="118846" y="2921"/>
                    </a:lnTo>
                    <a:lnTo>
                      <a:pt x="119127" y="3238"/>
                    </a:lnTo>
                    <a:lnTo>
                      <a:pt x="119391" y="3572"/>
                    </a:lnTo>
                    <a:lnTo>
                      <a:pt x="119638" y="3924"/>
                    </a:lnTo>
                    <a:lnTo>
                      <a:pt x="119884" y="4293"/>
                    </a:lnTo>
                    <a:lnTo>
                      <a:pt x="120095" y="4662"/>
                    </a:lnTo>
                    <a:lnTo>
                      <a:pt x="120289" y="5032"/>
                    </a:lnTo>
                    <a:lnTo>
                      <a:pt x="120464" y="5436"/>
                    </a:lnTo>
                    <a:lnTo>
                      <a:pt x="120623" y="5841"/>
                    </a:lnTo>
                    <a:lnTo>
                      <a:pt x="120763" y="6246"/>
                    </a:lnTo>
                    <a:lnTo>
                      <a:pt x="120887" y="6668"/>
                    </a:lnTo>
                    <a:lnTo>
                      <a:pt x="120975" y="7108"/>
                    </a:lnTo>
                    <a:lnTo>
                      <a:pt x="121063" y="7530"/>
                    </a:lnTo>
                    <a:lnTo>
                      <a:pt x="121115" y="7987"/>
                    </a:lnTo>
                    <a:lnTo>
                      <a:pt x="121150" y="8427"/>
                    </a:lnTo>
                    <a:lnTo>
                      <a:pt x="121168" y="8884"/>
                    </a:lnTo>
                    <a:lnTo>
                      <a:pt x="121168" y="69679"/>
                    </a:lnTo>
                    <a:lnTo>
                      <a:pt x="121168" y="69679"/>
                    </a:lnTo>
                    <a:lnTo>
                      <a:pt x="121150" y="70136"/>
                    </a:lnTo>
                    <a:lnTo>
                      <a:pt x="121115" y="70594"/>
                    </a:lnTo>
                    <a:lnTo>
                      <a:pt x="121063" y="71034"/>
                    </a:lnTo>
                    <a:lnTo>
                      <a:pt x="120975" y="71473"/>
                    </a:lnTo>
                    <a:lnTo>
                      <a:pt x="120887" y="71896"/>
                    </a:lnTo>
                    <a:lnTo>
                      <a:pt x="120763" y="72318"/>
                    </a:lnTo>
                    <a:lnTo>
                      <a:pt x="120623" y="72740"/>
                    </a:lnTo>
                    <a:lnTo>
                      <a:pt x="120464" y="73145"/>
                    </a:lnTo>
                    <a:lnTo>
                      <a:pt x="120289" y="73532"/>
                    </a:lnTo>
                    <a:lnTo>
                      <a:pt x="120095" y="73919"/>
                    </a:lnTo>
                    <a:lnTo>
                      <a:pt x="119884" y="74288"/>
                    </a:lnTo>
                    <a:lnTo>
                      <a:pt x="119638" y="74640"/>
                    </a:lnTo>
                    <a:lnTo>
                      <a:pt x="119391" y="74992"/>
                    </a:lnTo>
                    <a:lnTo>
                      <a:pt x="119127" y="75326"/>
                    </a:lnTo>
                    <a:lnTo>
                      <a:pt x="118846" y="75660"/>
                    </a:lnTo>
                    <a:lnTo>
                      <a:pt x="118565" y="75959"/>
                    </a:lnTo>
                    <a:lnTo>
                      <a:pt x="118248" y="76258"/>
                    </a:lnTo>
                    <a:lnTo>
                      <a:pt x="117931" y="76540"/>
                    </a:lnTo>
                    <a:lnTo>
                      <a:pt x="117597" y="76804"/>
                    </a:lnTo>
                    <a:lnTo>
                      <a:pt x="117245" y="77050"/>
                    </a:lnTo>
                    <a:lnTo>
                      <a:pt x="116893" y="77278"/>
                    </a:lnTo>
                    <a:lnTo>
                      <a:pt x="116506" y="77490"/>
                    </a:lnTo>
                    <a:lnTo>
                      <a:pt x="116137" y="77683"/>
                    </a:lnTo>
                    <a:lnTo>
                      <a:pt x="115732" y="77859"/>
                    </a:lnTo>
                    <a:lnTo>
                      <a:pt x="115328" y="78017"/>
                    </a:lnTo>
                    <a:lnTo>
                      <a:pt x="114923" y="78158"/>
                    </a:lnTo>
                    <a:lnTo>
                      <a:pt x="114501" y="78281"/>
                    </a:lnTo>
                    <a:lnTo>
                      <a:pt x="114061" y="78387"/>
                    </a:lnTo>
                    <a:lnTo>
                      <a:pt x="113639" y="78457"/>
                    </a:lnTo>
                    <a:lnTo>
                      <a:pt x="113182" y="78510"/>
                    </a:lnTo>
                    <a:lnTo>
                      <a:pt x="112742" y="78545"/>
                    </a:lnTo>
                    <a:lnTo>
                      <a:pt x="112285" y="7856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0"/>
              <p:cNvSpPr/>
              <p:nvPr/>
            </p:nvSpPr>
            <p:spPr>
              <a:xfrm>
                <a:off x="3472925" y="2363811"/>
                <a:ext cx="2220725" cy="39661"/>
              </a:xfrm>
              <a:custGeom>
                <a:avLst/>
                <a:gdLst/>
                <a:ahLst/>
                <a:cxnLst/>
                <a:rect l="l" t="t" r="r" b="b"/>
                <a:pathLst>
                  <a:path w="121169" h="2164" extrusionOk="0">
                    <a:moveTo>
                      <a:pt x="0" y="950"/>
                    </a:moveTo>
                    <a:lnTo>
                      <a:pt x="0" y="2164"/>
                    </a:lnTo>
                    <a:lnTo>
                      <a:pt x="264" y="2164"/>
                    </a:lnTo>
                    <a:lnTo>
                      <a:pt x="194" y="1865"/>
                    </a:lnTo>
                    <a:lnTo>
                      <a:pt x="141" y="1566"/>
                    </a:lnTo>
                    <a:lnTo>
                      <a:pt x="88" y="1267"/>
                    </a:lnTo>
                    <a:lnTo>
                      <a:pt x="53" y="950"/>
                    </a:lnTo>
                    <a:close/>
                    <a:moveTo>
                      <a:pt x="121168" y="0"/>
                    </a:moveTo>
                    <a:lnTo>
                      <a:pt x="121150" y="563"/>
                    </a:lnTo>
                    <a:lnTo>
                      <a:pt x="121098" y="1108"/>
                    </a:lnTo>
                    <a:lnTo>
                      <a:pt x="121010" y="1636"/>
                    </a:lnTo>
                    <a:lnTo>
                      <a:pt x="120904" y="2164"/>
                    </a:lnTo>
                    <a:lnTo>
                      <a:pt x="121168" y="2164"/>
                    </a:lnTo>
                    <a:lnTo>
                      <a:pt x="121168" y="0"/>
                    </a:lnTo>
                    <a:close/>
                  </a:path>
                </a:pathLst>
              </a:custGeom>
              <a:solidFill>
                <a:srgbClr val="E08F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0"/>
              <p:cNvSpPr/>
              <p:nvPr/>
            </p:nvSpPr>
            <p:spPr>
              <a:xfrm>
                <a:off x="3472925" y="2381222"/>
                <a:ext cx="4857" cy="22250"/>
              </a:xfrm>
              <a:custGeom>
                <a:avLst/>
                <a:gdLst/>
                <a:ahLst/>
                <a:cxnLst/>
                <a:rect l="l" t="t" r="r" b="b"/>
                <a:pathLst>
                  <a:path w="265" h="1214" fill="none" extrusionOk="0">
                    <a:moveTo>
                      <a:pt x="53" y="0"/>
                    </a:moveTo>
                    <a:lnTo>
                      <a:pt x="0" y="0"/>
                    </a:lnTo>
                    <a:lnTo>
                      <a:pt x="0" y="1214"/>
                    </a:lnTo>
                    <a:lnTo>
                      <a:pt x="264" y="1214"/>
                    </a:lnTo>
                    <a:lnTo>
                      <a:pt x="264" y="1214"/>
                    </a:lnTo>
                    <a:lnTo>
                      <a:pt x="194" y="915"/>
                    </a:lnTo>
                    <a:lnTo>
                      <a:pt x="141" y="616"/>
                    </a:lnTo>
                    <a:lnTo>
                      <a:pt x="88" y="317"/>
                    </a:lnTo>
                    <a:lnTo>
                      <a:pt x="53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0"/>
              <p:cNvSpPr/>
              <p:nvPr/>
            </p:nvSpPr>
            <p:spPr>
              <a:xfrm>
                <a:off x="5688793" y="1637437"/>
                <a:ext cx="4857" cy="76603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41797" fill="none" extrusionOk="0">
                    <a:moveTo>
                      <a:pt x="264" y="0"/>
                    </a:moveTo>
                    <a:lnTo>
                      <a:pt x="264" y="0"/>
                    </a:lnTo>
                    <a:lnTo>
                      <a:pt x="264" y="0"/>
                    </a:lnTo>
                    <a:lnTo>
                      <a:pt x="264" y="39633"/>
                    </a:lnTo>
                    <a:lnTo>
                      <a:pt x="264" y="39633"/>
                    </a:lnTo>
                    <a:lnTo>
                      <a:pt x="246" y="40196"/>
                    </a:lnTo>
                    <a:lnTo>
                      <a:pt x="194" y="40741"/>
                    </a:lnTo>
                    <a:lnTo>
                      <a:pt x="106" y="41269"/>
                    </a:lnTo>
                    <a:lnTo>
                      <a:pt x="0" y="41797"/>
                    </a:lnTo>
                    <a:lnTo>
                      <a:pt x="264" y="41797"/>
                    </a:lnTo>
                    <a:lnTo>
                      <a:pt x="26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0"/>
              <p:cNvSpPr/>
              <p:nvPr/>
            </p:nvSpPr>
            <p:spPr>
              <a:xfrm>
                <a:off x="3473896" y="1637437"/>
                <a:ext cx="2219753" cy="766035"/>
              </a:xfrm>
              <a:custGeom>
                <a:avLst/>
                <a:gdLst/>
                <a:ahLst/>
                <a:cxnLst/>
                <a:rect l="l" t="t" r="r" b="b"/>
                <a:pathLst>
                  <a:path w="121116" h="41797" extrusionOk="0">
                    <a:moveTo>
                      <a:pt x="121115" y="0"/>
                    </a:moveTo>
                    <a:lnTo>
                      <a:pt x="120429" y="458"/>
                    </a:lnTo>
                    <a:lnTo>
                      <a:pt x="119725" y="898"/>
                    </a:lnTo>
                    <a:lnTo>
                      <a:pt x="119725" y="34936"/>
                    </a:lnTo>
                    <a:lnTo>
                      <a:pt x="119725" y="35218"/>
                    </a:lnTo>
                    <a:lnTo>
                      <a:pt x="119690" y="35517"/>
                    </a:lnTo>
                    <a:lnTo>
                      <a:pt x="119655" y="35798"/>
                    </a:lnTo>
                    <a:lnTo>
                      <a:pt x="119602" y="36080"/>
                    </a:lnTo>
                    <a:lnTo>
                      <a:pt x="119549" y="36344"/>
                    </a:lnTo>
                    <a:lnTo>
                      <a:pt x="119479" y="36607"/>
                    </a:lnTo>
                    <a:lnTo>
                      <a:pt x="119374" y="36871"/>
                    </a:lnTo>
                    <a:lnTo>
                      <a:pt x="119286" y="37135"/>
                    </a:lnTo>
                    <a:lnTo>
                      <a:pt x="119162" y="37381"/>
                    </a:lnTo>
                    <a:lnTo>
                      <a:pt x="119039" y="37628"/>
                    </a:lnTo>
                    <a:lnTo>
                      <a:pt x="118899" y="37874"/>
                    </a:lnTo>
                    <a:lnTo>
                      <a:pt x="118758" y="38103"/>
                    </a:lnTo>
                    <a:lnTo>
                      <a:pt x="118600" y="38314"/>
                    </a:lnTo>
                    <a:lnTo>
                      <a:pt x="118441" y="38525"/>
                    </a:lnTo>
                    <a:lnTo>
                      <a:pt x="118248" y="38736"/>
                    </a:lnTo>
                    <a:lnTo>
                      <a:pt x="118072" y="38929"/>
                    </a:lnTo>
                    <a:lnTo>
                      <a:pt x="117878" y="39123"/>
                    </a:lnTo>
                    <a:lnTo>
                      <a:pt x="117667" y="39299"/>
                    </a:lnTo>
                    <a:lnTo>
                      <a:pt x="117456" y="39457"/>
                    </a:lnTo>
                    <a:lnTo>
                      <a:pt x="117227" y="39616"/>
                    </a:lnTo>
                    <a:lnTo>
                      <a:pt x="116999" y="39774"/>
                    </a:lnTo>
                    <a:lnTo>
                      <a:pt x="116770" y="39915"/>
                    </a:lnTo>
                    <a:lnTo>
                      <a:pt x="116524" y="40038"/>
                    </a:lnTo>
                    <a:lnTo>
                      <a:pt x="116260" y="40143"/>
                    </a:lnTo>
                    <a:lnTo>
                      <a:pt x="116014" y="40249"/>
                    </a:lnTo>
                    <a:lnTo>
                      <a:pt x="115750" y="40337"/>
                    </a:lnTo>
                    <a:lnTo>
                      <a:pt x="115486" y="40407"/>
                    </a:lnTo>
                    <a:lnTo>
                      <a:pt x="115204" y="40477"/>
                    </a:lnTo>
                    <a:lnTo>
                      <a:pt x="114923" y="40530"/>
                    </a:lnTo>
                    <a:lnTo>
                      <a:pt x="114642" y="40565"/>
                    </a:lnTo>
                    <a:lnTo>
                      <a:pt x="114360" y="40583"/>
                    </a:lnTo>
                    <a:lnTo>
                      <a:pt x="0" y="40583"/>
                    </a:lnTo>
                    <a:lnTo>
                      <a:pt x="35" y="40900"/>
                    </a:lnTo>
                    <a:lnTo>
                      <a:pt x="88" y="41199"/>
                    </a:lnTo>
                    <a:lnTo>
                      <a:pt x="141" y="41498"/>
                    </a:lnTo>
                    <a:lnTo>
                      <a:pt x="211" y="41797"/>
                    </a:lnTo>
                    <a:lnTo>
                      <a:pt x="120851" y="41797"/>
                    </a:lnTo>
                    <a:lnTo>
                      <a:pt x="120957" y="41269"/>
                    </a:lnTo>
                    <a:lnTo>
                      <a:pt x="121045" y="40741"/>
                    </a:lnTo>
                    <a:lnTo>
                      <a:pt x="121097" y="40196"/>
                    </a:lnTo>
                    <a:lnTo>
                      <a:pt x="121115" y="39633"/>
                    </a:lnTo>
                    <a:lnTo>
                      <a:pt x="121115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0"/>
              <p:cNvSpPr/>
              <p:nvPr/>
            </p:nvSpPr>
            <p:spPr>
              <a:xfrm>
                <a:off x="3553529" y="1206392"/>
                <a:ext cx="2059516" cy="1114550"/>
              </a:xfrm>
              <a:custGeom>
                <a:avLst/>
                <a:gdLst/>
                <a:ahLst/>
                <a:cxnLst/>
                <a:rect l="l" t="t" r="r" b="b"/>
                <a:pathLst>
                  <a:path w="112373" h="60813" extrusionOk="0">
                    <a:moveTo>
                      <a:pt x="0" y="0"/>
                    </a:moveTo>
                    <a:lnTo>
                      <a:pt x="0" y="60812"/>
                    </a:lnTo>
                    <a:lnTo>
                      <a:pt x="112372" y="60812"/>
                    </a:lnTo>
                    <a:lnTo>
                      <a:pt x="11237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0"/>
              <p:cNvSpPr/>
              <p:nvPr/>
            </p:nvSpPr>
            <p:spPr>
              <a:xfrm>
                <a:off x="3553529" y="1206392"/>
                <a:ext cx="2059516" cy="1114550"/>
              </a:xfrm>
              <a:custGeom>
                <a:avLst/>
                <a:gdLst/>
                <a:ahLst/>
                <a:cxnLst/>
                <a:rect l="l" t="t" r="r" b="b"/>
                <a:pathLst>
                  <a:path w="112373" h="60813" fill="none" extrusionOk="0">
                    <a:moveTo>
                      <a:pt x="112372" y="60812"/>
                    </a:moveTo>
                    <a:lnTo>
                      <a:pt x="0" y="60812"/>
                    </a:lnTo>
                    <a:lnTo>
                      <a:pt x="0" y="0"/>
                    </a:lnTo>
                    <a:lnTo>
                      <a:pt x="112372" y="0"/>
                    </a:lnTo>
                    <a:lnTo>
                      <a:pt x="112372" y="6081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0"/>
              <p:cNvSpPr/>
              <p:nvPr/>
            </p:nvSpPr>
            <p:spPr>
              <a:xfrm>
                <a:off x="4398207" y="1683219"/>
                <a:ext cx="313730" cy="209245"/>
              </a:xfrm>
              <a:custGeom>
                <a:avLst/>
                <a:gdLst/>
                <a:ahLst/>
                <a:cxnLst/>
                <a:rect l="l" t="t" r="r" b="b"/>
                <a:pathLst>
                  <a:path w="17118" h="11417" extrusionOk="0">
                    <a:moveTo>
                      <a:pt x="8709" y="3307"/>
                    </a:moveTo>
                    <a:lnTo>
                      <a:pt x="8832" y="3325"/>
                    </a:lnTo>
                    <a:lnTo>
                      <a:pt x="8955" y="3360"/>
                    </a:lnTo>
                    <a:lnTo>
                      <a:pt x="9078" y="3395"/>
                    </a:lnTo>
                    <a:lnTo>
                      <a:pt x="9201" y="3466"/>
                    </a:lnTo>
                    <a:lnTo>
                      <a:pt x="9307" y="3519"/>
                    </a:lnTo>
                    <a:lnTo>
                      <a:pt x="9412" y="3607"/>
                    </a:lnTo>
                    <a:lnTo>
                      <a:pt x="9500" y="3694"/>
                    </a:lnTo>
                    <a:lnTo>
                      <a:pt x="9588" y="3782"/>
                    </a:lnTo>
                    <a:lnTo>
                      <a:pt x="9658" y="3888"/>
                    </a:lnTo>
                    <a:lnTo>
                      <a:pt x="9729" y="3994"/>
                    </a:lnTo>
                    <a:lnTo>
                      <a:pt x="9782" y="4099"/>
                    </a:lnTo>
                    <a:lnTo>
                      <a:pt x="9817" y="4222"/>
                    </a:lnTo>
                    <a:lnTo>
                      <a:pt x="9852" y="4345"/>
                    </a:lnTo>
                    <a:lnTo>
                      <a:pt x="9870" y="4486"/>
                    </a:lnTo>
                    <a:lnTo>
                      <a:pt x="9887" y="4609"/>
                    </a:lnTo>
                    <a:lnTo>
                      <a:pt x="9870" y="4785"/>
                    </a:lnTo>
                    <a:lnTo>
                      <a:pt x="9834" y="4943"/>
                    </a:lnTo>
                    <a:lnTo>
                      <a:pt x="9782" y="5102"/>
                    </a:lnTo>
                    <a:lnTo>
                      <a:pt x="9729" y="5260"/>
                    </a:lnTo>
                    <a:lnTo>
                      <a:pt x="9641" y="5383"/>
                    </a:lnTo>
                    <a:lnTo>
                      <a:pt x="9535" y="5506"/>
                    </a:lnTo>
                    <a:lnTo>
                      <a:pt x="9412" y="5612"/>
                    </a:lnTo>
                    <a:lnTo>
                      <a:pt x="9289" y="5717"/>
                    </a:lnTo>
                    <a:lnTo>
                      <a:pt x="9289" y="6703"/>
                    </a:lnTo>
                    <a:lnTo>
                      <a:pt x="9271" y="6843"/>
                    </a:lnTo>
                    <a:lnTo>
                      <a:pt x="9236" y="6984"/>
                    </a:lnTo>
                    <a:lnTo>
                      <a:pt x="9166" y="7107"/>
                    </a:lnTo>
                    <a:lnTo>
                      <a:pt x="9078" y="7213"/>
                    </a:lnTo>
                    <a:lnTo>
                      <a:pt x="8972" y="7301"/>
                    </a:lnTo>
                    <a:lnTo>
                      <a:pt x="8849" y="7371"/>
                    </a:lnTo>
                    <a:lnTo>
                      <a:pt x="8709" y="7406"/>
                    </a:lnTo>
                    <a:lnTo>
                      <a:pt x="8568" y="7424"/>
                    </a:lnTo>
                    <a:lnTo>
                      <a:pt x="8427" y="7406"/>
                    </a:lnTo>
                    <a:lnTo>
                      <a:pt x="8286" y="7371"/>
                    </a:lnTo>
                    <a:lnTo>
                      <a:pt x="8163" y="7301"/>
                    </a:lnTo>
                    <a:lnTo>
                      <a:pt x="8058" y="7213"/>
                    </a:lnTo>
                    <a:lnTo>
                      <a:pt x="7970" y="7107"/>
                    </a:lnTo>
                    <a:lnTo>
                      <a:pt x="7899" y="6984"/>
                    </a:lnTo>
                    <a:lnTo>
                      <a:pt x="7864" y="6843"/>
                    </a:lnTo>
                    <a:lnTo>
                      <a:pt x="7847" y="6703"/>
                    </a:lnTo>
                    <a:lnTo>
                      <a:pt x="7847" y="5717"/>
                    </a:lnTo>
                    <a:lnTo>
                      <a:pt x="7723" y="5612"/>
                    </a:lnTo>
                    <a:lnTo>
                      <a:pt x="7600" y="5506"/>
                    </a:lnTo>
                    <a:lnTo>
                      <a:pt x="7495" y="5383"/>
                    </a:lnTo>
                    <a:lnTo>
                      <a:pt x="7407" y="5260"/>
                    </a:lnTo>
                    <a:lnTo>
                      <a:pt x="7336" y="5102"/>
                    </a:lnTo>
                    <a:lnTo>
                      <a:pt x="7284" y="4943"/>
                    </a:lnTo>
                    <a:lnTo>
                      <a:pt x="7266" y="4785"/>
                    </a:lnTo>
                    <a:lnTo>
                      <a:pt x="7249" y="4609"/>
                    </a:lnTo>
                    <a:lnTo>
                      <a:pt x="7249" y="4486"/>
                    </a:lnTo>
                    <a:lnTo>
                      <a:pt x="7284" y="4345"/>
                    </a:lnTo>
                    <a:lnTo>
                      <a:pt x="7301" y="4222"/>
                    </a:lnTo>
                    <a:lnTo>
                      <a:pt x="7354" y="4099"/>
                    </a:lnTo>
                    <a:lnTo>
                      <a:pt x="7407" y="3994"/>
                    </a:lnTo>
                    <a:lnTo>
                      <a:pt x="7477" y="3888"/>
                    </a:lnTo>
                    <a:lnTo>
                      <a:pt x="7548" y="3782"/>
                    </a:lnTo>
                    <a:lnTo>
                      <a:pt x="7636" y="3694"/>
                    </a:lnTo>
                    <a:lnTo>
                      <a:pt x="7723" y="3607"/>
                    </a:lnTo>
                    <a:lnTo>
                      <a:pt x="7829" y="3519"/>
                    </a:lnTo>
                    <a:lnTo>
                      <a:pt x="7935" y="3466"/>
                    </a:lnTo>
                    <a:lnTo>
                      <a:pt x="8058" y="3395"/>
                    </a:lnTo>
                    <a:lnTo>
                      <a:pt x="8181" y="3360"/>
                    </a:lnTo>
                    <a:lnTo>
                      <a:pt x="8304" y="3325"/>
                    </a:lnTo>
                    <a:lnTo>
                      <a:pt x="8427" y="3307"/>
                    </a:lnTo>
                    <a:close/>
                    <a:moveTo>
                      <a:pt x="1813" y="0"/>
                    </a:moveTo>
                    <a:lnTo>
                      <a:pt x="1637" y="18"/>
                    </a:lnTo>
                    <a:lnTo>
                      <a:pt x="1461" y="53"/>
                    </a:lnTo>
                    <a:lnTo>
                      <a:pt x="1285" y="88"/>
                    </a:lnTo>
                    <a:lnTo>
                      <a:pt x="1109" y="141"/>
                    </a:lnTo>
                    <a:lnTo>
                      <a:pt x="951" y="229"/>
                    </a:lnTo>
                    <a:lnTo>
                      <a:pt x="810" y="317"/>
                    </a:lnTo>
                    <a:lnTo>
                      <a:pt x="669" y="423"/>
                    </a:lnTo>
                    <a:lnTo>
                      <a:pt x="546" y="528"/>
                    </a:lnTo>
                    <a:lnTo>
                      <a:pt x="423" y="669"/>
                    </a:lnTo>
                    <a:lnTo>
                      <a:pt x="318" y="810"/>
                    </a:lnTo>
                    <a:lnTo>
                      <a:pt x="230" y="950"/>
                    </a:lnTo>
                    <a:lnTo>
                      <a:pt x="159" y="1109"/>
                    </a:lnTo>
                    <a:lnTo>
                      <a:pt x="89" y="1267"/>
                    </a:lnTo>
                    <a:lnTo>
                      <a:pt x="54" y="1443"/>
                    </a:lnTo>
                    <a:lnTo>
                      <a:pt x="19" y="1619"/>
                    </a:lnTo>
                    <a:lnTo>
                      <a:pt x="1" y="1812"/>
                    </a:lnTo>
                    <a:lnTo>
                      <a:pt x="1" y="9605"/>
                    </a:lnTo>
                    <a:lnTo>
                      <a:pt x="19" y="9799"/>
                    </a:lnTo>
                    <a:lnTo>
                      <a:pt x="54" y="9974"/>
                    </a:lnTo>
                    <a:lnTo>
                      <a:pt x="89" y="10150"/>
                    </a:lnTo>
                    <a:lnTo>
                      <a:pt x="159" y="10309"/>
                    </a:lnTo>
                    <a:lnTo>
                      <a:pt x="230" y="10467"/>
                    </a:lnTo>
                    <a:lnTo>
                      <a:pt x="318" y="10625"/>
                    </a:lnTo>
                    <a:lnTo>
                      <a:pt x="423" y="10748"/>
                    </a:lnTo>
                    <a:lnTo>
                      <a:pt x="546" y="10889"/>
                    </a:lnTo>
                    <a:lnTo>
                      <a:pt x="669" y="10995"/>
                    </a:lnTo>
                    <a:lnTo>
                      <a:pt x="810" y="11100"/>
                    </a:lnTo>
                    <a:lnTo>
                      <a:pt x="951" y="11188"/>
                    </a:lnTo>
                    <a:lnTo>
                      <a:pt x="1109" y="11276"/>
                    </a:lnTo>
                    <a:lnTo>
                      <a:pt x="1285" y="11329"/>
                    </a:lnTo>
                    <a:lnTo>
                      <a:pt x="1461" y="11382"/>
                    </a:lnTo>
                    <a:lnTo>
                      <a:pt x="1637" y="11399"/>
                    </a:lnTo>
                    <a:lnTo>
                      <a:pt x="1813" y="11417"/>
                    </a:lnTo>
                    <a:lnTo>
                      <a:pt x="15323" y="11417"/>
                    </a:lnTo>
                    <a:lnTo>
                      <a:pt x="15516" y="11399"/>
                    </a:lnTo>
                    <a:lnTo>
                      <a:pt x="15692" y="11382"/>
                    </a:lnTo>
                    <a:lnTo>
                      <a:pt x="15868" y="11329"/>
                    </a:lnTo>
                    <a:lnTo>
                      <a:pt x="16026" y="11276"/>
                    </a:lnTo>
                    <a:lnTo>
                      <a:pt x="16185" y="11188"/>
                    </a:lnTo>
                    <a:lnTo>
                      <a:pt x="16326" y="11100"/>
                    </a:lnTo>
                    <a:lnTo>
                      <a:pt x="16466" y="10995"/>
                    </a:lnTo>
                    <a:lnTo>
                      <a:pt x="16607" y="10889"/>
                    </a:lnTo>
                    <a:lnTo>
                      <a:pt x="16713" y="10748"/>
                    </a:lnTo>
                    <a:lnTo>
                      <a:pt x="16818" y="10625"/>
                    </a:lnTo>
                    <a:lnTo>
                      <a:pt x="16906" y="10467"/>
                    </a:lnTo>
                    <a:lnTo>
                      <a:pt x="16976" y="10309"/>
                    </a:lnTo>
                    <a:lnTo>
                      <a:pt x="17047" y="10150"/>
                    </a:lnTo>
                    <a:lnTo>
                      <a:pt x="17082" y="9974"/>
                    </a:lnTo>
                    <a:lnTo>
                      <a:pt x="17117" y="9799"/>
                    </a:lnTo>
                    <a:lnTo>
                      <a:pt x="17117" y="9605"/>
                    </a:lnTo>
                    <a:lnTo>
                      <a:pt x="17117" y="1812"/>
                    </a:lnTo>
                    <a:lnTo>
                      <a:pt x="17117" y="1619"/>
                    </a:lnTo>
                    <a:lnTo>
                      <a:pt x="17082" y="1443"/>
                    </a:lnTo>
                    <a:lnTo>
                      <a:pt x="17047" y="1267"/>
                    </a:lnTo>
                    <a:lnTo>
                      <a:pt x="16976" y="1109"/>
                    </a:lnTo>
                    <a:lnTo>
                      <a:pt x="16906" y="950"/>
                    </a:lnTo>
                    <a:lnTo>
                      <a:pt x="16818" y="810"/>
                    </a:lnTo>
                    <a:lnTo>
                      <a:pt x="16713" y="669"/>
                    </a:lnTo>
                    <a:lnTo>
                      <a:pt x="16607" y="528"/>
                    </a:lnTo>
                    <a:lnTo>
                      <a:pt x="16466" y="423"/>
                    </a:lnTo>
                    <a:lnTo>
                      <a:pt x="16326" y="317"/>
                    </a:lnTo>
                    <a:lnTo>
                      <a:pt x="16185" y="229"/>
                    </a:lnTo>
                    <a:lnTo>
                      <a:pt x="16026" y="141"/>
                    </a:lnTo>
                    <a:lnTo>
                      <a:pt x="15868" y="88"/>
                    </a:lnTo>
                    <a:lnTo>
                      <a:pt x="15692" y="53"/>
                    </a:lnTo>
                    <a:lnTo>
                      <a:pt x="15516" y="18"/>
                    </a:lnTo>
                    <a:lnTo>
                      <a:pt x="153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0"/>
              <p:cNvSpPr/>
              <p:nvPr/>
            </p:nvSpPr>
            <p:spPr>
              <a:xfrm>
                <a:off x="4453996" y="1568122"/>
                <a:ext cx="202482" cy="115115"/>
              </a:xfrm>
              <a:custGeom>
                <a:avLst/>
                <a:gdLst/>
                <a:ahLst/>
                <a:cxnLst/>
                <a:rect l="l" t="t" r="r" b="b"/>
                <a:pathLst>
                  <a:path w="11048" h="6281" extrusionOk="0">
                    <a:moveTo>
                      <a:pt x="5242" y="0"/>
                    </a:moveTo>
                    <a:lnTo>
                      <a:pt x="4961" y="18"/>
                    </a:lnTo>
                    <a:lnTo>
                      <a:pt x="4679" y="53"/>
                    </a:lnTo>
                    <a:lnTo>
                      <a:pt x="4416" y="106"/>
                    </a:lnTo>
                    <a:lnTo>
                      <a:pt x="4152" y="176"/>
                    </a:lnTo>
                    <a:lnTo>
                      <a:pt x="3888" y="247"/>
                    </a:lnTo>
                    <a:lnTo>
                      <a:pt x="3624" y="335"/>
                    </a:lnTo>
                    <a:lnTo>
                      <a:pt x="3378" y="422"/>
                    </a:lnTo>
                    <a:lnTo>
                      <a:pt x="3131" y="546"/>
                    </a:lnTo>
                    <a:lnTo>
                      <a:pt x="2885" y="669"/>
                    </a:lnTo>
                    <a:lnTo>
                      <a:pt x="2656" y="792"/>
                    </a:lnTo>
                    <a:lnTo>
                      <a:pt x="2428" y="933"/>
                    </a:lnTo>
                    <a:lnTo>
                      <a:pt x="2217" y="1091"/>
                    </a:lnTo>
                    <a:lnTo>
                      <a:pt x="2006" y="1267"/>
                    </a:lnTo>
                    <a:lnTo>
                      <a:pt x="1812" y="1443"/>
                    </a:lnTo>
                    <a:lnTo>
                      <a:pt x="1619" y="1619"/>
                    </a:lnTo>
                    <a:lnTo>
                      <a:pt x="1425" y="1812"/>
                    </a:lnTo>
                    <a:lnTo>
                      <a:pt x="1267" y="2006"/>
                    </a:lnTo>
                    <a:lnTo>
                      <a:pt x="1091" y="2217"/>
                    </a:lnTo>
                    <a:lnTo>
                      <a:pt x="933" y="2428"/>
                    </a:lnTo>
                    <a:lnTo>
                      <a:pt x="792" y="2657"/>
                    </a:lnTo>
                    <a:lnTo>
                      <a:pt x="669" y="2885"/>
                    </a:lnTo>
                    <a:lnTo>
                      <a:pt x="546" y="3132"/>
                    </a:lnTo>
                    <a:lnTo>
                      <a:pt x="422" y="3378"/>
                    </a:lnTo>
                    <a:lnTo>
                      <a:pt x="334" y="3624"/>
                    </a:lnTo>
                    <a:lnTo>
                      <a:pt x="247" y="3888"/>
                    </a:lnTo>
                    <a:lnTo>
                      <a:pt x="176" y="4152"/>
                    </a:lnTo>
                    <a:lnTo>
                      <a:pt x="106" y="4416"/>
                    </a:lnTo>
                    <a:lnTo>
                      <a:pt x="53" y="4680"/>
                    </a:lnTo>
                    <a:lnTo>
                      <a:pt x="18" y="4961"/>
                    </a:lnTo>
                    <a:lnTo>
                      <a:pt x="0" y="5242"/>
                    </a:lnTo>
                    <a:lnTo>
                      <a:pt x="0" y="5524"/>
                    </a:lnTo>
                    <a:lnTo>
                      <a:pt x="0" y="6280"/>
                    </a:lnTo>
                    <a:lnTo>
                      <a:pt x="1531" y="6280"/>
                    </a:lnTo>
                    <a:lnTo>
                      <a:pt x="1531" y="5524"/>
                    </a:lnTo>
                    <a:lnTo>
                      <a:pt x="1548" y="5119"/>
                    </a:lnTo>
                    <a:lnTo>
                      <a:pt x="1601" y="4715"/>
                    </a:lnTo>
                    <a:lnTo>
                      <a:pt x="1707" y="4345"/>
                    </a:lnTo>
                    <a:lnTo>
                      <a:pt x="1847" y="3976"/>
                    </a:lnTo>
                    <a:lnTo>
                      <a:pt x="2006" y="3624"/>
                    </a:lnTo>
                    <a:lnTo>
                      <a:pt x="2217" y="3290"/>
                    </a:lnTo>
                    <a:lnTo>
                      <a:pt x="2445" y="2991"/>
                    </a:lnTo>
                    <a:lnTo>
                      <a:pt x="2692" y="2709"/>
                    </a:lnTo>
                    <a:lnTo>
                      <a:pt x="2991" y="2445"/>
                    </a:lnTo>
                    <a:lnTo>
                      <a:pt x="3290" y="2217"/>
                    </a:lnTo>
                    <a:lnTo>
                      <a:pt x="3624" y="2006"/>
                    </a:lnTo>
                    <a:lnTo>
                      <a:pt x="3976" y="1847"/>
                    </a:lnTo>
                    <a:lnTo>
                      <a:pt x="4345" y="1707"/>
                    </a:lnTo>
                    <a:lnTo>
                      <a:pt x="4715" y="1601"/>
                    </a:lnTo>
                    <a:lnTo>
                      <a:pt x="5119" y="1548"/>
                    </a:lnTo>
                    <a:lnTo>
                      <a:pt x="5524" y="1531"/>
                    </a:lnTo>
                    <a:lnTo>
                      <a:pt x="5928" y="1548"/>
                    </a:lnTo>
                    <a:lnTo>
                      <a:pt x="6333" y="1601"/>
                    </a:lnTo>
                    <a:lnTo>
                      <a:pt x="6720" y="1707"/>
                    </a:lnTo>
                    <a:lnTo>
                      <a:pt x="7072" y="1847"/>
                    </a:lnTo>
                    <a:lnTo>
                      <a:pt x="7424" y="2006"/>
                    </a:lnTo>
                    <a:lnTo>
                      <a:pt x="7758" y="2217"/>
                    </a:lnTo>
                    <a:lnTo>
                      <a:pt x="8075" y="2445"/>
                    </a:lnTo>
                    <a:lnTo>
                      <a:pt x="8356" y="2709"/>
                    </a:lnTo>
                    <a:lnTo>
                      <a:pt x="8602" y="2991"/>
                    </a:lnTo>
                    <a:lnTo>
                      <a:pt x="8831" y="3290"/>
                    </a:lnTo>
                    <a:lnTo>
                      <a:pt x="9042" y="3624"/>
                    </a:lnTo>
                    <a:lnTo>
                      <a:pt x="9200" y="3976"/>
                    </a:lnTo>
                    <a:lnTo>
                      <a:pt x="9341" y="4345"/>
                    </a:lnTo>
                    <a:lnTo>
                      <a:pt x="9447" y="4715"/>
                    </a:lnTo>
                    <a:lnTo>
                      <a:pt x="9499" y="5119"/>
                    </a:lnTo>
                    <a:lnTo>
                      <a:pt x="9517" y="5524"/>
                    </a:lnTo>
                    <a:lnTo>
                      <a:pt x="9517" y="6280"/>
                    </a:lnTo>
                    <a:lnTo>
                      <a:pt x="11047" y="6280"/>
                    </a:lnTo>
                    <a:lnTo>
                      <a:pt x="11047" y="5524"/>
                    </a:lnTo>
                    <a:lnTo>
                      <a:pt x="11047" y="5242"/>
                    </a:lnTo>
                    <a:lnTo>
                      <a:pt x="11030" y="4961"/>
                    </a:lnTo>
                    <a:lnTo>
                      <a:pt x="10995" y="4680"/>
                    </a:lnTo>
                    <a:lnTo>
                      <a:pt x="10942" y="4416"/>
                    </a:lnTo>
                    <a:lnTo>
                      <a:pt x="10889" y="4152"/>
                    </a:lnTo>
                    <a:lnTo>
                      <a:pt x="10801" y="3888"/>
                    </a:lnTo>
                    <a:lnTo>
                      <a:pt x="10713" y="3624"/>
                    </a:lnTo>
                    <a:lnTo>
                      <a:pt x="10625" y="3378"/>
                    </a:lnTo>
                    <a:lnTo>
                      <a:pt x="10502" y="3132"/>
                    </a:lnTo>
                    <a:lnTo>
                      <a:pt x="10379" y="2885"/>
                    </a:lnTo>
                    <a:lnTo>
                      <a:pt x="10256" y="2657"/>
                    </a:lnTo>
                    <a:lnTo>
                      <a:pt x="10115" y="2428"/>
                    </a:lnTo>
                    <a:lnTo>
                      <a:pt x="9957" y="2217"/>
                    </a:lnTo>
                    <a:lnTo>
                      <a:pt x="9798" y="2006"/>
                    </a:lnTo>
                    <a:lnTo>
                      <a:pt x="9623" y="1812"/>
                    </a:lnTo>
                    <a:lnTo>
                      <a:pt x="9429" y="1619"/>
                    </a:lnTo>
                    <a:lnTo>
                      <a:pt x="9236" y="1443"/>
                    </a:lnTo>
                    <a:lnTo>
                      <a:pt x="9042" y="1267"/>
                    </a:lnTo>
                    <a:lnTo>
                      <a:pt x="8831" y="1091"/>
                    </a:lnTo>
                    <a:lnTo>
                      <a:pt x="8620" y="933"/>
                    </a:lnTo>
                    <a:lnTo>
                      <a:pt x="8391" y="792"/>
                    </a:lnTo>
                    <a:lnTo>
                      <a:pt x="8163" y="669"/>
                    </a:lnTo>
                    <a:lnTo>
                      <a:pt x="7916" y="546"/>
                    </a:lnTo>
                    <a:lnTo>
                      <a:pt x="7670" y="422"/>
                    </a:lnTo>
                    <a:lnTo>
                      <a:pt x="7424" y="335"/>
                    </a:lnTo>
                    <a:lnTo>
                      <a:pt x="7160" y="247"/>
                    </a:lnTo>
                    <a:lnTo>
                      <a:pt x="6914" y="176"/>
                    </a:lnTo>
                    <a:lnTo>
                      <a:pt x="6632" y="106"/>
                    </a:lnTo>
                    <a:lnTo>
                      <a:pt x="6368" y="53"/>
                    </a:lnTo>
                    <a:lnTo>
                      <a:pt x="6087" y="18"/>
                    </a:lnTo>
                    <a:lnTo>
                      <a:pt x="58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0"/>
              <p:cNvSpPr/>
              <p:nvPr/>
            </p:nvSpPr>
            <p:spPr>
              <a:xfrm>
                <a:off x="4241214" y="1368884"/>
                <a:ext cx="628047" cy="785370"/>
              </a:xfrm>
              <a:custGeom>
                <a:avLst/>
                <a:gdLst/>
                <a:ahLst/>
                <a:cxnLst/>
                <a:rect l="l" t="t" r="r" b="b"/>
                <a:pathLst>
                  <a:path w="34268" h="42852" extrusionOk="0">
                    <a:moveTo>
                      <a:pt x="17134" y="3747"/>
                    </a:moveTo>
                    <a:lnTo>
                      <a:pt x="17363" y="3765"/>
                    </a:lnTo>
                    <a:lnTo>
                      <a:pt x="17609" y="3782"/>
                    </a:lnTo>
                    <a:lnTo>
                      <a:pt x="17837" y="3835"/>
                    </a:lnTo>
                    <a:lnTo>
                      <a:pt x="18049" y="3905"/>
                    </a:lnTo>
                    <a:lnTo>
                      <a:pt x="29536" y="8127"/>
                    </a:lnTo>
                    <a:lnTo>
                      <a:pt x="29729" y="8215"/>
                    </a:lnTo>
                    <a:lnTo>
                      <a:pt x="29905" y="8303"/>
                    </a:lnTo>
                    <a:lnTo>
                      <a:pt x="30081" y="8409"/>
                    </a:lnTo>
                    <a:lnTo>
                      <a:pt x="30257" y="8532"/>
                    </a:lnTo>
                    <a:lnTo>
                      <a:pt x="30415" y="8655"/>
                    </a:lnTo>
                    <a:lnTo>
                      <a:pt x="30556" y="8796"/>
                    </a:lnTo>
                    <a:lnTo>
                      <a:pt x="30679" y="8954"/>
                    </a:lnTo>
                    <a:lnTo>
                      <a:pt x="30802" y="9112"/>
                    </a:lnTo>
                    <a:lnTo>
                      <a:pt x="30908" y="9271"/>
                    </a:lnTo>
                    <a:lnTo>
                      <a:pt x="31013" y="9446"/>
                    </a:lnTo>
                    <a:lnTo>
                      <a:pt x="31101" y="9640"/>
                    </a:lnTo>
                    <a:lnTo>
                      <a:pt x="31154" y="9833"/>
                    </a:lnTo>
                    <a:lnTo>
                      <a:pt x="31224" y="10027"/>
                    </a:lnTo>
                    <a:lnTo>
                      <a:pt x="31260" y="10220"/>
                    </a:lnTo>
                    <a:lnTo>
                      <a:pt x="31277" y="10432"/>
                    </a:lnTo>
                    <a:lnTo>
                      <a:pt x="31295" y="10643"/>
                    </a:lnTo>
                    <a:lnTo>
                      <a:pt x="31295" y="20423"/>
                    </a:lnTo>
                    <a:lnTo>
                      <a:pt x="31277" y="21215"/>
                    </a:lnTo>
                    <a:lnTo>
                      <a:pt x="31224" y="21989"/>
                    </a:lnTo>
                    <a:lnTo>
                      <a:pt x="31154" y="22763"/>
                    </a:lnTo>
                    <a:lnTo>
                      <a:pt x="31048" y="23537"/>
                    </a:lnTo>
                    <a:lnTo>
                      <a:pt x="30908" y="24293"/>
                    </a:lnTo>
                    <a:lnTo>
                      <a:pt x="30749" y="25032"/>
                    </a:lnTo>
                    <a:lnTo>
                      <a:pt x="30556" y="25789"/>
                    </a:lnTo>
                    <a:lnTo>
                      <a:pt x="30327" y="26510"/>
                    </a:lnTo>
                    <a:lnTo>
                      <a:pt x="30081" y="27231"/>
                    </a:lnTo>
                    <a:lnTo>
                      <a:pt x="29799" y="27935"/>
                    </a:lnTo>
                    <a:lnTo>
                      <a:pt x="29500" y="28638"/>
                    </a:lnTo>
                    <a:lnTo>
                      <a:pt x="29166" y="29307"/>
                    </a:lnTo>
                    <a:lnTo>
                      <a:pt x="28814" y="29975"/>
                    </a:lnTo>
                    <a:lnTo>
                      <a:pt x="28445" y="30626"/>
                    </a:lnTo>
                    <a:lnTo>
                      <a:pt x="28040" y="31277"/>
                    </a:lnTo>
                    <a:lnTo>
                      <a:pt x="27618" y="31893"/>
                    </a:lnTo>
                    <a:lnTo>
                      <a:pt x="27161" y="32491"/>
                    </a:lnTo>
                    <a:lnTo>
                      <a:pt x="26686" y="33089"/>
                    </a:lnTo>
                    <a:lnTo>
                      <a:pt x="26193" y="33652"/>
                    </a:lnTo>
                    <a:lnTo>
                      <a:pt x="25683" y="34197"/>
                    </a:lnTo>
                    <a:lnTo>
                      <a:pt x="25138" y="34725"/>
                    </a:lnTo>
                    <a:lnTo>
                      <a:pt x="24575" y="35235"/>
                    </a:lnTo>
                    <a:lnTo>
                      <a:pt x="23994" y="35710"/>
                    </a:lnTo>
                    <a:lnTo>
                      <a:pt x="23396" y="36185"/>
                    </a:lnTo>
                    <a:lnTo>
                      <a:pt x="22781" y="36625"/>
                    </a:lnTo>
                    <a:lnTo>
                      <a:pt x="22147" y="37029"/>
                    </a:lnTo>
                    <a:lnTo>
                      <a:pt x="21479" y="37416"/>
                    </a:lnTo>
                    <a:lnTo>
                      <a:pt x="20810" y="37786"/>
                    </a:lnTo>
                    <a:lnTo>
                      <a:pt x="20124" y="38120"/>
                    </a:lnTo>
                    <a:lnTo>
                      <a:pt x="19403" y="38437"/>
                    </a:lnTo>
                    <a:lnTo>
                      <a:pt x="18682" y="38718"/>
                    </a:lnTo>
                    <a:lnTo>
                      <a:pt x="17943" y="38982"/>
                    </a:lnTo>
                    <a:lnTo>
                      <a:pt x="17925" y="38982"/>
                    </a:lnTo>
                    <a:lnTo>
                      <a:pt x="17732" y="39035"/>
                    </a:lnTo>
                    <a:lnTo>
                      <a:pt x="17538" y="39070"/>
                    </a:lnTo>
                    <a:lnTo>
                      <a:pt x="17327" y="39105"/>
                    </a:lnTo>
                    <a:lnTo>
                      <a:pt x="16923" y="39105"/>
                    </a:lnTo>
                    <a:lnTo>
                      <a:pt x="16729" y="39070"/>
                    </a:lnTo>
                    <a:lnTo>
                      <a:pt x="16536" y="39035"/>
                    </a:lnTo>
                    <a:lnTo>
                      <a:pt x="16342" y="38982"/>
                    </a:lnTo>
                    <a:lnTo>
                      <a:pt x="16325" y="38982"/>
                    </a:lnTo>
                    <a:lnTo>
                      <a:pt x="15586" y="38718"/>
                    </a:lnTo>
                    <a:lnTo>
                      <a:pt x="14865" y="38437"/>
                    </a:lnTo>
                    <a:lnTo>
                      <a:pt x="14143" y="38120"/>
                    </a:lnTo>
                    <a:lnTo>
                      <a:pt x="13457" y="37786"/>
                    </a:lnTo>
                    <a:lnTo>
                      <a:pt x="12789" y="37416"/>
                    </a:lnTo>
                    <a:lnTo>
                      <a:pt x="12120" y="37029"/>
                    </a:lnTo>
                    <a:lnTo>
                      <a:pt x="11487" y="36625"/>
                    </a:lnTo>
                    <a:lnTo>
                      <a:pt x="10871" y="36185"/>
                    </a:lnTo>
                    <a:lnTo>
                      <a:pt x="10273" y="35710"/>
                    </a:lnTo>
                    <a:lnTo>
                      <a:pt x="9693" y="35235"/>
                    </a:lnTo>
                    <a:lnTo>
                      <a:pt x="9130" y="34725"/>
                    </a:lnTo>
                    <a:lnTo>
                      <a:pt x="8585" y="34197"/>
                    </a:lnTo>
                    <a:lnTo>
                      <a:pt x="8074" y="33652"/>
                    </a:lnTo>
                    <a:lnTo>
                      <a:pt x="7582" y="33089"/>
                    </a:lnTo>
                    <a:lnTo>
                      <a:pt x="7107" y="32491"/>
                    </a:lnTo>
                    <a:lnTo>
                      <a:pt x="6667" y="31893"/>
                    </a:lnTo>
                    <a:lnTo>
                      <a:pt x="6227" y="31277"/>
                    </a:lnTo>
                    <a:lnTo>
                      <a:pt x="5823" y="30626"/>
                    </a:lnTo>
                    <a:lnTo>
                      <a:pt x="5453" y="29975"/>
                    </a:lnTo>
                    <a:lnTo>
                      <a:pt x="5102" y="29307"/>
                    </a:lnTo>
                    <a:lnTo>
                      <a:pt x="4767" y="28638"/>
                    </a:lnTo>
                    <a:lnTo>
                      <a:pt x="4468" y="27935"/>
                    </a:lnTo>
                    <a:lnTo>
                      <a:pt x="4204" y="27231"/>
                    </a:lnTo>
                    <a:lnTo>
                      <a:pt x="3958" y="26510"/>
                    </a:lnTo>
                    <a:lnTo>
                      <a:pt x="3729" y="25789"/>
                    </a:lnTo>
                    <a:lnTo>
                      <a:pt x="3536" y="25032"/>
                    </a:lnTo>
                    <a:lnTo>
                      <a:pt x="3378" y="24293"/>
                    </a:lnTo>
                    <a:lnTo>
                      <a:pt x="3237" y="23537"/>
                    </a:lnTo>
                    <a:lnTo>
                      <a:pt x="3131" y="22763"/>
                    </a:lnTo>
                    <a:lnTo>
                      <a:pt x="3061" y="21989"/>
                    </a:lnTo>
                    <a:lnTo>
                      <a:pt x="3008" y="21215"/>
                    </a:lnTo>
                    <a:lnTo>
                      <a:pt x="2991" y="20423"/>
                    </a:lnTo>
                    <a:lnTo>
                      <a:pt x="2991" y="10643"/>
                    </a:lnTo>
                    <a:lnTo>
                      <a:pt x="3008" y="10432"/>
                    </a:lnTo>
                    <a:lnTo>
                      <a:pt x="3026" y="10220"/>
                    </a:lnTo>
                    <a:lnTo>
                      <a:pt x="3061" y="10027"/>
                    </a:lnTo>
                    <a:lnTo>
                      <a:pt x="3114" y="9833"/>
                    </a:lnTo>
                    <a:lnTo>
                      <a:pt x="3184" y="9640"/>
                    </a:lnTo>
                    <a:lnTo>
                      <a:pt x="3272" y="9446"/>
                    </a:lnTo>
                    <a:lnTo>
                      <a:pt x="3360" y="9271"/>
                    </a:lnTo>
                    <a:lnTo>
                      <a:pt x="3483" y="9112"/>
                    </a:lnTo>
                    <a:lnTo>
                      <a:pt x="3589" y="8954"/>
                    </a:lnTo>
                    <a:lnTo>
                      <a:pt x="3729" y="8796"/>
                    </a:lnTo>
                    <a:lnTo>
                      <a:pt x="3870" y="8655"/>
                    </a:lnTo>
                    <a:lnTo>
                      <a:pt x="4028" y="8532"/>
                    </a:lnTo>
                    <a:lnTo>
                      <a:pt x="4187" y="8409"/>
                    </a:lnTo>
                    <a:lnTo>
                      <a:pt x="4363" y="8303"/>
                    </a:lnTo>
                    <a:lnTo>
                      <a:pt x="4556" y="8197"/>
                    </a:lnTo>
                    <a:lnTo>
                      <a:pt x="4750" y="8127"/>
                    </a:lnTo>
                    <a:lnTo>
                      <a:pt x="16219" y="3905"/>
                    </a:lnTo>
                    <a:lnTo>
                      <a:pt x="16430" y="3835"/>
                    </a:lnTo>
                    <a:lnTo>
                      <a:pt x="16659" y="3782"/>
                    </a:lnTo>
                    <a:lnTo>
                      <a:pt x="16905" y="3765"/>
                    </a:lnTo>
                    <a:lnTo>
                      <a:pt x="17134" y="3747"/>
                    </a:lnTo>
                    <a:close/>
                    <a:moveTo>
                      <a:pt x="17134" y="0"/>
                    </a:moveTo>
                    <a:lnTo>
                      <a:pt x="16905" y="18"/>
                    </a:lnTo>
                    <a:lnTo>
                      <a:pt x="16659" y="35"/>
                    </a:lnTo>
                    <a:lnTo>
                      <a:pt x="16430" y="88"/>
                    </a:lnTo>
                    <a:lnTo>
                      <a:pt x="16219" y="158"/>
                    </a:lnTo>
                    <a:lnTo>
                      <a:pt x="1759" y="5471"/>
                    </a:lnTo>
                    <a:lnTo>
                      <a:pt x="1566" y="5541"/>
                    </a:lnTo>
                    <a:lnTo>
                      <a:pt x="1372" y="5647"/>
                    </a:lnTo>
                    <a:lnTo>
                      <a:pt x="1196" y="5752"/>
                    </a:lnTo>
                    <a:lnTo>
                      <a:pt x="1038" y="5875"/>
                    </a:lnTo>
                    <a:lnTo>
                      <a:pt x="880" y="5999"/>
                    </a:lnTo>
                    <a:lnTo>
                      <a:pt x="739" y="6139"/>
                    </a:lnTo>
                    <a:lnTo>
                      <a:pt x="598" y="6298"/>
                    </a:lnTo>
                    <a:lnTo>
                      <a:pt x="475" y="6456"/>
                    </a:lnTo>
                    <a:lnTo>
                      <a:pt x="370" y="6614"/>
                    </a:lnTo>
                    <a:lnTo>
                      <a:pt x="282" y="6790"/>
                    </a:lnTo>
                    <a:lnTo>
                      <a:pt x="194" y="6984"/>
                    </a:lnTo>
                    <a:lnTo>
                      <a:pt x="123" y="7177"/>
                    </a:lnTo>
                    <a:lnTo>
                      <a:pt x="70" y="7371"/>
                    </a:lnTo>
                    <a:lnTo>
                      <a:pt x="35" y="7564"/>
                    </a:lnTo>
                    <a:lnTo>
                      <a:pt x="0" y="7775"/>
                    </a:lnTo>
                    <a:lnTo>
                      <a:pt x="0" y="7986"/>
                    </a:lnTo>
                    <a:lnTo>
                      <a:pt x="0" y="20230"/>
                    </a:lnTo>
                    <a:lnTo>
                      <a:pt x="18" y="21180"/>
                    </a:lnTo>
                    <a:lnTo>
                      <a:pt x="70" y="22112"/>
                    </a:lnTo>
                    <a:lnTo>
                      <a:pt x="158" y="23062"/>
                    </a:lnTo>
                    <a:lnTo>
                      <a:pt x="299" y="23977"/>
                    </a:lnTo>
                    <a:lnTo>
                      <a:pt x="457" y="24909"/>
                    </a:lnTo>
                    <a:lnTo>
                      <a:pt x="651" y="25806"/>
                    </a:lnTo>
                    <a:lnTo>
                      <a:pt x="897" y="26703"/>
                    </a:lnTo>
                    <a:lnTo>
                      <a:pt x="1161" y="27583"/>
                    </a:lnTo>
                    <a:lnTo>
                      <a:pt x="1460" y="28462"/>
                    </a:lnTo>
                    <a:lnTo>
                      <a:pt x="1794" y="29307"/>
                    </a:lnTo>
                    <a:lnTo>
                      <a:pt x="2164" y="30151"/>
                    </a:lnTo>
                    <a:lnTo>
                      <a:pt x="2551" y="30978"/>
                    </a:lnTo>
                    <a:lnTo>
                      <a:pt x="2973" y="31787"/>
                    </a:lnTo>
                    <a:lnTo>
                      <a:pt x="3430" y="32579"/>
                    </a:lnTo>
                    <a:lnTo>
                      <a:pt x="3923" y="33353"/>
                    </a:lnTo>
                    <a:lnTo>
                      <a:pt x="4433" y="34109"/>
                    </a:lnTo>
                    <a:lnTo>
                      <a:pt x="4978" y="34830"/>
                    </a:lnTo>
                    <a:lnTo>
                      <a:pt x="5559" y="35534"/>
                    </a:lnTo>
                    <a:lnTo>
                      <a:pt x="6157" y="36238"/>
                    </a:lnTo>
                    <a:lnTo>
                      <a:pt x="6790" y="36889"/>
                    </a:lnTo>
                    <a:lnTo>
                      <a:pt x="7441" y="37522"/>
                    </a:lnTo>
                    <a:lnTo>
                      <a:pt x="8110" y="38137"/>
                    </a:lnTo>
                    <a:lnTo>
                      <a:pt x="8813" y="38736"/>
                    </a:lnTo>
                    <a:lnTo>
                      <a:pt x="9552" y="39299"/>
                    </a:lnTo>
                    <a:lnTo>
                      <a:pt x="10291" y="39826"/>
                    </a:lnTo>
                    <a:lnTo>
                      <a:pt x="11065" y="40319"/>
                    </a:lnTo>
                    <a:lnTo>
                      <a:pt x="11857" y="40794"/>
                    </a:lnTo>
                    <a:lnTo>
                      <a:pt x="12683" y="41234"/>
                    </a:lnTo>
                    <a:lnTo>
                      <a:pt x="13528" y="41638"/>
                    </a:lnTo>
                    <a:lnTo>
                      <a:pt x="14390" y="42025"/>
                    </a:lnTo>
                    <a:lnTo>
                      <a:pt x="15269" y="42359"/>
                    </a:lnTo>
                    <a:lnTo>
                      <a:pt x="16166" y="42676"/>
                    </a:lnTo>
                    <a:lnTo>
                      <a:pt x="16307" y="42729"/>
                    </a:lnTo>
                    <a:lnTo>
                      <a:pt x="16501" y="42782"/>
                    </a:lnTo>
                    <a:lnTo>
                      <a:pt x="16712" y="42817"/>
                    </a:lnTo>
                    <a:lnTo>
                      <a:pt x="16923" y="42852"/>
                    </a:lnTo>
                    <a:lnTo>
                      <a:pt x="17327" y="42852"/>
                    </a:lnTo>
                    <a:lnTo>
                      <a:pt x="17538" y="42817"/>
                    </a:lnTo>
                    <a:lnTo>
                      <a:pt x="17750" y="42782"/>
                    </a:lnTo>
                    <a:lnTo>
                      <a:pt x="17943" y="42729"/>
                    </a:lnTo>
                    <a:lnTo>
                      <a:pt x="18119" y="42676"/>
                    </a:lnTo>
                    <a:lnTo>
                      <a:pt x="19016" y="42359"/>
                    </a:lnTo>
                    <a:lnTo>
                      <a:pt x="19896" y="42025"/>
                    </a:lnTo>
                    <a:lnTo>
                      <a:pt x="20758" y="41638"/>
                    </a:lnTo>
                    <a:lnTo>
                      <a:pt x="21602" y="41234"/>
                    </a:lnTo>
                    <a:lnTo>
                      <a:pt x="22411" y="40794"/>
                    </a:lnTo>
                    <a:lnTo>
                      <a:pt x="23203" y="40319"/>
                    </a:lnTo>
                    <a:lnTo>
                      <a:pt x="23977" y="39826"/>
                    </a:lnTo>
                    <a:lnTo>
                      <a:pt x="24733" y="39299"/>
                    </a:lnTo>
                    <a:lnTo>
                      <a:pt x="25454" y="38736"/>
                    </a:lnTo>
                    <a:lnTo>
                      <a:pt x="26158" y="38137"/>
                    </a:lnTo>
                    <a:lnTo>
                      <a:pt x="26827" y="37522"/>
                    </a:lnTo>
                    <a:lnTo>
                      <a:pt x="27477" y="36889"/>
                    </a:lnTo>
                    <a:lnTo>
                      <a:pt x="28111" y="36238"/>
                    </a:lnTo>
                    <a:lnTo>
                      <a:pt x="28709" y="35534"/>
                    </a:lnTo>
                    <a:lnTo>
                      <a:pt x="29289" y="34830"/>
                    </a:lnTo>
                    <a:lnTo>
                      <a:pt x="29835" y="34109"/>
                    </a:lnTo>
                    <a:lnTo>
                      <a:pt x="30345" y="33353"/>
                    </a:lnTo>
                    <a:lnTo>
                      <a:pt x="30837" y="32579"/>
                    </a:lnTo>
                    <a:lnTo>
                      <a:pt x="31295" y="31787"/>
                    </a:lnTo>
                    <a:lnTo>
                      <a:pt x="31717" y="30978"/>
                    </a:lnTo>
                    <a:lnTo>
                      <a:pt x="32104" y="30151"/>
                    </a:lnTo>
                    <a:lnTo>
                      <a:pt x="32473" y="29307"/>
                    </a:lnTo>
                    <a:lnTo>
                      <a:pt x="32808" y="28462"/>
                    </a:lnTo>
                    <a:lnTo>
                      <a:pt x="33107" y="27583"/>
                    </a:lnTo>
                    <a:lnTo>
                      <a:pt x="33370" y="26703"/>
                    </a:lnTo>
                    <a:lnTo>
                      <a:pt x="33617" y="25806"/>
                    </a:lnTo>
                    <a:lnTo>
                      <a:pt x="33810" y="24909"/>
                    </a:lnTo>
                    <a:lnTo>
                      <a:pt x="33969" y="23977"/>
                    </a:lnTo>
                    <a:lnTo>
                      <a:pt x="34109" y="23062"/>
                    </a:lnTo>
                    <a:lnTo>
                      <a:pt x="34197" y="22112"/>
                    </a:lnTo>
                    <a:lnTo>
                      <a:pt x="34250" y="21180"/>
                    </a:lnTo>
                    <a:lnTo>
                      <a:pt x="34268" y="20230"/>
                    </a:lnTo>
                    <a:lnTo>
                      <a:pt x="34268" y="7986"/>
                    </a:lnTo>
                    <a:lnTo>
                      <a:pt x="34268" y="7775"/>
                    </a:lnTo>
                    <a:lnTo>
                      <a:pt x="34232" y="7564"/>
                    </a:lnTo>
                    <a:lnTo>
                      <a:pt x="34197" y="7371"/>
                    </a:lnTo>
                    <a:lnTo>
                      <a:pt x="34144" y="7177"/>
                    </a:lnTo>
                    <a:lnTo>
                      <a:pt x="34074" y="6984"/>
                    </a:lnTo>
                    <a:lnTo>
                      <a:pt x="33986" y="6790"/>
                    </a:lnTo>
                    <a:lnTo>
                      <a:pt x="33898" y="6614"/>
                    </a:lnTo>
                    <a:lnTo>
                      <a:pt x="33793" y="6456"/>
                    </a:lnTo>
                    <a:lnTo>
                      <a:pt x="33669" y="6298"/>
                    </a:lnTo>
                    <a:lnTo>
                      <a:pt x="33529" y="6139"/>
                    </a:lnTo>
                    <a:lnTo>
                      <a:pt x="33388" y="5999"/>
                    </a:lnTo>
                    <a:lnTo>
                      <a:pt x="33230" y="5875"/>
                    </a:lnTo>
                    <a:lnTo>
                      <a:pt x="33071" y="5752"/>
                    </a:lnTo>
                    <a:lnTo>
                      <a:pt x="32895" y="5647"/>
                    </a:lnTo>
                    <a:lnTo>
                      <a:pt x="32702" y="5541"/>
                    </a:lnTo>
                    <a:lnTo>
                      <a:pt x="32508" y="5471"/>
                    </a:lnTo>
                    <a:lnTo>
                      <a:pt x="18049" y="158"/>
                    </a:lnTo>
                    <a:lnTo>
                      <a:pt x="17837" y="88"/>
                    </a:lnTo>
                    <a:lnTo>
                      <a:pt x="17591" y="35"/>
                    </a:lnTo>
                    <a:lnTo>
                      <a:pt x="17363" y="18"/>
                    </a:lnTo>
                    <a:lnTo>
                      <a:pt x="171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0"/>
              <p:cNvSpPr/>
              <p:nvPr/>
            </p:nvSpPr>
            <p:spPr>
              <a:xfrm>
                <a:off x="3187602" y="2403453"/>
                <a:ext cx="2746871" cy="209263"/>
              </a:xfrm>
              <a:custGeom>
                <a:avLst/>
                <a:gdLst/>
                <a:ahLst/>
                <a:cxnLst/>
                <a:rect l="l" t="t" r="r" b="b"/>
                <a:pathLst>
                  <a:path w="149877" h="11418" extrusionOk="0">
                    <a:moveTo>
                      <a:pt x="0" y="1"/>
                    </a:moveTo>
                    <a:lnTo>
                      <a:pt x="18" y="669"/>
                    </a:lnTo>
                    <a:lnTo>
                      <a:pt x="71" y="1320"/>
                    </a:lnTo>
                    <a:lnTo>
                      <a:pt x="159" y="1971"/>
                    </a:lnTo>
                    <a:lnTo>
                      <a:pt x="299" y="2604"/>
                    </a:lnTo>
                    <a:lnTo>
                      <a:pt x="458" y="3220"/>
                    </a:lnTo>
                    <a:lnTo>
                      <a:pt x="651" y="3836"/>
                    </a:lnTo>
                    <a:lnTo>
                      <a:pt x="880" y="4416"/>
                    </a:lnTo>
                    <a:lnTo>
                      <a:pt x="1144" y="4997"/>
                    </a:lnTo>
                    <a:lnTo>
                      <a:pt x="1425" y="5560"/>
                    </a:lnTo>
                    <a:lnTo>
                      <a:pt x="1759" y="6087"/>
                    </a:lnTo>
                    <a:lnTo>
                      <a:pt x="2094" y="6615"/>
                    </a:lnTo>
                    <a:lnTo>
                      <a:pt x="2481" y="7108"/>
                    </a:lnTo>
                    <a:lnTo>
                      <a:pt x="2885" y="7583"/>
                    </a:lnTo>
                    <a:lnTo>
                      <a:pt x="3307" y="8040"/>
                    </a:lnTo>
                    <a:lnTo>
                      <a:pt x="3747" y="8462"/>
                    </a:lnTo>
                    <a:lnTo>
                      <a:pt x="4222" y="8867"/>
                    </a:lnTo>
                    <a:lnTo>
                      <a:pt x="4609" y="9166"/>
                    </a:lnTo>
                    <a:lnTo>
                      <a:pt x="4979" y="9447"/>
                    </a:lnTo>
                    <a:lnTo>
                      <a:pt x="5383" y="9694"/>
                    </a:lnTo>
                    <a:lnTo>
                      <a:pt x="5788" y="9940"/>
                    </a:lnTo>
                    <a:lnTo>
                      <a:pt x="6210" y="10168"/>
                    </a:lnTo>
                    <a:lnTo>
                      <a:pt x="6650" y="10380"/>
                    </a:lnTo>
                    <a:lnTo>
                      <a:pt x="7090" y="10573"/>
                    </a:lnTo>
                    <a:lnTo>
                      <a:pt x="7529" y="10749"/>
                    </a:lnTo>
                    <a:lnTo>
                      <a:pt x="7987" y="10907"/>
                    </a:lnTo>
                    <a:lnTo>
                      <a:pt x="8462" y="11030"/>
                    </a:lnTo>
                    <a:lnTo>
                      <a:pt x="8937" y="11154"/>
                    </a:lnTo>
                    <a:lnTo>
                      <a:pt x="9412" y="11242"/>
                    </a:lnTo>
                    <a:lnTo>
                      <a:pt x="9904" y="11329"/>
                    </a:lnTo>
                    <a:lnTo>
                      <a:pt x="10397" y="11382"/>
                    </a:lnTo>
                    <a:lnTo>
                      <a:pt x="10907" y="11417"/>
                    </a:lnTo>
                    <a:lnTo>
                      <a:pt x="138460" y="11417"/>
                    </a:lnTo>
                    <a:lnTo>
                      <a:pt x="139040" y="11400"/>
                    </a:lnTo>
                    <a:lnTo>
                      <a:pt x="139621" y="11365"/>
                    </a:lnTo>
                    <a:lnTo>
                      <a:pt x="140202" y="11294"/>
                    </a:lnTo>
                    <a:lnTo>
                      <a:pt x="140764" y="11189"/>
                    </a:lnTo>
                    <a:lnTo>
                      <a:pt x="141310" y="11066"/>
                    </a:lnTo>
                    <a:lnTo>
                      <a:pt x="141855" y="10907"/>
                    </a:lnTo>
                    <a:lnTo>
                      <a:pt x="142383" y="10731"/>
                    </a:lnTo>
                    <a:lnTo>
                      <a:pt x="142911" y="10520"/>
                    </a:lnTo>
                    <a:lnTo>
                      <a:pt x="143403" y="10292"/>
                    </a:lnTo>
                    <a:lnTo>
                      <a:pt x="143896" y="10045"/>
                    </a:lnTo>
                    <a:lnTo>
                      <a:pt x="144388" y="9764"/>
                    </a:lnTo>
                    <a:lnTo>
                      <a:pt x="144846" y="9465"/>
                    </a:lnTo>
                    <a:lnTo>
                      <a:pt x="145285" y="9148"/>
                    </a:lnTo>
                    <a:lnTo>
                      <a:pt x="145725" y="8814"/>
                    </a:lnTo>
                    <a:lnTo>
                      <a:pt x="146130" y="8462"/>
                    </a:lnTo>
                    <a:lnTo>
                      <a:pt x="146534" y="8075"/>
                    </a:lnTo>
                    <a:lnTo>
                      <a:pt x="146921" y="7688"/>
                    </a:lnTo>
                    <a:lnTo>
                      <a:pt x="147273" y="7266"/>
                    </a:lnTo>
                    <a:lnTo>
                      <a:pt x="147607" y="6844"/>
                    </a:lnTo>
                    <a:lnTo>
                      <a:pt x="147924" y="6386"/>
                    </a:lnTo>
                    <a:lnTo>
                      <a:pt x="148223" y="5929"/>
                    </a:lnTo>
                    <a:lnTo>
                      <a:pt x="148505" y="5454"/>
                    </a:lnTo>
                    <a:lnTo>
                      <a:pt x="148751" y="4962"/>
                    </a:lnTo>
                    <a:lnTo>
                      <a:pt x="148979" y="4451"/>
                    </a:lnTo>
                    <a:lnTo>
                      <a:pt x="149191" y="3924"/>
                    </a:lnTo>
                    <a:lnTo>
                      <a:pt x="149366" y="3396"/>
                    </a:lnTo>
                    <a:lnTo>
                      <a:pt x="149525" y="2851"/>
                    </a:lnTo>
                    <a:lnTo>
                      <a:pt x="149648" y="2305"/>
                    </a:lnTo>
                    <a:lnTo>
                      <a:pt x="149753" y="1742"/>
                    </a:lnTo>
                    <a:lnTo>
                      <a:pt x="149824" y="1179"/>
                    </a:lnTo>
                    <a:lnTo>
                      <a:pt x="149859" y="599"/>
                    </a:lnTo>
                    <a:lnTo>
                      <a:pt x="14987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0"/>
              <p:cNvSpPr/>
              <p:nvPr/>
            </p:nvSpPr>
            <p:spPr>
              <a:xfrm>
                <a:off x="5725210" y="2403453"/>
                <a:ext cx="231513" cy="209263"/>
              </a:xfrm>
              <a:custGeom>
                <a:avLst/>
                <a:gdLst/>
                <a:ahLst/>
                <a:cxnLst/>
                <a:rect l="l" t="t" r="r" b="b"/>
                <a:pathLst>
                  <a:path w="12632" h="11418" extrusionOk="0">
                    <a:moveTo>
                      <a:pt x="11418" y="1"/>
                    </a:moveTo>
                    <a:lnTo>
                      <a:pt x="11400" y="599"/>
                    </a:lnTo>
                    <a:lnTo>
                      <a:pt x="11365" y="1179"/>
                    </a:lnTo>
                    <a:lnTo>
                      <a:pt x="11294" y="1742"/>
                    </a:lnTo>
                    <a:lnTo>
                      <a:pt x="11189" y="2305"/>
                    </a:lnTo>
                    <a:lnTo>
                      <a:pt x="11066" y="2851"/>
                    </a:lnTo>
                    <a:lnTo>
                      <a:pt x="10907" y="3396"/>
                    </a:lnTo>
                    <a:lnTo>
                      <a:pt x="10732" y="3924"/>
                    </a:lnTo>
                    <a:lnTo>
                      <a:pt x="10520" y="4451"/>
                    </a:lnTo>
                    <a:lnTo>
                      <a:pt x="10292" y="4962"/>
                    </a:lnTo>
                    <a:lnTo>
                      <a:pt x="10046" y="5454"/>
                    </a:lnTo>
                    <a:lnTo>
                      <a:pt x="9764" y="5929"/>
                    </a:lnTo>
                    <a:lnTo>
                      <a:pt x="9465" y="6386"/>
                    </a:lnTo>
                    <a:lnTo>
                      <a:pt x="9148" y="6844"/>
                    </a:lnTo>
                    <a:lnTo>
                      <a:pt x="8814" y="7266"/>
                    </a:lnTo>
                    <a:lnTo>
                      <a:pt x="8462" y="7688"/>
                    </a:lnTo>
                    <a:lnTo>
                      <a:pt x="8075" y="8075"/>
                    </a:lnTo>
                    <a:lnTo>
                      <a:pt x="7671" y="8462"/>
                    </a:lnTo>
                    <a:lnTo>
                      <a:pt x="7266" y="8814"/>
                    </a:lnTo>
                    <a:lnTo>
                      <a:pt x="6826" y="9148"/>
                    </a:lnTo>
                    <a:lnTo>
                      <a:pt x="6387" y="9465"/>
                    </a:lnTo>
                    <a:lnTo>
                      <a:pt x="5929" y="9764"/>
                    </a:lnTo>
                    <a:lnTo>
                      <a:pt x="5437" y="10045"/>
                    </a:lnTo>
                    <a:lnTo>
                      <a:pt x="4944" y="10292"/>
                    </a:lnTo>
                    <a:lnTo>
                      <a:pt x="4452" y="10520"/>
                    </a:lnTo>
                    <a:lnTo>
                      <a:pt x="3924" y="10731"/>
                    </a:lnTo>
                    <a:lnTo>
                      <a:pt x="3396" y="10907"/>
                    </a:lnTo>
                    <a:lnTo>
                      <a:pt x="2851" y="11066"/>
                    </a:lnTo>
                    <a:lnTo>
                      <a:pt x="2305" y="11189"/>
                    </a:lnTo>
                    <a:lnTo>
                      <a:pt x="1743" y="11294"/>
                    </a:lnTo>
                    <a:lnTo>
                      <a:pt x="1162" y="11365"/>
                    </a:lnTo>
                    <a:lnTo>
                      <a:pt x="581" y="11400"/>
                    </a:lnTo>
                    <a:lnTo>
                      <a:pt x="1" y="11417"/>
                    </a:lnTo>
                    <a:lnTo>
                      <a:pt x="1215" y="11417"/>
                    </a:lnTo>
                    <a:lnTo>
                      <a:pt x="1795" y="11400"/>
                    </a:lnTo>
                    <a:lnTo>
                      <a:pt x="2376" y="11365"/>
                    </a:lnTo>
                    <a:lnTo>
                      <a:pt x="2956" y="11294"/>
                    </a:lnTo>
                    <a:lnTo>
                      <a:pt x="3519" y="11189"/>
                    </a:lnTo>
                    <a:lnTo>
                      <a:pt x="4065" y="11066"/>
                    </a:lnTo>
                    <a:lnTo>
                      <a:pt x="4610" y="10907"/>
                    </a:lnTo>
                    <a:lnTo>
                      <a:pt x="5138" y="10731"/>
                    </a:lnTo>
                    <a:lnTo>
                      <a:pt x="5665" y="10520"/>
                    </a:lnTo>
                    <a:lnTo>
                      <a:pt x="6158" y="10292"/>
                    </a:lnTo>
                    <a:lnTo>
                      <a:pt x="6650" y="10045"/>
                    </a:lnTo>
                    <a:lnTo>
                      <a:pt x="7143" y="9764"/>
                    </a:lnTo>
                    <a:lnTo>
                      <a:pt x="7600" y="9465"/>
                    </a:lnTo>
                    <a:lnTo>
                      <a:pt x="8040" y="9148"/>
                    </a:lnTo>
                    <a:lnTo>
                      <a:pt x="8480" y="8814"/>
                    </a:lnTo>
                    <a:lnTo>
                      <a:pt x="8884" y="8462"/>
                    </a:lnTo>
                    <a:lnTo>
                      <a:pt x="9289" y="8075"/>
                    </a:lnTo>
                    <a:lnTo>
                      <a:pt x="9659" y="7688"/>
                    </a:lnTo>
                    <a:lnTo>
                      <a:pt x="10028" y="7266"/>
                    </a:lnTo>
                    <a:lnTo>
                      <a:pt x="10362" y="6844"/>
                    </a:lnTo>
                    <a:lnTo>
                      <a:pt x="10679" y="6386"/>
                    </a:lnTo>
                    <a:lnTo>
                      <a:pt x="10978" y="5929"/>
                    </a:lnTo>
                    <a:lnTo>
                      <a:pt x="11259" y="5454"/>
                    </a:lnTo>
                    <a:lnTo>
                      <a:pt x="11506" y="4962"/>
                    </a:lnTo>
                    <a:lnTo>
                      <a:pt x="11734" y="4451"/>
                    </a:lnTo>
                    <a:lnTo>
                      <a:pt x="11945" y="3924"/>
                    </a:lnTo>
                    <a:lnTo>
                      <a:pt x="12121" y="3396"/>
                    </a:lnTo>
                    <a:lnTo>
                      <a:pt x="12280" y="2851"/>
                    </a:lnTo>
                    <a:lnTo>
                      <a:pt x="12403" y="2305"/>
                    </a:lnTo>
                    <a:lnTo>
                      <a:pt x="12508" y="1742"/>
                    </a:lnTo>
                    <a:lnTo>
                      <a:pt x="12579" y="1179"/>
                    </a:lnTo>
                    <a:lnTo>
                      <a:pt x="12614" y="599"/>
                    </a:lnTo>
                    <a:lnTo>
                      <a:pt x="12631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0"/>
              <p:cNvSpPr/>
              <p:nvPr/>
            </p:nvSpPr>
            <p:spPr>
              <a:xfrm>
                <a:off x="3287231" y="2403453"/>
                <a:ext cx="2647242" cy="209263"/>
              </a:xfrm>
              <a:custGeom>
                <a:avLst/>
                <a:gdLst/>
                <a:ahLst/>
                <a:cxnLst/>
                <a:rect l="l" t="t" r="r" b="b"/>
                <a:pathLst>
                  <a:path w="144441" h="11418" extrusionOk="0">
                    <a:moveTo>
                      <a:pt x="125178" y="1"/>
                    </a:moveTo>
                    <a:lnTo>
                      <a:pt x="125442" y="18"/>
                    </a:lnTo>
                    <a:lnTo>
                      <a:pt x="125688" y="36"/>
                    </a:lnTo>
                    <a:lnTo>
                      <a:pt x="125935" y="54"/>
                    </a:lnTo>
                    <a:lnTo>
                      <a:pt x="126181" y="106"/>
                    </a:lnTo>
                    <a:lnTo>
                      <a:pt x="126410" y="159"/>
                    </a:lnTo>
                    <a:lnTo>
                      <a:pt x="126638" y="212"/>
                    </a:lnTo>
                    <a:lnTo>
                      <a:pt x="126850" y="282"/>
                    </a:lnTo>
                    <a:lnTo>
                      <a:pt x="127061" y="370"/>
                    </a:lnTo>
                    <a:lnTo>
                      <a:pt x="127254" y="458"/>
                    </a:lnTo>
                    <a:lnTo>
                      <a:pt x="127448" y="564"/>
                    </a:lnTo>
                    <a:lnTo>
                      <a:pt x="127624" y="669"/>
                    </a:lnTo>
                    <a:lnTo>
                      <a:pt x="127799" y="792"/>
                    </a:lnTo>
                    <a:lnTo>
                      <a:pt x="127975" y="916"/>
                    </a:lnTo>
                    <a:lnTo>
                      <a:pt x="128134" y="1056"/>
                    </a:lnTo>
                    <a:lnTo>
                      <a:pt x="128415" y="1338"/>
                    </a:lnTo>
                    <a:lnTo>
                      <a:pt x="128679" y="1654"/>
                    </a:lnTo>
                    <a:lnTo>
                      <a:pt x="128908" y="1989"/>
                    </a:lnTo>
                    <a:lnTo>
                      <a:pt x="129119" y="2340"/>
                    </a:lnTo>
                    <a:lnTo>
                      <a:pt x="129277" y="2710"/>
                    </a:lnTo>
                    <a:lnTo>
                      <a:pt x="129418" y="3097"/>
                    </a:lnTo>
                    <a:lnTo>
                      <a:pt x="129506" y="3501"/>
                    </a:lnTo>
                    <a:lnTo>
                      <a:pt x="129576" y="3906"/>
                    </a:lnTo>
                    <a:lnTo>
                      <a:pt x="129611" y="4311"/>
                    </a:lnTo>
                    <a:lnTo>
                      <a:pt x="129611" y="4715"/>
                    </a:lnTo>
                    <a:lnTo>
                      <a:pt x="129576" y="5120"/>
                    </a:lnTo>
                    <a:lnTo>
                      <a:pt x="129523" y="5524"/>
                    </a:lnTo>
                    <a:lnTo>
                      <a:pt x="129418" y="5911"/>
                    </a:lnTo>
                    <a:lnTo>
                      <a:pt x="129277" y="6298"/>
                    </a:lnTo>
                    <a:lnTo>
                      <a:pt x="129119" y="6650"/>
                    </a:lnTo>
                    <a:lnTo>
                      <a:pt x="128925" y="7002"/>
                    </a:lnTo>
                    <a:lnTo>
                      <a:pt x="128679" y="7336"/>
                    </a:lnTo>
                    <a:lnTo>
                      <a:pt x="128556" y="7495"/>
                    </a:lnTo>
                    <a:lnTo>
                      <a:pt x="128415" y="7635"/>
                    </a:lnTo>
                    <a:lnTo>
                      <a:pt x="128274" y="7776"/>
                    </a:lnTo>
                    <a:lnTo>
                      <a:pt x="128116" y="7917"/>
                    </a:lnTo>
                    <a:lnTo>
                      <a:pt x="127940" y="8040"/>
                    </a:lnTo>
                    <a:lnTo>
                      <a:pt x="127782" y="8163"/>
                    </a:lnTo>
                    <a:lnTo>
                      <a:pt x="127588" y="8269"/>
                    </a:lnTo>
                    <a:lnTo>
                      <a:pt x="127395" y="8374"/>
                    </a:lnTo>
                    <a:lnTo>
                      <a:pt x="127201" y="8480"/>
                    </a:lnTo>
                    <a:lnTo>
                      <a:pt x="126990" y="8568"/>
                    </a:lnTo>
                    <a:lnTo>
                      <a:pt x="126779" y="8638"/>
                    </a:lnTo>
                    <a:lnTo>
                      <a:pt x="126550" y="8708"/>
                    </a:lnTo>
                    <a:lnTo>
                      <a:pt x="126322" y="8761"/>
                    </a:lnTo>
                    <a:lnTo>
                      <a:pt x="126075" y="8796"/>
                    </a:lnTo>
                    <a:lnTo>
                      <a:pt x="125829" y="8832"/>
                    </a:lnTo>
                    <a:lnTo>
                      <a:pt x="125565" y="8849"/>
                    </a:lnTo>
                    <a:lnTo>
                      <a:pt x="124897" y="8867"/>
                    </a:lnTo>
                    <a:lnTo>
                      <a:pt x="0" y="8867"/>
                    </a:lnTo>
                    <a:lnTo>
                      <a:pt x="369" y="9166"/>
                    </a:lnTo>
                    <a:lnTo>
                      <a:pt x="756" y="9447"/>
                    </a:lnTo>
                    <a:lnTo>
                      <a:pt x="1161" y="9694"/>
                    </a:lnTo>
                    <a:lnTo>
                      <a:pt x="1566" y="9940"/>
                    </a:lnTo>
                    <a:lnTo>
                      <a:pt x="1988" y="10168"/>
                    </a:lnTo>
                    <a:lnTo>
                      <a:pt x="2428" y="10380"/>
                    </a:lnTo>
                    <a:lnTo>
                      <a:pt x="2867" y="10573"/>
                    </a:lnTo>
                    <a:lnTo>
                      <a:pt x="3307" y="10749"/>
                    </a:lnTo>
                    <a:lnTo>
                      <a:pt x="3765" y="10907"/>
                    </a:lnTo>
                    <a:lnTo>
                      <a:pt x="4239" y="11030"/>
                    </a:lnTo>
                    <a:lnTo>
                      <a:pt x="4714" y="11154"/>
                    </a:lnTo>
                    <a:lnTo>
                      <a:pt x="5189" y="11242"/>
                    </a:lnTo>
                    <a:lnTo>
                      <a:pt x="5682" y="11329"/>
                    </a:lnTo>
                    <a:lnTo>
                      <a:pt x="6174" y="11382"/>
                    </a:lnTo>
                    <a:lnTo>
                      <a:pt x="6685" y="11417"/>
                    </a:lnTo>
                    <a:lnTo>
                      <a:pt x="133024" y="11417"/>
                    </a:lnTo>
                    <a:lnTo>
                      <a:pt x="133604" y="11400"/>
                    </a:lnTo>
                    <a:lnTo>
                      <a:pt x="134185" y="11365"/>
                    </a:lnTo>
                    <a:lnTo>
                      <a:pt x="134766" y="11294"/>
                    </a:lnTo>
                    <a:lnTo>
                      <a:pt x="135328" y="11189"/>
                    </a:lnTo>
                    <a:lnTo>
                      <a:pt x="135874" y="11066"/>
                    </a:lnTo>
                    <a:lnTo>
                      <a:pt x="136419" y="10907"/>
                    </a:lnTo>
                    <a:lnTo>
                      <a:pt x="136947" y="10731"/>
                    </a:lnTo>
                    <a:lnTo>
                      <a:pt x="137475" y="10520"/>
                    </a:lnTo>
                    <a:lnTo>
                      <a:pt x="137967" y="10292"/>
                    </a:lnTo>
                    <a:lnTo>
                      <a:pt x="138460" y="10045"/>
                    </a:lnTo>
                    <a:lnTo>
                      <a:pt x="138952" y="9764"/>
                    </a:lnTo>
                    <a:lnTo>
                      <a:pt x="139410" y="9465"/>
                    </a:lnTo>
                    <a:lnTo>
                      <a:pt x="139849" y="9148"/>
                    </a:lnTo>
                    <a:lnTo>
                      <a:pt x="140289" y="8814"/>
                    </a:lnTo>
                    <a:lnTo>
                      <a:pt x="140694" y="8462"/>
                    </a:lnTo>
                    <a:lnTo>
                      <a:pt x="141098" y="8075"/>
                    </a:lnTo>
                    <a:lnTo>
                      <a:pt x="141485" y="7688"/>
                    </a:lnTo>
                    <a:lnTo>
                      <a:pt x="141837" y="7266"/>
                    </a:lnTo>
                    <a:lnTo>
                      <a:pt x="142171" y="6844"/>
                    </a:lnTo>
                    <a:lnTo>
                      <a:pt x="142488" y="6386"/>
                    </a:lnTo>
                    <a:lnTo>
                      <a:pt x="142787" y="5929"/>
                    </a:lnTo>
                    <a:lnTo>
                      <a:pt x="143069" y="5454"/>
                    </a:lnTo>
                    <a:lnTo>
                      <a:pt x="143315" y="4962"/>
                    </a:lnTo>
                    <a:lnTo>
                      <a:pt x="143543" y="4451"/>
                    </a:lnTo>
                    <a:lnTo>
                      <a:pt x="143755" y="3924"/>
                    </a:lnTo>
                    <a:lnTo>
                      <a:pt x="143930" y="3396"/>
                    </a:lnTo>
                    <a:lnTo>
                      <a:pt x="144089" y="2851"/>
                    </a:lnTo>
                    <a:lnTo>
                      <a:pt x="144212" y="2305"/>
                    </a:lnTo>
                    <a:lnTo>
                      <a:pt x="144317" y="1742"/>
                    </a:lnTo>
                    <a:lnTo>
                      <a:pt x="144388" y="1179"/>
                    </a:lnTo>
                    <a:lnTo>
                      <a:pt x="144423" y="599"/>
                    </a:lnTo>
                    <a:lnTo>
                      <a:pt x="144441" y="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0"/>
              <p:cNvSpPr/>
              <p:nvPr/>
            </p:nvSpPr>
            <p:spPr>
              <a:xfrm>
                <a:off x="3209852" y="2403453"/>
                <a:ext cx="2452843" cy="162510"/>
              </a:xfrm>
              <a:custGeom>
                <a:avLst/>
                <a:gdLst/>
                <a:ahLst/>
                <a:cxnLst/>
                <a:rect l="l" t="t" r="r" b="b"/>
                <a:pathLst>
                  <a:path w="133834" h="8867" extrusionOk="0">
                    <a:moveTo>
                      <a:pt x="0" y="1"/>
                    </a:moveTo>
                    <a:lnTo>
                      <a:pt x="18" y="669"/>
                    </a:lnTo>
                    <a:lnTo>
                      <a:pt x="71" y="1320"/>
                    </a:lnTo>
                    <a:lnTo>
                      <a:pt x="158" y="1971"/>
                    </a:lnTo>
                    <a:lnTo>
                      <a:pt x="299" y="2604"/>
                    </a:lnTo>
                    <a:lnTo>
                      <a:pt x="458" y="3220"/>
                    </a:lnTo>
                    <a:lnTo>
                      <a:pt x="651" y="3836"/>
                    </a:lnTo>
                    <a:lnTo>
                      <a:pt x="880" y="4416"/>
                    </a:lnTo>
                    <a:lnTo>
                      <a:pt x="1144" y="4997"/>
                    </a:lnTo>
                    <a:lnTo>
                      <a:pt x="1425" y="5560"/>
                    </a:lnTo>
                    <a:lnTo>
                      <a:pt x="1759" y="6087"/>
                    </a:lnTo>
                    <a:lnTo>
                      <a:pt x="2093" y="6615"/>
                    </a:lnTo>
                    <a:lnTo>
                      <a:pt x="2480" y="7108"/>
                    </a:lnTo>
                    <a:lnTo>
                      <a:pt x="2867" y="7583"/>
                    </a:lnTo>
                    <a:lnTo>
                      <a:pt x="3307" y="8040"/>
                    </a:lnTo>
                    <a:lnTo>
                      <a:pt x="3747" y="8462"/>
                    </a:lnTo>
                    <a:lnTo>
                      <a:pt x="4222" y="8867"/>
                    </a:lnTo>
                    <a:lnTo>
                      <a:pt x="129119" y="8867"/>
                    </a:lnTo>
                    <a:lnTo>
                      <a:pt x="129787" y="8849"/>
                    </a:lnTo>
                    <a:lnTo>
                      <a:pt x="130051" y="8832"/>
                    </a:lnTo>
                    <a:lnTo>
                      <a:pt x="130297" y="8796"/>
                    </a:lnTo>
                    <a:lnTo>
                      <a:pt x="130544" y="8761"/>
                    </a:lnTo>
                    <a:lnTo>
                      <a:pt x="130772" y="8708"/>
                    </a:lnTo>
                    <a:lnTo>
                      <a:pt x="131001" y="8638"/>
                    </a:lnTo>
                    <a:lnTo>
                      <a:pt x="131212" y="8568"/>
                    </a:lnTo>
                    <a:lnTo>
                      <a:pt x="131423" y="8480"/>
                    </a:lnTo>
                    <a:lnTo>
                      <a:pt x="131617" y="8374"/>
                    </a:lnTo>
                    <a:lnTo>
                      <a:pt x="131810" y="8269"/>
                    </a:lnTo>
                    <a:lnTo>
                      <a:pt x="132004" y="8163"/>
                    </a:lnTo>
                    <a:lnTo>
                      <a:pt x="132162" y="8040"/>
                    </a:lnTo>
                    <a:lnTo>
                      <a:pt x="132338" y="7917"/>
                    </a:lnTo>
                    <a:lnTo>
                      <a:pt x="132496" y="7776"/>
                    </a:lnTo>
                    <a:lnTo>
                      <a:pt x="132637" y="7635"/>
                    </a:lnTo>
                    <a:lnTo>
                      <a:pt x="132778" y="7495"/>
                    </a:lnTo>
                    <a:lnTo>
                      <a:pt x="132901" y="7336"/>
                    </a:lnTo>
                    <a:lnTo>
                      <a:pt x="133147" y="7002"/>
                    </a:lnTo>
                    <a:lnTo>
                      <a:pt x="133341" y="6650"/>
                    </a:lnTo>
                    <a:lnTo>
                      <a:pt x="133499" y="6298"/>
                    </a:lnTo>
                    <a:lnTo>
                      <a:pt x="133640" y="5911"/>
                    </a:lnTo>
                    <a:lnTo>
                      <a:pt x="133745" y="5524"/>
                    </a:lnTo>
                    <a:lnTo>
                      <a:pt x="133798" y="5120"/>
                    </a:lnTo>
                    <a:lnTo>
                      <a:pt x="133833" y="4715"/>
                    </a:lnTo>
                    <a:lnTo>
                      <a:pt x="133833" y="4311"/>
                    </a:lnTo>
                    <a:lnTo>
                      <a:pt x="133798" y="3906"/>
                    </a:lnTo>
                    <a:lnTo>
                      <a:pt x="133728" y="3501"/>
                    </a:lnTo>
                    <a:lnTo>
                      <a:pt x="133640" y="3097"/>
                    </a:lnTo>
                    <a:lnTo>
                      <a:pt x="133499" y="2710"/>
                    </a:lnTo>
                    <a:lnTo>
                      <a:pt x="133341" y="2340"/>
                    </a:lnTo>
                    <a:lnTo>
                      <a:pt x="133130" y="1989"/>
                    </a:lnTo>
                    <a:lnTo>
                      <a:pt x="132901" y="1654"/>
                    </a:lnTo>
                    <a:lnTo>
                      <a:pt x="132637" y="1338"/>
                    </a:lnTo>
                    <a:lnTo>
                      <a:pt x="132356" y="1056"/>
                    </a:lnTo>
                    <a:lnTo>
                      <a:pt x="132197" y="916"/>
                    </a:lnTo>
                    <a:lnTo>
                      <a:pt x="132021" y="792"/>
                    </a:lnTo>
                    <a:lnTo>
                      <a:pt x="131846" y="669"/>
                    </a:lnTo>
                    <a:lnTo>
                      <a:pt x="131670" y="564"/>
                    </a:lnTo>
                    <a:lnTo>
                      <a:pt x="131476" y="458"/>
                    </a:lnTo>
                    <a:lnTo>
                      <a:pt x="131283" y="370"/>
                    </a:lnTo>
                    <a:lnTo>
                      <a:pt x="131072" y="282"/>
                    </a:lnTo>
                    <a:lnTo>
                      <a:pt x="130860" y="212"/>
                    </a:lnTo>
                    <a:lnTo>
                      <a:pt x="130632" y="159"/>
                    </a:lnTo>
                    <a:lnTo>
                      <a:pt x="130403" y="106"/>
                    </a:lnTo>
                    <a:lnTo>
                      <a:pt x="130157" y="54"/>
                    </a:lnTo>
                    <a:lnTo>
                      <a:pt x="129910" y="36"/>
                    </a:lnTo>
                    <a:lnTo>
                      <a:pt x="129664" y="18"/>
                    </a:lnTo>
                    <a:lnTo>
                      <a:pt x="12940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0"/>
              <p:cNvSpPr/>
              <p:nvPr/>
            </p:nvSpPr>
            <p:spPr>
              <a:xfrm>
                <a:off x="3209852" y="2403453"/>
                <a:ext cx="2452843" cy="162510"/>
              </a:xfrm>
              <a:custGeom>
                <a:avLst/>
                <a:gdLst/>
                <a:ahLst/>
                <a:cxnLst/>
                <a:rect l="l" t="t" r="r" b="b"/>
                <a:pathLst>
                  <a:path w="133834" h="8867" fill="none" extrusionOk="0">
                    <a:moveTo>
                      <a:pt x="12940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18" y="669"/>
                    </a:lnTo>
                    <a:lnTo>
                      <a:pt x="71" y="1320"/>
                    </a:lnTo>
                    <a:lnTo>
                      <a:pt x="158" y="1971"/>
                    </a:lnTo>
                    <a:lnTo>
                      <a:pt x="299" y="2604"/>
                    </a:lnTo>
                    <a:lnTo>
                      <a:pt x="458" y="3220"/>
                    </a:lnTo>
                    <a:lnTo>
                      <a:pt x="651" y="3836"/>
                    </a:lnTo>
                    <a:lnTo>
                      <a:pt x="880" y="4416"/>
                    </a:lnTo>
                    <a:lnTo>
                      <a:pt x="1144" y="4997"/>
                    </a:lnTo>
                    <a:lnTo>
                      <a:pt x="1425" y="5560"/>
                    </a:lnTo>
                    <a:lnTo>
                      <a:pt x="1759" y="6087"/>
                    </a:lnTo>
                    <a:lnTo>
                      <a:pt x="2093" y="6615"/>
                    </a:lnTo>
                    <a:lnTo>
                      <a:pt x="2480" y="7108"/>
                    </a:lnTo>
                    <a:lnTo>
                      <a:pt x="2867" y="7583"/>
                    </a:lnTo>
                    <a:lnTo>
                      <a:pt x="3307" y="8040"/>
                    </a:lnTo>
                    <a:lnTo>
                      <a:pt x="3747" y="8462"/>
                    </a:lnTo>
                    <a:lnTo>
                      <a:pt x="4222" y="8867"/>
                    </a:lnTo>
                    <a:lnTo>
                      <a:pt x="129119" y="8867"/>
                    </a:lnTo>
                    <a:lnTo>
                      <a:pt x="129119" y="8867"/>
                    </a:lnTo>
                    <a:lnTo>
                      <a:pt x="129787" y="8849"/>
                    </a:lnTo>
                    <a:lnTo>
                      <a:pt x="129787" y="8849"/>
                    </a:lnTo>
                    <a:lnTo>
                      <a:pt x="130051" y="8832"/>
                    </a:lnTo>
                    <a:lnTo>
                      <a:pt x="130297" y="8796"/>
                    </a:lnTo>
                    <a:lnTo>
                      <a:pt x="130544" y="8761"/>
                    </a:lnTo>
                    <a:lnTo>
                      <a:pt x="130772" y="8708"/>
                    </a:lnTo>
                    <a:lnTo>
                      <a:pt x="131001" y="8638"/>
                    </a:lnTo>
                    <a:lnTo>
                      <a:pt x="131212" y="8568"/>
                    </a:lnTo>
                    <a:lnTo>
                      <a:pt x="131423" y="8480"/>
                    </a:lnTo>
                    <a:lnTo>
                      <a:pt x="131617" y="8374"/>
                    </a:lnTo>
                    <a:lnTo>
                      <a:pt x="131810" y="8269"/>
                    </a:lnTo>
                    <a:lnTo>
                      <a:pt x="132004" y="8163"/>
                    </a:lnTo>
                    <a:lnTo>
                      <a:pt x="132162" y="8040"/>
                    </a:lnTo>
                    <a:lnTo>
                      <a:pt x="132338" y="7917"/>
                    </a:lnTo>
                    <a:lnTo>
                      <a:pt x="132496" y="7776"/>
                    </a:lnTo>
                    <a:lnTo>
                      <a:pt x="132637" y="7635"/>
                    </a:lnTo>
                    <a:lnTo>
                      <a:pt x="132778" y="7495"/>
                    </a:lnTo>
                    <a:lnTo>
                      <a:pt x="132901" y="7336"/>
                    </a:lnTo>
                    <a:lnTo>
                      <a:pt x="133147" y="7002"/>
                    </a:lnTo>
                    <a:lnTo>
                      <a:pt x="133341" y="6650"/>
                    </a:lnTo>
                    <a:lnTo>
                      <a:pt x="133499" y="6298"/>
                    </a:lnTo>
                    <a:lnTo>
                      <a:pt x="133640" y="5911"/>
                    </a:lnTo>
                    <a:lnTo>
                      <a:pt x="133745" y="5524"/>
                    </a:lnTo>
                    <a:lnTo>
                      <a:pt x="133798" y="5120"/>
                    </a:lnTo>
                    <a:lnTo>
                      <a:pt x="133833" y="4715"/>
                    </a:lnTo>
                    <a:lnTo>
                      <a:pt x="133833" y="4311"/>
                    </a:lnTo>
                    <a:lnTo>
                      <a:pt x="133798" y="3906"/>
                    </a:lnTo>
                    <a:lnTo>
                      <a:pt x="133728" y="3501"/>
                    </a:lnTo>
                    <a:lnTo>
                      <a:pt x="133640" y="3097"/>
                    </a:lnTo>
                    <a:lnTo>
                      <a:pt x="133499" y="2710"/>
                    </a:lnTo>
                    <a:lnTo>
                      <a:pt x="133341" y="2340"/>
                    </a:lnTo>
                    <a:lnTo>
                      <a:pt x="133130" y="1989"/>
                    </a:lnTo>
                    <a:lnTo>
                      <a:pt x="132901" y="1654"/>
                    </a:lnTo>
                    <a:lnTo>
                      <a:pt x="132637" y="1338"/>
                    </a:lnTo>
                    <a:lnTo>
                      <a:pt x="132356" y="1056"/>
                    </a:lnTo>
                    <a:lnTo>
                      <a:pt x="132197" y="916"/>
                    </a:lnTo>
                    <a:lnTo>
                      <a:pt x="132021" y="792"/>
                    </a:lnTo>
                    <a:lnTo>
                      <a:pt x="131846" y="669"/>
                    </a:lnTo>
                    <a:lnTo>
                      <a:pt x="131670" y="564"/>
                    </a:lnTo>
                    <a:lnTo>
                      <a:pt x="131476" y="458"/>
                    </a:lnTo>
                    <a:lnTo>
                      <a:pt x="131283" y="370"/>
                    </a:lnTo>
                    <a:lnTo>
                      <a:pt x="131072" y="282"/>
                    </a:lnTo>
                    <a:lnTo>
                      <a:pt x="130860" y="212"/>
                    </a:lnTo>
                    <a:lnTo>
                      <a:pt x="130632" y="159"/>
                    </a:lnTo>
                    <a:lnTo>
                      <a:pt x="130403" y="106"/>
                    </a:lnTo>
                    <a:lnTo>
                      <a:pt x="130157" y="54"/>
                    </a:lnTo>
                    <a:lnTo>
                      <a:pt x="129910" y="36"/>
                    </a:lnTo>
                    <a:lnTo>
                      <a:pt x="129664" y="18"/>
                    </a:lnTo>
                    <a:lnTo>
                      <a:pt x="12940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0"/>
              <p:cNvSpPr/>
              <p:nvPr/>
            </p:nvSpPr>
            <p:spPr>
              <a:xfrm>
                <a:off x="5066868" y="913977"/>
                <a:ext cx="795707" cy="795688"/>
              </a:xfrm>
              <a:custGeom>
                <a:avLst/>
                <a:gdLst/>
                <a:ahLst/>
                <a:cxnLst/>
                <a:rect l="l" t="t" r="r" b="b"/>
                <a:pathLst>
                  <a:path w="43416" h="43415" extrusionOk="0">
                    <a:moveTo>
                      <a:pt x="21145" y="0"/>
                    </a:moveTo>
                    <a:lnTo>
                      <a:pt x="20600" y="35"/>
                    </a:lnTo>
                    <a:lnTo>
                      <a:pt x="20037" y="70"/>
                    </a:lnTo>
                    <a:lnTo>
                      <a:pt x="19492" y="106"/>
                    </a:lnTo>
                    <a:lnTo>
                      <a:pt x="18947" y="176"/>
                    </a:lnTo>
                    <a:lnTo>
                      <a:pt x="18401" y="246"/>
                    </a:lnTo>
                    <a:lnTo>
                      <a:pt x="17874" y="334"/>
                    </a:lnTo>
                    <a:lnTo>
                      <a:pt x="17346" y="440"/>
                    </a:lnTo>
                    <a:lnTo>
                      <a:pt x="16818" y="563"/>
                    </a:lnTo>
                    <a:lnTo>
                      <a:pt x="16290" y="686"/>
                    </a:lnTo>
                    <a:lnTo>
                      <a:pt x="15780" y="827"/>
                    </a:lnTo>
                    <a:lnTo>
                      <a:pt x="15252" y="968"/>
                    </a:lnTo>
                    <a:lnTo>
                      <a:pt x="14760" y="1143"/>
                    </a:lnTo>
                    <a:lnTo>
                      <a:pt x="14250" y="1319"/>
                    </a:lnTo>
                    <a:lnTo>
                      <a:pt x="13757" y="1513"/>
                    </a:lnTo>
                    <a:lnTo>
                      <a:pt x="13265" y="1706"/>
                    </a:lnTo>
                    <a:lnTo>
                      <a:pt x="12772" y="1917"/>
                    </a:lnTo>
                    <a:lnTo>
                      <a:pt x="12297" y="2146"/>
                    </a:lnTo>
                    <a:lnTo>
                      <a:pt x="11840" y="2375"/>
                    </a:lnTo>
                    <a:lnTo>
                      <a:pt x="11365" y="2621"/>
                    </a:lnTo>
                    <a:lnTo>
                      <a:pt x="10907" y="2867"/>
                    </a:lnTo>
                    <a:lnTo>
                      <a:pt x="10450" y="3149"/>
                    </a:lnTo>
                    <a:lnTo>
                      <a:pt x="10010" y="3413"/>
                    </a:lnTo>
                    <a:lnTo>
                      <a:pt x="9571" y="3712"/>
                    </a:lnTo>
                    <a:lnTo>
                      <a:pt x="9148" y="4011"/>
                    </a:lnTo>
                    <a:lnTo>
                      <a:pt x="8726" y="4310"/>
                    </a:lnTo>
                    <a:lnTo>
                      <a:pt x="8304" y="4626"/>
                    </a:lnTo>
                    <a:lnTo>
                      <a:pt x="7899" y="4961"/>
                    </a:lnTo>
                    <a:lnTo>
                      <a:pt x="7512" y="5295"/>
                    </a:lnTo>
                    <a:lnTo>
                      <a:pt x="7125" y="5647"/>
                    </a:lnTo>
                    <a:lnTo>
                      <a:pt x="6738" y="5999"/>
                    </a:lnTo>
                    <a:lnTo>
                      <a:pt x="6369" y="6350"/>
                    </a:lnTo>
                    <a:lnTo>
                      <a:pt x="6000" y="6737"/>
                    </a:lnTo>
                    <a:lnTo>
                      <a:pt x="5648" y="7107"/>
                    </a:lnTo>
                    <a:lnTo>
                      <a:pt x="5296" y="7494"/>
                    </a:lnTo>
                    <a:lnTo>
                      <a:pt x="4962" y="7898"/>
                    </a:lnTo>
                    <a:lnTo>
                      <a:pt x="4627" y="8303"/>
                    </a:lnTo>
                    <a:lnTo>
                      <a:pt x="4311" y="8725"/>
                    </a:lnTo>
                    <a:lnTo>
                      <a:pt x="4012" y="9147"/>
                    </a:lnTo>
                    <a:lnTo>
                      <a:pt x="3713" y="9570"/>
                    </a:lnTo>
                    <a:lnTo>
                      <a:pt x="3431" y="10009"/>
                    </a:lnTo>
                    <a:lnTo>
                      <a:pt x="3150" y="10449"/>
                    </a:lnTo>
                    <a:lnTo>
                      <a:pt x="2886" y="10906"/>
                    </a:lnTo>
                    <a:lnTo>
                      <a:pt x="2622" y="11364"/>
                    </a:lnTo>
                    <a:lnTo>
                      <a:pt x="2376" y="11821"/>
                    </a:lnTo>
                    <a:lnTo>
                      <a:pt x="2147" y="12296"/>
                    </a:lnTo>
                    <a:lnTo>
                      <a:pt x="1918" y="12771"/>
                    </a:lnTo>
                    <a:lnTo>
                      <a:pt x="1707" y="13264"/>
                    </a:lnTo>
                    <a:lnTo>
                      <a:pt x="1514" y="13739"/>
                    </a:lnTo>
                    <a:lnTo>
                      <a:pt x="1320" y="14249"/>
                    </a:lnTo>
                    <a:lnTo>
                      <a:pt x="1144" y="14741"/>
                    </a:lnTo>
                    <a:lnTo>
                      <a:pt x="986" y="15251"/>
                    </a:lnTo>
                    <a:lnTo>
                      <a:pt x="828" y="15762"/>
                    </a:lnTo>
                    <a:lnTo>
                      <a:pt x="687" y="16289"/>
                    </a:lnTo>
                    <a:lnTo>
                      <a:pt x="564" y="16799"/>
                    </a:lnTo>
                    <a:lnTo>
                      <a:pt x="441" y="17327"/>
                    </a:lnTo>
                    <a:lnTo>
                      <a:pt x="353" y="17873"/>
                    </a:lnTo>
                    <a:lnTo>
                      <a:pt x="265" y="18400"/>
                    </a:lnTo>
                    <a:lnTo>
                      <a:pt x="177" y="18946"/>
                    </a:lnTo>
                    <a:lnTo>
                      <a:pt x="124" y="19491"/>
                    </a:lnTo>
                    <a:lnTo>
                      <a:pt x="71" y="20036"/>
                    </a:lnTo>
                    <a:lnTo>
                      <a:pt x="36" y="20582"/>
                    </a:lnTo>
                    <a:lnTo>
                      <a:pt x="19" y="21144"/>
                    </a:lnTo>
                    <a:lnTo>
                      <a:pt x="1" y="21707"/>
                    </a:lnTo>
                    <a:lnTo>
                      <a:pt x="19" y="22270"/>
                    </a:lnTo>
                    <a:lnTo>
                      <a:pt x="36" y="22816"/>
                    </a:lnTo>
                    <a:lnTo>
                      <a:pt x="71" y="23379"/>
                    </a:lnTo>
                    <a:lnTo>
                      <a:pt x="124" y="23924"/>
                    </a:lnTo>
                    <a:lnTo>
                      <a:pt x="177" y="24469"/>
                    </a:lnTo>
                    <a:lnTo>
                      <a:pt x="265" y="25015"/>
                    </a:lnTo>
                    <a:lnTo>
                      <a:pt x="353" y="25542"/>
                    </a:lnTo>
                    <a:lnTo>
                      <a:pt x="441" y="26088"/>
                    </a:lnTo>
                    <a:lnTo>
                      <a:pt x="564" y="26615"/>
                    </a:lnTo>
                    <a:lnTo>
                      <a:pt x="687" y="27125"/>
                    </a:lnTo>
                    <a:lnTo>
                      <a:pt x="828" y="27653"/>
                    </a:lnTo>
                    <a:lnTo>
                      <a:pt x="986" y="28163"/>
                    </a:lnTo>
                    <a:lnTo>
                      <a:pt x="1144" y="28673"/>
                    </a:lnTo>
                    <a:lnTo>
                      <a:pt x="1320" y="29166"/>
                    </a:lnTo>
                    <a:lnTo>
                      <a:pt x="1514" y="29659"/>
                    </a:lnTo>
                    <a:lnTo>
                      <a:pt x="1707" y="30151"/>
                    </a:lnTo>
                    <a:lnTo>
                      <a:pt x="1918" y="30644"/>
                    </a:lnTo>
                    <a:lnTo>
                      <a:pt x="2147" y="31119"/>
                    </a:lnTo>
                    <a:lnTo>
                      <a:pt x="2376" y="31594"/>
                    </a:lnTo>
                    <a:lnTo>
                      <a:pt x="2622" y="32051"/>
                    </a:lnTo>
                    <a:lnTo>
                      <a:pt x="2886" y="32508"/>
                    </a:lnTo>
                    <a:lnTo>
                      <a:pt x="3150" y="32966"/>
                    </a:lnTo>
                    <a:lnTo>
                      <a:pt x="3431" y="33405"/>
                    </a:lnTo>
                    <a:lnTo>
                      <a:pt x="3713" y="33845"/>
                    </a:lnTo>
                    <a:lnTo>
                      <a:pt x="4012" y="34267"/>
                    </a:lnTo>
                    <a:lnTo>
                      <a:pt x="4311" y="34690"/>
                    </a:lnTo>
                    <a:lnTo>
                      <a:pt x="4627" y="35112"/>
                    </a:lnTo>
                    <a:lnTo>
                      <a:pt x="4962" y="35516"/>
                    </a:lnTo>
                    <a:lnTo>
                      <a:pt x="5296" y="35921"/>
                    </a:lnTo>
                    <a:lnTo>
                      <a:pt x="5648" y="36308"/>
                    </a:lnTo>
                    <a:lnTo>
                      <a:pt x="6000" y="36677"/>
                    </a:lnTo>
                    <a:lnTo>
                      <a:pt x="6369" y="37064"/>
                    </a:lnTo>
                    <a:lnTo>
                      <a:pt x="6738" y="37416"/>
                    </a:lnTo>
                    <a:lnTo>
                      <a:pt x="7125" y="37768"/>
                    </a:lnTo>
                    <a:lnTo>
                      <a:pt x="7512" y="38120"/>
                    </a:lnTo>
                    <a:lnTo>
                      <a:pt x="7899" y="38454"/>
                    </a:lnTo>
                    <a:lnTo>
                      <a:pt x="8304" y="38788"/>
                    </a:lnTo>
                    <a:lnTo>
                      <a:pt x="8726" y="39105"/>
                    </a:lnTo>
                    <a:lnTo>
                      <a:pt x="9148" y="39404"/>
                    </a:lnTo>
                    <a:lnTo>
                      <a:pt x="9571" y="39703"/>
                    </a:lnTo>
                    <a:lnTo>
                      <a:pt x="10010" y="40002"/>
                    </a:lnTo>
                    <a:lnTo>
                      <a:pt x="10450" y="40266"/>
                    </a:lnTo>
                    <a:lnTo>
                      <a:pt x="10907" y="40547"/>
                    </a:lnTo>
                    <a:lnTo>
                      <a:pt x="11365" y="40794"/>
                    </a:lnTo>
                    <a:lnTo>
                      <a:pt x="11840" y="41040"/>
                    </a:lnTo>
                    <a:lnTo>
                      <a:pt x="12297" y="41269"/>
                    </a:lnTo>
                    <a:lnTo>
                      <a:pt x="12772" y="41497"/>
                    </a:lnTo>
                    <a:lnTo>
                      <a:pt x="13265" y="41708"/>
                    </a:lnTo>
                    <a:lnTo>
                      <a:pt x="13757" y="41902"/>
                    </a:lnTo>
                    <a:lnTo>
                      <a:pt x="14250" y="42095"/>
                    </a:lnTo>
                    <a:lnTo>
                      <a:pt x="14760" y="42271"/>
                    </a:lnTo>
                    <a:lnTo>
                      <a:pt x="15252" y="42447"/>
                    </a:lnTo>
                    <a:lnTo>
                      <a:pt x="15780" y="42588"/>
                    </a:lnTo>
                    <a:lnTo>
                      <a:pt x="16290" y="42729"/>
                    </a:lnTo>
                    <a:lnTo>
                      <a:pt x="16818" y="42852"/>
                    </a:lnTo>
                    <a:lnTo>
                      <a:pt x="17346" y="42975"/>
                    </a:lnTo>
                    <a:lnTo>
                      <a:pt x="17874" y="43081"/>
                    </a:lnTo>
                    <a:lnTo>
                      <a:pt x="18401" y="43169"/>
                    </a:lnTo>
                    <a:lnTo>
                      <a:pt x="18947" y="43239"/>
                    </a:lnTo>
                    <a:lnTo>
                      <a:pt x="19492" y="43309"/>
                    </a:lnTo>
                    <a:lnTo>
                      <a:pt x="20037" y="43344"/>
                    </a:lnTo>
                    <a:lnTo>
                      <a:pt x="20600" y="43380"/>
                    </a:lnTo>
                    <a:lnTo>
                      <a:pt x="21145" y="43415"/>
                    </a:lnTo>
                    <a:lnTo>
                      <a:pt x="22271" y="43415"/>
                    </a:lnTo>
                    <a:lnTo>
                      <a:pt x="22834" y="43380"/>
                    </a:lnTo>
                    <a:lnTo>
                      <a:pt x="23380" y="43344"/>
                    </a:lnTo>
                    <a:lnTo>
                      <a:pt x="23942" y="43309"/>
                    </a:lnTo>
                    <a:lnTo>
                      <a:pt x="24488" y="43239"/>
                    </a:lnTo>
                    <a:lnTo>
                      <a:pt x="25015" y="43169"/>
                    </a:lnTo>
                    <a:lnTo>
                      <a:pt x="25561" y="43081"/>
                    </a:lnTo>
                    <a:lnTo>
                      <a:pt x="26089" y="42975"/>
                    </a:lnTo>
                    <a:lnTo>
                      <a:pt x="26616" y="42852"/>
                    </a:lnTo>
                    <a:lnTo>
                      <a:pt x="27144" y="42729"/>
                    </a:lnTo>
                    <a:lnTo>
                      <a:pt x="27654" y="42588"/>
                    </a:lnTo>
                    <a:lnTo>
                      <a:pt x="28164" y="42447"/>
                    </a:lnTo>
                    <a:lnTo>
                      <a:pt x="28674" y="42271"/>
                    </a:lnTo>
                    <a:lnTo>
                      <a:pt x="29185" y="42095"/>
                    </a:lnTo>
                    <a:lnTo>
                      <a:pt x="29677" y="41902"/>
                    </a:lnTo>
                    <a:lnTo>
                      <a:pt x="30170" y="41708"/>
                    </a:lnTo>
                    <a:lnTo>
                      <a:pt x="30645" y="41497"/>
                    </a:lnTo>
                    <a:lnTo>
                      <a:pt x="31120" y="41269"/>
                    </a:lnTo>
                    <a:lnTo>
                      <a:pt x="31595" y="41040"/>
                    </a:lnTo>
                    <a:lnTo>
                      <a:pt x="32070" y="40794"/>
                    </a:lnTo>
                    <a:lnTo>
                      <a:pt x="32527" y="40547"/>
                    </a:lnTo>
                    <a:lnTo>
                      <a:pt x="32967" y="40266"/>
                    </a:lnTo>
                    <a:lnTo>
                      <a:pt x="33406" y="40002"/>
                    </a:lnTo>
                    <a:lnTo>
                      <a:pt x="33846" y="39703"/>
                    </a:lnTo>
                    <a:lnTo>
                      <a:pt x="34286" y="39404"/>
                    </a:lnTo>
                    <a:lnTo>
                      <a:pt x="34708" y="39105"/>
                    </a:lnTo>
                    <a:lnTo>
                      <a:pt x="35113" y="38788"/>
                    </a:lnTo>
                    <a:lnTo>
                      <a:pt x="35517" y="38454"/>
                    </a:lnTo>
                    <a:lnTo>
                      <a:pt x="35922" y="38120"/>
                    </a:lnTo>
                    <a:lnTo>
                      <a:pt x="36309" y="37768"/>
                    </a:lnTo>
                    <a:lnTo>
                      <a:pt x="36696" y="37416"/>
                    </a:lnTo>
                    <a:lnTo>
                      <a:pt x="37065" y="37064"/>
                    </a:lnTo>
                    <a:lnTo>
                      <a:pt x="37435" y="36677"/>
                    </a:lnTo>
                    <a:lnTo>
                      <a:pt x="37787" y="36308"/>
                    </a:lnTo>
                    <a:lnTo>
                      <a:pt x="38121" y="35921"/>
                    </a:lnTo>
                    <a:lnTo>
                      <a:pt x="38473" y="35516"/>
                    </a:lnTo>
                    <a:lnTo>
                      <a:pt x="38789" y="35112"/>
                    </a:lnTo>
                    <a:lnTo>
                      <a:pt x="39106" y="34690"/>
                    </a:lnTo>
                    <a:lnTo>
                      <a:pt x="39423" y="34267"/>
                    </a:lnTo>
                    <a:lnTo>
                      <a:pt x="39722" y="33845"/>
                    </a:lnTo>
                    <a:lnTo>
                      <a:pt x="40003" y="33405"/>
                    </a:lnTo>
                    <a:lnTo>
                      <a:pt x="40285" y="32966"/>
                    </a:lnTo>
                    <a:lnTo>
                      <a:pt x="40548" y="32508"/>
                    </a:lnTo>
                    <a:lnTo>
                      <a:pt x="40795" y="32051"/>
                    </a:lnTo>
                    <a:lnTo>
                      <a:pt x="41041" y="31594"/>
                    </a:lnTo>
                    <a:lnTo>
                      <a:pt x="41287" y="31119"/>
                    </a:lnTo>
                    <a:lnTo>
                      <a:pt x="41498" y="30644"/>
                    </a:lnTo>
                    <a:lnTo>
                      <a:pt x="41709" y="30151"/>
                    </a:lnTo>
                    <a:lnTo>
                      <a:pt x="41921" y="29659"/>
                    </a:lnTo>
                    <a:lnTo>
                      <a:pt x="42096" y="29166"/>
                    </a:lnTo>
                    <a:lnTo>
                      <a:pt x="42290" y="28673"/>
                    </a:lnTo>
                    <a:lnTo>
                      <a:pt x="42448" y="28163"/>
                    </a:lnTo>
                    <a:lnTo>
                      <a:pt x="42607" y="27653"/>
                    </a:lnTo>
                    <a:lnTo>
                      <a:pt x="42747" y="27125"/>
                    </a:lnTo>
                    <a:lnTo>
                      <a:pt x="42870" y="26615"/>
                    </a:lnTo>
                    <a:lnTo>
                      <a:pt x="42976" y="26088"/>
                    </a:lnTo>
                    <a:lnTo>
                      <a:pt x="43082" y="25542"/>
                    </a:lnTo>
                    <a:lnTo>
                      <a:pt x="43170" y="25015"/>
                    </a:lnTo>
                    <a:lnTo>
                      <a:pt x="43240" y="24469"/>
                    </a:lnTo>
                    <a:lnTo>
                      <a:pt x="43310" y="23924"/>
                    </a:lnTo>
                    <a:lnTo>
                      <a:pt x="43363" y="23379"/>
                    </a:lnTo>
                    <a:lnTo>
                      <a:pt x="43398" y="22816"/>
                    </a:lnTo>
                    <a:lnTo>
                      <a:pt x="43416" y="22270"/>
                    </a:lnTo>
                    <a:lnTo>
                      <a:pt x="43416" y="21707"/>
                    </a:lnTo>
                    <a:lnTo>
                      <a:pt x="43416" y="21144"/>
                    </a:lnTo>
                    <a:lnTo>
                      <a:pt x="43398" y="20582"/>
                    </a:lnTo>
                    <a:lnTo>
                      <a:pt x="43363" y="20036"/>
                    </a:lnTo>
                    <a:lnTo>
                      <a:pt x="43310" y="19491"/>
                    </a:lnTo>
                    <a:lnTo>
                      <a:pt x="43240" y="18946"/>
                    </a:lnTo>
                    <a:lnTo>
                      <a:pt x="43170" y="18400"/>
                    </a:lnTo>
                    <a:lnTo>
                      <a:pt x="43082" y="17873"/>
                    </a:lnTo>
                    <a:lnTo>
                      <a:pt x="42976" y="17327"/>
                    </a:lnTo>
                    <a:lnTo>
                      <a:pt x="42870" y="16799"/>
                    </a:lnTo>
                    <a:lnTo>
                      <a:pt x="42747" y="16289"/>
                    </a:lnTo>
                    <a:lnTo>
                      <a:pt x="42607" y="15762"/>
                    </a:lnTo>
                    <a:lnTo>
                      <a:pt x="42448" y="15251"/>
                    </a:lnTo>
                    <a:lnTo>
                      <a:pt x="42290" y="14741"/>
                    </a:lnTo>
                    <a:lnTo>
                      <a:pt x="42096" y="14249"/>
                    </a:lnTo>
                    <a:lnTo>
                      <a:pt x="41921" y="13739"/>
                    </a:lnTo>
                    <a:lnTo>
                      <a:pt x="41709" y="13264"/>
                    </a:lnTo>
                    <a:lnTo>
                      <a:pt x="41498" y="12771"/>
                    </a:lnTo>
                    <a:lnTo>
                      <a:pt x="41287" y="12296"/>
                    </a:lnTo>
                    <a:lnTo>
                      <a:pt x="41041" y="11821"/>
                    </a:lnTo>
                    <a:lnTo>
                      <a:pt x="40795" y="11364"/>
                    </a:lnTo>
                    <a:lnTo>
                      <a:pt x="40548" y="10906"/>
                    </a:lnTo>
                    <a:lnTo>
                      <a:pt x="40285" y="10449"/>
                    </a:lnTo>
                    <a:lnTo>
                      <a:pt x="40003" y="10009"/>
                    </a:lnTo>
                    <a:lnTo>
                      <a:pt x="39722" y="9570"/>
                    </a:lnTo>
                    <a:lnTo>
                      <a:pt x="39423" y="9147"/>
                    </a:lnTo>
                    <a:lnTo>
                      <a:pt x="39106" y="8725"/>
                    </a:lnTo>
                    <a:lnTo>
                      <a:pt x="38789" y="8303"/>
                    </a:lnTo>
                    <a:lnTo>
                      <a:pt x="38473" y="7898"/>
                    </a:lnTo>
                    <a:lnTo>
                      <a:pt x="38121" y="7494"/>
                    </a:lnTo>
                    <a:lnTo>
                      <a:pt x="37787" y="7107"/>
                    </a:lnTo>
                    <a:lnTo>
                      <a:pt x="37435" y="6737"/>
                    </a:lnTo>
                    <a:lnTo>
                      <a:pt x="37065" y="6350"/>
                    </a:lnTo>
                    <a:lnTo>
                      <a:pt x="36696" y="5999"/>
                    </a:lnTo>
                    <a:lnTo>
                      <a:pt x="36309" y="5647"/>
                    </a:lnTo>
                    <a:lnTo>
                      <a:pt x="35922" y="5295"/>
                    </a:lnTo>
                    <a:lnTo>
                      <a:pt x="35517" y="4961"/>
                    </a:lnTo>
                    <a:lnTo>
                      <a:pt x="35113" y="4626"/>
                    </a:lnTo>
                    <a:lnTo>
                      <a:pt x="34708" y="4310"/>
                    </a:lnTo>
                    <a:lnTo>
                      <a:pt x="34286" y="4011"/>
                    </a:lnTo>
                    <a:lnTo>
                      <a:pt x="33846" y="3712"/>
                    </a:lnTo>
                    <a:lnTo>
                      <a:pt x="33406" y="3413"/>
                    </a:lnTo>
                    <a:lnTo>
                      <a:pt x="32967" y="3149"/>
                    </a:lnTo>
                    <a:lnTo>
                      <a:pt x="32527" y="2867"/>
                    </a:lnTo>
                    <a:lnTo>
                      <a:pt x="32070" y="2621"/>
                    </a:lnTo>
                    <a:lnTo>
                      <a:pt x="31595" y="2375"/>
                    </a:lnTo>
                    <a:lnTo>
                      <a:pt x="31120" y="2146"/>
                    </a:lnTo>
                    <a:lnTo>
                      <a:pt x="30645" y="1917"/>
                    </a:lnTo>
                    <a:lnTo>
                      <a:pt x="30170" y="1706"/>
                    </a:lnTo>
                    <a:lnTo>
                      <a:pt x="29677" y="1513"/>
                    </a:lnTo>
                    <a:lnTo>
                      <a:pt x="29185" y="1319"/>
                    </a:lnTo>
                    <a:lnTo>
                      <a:pt x="28674" y="1143"/>
                    </a:lnTo>
                    <a:lnTo>
                      <a:pt x="28164" y="968"/>
                    </a:lnTo>
                    <a:lnTo>
                      <a:pt x="27654" y="827"/>
                    </a:lnTo>
                    <a:lnTo>
                      <a:pt x="27144" y="686"/>
                    </a:lnTo>
                    <a:lnTo>
                      <a:pt x="26616" y="563"/>
                    </a:lnTo>
                    <a:lnTo>
                      <a:pt x="26089" y="440"/>
                    </a:lnTo>
                    <a:lnTo>
                      <a:pt x="25561" y="334"/>
                    </a:lnTo>
                    <a:lnTo>
                      <a:pt x="25015" y="246"/>
                    </a:lnTo>
                    <a:lnTo>
                      <a:pt x="24488" y="176"/>
                    </a:lnTo>
                    <a:lnTo>
                      <a:pt x="23942" y="106"/>
                    </a:lnTo>
                    <a:lnTo>
                      <a:pt x="23380" y="70"/>
                    </a:lnTo>
                    <a:lnTo>
                      <a:pt x="22834" y="35"/>
                    </a:lnTo>
                    <a:lnTo>
                      <a:pt x="22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0"/>
              <p:cNvSpPr/>
              <p:nvPr/>
            </p:nvSpPr>
            <p:spPr>
              <a:xfrm>
                <a:off x="5133287" y="980066"/>
                <a:ext cx="663199" cy="534228"/>
              </a:xfrm>
              <a:custGeom>
                <a:avLst/>
                <a:gdLst/>
                <a:ahLst/>
                <a:cxnLst/>
                <a:rect l="l" t="t" r="r" b="b"/>
                <a:pathLst>
                  <a:path w="36186" h="29149" extrusionOk="0">
                    <a:moveTo>
                      <a:pt x="18489" y="6544"/>
                    </a:moveTo>
                    <a:lnTo>
                      <a:pt x="18894" y="6579"/>
                    </a:lnTo>
                    <a:lnTo>
                      <a:pt x="19298" y="6632"/>
                    </a:lnTo>
                    <a:lnTo>
                      <a:pt x="19685" y="6702"/>
                    </a:lnTo>
                    <a:lnTo>
                      <a:pt x="20055" y="6790"/>
                    </a:lnTo>
                    <a:lnTo>
                      <a:pt x="20442" y="6896"/>
                    </a:lnTo>
                    <a:lnTo>
                      <a:pt x="20811" y="7019"/>
                    </a:lnTo>
                    <a:lnTo>
                      <a:pt x="21163" y="7160"/>
                    </a:lnTo>
                    <a:lnTo>
                      <a:pt x="21515" y="7318"/>
                    </a:lnTo>
                    <a:lnTo>
                      <a:pt x="21849" y="7494"/>
                    </a:lnTo>
                    <a:lnTo>
                      <a:pt x="22183" y="7687"/>
                    </a:lnTo>
                    <a:lnTo>
                      <a:pt x="22500" y="7881"/>
                    </a:lnTo>
                    <a:lnTo>
                      <a:pt x="22816" y="8110"/>
                    </a:lnTo>
                    <a:lnTo>
                      <a:pt x="23115" y="8338"/>
                    </a:lnTo>
                    <a:lnTo>
                      <a:pt x="23397" y="8585"/>
                    </a:lnTo>
                    <a:lnTo>
                      <a:pt x="23678" y="8848"/>
                    </a:lnTo>
                    <a:lnTo>
                      <a:pt x="23942" y="9130"/>
                    </a:lnTo>
                    <a:lnTo>
                      <a:pt x="24188" y="9411"/>
                    </a:lnTo>
                    <a:lnTo>
                      <a:pt x="24417" y="9710"/>
                    </a:lnTo>
                    <a:lnTo>
                      <a:pt x="24646" y="10027"/>
                    </a:lnTo>
                    <a:lnTo>
                      <a:pt x="24839" y="10344"/>
                    </a:lnTo>
                    <a:lnTo>
                      <a:pt x="25033" y="10678"/>
                    </a:lnTo>
                    <a:lnTo>
                      <a:pt x="25209" y="11012"/>
                    </a:lnTo>
                    <a:lnTo>
                      <a:pt x="25367" y="11364"/>
                    </a:lnTo>
                    <a:lnTo>
                      <a:pt x="25508" y="11733"/>
                    </a:lnTo>
                    <a:lnTo>
                      <a:pt x="25631" y="12103"/>
                    </a:lnTo>
                    <a:lnTo>
                      <a:pt x="25737" y="12472"/>
                    </a:lnTo>
                    <a:lnTo>
                      <a:pt x="25824" y="12859"/>
                    </a:lnTo>
                    <a:lnTo>
                      <a:pt x="25895" y="13246"/>
                    </a:lnTo>
                    <a:lnTo>
                      <a:pt x="25948" y="13633"/>
                    </a:lnTo>
                    <a:lnTo>
                      <a:pt x="25983" y="14038"/>
                    </a:lnTo>
                    <a:lnTo>
                      <a:pt x="25983" y="14442"/>
                    </a:lnTo>
                    <a:lnTo>
                      <a:pt x="25983" y="14777"/>
                    </a:lnTo>
                    <a:lnTo>
                      <a:pt x="25965" y="15111"/>
                    </a:lnTo>
                    <a:lnTo>
                      <a:pt x="25930" y="15445"/>
                    </a:lnTo>
                    <a:lnTo>
                      <a:pt x="25877" y="15779"/>
                    </a:lnTo>
                    <a:lnTo>
                      <a:pt x="25824" y="16096"/>
                    </a:lnTo>
                    <a:lnTo>
                      <a:pt x="25737" y="16413"/>
                    </a:lnTo>
                    <a:lnTo>
                      <a:pt x="25649" y="16729"/>
                    </a:lnTo>
                    <a:lnTo>
                      <a:pt x="25561" y="17046"/>
                    </a:lnTo>
                    <a:lnTo>
                      <a:pt x="25437" y="17345"/>
                    </a:lnTo>
                    <a:lnTo>
                      <a:pt x="25314" y="17644"/>
                    </a:lnTo>
                    <a:lnTo>
                      <a:pt x="25191" y="17925"/>
                    </a:lnTo>
                    <a:lnTo>
                      <a:pt x="25033" y="18207"/>
                    </a:lnTo>
                    <a:lnTo>
                      <a:pt x="24892" y="18488"/>
                    </a:lnTo>
                    <a:lnTo>
                      <a:pt x="24716" y="18752"/>
                    </a:lnTo>
                    <a:lnTo>
                      <a:pt x="24540" y="19016"/>
                    </a:lnTo>
                    <a:lnTo>
                      <a:pt x="24347" y="19262"/>
                    </a:lnTo>
                    <a:lnTo>
                      <a:pt x="24065" y="19614"/>
                    </a:lnTo>
                    <a:lnTo>
                      <a:pt x="23766" y="19948"/>
                    </a:lnTo>
                    <a:lnTo>
                      <a:pt x="23450" y="20248"/>
                    </a:lnTo>
                    <a:lnTo>
                      <a:pt x="23115" y="20547"/>
                    </a:lnTo>
                    <a:lnTo>
                      <a:pt x="22764" y="20810"/>
                    </a:lnTo>
                    <a:lnTo>
                      <a:pt x="22412" y="21074"/>
                    </a:lnTo>
                    <a:lnTo>
                      <a:pt x="22025" y="21303"/>
                    </a:lnTo>
                    <a:lnTo>
                      <a:pt x="21638" y="21514"/>
                    </a:lnTo>
                    <a:lnTo>
                      <a:pt x="21233" y="21708"/>
                    </a:lnTo>
                    <a:lnTo>
                      <a:pt x="20811" y="21866"/>
                    </a:lnTo>
                    <a:lnTo>
                      <a:pt x="20371" y="22007"/>
                    </a:lnTo>
                    <a:lnTo>
                      <a:pt x="19931" y="22130"/>
                    </a:lnTo>
                    <a:lnTo>
                      <a:pt x="19492" y="22235"/>
                    </a:lnTo>
                    <a:lnTo>
                      <a:pt x="19034" y="22288"/>
                    </a:lnTo>
                    <a:lnTo>
                      <a:pt x="18559" y="22341"/>
                    </a:lnTo>
                    <a:lnTo>
                      <a:pt x="18084" y="22358"/>
                    </a:lnTo>
                    <a:lnTo>
                      <a:pt x="17609" y="22341"/>
                    </a:lnTo>
                    <a:lnTo>
                      <a:pt x="17152" y="22288"/>
                    </a:lnTo>
                    <a:lnTo>
                      <a:pt x="16677" y="22235"/>
                    </a:lnTo>
                    <a:lnTo>
                      <a:pt x="16237" y="22130"/>
                    </a:lnTo>
                    <a:lnTo>
                      <a:pt x="15798" y="22007"/>
                    </a:lnTo>
                    <a:lnTo>
                      <a:pt x="15358" y="21866"/>
                    </a:lnTo>
                    <a:lnTo>
                      <a:pt x="14953" y="21708"/>
                    </a:lnTo>
                    <a:lnTo>
                      <a:pt x="14549" y="21514"/>
                    </a:lnTo>
                    <a:lnTo>
                      <a:pt x="14144" y="21303"/>
                    </a:lnTo>
                    <a:lnTo>
                      <a:pt x="13775" y="21074"/>
                    </a:lnTo>
                    <a:lnTo>
                      <a:pt x="13405" y="20810"/>
                    </a:lnTo>
                    <a:lnTo>
                      <a:pt x="13053" y="20547"/>
                    </a:lnTo>
                    <a:lnTo>
                      <a:pt x="12719" y="20248"/>
                    </a:lnTo>
                    <a:lnTo>
                      <a:pt x="12402" y="19948"/>
                    </a:lnTo>
                    <a:lnTo>
                      <a:pt x="12103" y="19614"/>
                    </a:lnTo>
                    <a:lnTo>
                      <a:pt x="11822" y="19262"/>
                    </a:lnTo>
                    <a:lnTo>
                      <a:pt x="11628" y="19016"/>
                    </a:lnTo>
                    <a:lnTo>
                      <a:pt x="11453" y="18752"/>
                    </a:lnTo>
                    <a:lnTo>
                      <a:pt x="11294" y="18488"/>
                    </a:lnTo>
                    <a:lnTo>
                      <a:pt x="11136" y="18207"/>
                    </a:lnTo>
                    <a:lnTo>
                      <a:pt x="10978" y="17925"/>
                    </a:lnTo>
                    <a:lnTo>
                      <a:pt x="10854" y="17644"/>
                    </a:lnTo>
                    <a:lnTo>
                      <a:pt x="10731" y="17345"/>
                    </a:lnTo>
                    <a:lnTo>
                      <a:pt x="10608" y="17046"/>
                    </a:lnTo>
                    <a:lnTo>
                      <a:pt x="10520" y="16729"/>
                    </a:lnTo>
                    <a:lnTo>
                      <a:pt x="10432" y="16413"/>
                    </a:lnTo>
                    <a:lnTo>
                      <a:pt x="10362" y="16096"/>
                    </a:lnTo>
                    <a:lnTo>
                      <a:pt x="10292" y="15779"/>
                    </a:lnTo>
                    <a:lnTo>
                      <a:pt x="10239" y="15445"/>
                    </a:lnTo>
                    <a:lnTo>
                      <a:pt x="10204" y="15111"/>
                    </a:lnTo>
                    <a:lnTo>
                      <a:pt x="10186" y="14777"/>
                    </a:lnTo>
                    <a:lnTo>
                      <a:pt x="10186" y="14442"/>
                    </a:lnTo>
                    <a:lnTo>
                      <a:pt x="10186" y="14038"/>
                    </a:lnTo>
                    <a:lnTo>
                      <a:pt x="10221" y="13633"/>
                    </a:lnTo>
                    <a:lnTo>
                      <a:pt x="10274" y="13246"/>
                    </a:lnTo>
                    <a:lnTo>
                      <a:pt x="10344" y="12859"/>
                    </a:lnTo>
                    <a:lnTo>
                      <a:pt x="10432" y="12472"/>
                    </a:lnTo>
                    <a:lnTo>
                      <a:pt x="10538" y="12103"/>
                    </a:lnTo>
                    <a:lnTo>
                      <a:pt x="10661" y="11733"/>
                    </a:lnTo>
                    <a:lnTo>
                      <a:pt x="10802" y="11364"/>
                    </a:lnTo>
                    <a:lnTo>
                      <a:pt x="10960" y="11012"/>
                    </a:lnTo>
                    <a:lnTo>
                      <a:pt x="11136" y="10678"/>
                    </a:lnTo>
                    <a:lnTo>
                      <a:pt x="11329" y="10344"/>
                    </a:lnTo>
                    <a:lnTo>
                      <a:pt x="11523" y="10027"/>
                    </a:lnTo>
                    <a:lnTo>
                      <a:pt x="11752" y="9710"/>
                    </a:lnTo>
                    <a:lnTo>
                      <a:pt x="11980" y="9411"/>
                    </a:lnTo>
                    <a:lnTo>
                      <a:pt x="12227" y="9130"/>
                    </a:lnTo>
                    <a:lnTo>
                      <a:pt x="12490" y="8848"/>
                    </a:lnTo>
                    <a:lnTo>
                      <a:pt x="12772" y="8585"/>
                    </a:lnTo>
                    <a:lnTo>
                      <a:pt x="13053" y="8338"/>
                    </a:lnTo>
                    <a:lnTo>
                      <a:pt x="13352" y="8110"/>
                    </a:lnTo>
                    <a:lnTo>
                      <a:pt x="13669" y="7881"/>
                    </a:lnTo>
                    <a:lnTo>
                      <a:pt x="13986" y="7687"/>
                    </a:lnTo>
                    <a:lnTo>
                      <a:pt x="14320" y="7494"/>
                    </a:lnTo>
                    <a:lnTo>
                      <a:pt x="14654" y="7318"/>
                    </a:lnTo>
                    <a:lnTo>
                      <a:pt x="15006" y="7160"/>
                    </a:lnTo>
                    <a:lnTo>
                      <a:pt x="15375" y="7019"/>
                    </a:lnTo>
                    <a:lnTo>
                      <a:pt x="15727" y="6896"/>
                    </a:lnTo>
                    <a:lnTo>
                      <a:pt x="16114" y="6790"/>
                    </a:lnTo>
                    <a:lnTo>
                      <a:pt x="16501" y="6702"/>
                    </a:lnTo>
                    <a:lnTo>
                      <a:pt x="16888" y="6632"/>
                    </a:lnTo>
                    <a:lnTo>
                      <a:pt x="17275" y="6579"/>
                    </a:lnTo>
                    <a:lnTo>
                      <a:pt x="17680" y="6544"/>
                    </a:lnTo>
                    <a:close/>
                    <a:moveTo>
                      <a:pt x="18084" y="0"/>
                    </a:moveTo>
                    <a:lnTo>
                      <a:pt x="17627" y="18"/>
                    </a:lnTo>
                    <a:lnTo>
                      <a:pt x="17152" y="35"/>
                    </a:lnTo>
                    <a:lnTo>
                      <a:pt x="16695" y="53"/>
                    </a:lnTo>
                    <a:lnTo>
                      <a:pt x="16237" y="106"/>
                    </a:lnTo>
                    <a:lnTo>
                      <a:pt x="15780" y="158"/>
                    </a:lnTo>
                    <a:lnTo>
                      <a:pt x="15340" y="211"/>
                    </a:lnTo>
                    <a:lnTo>
                      <a:pt x="14883" y="299"/>
                    </a:lnTo>
                    <a:lnTo>
                      <a:pt x="14443" y="370"/>
                    </a:lnTo>
                    <a:lnTo>
                      <a:pt x="14003" y="475"/>
                    </a:lnTo>
                    <a:lnTo>
                      <a:pt x="13563" y="581"/>
                    </a:lnTo>
                    <a:lnTo>
                      <a:pt x="13141" y="686"/>
                    </a:lnTo>
                    <a:lnTo>
                      <a:pt x="12701" y="827"/>
                    </a:lnTo>
                    <a:lnTo>
                      <a:pt x="12279" y="950"/>
                    </a:lnTo>
                    <a:lnTo>
                      <a:pt x="11875" y="1108"/>
                    </a:lnTo>
                    <a:lnTo>
                      <a:pt x="11453" y="1267"/>
                    </a:lnTo>
                    <a:lnTo>
                      <a:pt x="11048" y="1425"/>
                    </a:lnTo>
                    <a:lnTo>
                      <a:pt x="10643" y="1601"/>
                    </a:lnTo>
                    <a:lnTo>
                      <a:pt x="10239" y="1794"/>
                    </a:lnTo>
                    <a:lnTo>
                      <a:pt x="9852" y="1988"/>
                    </a:lnTo>
                    <a:lnTo>
                      <a:pt x="9465" y="2199"/>
                    </a:lnTo>
                    <a:lnTo>
                      <a:pt x="9078" y="2410"/>
                    </a:lnTo>
                    <a:lnTo>
                      <a:pt x="8708" y="2621"/>
                    </a:lnTo>
                    <a:lnTo>
                      <a:pt x="7969" y="3096"/>
                    </a:lnTo>
                    <a:lnTo>
                      <a:pt x="7266" y="3606"/>
                    </a:lnTo>
                    <a:lnTo>
                      <a:pt x="6580" y="4134"/>
                    </a:lnTo>
                    <a:lnTo>
                      <a:pt x="5929" y="4715"/>
                    </a:lnTo>
                    <a:lnTo>
                      <a:pt x="5296" y="5313"/>
                    </a:lnTo>
                    <a:lnTo>
                      <a:pt x="4698" y="5928"/>
                    </a:lnTo>
                    <a:lnTo>
                      <a:pt x="4135" y="6597"/>
                    </a:lnTo>
                    <a:lnTo>
                      <a:pt x="3589" y="7283"/>
                    </a:lnTo>
                    <a:lnTo>
                      <a:pt x="3079" y="7987"/>
                    </a:lnTo>
                    <a:lnTo>
                      <a:pt x="2622" y="8725"/>
                    </a:lnTo>
                    <a:lnTo>
                      <a:pt x="2393" y="9095"/>
                    </a:lnTo>
                    <a:lnTo>
                      <a:pt x="2182" y="9482"/>
                    </a:lnTo>
                    <a:lnTo>
                      <a:pt x="1971" y="9869"/>
                    </a:lnTo>
                    <a:lnTo>
                      <a:pt x="1777" y="10256"/>
                    </a:lnTo>
                    <a:lnTo>
                      <a:pt x="1602" y="10660"/>
                    </a:lnTo>
                    <a:lnTo>
                      <a:pt x="1426" y="11065"/>
                    </a:lnTo>
                    <a:lnTo>
                      <a:pt x="1250" y="11470"/>
                    </a:lnTo>
                    <a:lnTo>
                      <a:pt x="1091" y="11874"/>
                    </a:lnTo>
                    <a:lnTo>
                      <a:pt x="951" y="12296"/>
                    </a:lnTo>
                    <a:lnTo>
                      <a:pt x="810" y="12719"/>
                    </a:lnTo>
                    <a:lnTo>
                      <a:pt x="687" y="13141"/>
                    </a:lnTo>
                    <a:lnTo>
                      <a:pt x="564" y="13580"/>
                    </a:lnTo>
                    <a:lnTo>
                      <a:pt x="458" y="14020"/>
                    </a:lnTo>
                    <a:lnTo>
                      <a:pt x="370" y="14460"/>
                    </a:lnTo>
                    <a:lnTo>
                      <a:pt x="282" y="14900"/>
                    </a:lnTo>
                    <a:lnTo>
                      <a:pt x="212" y="15340"/>
                    </a:lnTo>
                    <a:lnTo>
                      <a:pt x="141" y="15797"/>
                    </a:lnTo>
                    <a:lnTo>
                      <a:pt x="89" y="16254"/>
                    </a:lnTo>
                    <a:lnTo>
                      <a:pt x="53" y="16712"/>
                    </a:lnTo>
                    <a:lnTo>
                      <a:pt x="18" y="17169"/>
                    </a:lnTo>
                    <a:lnTo>
                      <a:pt x="1" y="17626"/>
                    </a:lnTo>
                    <a:lnTo>
                      <a:pt x="1" y="18101"/>
                    </a:lnTo>
                    <a:lnTo>
                      <a:pt x="18" y="18875"/>
                    </a:lnTo>
                    <a:lnTo>
                      <a:pt x="53" y="19649"/>
                    </a:lnTo>
                    <a:lnTo>
                      <a:pt x="141" y="20406"/>
                    </a:lnTo>
                    <a:lnTo>
                      <a:pt x="247" y="21145"/>
                    </a:lnTo>
                    <a:lnTo>
                      <a:pt x="388" y="21883"/>
                    </a:lnTo>
                    <a:lnTo>
                      <a:pt x="564" y="22622"/>
                    </a:lnTo>
                    <a:lnTo>
                      <a:pt x="757" y="23326"/>
                    </a:lnTo>
                    <a:lnTo>
                      <a:pt x="986" y="24030"/>
                    </a:lnTo>
                    <a:lnTo>
                      <a:pt x="1250" y="24733"/>
                    </a:lnTo>
                    <a:lnTo>
                      <a:pt x="1531" y="25402"/>
                    </a:lnTo>
                    <a:lnTo>
                      <a:pt x="1830" y="26070"/>
                    </a:lnTo>
                    <a:lnTo>
                      <a:pt x="2182" y="26721"/>
                    </a:lnTo>
                    <a:lnTo>
                      <a:pt x="2534" y="27354"/>
                    </a:lnTo>
                    <a:lnTo>
                      <a:pt x="2921" y="27970"/>
                    </a:lnTo>
                    <a:lnTo>
                      <a:pt x="3325" y="28568"/>
                    </a:lnTo>
                    <a:lnTo>
                      <a:pt x="3765" y="29149"/>
                    </a:lnTo>
                    <a:lnTo>
                      <a:pt x="4223" y="28568"/>
                    </a:lnTo>
                    <a:lnTo>
                      <a:pt x="4698" y="28023"/>
                    </a:lnTo>
                    <a:lnTo>
                      <a:pt x="5190" y="27495"/>
                    </a:lnTo>
                    <a:lnTo>
                      <a:pt x="5718" y="26985"/>
                    </a:lnTo>
                    <a:lnTo>
                      <a:pt x="6263" y="26492"/>
                    </a:lnTo>
                    <a:lnTo>
                      <a:pt x="6826" y="26017"/>
                    </a:lnTo>
                    <a:lnTo>
                      <a:pt x="7407" y="25578"/>
                    </a:lnTo>
                    <a:lnTo>
                      <a:pt x="8005" y="25155"/>
                    </a:lnTo>
                    <a:lnTo>
                      <a:pt x="8620" y="24768"/>
                    </a:lnTo>
                    <a:lnTo>
                      <a:pt x="9254" y="24381"/>
                    </a:lnTo>
                    <a:lnTo>
                      <a:pt x="9905" y="24047"/>
                    </a:lnTo>
                    <a:lnTo>
                      <a:pt x="10573" y="23713"/>
                    </a:lnTo>
                    <a:lnTo>
                      <a:pt x="11241" y="23431"/>
                    </a:lnTo>
                    <a:lnTo>
                      <a:pt x="11945" y="23168"/>
                    </a:lnTo>
                    <a:lnTo>
                      <a:pt x="12649" y="22921"/>
                    </a:lnTo>
                    <a:lnTo>
                      <a:pt x="13370" y="22710"/>
                    </a:lnTo>
                    <a:lnTo>
                      <a:pt x="13915" y="22939"/>
                    </a:lnTo>
                    <a:lnTo>
                      <a:pt x="14478" y="23132"/>
                    </a:lnTo>
                    <a:lnTo>
                      <a:pt x="15059" y="23308"/>
                    </a:lnTo>
                    <a:lnTo>
                      <a:pt x="15639" y="23449"/>
                    </a:lnTo>
                    <a:lnTo>
                      <a:pt x="16237" y="23555"/>
                    </a:lnTo>
                    <a:lnTo>
                      <a:pt x="16853" y="23643"/>
                    </a:lnTo>
                    <a:lnTo>
                      <a:pt x="17469" y="23695"/>
                    </a:lnTo>
                    <a:lnTo>
                      <a:pt x="18718" y="23695"/>
                    </a:lnTo>
                    <a:lnTo>
                      <a:pt x="19333" y="23643"/>
                    </a:lnTo>
                    <a:lnTo>
                      <a:pt x="19949" y="23555"/>
                    </a:lnTo>
                    <a:lnTo>
                      <a:pt x="20547" y="23449"/>
                    </a:lnTo>
                    <a:lnTo>
                      <a:pt x="21128" y="23308"/>
                    </a:lnTo>
                    <a:lnTo>
                      <a:pt x="21708" y="23132"/>
                    </a:lnTo>
                    <a:lnTo>
                      <a:pt x="22253" y="22939"/>
                    </a:lnTo>
                    <a:lnTo>
                      <a:pt x="22816" y="22710"/>
                    </a:lnTo>
                    <a:lnTo>
                      <a:pt x="23538" y="22921"/>
                    </a:lnTo>
                    <a:lnTo>
                      <a:pt x="24241" y="23168"/>
                    </a:lnTo>
                    <a:lnTo>
                      <a:pt x="24927" y="23431"/>
                    </a:lnTo>
                    <a:lnTo>
                      <a:pt x="25613" y="23713"/>
                    </a:lnTo>
                    <a:lnTo>
                      <a:pt x="26282" y="24047"/>
                    </a:lnTo>
                    <a:lnTo>
                      <a:pt x="26933" y="24381"/>
                    </a:lnTo>
                    <a:lnTo>
                      <a:pt x="27566" y="24768"/>
                    </a:lnTo>
                    <a:lnTo>
                      <a:pt x="28182" y="25155"/>
                    </a:lnTo>
                    <a:lnTo>
                      <a:pt x="28780" y="25578"/>
                    </a:lnTo>
                    <a:lnTo>
                      <a:pt x="29360" y="26017"/>
                    </a:lnTo>
                    <a:lnTo>
                      <a:pt x="29923" y="26492"/>
                    </a:lnTo>
                    <a:lnTo>
                      <a:pt x="30469" y="26985"/>
                    </a:lnTo>
                    <a:lnTo>
                      <a:pt x="30979" y="27495"/>
                    </a:lnTo>
                    <a:lnTo>
                      <a:pt x="31489" y="28023"/>
                    </a:lnTo>
                    <a:lnTo>
                      <a:pt x="31964" y="28568"/>
                    </a:lnTo>
                    <a:lnTo>
                      <a:pt x="32421" y="29149"/>
                    </a:lnTo>
                    <a:lnTo>
                      <a:pt x="32861" y="28568"/>
                    </a:lnTo>
                    <a:lnTo>
                      <a:pt x="33265" y="27970"/>
                    </a:lnTo>
                    <a:lnTo>
                      <a:pt x="33653" y="27354"/>
                    </a:lnTo>
                    <a:lnTo>
                      <a:pt x="34004" y="26721"/>
                    </a:lnTo>
                    <a:lnTo>
                      <a:pt x="34339" y="26070"/>
                    </a:lnTo>
                    <a:lnTo>
                      <a:pt x="34655" y="25402"/>
                    </a:lnTo>
                    <a:lnTo>
                      <a:pt x="34937" y="24733"/>
                    </a:lnTo>
                    <a:lnTo>
                      <a:pt x="35183" y="24030"/>
                    </a:lnTo>
                    <a:lnTo>
                      <a:pt x="35412" y="23326"/>
                    </a:lnTo>
                    <a:lnTo>
                      <a:pt x="35623" y="22622"/>
                    </a:lnTo>
                    <a:lnTo>
                      <a:pt x="35781" y="21883"/>
                    </a:lnTo>
                    <a:lnTo>
                      <a:pt x="35922" y="21145"/>
                    </a:lnTo>
                    <a:lnTo>
                      <a:pt x="36045" y="20406"/>
                    </a:lnTo>
                    <a:lnTo>
                      <a:pt x="36115" y="19649"/>
                    </a:lnTo>
                    <a:lnTo>
                      <a:pt x="36168" y="18875"/>
                    </a:lnTo>
                    <a:lnTo>
                      <a:pt x="36186" y="18101"/>
                    </a:lnTo>
                    <a:lnTo>
                      <a:pt x="36168" y="17626"/>
                    </a:lnTo>
                    <a:lnTo>
                      <a:pt x="36150" y="17169"/>
                    </a:lnTo>
                    <a:lnTo>
                      <a:pt x="36133" y="16712"/>
                    </a:lnTo>
                    <a:lnTo>
                      <a:pt x="36098" y="16254"/>
                    </a:lnTo>
                    <a:lnTo>
                      <a:pt x="36045" y="15797"/>
                    </a:lnTo>
                    <a:lnTo>
                      <a:pt x="35975" y="15340"/>
                    </a:lnTo>
                    <a:lnTo>
                      <a:pt x="35904" y="14900"/>
                    </a:lnTo>
                    <a:lnTo>
                      <a:pt x="35816" y="14460"/>
                    </a:lnTo>
                    <a:lnTo>
                      <a:pt x="35711" y="14020"/>
                    </a:lnTo>
                    <a:lnTo>
                      <a:pt x="35605" y="13580"/>
                    </a:lnTo>
                    <a:lnTo>
                      <a:pt x="35500" y="13141"/>
                    </a:lnTo>
                    <a:lnTo>
                      <a:pt x="35376" y="12719"/>
                    </a:lnTo>
                    <a:lnTo>
                      <a:pt x="35236" y="12296"/>
                    </a:lnTo>
                    <a:lnTo>
                      <a:pt x="35077" y="11874"/>
                    </a:lnTo>
                    <a:lnTo>
                      <a:pt x="34919" y="11470"/>
                    </a:lnTo>
                    <a:lnTo>
                      <a:pt x="34761" y="11065"/>
                    </a:lnTo>
                    <a:lnTo>
                      <a:pt x="34585" y="10660"/>
                    </a:lnTo>
                    <a:lnTo>
                      <a:pt x="34391" y="10256"/>
                    </a:lnTo>
                    <a:lnTo>
                      <a:pt x="34198" y="9869"/>
                    </a:lnTo>
                    <a:lnTo>
                      <a:pt x="34004" y="9482"/>
                    </a:lnTo>
                    <a:lnTo>
                      <a:pt x="33793" y="9095"/>
                    </a:lnTo>
                    <a:lnTo>
                      <a:pt x="33565" y="8725"/>
                    </a:lnTo>
                    <a:lnTo>
                      <a:pt x="33090" y="7987"/>
                    </a:lnTo>
                    <a:lnTo>
                      <a:pt x="32597" y="7283"/>
                    </a:lnTo>
                    <a:lnTo>
                      <a:pt x="32052" y="6597"/>
                    </a:lnTo>
                    <a:lnTo>
                      <a:pt x="31489" y="5928"/>
                    </a:lnTo>
                    <a:lnTo>
                      <a:pt x="30891" y="5313"/>
                    </a:lnTo>
                    <a:lnTo>
                      <a:pt x="30257" y="4715"/>
                    </a:lnTo>
                    <a:lnTo>
                      <a:pt x="29607" y="4134"/>
                    </a:lnTo>
                    <a:lnTo>
                      <a:pt x="28920" y="3606"/>
                    </a:lnTo>
                    <a:lnTo>
                      <a:pt x="28199" y="3096"/>
                    </a:lnTo>
                    <a:lnTo>
                      <a:pt x="27478" y="2621"/>
                    </a:lnTo>
                    <a:lnTo>
                      <a:pt x="27091" y="2410"/>
                    </a:lnTo>
                    <a:lnTo>
                      <a:pt x="26722" y="2199"/>
                    </a:lnTo>
                    <a:lnTo>
                      <a:pt x="26335" y="1988"/>
                    </a:lnTo>
                    <a:lnTo>
                      <a:pt x="25930" y="1794"/>
                    </a:lnTo>
                    <a:lnTo>
                      <a:pt x="25543" y="1601"/>
                    </a:lnTo>
                    <a:lnTo>
                      <a:pt x="25138" y="1425"/>
                    </a:lnTo>
                    <a:lnTo>
                      <a:pt x="24716" y="1267"/>
                    </a:lnTo>
                    <a:lnTo>
                      <a:pt x="24312" y="1108"/>
                    </a:lnTo>
                    <a:lnTo>
                      <a:pt x="23889" y="950"/>
                    </a:lnTo>
                    <a:lnTo>
                      <a:pt x="23467" y="827"/>
                    </a:lnTo>
                    <a:lnTo>
                      <a:pt x="23045" y="686"/>
                    </a:lnTo>
                    <a:lnTo>
                      <a:pt x="22605" y="581"/>
                    </a:lnTo>
                    <a:lnTo>
                      <a:pt x="22183" y="475"/>
                    </a:lnTo>
                    <a:lnTo>
                      <a:pt x="21743" y="370"/>
                    </a:lnTo>
                    <a:lnTo>
                      <a:pt x="21286" y="299"/>
                    </a:lnTo>
                    <a:lnTo>
                      <a:pt x="20846" y="211"/>
                    </a:lnTo>
                    <a:lnTo>
                      <a:pt x="20389" y="158"/>
                    </a:lnTo>
                    <a:lnTo>
                      <a:pt x="19931" y="106"/>
                    </a:lnTo>
                    <a:lnTo>
                      <a:pt x="19474" y="53"/>
                    </a:lnTo>
                    <a:lnTo>
                      <a:pt x="19017" y="35"/>
                    </a:lnTo>
                    <a:lnTo>
                      <a:pt x="18559" y="18"/>
                    </a:lnTo>
                    <a:lnTo>
                      <a:pt x="18084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0"/>
              <p:cNvSpPr/>
              <p:nvPr/>
            </p:nvSpPr>
            <p:spPr>
              <a:xfrm>
                <a:off x="5319952" y="1100001"/>
                <a:ext cx="289538" cy="289849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5815" fill="none" extrusionOk="0">
                    <a:moveTo>
                      <a:pt x="7899" y="15814"/>
                    </a:moveTo>
                    <a:lnTo>
                      <a:pt x="7899" y="15814"/>
                    </a:lnTo>
                    <a:lnTo>
                      <a:pt x="7424" y="15797"/>
                    </a:lnTo>
                    <a:lnTo>
                      <a:pt x="6967" y="15744"/>
                    </a:lnTo>
                    <a:lnTo>
                      <a:pt x="6492" y="15691"/>
                    </a:lnTo>
                    <a:lnTo>
                      <a:pt x="6052" y="15586"/>
                    </a:lnTo>
                    <a:lnTo>
                      <a:pt x="5613" y="15463"/>
                    </a:lnTo>
                    <a:lnTo>
                      <a:pt x="5173" y="15322"/>
                    </a:lnTo>
                    <a:lnTo>
                      <a:pt x="4768" y="15164"/>
                    </a:lnTo>
                    <a:lnTo>
                      <a:pt x="4364" y="14970"/>
                    </a:lnTo>
                    <a:lnTo>
                      <a:pt x="3959" y="14759"/>
                    </a:lnTo>
                    <a:lnTo>
                      <a:pt x="3590" y="14530"/>
                    </a:lnTo>
                    <a:lnTo>
                      <a:pt x="3220" y="14266"/>
                    </a:lnTo>
                    <a:lnTo>
                      <a:pt x="2868" y="14003"/>
                    </a:lnTo>
                    <a:lnTo>
                      <a:pt x="2534" y="13704"/>
                    </a:lnTo>
                    <a:lnTo>
                      <a:pt x="2217" y="13404"/>
                    </a:lnTo>
                    <a:lnTo>
                      <a:pt x="1918" y="13070"/>
                    </a:lnTo>
                    <a:lnTo>
                      <a:pt x="1637" y="12718"/>
                    </a:lnTo>
                    <a:lnTo>
                      <a:pt x="1637" y="12718"/>
                    </a:lnTo>
                    <a:lnTo>
                      <a:pt x="1443" y="12472"/>
                    </a:lnTo>
                    <a:lnTo>
                      <a:pt x="1268" y="12208"/>
                    </a:lnTo>
                    <a:lnTo>
                      <a:pt x="1109" y="11944"/>
                    </a:lnTo>
                    <a:lnTo>
                      <a:pt x="951" y="11663"/>
                    </a:lnTo>
                    <a:lnTo>
                      <a:pt x="793" y="11381"/>
                    </a:lnTo>
                    <a:lnTo>
                      <a:pt x="669" y="11100"/>
                    </a:lnTo>
                    <a:lnTo>
                      <a:pt x="546" y="10801"/>
                    </a:lnTo>
                    <a:lnTo>
                      <a:pt x="423" y="10502"/>
                    </a:lnTo>
                    <a:lnTo>
                      <a:pt x="335" y="10185"/>
                    </a:lnTo>
                    <a:lnTo>
                      <a:pt x="247" y="9869"/>
                    </a:lnTo>
                    <a:lnTo>
                      <a:pt x="177" y="9552"/>
                    </a:lnTo>
                    <a:lnTo>
                      <a:pt x="107" y="9235"/>
                    </a:lnTo>
                    <a:lnTo>
                      <a:pt x="54" y="8901"/>
                    </a:lnTo>
                    <a:lnTo>
                      <a:pt x="19" y="8567"/>
                    </a:lnTo>
                    <a:lnTo>
                      <a:pt x="1" y="8233"/>
                    </a:lnTo>
                    <a:lnTo>
                      <a:pt x="1" y="7898"/>
                    </a:lnTo>
                    <a:lnTo>
                      <a:pt x="1" y="7898"/>
                    </a:lnTo>
                    <a:lnTo>
                      <a:pt x="1" y="7494"/>
                    </a:lnTo>
                    <a:lnTo>
                      <a:pt x="36" y="7089"/>
                    </a:lnTo>
                    <a:lnTo>
                      <a:pt x="89" y="6702"/>
                    </a:lnTo>
                    <a:lnTo>
                      <a:pt x="159" y="6315"/>
                    </a:lnTo>
                    <a:lnTo>
                      <a:pt x="247" y="5928"/>
                    </a:lnTo>
                    <a:lnTo>
                      <a:pt x="353" y="5559"/>
                    </a:lnTo>
                    <a:lnTo>
                      <a:pt x="476" y="5189"/>
                    </a:lnTo>
                    <a:lnTo>
                      <a:pt x="617" y="4820"/>
                    </a:lnTo>
                    <a:lnTo>
                      <a:pt x="775" y="4468"/>
                    </a:lnTo>
                    <a:lnTo>
                      <a:pt x="951" y="4134"/>
                    </a:lnTo>
                    <a:lnTo>
                      <a:pt x="1144" y="3800"/>
                    </a:lnTo>
                    <a:lnTo>
                      <a:pt x="1338" y="3483"/>
                    </a:lnTo>
                    <a:lnTo>
                      <a:pt x="1567" y="3166"/>
                    </a:lnTo>
                    <a:lnTo>
                      <a:pt x="1795" y="2867"/>
                    </a:lnTo>
                    <a:lnTo>
                      <a:pt x="2042" y="2586"/>
                    </a:lnTo>
                    <a:lnTo>
                      <a:pt x="2305" y="2304"/>
                    </a:lnTo>
                    <a:lnTo>
                      <a:pt x="2587" y="2041"/>
                    </a:lnTo>
                    <a:lnTo>
                      <a:pt x="2868" y="1794"/>
                    </a:lnTo>
                    <a:lnTo>
                      <a:pt x="3167" y="1566"/>
                    </a:lnTo>
                    <a:lnTo>
                      <a:pt x="3484" y="1337"/>
                    </a:lnTo>
                    <a:lnTo>
                      <a:pt x="3801" y="1143"/>
                    </a:lnTo>
                    <a:lnTo>
                      <a:pt x="4135" y="950"/>
                    </a:lnTo>
                    <a:lnTo>
                      <a:pt x="4469" y="774"/>
                    </a:lnTo>
                    <a:lnTo>
                      <a:pt x="4821" y="616"/>
                    </a:lnTo>
                    <a:lnTo>
                      <a:pt x="5190" y="475"/>
                    </a:lnTo>
                    <a:lnTo>
                      <a:pt x="5542" y="352"/>
                    </a:lnTo>
                    <a:lnTo>
                      <a:pt x="5929" y="246"/>
                    </a:lnTo>
                    <a:lnTo>
                      <a:pt x="6316" y="158"/>
                    </a:lnTo>
                    <a:lnTo>
                      <a:pt x="6703" y="88"/>
                    </a:lnTo>
                    <a:lnTo>
                      <a:pt x="7090" y="35"/>
                    </a:lnTo>
                    <a:lnTo>
                      <a:pt x="7495" y="0"/>
                    </a:lnTo>
                    <a:lnTo>
                      <a:pt x="7899" y="0"/>
                    </a:lnTo>
                    <a:lnTo>
                      <a:pt x="7899" y="0"/>
                    </a:lnTo>
                    <a:lnTo>
                      <a:pt x="8304" y="0"/>
                    </a:lnTo>
                    <a:lnTo>
                      <a:pt x="8709" y="35"/>
                    </a:lnTo>
                    <a:lnTo>
                      <a:pt x="9113" y="88"/>
                    </a:lnTo>
                    <a:lnTo>
                      <a:pt x="9500" y="158"/>
                    </a:lnTo>
                    <a:lnTo>
                      <a:pt x="9870" y="246"/>
                    </a:lnTo>
                    <a:lnTo>
                      <a:pt x="10257" y="352"/>
                    </a:lnTo>
                    <a:lnTo>
                      <a:pt x="10626" y="475"/>
                    </a:lnTo>
                    <a:lnTo>
                      <a:pt x="10978" y="616"/>
                    </a:lnTo>
                    <a:lnTo>
                      <a:pt x="11330" y="774"/>
                    </a:lnTo>
                    <a:lnTo>
                      <a:pt x="11664" y="950"/>
                    </a:lnTo>
                    <a:lnTo>
                      <a:pt x="11998" y="1143"/>
                    </a:lnTo>
                    <a:lnTo>
                      <a:pt x="12315" y="1337"/>
                    </a:lnTo>
                    <a:lnTo>
                      <a:pt x="12631" y="1566"/>
                    </a:lnTo>
                    <a:lnTo>
                      <a:pt x="12930" y="1794"/>
                    </a:lnTo>
                    <a:lnTo>
                      <a:pt x="13212" y="2041"/>
                    </a:lnTo>
                    <a:lnTo>
                      <a:pt x="13493" y="2304"/>
                    </a:lnTo>
                    <a:lnTo>
                      <a:pt x="13757" y="2586"/>
                    </a:lnTo>
                    <a:lnTo>
                      <a:pt x="14003" y="2867"/>
                    </a:lnTo>
                    <a:lnTo>
                      <a:pt x="14232" y="3166"/>
                    </a:lnTo>
                    <a:lnTo>
                      <a:pt x="14461" y="3483"/>
                    </a:lnTo>
                    <a:lnTo>
                      <a:pt x="14654" y="3800"/>
                    </a:lnTo>
                    <a:lnTo>
                      <a:pt x="14848" y="4134"/>
                    </a:lnTo>
                    <a:lnTo>
                      <a:pt x="15024" y="4468"/>
                    </a:lnTo>
                    <a:lnTo>
                      <a:pt x="15182" y="4820"/>
                    </a:lnTo>
                    <a:lnTo>
                      <a:pt x="15323" y="5189"/>
                    </a:lnTo>
                    <a:lnTo>
                      <a:pt x="15446" y="5559"/>
                    </a:lnTo>
                    <a:lnTo>
                      <a:pt x="15552" y="5928"/>
                    </a:lnTo>
                    <a:lnTo>
                      <a:pt x="15639" y="6315"/>
                    </a:lnTo>
                    <a:lnTo>
                      <a:pt x="15710" y="6702"/>
                    </a:lnTo>
                    <a:lnTo>
                      <a:pt x="15763" y="7089"/>
                    </a:lnTo>
                    <a:lnTo>
                      <a:pt x="15798" y="7494"/>
                    </a:lnTo>
                    <a:lnTo>
                      <a:pt x="15798" y="7898"/>
                    </a:lnTo>
                    <a:lnTo>
                      <a:pt x="15798" y="7898"/>
                    </a:lnTo>
                    <a:lnTo>
                      <a:pt x="15798" y="8233"/>
                    </a:lnTo>
                    <a:lnTo>
                      <a:pt x="15780" y="8567"/>
                    </a:lnTo>
                    <a:lnTo>
                      <a:pt x="15745" y="8901"/>
                    </a:lnTo>
                    <a:lnTo>
                      <a:pt x="15692" y="9235"/>
                    </a:lnTo>
                    <a:lnTo>
                      <a:pt x="15639" y="9552"/>
                    </a:lnTo>
                    <a:lnTo>
                      <a:pt x="15552" y="9869"/>
                    </a:lnTo>
                    <a:lnTo>
                      <a:pt x="15464" y="10185"/>
                    </a:lnTo>
                    <a:lnTo>
                      <a:pt x="15376" y="10502"/>
                    </a:lnTo>
                    <a:lnTo>
                      <a:pt x="15252" y="10801"/>
                    </a:lnTo>
                    <a:lnTo>
                      <a:pt x="15129" y="11100"/>
                    </a:lnTo>
                    <a:lnTo>
                      <a:pt x="15006" y="11381"/>
                    </a:lnTo>
                    <a:lnTo>
                      <a:pt x="14848" y="11663"/>
                    </a:lnTo>
                    <a:lnTo>
                      <a:pt x="14707" y="11944"/>
                    </a:lnTo>
                    <a:lnTo>
                      <a:pt x="14531" y="12208"/>
                    </a:lnTo>
                    <a:lnTo>
                      <a:pt x="14355" y="12472"/>
                    </a:lnTo>
                    <a:lnTo>
                      <a:pt x="14162" y="12718"/>
                    </a:lnTo>
                    <a:lnTo>
                      <a:pt x="14162" y="12718"/>
                    </a:lnTo>
                    <a:lnTo>
                      <a:pt x="13880" y="13070"/>
                    </a:lnTo>
                    <a:lnTo>
                      <a:pt x="13581" y="13404"/>
                    </a:lnTo>
                    <a:lnTo>
                      <a:pt x="13265" y="13704"/>
                    </a:lnTo>
                    <a:lnTo>
                      <a:pt x="12930" y="14003"/>
                    </a:lnTo>
                    <a:lnTo>
                      <a:pt x="12579" y="14266"/>
                    </a:lnTo>
                    <a:lnTo>
                      <a:pt x="12227" y="14530"/>
                    </a:lnTo>
                    <a:lnTo>
                      <a:pt x="11840" y="14759"/>
                    </a:lnTo>
                    <a:lnTo>
                      <a:pt x="11453" y="14970"/>
                    </a:lnTo>
                    <a:lnTo>
                      <a:pt x="11048" y="15164"/>
                    </a:lnTo>
                    <a:lnTo>
                      <a:pt x="10626" y="15322"/>
                    </a:lnTo>
                    <a:lnTo>
                      <a:pt x="10186" y="15463"/>
                    </a:lnTo>
                    <a:lnTo>
                      <a:pt x="9746" y="15586"/>
                    </a:lnTo>
                    <a:lnTo>
                      <a:pt x="9307" y="15691"/>
                    </a:lnTo>
                    <a:lnTo>
                      <a:pt x="8849" y="15744"/>
                    </a:lnTo>
                    <a:lnTo>
                      <a:pt x="8374" y="15797"/>
                    </a:lnTo>
                    <a:lnTo>
                      <a:pt x="7899" y="1581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0"/>
              <p:cNvSpPr/>
              <p:nvPr/>
            </p:nvSpPr>
            <p:spPr>
              <a:xfrm>
                <a:off x="5133287" y="980066"/>
                <a:ext cx="663199" cy="592583"/>
              </a:xfrm>
              <a:custGeom>
                <a:avLst/>
                <a:gdLst/>
                <a:ahLst/>
                <a:cxnLst/>
                <a:rect l="l" t="t" r="r" b="b"/>
                <a:pathLst>
                  <a:path w="36186" h="32333" fill="none" extrusionOk="0">
                    <a:moveTo>
                      <a:pt x="18084" y="0"/>
                    </a:moveTo>
                    <a:lnTo>
                      <a:pt x="18084" y="0"/>
                    </a:lnTo>
                    <a:lnTo>
                      <a:pt x="17627" y="18"/>
                    </a:lnTo>
                    <a:lnTo>
                      <a:pt x="17152" y="35"/>
                    </a:lnTo>
                    <a:lnTo>
                      <a:pt x="16695" y="53"/>
                    </a:lnTo>
                    <a:lnTo>
                      <a:pt x="16237" y="106"/>
                    </a:lnTo>
                    <a:lnTo>
                      <a:pt x="15780" y="158"/>
                    </a:lnTo>
                    <a:lnTo>
                      <a:pt x="15340" y="211"/>
                    </a:lnTo>
                    <a:lnTo>
                      <a:pt x="14883" y="299"/>
                    </a:lnTo>
                    <a:lnTo>
                      <a:pt x="14443" y="370"/>
                    </a:lnTo>
                    <a:lnTo>
                      <a:pt x="14003" y="475"/>
                    </a:lnTo>
                    <a:lnTo>
                      <a:pt x="13563" y="581"/>
                    </a:lnTo>
                    <a:lnTo>
                      <a:pt x="13141" y="686"/>
                    </a:lnTo>
                    <a:lnTo>
                      <a:pt x="12701" y="827"/>
                    </a:lnTo>
                    <a:lnTo>
                      <a:pt x="12279" y="950"/>
                    </a:lnTo>
                    <a:lnTo>
                      <a:pt x="11875" y="1108"/>
                    </a:lnTo>
                    <a:lnTo>
                      <a:pt x="11453" y="1267"/>
                    </a:lnTo>
                    <a:lnTo>
                      <a:pt x="11048" y="1425"/>
                    </a:lnTo>
                    <a:lnTo>
                      <a:pt x="10643" y="1601"/>
                    </a:lnTo>
                    <a:lnTo>
                      <a:pt x="10239" y="1794"/>
                    </a:lnTo>
                    <a:lnTo>
                      <a:pt x="9852" y="1988"/>
                    </a:lnTo>
                    <a:lnTo>
                      <a:pt x="9465" y="2199"/>
                    </a:lnTo>
                    <a:lnTo>
                      <a:pt x="9078" y="2410"/>
                    </a:lnTo>
                    <a:lnTo>
                      <a:pt x="8708" y="2621"/>
                    </a:lnTo>
                    <a:lnTo>
                      <a:pt x="7969" y="3096"/>
                    </a:lnTo>
                    <a:lnTo>
                      <a:pt x="7266" y="3606"/>
                    </a:lnTo>
                    <a:lnTo>
                      <a:pt x="6580" y="4134"/>
                    </a:lnTo>
                    <a:lnTo>
                      <a:pt x="5929" y="4715"/>
                    </a:lnTo>
                    <a:lnTo>
                      <a:pt x="5296" y="5313"/>
                    </a:lnTo>
                    <a:lnTo>
                      <a:pt x="4698" y="5928"/>
                    </a:lnTo>
                    <a:lnTo>
                      <a:pt x="4135" y="6597"/>
                    </a:lnTo>
                    <a:lnTo>
                      <a:pt x="3589" y="7283"/>
                    </a:lnTo>
                    <a:lnTo>
                      <a:pt x="3079" y="7987"/>
                    </a:lnTo>
                    <a:lnTo>
                      <a:pt x="2622" y="8725"/>
                    </a:lnTo>
                    <a:lnTo>
                      <a:pt x="2393" y="9095"/>
                    </a:lnTo>
                    <a:lnTo>
                      <a:pt x="2182" y="9482"/>
                    </a:lnTo>
                    <a:lnTo>
                      <a:pt x="1971" y="9869"/>
                    </a:lnTo>
                    <a:lnTo>
                      <a:pt x="1777" y="10256"/>
                    </a:lnTo>
                    <a:lnTo>
                      <a:pt x="1602" y="10660"/>
                    </a:lnTo>
                    <a:lnTo>
                      <a:pt x="1426" y="11065"/>
                    </a:lnTo>
                    <a:lnTo>
                      <a:pt x="1250" y="11470"/>
                    </a:lnTo>
                    <a:lnTo>
                      <a:pt x="1091" y="11874"/>
                    </a:lnTo>
                    <a:lnTo>
                      <a:pt x="951" y="12296"/>
                    </a:lnTo>
                    <a:lnTo>
                      <a:pt x="810" y="12719"/>
                    </a:lnTo>
                    <a:lnTo>
                      <a:pt x="687" y="13141"/>
                    </a:lnTo>
                    <a:lnTo>
                      <a:pt x="564" y="13580"/>
                    </a:lnTo>
                    <a:lnTo>
                      <a:pt x="458" y="14020"/>
                    </a:lnTo>
                    <a:lnTo>
                      <a:pt x="370" y="14460"/>
                    </a:lnTo>
                    <a:lnTo>
                      <a:pt x="282" y="14900"/>
                    </a:lnTo>
                    <a:lnTo>
                      <a:pt x="212" y="15340"/>
                    </a:lnTo>
                    <a:lnTo>
                      <a:pt x="141" y="15797"/>
                    </a:lnTo>
                    <a:lnTo>
                      <a:pt x="89" y="16254"/>
                    </a:lnTo>
                    <a:lnTo>
                      <a:pt x="53" y="16712"/>
                    </a:lnTo>
                    <a:lnTo>
                      <a:pt x="18" y="17169"/>
                    </a:lnTo>
                    <a:lnTo>
                      <a:pt x="1" y="17626"/>
                    </a:lnTo>
                    <a:lnTo>
                      <a:pt x="1" y="18101"/>
                    </a:lnTo>
                    <a:lnTo>
                      <a:pt x="1" y="18101"/>
                    </a:lnTo>
                    <a:lnTo>
                      <a:pt x="18" y="18875"/>
                    </a:lnTo>
                    <a:lnTo>
                      <a:pt x="53" y="19649"/>
                    </a:lnTo>
                    <a:lnTo>
                      <a:pt x="141" y="20406"/>
                    </a:lnTo>
                    <a:lnTo>
                      <a:pt x="247" y="21145"/>
                    </a:lnTo>
                    <a:lnTo>
                      <a:pt x="388" y="21883"/>
                    </a:lnTo>
                    <a:lnTo>
                      <a:pt x="564" y="22622"/>
                    </a:lnTo>
                    <a:lnTo>
                      <a:pt x="757" y="23326"/>
                    </a:lnTo>
                    <a:lnTo>
                      <a:pt x="986" y="24030"/>
                    </a:lnTo>
                    <a:lnTo>
                      <a:pt x="1250" y="24733"/>
                    </a:lnTo>
                    <a:lnTo>
                      <a:pt x="1531" y="25402"/>
                    </a:lnTo>
                    <a:lnTo>
                      <a:pt x="1830" y="26070"/>
                    </a:lnTo>
                    <a:lnTo>
                      <a:pt x="2182" y="26721"/>
                    </a:lnTo>
                    <a:lnTo>
                      <a:pt x="2534" y="27354"/>
                    </a:lnTo>
                    <a:lnTo>
                      <a:pt x="2921" y="27970"/>
                    </a:lnTo>
                    <a:lnTo>
                      <a:pt x="3325" y="28568"/>
                    </a:lnTo>
                    <a:lnTo>
                      <a:pt x="3765" y="29149"/>
                    </a:lnTo>
                    <a:lnTo>
                      <a:pt x="3765" y="29149"/>
                    </a:lnTo>
                    <a:lnTo>
                      <a:pt x="4170" y="29659"/>
                    </a:lnTo>
                    <a:lnTo>
                      <a:pt x="4592" y="30151"/>
                    </a:lnTo>
                    <a:lnTo>
                      <a:pt x="5032" y="30626"/>
                    </a:lnTo>
                    <a:lnTo>
                      <a:pt x="5489" y="31084"/>
                    </a:lnTo>
                    <a:lnTo>
                      <a:pt x="5489" y="31084"/>
                    </a:lnTo>
                    <a:lnTo>
                      <a:pt x="5032" y="30626"/>
                    </a:lnTo>
                    <a:lnTo>
                      <a:pt x="4592" y="30151"/>
                    </a:lnTo>
                    <a:lnTo>
                      <a:pt x="4170" y="29659"/>
                    </a:lnTo>
                    <a:lnTo>
                      <a:pt x="3765" y="29149"/>
                    </a:lnTo>
                    <a:lnTo>
                      <a:pt x="3765" y="29149"/>
                    </a:lnTo>
                    <a:lnTo>
                      <a:pt x="4223" y="28568"/>
                    </a:lnTo>
                    <a:lnTo>
                      <a:pt x="4698" y="28023"/>
                    </a:lnTo>
                    <a:lnTo>
                      <a:pt x="5190" y="27495"/>
                    </a:lnTo>
                    <a:lnTo>
                      <a:pt x="5718" y="26985"/>
                    </a:lnTo>
                    <a:lnTo>
                      <a:pt x="6263" y="26492"/>
                    </a:lnTo>
                    <a:lnTo>
                      <a:pt x="6826" y="26017"/>
                    </a:lnTo>
                    <a:lnTo>
                      <a:pt x="7407" y="25578"/>
                    </a:lnTo>
                    <a:lnTo>
                      <a:pt x="8005" y="25155"/>
                    </a:lnTo>
                    <a:lnTo>
                      <a:pt x="8620" y="24768"/>
                    </a:lnTo>
                    <a:lnTo>
                      <a:pt x="9254" y="24381"/>
                    </a:lnTo>
                    <a:lnTo>
                      <a:pt x="9905" y="24047"/>
                    </a:lnTo>
                    <a:lnTo>
                      <a:pt x="10573" y="23713"/>
                    </a:lnTo>
                    <a:lnTo>
                      <a:pt x="11241" y="23431"/>
                    </a:lnTo>
                    <a:lnTo>
                      <a:pt x="11945" y="23168"/>
                    </a:lnTo>
                    <a:lnTo>
                      <a:pt x="12649" y="22921"/>
                    </a:lnTo>
                    <a:lnTo>
                      <a:pt x="13370" y="22710"/>
                    </a:lnTo>
                    <a:lnTo>
                      <a:pt x="13370" y="22710"/>
                    </a:lnTo>
                    <a:lnTo>
                      <a:pt x="13915" y="22939"/>
                    </a:lnTo>
                    <a:lnTo>
                      <a:pt x="14478" y="23132"/>
                    </a:lnTo>
                    <a:lnTo>
                      <a:pt x="15059" y="23308"/>
                    </a:lnTo>
                    <a:lnTo>
                      <a:pt x="15639" y="23449"/>
                    </a:lnTo>
                    <a:lnTo>
                      <a:pt x="16237" y="23555"/>
                    </a:lnTo>
                    <a:lnTo>
                      <a:pt x="16853" y="23643"/>
                    </a:lnTo>
                    <a:lnTo>
                      <a:pt x="17469" y="23695"/>
                    </a:lnTo>
                    <a:lnTo>
                      <a:pt x="18084" y="23695"/>
                    </a:lnTo>
                    <a:lnTo>
                      <a:pt x="18084" y="23695"/>
                    </a:lnTo>
                    <a:lnTo>
                      <a:pt x="18718" y="23695"/>
                    </a:lnTo>
                    <a:lnTo>
                      <a:pt x="19333" y="23643"/>
                    </a:lnTo>
                    <a:lnTo>
                      <a:pt x="19949" y="23555"/>
                    </a:lnTo>
                    <a:lnTo>
                      <a:pt x="20547" y="23449"/>
                    </a:lnTo>
                    <a:lnTo>
                      <a:pt x="21128" y="23308"/>
                    </a:lnTo>
                    <a:lnTo>
                      <a:pt x="21708" y="23132"/>
                    </a:lnTo>
                    <a:lnTo>
                      <a:pt x="22253" y="22939"/>
                    </a:lnTo>
                    <a:lnTo>
                      <a:pt x="22816" y="22710"/>
                    </a:lnTo>
                    <a:lnTo>
                      <a:pt x="22816" y="22710"/>
                    </a:lnTo>
                    <a:lnTo>
                      <a:pt x="23538" y="22921"/>
                    </a:lnTo>
                    <a:lnTo>
                      <a:pt x="24241" y="23168"/>
                    </a:lnTo>
                    <a:lnTo>
                      <a:pt x="24927" y="23431"/>
                    </a:lnTo>
                    <a:lnTo>
                      <a:pt x="25613" y="23713"/>
                    </a:lnTo>
                    <a:lnTo>
                      <a:pt x="26282" y="24047"/>
                    </a:lnTo>
                    <a:lnTo>
                      <a:pt x="26933" y="24381"/>
                    </a:lnTo>
                    <a:lnTo>
                      <a:pt x="27566" y="24768"/>
                    </a:lnTo>
                    <a:lnTo>
                      <a:pt x="28182" y="25155"/>
                    </a:lnTo>
                    <a:lnTo>
                      <a:pt x="28780" y="25578"/>
                    </a:lnTo>
                    <a:lnTo>
                      <a:pt x="29360" y="26017"/>
                    </a:lnTo>
                    <a:lnTo>
                      <a:pt x="29923" y="26492"/>
                    </a:lnTo>
                    <a:lnTo>
                      <a:pt x="30469" y="26985"/>
                    </a:lnTo>
                    <a:lnTo>
                      <a:pt x="30979" y="27495"/>
                    </a:lnTo>
                    <a:lnTo>
                      <a:pt x="31489" y="28023"/>
                    </a:lnTo>
                    <a:lnTo>
                      <a:pt x="31964" y="28568"/>
                    </a:lnTo>
                    <a:lnTo>
                      <a:pt x="32421" y="29149"/>
                    </a:lnTo>
                    <a:lnTo>
                      <a:pt x="32421" y="29149"/>
                    </a:lnTo>
                    <a:lnTo>
                      <a:pt x="32069" y="29588"/>
                    </a:lnTo>
                    <a:lnTo>
                      <a:pt x="31700" y="30011"/>
                    </a:lnTo>
                    <a:lnTo>
                      <a:pt x="31330" y="30433"/>
                    </a:lnTo>
                    <a:lnTo>
                      <a:pt x="30943" y="30837"/>
                    </a:lnTo>
                    <a:lnTo>
                      <a:pt x="30539" y="31224"/>
                    </a:lnTo>
                    <a:lnTo>
                      <a:pt x="30117" y="31611"/>
                    </a:lnTo>
                    <a:lnTo>
                      <a:pt x="29695" y="31981"/>
                    </a:lnTo>
                    <a:lnTo>
                      <a:pt x="29255" y="32333"/>
                    </a:lnTo>
                    <a:lnTo>
                      <a:pt x="29255" y="32333"/>
                    </a:lnTo>
                    <a:lnTo>
                      <a:pt x="29695" y="31981"/>
                    </a:lnTo>
                    <a:lnTo>
                      <a:pt x="30117" y="31611"/>
                    </a:lnTo>
                    <a:lnTo>
                      <a:pt x="30539" y="31224"/>
                    </a:lnTo>
                    <a:lnTo>
                      <a:pt x="30943" y="30837"/>
                    </a:lnTo>
                    <a:lnTo>
                      <a:pt x="31330" y="30433"/>
                    </a:lnTo>
                    <a:lnTo>
                      <a:pt x="31700" y="30011"/>
                    </a:lnTo>
                    <a:lnTo>
                      <a:pt x="32069" y="29588"/>
                    </a:lnTo>
                    <a:lnTo>
                      <a:pt x="32421" y="29149"/>
                    </a:lnTo>
                    <a:lnTo>
                      <a:pt x="32421" y="29149"/>
                    </a:lnTo>
                    <a:lnTo>
                      <a:pt x="32861" y="28568"/>
                    </a:lnTo>
                    <a:lnTo>
                      <a:pt x="33265" y="27970"/>
                    </a:lnTo>
                    <a:lnTo>
                      <a:pt x="33653" y="27354"/>
                    </a:lnTo>
                    <a:lnTo>
                      <a:pt x="34004" y="26721"/>
                    </a:lnTo>
                    <a:lnTo>
                      <a:pt x="34339" y="26070"/>
                    </a:lnTo>
                    <a:lnTo>
                      <a:pt x="34655" y="25402"/>
                    </a:lnTo>
                    <a:lnTo>
                      <a:pt x="34937" y="24733"/>
                    </a:lnTo>
                    <a:lnTo>
                      <a:pt x="35183" y="24030"/>
                    </a:lnTo>
                    <a:lnTo>
                      <a:pt x="35412" y="23326"/>
                    </a:lnTo>
                    <a:lnTo>
                      <a:pt x="35623" y="22622"/>
                    </a:lnTo>
                    <a:lnTo>
                      <a:pt x="35781" y="21883"/>
                    </a:lnTo>
                    <a:lnTo>
                      <a:pt x="35922" y="21145"/>
                    </a:lnTo>
                    <a:lnTo>
                      <a:pt x="36045" y="20406"/>
                    </a:lnTo>
                    <a:lnTo>
                      <a:pt x="36115" y="19649"/>
                    </a:lnTo>
                    <a:lnTo>
                      <a:pt x="36168" y="18875"/>
                    </a:lnTo>
                    <a:lnTo>
                      <a:pt x="36186" y="18101"/>
                    </a:lnTo>
                    <a:lnTo>
                      <a:pt x="36186" y="18101"/>
                    </a:lnTo>
                    <a:lnTo>
                      <a:pt x="36168" y="17626"/>
                    </a:lnTo>
                    <a:lnTo>
                      <a:pt x="36150" y="17169"/>
                    </a:lnTo>
                    <a:lnTo>
                      <a:pt x="36133" y="16712"/>
                    </a:lnTo>
                    <a:lnTo>
                      <a:pt x="36098" y="16254"/>
                    </a:lnTo>
                    <a:lnTo>
                      <a:pt x="36045" y="15797"/>
                    </a:lnTo>
                    <a:lnTo>
                      <a:pt x="35975" y="15340"/>
                    </a:lnTo>
                    <a:lnTo>
                      <a:pt x="35904" y="14900"/>
                    </a:lnTo>
                    <a:lnTo>
                      <a:pt x="35816" y="14460"/>
                    </a:lnTo>
                    <a:lnTo>
                      <a:pt x="35711" y="14020"/>
                    </a:lnTo>
                    <a:lnTo>
                      <a:pt x="35605" y="13580"/>
                    </a:lnTo>
                    <a:lnTo>
                      <a:pt x="35500" y="13141"/>
                    </a:lnTo>
                    <a:lnTo>
                      <a:pt x="35376" y="12719"/>
                    </a:lnTo>
                    <a:lnTo>
                      <a:pt x="35236" y="12296"/>
                    </a:lnTo>
                    <a:lnTo>
                      <a:pt x="35077" y="11874"/>
                    </a:lnTo>
                    <a:lnTo>
                      <a:pt x="34919" y="11470"/>
                    </a:lnTo>
                    <a:lnTo>
                      <a:pt x="34761" y="11065"/>
                    </a:lnTo>
                    <a:lnTo>
                      <a:pt x="34585" y="10660"/>
                    </a:lnTo>
                    <a:lnTo>
                      <a:pt x="34391" y="10256"/>
                    </a:lnTo>
                    <a:lnTo>
                      <a:pt x="34198" y="9869"/>
                    </a:lnTo>
                    <a:lnTo>
                      <a:pt x="34004" y="9482"/>
                    </a:lnTo>
                    <a:lnTo>
                      <a:pt x="33793" y="9095"/>
                    </a:lnTo>
                    <a:lnTo>
                      <a:pt x="33565" y="8725"/>
                    </a:lnTo>
                    <a:lnTo>
                      <a:pt x="33090" y="7987"/>
                    </a:lnTo>
                    <a:lnTo>
                      <a:pt x="32597" y="7283"/>
                    </a:lnTo>
                    <a:lnTo>
                      <a:pt x="32052" y="6597"/>
                    </a:lnTo>
                    <a:lnTo>
                      <a:pt x="31489" y="5928"/>
                    </a:lnTo>
                    <a:lnTo>
                      <a:pt x="30891" y="5313"/>
                    </a:lnTo>
                    <a:lnTo>
                      <a:pt x="30257" y="4715"/>
                    </a:lnTo>
                    <a:lnTo>
                      <a:pt x="29607" y="4134"/>
                    </a:lnTo>
                    <a:lnTo>
                      <a:pt x="28920" y="3606"/>
                    </a:lnTo>
                    <a:lnTo>
                      <a:pt x="28199" y="3096"/>
                    </a:lnTo>
                    <a:lnTo>
                      <a:pt x="27478" y="2621"/>
                    </a:lnTo>
                    <a:lnTo>
                      <a:pt x="27091" y="2410"/>
                    </a:lnTo>
                    <a:lnTo>
                      <a:pt x="26722" y="2199"/>
                    </a:lnTo>
                    <a:lnTo>
                      <a:pt x="26335" y="1988"/>
                    </a:lnTo>
                    <a:lnTo>
                      <a:pt x="25930" y="1794"/>
                    </a:lnTo>
                    <a:lnTo>
                      <a:pt x="25543" y="1601"/>
                    </a:lnTo>
                    <a:lnTo>
                      <a:pt x="25138" y="1425"/>
                    </a:lnTo>
                    <a:lnTo>
                      <a:pt x="24716" y="1267"/>
                    </a:lnTo>
                    <a:lnTo>
                      <a:pt x="24312" y="1108"/>
                    </a:lnTo>
                    <a:lnTo>
                      <a:pt x="23889" y="950"/>
                    </a:lnTo>
                    <a:lnTo>
                      <a:pt x="23467" y="827"/>
                    </a:lnTo>
                    <a:lnTo>
                      <a:pt x="23045" y="686"/>
                    </a:lnTo>
                    <a:lnTo>
                      <a:pt x="22605" y="581"/>
                    </a:lnTo>
                    <a:lnTo>
                      <a:pt x="22183" y="475"/>
                    </a:lnTo>
                    <a:lnTo>
                      <a:pt x="21743" y="370"/>
                    </a:lnTo>
                    <a:lnTo>
                      <a:pt x="21286" y="299"/>
                    </a:lnTo>
                    <a:lnTo>
                      <a:pt x="20846" y="211"/>
                    </a:lnTo>
                    <a:lnTo>
                      <a:pt x="20389" y="158"/>
                    </a:lnTo>
                    <a:lnTo>
                      <a:pt x="19931" y="106"/>
                    </a:lnTo>
                    <a:lnTo>
                      <a:pt x="19474" y="53"/>
                    </a:lnTo>
                    <a:lnTo>
                      <a:pt x="19017" y="35"/>
                    </a:lnTo>
                    <a:lnTo>
                      <a:pt x="18559" y="18"/>
                    </a:lnTo>
                    <a:lnTo>
                      <a:pt x="1808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0"/>
              <p:cNvSpPr/>
              <p:nvPr/>
            </p:nvSpPr>
            <p:spPr>
              <a:xfrm>
                <a:off x="5319952" y="1100001"/>
                <a:ext cx="289538" cy="289849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5815" extrusionOk="0">
                    <a:moveTo>
                      <a:pt x="7495" y="0"/>
                    </a:moveTo>
                    <a:lnTo>
                      <a:pt x="7090" y="35"/>
                    </a:lnTo>
                    <a:lnTo>
                      <a:pt x="6703" y="88"/>
                    </a:lnTo>
                    <a:lnTo>
                      <a:pt x="6316" y="158"/>
                    </a:lnTo>
                    <a:lnTo>
                      <a:pt x="5929" y="246"/>
                    </a:lnTo>
                    <a:lnTo>
                      <a:pt x="5542" y="352"/>
                    </a:lnTo>
                    <a:lnTo>
                      <a:pt x="5190" y="475"/>
                    </a:lnTo>
                    <a:lnTo>
                      <a:pt x="4821" y="616"/>
                    </a:lnTo>
                    <a:lnTo>
                      <a:pt x="4469" y="774"/>
                    </a:lnTo>
                    <a:lnTo>
                      <a:pt x="4135" y="950"/>
                    </a:lnTo>
                    <a:lnTo>
                      <a:pt x="3801" y="1143"/>
                    </a:lnTo>
                    <a:lnTo>
                      <a:pt x="3484" y="1337"/>
                    </a:lnTo>
                    <a:lnTo>
                      <a:pt x="3167" y="1566"/>
                    </a:lnTo>
                    <a:lnTo>
                      <a:pt x="2868" y="1794"/>
                    </a:lnTo>
                    <a:lnTo>
                      <a:pt x="2587" y="2041"/>
                    </a:lnTo>
                    <a:lnTo>
                      <a:pt x="2305" y="2304"/>
                    </a:lnTo>
                    <a:lnTo>
                      <a:pt x="2042" y="2586"/>
                    </a:lnTo>
                    <a:lnTo>
                      <a:pt x="1795" y="2867"/>
                    </a:lnTo>
                    <a:lnTo>
                      <a:pt x="1567" y="3166"/>
                    </a:lnTo>
                    <a:lnTo>
                      <a:pt x="1338" y="3483"/>
                    </a:lnTo>
                    <a:lnTo>
                      <a:pt x="1144" y="3800"/>
                    </a:lnTo>
                    <a:lnTo>
                      <a:pt x="951" y="4134"/>
                    </a:lnTo>
                    <a:lnTo>
                      <a:pt x="775" y="4468"/>
                    </a:lnTo>
                    <a:lnTo>
                      <a:pt x="617" y="4820"/>
                    </a:lnTo>
                    <a:lnTo>
                      <a:pt x="476" y="5189"/>
                    </a:lnTo>
                    <a:lnTo>
                      <a:pt x="353" y="5559"/>
                    </a:lnTo>
                    <a:lnTo>
                      <a:pt x="247" y="5928"/>
                    </a:lnTo>
                    <a:lnTo>
                      <a:pt x="159" y="6315"/>
                    </a:lnTo>
                    <a:lnTo>
                      <a:pt x="89" y="6702"/>
                    </a:lnTo>
                    <a:lnTo>
                      <a:pt x="36" y="7089"/>
                    </a:lnTo>
                    <a:lnTo>
                      <a:pt x="1" y="7494"/>
                    </a:lnTo>
                    <a:lnTo>
                      <a:pt x="1" y="7898"/>
                    </a:lnTo>
                    <a:lnTo>
                      <a:pt x="1" y="8233"/>
                    </a:lnTo>
                    <a:lnTo>
                      <a:pt x="19" y="8567"/>
                    </a:lnTo>
                    <a:lnTo>
                      <a:pt x="54" y="8901"/>
                    </a:lnTo>
                    <a:lnTo>
                      <a:pt x="107" y="9235"/>
                    </a:lnTo>
                    <a:lnTo>
                      <a:pt x="177" y="9552"/>
                    </a:lnTo>
                    <a:lnTo>
                      <a:pt x="247" y="9869"/>
                    </a:lnTo>
                    <a:lnTo>
                      <a:pt x="335" y="10185"/>
                    </a:lnTo>
                    <a:lnTo>
                      <a:pt x="423" y="10502"/>
                    </a:lnTo>
                    <a:lnTo>
                      <a:pt x="546" y="10801"/>
                    </a:lnTo>
                    <a:lnTo>
                      <a:pt x="669" y="11100"/>
                    </a:lnTo>
                    <a:lnTo>
                      <a:pt x="793" y="11381"/>
                    </a:lnTo>
                    <a:lnTo>
                      <a:pt x="951" y="11663"/>
                    </a:lnTo>
                    <a:lnTo>
                      <a:pt x="1109" y="11944"/>
                    </a:lnTo>
                    <a:lnTo>
                      <a:pt x="1268" y="12208"/>
                    </a:lnTo>
                    <a:lnTo>
                      <a:pt x="1443" y="12472"/>
                    </a:lnTo>
                    <a:lnTo>
                      <a:pt x="1637" y="12718"/>
                    </a:lnTo>
                    <a:lnTo>
                      <a:pt x="1918" y="13070"/>
                    </a:lnTo>
                    <a:lnTo>
                      <a:pt x="2217" y="13404"/>
                    </a:lnTo>
                    <a:lnTo>
                      <a:pt x="2534" y="13704"/>
                    </a:lnTo>
                    <a:lnTo>
                      <a:pt x="2868" y="14003"/>
                    </a:lnTo>
                    <a:lnTo>
                      <a:pt x="3220" y="14266"/>
                    </a:lnTo>
                    <a:lnTo>
                      <a:pt x="3590" y="14530"/>
                    </a:lnTo>
                    <a:lnTo>
                      <a:pt x="3959" y="14759"/>
                    </a:lnTo>
                    <a:lnTo>
                      <a:pt x="4364" y="14970"/>
                    </a:lnTo>
                    <a:lnTo>
                      <a:pt x="4768" y="15164"/>
                    </a:lnTo>
                    <a:lnTo>
                      <a:pt x="5173" y="15322"/>
                    </a:lnTo>
                    <a:lnTo>
                      <a:pt x="5613" y="15463"/>
                    </a:lnTo>
                    <a:lnTo>
                      <a:pt x="6052" y="15586"/>
                    </a:lnTo>
                    <a:lnTo>
                      <a:pt x="6492" y="15691"/>
                    </a:lnTo>
                    <a:lnTo>
                      <a:pt x="6967" y="15744"/>
                    </a:lnTo>
                    <a:lnTo>
                      <a:pt x="7424" y="15797"/>
                    </a:lnTo>
                    <a:lnTo>
                      <a:pt x="7899" y="15814"/>
                    </a:lnTo>
                    <a:lnTo>
                      <a:pt x="8374" y="15797"/>
                    </a:lnTo>
                    <a:lnTo>
                      <a:pt x="8849" y="15744"/>
                    </a:lnTo>
                    <a:lnTo>
                      <a:pt x="9307" y="15691"/>
                    </a:lnTo>
                    <a:lnTo>
                      <a:pt x="9746" y="15586"/>
                    </a:lnTo>
                    <a:lnTo>
                      <a:pt x="10186" y="15463"/>
                    </a:lnTo>
                    <a:lnTo>
                      <a:pt x="10626" y="15322"/>
                    </a:lnTo>
                    <a:lnTo>
                      <a:pt x="11048" y="15164"/>
                    </a:lnTo>
                    <a:lnTo>
                      <a:pt x="11453" y="14970"/>
                    </a:lnTo>
                    <a:lnTo>
                      <a:pt x="11840" y="14759"/>
                    </a:lnTo>
                    <a:lnTo>
                      <a:pt x="12227" y="14530"/>
                    </a:lnTo>
                    <a:lnTo>
                      <a:pt x="12579" y="14266"/>
                    </a:lnTo>
                    <a:lnTo>
                      <a:pt x="12930" y="14003"/>
                    </a:lnTo>
                    <a:lnTo>
                      <a:pt x="13265" y="13704"/>
                    </a:lnTo>
                    <a:lnTo>
                      <a:pt x="13581" y="13404"/>
                    </a:lnTo>
                    <a:lnTo>
                      <a:pt x="13880" y="13070"/>
                    </a:lnTo>
                    <a:lnTo>
                      <a:pt x="14162" y="12718"/>
                    </a:lnTo>
                    <a:lnTo>
                      <a:pt x="14355" y="12472"/>
                    </a:lnTo>
                    <a:lnTo>
                      <a:pt x="14531" y="12208"/>
                    </a:lnTo>
                    <a:lnTo>
                      <a:pt x="14707" y="11944"/>
                    </a:lnTo>
                    <a:lnTo>
                      <a:pt x="14848" y="11663"/>
                    </a:lnTo>
                    <a:lnTo>
                      <a:pt x="15006" y="11381"/>
                    </a:lnTo>
                    <a:lnTo>
                      <a:pt x="15129" y="11100"/>
                    </a:lnTo>
                    <a:lnTo>
                      <a:pt x="15252" y="10801"/>
                    </a:lnTo>
                    <a:lnTo>
                      <a:pt x="15376" y="10502"/>
                    </a:lnTo>
                    <a:lnTo>
                      <a:pt x="15464" y="10185"/>
                    </a:lnTo>
                    <a:lnTo>
                      <a:pt x="15552" y="9869"/>
                    </a:lnTo>
                    <a:lnTo>
                      <a:pt x="15639" y="9552"/>
                    </a:lnTo>
                    <a:lnTo>
                      <a:pt x="15692" y="9235"/>
                    </a:lnTo>
                    <a:lnTo>
                      <a:pt x="15745" y="8901"/>
                    </a:lnTo>
                    <a:lnTo>
                      <a:pt x="15780" y="8567"/>
                    </a:lnTo>
                    <a:lnTo>
                      <a:pt x="15798" y="8233"/>
                    </a:lnTo>
                    <a:lnTo>
                      <a:pt x="15798" y="7898"/>
                    </a:lnTo>
                    <a:lnTo>
                      <a:pt x="15798" y="7494"/>
                    </a:lnTo>
                    <a:lnTo>
                      <a:pt x="15763" y="7089"/>
                    </a:lnTo>
                    <a:lnTo>
                      <a:pt x="15710" y="6702"/>
                    </a:lnTo>
                    <a:lnTo>
                      <a:pt x="15639" y="6315"/>
                    </a:lnTo>
                    <a:lnTo>
                      <a:pt x="15552" y="5928"/>
                    </a:lnTo>
                    <a:lnTo>
                      <a:pt x="15446" y="5559"/>
                    </a:lnTo>
                    <a:lnTo>
                      <a:pt x="15323" y="5189"/>
                    </a:lnTo>
                    <a:lnTo>
                      <a:pt x="15182" y="4820"/>
                    </a:lnTo>
                    <a:lnTo>
                      <a:pt x="15024" y="4468"/>
                    </a:lnTo>
                    <a:lnTo>
                      <a:pt x="14848" y="4134"/>
                    </a:lnTo>
                    <a:lnTo>
                      <a:pt x="14654" y="3800"/>
                    </a:lnTo>
                    <a:lnTo>
                      <a:pt x="14461" y="3483"/>
                    </a:lnTo>
                    <a:lnTo>
                      <a:pt x="14232" y="3166"/>
                    </a:lnTo>
                    <a:lnTo>
                      <a:pt x="14003" y="2867"/>
                    </a:lnTo>
                    <a:lnTo>
                      <a:pt x="13757" y="2586"/>
                    </a:lnTo>
                    <a:lnTo>
                      <a:pt x="13493" y="2304"/>
                    </a:lnTo>
                    <a:lnTo>
                      <a:pt x="13212" y="2041"/>
                    </a:lnTo>
                    <a:lnTo>
                      <a:pt x="12930" y="1794"/>
                    </a:lnTo>
                    <a:lnTo>
                      <a:pt x="12631" y="1566"/>
                    </a:lnTo>
                    <a:lnTo>
                      <a:pt x="12315" y="1337"/>
                    </a:lnTo>
                    <a:lnTo>
                      <a:pt x="11998" y="1143"/>
                    </a:lnTo>
                    <a:lnTo>
                      <a:pt x="11664" y="950"/>
                    </a:lnTo>
                    <a:lnTo>
                      <a:pt x="11330" y="774"/>
                    </a:lnTo>
                    <a:lnTo>
                      <a:pt x="10978" y="616"/>
                    </a:lnTo>
                    <a:lnTo>
                      <a:pt x="10626" y="475"/>
                    </a:lnTo>
                    <a:lnTo>
                      <a:pt x="10257" y="352"/>
                    </a:lnTo>
                    <a:lnTo>
                      <a:pt x="9870" y="246"/>
                    </a:lnTo>
                    <a:lnTo>
                      <a:pt x="9500" y="158"/>
                    </a:lnTo>
                    <a:lnTo>
                      <a:pt x="9113" y="88"/>
                    </a:lnTo>
                    <a:lnTo>
                      <a:pt x="8709" y="35"/>
                    </a:lnTo>
                    <a:lnTo>
                      <a:pt x="830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0"/>
              <p:cNvSpPr/>
              <p:nvPr/>
            </p:nvSpPr>
            <p:spPr>
              <a:xfrm>
                <a:off x="5319952" y="1100001"/>
                <a:ext cx="289538" cy="289849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5815" fill="none" extrusionOk="0">
                    <a:moveTo>
                      <a:pt x="7899" y="0"/>
                    </a:moveTo>
                    <a:lnTo>
                      <a:pt x="7899" y="0"/>
                    </a:lnTo>
                    <a:lnTo>
                      <a:pt x="7495" y="0"/>
                    </a:lnTo>
                    <a:lnTo>
                      <a:pt x="7090" y="35"/>
                    </a:lnTo>
                    <a:lnTo>
                      <a:pt x="6703" y="88"/>
                    </a:lnTo>
                    <a:lnTo>
                      <a:pt x="6316" y="158"/>
                    </a:lnTo>
                    <a:lnTo>
                      <a:pt x="5929" y="246"/>
                    </a:lnTo>
                    <a:lnTo>
                      <a:pt x="5542" y="352"/>
                    </a:lnTo>
                    <a:lnTo>
                      <a:pt x="5190" y="475"/>
                    </a:lnTo>
                    <a:lnTo>
                      <a:pt x="4821" y="616"/>
                    </a:lnTo>
                    <a:lnTo>
                      <a:pt x="4469" y="774"/>
                    </a:lnTo>
                    <a:lnTo>
                      <a:pt x="4135" y="950"/>
                    </a:lnTo>
                    <a:lnTo>
                      <a:pt x="3801" y="1143"/>
                    </a:lnTo>
                    <a:lnTo>
                      <a:pt x="3484" y="1337"/>
                    </a:lnTo>
                    <a:lnTo>
                      <a:pt x="3167" y="1566"/>
                    </a:lnTo>
                    <a:lnTo>
                      <a:pt x="2868" y="1794"/>
                    </a:lnTo>
                    <a:lnTo>
                      <a:pt x="2587" y="2041"/>
                    </a:lnTo>
                    <a:lnTo>
                      <a:pt x="2305" y="2304"/>
                    </a:lnTo>
                    <a:lnTo>
                      <a:pt x="2042" y="2586"/>
                    </a:lnTo>
                    <a:lnTo>
                      <a:pt x="1795" y="2867"/>
                    </a:lnTo>
                    <a:lnTo>
                      <a:pt x="1567" y="3166"/>
                    </a:lnTo>
                    <a:lnTo>
                      <a:pt x="1338" y="3483"/>
                    </a:lnTo>
                    <a:lnTo>
                      <a:pt x="1144" y="3800"/>
                    </a:lnTo>
                    <a:lnTo>
                      <a:pt x="951" y="4134"/>
                    </a:lnTo>
                    <a:lnTo>
                      <a:pt x="775" y="4468"/>
                    </a:lnTo>
                    <a:lnTo>
                      <a:pt x="617" y="4820"/>
                    </a:lnTo>
                    <a:lnTo>
                      <a:pt x="476" y="5189"/>
                    </a:lnTo>
                    <a:lnTo>
                      <a:pt x="353" y="5559"/>
                    </a:lnTo>
                    <a:lnTo>
                      <a:pt x="247" y="5928"/>
                    </a:lnTo>
                    <a:lnTo>
                      <a:pt x="159" y="6315"/>
                    </a:lnTo>
                    <a:lnTo>
                      <a:pt x="89" y="6702"/>
                    </a:lnTo>
                    <a:lnTo>
                      <a:pt x="36" y="7089"/>
                    </a:lnTo>
                    <a:lnTo>
                      <a:pt x="1" y="7494"/>
                    </a:lnTo>
                    <a:lnTo>
                      <a:pt x="1" y="7898"/>
                    </a:lnTo>
                    <a:lnTo>
                      <a:pt x="1" y="7898"/>
                    </a:lnTo>
                    <a:lnTo>
                      <a:pt x="1" y="8233"/>
                    </a:lnTo>
                    <a:lnTo>
                      <a:pt x="19" y="8567"/>
                    </a:lnTo>
                    <a:lnTo>
                      <a:pt x="54" y="8901"/>
                    </a:lnTo>
                    <a:lnTo>
                      <a:pt x="107" y="9235"/>
                    </a:lnTo>
                    <a:lnTo>
                      <a:pt x="177" y="9552"/>
                    </a:lnTo>
                    <a:lnTo>
                      <a:pt x="247" y="9869"/>
                    </a:lnTo>
                    <a:lnTo>
                      <a:pt x="335" y="10185"/>
                    </a:lnTo>
                    <a:lnTo>
                      <a:pt x="423" y="10502"/>
                    </a:lnTo>
                    <a:lnTo>
                      <a:pt x="546" y="10801"/>
                    </a:lnTo>
                    <a:lnTo>
                      <a:pt x="669" y="11100"/>
                    </a:lnTo>
                    <a:lnTo>
                      <a:pt x="793" y="11381"/>
                    </a:lnTo>
                    <a:lnTo>
                      <a:pt x="951" y="11663"/>
                    </a:lnTo>
                    <a:lnTo>
                      <a:pt x="1109" y="11944"/>
                    </a:lnTo>
                    <a:lnTo>
                      <a:pt x="1268" y="12208"/>
                    </a:lnTo>
                    <a:lnTo>
                      <a:pt x="1443" y="12472"/>
                    </a:lnTo>
                    <a:lnTo>
                      <a:pt x="1637" y="12718"/>
                    </a:lnTo>
                    <a:lnTo>
                      <a:pt x="1637" y="12718"/>
                    </a:lnTo>
                    <a:lnTo>
                      <a:pt x="1918" y="13070"/>
                    </a:lnTo>
                    <a:lnTo>
                      <a:pt x="2217" y="13404"/>
                    </a:lnTo>
                    <a:lnTo>
                      <a:pt x="2534" y="13704"/>
                    </a:lnTo>
                    <a:lnTo>
                      <a:pt x="2868" y="14003"/>
                    </a:lnTo>
                    <a:lnTo>
                      <a:pt x="3220" y="14266"/>
                    </a:lnTo>
                    <a:lnTo>
                      <a:pt x="3590" y="14530"/>
                    </a:lnTo>
                    <a:lnTo>
                      <a:pt x="3959" y="14759"/>
                    </a:lnTo>
                    <a:lnTo>
                      <a:pt x="4364" y="14970"/>
                    </a:lnTo>
                    <a:lnTo>
                      <a:pt x="4768" y="15164"/>
                    </a:lnTo>
                    <a:lnTo>
                      <a:pt x="5173" y="15322"/>
                    </a:lnTo>
                    <a:lnTo>
                      <a:pt x="5613" y="15463"/>
                    </a:lnTo>
                    <a:lnTo>
                      <a:pt x="6052" y="15586"/>
                    </a:lnTo>
                    <a:lnTo>
                      <a:pt x="6492" y="15691"/>
                    </a:lnTo>
                    <a:lnTo>
                      <a:pt x="6967" y="15744"/>
                    </a:lnTo>
                    <a:lnTo>
                      <a:pt x="7424" y="15797"/>
                    </a:lnTo>
                    <a:lnTo>
                      <a:pt x="7899" y="15814"/>
                    </a:lnTo>
                    <a:lnTo>
                      <a:pt x="7899" y="15814"/>
                    </a:lnTo>
                    <a:lnTo>
                      <a:pt x="8374" y="15797"/>
                    </a:lnTo>
                    <a:lnTo>
                      <a:pt x="8849" y="15744"/>
                    </a:lnTo>
                    <a:lnTo>
                      <a:pt x="9307" y="15691"/>
                    </a:lnTo>
                    <a:lnTo>
                      <a:pt x="9746" y="15586"/>
                    </a:lnTo>
                    <a:lnTo>
                      <a:pt x="10186" y="15463"/>
                    </a:lnTo>
                    <a:lnTo>
                      <a:pt x="10626" y="15322"/>
                    </a:lnTo>
                    <a:lnTo>
                      <a:pt x="11048" y="15164"/>
                    </a:lnTo>
                    <a:lnTo>
                      <a:pt x="11453" y="14970"/>
                    </a:lnTo>
                    <a:lnTo>
                      <a:pt x="11840" y="14759"/>
                    </a:lnTo>
                    <a:lnTo>
                      <a:pt x="12227" y="14530"/>
                    </a:lnTo>
                    <a:lnTo>
                      <a:pt x="12579" y="14266"/>
                    </a:lnTo>
                    <a:lnTo>
                      <a:pt x="12930" y="14003"/>
                    </a:lnTo>
                    <a:lnTo>
                      <a:pt x="13265" y="13704"/>
                    </a:lnTo>
                    <a:lnTo>
                      <a:pt x="13581" y="13404"/>
                    </a:lnTo>
                    <a:lnTo>
                      <a:pt x="13880" y="13070"/>
                    </a:lnTo>
                    <a:lnTo>
                      <a:pt x="14162" y="12718"/>
                    </a:lnTo>
                    <a:lnTo>
                      <a:pt x="14162" y="12718"/>
                    </a:lnTo>
                    <a:lnTo>
                      <a:pt x="14355" y="12472"/>
                    </a:lnTo>
                    <a:lnTo>
                      <a:pt x="14531" y="12208"/>
                    </a:lnTo>
                    <a:lnTo>
                      <a:pt x="14707" y="11944"/>
                    </a:lnTo>
                    <a:lnTo>
                      <a:pt x="14848" y="11663"/>
                    </a:lnTo>
                    <a:lnTo>
                      <a:pt x="15006" y="11381"/>
                    </a:lnTo>
                    <a:lnTo>
                      <a:pt x="15129" y="11100"/>
                    </a:lnTo>
                    <a:lnTo>
                      <a:pt x="15252" y="10801"/>
                    </a:lnTo>
                    <a:lnTo>
                      <a:pt x="15376" y="10502"/>
                    </a:lnTo>
                    <a:lnTo>
                      <a:pt x="15464" y="10185"/>
                    </a:lnTo>
                    <a:lnTo>
                      <a:pt x="15552" y="9869"/>
                    </a:lnTo>
                    <a:lnTo>
                      <a:pt x="15639" y="9552"/>
                    </a:lnTo>
                    <a:lnTo>
                      <a:pt x="15692" y="9235"/>
                    </a:lnTo>
                    <a:lnTo>
                      <a:pt x="15745" y="8901"/>
                    </a:lnTo>
                    <a:lnTo>
                      <a:pt x="15780" y="8567"/>
                    </a:lnTo>
                    <a:lnTo>
                      <a:pt x="15798" y="8233"/>
                    </a:lnTo>
                    <a:lnTo>
                      <a:pt x="15798" y="7898"/>
                    </a:lnTo>
                    <a:lnTo>
                      <a:pt x="15798" y="7898"/>
                    </a:lnTo>
                    <a:lnTo>
                      <a:pt x="15798" y="7494"/>
                    </a:lnTo>
                    <a:lnTo>
                      <a:pt x="15763" y="7089"/>
                    </a:lnTo>
                    <a:lnTo>
                      <a:pt x="15710" y="6702"/>
                    </a:lnTo>
                    <a:lnTo>
                      <a:pt x="15639" y="6315"/>
                    </a:lnTo>
                    <a:lnTo>
                      <a:pt x="15552" y="5928"/>
                    </a:lnTo>
                    <a:lnTo>
                      <a:pt x="15446" y="5559"/>
                    </a:lnTo>
                    <a:lnTo>
                      <a:pt x="15323" y="5189"/>
                    </a:lnTo>
                    <a:lnTo>
                      <a:pt x="15182" y="4820"/>
                    </a:lnTo>
                    <a:lnTo>
                      <a:pt x="15024" y="4468"/>
                    </a:lnTo>
                    <a:lnTo>
                      <a:pt x="14848" y="4134"/>
                    </a:lnTo>
                    <a:lnTo>
                      <a:pt x="14654" y="3800"/>
                    </a:lnTo>
                    <a:lnTo>
                      <a:pt x="14461" y="3483"/>
                    </a:lnTo>
                    <a:lnTo>
                      <a:pt x="14232" y="3166"/>
                    </a:lnTo>
                    <a:lnTo>
                      <a:pt x="14003" y="2867"/>
                    </a:lnTo>
                    <a:lnTo>
                      <a:pt x="13757" y="2586"/>
                    </a:lnTo>
                    <a:lnTo>
                      <a:pt x="13493" y="2304"/>
                    </a:lnTo>
                    <a:lnTo>
                      <a:pt x="13212" y="2041"/>
                    </a:lnTo>
                    <a:lnTo>
                      <a:pt x="12930" y="1794"/>
                    </a:lnTo>
                    <a:lnTo>
                      <a:pt x="12631" y="1566"/>
                    </a:lnTo>
                    <a:lnTo>
                      <a:pt x="12315" y="1337"/>
                    </a:lnTo>
                    <a:lnTo>
                      <a:pt x="11998" y="1143"/>
                    </a:lnTo>
                    <a:lnTo>
                      <a:pt x="11664" y="950"/>
                    </a:lnTo>
                    <a:lnTo>
                      <a:pt x="11330" y="774"/>
                    </a:lnTo>
                    <a:lnTo>
                      <a:pt x="10978" y="616"/>
                    </a:lnTo>
                    <a:lnTo>
                      <a:pt x="10626" y="475"/>
                    </a:lnTo>
                    <a:lnTo>
                      <a:pt x="10257" y="352"/>
                    </a:lnTo>
                    <a:lnTo>
                      <a:pt x="9870" y="246"/>
                    </a:lnTo>
                    <a:lnTo>
                      <a:pt x="9500" y="158"/>
                    </a:lnTo>
                    <a:lnTo>
                      <a:pt x="9113" y="88"/>
                    </a:lnTo>
                    <a:lnTo>
                      <a:pt x="8709" y="35"/>
                    </a:lnTo>
                    <a:lnTo>
                      <a:pt x="8304" y="0"/>
                    </a:lnTo>
                    <a:lnTo>
                      <a:pt x="7899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0"/>
              <p:cNvSpPr/>
              <p:nvPr/>
            </p:nvSpPr>
            <p:spPr>
              <a:xfrm>
                <a:off x="5574979" y="1614546"/>
                <a:ext cx="25494" cy="1000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546" extrusionOk="0">
                    <a:moveTo>
                      <a:pt x="1390" y="0"/>
                    </a:moveTo>
                    <a:lnTo>
                      <a:pt x="704" y="282"/>
                    </a:lnTo>
                    <a:lnTo>
                      <a:pt x="1" y="546"/>
                    </a:lnTo>
                    <a:lnTo>
                      <a:pt x="1" y="546"/>
                    </a:lnTo>
                    <a:lnTo>
                      <a:pt x="704" y="299"/>
                    </a:lnTo>
                    <a:lnTo>
                      <a:pt x="1390" y="0"/>
                    </a:lnTo>
                    <a:close/>
                  </a:path>
                </a:pathLst>
              </a:custGeom>
              <a:solidFill>
                <a:srgbClr val="4B34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0"/>
              <p:cNvSpPr/>
              <p:nvPr/>
            </p:nvSpPr>
            <p:spPr>
              <a:xfrm>
                <a:off x="5464721" y="1572631"/>
                <a:ext cx="204737" cy="70946"/>
              </a:xfrm>
              <a:custGeom>
                <a:avLst/>
                <a:gdLst/>
                <a:ahLst/>
                <a:cxnLst/>
                <a:rect l="l" t="t" r="r" b="b"/>
                <a:pathLst>
                  <a:path w="11171" h="3871" fill="none" extrusionOk="0">
                    <a:moveTo>
                      <a:pt x="11171" y="1"/>
                    </a:moveTo>
                    <a:lnTo>
                      <a:pt x="11171" y="1"/>
                    </a:lnTo>
                    <a:lnTo>
                      <a:pt x="10590" y="440"/>
                    </a:lnTo>
                    <a:lnTo>
                      <a:pt x="9992" y="863"/>
                    </a:lnTo>
                    <a:lnTo>
                      <a:pt x="9359" y="1250"/>
                    </a:lnTo>
                    <a:lnTo>
                      <a:pt x="8726" y="1619"/>
                    </a:lnTo>
                    <a:lnTo>
                      <a:pt x="8075" y="1971"/>
                    </a:lnTo>
                    <a:lnTo>
                      <a:pt x="7406" y="2287"/>
                    </a:lnTo>
                    <a:lnTo>
                      <a:pt x="6720" y="2569"/>
                    </a:lnTo>
                    <a:lnTo>
                      <a:pt x="6017" y="2833"/>
                    </a:lnTo>
                    <a:lnTo>
                      <a:pt x="5313" y="3079"/>
                    </a:lnTo>
                    <a:lnTo>
                      <a:pt x="4592" y="3273"/>
                    </a:lnTo>
                    <a:lnTo>
                      <a:pt x="3853" y="3448"/>
                    </a:lnTo>
                    <a:lnTo>
                      <a:pt x="3096" y="3607"/>
                    </a:lnTo>
                    <a:lnTo>
                      <a:pt x="2340" y="3712"/>
                    </a:lnTo>
                    <a:lnTo>
                      <a:pt x="1566" y="3800"/>
                    </a:lnTo>
                    <a:lnTo>
                      <a:pt x="792" y="3853"/>
                    </a:lnTo>
                    <a:lnTo>
                      <a:pt x="0" y="3871"/>
                    </a:lnTo>
                    <a:lnTo>
                      <a:pt x="0" y="3871"/>
                    </a:lnTo>
                    <a:lnTo>
                      <a:pt x="792" y="3853"/>
                    </a:lnTo>
                    <a:lnTo>
                      <a:pt x="1566" y="3800"/>
                    </a:lnTo>
                    <a:lnTo>
                      <a:pt x="2340" y="3712"/>
                    </a:lnTo>
                    <a:lnTo>
                      <a:pt x="3096" y="3607"/>
                    </a:lnTo>
                    <a:lnTo>
                      <a:pt x="3853" y="3448"/>
                    </a:lnTo>
                    <a:lnTo>
                      <a:pt x="4592" y="3273"/>
                    </a:lnTo>
                    <a:lnTo>
                      <a:pt x="5313" y="3079"/>
                    </a:lnTo>
                    <a:lnTo>
                      <a:pt x="6017" y="2833"/>
                    </a:lnTo>
                    <a:lnTo>
                      <a:pt x="6720" y="2586"/>
                    </a:lnTo>
                    <a:lnTo>
                      <a:pt x="7406" y="2287"/>
                    </a:lnTo>
                    <a:lnTo>
                      <a:pt x="8075" y="1971"/>
                    </a:lnTo>
                    <a:lnTo>
                      <a:pt x="8726" y="1619"/>
                    </a:lnTo>
                    <a:lnTo>
                      <a:pt x="9359" y="1250"/>
                    </a:lnTo>
                    <a:lnTo>
                      <a:pt x="9992" y="863"/>
                    </a:lnTo>
                    <a:lnTo>
                      <a:pt x="10590" y="440"/>
                    </a:lnTo>
                    <a:lnTo>
                      <a:pt x="1117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0"/>
              <p:cNvSpPr/>
              <p:nvPr/>
            </p:nvSpPr>
            <p:spPr>
              <a:xfrm>
                <a:off x="5233886" y="1549740"/>
                <a:ext cx="230853" cy="93837"/>
              </a:xfrm>
              <a:custGeom>
                <a:avLst/>
                <a:gdLst/>
                <a:ahLst/>
                <a:cxnLst/>
                <a:rect l="l" t="t" r="r" b="b"/>
                <a:pathLst>
                  <a:path w="12596" h="5120" fill="none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616" y="581"/>
                    </a:lnTo>
                    <a:lnTo>
                      <a:pt x="1267" y="1126"/>
                    </a:lnTo>
                    <a:lnTo>
                      <a:pt x="1953" y="1654"/>
                    </a:lnTo>
                    <a:lnTo>
                      <a:pt x="2656" y="2129"/>
                    </a:lnTo>
                    <a:lnTo>
                      <a:pt x="3378" y="2587"/>
                    </a:lnTo>
                    <a:lnTo>
                      <a:pt x="4134" y="3009"/>
                    </a:lnTo>
                    <a:lnTo>
                      <a:pt x="4890" y="3396"/>
                    </a:lnTo>
                    <a:lnTo>
                      <a:pt x="5682" y="3748"/>
                    </a:lnTo>
                    <a:lnTo>
                      <a:pt x="6491" y="4064"/>
                    </a:lnTo>
                    <a:lnTo>
                      <a:pt x="6896" y="4205"/>
                    </a:lnTo>
                    <a:lnTo>
                      <a:pt x="7318" y="4328"/>
                    </a:lnTo>
                    <a:lnTo>
                      <a:pt x="7740" y="4451"/>
                    </a:lnTo>
                    <a:lnTo>
                      <a:pt x="8162" y="4557"/>
                    </a:lnTo>
                    <a:lnTo>
                      <a:pt x="8585" y="4662"/>
                    </a:lnTo>
                    <a:lnTo>
                      <a:pt x="9024" y="4750"/>
                    </a:lnTo>
                    <a:lnTo>
                      <a:pt x="9464" y="4838"/>
                    </a:lnTo>
                    <a:lnTo>
                      <a:pt x="9904" y="4909"/>
                    </a:lnTo>
                    <a:lnTo>
                      <a:pt x="10344" y="4979"/>
                    </a:lnTo>
                    <a:lnTo>
                      <a:pt x="10783" y="5014"/>
                    </a:lnTo>
                    <a:lnTo>
                      <a:pt x="11241" y="5067"/>
                    </a:lnTo>
                    <a:lnTo>
                      <a:pt x="11681" y="5084"/>
                    </a:lnTo>
                    <a:lnTo>
                      <a:pt x="12138" y="5102"/>
                    </a:lnTo>
                    <a:lnTo>
                      <a:pt x="12595" y="5120"/>
                    </a:lnTo>
                    <a:lnTo>
                      <a:pt x="12595" y="5120"/>
                    </a:lnTo>
                    <a:lnTo>
                      <a:pt x="12138" y="5102"/>
                    </a:lnTo>
                    <a:lnTo>
                      <a:pt x="11681" y="5084"/>
                    </a:lnTo>
                    <a:lnTo>
                      <a:pt x="11241" y="5067"/>
                    </a:lnTo>
                    <a:lnTo>
                      <a:pt x="10783" y="5014"/>
                    </a:lnTo>
                    <a:lnTo>
                      <a:pt x="10344" y="4979"/>
                    </a:lnTo>
                    <a:lnTo>
                      <a:pt x="9904" y="4909"/>
                    </a:lnTo>
                    <a:lnTo>
                      <a:pt x="9464" y="4838"/>
                    </a:lnTo>
                    <a:lnTo>
                      <a:pt x="9024" y="4750"/>
                    </a:lnTo>
                    <a:lnTo>
                      <a:pt x="8585" y="4662"/>
                    </a:lnTo>
                    <a:lnTo>
                      <a:pt x="8162" y="4557"/>
                    </a:lnTo>
                    <a:lnTo>
                      <a:pt x="7740" y="4451"/>
                    </a:lnTo>
                    <a:lnTo>
                      <a:pt x="7318" y="4328"/>
                    </a:lnTo>
                    <a:lnTo>
                      <a:pt x="6896" y="4205"/>
                    </a:lnTo>
                    <a:lnTo>
                      <a:pt x="6491" y="4064"/>
                    </a:lnTo>
                    <a:lnTo>
                      <a:pt x="5682" y="3748"/>
                    </a:lnTo>
                    <a:lnTo>
                      <a:pt x="4890" y="3396"/>
                    </a:lnTo>
                    <a:lnTo>
                      <a:pt x="4134" y="3009"/>
                    </a:lnTo>
                    <a:lnTo>
                      <a:pt x="3378" y="2587"/>
                    </a:lnTo>
                    <a:lnTo>
                      <a:pt x="2656" y="2129"/>
                    </a:lnTo>
                    <a:lnTo>
                      <a:pt x="1953" y="1654"/>
                    </a:lnTo>
                    <a:lnTo>
                      <a:pt x="1267" y="1126"/>
                    </a:lnTo>
                    <a:lnTo>
                      <a:pt x="616" y="58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0"/>
              <p:cNvSpPr/>
              <p:nvPr/>
            </p:nvSpPr>
            <p:spPr>
              <a:xfrm>
                <a:off x="5202290" y="1396284"/>
                <a:ext cx="525211" cy="247293"/>
              </a:xfrm>
              <a:custGeom>
                <a:avLst/>
                <a:gdLst/>
                <a:ahLst/>
                <a:cxnLst/>
                <a:rect l="l" t="t" r="r" b="b"/>
                <a:pathLst>
                  <a:path w="28657" h="13493" extrusionOk="0">
                    <a:moveTo>
                      <a:pt x="9605" y="0"/>
                    </a:moveTo>
                    <a:lnTo>
                      <a:pt x="8884" y="211"/>
                    </a:lnTo>
                    <a:lnTo>
                      <a:pt x="8180" y="458"/>
                    </a:lnTo>
                    <a:lnTo>
                      <a:pt x="7476" y="721"/>
                    </a:lnTo>
                    <a:lnTo>
                      <a:pt x="6808" y="1003"/>
                    </a:lnTo>
                    <a:lnTo>
                      <a:pt x="6140" y="1337"/>
                    </a:lnTo>
                    <a:lnTo>
                      <a:pt x="5489" y="1671"/>
                    </a:lnTo>
                    <a:lnTo>
                      <a:pt x="4855" y="2058"/>
                    </a:lnTo>
                    <a:lnTo>
                      <a:pt x="4240" y="2445"/>
                    </a:lnTo>
                    <a:lnTo>
                      <a:pt x="3642" y="2868"/>
                    </a:lnTo>
                    <a:lnTo>
                      <a:pt x="3061" y="3307"/>
                    </a:lnTo>
                    <a:lnTo>
                      <a:pt x="2498" y="3782"/>
                    </a:lnTo>
                    <a:lnTo>
                      <a:pt x="1953" y="4275"/>
                    </a:lnTo>
                    <a:lnTo>
                      <a:pt x="1425" y="4785"/>
                    </a:lnTo>
                    <a:lnTo>
                      <a:pt x="933" y="5313"/>
                    </a:lnTo>
                    <a:lnTo>
                      <a:pt x="458" y="5858"/>
                    </a:lnTo>
                    <a:lnTo>
                      <a:pt x="0" y="6439"/>
                    </a:lnTo>
                    <a:lnTo>
                      <a:pt x="405" y="6949"/>
                    </a:lnTo>
                    <a:lnTo>
                      <a:pt x="827" y="7441"/>
                    </a:lnTo>
                    <a:lnTo>
                      <a:pt x="1267" y="7916"/>
                    </a:lnTo>
                    <a:lnTo>
                      <a:pt x="1724" y="8374"/>
                    </a:lnTo>
                    <a:lnTo>
                      <a:pt x="2340" y="8954"/>
                    </a:lnTo>
                    <a:lnTo>
                      <a:pt x="2991" y="9499"/>
                    </a:lnTo>
                    <a:lnTo>
                      <a:pt x="3677" y="10027"/>
                    </a:lnTo>
                    <a:lnTo>
                      <a:pt x="4380" y="10502"/>
                    </a:lnTo>
                    <a:lnTo>
                      <a:pt x="5102" y="10960"/>
                    </a:lnTo>
                    <a:lnTo>
                      <a:pt x="5858" y="11382"/>
                    </a:lnTo>
                    <a:lnTo>
                      <a:pt x="6614" y="11769"/>
                    </a:lnTo>
                    <a:lnTo>
                      <a:pt x="7406" y="12121"/>
                    </a:lnTo>
                    <a:lnTo>
                      <a:pt x="8215" y="12437"/>
                    </a:lnTo>
                    <a:lnTo>
                      <a:pt x="8620" y="12578"/>
                    </a:lnTo>
                    <a:lnTo>
                      <a:pt x="9042" y="12701"/>
                    </a:lnTo>
                    <a:lnTo>
                      <a:pt x="9464" y="12824"/>
                    </a:lnTo>
                    <a:lnTo>
                      <a:pt x="9886" y="12930"/>
                    </a:lnTo>
                    <a:lnTo>
                      <a:pt x="10309" y="13035"/>
                    </a:lnTo>
                    <a:lnTo>
                      <a:pt x="10748" y="13123"/>
                    </a:lnTo>
                    <a:lnTo>
                      <a:pt x="11188" y="13211"/>
                    </a:lnTo>
                    <a:lnTo>
                      <a:pt x="11628" y="13282"/>
                    </a:lnTo>
                    <a:lnTo>
                      <a:pt x="12068" y="13352"/>
                    </a:lnTo>
                    <a:lnTo>
                      <a:pt x="12507" y="13387"/>
                    </a:lnTo>
                    <a:lnTo>
                      <a:pt x="12965" y="13440"/>
                    </a:lnTo>
                    <a:lnTo>
                      <a:pt x="13405" y="13457"/>
                    </a:lnTo>
                    <a:lnTo>
                      <a:pt x="13862" y="13475"/>
                    </a:lnTo>
                    <a:lnTo>
                      <a:pt x="14319" y="13493"/>
                    </a:lnTo>
                    <a:lnTo>
                      <a:pt x="15111" y="13475"/>
                    </a:lnTo>
                    <a:lnTo>
                      <a:pt x="15885" y="13422"/>
                    </a:lnTo>
                    <a:lnTo>
                      <a:pt x="16659" y="13334"/>
                    </a:lnTo>
                    <a:lnTo>
                      <a:pt x="17415" y="13229"/>
                    </a:lnTo>
                    <a:lnTo>
                      <a:pt x="18172" y="13070"/>
                    </a:lnTo>
                    <a:lnTo>
                      <a:pt x="18911" y="12895"/>
                    </a:lnTo>
                    <a:lnTo>
                      <a:pt x="19632" y="12701"/>
                    </a:lnTo>
                    <a:lnTo>
                      <a:pt x="20336" y="12455"/>
                    </a:lnTo>
                    <a:lnTo>
                      <a:pt x="21039" y="12191"/>
                    </a:lnTo>
                    <a:lnTo>
                      <a:pt x="21725" y="11909"/>
                    </a:lnTo>
                    <a:lnTo>
                      <a:pt x="22394" y="11593"/>
                    </a:lnTo>
                    <a:lnTo>
                      <a:pt x="23045" y="11241"/>
                    </a:lnTo>
                    <a:lnTo>
                      <a:pt x="23678" y="10872"/>
                    </a:lnTo>
                    <a:lnTo>
                      <a:pt x="24311" y="10485"/>
                    </a:lnTo>
                    <a:lnTo>
                      <a:pt x="24909" y="10062"/>
                    </a:lnTo>
                    <a:lnTo>
                      <a:pt x="25490" y="9623"/>
                    </a:lnTo>
                    <a:lnTo>
                      <a:pt x="25930" y="9271"/>
                    </a:lnTo>
                    <a:lnTo>
                      <a:pt x="26352" y="8901"/>
                    </a:lnTo>
                    <a:lnTo>
                      <a:pt x="26774" y="8514"/>
                    </a:lnTo>
                    <a:lnTo>
                      <a:pt x="27178" y="8127"/>
                    </a:lnTo>
                    <a:lnTo>
                      <a:pt x="27565" y="7723"/>
                    </a:lnTo>
                    <a:lnTo>
                      <a:pt x="27935" y="7301"/>
                    </a:lnTo>
                    <a:lnTo>
                      <a:pt x="28304" y="6878"/>
                    </a:lnTo>
                    <a:lnTo>
                      <a:pt x="28656" y="6439"/>
                    </a:lnTo>
                    <a:lnTo>
                      <a:pt x="28199" y="5858"/>
                    </a:lnTo>
                    <a:lnTo>
                      <a:pt x="27724" y="5313"/>
                    </a:lnTo>
                    <a:lnTo>
                      <a:pt x="27214" y="4785"/>
                    </a:lnTo>
                    <a:lnTo>
                      <a:pt x="26704" y="4275"/>
                    </a:lnTo>
                    <a:lnTo>
                      <a:pt x="26158" y="3782"/>
                    </a:lnTo>
                    <a:lnTo>
                      <a:pt x="25595" y="3307"/>
                    </a:lnTo>
                    <a:lnTo>
                      <a:pt x="25015" y="2868"/>
                    </a:lnTo>
                    <a:lnTo>
                      <a:pt x="24417" y="2445"/>
                    </a:lnTo>
                    <a:lnTo>
                      <a:pt x="23801" y="2058"/>
                    </a:lnTo>
                    <a:lnTo>
                      <a:pt x="23168" y="1671"/>
                    </a:lnTo>
                    <a:lnTo>
                      <a:pt x="22517" y="1337"/>
                    </a:lnTo>
                    <a:lnTo>
                      <a:pt x="21848" y="1003"/>
                    </a:lnTo>
                    <a:lnTo>
                      <a:pt x="21162" y="721"/>
                    </a:lnTo>
                    <a:lnTo>
                      <a:pt x="20476" y="458"/>
                    </a:lnTo>
                    <a:lnTo>
                      <a:pt x="19773" y="211"/>
                    </a:lnTo>
                    <a:lnTo>
                      <a:pt x="19051" y="0"/>
                    </a:lnTo>
                    <a:lnTo>
                      <a:pt x="18488" y="229"/>
                    </a:lnTo>
                    <a:lnTo>
                      <a:pt x="17943" y="422"/>
                    </a:lnTo>
                    <a:lnTo>
                      <a:pt x="17363" y="598"/>
                    </a:lnTo>
                    <a:lnTo>
                      <a:pt x="16782" y="739"/>
                    </a:lnTo>
                    <a:lnTo>
                      <a:pt x="16184" y="845"/>
                    </a:lnTo>
                    <a:lnTo>
                      <a:pt x="15568" y="933"/>
                    </a:lnTo>
                    <a:lnTo>
                      <a:pt x="14953" y="985"/>
                    </a:lnTo>
                    <a:lnTo>
                      <a:pt x="13704" y="985"/>
                    </a:lnTo>
                    <a:lnTo>
                      <a:pt x="13088" y="933"/>
                    </a:lnTo>
                    <a:lnTo>
                      <a:pt x="12472" y="845"/>
                    </a:lnTo>
                    <a:lnTo>
                      <a:pt x="11874" y="739"/>
                    </a:lnTo>
                    <a:lnTo>
                      <a:pt x="11294" y="598"/>
                    </a:lnTo>
                    <a:lnTo>
                      <a:pt x="10713" y="422"/>
                    </a:lnTo>
                    <a:lnTo>
                      <a:pt x="10150" y="229"/>
                    </a:lnTo>
                    <a:lnTo>
                      <a:pt x="960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0"/>
              <p:cNvSpPr/>
              <p:nvPr/>
            </p:nvSpPr>
            <p:spPr>
              <a:xfrm>
                <a:off x="5202290" y="1396284"/>
                <a:ext cx="525211" cy="247293"/>
              </a:xfrm>
              <a:custGeom>
                <a:avLst/>
                <a:gdLst/>
                <a:ahLst/>
                <a:cxnLst/>
                <a:rect l="l" t="t" r="r" b="b"/>
                <a:pathLst>
                  <a:path w="28657" h="13493" fill="none" extrusionOk="0">
                    <a:moveTo>
                      <a:pt x="19051" y="0"/>
                    </a:moveTo>
                    <a:lnTo>
                      <a:pt x="19051" y="0"/>
                    </a:lnTo>
                    <a:lnTo>
                      <a:pt x="18488" y="229"/>
                    </a:lnTo>
                    <a:lnTo>
                      <a:pt x="17943" y="422"/>
                    </a:lnTo>
                    <a:lnTo>
                      <a:pt x="17363" y="598"/>
                    </a:lnTo>
                    <a:lnTo>
                      <a:pt x="16782" y="739"/>
                    </a:lnTo>
                    <a:lnTo>
                      <a:pt x="16184" y="845"/>
                    </a:lnTo>
                    <a:lnTo>
                      <a:pt x="15568" y="933"/>
                    </a:lnTo>
                    <a:lnTo>
                      <a:pt x="14953" y="985"/>
                    </a:lnTo>
                    <a:lnTo>
                      <a:pt x="14319" y="985"/>
                    </a:lnTo>
                    <a:lnTo>
                      <a:pt x="14319" y="985"/>
                    </a:lnTo>
                    <a:lnTo>
                      <a:pt x="13704" y="985"/>
                    </a:lnTo>
                    <a:lnTo>
                      <a:pt x="13088" y="933"/>
                    </a:lnTo>
                    <a:lnTo>
                      <a:pt x="12472" y="845"/>
                    </a:lnTo>
                    <a:lnTo>
                      <a:pt x="11874" y="739"/>
                    </a:lnTo>
                    <a:lnTo>
                      <a:pt x="11294" y="598"/>
                    </a:lnTo>
                    <a:lnTo>
                      <a:pt x="10713" y="422"/>
                    </a:lnTo>
                    <a:lnTo>
                      <a:pt x="10150" y="229"/>
                    </a:lnTo>
                    <a:lnTo>
                      <a:pt x="9605" y="0"/>
                    </a:lnTo>
                    <a:lnTo>
                      <a:pt x="9605" y="0"/>
                    </a:lnTo>
                    <a:lnTo>
                      <a:pt x="8884" y="211"/>
                    </a:lnTo>
                    <a:lnTo>
                      <a:pt x="8180" y="458"/>
                    </a:lnTo>
                    <a:lnTo>
                      <a:pt x="7476" y="721"/>
                    </a:lnTo>
                    <a:lnTo>
                      <a:pt x="6808" y="1003"/>
                    </a:lnTo>
                    <a:lnTo>
                      <a:pt x="6140" y="1337"/>
                    </a:lnTo>
                    <a:lnTo>
                      <a:pt x="5489" y="1671"/>
                    </a:lnTo>
                    <a:lnTo>
                      <a:pt x="4855" y="2058"/>
                    </a:lnTo>
                    <a:lnTo>
                      <a:pt x="4240" y="2445"/>
                    </a:lnTo>
                    <a:lnTo>
                      <a:pt x="3642" y="2868"/>
                    </a:lnTo>
                    <a:lnTo>
                      <a:pt x="3061" y="3307"/>
                    </a:lnTo>
                    <a:lnTo>
                      <a:pt x="2498" y="3782"/>
                    </a:lnTo>
                    <a:lnTo>
                      <a:pt x="1953" y="4275"/>
                    </a:lnTo>
                    <a:lnTo>
                      <a:pt x="1425" y="4785"/>
                    </a:lnTo>
                    <a:lnTo>
                      <a:pt x="933" y="5313"/>
                    </a:lnTo>
                    <a:lnTo>
                      <a:pt x="458" y="5858"/>
                    </a:lnTo>
                    <a:lnTo>
                      <a:pt x="0" y="6439"/>
                    </a:lnTo>
                    <a:lnTo>
                      <a:pt x="0" y="6439"/>
                    </a:lnTo>
                    <a:lnTo>
                      <a:pt x="405" y="6949"/>
                    </a:lnTo>
                    <a:lnTo>
                      <a:pt x="827" y="7441"/>
                    </a:lnTo>
                    <a:lnTo>
                      <a:pt x="1267" y="7916"/>
                    </a:lnTo>
                    <a:lnTo>
                      <a:pt x="1724" y="8374"/>
                    </a:lnTo>
                    <a:lnTo>
                      <a:pt x="1724" y="8374"/>
                    </a:lnTo>
                    <a:lnTo>
                      <a:pt x="2340" y="8954"/>
                    </a:lnTo>
                    <a:lnTo>
                      <a:pt x="2991" y="9499"/>
                    </a:lnTo>
                    <a:lnTo>
                      <a:pt x="3677" y="10027"/>
                    </a:lnTo>
                    <a:lnTo>
                      <a:pt x="4380" y="10502"/>
                    </a:lnTo>
                    <a:lnTo>
                      <a:pt x="5102" y="10960"/>
                    </a:lnTo>
                    <a:lnTo>
                      <a:pt x="5858" y="11382"/>
                    </a:lnTo>
                    <a:lnTo>
                      <a:pt x="6614" y="11769"/>
                    </a:lnTo>
                    <a:lnTo>
                      <a:pt x="7406" y="12121"/>
                    </a:lnTo>
                    <a:lnTo>
                      <a:pt x="8215" y="12437"/>
                    </a:lnTo>
                    <a:lnTo>
                      <a:pt x="8620" y="12578"/>
                    </a:lnTo>
                    <a:lnTo>
                      <a:pt x="9042" y="12701"/>
                    </a:lnTo>
                    <a:lnTo>
                      <a:pt x="9464" y="12824"/>
                    </a:lnTo>
                    <a:lnTo>
                      <a:pt x="9886" y="12930"/>
                    </a:lnTo>
                    <a:lnTo>
                      <a:pt x="10309" y="13035"/>
                    </a:lnTo>
                    <a:lnTo>
                      <a:pt x="10748" y="13123"/>
                    </a:lnTo>
                    <a:lnTo>
                      <a:pt x="11188" y="13211"/>
                    </a:lnTo>
                    <a:lnTo>
                      <a:pt x="11628" y="13282"/>
                    </a:lnTo>
                    <a:lnTo>
                      <a:pt x="12068" y="13352"/>
                    </a:lnTo>
                    <a:lnTo>
                      <a:pt x="12507" y="13387"/>
                    </a:lnTo>
                    <a:lnTo>
                      <a:pt x="12965" y="13440"/>
                    </a:lnTo>
                    <a:lnTo>
                      <a:pt x="13405" y="13457"/>
                    </a:lnTo>
                    <a:lnTo>
                      <a:pt x="13862" y="13475"/>
                    </a:lnTo>
                    <a:lnTo>
                      <a:pt x="14319" y="13493"/>
                    </a:lnTo>
                    <a:lnTo>
                      <a:pt x="14319" y="13493"/>
                    </a:lnTo>
                    <a:lnTo>
                      <a:pt x="14319" y="13493"/>
                    </a:lnTo>
                    <a:lnTo>
                      <a:pt x="14319" y="13493"/>
                    </a:lnTo>
                    <a:lnTo>
                      <a:pt x="15111" y="13475"/>
                    </a:lnTo>
                    <a:lnTo>
                      <a:pt x="15885" y="13422"/>
                    </a:lnTo>
                    <a:lnTo>
                      <a:pt x="16659" y="13334"/>
                    </a:lnTo>
                    <a:lnTo>
                      <a:pt x="17415" y="13229"/>
                    </a:lnTo>
                    <a:lnTo>
                      <a:pt x="18172" y="13070"/>
                    </a:lnTo>
                    <a:lnTo>
                      <a:pt x="18911" y="12895"/>
                    </a:lnTo>
                    <a:lnTo>
                      <a:pt x="19632" y="12701"/>
                    </a:lnTo>
                    <a:lnTo>
                      <a:pt x="20336" y="12455"/>
                    </a:lnTo>
                    <a:lnTo>
                      <a:pt x="21039" y="12191"/>
                    </a:lnTo>
                    <a:lnTo>
                      <a:pt x="21725" y="11909"/>
                    </a:lnTo>
                    <a:lnTo>
                      <a:pt x="22394" y="11593"/>
                    </a:lnTo>
                    <a:lnTo>
                      <a:pt x="23045" y="11241"/>
                    </a:lnTo>
                    <a:lnTo>
                      <a:pt x="23678" y="10872"/>
                    </a:lnTo>
                    <a:lnTo>
                      <a:pt x="24311" y="10485"/>
                    </a:lnTo>
                    <a:lnTo>
                      <a:pt x="24909" y="10062"/>
                    </a:lnTo>
                    <a:lnTo>
                      <a:pt x="25490" y="9623"/>
                    </a:lnTo>
                    <a:lnTo>
                      <a:pt x="25490" y="9623"/>
                    </a:lnTo>
                    <a:lnTo>
                      <a:pt x="25930" y="9271"/>
                    </a:lnTo>
                    <a:lnTo>
                      <a:pt x="26352" y="8901"/>
                    </a:lnTo>
                    <a:lnTo>
                      <a:pt x="26774" y="8514"/>
                    </a:lnTo>
                    <a:lnTo>
                      <a:pt x="27178" y="8127"/>
                    </a:lnTo>
                    <a:lnTo>
                      <a:pt x="27565" y="7723"/>
                    </a:lnTo>
                    <a:lnTo>
                      <a:pt x="27935" y="7301"/>
                    </a:lnTo>
                    <a:lnTo>
                      <a:pt x="28304" y="6878"/>
                    </a:lnTo>
                    <a:lnTo>
                      <a:pt x="28656" y="6439"/>
                    </a:lnTo>
                    <a:lnTo>
                      <a:pt x="28656" y="6439"/>
                    </a:lnTo>
                    <a:lnTo>
                      <a:pt x="28199" y="5858"/>
                    </a:lnTo>
                    <a:lnTo>
                      <a:pt x="27724" y="5313"/>
                    </a:lnTo>
                    <a:lnTo>
                      <a:pt x="27214" y="4785"/>
                    </a:lnTo>
                    <a:lnTo>
                      <a:pt x="26704" y="4275"/>
                    </a:lnTo>
                    <a:lnTo>
                      <a:pt x="26158" y="3782"/>
                    </a:lnTo>
                    <a:lnTo>
                      <a:pt x="25595" y="3307"/>
                    </a:lnTo>
                    <a:lnTo>
                      <a:pt x="25015" y="2868"/>
                    </a:lnTo>
                    <a:lnTo>
                      <a:pt x="24417" y="2445"/>
                    </a:lnTo>
                    <a:lnTo>
                      <a:pt x="23801" y="2058"/>
                    </a:lnTo>
                    <a:lnTo>
                      <a:pt x="23168" y="1671"/>
                    </a:lnTo>
                    <a:lnTo>
                      <a:pt x="22517" y="1337"/>
                    </a:lnTo>
                    <a:lnTo>
                      <a:pt x="21848" y="1003"/>
                    </a:lnTo>
                    <a:lnTo>
                      <a:pt x="21162" y="721"/>
                    </a:lnTo>
                    <a:lnTo>
                      <a:pt x="20476" y="458"/>
                    </a:lnTo>
                    <a:lnTo>
                      <a:pt x="19773" y="211"/>
                    </a:lnTo>
                    <a:lnTo>
                      <a:pt x="1905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0"/>
              <p:cNvSpPr/>
              <p:nvPr/>
            </p:nvSpPr>
            <p:spPr>
              <a:xfrm>
                <a:off x="5317698" y="1195103"/>
                <a:ext cx="293093" cy="99958"/>
              </a:xfrm>
              <a:custGeom>
                <a:avLst/>
                <a:gdLst/>
                <a:ahLst/>
                <a:cxnLst/>
                <a:rect l="l" t="t" r="r" b="b"/>
                <a:pathLst>
                  <a:path w="15992" h="5454" extrusionOk="0">
                    <a:moveTo>
                      <a:pt x="6650" y="2182"/>
                    </a:moveTo>
                    <a:lnTo>
                      <a:pt x="6650" y="3167"/>
                    </a:lnTo>
                    <a:lnTo>
                      <a:pt x="6633" y="3255"/>
                    </a:lnTo>
                    <a:lnTo>
                      <a:pt x="6597" y="3308"/>
                    </a:lnTo>
                    <a:lnTo>
                      <a:pt x="6580" y="3343"/>
                    </a:lnTo>
                    <a:lnTo>
                      <a:pt x="6457" y="3448"/>
                    </a:lnTo>
                    <a:lnTo>
                      <a:pt x="6334" y="3554"/>
                    </a:lnTo>
                    <a:lnTo>
                      <a:pt x="6210" y="3642"/>
                    </a:lnTo>
                    <a:lnTo>
                      <a:pt x="6070" y="3695"/>
                    </a:lnTo>
                    <a:lnTo>
                      <a:pt x="5929" y="3747"/>
                    </a:lnTo>
                    <a:lnTo>
                      <a:pt x="5771" y="3765"/>
                    </a:lnTo>
                    <a:lnTo>
                      <a:pt x="5630" y="3765"/>
                    </a:lnTo>
                    <a:lnTo>
                      <a:pt x="5472" y="3730"/>
                    </a:lnTo>
                    <a:lnTo>
                      <a:pt x="5313" y="3695"/>
                    </a:lnTo>
                    <a:lnTo>
                      <a:pt x="2833" y="2692"/>
                    </a:lnTo>
                    <a:lnTo>
                      <a:pt x="2745" y="2639"/>
                    </a:lnTo>
                    <a:lnTo>
                      <a:pt x="2692" y="2569"/>
                    </a:lnTo>
                    <a:lnTo>
                      <a:pt x="2657" y="2481"/>
                    </a:lnTo>
                    <a:lnTo>
                      <a:pt x="2675" y="2393"/>
                    </a:lnTo>
                    <a:lnTo>
                      <a:pt x="2692" y="2322"/>
                    </a:lnTo>
                    <a:lnTo>
                      <a:pt x="2745" y="2252"/>
                    </a:lnTo>
                    <a:lnTo>
                      <a:pt x="2833" y="2199"/>
                    </a:lnTo>
                    <a:lnTo>
                      <a:pt x="2921" y="2182"/>
                    </a:lnTo>
                    <a:close/>
                    <a:moveTo>
                      <a:pt x="13071" y="2182"/>
                    </a:moveTo>
                    <a:lnTo>
                      <a:pt x="13177" y="2199"/>
                    </a:lnTo>
                    <a:lnTo>
                      <a:pt x="13247" y="2252"/>
                    </a:lnTo>
                    <a:lnTo>
                      <a:pt x="13300" y="2322"/>
                    </a:lnTo>
                    <a:lnTo>
                      <a:pt x="13335" y="2393"/>
                    </a:lnTo>
                    <a:lnTo>
                      <a:pt x="13335" y="2481"/>
                    </a:lnTo>
                    <a:lnTo>
                      <a:pt x="13300" y="2569"/>
                    </a:lnTo>
                    <a:lnTo>
                      <a:pt x="13247" y="2639"/>
                    </a:lnTo>
                    <a:lnTo>
                      <a:pt x="13177" y="2692"/>
                    </a:lnTo>
                    <a:lnTo>
                      <a:pt x="10679" y="3695"/>
                    </a:lnTo>
                    <a:lnTo>
                      <a:pt x="10520" y="3730"/>
                    </a:lnTo>
                    <a:lnTo>
                      <a:pt x="10380" y="3765"/>
                    </a:lnTo>
                    <a:lnTo>
                      <a:pt x="10221" y="3765"/>
                    </a:lnTo>
                    <a:lnTo>
                      <a:pt x="10063" y="3747"/>
                    </a:lnTo>
                    <a:lnTo>
                      <a:pt x="9922" y="3695"/>
                    </a:lnTo>
                    <a:lnTo>
                      <a:pt x="9781" y="3642"/>
                    </a:lnTo>
                    <a:lnTo>
                      <a:pt x="9658" y="3554"/>
                    </a:lnTo>
                    <a:lnTo>
                      <a:pt x="9535" y="3448"/>
                    </a:lnTo>
                    <a:lnTo>
                      <a:pt x="9430" y="3343"/>
                    </a:lnTo>
                    <a:lnTo>
                      <a:pt x="9394" y="3308"/>
                    </a:lnTo>
                    <a:lnTo>
                      <a:pt x="9359" y="3255"/>
                    </a:lnTo>
                    <a:lnTo>
                      <a:pt x="9342" y="3167"/>
                    </a:lnTo>
                    <a:lnTo>
                      <a:pt x="9342" y="2182"/>
                    </a:lnTo>
                    <a:close/>
                    <a:moveTo>
                      <a:pt x="89" y="0"/>
                    </a:moveTo>
                    <a:lnTo>
                      <a:pt x="36" y="247"/>
                    </a:lnTo>
                    <a:lnTo>
                      <a:pt x="18" y="511"/>
                    </a:lnTo>
                    <a:lnTo>
                      <a:pt x="1" y="1021"/>
                    </a:lnTo>
                    <a:lnTo>
                      <a:pt x="1" y="2833"/>
                    </a:lnTo>
                    <a:lnTo>
                      <a:pt x="5173" y="5260"/>
                    </a:lnTo>
                    <a:lnTo>
                      <a:pt x="5436" y="5366"/>
                    </a:lnTo>
                    <a:lnTo>
                      <a:pt x="5718" y="5436"/>
                    </a:lnTo>
                    <a:lnTo>
                      <a:pt x="5999" y="5454"/>
                    </a:lnTo>
                    <a:lnTo>
                      <a:pt x="6281" y="5454"/>
                    </a:lnTo>
                    <a:lnTo>
                      <a:pt x="6562" y="5401"/>
                    </a:lnTo>
                    <a:lnTo>
                      <a:pt x="6826" y="5313"/>
                    </a:lnTo>
                    <a:lnTo>
                      <a:pt x="7072" y="5172"/>
                    </a:lnTo>
                    <a:lnTo>
                      <a:pt x="7319" y="5014"/>
                    </a:lnTo>
                    <a:lnTo>
                      <a:pt x="8005" y="4469"/>
                    </a:lnTo>
                    <a:lnTo>
                      <a:pt x="8673" y="5014"/>
                    </a:lnTo>
                    <a:lnTo>
                      <a:pt x="8920" y="5172"/>
                    </a:lnTo>
                    <a:lnTo>
                      <a:pt x="9166" y="5313"/>
                    </a:lnTo>
                    <a:lnTo>
                      <a:pt x="9430" y="5401"/>
                    </a:lnTo>
                    <a:lnTo>
                      <a:pt x="9711" y="5454"/>
                    </a:lnTo>
                    <a:lnTo>
                      <a:pt x="9993" y="5454"/>
                    </a:lnTo>
                    <a:lnTo>
                      <a:pt x="10274" y="5436"/>
                    </a:lnTo>
                    <a:lnTo>
                      <a:pt x="10555" y="5366"/>
                    </a:lnTo>
                    <a:lnTo>
                      <a:pt x="10819" y="5260"/>
                    </a:lnTo>
                    <a:lnTo>
                      <a:pt x="15991" y="2833"/>
                    </a:lnTo>
                    <a:lnTo>
                      <a:pt x="15991" y="1021"/>
                    </a:lnTo>
                    <a:lnTo>
                      <a:pt x="15974" y="511"/>
                    </a:lnTo>
                    <a:lnTo>
                      <a:pt x="159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0"/>
              <p:cNvSpPr/>
              <p:nvPr/>
            </p:nvSpPr>
            <p:spPr>
              <a:xfrm>
                <a:off x="5120072" y="1124817"/>
                <a:ext cx="530050" cy="530050"/>
              </a:xfrm>
              <a:custGeom>
                <a:avLst/>
                <a:gdLst/>
                <a:ahLst/>
                <a:cxnLst/>
                <a:rect l="l" t="t" r="r" b="b"/>
                <a:pathLst>
                  <a:path w="28921" h="28921" extrusionOk="0">
                    <a:moveTo>
                      <a:pt x="2516" y="1"/>
                    </a:moveTo>
                    <a:lnTo>
                      <a:pt x="0" y="2499"/>
                    </a:lnTo>
                    <a:lnTo>
                      <a:pt x="26405" y="28920"/>
                    </a:lnTo>
                    <a:lnTo>
                      <a:pt x="28920" y="26405"/>
                    </a:lnTo>
                    <a:lnTo>
                      <a:pt x="2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3" name="Google Shape;1173;p30"/>
            <p:cNvSpPr/>
            <p:nvPr/>
          </p:nvSpPr>
          <p:spPr>
            <a:xfrm>
              <a:off x="4514563" y="2461688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" name="Google Shape;1255;p30"/>
          <p:cNvGrpSpPr/>
          <p:nvPr/>
        </p:nvGrpSpPr>
        <p:grpSpPr>
          <a:xfrm>
            <a:off x="965118" y="3261293"/>
            <a:ext cx="569380" cy="670622"/>
            <a:chOff x="965118" y="3261293"/>
            <a:chExt cx="569380" cy="670622"/>
          </a:xfrm>
        </p:grpSpPr>
        <p:grpSp>
          <p:nvGrpSpPr>
            <p:cNvPr id="1256" name="Google Shape;1256;p30"/>
            <p:cNvGrpSpPr/>
            <p:nvPr/>
          </p:nvGrpSpPr>
          <p:grpSpPr>
            <a:xfrm>
              <a:off x="965118" y="3261293"/>
              <a:ext cx="569380" cy="670622"/>
              <a:chOff x="965118" y="3261293"/>
              <a:chExt cx="569380" cy="670622"/>
            </a:xfrm>
          </p:grpSpPr>
          <p:sp>
            <p:nvSpPr>
              <p:cNvPr id="1257" name="Google Shape;1257;p30"/>
              <p:cNvSpPr/>
              <p:nvPr/>
            </p:nvSpPr>
            <p:spPr>
              <a:xfrm>
                <a:off x="965118" y="3261293"/>
                <a:ext cx="569380" cy="670622"/>
              </a:xfrm>
              <a:custGeom>
                <a:avLst/>
                <a:gdLst/>
                <a:ahLst/>
                <a:cxnLst/>
                <a:rect l="l" t="t" r="r" b="b"/>
                <a:pathLst>
                  <a:path w="31067" h="36591" extrusionOk="0">
                    <a:moveTo>
                      <a:pt x="15534" y="1"/>
                    </a:moveTo>
                    <a:lnTo>
                      <a:pt x="15252" y="18"/>
                    </a:lnTo>
                    <a:lnTo>
                      <a:pt x="14988" y="71"/>
                    </a:lnTo>
                    <a:lnTo>
                      <a:pt x="1848" y="3062"/>
                    </a:lnTo>
                    <a:lnTo>
                      <a:pt x="1654" y="3079"/>
                    </a:lnTo>
                    <a:lnTo>
                      <a:pt x="1478" y="3097"/>
                    </a:lnTo>
                    <a:lnTo>
                      <a:pt x="1302" y="3132"/>
                    </a:lnTo>
                    <a:lnTo>
                      <a:pt x="1127" y="3202"/>
                    </a:lnTo>
                    <a:lnTo>
                      <a:pt x="968" y="3273"/>
                    </a:lnTo>
                    <a:lnTo>
                      <a:pt x="810" y="3361"/>
                    </a:lnTo>
                    <a:lnTo>
                      <a:pt x="669" y="3449"/>
                    </a:lnTo>
                    <a:lnTo>
                      <a:pt x="546" y="3554"/>
                    </a:lnTo>
                    <a:lnTo>
                      <a:pt x="423" y="3677"/>
                    </a:lnTo>
                    <a:lnTo>
                      <a:pt x="317" y="3818"/>
                    </a:lnTo>
                    <a:lnTo>
                      <a:pt x="229" y="3959"/>
                    </a:lnTo>
                    <a:lnTo>
                      <a:pt x="141" y="4100"/>
                    </a:lnTo>
                    <a:lnTo>
                      <a:pt x="89" y="4258"/>
                    </a:lnTo>
                    <a:lnTo>
                      <a:pt x="36" y="4416"/>
                    </a:lnTo>
                    <a:lnTo>
                      <a:pt x="18" y="4592"/>
                    </a:lnTo>
                    <a:lnTo>
                      <a:pt x="1" y="4768"/>
                    </a:lnTo>
                    <a:lnTo>
                      <a:pt x="1" y="12754"/>
                    </a:lnTo>
                    <a:lnTo>
                      <a:pt x="18" y="13880"/>
                    </a:lnTo>
                    <a:lnTo>
                      <a:pt x="89" y="15024"/>
                    </a:lnTo>
                    <a:lnTo>
                      <a:pt x="124" y="15622"/>
                    </a:lnTo>
                    <a:lnTo>
                      <a:pt x="194" y="16202"/>
                    </a:lnTo>
                    <a:lnTo>
                      <a:pt x="265" y="16783"/>
                    </a:lnTo>
                    <a:lnTo>
                      <a:pt x="335" y="17381"/>
                    </a:lnTo>
                    <a:lnTo>
                      <a:pt x="441" y="17961"/>
                    </a:lnTo>
                    <a:lnTo>
                      <a:pt x="546" y="18559"/>
                    </a:lnTo>
                    <a:lnTo>
                      <a:pt x="652" y="19140"/>
                    </a:lnTo>
                    <a:lnTo>
                      <a:pt x="775" y="19738"/>
                    </a:lnTo>
                    <a:lnTo>
                      <a:pt x="915" y="20336"/>
                    </a:lnTo>
                    <a:lnTo>
                      <a:pt x="1074" y="20917"/>
                    </a:lnTo>
                    <a:lnTo>
                      <a:pt x="1232" y="21497"/>
                    </a:lnTo>
                    <a:lnTo>
                      <a:pt x="1408" y="22095"/>
                    </a:lnTo>
                    <a:lnTo>
                      <a:pt x="1672" y="22887"/>
                    </a:lnTo>
                    <a:lnTo>
                      <a:pt x="1971" y="23678"/>
                    </a:lnTo>
                    <a:lnTo>
                      <a:pt x="2270" y="24470"/>
                    </a:lnTo>
                    <a:lnTo>
                      <a:pt x="2622" y="25226"/>
                    </a:lnTo>
                    <a:lnTo>
                      <a:pt x="2974" y="26000"/>
                    </a:lnTo>
                    <a:lnTo>
                      <a:pt x="3361" y="26739"/>
                    </a:lnTo>
                    <a:lnTo>
                      <a:pt x="3783" y="27478"/>
                    </a:lnTo>
                    <a:lnTo>
                      <a:pt x="4223" y="28199"/>
                    </a:lnTo>
                    <a:lnTo>
                      <a:pt x="4698" y="28903"/>
                    </a:lnTo>
                    <a:lnTo>
                      <a:pt x="5190" y="29589"/>
                    </a:lnTo>
                    <a:lnTo>
                      <a:pt x="5718" y="30258"/>
                    </a:lnTo>
                    <a:lnTo>
                      <a:pt x="6263" y="30908"/>
                    </a:lnTo>
                    <a:lnTo>
                      <a:pt x="6861" y="31542"/>
                    </a:lnTo>
                    <a:lnTo>
                      <a:pt x="7459" y="32140"/>
                    </a:lnTo>
                    <a:lnTo>
                      <a:pt x="8110" y="32720"/>
                    </a:lnTo>
                    <a:lnTo>
                      <a:pt x="8779" y="33266"/>
                    </a:lnTo>
                    <a:lnTo>
                      <a:pt x="9131" y="33529"/>
                    </a:lnTo>
                    <a:lnTo>
                      <a:pt x="9500" y="33793"/>
                    </a:lnTo>
                    <a:lnTo>
                      <a:pt x="9852" y="34040"/>
                    </a:lnTo>
                    <a:lnTo>
                      <a:pt x="10239" y="34286"/>
                    </a:lnTo>
                    <a:lnTo>
                      <a:pt x="10626" y="34532"/>
                    </a:lnTo>
                    <a:lnTo>
                      <a:pt x="11013" y="34761"/>
                    </a:lnTo>
                    <a:lnTo>
                      <a:pt x="11417" y="34972"/>
                    </a:lnTo>
                    <a:lnTo>
                      <a:pt x="11822" y="35183"/>
                    </a:lnTo>
                    <a:lnTo>
                      <a:pt x="12227" y="35394"/>
                    </a:lnTo>
                    <a:lnTo>
                      <a:pt x="12666" y="35588"/>
                    </a:lnTo>
                    <a:lnTo>
                      <a:pt x="13089" y="35781"/>
                    </a:lnTo>
                    <a:lnTo>
                      <a:pt x="13528" y="35957"/>
                    </a:lnTo>
                    <a:lnTo>
                      <a:pt x="13986" y="36133"/>
                    </a:lnTo>
                    <a:lnTo>
                      <a:pt x="14443" y="36291"/>
                    </a:lnTo>
                    <a:lnTo>
                      <a:pt x="14900" y="36432"/>
                    </a:lnTo>
                    <a:lnTo>
                      <a:pt x="15375" y="36573"/>
                    </a:lnTo>
                    <a:lnTo>
                      <a:pt x="15481" y="36590"/>
                    </a:lnTo>
                    <a:lnTo>
                      <a:pt x="15710" y="36590"/>
                    </a:lnTo>
                    <a:lnTo>
                      <a:pt x="15815" y="36573"/>
                    </a:lnTo>
                    <a:lnTo>
                      <a:pt x="16325" y="36414"/>
                    </a:lnTo>
                    <a:lnTo>
                      <a:pt x="16853" y="36256"/>
                    </a:lnTo>
                    <a:lnTo>
                      <a:pt x="17346" y="36080"/>
                    </a:lnTo>
                    <a:lnTo>
                      <a:pt x="17838" y="35887"/>
                    </a:lnTo>
                    <a:lnTo>
                      <a:pt x="18331" y="35676"/>
                    </a:lnTo>
                    <a:lnTo>
                      <a:pt x="18806" y="35464"/>
                    </a:lnTo>
                    <a:lnTo>
                      <a:pt x="19263" y="35253"/>
                    </a:lnTo>
                    <a:lnTo>
                      <a:pt x="19703" y="35007"/>
                    </a:lnTo>
                    <a:lnTo>
                      <a:pt x="20160" y="34761"/>
                    </a:lnTo>
                    <a:lnTo>
                      <a:pt x="20582" y="34515"/>
                    </a:lnTo>
                    <a:lnTo>
                      <a:pt x="21005" y="34251"/>
                    </a:lnTo>
                    <a:lnTo>
                      <a:pt x="21409" y="33969"/>
                    </a:lnTo>
                    <a:lnTo>
                      <a:pt x="21814" y="33688"/>
                    </a:lnTo>
                    <a:lnTo>
                      <a:pt x="22201" y="33406"/>
                    </a:lnTo>
                    <a:lnTo>
                      <a:pt x="22588" y="33107"/>
                    </a:lnTo>
                    <a:lnTo>
                      <a:pt x="22957" y="32791"/>
                    </a:lnTo>
                    <a:lnTo>
                      <a:pt x="23327" y="32474"/>
                    </a:lnTo>
                    <a:lnTo>
                      <a:pt x="23678" y="32157"/>
                    </a:lnTo>
                    <a:lnTo>
                      <a:pt x="24030" y="31823"/>
                    </a:lnTo>
                    <a:lnTo>
                      <a:pt x="24364" y="31489"/>
                    </a:lnTo>
                    <a:lnTo>
                      <a:pt x="24681" y="31137"/>
                    </a:lnTo>
                    <a:lnTo>
                      <a:pt x="24998" y="30785"/>
                    </a:lnTo>
                    <a:lnTo>
                      <a:pt x="25314" y="30416"/>
                    </a:lnTo>
                    <a:lnTo>
                      <a:pt x="25596" y="30046"/>
                    </a:lnTo>
                    <a:lnTo>
                      <a:pt x="25895" y="29677"/>
                    </a:lnTo>
                    <a:lnTo>
                      <a:pt x="26176" y="29290"/>
                    </a:lnTo>
                    <a:lnTo>
                      <a:pt x="26704" y="28516"/>
                    </a:lnTo>
                    <a:lnTo>
                      <a:pt x="27214" y="27724"/>
                    </a:lnTo>
                    <a:lnTo>
                      <a:pt x="27672" y="26898"/>
                    </a:lnTo>
                    <a:lnTo>
                      <a:pt x="28111" y="26071"/>
                    </a:lnTo>
                    <a:lnTo>
                      <a:pt x="28516" y="25209"/>
                    </a:lnTo>
                    <a:lnTo>
                      <a:pt x="28885" y="24347"/>
                    </a:lnTo>
                    <a:lnTo>
                      <a:pt x="29220" y="23467"/>
                    </a:lnTo>
                    <a:lnTo>
                      <a:pt x="29519" y="22588"/>
                    </a:lnTo>
                    <a:lnTo>
                      <a:pt x="29800" y="21691"/>
                    </a:lnTo>
                    <a:lnTo>
                      <a:pt x="30046" y="20794"/>
                    </a:lnTo>
                    <a:lnTo>
                      <a:pt x="30275" y="19879"/>
                    </a:lnTo>
                    <a:lnTo>
                      <a:pt x="30451" y="18982"/>
                    </a:lnTo>
                    <a:lnTo>
                      <a:pt x="30627" y="18067"/>
                    </a:lnTo>
                    <a:lnTo>
                      <a:pt x="30768" y="17170"/>
                    </a:lnTo>
                    <a:lnTo>
                      <a:pt x="30873" y="16273"/>
                    </a:lnTo>
                    <a:lnTo>
                      <a:pt x="30961" y="15375"/>
                    </a:lnTo>
                    <a:lnTo>
                      <a:pt x="31014" y="14496"/>
                    </a:lnTo>
                    <a:lnTo>
                      <a:pt x="31049" y="13616"/>
                    </a:lnTo>
                    <a:lnTo>
                      <a:pt x="31067" y="12754"/>
                    </a:lnTo>
                    <a:lnTo>
                      <a:pt x="31067" y="4768"/>
                    </a:lnTo>
                    <a:lnTo>
                      <a:pt x="31049" y="4592"/>
                    </a:lnTo>
                    <a:lnTo>
                      <a:pt x="31031" y="4416"/>
                    </a:lnTo>
                    <a:lnTo>
                      <a:pt x="30979" y="4258"/>
                    </a:lnTo>
                    <a:lnTo>
                      <a:pt x="30908" y="4100"/>
                    </a:lnTo>
                    <a:lnTo>
                      <a:pt x="30838" y="3959"/>
                    </a:lnTo>
                    <a:lnTo>
                      <a:pt x="30750" y="3818"/>
                    </a:lnTo>
                    <a:lnTo>
                      <a:pt x="30644" y="3677"/>
                    </a:lnTo>
                    <a:lnTo>
                      <a:pt x="30521" y="3554"/>
                    </a:lnTo>
                    <a:lnTo>
                      <a:pt x="30381" y="3449"/>
                    </a:lnTo>
                    <a:lnTo>
                      <a:pt x="30240" y="3361"/>
                    </a:lnTo>
                    <a:lnTo>
                      <a:pt x="30099" y="3273"/>
                    </a:lnTo>
                    <a:lnTo>
                      <a:pt x="29941" y="3202"/>
                    </a:lnTo>
                    <a:lnTo>
                      <a:pt x="29765" y="3132"/>
                    </a:lnTo>
                    <a:lnTo>
                      <a:pt x="29589" y="3097"/>
                    </a:lnTo>
                    <a:lnTo>
                      <a:pt x="29395" y="3079"/>
                    </a:lnTo>
                    <a:lnTo>
                      <a:pt x="29220" y="3062"/>
                    </a:lnTo>
                    <a:lnTo>
                      <a:pt x="16079" y="71"/>
                    </a:lnTo>
                    <a:lnTo>
                      <a:pt x="15815" y="18"/>
                    </a:lnTo>
                    <a:lnTo>
                      <a:pt x="1553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0"/>
              <p:cNvSpPr/>
              <p:nvPr/>
            </p:nvSpPr>
            <p:spPr>
              <a:xfrm>
                <a:off x="1005750" y="3312555"/>
                <a:ext cx="488135" cy="572295"/>
              </a:xfrm>
              <a:custGeom>
                <a:avLst/>
                <a:gdLst/>
                <a:ahLst/>
                <a:cxnLst/>
                <a:rect l="l" t="t" r="r" b="b"/>
                <a:pathLst>
                  <a:path w="26634" h="31226" extrusionOk="0">
                    <a:moveTo>
                      <a:pt x="13317" y="1"/>
                    </a:moveTo>
                    <a:lnTo>
                      <a:pt x="1337" y="2288"/>
                    </a:lnTo>
                    <a:lnTo>
                      <a:pt x="1196" y="2288"/>
                    </a:lnTo>
                    <a:lnTo>
                      <a:pt x="1073" y="2305"/>
                    </a:lnTo>
                    <a:lnTo>
                      <a:pt x="933" y="2340"/>
                    </a:lnTo>
                    <a:lnTo>
                      <a:pt x="809" y="2376"/>
                    </a:lnTo>
                    <a:lnTo>
                      <a:pt x="704" y="2428"/>
                    </a:lnTo>
                    <a:lnTo>
                      <a:pt x="581" y="2499"/>
                    </a:lnTo>
                    <a:lnTo>
                      <a:pt x="493" y="2569"/>
                    </a:lnTo>
                    <a:lnTo>
                      <a:pt x="387" y="2640"/>
                    </a:lnTo>
                    <a:lnTo>
                      <a:pt x="299" y="2727"/>
                    </a:lnTo>
                    <a:lnTo>
                      <a:pt x="229" y="2815"/>
                    </a:lnTo>
                    <a:lnTo>
                      <a:pt x="159" y="2921"/>
                    </a:lnTo>
                    <a:lnTo>
                      <a:pt x="106" y="3027"/>
                    </a:lnTo>
                    <a:lnTo>
                      <a:pt x="53" y="3150"/>
                    </a:lnTo>
                    <a:lnTo>
                      <a:pt x="18" y="3255"/>
                    </a:lnTo>
                    <a:lnTo>
                      <a:pt x="0" y="3378"/>
                    </a:lnTo>
                    <a:lnTo>
                      <a:pt x="0" y="3501"/>
                    </a:lnTo>
                    <a:lnTo>
                      <a:pt x="0" y="10555"/>
                    </a:lnTo>
                    <a:lnTo>
                      <a:pt x="0" y="11294"/>
                    </a:lnTo>
                    <a:lnTo>
                      <a:pt x="35" y="12051"/>
                    </a:lnTo>
                    <a:lnTo>
                      <a:pt x="88" y="12825"/>
                    </a:lnTo>
                    <a:lnTo>
                      <a:pt x="176" y="13599"/>
                    </a:lnTo>
                    <a:lnTo>
                      <a:pt x="264" y="14373"/>
                    </a:lnTo>
                    <a:lnTo>
                      <a:pt x="387" y="15147"/>
                    </a:lnTo>
                    <a:lnTo>
                      <a:pt x="528" y="15938"/>
                    </a:lnTo>
                    <a:lnTo>
                      <a:pt x="704" y="16730"/>
                    </a:lnTo>
                    <a:lnTo>
                      <a:pt x="897" y="17504"/>
                    </a:lnTo>
                    <a:lnTo>
                      <a:pt x="1108" y="18296"/>
                    </a:lnTo>
                    <a:lnTo>
                      <a:pt x="1355" y="19070"/>
                    </a:lnTo>
                    <a:lnTo>
                      <a:pt x="1636" y="19844"/>
                    </a:lnTo>
                    <a:lnTo>
                      <a:pt x="1918" y="20600"/>
                    </a:lnTo>
                    <a:lnTo>
                      <a:pt x="2252" y="21356"/>
                    </a:lnTo>
                    <a:lnTo>
                      <a:pt x="2604" y="22095"/>
                    </a:lnTo>
                    <a:lnTo>
                      <a:pt x="2991" y="22834"/>
                    </a:lnTo>
                    <a:lnTo>
                      <a:pt x="3395" y="23538"/>
                    </a:lnTo>
                    <a:lnTo>
                      <a:pt x="3835" y="24241"/>
                    </a:lnTo>
                    <a:lnTo>
                      <a:pt x="4292" y="24910"/>
                    </a:lnTo>
                    <a:lnTo>
                      <a:pt x="4803" y="25578"/>
                    </a:lnTo>
                    <a:lnTo>
                      <a:pt x="5330" y="26212"/>
                    </a:lnTo>
                    <a:lnTo>
                      <a:pt x="5876" y="26827"/>
                    </a:lnTo>
                    <a:lnTo>
                      <a:pt x="6474" y="27408"/>
                    </a:lnTo>
                    <a:lnTo>
                      <a:pt x="6790" y="27689"/>
                    </a:lnTo>
                    <a:lnTo>
                      <a:pt x="7107" y="27971"/>
                    </a:lnTo>
                    <a:lnTo>
                      <a:pt x="7424" y="28235"/>
                    </a:lnTo>
                    <a:lnTo>
                      <a:pt x="7758" y="28498"/>
                    </a:lnTo>
                    <a:lnTo>
                      <a:pt x="8092" y="28745"/>
                    </a:lnTo>
                    <a:lnTo>
                      <a:pt x="8444" y="28991"/>
                    </a:lnTo>
                    <a:lnTo>
                      <a:pt x="8813" y="29220"/>
                    </a:lnTo>
                    <a:lnTo>
                      <a:pt x="9165" y="29448"/>
                    </a:lnTo>
                    <a:lnTo>
                      <a:pt x="9552" y="29677"/>
                    </a:lnTo>
                    <a:lnTo>
                      <a:pt x="9922" y="29888"/>
                    </a:lnTo>
                    <a:lnTo>
                      <a:pt x="10326" y="30082"/>
                    </a:lnTo>
                    <a:lnTo>
                      <a:pt x="10731" y="30275"/>
                    </a:lnTo>
                    <a:lnTo>
                      <a:pt x="11135" y="30451"/>
                    </a:lnTo>
                    <a:lnTo>
                      <a:pt x="11558" y="30627"/>
                    </a:lnTo>
                    <a:lnTo>
                      <a:pt x="11980" y="30785"/>
                    </a:lnTo>
                    <a:lnTo>
                      <a:pt x="12420" y="30944"/>
                    </a:lnTo>
                    <a:lnTo>
                      <a:pt x="12859" y="31084"/>
                    </a:lnTo>
                    <a:lnTo>
                      <a:pt x="13317" y="31207"/>
                    </a:lnTo>
                    <a:lnTo>
                      <a:pt x="13369" y="31225"/>
                    </a:lnTo>
                    <a:lnTo>
                      <a:pt x="13422" y="31207"/>
                    </a:lnTo>
                    <a:lnTo>
                      <a:pt x="13880" y="31084"/>
                    </a:lnTo>
                    <a:lnTo>
                      <a:pt x="14319" y="30944"/>
                    </a:lnTo>
                    <a:lnTo>
                      <a:pt x="14759" y="30785"/>
                    </a:lnTo>
                    <a:lnTo>
                      <a:pt x="15181" y="30627"/>
                    </a:lnTo>
                    <a:lnTo>
                      <a:pt x="15604" y="30451"/>
                    </a:lnTo>
                    <a:lnTo>
                      <a:pt x="16008" y="30275"/>
                    </a:lnTo>
                    <a:lnTo>
                      <a:pt x="16413" y="30082"/>
                    </a:lnTo>
                    <a:lnTo>
                      <a:pt x="16800" y="29888"/>
                    </a:lnTo>
                    <a:lnTo>
                      <a:pt x="17187" y="29677"/>
                    </a:lnTo>
                    <a:lnTo>
                      <a:pt x="17556" y="29448"/>
                    </a:lnTo>
                    <a:lnTo>
                      <a:pt x="17926" y="29220"/>
                    </a:lnTo>
                    <a:lnTo>
                      <a:pt x="18277" y="28991"/>
                    </a:lnTo>
                    <a:lnTo>
                      <a:pt x="18629" y="28745"/>
                    </a:lnTo>
                    <a:lnTo>
                      <a:pt x="18963" y="28498"/>
                    </a:lnTo>
                    <a:lnTo>
                      <a:pt x="19298" y="28235"/>
                    </a:lnTo>
                    <a:lnTo>
                      <a:pt x="19614" y="27971"/>
                    </a:lnTo>
                    <a:lnTo>
                      <a:pt x="19931" y="27689"/>
                    </a:lnTo>
                    <a:lnTo>
                      <a:pt x="20248" y="27408"/>
                    </a:lnTo>
                    <a:lnTo>
                      <a:pt x="20828" y="26827"/>
                    </a:lnTo>
                    <a:lnTo>
                      <a:pt x="21391" y="26212"/>
                    </a:lnTo>
                    <a:lnTo>
                      <a:pt x="21901" y="25578"/>
                    </a:lnTo>
                    <a:lnTo>
                      <a:pt x="22394" y="24910"/>
                    </a:lnTo>
                    <a:lnTo>
                      <a:pt x="22869" y="24241"/>
                    </a:lnTo>
                    <a:lnTo>
                      <a:pt x="23291" y="23538"/>
                    </a:lnTo>
                    <a:lnTo>
                      <a:pt x="23695" y="22834"/>
                    </a:lnTo>
                    <a:lnTo>
                      <a:pt x="24082" y="22095"/>
                    </a:lnTo>
                    <a:lnTo>
                      <a:pt x="24417" y="21356"/>
                    </a:lnTo>
                    <a:lnTo>
                      <a:pt x="24751" y="20600"/>
                    </a:lnTo>
                    <a:lnTo>
                      <a:pt x="25032" y="19844"/>
                    </a:lnTo>
                    <a:lnTo>
                      <a:pt x="25296" y="19070"/>
                    </a:lnTo>
                    <a:lnTo>
                      <a:pt x="25543" y="18296"/>
                    </a:lnTo>
                    <a:lnTo>
                      <a:pt x="25754" y="17504"/>
                    </a:lnTo>
                    <a:lnTo>
                      <a:pt x="25947" y="16730"/>
                    </a:lnTo>
                    <a:lnTo>
                      <a:pt x="26105" y="15938"/>
                    </a:lnTo>
                    <a:lnTo>
                      <a:pt x="26246" y="15147"/>
                    </a:lnTo>
                    <a:lnTo>
                      <a:pt x="26369" y="14373"/>
                    </a:lnTo>
                    <a:lnTo>
                      <a:pt x="26475" y="13599"/>
                    </a:lnTo>
                    <a:lnTo>
                      <a:pt x="26545" y="12825"/>
                    </a:lnTo>
                    <a:lnTo>
                      <a:pt x="26598" y="12051"/>
                    </a:lnTo>
                    <a:lnTo>
                      <a:pt x="26616" y="11294"/>
                    </a:lnTo>
                    <a:lnTo>
                      <a:pt x="26633" y="10555"/>
                    </a:lnTo>
                    <a:lnTo>
                      <a:pt x="26633" y="3501"/>
                    </a:lnTo>
                    <a:lnTo>
                      <a:pt x="26633" y="3378"/>
                    </a:lnTo>
                    <a:lnTo>
                      <a:pt x="26598" y="3255"/>
                    </a:lnTo>
                    <a:lnTo>
                      <a:pt x="26580" y="3150"/>
                    </a:lnTo>
                    <a:lnTo>
                      <a:pt x="26528" y="3027"/>
                    </a:lnTo>
                    <a:lnTo>
                      <a:pt x="26475" y="2921"/>
                    </a:lnTo>
                    <a:lnTo>
                      <a:pt x="26404" y="2815"/>
                    </a:lnTo>
                    <a:lnTo>
                      <a:pt x="26334" y="2727"/>
                    </a:lnTo>
                    <a:lnTo>
                      <a:pt x="26246" y="2640"/>
                    </a:lnTo>
                    <a:lnTo>
                      <a:pt x="26141" y="2569"/>
                    </a:lnTo>
                    <a:lnTo>
                      <a:pt x="26035" y="2499"/>
                    </a:lnTo>
                    <a:lnTo>
                      <a:pt x="25930" y="2428"/>
                    </a:lnTo>
                    <a:lnTo>
                      <a:pt x="25824" y="2376"/>
                    </a:lnTo>
                    <a:lnTo>
                      <a:pt x="25701" y="2340"/>
                    </a:lnTo>
                    <a:lnTo>
                      <a:pt x="25560" y="2305"/>
                    </a:lnTo>
                    <a:lnTo>
                      <a:pt x="25437" y="2288"/>
                    </a:lnTo>
                    <a:lnTo>
                      <a:pt x="25296" y="2288"/>
                    </a:lnTo>
                    <a:lnTo>
                      <a:pt x="133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0"/>
              <p:cNvSpPr/>
              <p:nvPr/>
            </p:nvSpPr>
            <p:spPr>
              <a:xfrm>
                <a:off x="1091504" y="3407033"/>
                <a:ext cx="314995" cy="309185"/>
              </a:xfrm>
              <a:custGeom>
                <a:avLst/>
                <a:gdLst/>
                <a:ahLst/>
                <a:cxnLst/>
                <a:rect l="l" t="t" r="r" b="b"/>
                <a:pathLst>
                  <a:path w="17187" h="16870" extrusionOk="0">
                    <a:moveTo>
                      <a:pt x="8532" y="5471"/>
                    </a:moveTo>
                    <a:lnTo>
                      <a:pt x="8831" y="5488"/>
                    </a:lnTo>
                    <a:lnTo>
                      <a:pt x="9130" y="5524"/>
                    </a:lnTo>
                    <a:lnTo>
                      <a:pt x="9429" y="5594"/>
                    </a:lnTo>
                    <a:lnTo>
                      <a:pt x="9728" y="5682"/>
                    </a:lnTo>
                    <a:lnTo>
                      <a:pt x="10010" y="5805"/>
                    </a:lnTo>
                    <a:lnTo>
                      <a:pt x="10291" y="5963"/>
                    </a:lnTo>
                    <a:lnTo>
                      <a:pt x="10538" y="6157"/>
                    </a:lnTo>
                    <a:lnTo>
                      <a:pt x="10784" y="6368"/>
                    </a:lnTo>
                    <a:lnTo>
                      <a:pt x="10995" y="6597"/>
                    </a:lnTo>
                    <a:lnTo>
                      <a:pt x="11188" y="6843"/>
                    </a:lnTo>
                    <a:lnTo>
                      <a:pt x="11347" y="7107"/>
                    </a:lnTo>
                    <a:lnTo>
                      <a:pt x="11487" y="7388"/>
                    </a:lnTo>
                    <a:lnTo>
                      <a:pt x="11593" y="7670"/>
                    </a:lnTo>
                    <a:lnTo>
                      <a:pt x="11663" y="7969"/>
                    </a:lnTo>
                    <a:lnTo>
                      <a:pt x="11716" y="8268"/>
                    </a:lnTo>
                    <a:lnTo>
                      <a:pt x="11734" y="8567"/>
                    </a:lnTo>
                    <a:lnTo>
                      <a:pt x="11734" y="8866"/>
                    </a:lnTo>
                    <a:lnTo>
                      <a:pt x="11681" y="9165"/>
                    </a:lnTo>
                    <a:lnTo>
                      <a:pt x="11628" y="9464"/>
                    </a:lnTo>
                    <a:lnTo>
                      <a:pt x="11523" y="9763"/>
                    </a:lnTo>
                    <a:lnTo>
                      <a:pt x="11399" y="10045"/>
                    </a:lnTo>
                    <a:lnTo>
                      <a:pt x="11241" y="10308"/>
                    </a:lnTo>
                    <a:lnTo>
                      <a:pt x="11048" y="10572"/>
                    </a:lnTo>
                    <a:lnTo>
                      <a:pt x="10837" y="10819"/>
                    </a:lnTo>
                    <a:lnTo>
                      <a:pt x="10608" y="11030"/>
                    </a:lnTo>
                    <a:lnTo>
                      <a:pt x="10362" y="11223"/>
                    </a:lnTo>
                    <a:lnTo>
                      <a:pt x="10098" y="11381"/>
                    </a:lnTo>
                    <a:lnTo>
                      <a:pt x="9816" y="11522"/>
                    </a:lnTo>
                    <a:lnTo>
                      <a:pt x="9535" y="11628"/>
                    </a:lnTo>
                    <a:lnTo>
                      <a:pt x="9236" y="11698"/>
                    </a:lnTo>
                    <a:lnTo>
                      <a:pt x="8954" y="11751"/>
                    </a:lnTo>
                    <a:lnTo>
                      <a:pt x="8638" y="11768"/>
                    </a:lnTo>
                    <a:lnTo>
                      <a:pt x="8339" y="11751"/>
                    </a:lnTo>
                    <a:lnTo>
                      <a:pt x="8040" y="11716"/>
                    </a:lnTo>
                    <a:lnTo>
                      <a:pt x="7741" y="11645"/>
                    </a:lnTo>
                    <a:lnTo>
                      <a:pt x="7459" y="11557"/>
                    </a:lnTo>
                    <a:lnTo>
                      <a:pt x="7160" y="11434"/>
                    </a:lnTo>
                    <a:lnTo>
                      <a:pt x="6896" y="11276"/>
                    </a:lnTo>
                    <a:lnTo>
                      <a:pt x="6632" y="11082"/>
                    </a:lnTo>
                    <a:lnTo>
                      <a:pt x="6386" y="10871"/>
                    </a:lnTo>
                    <a:lnTo>
                      <a:pt x="6175" y="10643"/>
                    </a:lnTo>
                    <a:lnTo>
                      <a:pt x="5981" y="10396"/>
                    </a:lnTo>
                    <a:lnTo>
                      <a:pt x="5823" y="10132"/>
                    </a:lnTo>
                    <a:lnTo>
                      <a:pt x="5700" y="9851"/>
                    </a:lnTo>
                    <a:lnTo>
                      <a:pt x="5594" y="9570"/>
                    </a:lnTo>
                    <a:lnTo>
                      <a:pt x="5506" y="9271"/>
                    </a:lnTo>
                    <a:lnTo>
                      <a:pt x="5454" y="8971"/>
                    </a:lnTo>
                    <a:lnTo>
                      <a:pt x="5436" y="8672"/>
                    </a:lnTo>
                    <a:lnTo>
                      <a:pt x="5454" y="8373"/>
                    </a:lnTo>
                    <a:lnTo>
                      <a:pt x="5489" y="8074"/>
                    </a:lnTo>
                    <a:lnTo>
                      <a:pt x="5559" y="7775"/>
                    </a:lnTo>
                    <a:lnTo>
                      <a:pt x="5647" y="7476"/>
                    </a:lnTo>
                    <a:lnTo>
                      <a:pt x="5770" y="7195"/>
                    </a:lnTo>
                    <a:lnTo>
                      <a:pt x="5929" y="6931"/>
                    </a:lnTo>
                    <a:lnTo>
                      <a:pt x="6122" y="6667"/>
                    </a:lnTo>
                    <a:lnTo>
                      <a:pt x="6333" y="6421"/>
                    </a:lnTo>
                    <a:lnTo>
                      <a:pt x="6562" y="6210"/>
                    </a:lnTo>
                    <a:lnTo>
                      <a:pt x="6808" y="6016"/>
                    </a:lnTo>
                    <a:lnTo>
                      <a:pt x="7072" y="5858"/>
                    </a:lnTo>
                    <a:lnTo>
                      <a:pt x="7354" y="5717"/>
                    </a:lnTo>
                    <a:lnTo>
                      <a:pt x="7635" y="5612"/>
                    </a:lnTo>
                    <a:lnTo>
                      <a:pt x="7934" y="5541"/>
                    </a:lnTo>
                    <a:lnTo>
                      <a:pt x="8233" y="5488"/>
                    </a:lnTo>
                    <a:lnTo>
                      <a:pt x="8532" y="5471"/>
                    </a:lnTo>
                    <a:close/>
                    <a:moveTo>
                      <a:pt x="8532" y="0"/>
                    </a:moveTo>
                    <a:lnTo>
                      <a:pt x="7969" y="18"/>
                    </a:lnTo>
                    <a:lnTo>
                      <a:pt x="7389" y="70"/>
                    </a:lnTo>
                    <a:lnTo>
                      <a:pt x="7248" y="123"/>
                    </a:lnTo>
                    <a:lnTo>
                      <a:pt x="7107" y="176"/>
                    </a:lnTo>
                    <a:lnTo>
                      <a:pt x="7002" y="264"/>
                    </a:lnTo>
                    <a:lnTo>
                      <a:pt x="6896" y="387"/>
                    </a:lnTo>
                    <a:lnTo>
                      <a:pt x="6826" y="510"/>
                    </a:lnTo>
                    <a:lnTo>
                      <a:pt x="6791" y="651"/>
                    </a:lnTo>
                    <a:lnTo>
                      <a:pt x="6773" y="792"/>
                    </a:lnTo>
                    <a:lnTo>
                      <a:pt x="6791" y="950"/>
                    </a:lnTo>
                    <a:lnTo>
                      <a:pt x="7107" y="2269"/>
                    </a:lnTo>
                    <a:lnTo>
                      <a:pt x="6755" y="2357"/>
                    </a:lnTo>
                    <a:lnTo>
                      <a:pt x="6404" y="2480"/>
                    </a:lnTo>
                    <a:lnTo>
                      <a:pt x="6069" y="2604"/>
                    </a:lnTo>
                    <a:lnTo>
                      <a:pt x="5735" y="2762"/>
                    </a:lnTo>
                    <a:lnTo>
                      <a:pt x="5419" y="2920"/>
                    </a:lnTo>
                    <a:lnTo>
                      <a:pt x="5102" y="3114"/>
                    </a:lnTo>
                    <a:lnTo>
                      <a:pt x="4785" y="3325"/>
                    </a:lnTo>
                    <a:lnTo>
                      <a:pt x="4504" y="3553"/>
                    </a:lnTo>
                    <a:lnTo>
                      <a:pt x="3642" y="2480"/>
                    </a:lnTo>
                    <a:lnTo>
                      <a:pt x="3536" y="2375"/>
                    </a:lnTo>
                    <a:lnTo>
                      <a:pt x="3413" y="2304"/>
                    </a:lnTo>
                    <a:lnTo>
                      <a:pt x="3272" y="2252"/>
                    </a:lnTo>
                    <a:lnTo>
                      <a:pt x="3132" y="2217"/>
                    </a:lnTo>
                    <a:lnTo>
                      <a:pt x="2991" y="2234"/>
                    </a:lnTo>
                    <a:lnTo>
                      <a:pt x="2850" y="2269"/>
                    </a:lnTo>
                    <a:lnTo>
                      <a:pt x="2709" y="2322"/>
                    </a:lnTo>
                    <a:lnTo>
                      <a:pt x="2586" y="2428"/>
                    </a:lnTo>
                    <a:lnTo>
                      <a:pt x="2199" y="2832"/>
                    </a:lnTo>
                    <a:lnTo>
                      <a:pt x="1830" y="3254"/>
                    </a:lnTo>
                    <a:lnTo>
                      <a:pt x="1478" y="3729"/>
                    </a:lnTo>
                    <a:lnTo>
                      <a:pt x="1161" y="4222"/>
                    </a:lnTo>
                    <a:lnTo>
                      <a:pt x="1109" y="4363"/>
                    </a:lnTo>
                    <a:lnTo>
                      <a:pt x="1074" y="4503"/>
                    </a:lnTo>
                    <a:lnTo>
                      <a:pt x="1074" y="4662"/>
                    </a:lnTo>
                    <a:lnTo>
                      <a:pt x="1091" y="4802"/>
                    </a:lnTo>
                    <a:lnTo>
                      <a:pt x="1144" y="4926"/>
                    </a:lnTo>
                    <a:lnTo>
                      <a:pt x="1232" y="5049"/>
                    </a:lnTo>
                    <a:lnTo>
                      <a:pt x="1337" y="5154"/>
                    </a:lnTo>
                    <a:lnTo>
                      <a:pt x="1478" y="5242"/>
                    </a:lnTo>
                    <a:lnTo>
                      <a:pt x="2709" y="5823"/>
                    </a:lnTo>
                    <a:lnTo>
                      <a:pt x="2551" y="6157"/>
                    </a:lnTo>
                    <a:lnTo>
                      <a:pt x="2428" y="6509"/>
                    </a:lnTo>
                    <a:lnTo>
                      <a:pt x="2305" y="6861"/>
                    </a:lnTo>
                    <a:lnTo>
                      <a:pt x="2217" y="7212"/>
                    </a:lnTo>
                    <a:lnTo>
                      <a:pt x="2147" y="7564"/>
                    </a:lnTo>
                    <a:lnTo>
                      <a:pt x="2111" y="7934"/>
                    </a:lnTo>
                    <a:lnTo>
                      <a:pt x="2076" y="8285"/>
                    </a:lnTo>
                    <a:lnTo>
                      <a:pt x="2076" y="8655"/>
                    </a:lnTo>
                    <a:lnTo>
                      <a:pt x="704" y="8655"/>
                    </a:lnTo>
                    <a:lnTo>
                      <a:pt x="563" y="8672"/>
                    </a:lnTo>
                    <a:lnTo>
                      <a:pt x="423" y="8725"/>
                    </a:lnTo>
                    <a:lnTo>
                      <a:pt x="300" y="8796"/>
                    </a:lnTo>
                    <a:lnTo>
                      <a:pt x="176" y="8901"/>
                    </a:lnTo>
                    <a:lnTo>
                      <a:pt x="106" y="9007"/>
                    </a:lnTo>
                    <a:lnTo>
                      <a:pt x="36" y="9147"/>
                    </a:lnTo>
                    <a:lnTo>
                      <a:pt x="0" y="9288"/>
                    </a:lnTo>
                    <a:lnTo>
                      <a:pt x="0" y="9446"/>
                    </a:lnTo>
                    <a:lnTo>
                      <a:pt x="71" y="10009"/>
                    </a:lnTo>
                    <a:lnTo>
                      <a:pt x="194" y="10572"/>
                    </a:lnTo>
                    <a:lnTo>
                      <a:pt x="335" y="11135"/>
                    </a:lnTo>
                    <a:lnTo>
                      <a:pt x="528" y="11681"/>
                    </a:lnTo>
                    <a:lnTo>
                      <a:pt x="599" y="11821"/>
                    </a:lnTo>
                    <a:lnTo>
                      <a:pt x="687" y="11927"/>
                    </a:lnTo>
                    <a:lnTo>
                      <a:pt x="792" y="12015"/>
                    </a:lnTo>
                    <a:lnTo>
                      <a:pt x="933" y="12085"/>
                    </a:lnTo>
                    <a:lnTo>
                      <a:pt x="1074" y="12120"/>
                    </a:lnTo>
                    <a:lnTo>
                      <a:pt x="1214" y="12138"/>
                    </a:lnTo>
                    <a:lnTo>
                      <a:pt x="1355" y="12120"/>
                    </a:lnTo>
                    <a:lnTo>
                      <a:pt x="1496" y="12068"/>
                    </a:lnTo>
                    <a:lnTo>
                      <a:pt x="2727" y="11469"/>
                    </a:lnTo>
                    <a:lnTo>
                      <a:pt x="2885" y="11786"/>
                    </a:lnTo>
                    <a:lnTo>
                      <a:pt x="3079" y="12103"/>
                    </a:lnTo>
                    <a:lnTo>
                      <a:pt x="3272" y="12402"/>
                    </a:lnTo>
                    <a:lnTo>
                      <a:pt x="3483" y="12683"/>
                    </a:lnTo>
                    <a:lnTo>
                      <a:pt x="3730" y="12965"/>
                    </a:lnTo>
                    <a:lnTo>
                      <a:pt x="3976" y="13229"/>
                    </a:lnTo>
                    <a:lnTo>
                      <a:pt x="4240" y="13475"/>
                    </a:lnTo>
                    <a:lnTo>
                      <a:pt x="4539" y="13721"/>
                    </a:lnTo>
                    <a:lnTo>
                      <a:pt x="4539" y="13739"/>
                    </a:lnTo>
                    <a:lnTo>
                      <a:pt x="3695" y="14794"/>
                    </a:lnTo>
                    <a:lnTo>
                      <a:pt x="3624" y="14935"/>
                    </a:lnTo>
                    <a:lnTo>
                      <a:pt x="3571" y="15076"/>
                    </a:lnTo>
                    <a:lnTo>
                      <a:pt x="3554" y="15216"/>
                    </a:lnTo>
                    <a:lnTo>
                      <a:pt x="3554" y="15357"/>
                    </a:lnTo>
                    <a:lnTo>
                      <a:pt x="3589" y="15498"/>
                    </a:lnTo>
                    <a:lnTo>
                      <a:pt x="3659" y="15621"/>
                    </a:lnTo>
                    <a:lnTo>
                      <a:pt x="3747" y="15744"/>
                    </a:lnTo>
                    <a:lnTo>
                      <a:pt x="3870" y="15832"/>
                    </a:lnTo>
                    <a:lnTo>
                      <a:pt x="4363" y="16149"/>
                    </a:lnTo>
                    <a:lnTo>
                      <a:pt x="4873" y="16413"/>
                    </a:lnTo>
                    <a:lnTo>
                      <a:pt x="5401" y="16641"/>
                    </a:lnTo>
                    <a:lnTo>
                      <a:pt x="5946" y="16835"/>
                    </a:lnTo>
                    <a:lnTo>
                      <a:pt x="6105" y="16870"/>
                    </a:lnTo>
                    <a:lnTo>
                      <a:pt x="6245" y="16870"/>
                    </a:lnTo>
                    <a:lnTo>
                      <a:pt x="6386" y="16835"/>
                    </a:lnTo>
                    <a:lnTo>
                      <a:pt x="6527" y="16764"/>
                    </a:lnTo>
                    <a:lnTo>
                      <a:pt x="6632" y="16694"/>
                    </a:lnTo>
                    <a:lnTo>
                      <a:pt x="6738" y="16588"/>
                    </a:lnTo>
                    <a:lnTo>
                      <a:pt x="6808" y="16448"/>
                    </a:lnTo>
                    <a:lnTo>
                      <a:pt x="6861" y="16307"/>
                    </a:lnTo>
                    <a:lnTo>
                      <a:pt x="7160" y="14988"/>
                    </a:lnTo>
                    <a:lnTo>
                      <a:pt x="7529" y="15058"/>
                    </a:lnTo>
                    <a:lnTo>
                      <a:pt x="7881" y="15093"/>
                    </a:lnTo>
                    <a:lnTo>
                      <a:pt x="8251" y="15128"/>
                    </a:lnTo>
                    <a:lnTo>
                      <a:pt x="8620" y="15146"/>
                    </a:lnTo>
                    <a:lnTo>
                      <a:pt x="8972" y="15128"/>
                    </a:lnTo>
                    <a:lnTo>
                      <a:pt x="9341" y="15093"/>
                    </a:lnTo>
                    <a:lnTo>
                      <a:pt x="9693" y="15040"/>
                    </a:lnTo>
                    <a:lnTo>
                      <a:pt x="10063" y="14970"/>
                    </a:lnTo>
                    <a:lnTo>
                      <a:pt x="10362" y="16289"/>
                    </a:lnTo>
                    <a:lnTo>
                      <a:pt x="10414" y="16430"/>
                    </a:lnTo>
                    <a:lnTo>
                      <a:pt x="10502" y="16571"/>
                    </a:lnTo>
                    <a:lnTo>
                      <a:pt x="10590" y="16676"/>
                    </a:lnTo>
                    <a:lnTo>
                      <a:pt x="10713" y="16747"/>
                    </a:lnTo>
                    <a:lnTo>
                      <a:pt x="10854" y="16817"/>
                    </a:lnTo>
                    <a:lnTo>
                      <a:pt x="10995" y="16835"/>
                    </a:lnTo>
                    <a:lnTo>
                      <a:pt x="11136" y="16835"/>
                    </a:lnTo>
                    <a:lnTo>
                      <a:pt x="11294" y="16817"/>
                    </a:lnTo>
                    <a:lnTo>
                      <a:pt x="11822" y="16606"/>
                    </a:lnTo>
                    <a:lnTo>
                      <a:pt x="12349" y="16377"/>
                    </a:lnTo>
                    <a:lnTo>
                      <a:pt x="12860" y="16113"/>
                    </a:lnTo>
                    <a:lnTo>
                      <a:pt x="13352" y="15814"/>
                    </a:lnTo>
                    <a:lnTo>
                      <a:pt x="13475" y="15709"/>
                    </a:lnTo>
                    <a:lnTo>
                      <a:pt x="13563" y="15586"/>
                    </a:lnTo>
                    <a:lnTo>
                      <a:pt x="13634" y="15463"/>
                    </a:lnTo>
                    <a:lnTo>
                      <a:pt x="13669" y="15322"/>
                    </a:lnTo>
                    <a:lnTo>
                      <a:pt x="13669" y="15181"/>
                    </a:lnTo>
                    <a:lnTo>
                      <a:pt x="13651" y="15023"/>
                    </a:lnTo>
                    <a:lnTo>
                      <a:pt x="13598" y="14900"/>
                    </a:lnTo>
                    <a:lnTo>
                      <a:pt x="13528" y="14759"/>
                    </a:lnTo>
                    <a:lnTo>
                      <a:pt x="12666" y="13703"/>
                    </a:lnTo>
                    <a:lnTo>
                      <a:pt x="12948" y="13475"/>
                    </a:lnTo>
                    <a:lnTo>
                      <a:pt x="13211" y="13229"/>
                    </a:lnTo>
                    <a:lnTo>
                      <a:pt x="13458" y="12965"/>
                    </a:lnTo>
                    <a:lnTo>
                      <a:pt x="13686" y="12666"/>
                    </a:lnTo>
                    <a:lnTo>
                      <a:pt x="13915" y="12367"/>
                    </a:lnTo>
                    <a:lnTo>
                      <a:pt x="14126" y="12068"/>
                    </a:lnTo>
                    <a:lnTo>
                      <a:pt x="14302" y="11751"/>
                    </a:lnTo>
                    <a:lnTo>
                      <a:pt x="14460" y="11434"/>
                    </a:lnTo>
                    <a:lnTo>
                      <a:pt x="15692" y="12015"/>
                    </a:lnTo>
                    <a:lnTo>
                      <a:pt x="15832" y="12068"/>
                    </a:lnTo>
                    <a:lnTo>
                      <a:pt x="15991" y="12085"/>
                    </a:lnTo>
                    <a:lnTo>
                      <a:pt x="16132" y="12085"/>
                    </a:lnTo>
                    <a:lnTo>
                      <a:pt x="16272" y="12032"/>
                    </a:lnTo>
                    <a:lnTo>
                      <a:pt x="16395" y="11962"/>
                    </a:lnTo>
                    <a:lnTo>
                      <a:pt x="16519" y="11874"/>
                    </a:lnTo>
                    <a:lnTo>
                      <a:pt x="16606" y="11751"/>
                    </a:lnTo>
                    <a:lnTo>
                      <a:pt x="16677" y="11628"/>
                    </a:lnTo>
                    <a:lnTo>
                      <a:pt x="16853" y="11082"/>
                    </a:lnTo>
                    <a:lnTo>
                      <a:pt x="16993" y="10520"/>
                    </a:lnTo>
                    <a:lnTo>
                      <a:pt x="17117" y="9957"/>
                    </a:lnTo>
                    <a:lnTo>
                      <a:pt x="17187" y="9376"/>
                    </a:lnTo>
                    <a:lnTo>
                      <a:pt x="17169" y="9218"/>
                    </a:lnTo>
                    <a:lnTo>
                      <a:pt x="17134" y="9077"/>
                    </a:lnTo>
                    <a:lnTo>
                      <a:pt x="17081" y="8954"/>
                    </a:lnTo>
                    <a:lnTo>
                      <a:pt x="16993" y="8831"/>
                    </a:lnTo>
                    <a:lnTo>
                      <a:pt x="16888" y="8725"/>
                    </a:lnTo>
                    <a:lnTo>
                      <a:pt x="16765" y="8655"/>
                    </a:lnTo>
                    <a:lnTo>
                      <a:pt x="16624" y="8620"/>
                    </a:lnTo>
                    <a:lnTo>
                      <a:pt x="16466" y="8602"/>
                    </a:lnTo>
                    <a:lnTo>
                      <a:pt x="15111" y="8602"/>
                    </a:lnTo>
                    <a:lnTo>
                      <a:pt x="15094" y="8233"/>
                    </a:lnTo>
                    <a:lnTo>
                      <a:pt x="15058" y="7881"/>
                    </a:lnTo>
                    <a:lnTo>
                      <a:pt x="15006" y="7511"/>
                    </a:lnTo>
                    <a:lnTo>
                      <a:pt x="14935" y="7160"/>
                    </a:lnTo>
                    <a:lnTo>
                      <a:pt x="14847" y="6808"/>
                    </a:lnTo>
                    <a:lnTo>
                      <a:pt x="14742" y="6456"/>
                    </a:lnTo>
                    <a:lnTo>
                      <a:pt x="14601" y="6104"/>
                    </a:lnTo>
                    <a:lnTo>
                      <a:pt x="14460" y="5770"/>
                    </a:lnTo>
                    <a:lnTo>
                      <a:pt x="15674" y="5189"/>
                    </a:lnTo>
                    <a:lnTo>
                      <a:pt x="15815" y="5101"/>
                    </a:lnTo>
                    <a:lnTo>
                      <a:pt x="15920" y="4996"/>
                    </a:lnTo>
                    <a:lnTo>
                      <a:pt x="15991" y="4873"/>
                    </a:lnTo>
                    <a:lnTo>
                      <a:pt x="16044" y="4750"/>
                    </a:lnTo>
                    <a:lnTo>
                      <a:pt x="16079" y="4609"/>
                    </a:lnTo>
                    <a:lnTo>
                      <a:pt x="16079" y="4451"/>
                    </a:lnTo>
                    <a:lnTo>
                      <a:pt x="16044" y="4310"/>
                    </a:lnTo>
                    <a:lnTo>
                      <a:pt x="15973" y="4169"/>
                    </a:lnTo>
                    <a:lnTo>
                      <a:pt x="15832" y="3958"/>
                    </a:lnTo>
                    <a:lnTo>
                      <a:pt x="15674" y="3712"/>
                    </a:lnTo>
                    <a:lnTo>
                      <a:pt x="15270" y="3202"/>
                    </a:lnTo>
                    <a:lnTo>
                      <a:pt x="14847" y="2691"/>
                    </a:lnTo>
                    <a:lnTo>
                      <a:pt x="14460" y="2269"/>
                    </a:lnTo>
                    <a:lnTo>
                      <a:pt x="14355" y="2181"/>
                    </a:lnTo>
                    <a:lnTo>
                      <a:pt x="14249" y="2129"/>
                    </a:lnTo>
                    <a:lnTo>
                      <a:pt x="14126" y="2093"/>
                    </a:lnTo>
                    <a:lnTo>
                      <a:pt x="14003" y="2093"/>
                    </a:lnTo>
                    <a:lnTo>
                      <a:pt x="13880" y="2111"/>
                    </a:lnTo>
                    <a:lnTo>
                      <a:pt x="13774" y="2164"/>
                    </a:lnTo>
                    <a:lnTo>
                      <a:pt x="13669" y="2217"/>
                    </a:lnTo>
                    <a:lnTo>
                      <a:pt x="13581" y="2322"/>
                    </a:lnTo>
                    <a:lnTo>
                      <a:pt x="12613" y="3501"/>
                    </a:lnTo>
                    <a:lnTo>
                      <a:pt x="12314" y="3272"/>
                    </a:lnTo>
                    <a:lnTo>
                      <a:pt x="11998" y="3061"/>
                    </a:lnTo>
                    <a:lnTo>
                      <a:pt x="11681" y="2885"/>
                    </a:lnTo>
                    <a:lnTo>
                      <a:pt x="11364" y="2727"/>
                    </a:lnTo>
                    <a:lnTo>
                      <a:pt x="11030" y="2568"/>
                    </a:lnTo>
                    <a:lnTo>
                      <a:pt x="10696" y="2445"/>
                    </a:lnTo>
                    <a:lnTo>
                      <a:pt x="10344" y="2340"/>
                    </a:lnTo>
                    <a:lnTo>
                      <a:pt x="10010" y="2252"/>
                    </a:lnTo>
                    <a:lnTo>
                      <a:pt x="10291" y="932"/>
                    </a:lnTo>
                    <a:lnTo>
                      <a:pt x="10309" y="774"/>
                    </a:lnTo>
                    <a:lnTo>
                      <a:pt x="10291" y="633"/>
                    </a:lnTo>
                    <a:lnTo>
                      <a:pt x="10256" y="493"/>
                    </a:lnTo>
                    <a:lnTo>
                      <a:pt x="10186" y="369"/>
                    </a:lnTo>
                    <a:lnTo>
                      <a:pt x="10080" y="246"/>
                    </a:lnTo>
                    <a:lnTo>
                      <a:pt x="9975" y="158"/>
                    </a:lnTo>
                    <a:lnTo>
                      <a:pt x="9834" y="106"/>
                    </a:lnTo>
                    <a:lnTo>
                      <a:pt x="9693" y="70"/>
                    </a:lnTo>
                    <a:lnTo>
                      <a:pt x="9113" y="18"/>
                    </a:lnTo>
                    <a:lnTo>
                      <a:pt x="85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0" name="Google Shape;1180;p30"/>
            <p:cNvSpPr/>
            <p:nvPr/>
          </p:nvSpPr>
          <p:spPr>
            <a:xfrm>
              <a:off x="1192213" y="3330250"/>
              <a:ext cx="115200" cy="115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305" name="Google Shape;305;p18"/>
          <p:cNvGrpSpPr/>
          <p:nvPr/>
        </p:nvGrpSpPr>
        <p:grpSpPr>
          <a:xfrm>
            <a:off x="457200" y="0"/>
            <a:ext cx="4142448" cy="4732014"/>
            <a:chOff x="457200" y="0"/>
            <a:chExt cx="4142448" cy="4732014"/>
          </a:xfrm>
        </p:grpSpPr>
        <p:sp>
          <p:nvSpPr>
            <p:cNvPr id="306" name="Google Shape;306;p18"/>
            <p:cNvSpPr/>
            <p:nvPr/>
          </p:nvSpPr>
          <p:spPr>
            <a:xfrm>
              <a:off x="995914" y="1123701"/>
              <a:ext cx="3596400" cy="3595800"/>
            </a:xfrm>
            <a:prstGeom prst="ellipse">
              <a:avLst/>
            </a:prstGeom>
            <a:solidFill>
              <a:srgbClr val="F9645D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1992447" y="1652385"/>
              <a:ext cx="1602610" cy="3079629"/>
            </a:xfrm>
            <a:custGeom>
              <a:avLst/>
              <a:gdLst/>
              <a:ahLst/>
              <a:cxnLst/>
              <a:rect l="l" t="t" r="r" b="b"/>
              <a:pathLst>
                <a:path w="25610" h="49215" extrusionOk="0">
                  <a:moveTo>
                    <a:pt x="2887" y="1"/>
                  </a:moveTo>
                  <a:lnTo>
                    <a:pt x="2730" y="13"/>
                  </a:lnTo>
                  <a:lnTo>
                    <a:pt x="2573" y="25"/>
                  </a:lnTo>
                  <a:lnTo>
                    <a:pt x="2428" y="61"/>
                  </a:lnTo>
                  <a:lnTo>
                    <a:pt x="2283" y="85"/>
                  </a:lnTo>
                  <a:lnTo>
                    <a:pt x="2139" y="134"/>
                  </a:lnTo>
                  <a:lnTo>
                    <a:pt x="1994" y="182"/>
                  </a:lnTo>
                  <a:lnTo>
                    <a:pt x="1861" y="230"/>
                  </a:lnTo>
                  <a:lnTo>
                    <a:pt x="1595" y="363"/>
                  </a:lnTo>
                  <a:lnTo>
                    <a:pt x="1341" y="520"/>
                  </a:lnTo>
                  <a:lnTo>
                    <a:pt x="1112" y="689"/>
                  </a:lnTo>
                  <a:lnTo>
                    <a:pt x="894" y="882"/>
                  </a:lnTo>
                  <a:lnTo>
                    <a:pt x="689" y="1100"/>
                  </a:lnTo>
                  <a:lnTo>
                    <a:pt x="520" y="1342"/>
                  </a:lnTo>
                  <a:lnTo>
                    <a:pt x="363" y="1583"/>
                  </a:lnTo>
                  <a:lnTo>
                    <a:pt x="242" y="1849"/>
                  </a:lnTo>
                  <a:lnTo>
                    <a:pt x="182" y="1994"/>
                  </a:lnTo>
                  <a:lnTo>
                    <a:pt x="133" y="2139"/>
                  </a:lnTo>
                  <a:lnTo>
                    <a:pt x="97" y="2284"/>
                  </a:lnTo>
                  <a:lnTo>
                    <a:pt x="61" y="2429"/>
                  </a:lnTo>
                  <a:lnTo>
                    <a:pt x="37" y="2574"/>
                  </a:lnTo>
                  <a:lnTo>
                    <a:pt x="12" y="2731"/>
                  </a:lnTo>
                  <a:lnTo>
                    <a:pt x="0" y="2888"/>
                  </a:lnTo>
                  <a:lnTo>
                    <a:pt x="0" y="3033"/>
                  </a:lnTo>
                  <a:lnTo>
                    <a:pt x="0" y="46170"/>
                  </a:lnTo>
                  <a:lnTo>
                    <a:pt x="0" y="46327"/>
                  </a:lnTo>
                  <a:lnTo>
                    <a:pt x="12" y="46484"/>
                  </a:lnTo>
                  <a:lnTo>
                    <a:pt x="37" y="46629"/>
                  </a:lnTo>
                  <a:lnTo>
                    <a:pt x="61" y="46786"/>
                  </a:lnTo>
                  <a:lnTo>
                    <a:pt x="97" y="46931"/>
                  </a:lnTo>
                  <a:lnTo>
                    <a:pt x="133" y="47076"/>
                  </a:lnTo>
                  <a:lnTo>
                    <a:pt x="182" y="47221"/>
                  </a:lnTo>
                  <a:lnTo>
                    <a:pt x="242" y="47354"/>
                  </a:lnTo>
                  <a:lnTo>
                    <a:pt x="363" y="47620"/>
                  </a:lnTo>
                  <a:lnTo>
                    <a:pt x="520" y="47873"/>
                  </a:lnTo>
                  <a:lnTo>
                    <a:pt x="689" y="48103"/>
                  </a:lnTo>
                  <a:lnTo>
                    <a:pt x="894" y="48320"/>
                  </a:lnTo>
                  <a:lnTo>
                    <a:pt x="1112" y="48514"/>
                  </a:lnTo>
                  <a:lnTo>
                    <a:pt x="1341" y="48695"/>
                  </a:lnTo>
                  <a:lnTo>
                    <a:pt x="1595" y="48852"/>
                  </a:lnTo>
                  <a:lnTo>
                    <a:pt x="1861" y="48973"/>
                  </a:lnTo>
                  <a:lnTo>
                    <a:pt x="1994" y="49033"/>
                  </a:lnTo>
                  <a:lnTo>
                    <a:pt x="2139" y="49081"/>
                  </a:lnTo>
                  <a:lnTo>
                    <a:pt x="2283" y="49118"/>
                  </a:lnTo>
                  <a:lnTo>
                    <a:pt x="2428" y="49154"/>
                  </a:lnTo>
                  <a:lnTo>
                    <a:pt x="2573" y="49178"/>
                  </a:lnTo>
                  <a:lnTo>
                    <a:pt x="2730" y="49202"/>
                  </a:lnTo>
                  <a:lnTo>
                    <a:pt x="2887" y="49214"/>
                  </a:lnTo>
                  <a:lnTo>
                    <a:pt x="22723" y="49214"/>
                  </a:lnTo>
                  <a:lnTo>
                    <a:pt x="22868" y="49202"/>
                  </a:lnTo>
                  <a:lnTo>
                    <a:pt x="23025" y="49178"/>
                  </a:lnTo>
                  <a:lnTo>
                    <a:pt x="23170" y="49154"/>
                  </a:lnTo>
                  <a:lnTo>
                    <a:pt x="23327" y="49118"/>
                  </a:lnTo>
                  <a:lnTo>
                    <a:pt x="23472" y="49081"/>
                  </a:lnTo>
                  <a:lnTo>
                    <a:pt x="23604" y="49033"/>
                  </a:lnTo>
                  <a:lnTo>
                    <a:pt x="23749" y="48973"/>
                  </a:lnTo>
                  <a:lnTo>
                    <a:pt x="24015" y="48852"/>
                  </a:lnTo>
                  <a:lnTo>
                    <a:pt x="24269" y="48695"/>
                  </a:lnTo>
                  <a:lnTo>
                    <a:pt x="24498" y="48514"/>
                  </a:lnTo>
                  <a:lnTo>
                    <a:pt x="24716" y="48320"/>
                  </a:lnTo>
                  <a:lnTo>
                    <a:pt x="24909" y="48103"/>
                  </a:lnTo>
                  <a:lnTo>
                    <a:pt x="25090" y="47873"/>
                  </a:lnTo>
                  <a:lnTo>
                    <a:pt x="25235" y="47620"/>
                  </a:lnTo>
                  <a:lnTo>
                    <a:pt x="25368" y="47354"/>
                  </a:lnTo>
                  <a:lnTo>
                    <a:pt x="25416" y="47221"/>
                  </a:lnTo>
                  <a:lnTo>
                    <a:pt x="25465" y="47076"/>
                  </a:lnTo>
                  <a:lnTo>
                    <a:pt x="25513" y="46931"/>
                  </a:lnTo>
                  <a:lnTo>
                    <a:pt x="25537" y="46786"/>
                  </a:lnTo>
                  <a:lnTo>
                    <a:pt x="25574" y="46629"/>
                  </a:lnTo>
                  <a:lnTo>
                    <a:pt x="25586" y="46484"/>
                  </a:lnTo>
                  <a:lnTo>
                    <a:pt x="25598" y="46327"/>
                  </a:lnTo>
                  <a:lnTo>
                    <a:pt x="25610" y="46170"/>
                  </a:lnTo>
                  <a:lnTo>
                    <a:pt x="25610" y="3033"/>
                  </a:lnTo>
                  <a:lnTo>
                    <a:pt x="25598" y="2888"/>
                  </a:lnTo>
                  <a:lnTo>
                    <a:pt x="25586" y="2731"/>
                  </a:lnTo>
                  <a:lnTo>
                    <a:pt x="25574" y="2574"/>
                  </a:lnTo>
                  <a:lnTo>
                    <a:pt x="25537" y="2429"/>
                  </a:lnTo>
                  <a:lnTo>
                    <a:pt x="25513" y="2284"/>
                  </a:lnTo>
                  <a:lnTo>
                    <a:pt x="25465" y="2139"/>
                  </a:lnTo>
                  <a:lnTo>
                    <a:pt x="25416" y="1994"/>
                  </a:lnTo>
                  <a:lnTo>
                    <a:pt x="25368" y="1849"/>
                  </a:lnTo>
                  <a:lnTo>
                    <a:pt x="25235" y="1583"/>
                  </a:lnTo>
                  <a:lnTo>
                    <a:pt x="25090" y="1342"/>
                  </a:lnTo>
                  <a:lnTo>
                    <a:pt x="24909" y="1100"/>
                  </a:lnTo>
                  <a:lnTo>
                    <a:pt x="24716" y="882"/>
                  </a:lnTo>
                  <a:lnTo>
                    <a:pt x="24498" y="689"/>
                  </a:lnTo>
                  <a:lnTo>
                    <a:pt x="24269" y="520"/>
                  </a:lnTo>
                  <a:lnTo>
                    <a:pt x="24015" y="363"/>
                  </a:lnTo>
                  <a:lnTo>
                    <a:pt x="23749" y="230"/>
                  </a:lnTo>
                  <a:lnTo>
                    <a:pt x="23604" y="182"/>
                  </a:lnTo>
                  <a:lnTo>
                    <a:pt x="23472" y="134"/>
                  </a:lnTo>
                  <a:lnTo>
                    <a:pt x="23327" y="85"/>
                  </a:lnTo>
                  <a:lnTo>
                    <a:pt x="23170" y="61"/>
                  </a:lnTo>
                  <a:lnTo>
                    <a:pt x="23025" y="25"/>
                  </a:lnTo>
                  <a:lnTo>
                    <a:pt x="22868" y="13"/>
                  </a:lnTo>
                  <a:lnTo>
                    <a:pt x="2272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1992447" y="1652385"/>
              <a:ext cx="1602610" cy="3079629"/>
            </a:xfrm>
            <a:custGeom>
              <a:avLst/>
              <a:gdLst/>
              <a:ahLst/>
              <a:cxnLst/>
              <a:rect l="l" t="t" r="r" b="b"/>
              <a:pathLst>
                <a:path w="25610" h="49215" fill="none" extrusionOk="0">
                  <a:moveTo>
                    <a:pt x="22566" y="49214"/>
                  </a:moveTo>
                  <a:lnTo>
                    <a:pt x="3044" y="49214"/>
                  </a:lnTo>
                  <a:lnTo>
                    <a:pt x="3044" y="49214"/>
                  </a:lnTo>
                  <a:lnTo>
                    <a:pt x="2887" y="49214"/>
                  </a:lnTo>
                  <a:lnTo>
                    <a:pt x="2730" y="49202"/>
                  </a:lnTo>
                  <a:lnTo>
                    <a:pt x="2573" y="49178"/>
                  </a:lnTo>
                  <a:lnTo>
                    <a:pt x="2428" y="49154"/>
                  </a:lnTo>
                  <a:lnTo>
                    <a:pt x="2283" y="49118"/>
                  </a:lnTo>
                  <a:lnTo>
                    <a:pt x="2139" y="49081"/>
                  </a:lnTo>
                  <a:lnTo>
                    <a:pt x="1994" y="49033"/>
                  </a:lnTo>
                  <a:lnTo>
                    <a:pt x="1861" y="48973"/>
                  </a:lnTo>
                  <a:lnTo>
                    <a:pt x="1595" y="48852"/>
                  </a:lnTo>
                  <a:lnTo>
                    <a:pt x="1341" y="48695"/>
                  </a:lnTo>
                  <a:lnTo>
                    <a:pt x="1112" y="48514"/>
                  </a:lnTo>
                  <a:lnTo>
                    <a:pt x="894" y="48320"/>
                  </a:lnTo>
                  <a:lnTo>
                    <a:pt x="689" y="48103"/>
                  </a:lnTo>
                  <a:lnTo>
                    <a:pt x="520" y="47873"/>
                  </a:lnTo>
                  <a:lnTo>
                    <a:pt x="363" y="47620"/>
                  </a:lnTo>
                  <a:lnTo>
                    <a:pt x="242" y="47354"/>
                  </a:lnTo>
                  <a:lnTo>
                    <a:pt x="182" y="47221"/>
                  </a:lnTo>
                  <a:lnTo>
                    <a:pt x="133" y="47076"/>
                  </a:lnTo>
                  <a:lnTo>
                    <a:pt x="97" y="46931"/>
                  </a:lnTo>
                  <a:lnTo>
                    <a:pt x="61" y="46786"/>
                  </a:lnTo>
                  <a:lnTo>
                    <a:pt x="37" y="46629"/>
                  </a:lnTo>
                  <a:lnTo>
                    <a:pt x="12" y="46484"/>
                  </a:lnTo>
                  <a:lnTo>
                    <a:pt x="0" y="46327"/>
                  </a:lnTo>
                  <a:lnTo>
                    <a:pt x="0" y="46170"/>
                  </a:lnTo>
                  <a:lnTo>
                    <a:pt x="0" y="3033"/>
                  </a:lnTo>
                  <a:lnTo>
                    <a:pt x="0" y="3033"/>
                  </a:lnTo>
                  <a:lnTo>
                    <a:pt x="0" y="2888"/>
                  </a:lnTo>
                  <a:lnTo>
                    <a:pt x="12" y="2731"/>
                  </a:lnTo>
                  <a:lnTo>
                    <a:pt x="37" y="2574"/>
                  </a:lnTo>
                  <a:lnTo>
                    <a:pt x="61" y="2429"/>
                  </a:lnTo>
                  <a:lnTo>
                    <a:pt x="97" y="2284"/>
                  </a:lnTo>
                  <a:lnTo>
                    <a:pt x="133" y="2139"/>
                  </a:lnTo>
                  <a:lnTo>
                    <a:pt x="182" y="1994"/>
                  </a:lnTo>
                  <a:lnTo>
                    <a:pt x="242" y="1849"/>
                  </a:lnTo>
                  <a:lnTo>
                    <a:pt x="363" y="1583"/>
                  </a:lnTo>
                  <a:lnTo>
                    <a:pt x="520" y="1342"/>
                  </a:lnTo>
                  <a:lnTo>
                    <a:pt x="689" y="1100"/>
                  </a:lnTo>
                  <a:lnTo>
                    <a:pt x="894" y="882"/>
                  </a:lnTo>
                  <a:lnTo>
                    <a:pt x="1112" y="689"/>
                  </a:lnTo>
                  <a:lnTo>
                    <a:pt x="1341" y="520"/>
                  </a:lnTo>
                  <a:lnTo>
                    <a:pt x="1595" y="363"/>
                  </a:lnTo>
                  <a:lnTo>
                    <a:pt x="1861" y="230"/>
                  </a:lnTo>
                  <a:lnTo>
                    <a:pt x="1994" y="182"/>
                  </a:lnTo>
                  <a:lnTo>
                    <a:pt x="2139" y="134"/>
                  </a:lnTo>
                  <a:lnTo>
                    <a:pt x="2283" y="85"/>
                  </a:lnTo>
                  <a:lnTo>
                    <a:pt x="2428" y="61"/>
                  </a:lnTo>
                  <a:lnTo>
                    <a:pt x="2573" y="25"/>
                  </a:lnTo>
                  <a:lnTo>
                    <a:pt x="2730" y="13"/>
                  </a:lnTo>
                  <a:lnTo>
                    <a:pt x="2887" y="1"/>
                  </a:lnTo>
                  <a:lnTo>
                    <a:pt x="3044" y="1"/>
                  </a:lnTo>
                  <a:lnTo>
                    <a:pt x="22566" y="1"/>
                  </a:lnTo>
                  <a:lnTo>
                    <a:pt x="22566" y="1"/>
                  </a:lnTo>
                  <a:lnTo>
                    <a:pt x="22723" y="1"/>
                  </a:lnTo>
                  <a:lnTo>
                    <a:pt x="22868" y="13"/>
                  </a:lnTo>
                  <a:lnTo>
                    <a:pt x="23025" y="25"/>
                  </a:lnTo>
                  <a:lnTo>
                    <a:pt x="23170" y="61"/>
                  </a:lnTo>
                  <a:lnTo>
                    <a:pt x="23327" y="85"/>
                  </a:lnTo>
                  <a:lnTo>
                    <a:pt x="23472" y="134"/>
                  </a:lnTo>
                  <a:lnTo>
                    <a:pt x="23604" y="182"/>
                  </a:lnTo>
                  <a:lnTo>
                    <a:pt x="23749" y="230"/>
                  </a:lnTo>
                  <a:lnTo>
                    <a:pt x="24015" y="363"/>
                  </a:lnTo>
                  <a:lnTo>
                    <a:pt x="24269" y="520"/>
                  </a:lnTo>
                  <a:lnTo>
                    <a:pt x="24498" y="689"/>
                  </a:lnTo>
                  <a:lnTo>
                    <a:pt x="24716" y="882"/>
                  </a:lnTo>
                  <a:lnTo>
                    <a:pt x="24909" y="1100"/>
                  </a:lnTo>
                  <a:lnTo>
                    <a:pt x="25090" y="1342"/>
                  </a:lnTo>
                  <a:lnTo>
                    <a:pt x="25235" y="1583"/>
                  </a:lnTo>
                  <a:lnTo>
                    <a:pt x="25368" y="1849"/>
                  </a:lnTo>
                  <a:lnTo>
                    <a:pt x="25416" y="1994"/>
                  </a:lnTo>
                  <a:lnTo>
                    <a:pt x="25465" y="2139"/>
                  </a:lnTo>
                  <a:lnTo>
                    <a:pt x="25513" y="2284"/>
                  </a:lnTo>
                  <a:lnTo>
                    <a:pt x="25537" y="2429"/>
                  </a:lnTo>
                  <a:lnTo>
                    <a:pt x="25574" y="2574"/>
                  </a:lnTo>
                  <a:lnTo>
                    <a:pt x="25586" y="2731"/>
                  </a:lnTo>
                  <a:lnTo>
                    <a:pt x="25598" y="2888"/>
                  </a:lnTo>
                  <a:lnTo>
                    <a:pt x="25610" y="3033"/>
                  </a:lnTo>
                  <a:lnTo>
                    <a:pt x="25610" y="46170"/>
                  </a:lnTo>
                  <a:lnTo>
                    <a:pt x="25610" y="46170"/>
                  </a:lnTo>
                  <a:lnTo>
                    <a:pt x="25598" y="46327"/>
                  </a:lnTo>
                  <a:lnTo>
                    <a:pt x="25586" y="46484"/>
                  </a:lnTo>
                  <a:lnTo>
                    <a:pt x="25574" y="46629"/>
                  </a:lnTo>
                  <a:lnTo>
                    <a:pt x="25537" y="46786"/>
                  </a:lnTo>
                  <a:lnTo>
                    <a:pt x="25513" y="46931"/>
                  </a:lnTo>
                  <a:lnTo>
                    <a:pt x="25465" y="47076"/>
                  </a:lnTo>
                  <a:lnTo>
                    <a:pt x="25416" y="47221"/>
                  </a:lnTo>
                  <a:lnTo>
                    <a:pt x="25368" y="47354"/>
                  </a:lnTo>
                  <a:lnTo>
                    <a:pt x="25235" y="47620"/>
                  </a:lnTo>
                  <a:lnTo>
                    <a:pt x="25090" y="47873"/>
                  </a:lnTo>
                  <a:lnTo>
                    <a:pt x="24909" y="48103"/>
                  </a:lnTo>
                  <a:lnTo>
                    <a:pt x="24716" y="48320"/>
                  </a:lnTo>
                  <a:lnTo>
                    <a:pt x="24498" y="48514"/>
                  </a:lnTo>
                  <a:lnTo>
                    <a:pt x="24269" y="48695"/>
                  </a:lnTo>
                  <a:lnTo>
                    <a:pt x="24015" y="48852"/>
                  </a:lnTo>
                  <a:lnTo>
                    <a:pt x="23749" y="48973"/>
                  </a:lnTo>
                  <a:lnTo>
                    <a:pt x="23604" y="49033"/>
                  </a:lnTo>
                  <a:lnTo>
                    <a:pt x="23472" y="49081"/>
                  </a:lnTo>
                  <a:lnTo>
                    <a:pt x="23327" y="49118"/>
                  </a:lnTo>
                  <a:lnTo>
                    <a:pt x="23170" y="49154"/>
                  </a:lnTo>
                  <a:lnTo>
                    <a:pt x="23025" y="49178"/>
                  </a:lnTo>
                  <a:lnTo>
                    <a:pt x="22868" y="49202"/>
                  </a:lnTo>
                  <a:lnTo>
                    <a:pt x="22723" y="49214"/>
                  </a:lnTo>
                  <a:lnTo>
                    <a:pt x="22566" y="4921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2105084" y="1957757"/>
              <a:ext cx="1376580" cy="2468083"/>
            </a:xfrm>
            <a:custGeom>
              <a:avLst/>
              <a:gdLst/>
              <a:ahLst/>
              <a:cxnLst/>
              <a:rect l="l" t="t" r="r" b="b"/>
              <a:pathLst>
                <a:path w="21998" h="39442" extrusionOk="0">
                  <a:moveTo>
                    <a:pt x="0" y="1"/>
                  </a:moveTo>
                  <a:lnTo>
                    <a:pt x="0" y="39442"/>
                  </a:lnTo>
                  <a:lnTo>
                    <a:pt x="21998" y="39442"/>
                  </a:lnTo>
                  <a:lnTo>
                    <a:pt x="219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8"/>
            <p:cNvSpPr/>
            <p:nvPr/>
          </p:nvSpPr>
          <p:spPr>
            <a:xfrm>
              <a:off x="2105084" y="1957757"/>
              <a:ext cx="1376580" cy="2468083"/>
            </a:xfrm>
            <a:custGeom>
              <a:avLst/>
              <a:gdLst/>
              <a:ahLst/>
              <a:cxnLst/>
              <a:rect l="l" t="t" r="r" b="b"/>
              <a:pathLst>
                <a:path w="21998" h="39442" fill="none" extrusionOk="0">
                  <a:moveTo>
                    <a:pt x="21998" y="39442"/>
                  </a:moveTo>
                  <a:lnTo>
                    <a:pt x="0" y="39442"/>
                  </a:lnTo>
                  <a:lnTo>
                    <a:pt x="0" y="1"/>
                  </a:lnTo>
                  <a:lnTo>
                    <a:pt x="21998" y="1"/>
                  </a:lnTo>
                  <a:lnTo>
                    <a:pt x="21998" y="394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2701499" y="4491590"/>
              <a:ext cx="183728" cy="183783"/>
            </a:xfrm>
            <a:custGeom>
              <a:avLst/>
              <a:gdLst/>
              <a:ahLst/>
              <a:cxnLst/>
              <a:rect l="l" t="t" r="r" b="b"/>
              <a:pathLst>
                <a:path w="2936" h="2937" extrusionOk="0">
                  <a:moveTo>
                    <a:pt x="1474" y="1"/>
                  </a:moveTo>
                  <a:lnTo>
                    <a:pt x="1317" y="13"/>
                  </a:lnTo>
                  <a:lnTo>
                    <a:pt x="1172" y="25"/>
                  </a:lnTo>
                  <a:lnTo>
                    <a:pt x="1039" y="61"/>
                  </a:lnTo>
                  <a:lnTo>
                    <a:pt x="894" y="109"/>
                  </a:lnTo>
                  <a:lnTo>
                    <a:pt x="773" y="182"/>
                  </a:lnTo>
                  <a:lnTo>
                    <a:pt x="653" y="254"/>
                  </a:lnTo>
                  <a:lnTo>
                    <a:pt x="544" y="339"/>
                  </a:lnTo>
                  <a:lnTo>
                    <a:pt x="435" y="436"/>
                  </a:lnTo>
                  <a:lnTo>
                    <a:pt x="339" y="532"/>
                  </a:lnTo>
                  <a:lnTo>
                    <a:pt x="254" y="641"/>
                  </a:lnTo>
                  <a:lnTo>
                    <a:pt x="182" y="762"/>
                  </a:lnTo>
                  <a:lnTo>
                    <a:pt x="121" y="895"/>
                  </a:lnTo>
                  <a:lnTo>
                    <a:pt x="73" y="1028"/>
                  </a:lnTo>
                  <a:lnTo>
                    <a:pt x="37" y="1172"/>
                  </a:lnTo>
                  <a:lnTo>
                    <a:pt x="12" y="1317"/>
                  </a:lnTo>
                  <a:lnTo>
                    <a:pt x="0" y="1462"/>
                  </a:lnTo>
                  <a:lnTo>
                    <a:pt x="12" y="1619"/>
                  </a:lnTo>
                  <a:lnTo>
                    <a:pt x="37" y="1764"/>
                  </a:lnTo>
                  <a:lnTo>
                    <a:pt x="73" y="1897"/>
                  </a:lnTo>
                  <a:lnTo>
                    <a:pt x="121" y="2042"/>
                  </a:lnTo>
                  <a:lnTo>
                    <a:pt x="182" y="2163"/>
                  </a:lnTo>
                  <a:lnTo>
                    <a:pt x="254" y="2284"/>
                  </a:lnTo>
                  <a:lnTo>
                    <a:pt x="339" y="2405"/>
                  </a:lnTo>
                  <a:lnTo>
                    <a:pt x="435" y="2501"/>
                  </a:lnTo>
                  <a:lnTo>
                    <a:pt x="544" y="2598"/>
                  </a:lnTo>
                  <a:lnTo>
                    <a:pt x="653" y="2682"/>
                  </a:lnTo>
                  <a:lnTo>
                    <a:pt x="773" y="2755"/>
                  </a:lnTo>
                  <a:lnTo>
                    <a:pt x="894" y="2815"/>
                  </a:lnTo>
                  <a:lnTo>
                    <a:pt x="1039" y="2864"/>
                  </a:lnTo>
                  <a:lnTo>
                    <a:pt x="1172" y="2900"/>
                  </a:lnTo>
                  <a:lnTo>
                    <a:pt x="1317" y="2924"/>
                  </a:lnTo>
                  <a:lnTo>
                    <a:pt x="1474" y="2936"/>
                  </a:lnTo>
                  <a:lnTo>
                    <a:pt x="1619" y="2924"/>
                  </a:lnTo>
                  <a:lnTo>
                    <a:pt x="1764" y="2900"/>
                  </a:lnTo>
                  <a:lnTo>
                    <a:pt x="1909" y="2864"/>
                  </a:lnTo>
                  <a:lnTo>
                    <a:pt x="2042" y="2815"/>
                  </a:lnTo>
                  <a:lnTo>
                    <a:pt x="2175" y="2755"/>
                  </a:lnTo>
                  <a:lnTo>
                    <a:pt x="2295" y="2682"/>
                  </a:lnTo>
                  <a:lnTo>
                    <a:pt x="2404" y="2598"/>
                  </a:lnTo>
                  <a:lnTo>
                    <a:pt x="2513" y="2501"/>
                  </a:lnTo>
                  <a:lnTo>
                    <a:pt x="2597" y="2405"/>
                  </a:lnTo>
                  <a:lnTo>
                    <a:pt x="2682" y="2284"/>
                  </a:lnTo>
                  <a:lnTo>
                    <a:pt x="2767" y="2163"/>
                  </a:lnTo>
                  <a:lnTo>
                    <a:pt x="2827" y="2042"/>
                  </a:lnTo>
                  <a:lnTo>
                    <a:pt x="2875" y="1897"/>
                  </a:lnTo>
                  <a:lnTo>
                    <a:pt x="2912" y="1764"/>
                  </a:lnTo>
                  <a:lnTo>
                    <a:pt x="2936" y="1619"/>
                  </a:lnTo>
                  <a:lnTo>
                    <a:pt x="2936" y="1462"/>
                  </a:lnTo>
                  <a:lnTo>
                    <a:pt x="2936" y="1317"/>
                  </a:lnTo>
                  <a:lnTo>
                    <a:pt x="2912" y="1172"/>
                  </a:lnTo>
                  <a:lnTo>
                    <a:pt x="2875" y="1028"/>
                  </a:lnTo>
                  <a:lnTo>
                    <a:pt x="2827" y="895"/>
                  </a:lnTo>
                  <a:lnTo>
                    <a:pt x="2767" y="762"/>
                  </a:lnTo>
                  <a:lnTo>
                    <a:pt x="2682" y="641"/>
                  </a:lnTo>
                  <a:lnTo>
                    <a:pt x="2597" y="532"/>
                  </a:lnTo>
                  <a:lnTo>
                    <a:pt x="2513" y="436"/>
                  </a:lnTo>
                  <a:lnTo>
                    <a:pt x="2404" y="339"/>
                  </a:lnTo>
                  <a:lnTo>
                    <a:pt x="2295" y="254"/>
                  </a:lnTo>
                  <a:lnTo>
                    <a:pt x="2175" y="182"/>
                  </a:lnTo>
                  <a:lnTo>
                    <a:pt x="2042" y="109"/>
                  </a:lnTo>
                  <a:lnTo>
                    <a:pt x="1909" y="61"/>
                  </a:lnTo>
                  <a:lnTo>
                    <a:pt x="1764" y="25"/>
                  </a:lnTo>
                  <a:lnTo>
                    <a:pt x="1619" y="13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8"/>
            <p:cNvSpPr/>
            <p:nvPr/>
          </p:nvSpPr>
          <p:spPr>
            <a:xfrm>
              <a:off x="2634230" y="1819464"/>
              <a:ext cx="319020" cy="46931"/>
            </a:xfrm>
            <a:custGeom>
              <a:avLst/>
              <a:gdLst/>
              <a:ahLst/>
              <a:cxnLst/>
              <a:rect l="l" t="t" r="r" b="b"/>
              <a:pathLst>
                <a:path w="5098" h="750" extrusionOk="0">
                  <a:moveTo>
                    <a:pt x="363" y="0"/>
                  </a:moveTo>
                  <a:lnTo>
                    <a:pt x="290" y="12"/>
                  </a:lnTo>
                  <a:lnTo>
                    <a:pt x="218" y="24"/>
                  </a:lnTo>
                  <a:lnTo>
                    <a:pt x="157" y="61"/>
                  </a:lnTo>
                  <a:lnTo>
                    <a:pt x="109" y="109"/>
                  </a:lnTo>
                  <a:lnTo>
                    <a:pt x="61" y="169"/>
                  </a:lnTo>
                  <a:lnTo>
                    <a:pt x="24" y="230"/>
                  </a:lnTo>
                  <a:lnTo>
                    <a:pt x="0" y="302"/>
                  </a:lnTo>
                  <a:lnTo>
                    <a:pt x="0" y="375"/>
                  </a:lnTo>
                  <a:lnTo>
                    <a:pt x="0" y="447"/>
                  </a:lnTo>
                  <a:lnTo>
                    <a:pt x="24" y="520"/>
                  </a:lnTo>
                  <a:lnTo>
                    <a:pt x="61" y="580"/>
                  </a:lnTo>
                  <a:lnTo>
                    <a:pt x="109" y="641"/>
                  </a:lnTo>
                  <a:lnTo>
                    <a:pt x="157" y="689"/>
                  </a:lnTo>
                  <a:lnTo>
                    <a:pt x="218" y="713"/>
                  </a:lnTo>
                  <a:lnTo>
                    <a:pt x="290" y="737"/>
                  </a:lnTo>
                  <a:lnTo>
                    <a:pt x="363" y="749"/>
                  </a:lnTo>
                  <a:lnTo>
                    <a:pt x="4723" y="749"/>
                  </a:lnTo>
                  <a:lnTo>
                    <a:pt x="4796" y="737"/>
                  </a:lnTo>
                  <a:lnTo>
                    <a:pt x="4868" y="713"/>
                  </a:lnTo>
                  <a:lnTo>
                    <a:pt x="4929" y="689"/>
                  </a:lnTo>
                  <a:lnTo>
                    <a:pt x="4989" y="641"/>
                  </a:lnTo>
                  <a:lnTo>
                    <a:pt x="5038" y="580"/>
                  </a:lnTo>
                  <a:lnTo>
                    <a:pt x="5074" y="520"/>
                  </a:lnTo>
                  <a:lnTo>
                    <a:pt x="5086" y="447"/>
                  </a:lnTo>
                  <a:lnTo>
                    <a:pt x="5098" y="375"/>
                  </a:lnTo>
                  <a:lnTo>
                    <a:pt x="5086" y="302"/>
                  </a:lnTo>
                  <a:lnTo>
                    <a:pt x="5074" y="230"/>
                  </a:lnTo>
                  <a:lnTo>
                    <a:pt x="5038" y="169"/>
                  </a:lnTo>
                  <a:lnTo>
                    <a:pt x="4989" y="109"/>
                  </a:lnTo>
                  <a:lnTo>
                    <a:pt x="4929" y="61"/>
                  </a:lnTo>
                  <a:lnTo>
                    <a:pt x="4868" y="24"/>
                  </a:lnTo>
                  <a:lnTo>
                    <a:pt x="4796" y="12"/>
                  </a:lnTo>
                  <a:lnTo>
                    <a:pt x="47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8"/>
            <p:cNvSpPr/>
            <p:nvPr/>
          </p:nvSpPr>
          <p:spPr>
            <a:xfrm>
              <a:off x="2306893" y="3195951"/>
              <a:ext cx="682658" cy="82474"/>
            </a:xfrm>
            <a:custGeom>
              <a:avLst/>
              <a:gdLst/>
              <a:ahLst/>
              <a:cxnLst/>
              <a:rect l="l" t="t" r="r" b="b"/>
              <a:pathLst>
                <a:path w="10909" h="1318" extrusionOk="0">
                  <a:moveTo>
                    <a:pt x="653" y="1"/>
                  </a:moveTo>
                  <a:lnTo>
                    <a:pt x="520" y="13"/>
                  </a:lnTo>
                  <a:lnTo>
                    <a:pt x="399" y="49"/>
                  </a:lnTo>
                  <a:lnTo>
                    <a:pt x="291" y="110"/>
                  </a:lnTo>
                  <a:lnTo>
                    <a:pt x="194" y="194"/>
                  </a:lnTo>
                  <a:lnTo>
                    <a:pt x="109" y="291"/>
                  </a:lnTo>
                  <a:lnTo>
                    <a:pt x="49" y="399"/>
                  </a:lnTo>
                  <a:lnTo>
                    <a:pt x="13" y="532"/>
                  </a:lnTo>
                  <a:lnTo>
                    <a:pt x="1" y="665"/>
                  </a:lnTo>
                  <a:lnTo>
                    <a:pt x="13" y="798"/>
                  </a:lnTo>
                  <a:lnTo>
                    <a:pt x="49" y="919"/>
                  </a:lnTo>
                  <a:lnTo>
                    <a:pt x="109" y="1028"/>
                  </a:lnTo>
                  <a:lnTo>
                    <a:pt x="194" y="1124"/>
                  </a:lnTo>
                  <a:lnTo>
                    <a:pt x="291" y="1209"/>
                  </a:lnTo>
                  <a:lnTo>
                    <a:pt x="399" y="1269"/>
                  </a:lnTo>
                  <a:lnTo>
                    <a:pt x="520" y="1305"/>
                  </a:lnTo>
                  <a:lnTo>
                    <a:pt x="653" y="1318"/>
                  </a:lnTo>
                  <a:lnTo>
                    <a:pt x="10244" y="1318"/>
                  </a:lnTo>
                  <a:lnTo>
                    <a:pt x="10377" y="1305"/>
                  </a:lnTo>
                  <a:lnTo>
                    <a:pt x="10498" y="1269"/>
                  </a:lnTo>
                  <a:lnTo>
                    <a:pt x="10619" y="1209"/>
                  </a:lnTo>
                  <a:lnTo>
                    <a:pt x="10715" y="1124"/>
                  </a:lnTo>
                  <a:lnTo>
                    <a:pt x="10788" y="1028"/>
                  </a:lnTo>
                  <a:lnTo>
                    <a:pt x="10848" y="919"/>
                  </a:lnTo>
                  <a:lnTo>
                    <a:pt x="10885" y="798"/>
                  </a:lnTo>
                  <a:lnTo>
                    <a:pt x="10909" y="665"/>
                  </a:lnTo>
                  <a:lnTo>
                    <a:pt x="10885" y="532"/>
                  </a:lnTo>
                  <a:lnTo>
                    <a:pt x="10848" y="399"/>
                  </a:lnTo>
                  <a:lnTo>
                    <a:pt x="10788" y="291"/>
                  </a:lnTo>
                  <a:lnTo>
                    <a:pt x="10715" y="194"/>
                  </a:lnTo>
                  <a:lnTo>
                    <a:pt x="10619" y="110"/>
                  </a:lnTo>
                  <a:lnTo>
                    <a:pt x="10498" y="49"/>
                  </a:lnTo>
                  <a:lnTo>
                    <a:pt x="10377" y="13"/>
                  </a:lnTo>
                  <a:lnTo>
                    <a:pt x="102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2306893" y="3350201"/>
              <a:ext cx="409757" cy="82411"/>
            </a:xfrm>
            <a:custGeom>
              <a:avLst/>
              <a:gdLst/>
              <a:ahLst/>
              <a:cxnLst/>
              <a:rect l="l" t="t" r="r" b="b"/>
              <a:pathLst>
                <a:path w="6548" h="1317" extrusionOk="0">
                  <a:moveTo>
                    <a:pt x="653" y="0"/>
                  </a:moveTo>
                  <a:lnTo>
                    <a:pt x="520" y="12"/>
                  </a:lnTo>
                  <a:lnTo>
                    <a:pt x="399" y="48"/>
                  </a:lnTo>
                  <a:lnTo>
                    <a:pt x="291" y="109"/>
                  </a:lnTo>
                  <a:lnTo>
                    <a:pt x="194" y="193"/>
                  </a:lnTo>
                  <a:lnTo>
                    <a:pt x="109" y="290"/>
                  </a:lnTo>
                  <a:lnTo>
                    <a:pt x="49" y="399"/>
                  </a:lnTo>
                  <a:lnTo>
                    <a:pt x="13" y="520"/>
                  </a:lnTo>
                  <a:lnTo>
                    <a:pt x="1" y="652"/>
                  </a:lnTo>
                  <a:lnTo>
                    <a:pt x="13" y="785"/>
                  </a:lnTo>
                  <a:lnTo>
                    <a:pt x="49" y="918"/>
                  </a:lnTo>
                  <a:lnTo>
                    <a:pt x="109" y="1027"/>
                  </a:lnTo>
                  <a:lnTo>
                    <a:pt x="194" y="1124"/>
                  </a:lnTo>
                  <a:lnTo>
                    <a:pt x="291" y="1208"/>
                  </a:lnTo>
                  <a:lnTo>
                    <a:pt x="399" y="1268"/>
                  </a:lnTo>
                  <a:lnTo>
                    <a:pt x="520" y="1305"/>
                  </a:lnTo>
                  <a:lnTo>
                    <a:pt x="653" y="1317"/>
                  </a:lnTo>
                  <a:lnTo>
                    <a:pt x="5896" y="1317"/>
                  </a:lnTo>
                  <a:lnTo>
                    <a:pt x="6028" y="1305"/>
                  </a:lnTo>
                  <a:lnTo>
                    <a:pt x="6149" y="1268"/>
                  </a:lnTo>
                  <a:lnTo>
                    <a:pt x="6258" y="1208"/>
                  </a:lnTo>
                  <a:lnTo>
                    <a:pt x="6355" y="1124"/>
                  </a:lnTo>
                  <a:lnTo>
                    <a:pt x="6439" y="1027"/>
                  </a:lnTo>
                  <a:lnTo>
                    <a:pt x="6500" y="918"/>
                  </a:lnTo>
                  <a:lnTo>
                    <a:pt x="6536" y="785"/>
                  </a:lnTo>
                  <a:lnTo>
                    <a:pt x="6548" y="652"/>
                  </a:lnTo>
                  <a:lnTo>
                    <a:pt x="6536" y="520"/>
                  </a:lnTo>
                  <a:lnTo>
                    <a:pt x="6500" y="399"/>
                  </a:lnTo>
                  <a:lnTo>
                    <a:pt x="6439" y="290"/>
                  </a:lnTo>
                  <a:lnTo>
                    <a:pt x="6355" y="193"/>
                  </a:lnTo>
                  <a:lnTo>
                    <a:pt x="6258" y="109"/>
                  </a:lnTo>
                  <a:lnTo>
                    <a:pt x="6149" y="48"/>
                  </a:lnTo>
                  <a:lnTo>
                    <a:pt x="6028" y="12"/>
                  </a:lnTo>
                  <a:lnTo>
                    <a:pt x="58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2306893" y="3570157"/>
              <a:ext cx="957811" cy="38609"/>
            </a:xfrm>
            <a:custGeom>
              <a:avLst/>
              <a:gdLst/>
              <a:ahLst/>
              <a:cxnLst/>
              <a:rect l="l" t="t" r="r" b="b"/>
              <a:pathLst>
                <a:path w="15306" h="617" extrusionOk="0">
                  <a:moveTo>
                    <a:pt x="303" y="0"/>
                  </a:moveTo>
                  <a:lnTo>
                    <a:pt x="242" y="12"/>
                  </a:lnTo>
                  <a:lnTo>
                    <a:pt x="182" y="25"/>
                  </a:lnTo>
                  <a:lnTo>
                    <a:pt x="133" y="49"/>
                  </a:lnTo>
                  <a:lnTo>
                    <a:pt x="85" y="85"/>
                  </a:lnTo>
                  <a:lnTo>
                    <a:pt x="49" y="133"/>
                  </a:lnTo>
                  <a:lnTo>
                    <a:pt x="25" y="194"/>
                  </a:lnTo>
                  <a:lnTo>
                    <a:pt x="1" y="242"/>
                  </a:lnTo>
                  <a:lnTo>
                    <a:pt x="1" y="314"/>
                  </a:lnTo>
                  <a:lnTo>
                    <a:pt x="1" y="375"/>
                  </a:lnTo>
                  <a:lnTo>
                    <a:pt x="25" y="423"/>
                  </a:lnTo>
                  <a:lnTo>
                    <a:pt x="49" y="484"/>
                  </a:lnTo>
                  <a:lnTo>
                    <a:pt x="85" y="532"/>
                  </a:lnTo>
                  <a:lnTo>
                    <a:pt x="133" y="568"/>
                  </a:lnTo>
                  <a:lnTo>
                    <a:pt x="182" y="592"/>
                  </a:lnTo>
                  <a:lnTo>
                    <a:pt x="242" y="604"/>
                  </a:lnTo>
                  <a:lnTo>
                    <a:pt x="303" y="616"/>
                  </a:lnTo>
                  <a:lnTo>
                    <a:pt x="14992" y="616"/>
                  </a:lnTo>
                  <a:lnTo>
                    <a:pt x="15052" y="604"/>
                  </a:lnTo>
                  <a:lnTo>
                    <a:pt x="15113" y="592"/>
                  </a:lnTo>
                  <a:lnTo>
                    <a:pt x="15161" y="568"/>
                  </a:lnTo>
                  <a:lnTo>
                    <a:pt x="15209" y="532"/>
                  </a:lnTo>
                  <a:lnTo>
                    <a:pt x="15245" y="484"/>
                  </a:lnTo>
                  <a:lnTo>
                    <a:pt x="15282" y="423"/>
                  </a:lnTo>
                  <a:lnTo>
                    <a:pt x="15294" y="375"/>
                  </a:lnTo>
                  <a:lnTo>
                    <a:pt x="15306" y="314"/>
                  </a:lnTo>
                  <a:lnTo>
                    <a:pt x="15294" y="242"/>
                  </a:lnTo>
                  <a:lnTo>
                    <a:pt x="15282" y="194"/>
                  </a:lnTo>
                  <a:lnTo>
                    <a:pt x="15245" y="133"/>
                  </a:lnTo>
                  <a:lnTo>
                    <a:pt x="15209" y="85"/>
                  </a:lnTo>
                  <a:lnTo>
                    <a:pt x="15161" y="49"/>
                  </a:lnTo>
                  <a:lnTo>
                    <a:pt x="15113" y="25"/>
                  </a:lnTo>
                  <a:lnTo>
                    <a:pt x="15052" y="12"/>
                  </a:lnTo>
                  <a:lnTo>
                    <a:pt x="149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8"/>
            <p:cNvSpPr/>
            <p:nvPr/>
          </p:nvSpPr>
          <p:spPr>
            <a:xfrm>
              <a:off x="2306893" y="3670654"/>
              <a:ext cx="957811" cy="38671"/>
            </a:xfrm>
            <a:custGeom>
              <a:avLst/>
              <a:gdLst/>
              <a:ahLst/>
              <a:cxnLst/>
              <a:rect l="l" t="t" r="r" b="b"/>
              <a:pathLst>
                <a:path w="15306" h="618" extrusionOk="0">
                  <a:moveTo>
                    <a:pt x="242" y="1"/>
                  </a:moveTo>
                  <a:lnTo>
                    <a:pt x="182" y="25"/>
                  </a:lnTo>
                  <a:lnTo>
                    <a:pt x="133" y="49"/>
                  </a:lnTo>
                  <a:lnTo>
                    <a:pt x="85" y="86"/>
                  </a:lnTo>
                  <a:lnTo>
                    <a:pt x="49" y="134"/>
                  </a:lnTo>
                  <a:lnTo>
                    <a:pt x="25" y="182"/>
                  </a:lnTo>
                  <a:lnTo>
                    <a:pt x="1" y="243"/>
                  </a:lnTo>
                  <a:lnTo>
                    <a:pt x="1" y="303"/>
                  </a:lnTo>
                  <a:lnTo>
                    <a:pt x="1" y="375"/>
                  </a:lnTo>
                  <a:lnTo>
                    <a:pt x="25" y="424"/>
                  </a:lnTo>
                  <a:lnTo>
                    <a:pt x="49" y="484"/>
                  </a:lnTo>
                  <a:lnTo>
                    <a:pt x="85" y="520"/>
                  </a:lnTo>
                  <a:lnTo>
                    <a:pt x="133" y="569"/>
                  </a:lnTo>
                  <a:lnTo>
                    <a:pt x="182" y="593"/>
                  </a:lnTo>
                  <a:lnTo>
                    <a:pt x="242" y="605"/>
                  </a:lnTo>
                  <a:lnTo>
                    <a:pt x="303" y="617"/>
                  </a:lnTo>
                  <a:lnTo>
                    <a:pt x="14992" y="617"/>
                  </a:lnTo>
                  <a:lnTo>
                    <a:pt x="15052" y="605"/>
                  </a:lnTo>
                  <a:lnTo>
                    <a:pt x="15113" y="593"/>
                  </a:lnTo>
                  <a:lnTo>
                    <a:pt x="15161" y="569"/>
                  </a:lnTo>
                  <a:lnTo>
                    <a:pt x="15209" y="520"/>
                  </a:lnTo>
                  <a:lnTo>
                    <a:pt x="15245" y="484"/>
                  </a:lnTo>
                  <a:lnTo>
                    <a:pt x="15282" y="424"/>
                  </a:lnTo>
                  <a:lnTo>
                    <a:pt x="15294" y="375"/>
                  </a:lnTo>
                  <a:lnTo>
                    <a:pt x="15306" y="303"/>
                  </a:lnTo>
                  <a:lnTo>
                    <a:pt x="15294" y="243"/>
                  </a:lnTo>
                  <a:lnTo>
                    <a:pt x="15282" y="182"/>
                  </a:lnTo>
                  <a:lnTo>
                    <a:pt x="15245" y="134"/>
                  </a:lnTo>
                  <a:lnTo>
                    <a:pt x="15209" y="86"/>
                  </a:lnTo>
                  <a:lnTo>
                    <a:pt x="15161" y="49"/>
                  </a:lnTo>
                  <a:lnTo>
                    <a:pt x="15113" y="25"/>
                  </a:lnTo>
                  <a:lnTo>
                    <a:pt x="15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2306893" y="3771214"/>
              <a:ext cx="957811" cy="38609"/>
            </a:xfrm>
            <a:custGeom>
              <a:avLst/>
              <a:gdLst/>
              <a:ahLst/>
              <a:cxnLst/>
              <a:rect l="l" t="t" r="r" b="b"/>
              <a:pathLst>
                <a:path w="15306" h="617" extrusionOk="0">
                  <a:moveTo>
                    <a:pt x="242" y="1"/>
                  </a:moveTo>
                  <a:lnTo>
                    <a:pt x="182" y="25"/>
                  </a:lnTo>
                  <a:lnTo>
                    <a:pt x="133" y="49"/>
                  </a:lnTo>
                  <a:lnTo>
                    <a:pt x="85" y="85"/>
                  </a:lnTo>
                  <a:lnTo>
                    <a:pt x="49" y="133"/>
                  </a:lnTo>
                  <a:lnTo>
                    <a:pt x="25" y="182"/>
                  </a:lnTo>
                  <a:lnTo>
                    <a:pt x="1" y="242"/>
                  </a:lnTo>
                  <a:lnTo>
                    <a:pt x="1" y="303"/>
                  </a:lnTo>
                  <a:lnTo>
                    <a:pt x="1" y="363"/>
                  </a:lnTo>
                  <a:lnTo>
                    <a:pt x="25" y="423"/>
                  </a:lnTo>
                  <a:lnTo>
                    <a:pt x="49" y="484"/>
                  </a:lnTo>
                  <a:lnTo>
                    <a:pt x="85" y="520"/>
                  </a:lnTo>
                  <a:lnTo>
                    <a:pt x="133" y="556"/>
                  </a:lnTo>
                  <a:lnTo>
                    <a:pt x="182" y="593"/>
                  </a:lnTo>
                  <a:lnTo>
                    <a:pt x="242" y="605"/>
                  </a:lnTo>
                  <a:lnTo>
                    <a:pt x="303" y="617"/>
                  </a:lnTo>
                  <a:lnTo>
                    <a:pt x="14992" y="617"/>
                  </a:lnTo>
                  <a:lnTo>
                    <a:pt x="15052" y="605"/>
                  </a:lnTo>
                  <a:lnTo>
                    <a:pt x="15113" y="593"/>
                  </a:lnTo>
                  <a:lnTo>
                    <a:pt x="15161" y="556"/>
                  </a:lnTo>
                  <a:lnTo>
                    <a:pt x="15209" y="520"/>
                  </a:lnTo>
                  <a:lnTo>
                    <a:pt x="15245" y="484"/>
                  </a:lnTo>
                  <a:lnTo>
                    <a:pt x="15282" y="423"/>
                  </a:lnTo>
                  <a:lnTo>
                    <a:pt x="15294" y="363"/>
                  </a:lnTo>
                  <a:lnTo>
                    <a:pt x="15306" y="303"/>
                  </a:lnTo>
                  <a:lnTo>
                    <a:pt x="15294" y="242"/>
                  </a:lnTo>
                  <a:lnTo>
                    <a:pt x="15282" y="182"/>
                  </a:lnTo>
                  <a:lnTo>
                    <a:pt x="15245" y="133"/>
                  </a:lnTo>
                  <a:lnTo>
                    <a:pt x="15209" y="85"/>
                  </a:lnTo>
                  <a:lnTo>
                    <a:pt x="15161" y="49"/>
                  </a:lnTo>
                  <a:lnTo>
                    <a:pt x="15113" y="25"/>
                  </a:lnTo>
                  <a:lnTo>
                    <a:pt x="15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2306893" y="3871774"/>
              <a:ext cx="957811" cy="38609"/>
            </a:xfrm>
            <a:custGeom>
              <a:avLst/>
              <a:gdLst/>
              <a:ahLst/>
              <a:cxnLst/>
              <a:rect l="l" t="t" r="r" b="b"/>
              <a:pathLst>
                <a:path w="15306" h="617" extrusionOk="0">
                  <a:moveTo>
                    <a:pt x="242" y="0"/>
                  </a:moveTo>
                  <a:lnTo>
                    <a:pt x="182" y="24"/>
                  </a:lnTo>
                  <a:lnTo>
                    <a:pt x="133" y="49"/>
                  </a:lnTo>
                  <a:lnTo>
                    <a:pt x="85" y="85"/>
                  </a:lnTo>
                  <a:lnTo>
                    <a:pt x="49" y="133"/>
                  </a:lnTo>
                  <a:lnTo>
                    <a:pt x="25" y="181"/>
                  </a:lnTo>
                  <a:lnTo>
                    <a:pt x="1" y="242"/>
                  </a:lnTo>
                  <a:lnTo>
                    <a:pt x="1" y="302"/>
                  </a:lnTo>
                  <a:lnTo>
                    <a:pt x="1" y="363"/>
                  </a:lnTo>
                  <a:lnTo>
                    <a:pt x="25" y="423"/>
                  </a:lnTo>
                  <a:lnTo>
                    <a:pt x="49" y="471"/>
                  </a:lnTo>
                  <a:lnTo>
                    <a:pt x="85" y="520"/>
                  </a:lnTo>
                  <a:lnTo>
                    <a:pt x="133" y="556"/>
                  </a:lnTo>
                  <a:lnTo>
                    <a:pt x="182" y="592"/>
                  </a:lnTo>
                  <a:lnTo>
                    <a:pt x="242" y="604"/>
                  </a:lnTo>
                  <a:lnTo>
                    <a:pt x="303" y="616"/>
                  </a:lnTo>
                  <a:lnTo>
                    <a:pt x="14992" y="616"/>
                  </a:lnTo>
                  <a:lnTo>
                    <a:pt x="15052" y="604"/>
                  </a:lnTo>
                  <a:lnTo>
                    <a:pt x="15113" y="592"/>
                  </a:lnTo>
                  <a:lnTo>
                    <a:pt x="15161" y="556"/>
                  </a:lnTo>
                  <a:lnTo>
                    <a:pt x="15209" y="520"/>
                  </a:lnTo>
                  <a:lnTo>
                    <a:pt x="15245" y="471"/>
                  </a:lnTo>
                  <a:lnTo>
                    <a:pt x="15282" y="423"/>
                  </a:lnTo>
                  <a:lnTo>
                    <a:pt x="15294" y="363"/>
                  </a:lnTo>
                  <a:lnTo>
                    <a:pt x="15306" y="302"/>
                  </a:lnTo>
                  <a:lnTo>
                    <a:pt x="15294" y="242"/>
                  </a:lnTo>
                  <a:lnTo>
                    <a:pt x="15282" y="181"/>
                  </a:lnTo>
                  <a:lnTo>
                    <a:pt x="15245" y="133"/>
                  </a:lnTo>
                  <a:lnTo>
                    <a:pt x="15209" y="85"/>
                  </a:lnTo>
                  <a:lnTo>
                    <a:pt x="15161" y="49"/>
                  </a:lnTo>
                  <a:lnTo>
                    <a:pt x="15113" y="24"/>
                  </a:lnTo>
                  <a:lnTo>
                    <a:pt x="150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2306893" y="3972271"/>
              <a:ext cx="580594" cy="38609"/>
            </a:xfrm>
            <a:custGeom>
              <a:avLst/>
              <a:gdLst/>
              <a:ahLst/>
              <a:cxnLst/>
              <a:rect l="l" t="t" r="r" b="b"/>
              <a:pathLst>
                <a:path w="9278" h="617" extrusionOk="0">
                  <a:moveTo>
                    <a:pt x="242" y="1"/>
                  </a:moveTo>
                  <a:lnTo>
                    <a:pt x="182" y="25"/>
                  </a:lnTo>
                  <a:lnTo>
                    <a:pt x="133" y="49"/>
                  </a:lnTo>
                  <a:lnTo>
                    <a:pt x="85" y="85"/>
                  </a:lnTo>
                  <a:lnTo>
                    <a:pt x="49" y="134"/>
                  </a:lnTo>
                  <a:lnTo>
                    <a:pt x="25" y="182"/>
                  </a:lnTo>
                  <a:lnTo>
                    <a:pt x="1" y="242"/>
                  </a:lnTo>
                  <a:lnTo>
                    <a:pt x="1" y="303"/>
                  </a:lnTo>
                  <a:lnTo>
                    <a:pt x="1" y="363"/>
                  </a:lnTo>
                  <a:lnTo>
                    <a:pt x="25" y="424"/>
                  </a:lnTo>
                  <a:lnTo>
                    <a:pt x="49" y="472"/>
                  </a:lnTo>
                  <a:lnTo>
                    <a:pt x="85" y="520"/>
                  </a:lnTo>
                  <a:lnTo>
                    <a:pt x="133" y="557"/>
                  </a:lnTo>
                  <a:lnTo>
                    <a:pt x="182" y="593"/>
                  </a:lnTo>
                  <a:lnTo>
                    <a:pt x="242" y="605"/>
                  </a:lnTo>
                  <a:lnTo>
                    <a:pt x="303" y="617"/>
                  </a:lnTo>
                  <a:lnTo>
                    <a:pt x="8964" y="617"/>
                  </a:lnTo>
                  <a:lnTo>
                    <a:pt x="9036" y="605"/>
                  </a:lnTo>
                  <a:lnTo>
                    <a:pt x="9085" y="593"/>
                  </a:lnTo>
                  <a:lnTo>
                    <a:pt x="9145" y="557"/>
                  </a:lnTo>
                  <a:lnTo>
                    <a:pt x="9181" y="520"/>
                  </a:lnTo>
                  <a:lnTo>
                    <a:pt x="9230" y="472"/>
                  </a:lnTo>
                  <a:lnTo>
                    <a:pt x="9254" y="424"/>
                  </a:lnTo>
                  <a:lnTo>
                    <a:pt x="9266" y="363"/>
                  </a:lnTo>
                  <a:lnTo>
                    <a:pt x="9278" y="303"/>
                  </a:lnTo>
                  <a:lnTo>
                    <a:pt x="9266" y="242"/>
                  </a:lnTo>
                  <a:lnTo>
                    <a:pt x="9254" y="182"/>
                  </a:lnTo>
                  <a:lnTo>
                    <a:pt x="9230" y="134"/>
                  </a:lnTo>
                  <a:lnTo>
                    <a:pt x="9181" y="85"/>
                  </a:lnTo>
                  <a:lnTo>
                    <a:pt x="9145" y="49"/>
                  </a:lnTo>
                  <a:lnTo>
                    <a:pt x="9085" y="25"/>
                  </a:lnTo>
                  <a:lnTo>
                    <a:pt x="90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2333363" y="2305493"/>
              <a:ext cx="921516" cy="703030"/>
            </a:xfrm>
            <a:custGeom>
              <a:avLst/>
              <a:gdLst/>
              <a:ahLst/>
              <a:cxnLst/>
              <a:rect l="l" t="t" r="r" b="b"/>
              <a:pathLst>
                <a:path w="14726" h="11235" extrusionOk="0">
                  <a:moveTo>
                    <a:pt x="1764" y="1"/>
                  </a:moveTo>
                  <a:lnTo>
                    <a:pt x="1680" y="13"/>
                  </a:lnTo>
                  <a:lnTo>
                    <a:pt x="1595" y="37"/>
                  </a:lnTo>
                  <a:lnTo>
                    <a:pt x="1498" y="73"/>
                  </a:lnTo>
                  <a:lnTo>
                    <a:pt x="1426" y="109"/>
                  </a:lnTo>
                  <a:lnTo>
                    <a:pt x="1341" y="158"/>
                  </a:lnTo>
                  <a:lnTo>
                    <a:pt x="1269" y="206"/>
                  </a:lnTo>
                  <a:lnTo>
                    <a:pt x="1196" y="266"/>
                  </a:lnTo>
                  <a:lnTo>
                    <a:pt x="1136" y="339"/>
                  </a:lnTo>
                  <a:lnTo>
                    <a:pt x="1076" y="423"/>
                  </a:lnTo>
                  <a:lnTo>
                    <a:pt x="1015" y="532"/>
                  </a:lnTo>
                  <a:lnTo>
                    <a:pt x="967" y="641"/>
                  </a:lnTo>
                  <a:lnTo>
                    <a:pt x="931" y="762"/>
                  </a:lnTo>
                  <a:lnTo>
                    <a:pt x="918" y="883"/>
                  </a:lnTo>
                  <a:lnTo>
                    <a:pt x="918" y="1003"/>
                  </a:lnTo>
                  <a:lnTo>
                    <a:pt x="931" y="1124"/>
                  </a:lnTo>
                  <a:lnTo>
                    <a:pt x="955" y="1245"/>
                  </a:lnTo>
                  <a:lnTo>
                    <a:pt x="1003" y="1354"/>
                  </a:lnTo>
                  <a:lnTo>
                    <a:pt x="882" y="1354"/>
                  </a:lnTo>
                  <a:lnTo>
                    <a:pt x="761" y="1366"/>
                  </a:lnTo>
                  <a:lnTo>
                    <a:pt x="653" y="1402"/>
                  </a:lnTo>
                  <a:lnTo>
                    <a:pt x="532" y="1450"/>
                  </a:lnTo>
                  <a:lnTo>
                    <a:pt x="435" y="1511"/>
                  </a:lnTo>
                  <a:lnTo>
                    <a:pt x="339" y="1583"/>
                  </a:lnTo>
                  <a:lnTo>
                    <a:pt x="242" y="1668"/>
                  </a:lnTo>
                  <a:lnTo>
                    <a:pt x="170" y="1776"/>
                  </a:lnTo>
                  <a:lnTo>
                    <a:pt x="121" y="1861"/>
                  </a:lnTo>
                  <a:lnTo>
                    <a:pt x="73" y="1946"/>
                  </a:lnTo>
                  <a:lnTo>
                    <a:pt x="49" y="2030"/>
                  </a:lnTo>
                  <a:lnTo>
                    <a:pt x="25" y="2127"/>
                  </a:lnTo>
                  <a:lnTo>
                    <a:pt x="12" y="2211"/>
                  </a:lnTo>
                  <a:lnTo>
                    <a:pt x="0" y="2308"/>
                  </a:lnTo>
                  <a:lnTo>
                    <a:pt x="12" y="2393"/>
                  </a:lnTo>
                  <a:lnTo>
                    <a:pt x="25" y="2489"/>
                  </a:lnTo>
                  <a:lnTo>
                    <a:pt x="49" y="2574"/>
                  </a:lnTo>
                  <a:lnTo>
                    <a:pt x="73" y="2658"/>
                  </a:lnTo>
                  <a:lnTo>
                    <a:pt x="109" y="2743"/>
                  </a:lnTo>
                  <a:lnTo>
                    <a:pt x="157" y="2827"/>
                  </a:lnTo>
                  <a:lnTo>
                    <a:pt x="218" y="2900"/>
                  </a:lnTo>
                  <a:lnTo>
                    <a:pt x="278" y="2972"/>
                  </a:lnTo>
                  <a:lnTo>
                    <a:pt x="351" y="3033"/>
                  </a:lnTo>
                  <a:lnTo>
                    <a:pt x="423" y="3093"/>
                  </a:lnTo>
                  <a:lnTo>
                    <a:pt x="508" y="3141"/>
                  </a:lnTo>
                  <a:lnTo>
                    <a:pt x="592" y="3178"/>
                  </a:lnTo>
                  <a:lnTo>
                    <a:pt x="689" y="3214"/>
                  </a:lnTo>
                  <a:lnTo>
                    <a:pt x="774" y="3238"/>
                  </a:lnTo>
                  <a:lnTo>
                    <a:pt x="870" y="3250"/>
                  </a:lnTo>
                  <a:lnTo>
                    <a:pt x="1051" y="3250"/>
                  </a:lnTo>
                  <a:lnTo>
                    <a:pt x="1136" y="3238"/>
                  </a:lnTo>
                  <a:lnTo>
                    <a:pt x="1233" y="3214"/>
                  </a:lnTo>
                  <a:lnTo>
                    <a:pt x="1317" y="3178"/>
                  </a:lnTo>
                  <a:lnTo>
                    <a:pt x="1402" y="3141"/>
                  </a:lnTo>
                  <a:lnTo>
                    <a:pt x="1474" y="3093"/>
                  </a:lnTo>
                  <a:lnTo>
                    <a:pt x="1559" y="3045"/>
                  </a:lnTo>
                  <a:lnTo>
                    <a:pt x="1619" y="2984"/>
                  </a:lnTo>
                  <a:lnTo>
                    <a:pt x="1692" y="2912"/>
                  </a:lnTo>
                  <a:lnTo>
                    <a:pt x="1752" y="2827"/>
                  </a:lnTo>
                  <a:lnTo>
                    <a:pt x="1812" y="2719"/>
                  </a:lnTo>
                  <a:lnTo>
                    <a:pt x="12165" y="9653"/>
                  </a:lnTo>
                  <a:lnTo>
                    <a:pt x="12080" y="9749"/>
                  </a:lnTo>
                  <a:lnTo>
                    <a:pt x="12032" y="9834"/>
                  </a:lnTo>
                  <a:lnTo>
                    <a:pt x="11984" y="9918"/>
                  </a:lnTo>
                  <a:lnTo>
                    <a:pt x="11959" y="10015"/>
                  </a:lnTo>
                  <a:lnTo>
                    <a:pt x="11935" y="10099"/>
                  </a:lnTo>
                  <a:lnTo>
                    <a:pt x="11923" y="10196"/>
                  </a:lnTo>
                  <a:lnTo>
                    <a:pt x="11923" y="10281"/>
                  </a:lnTo>
                  <a:lnTo>
                    <a:pt x="11923" y="10377"/>
                  </a:lnTo>
                  <a:lnTo>
                    <a:pt x="11935" y="10462"/>
                  </a:lnTo>
                  <a:lnTo>
                    <a:pt x="11959" y="10559"/>
                  </a:lnTo>
                  <a:lnTo>
                    <a:pt x="11984" y="10643"/>
                  </a:lnTo>
                  <a:lnTo>
                    <a:pt x="12032" y="10728"/>
                  </a:lnTo>
                  <a:lnTo>
                    <a:pt x="12068" y="10800"/>
                  </a:lnTo>
                  <a:lnTo>
                    <a:pt x="12129" y="10873"/>
                  </a:lnTo>
                  <a:lnTo>
                    <a:pt x="12189" y="10945"/>
                  </a:lnTo>
                  <a:lnTo>
                    <a:pt x="12261" y="11018"/>
                  </a:lnTo>
                  <a:lnTo>
                    <a:pt x="12334" y="11066"/>
                  </a:lnTo>
                  <a:lnTo>
                    <a:pt x="12419" y="11126"/>
                  </a:lnTo>
                  <a:lnTo>
                    <a:pt x="12503" y="11163"/>
                  </a:lnTo>
                  <a:lnTo>
                    <a:pt x="12600" y="11187"/>
                  </a:lnTo>
                  <a:lnTo>
                    <a:pt x="12684" y="11211"/>
                  </a:lnTo>
                  <a:lnTo>
                    <a:pt x="12781" y="11223"/>
                  </a:lnTo>
                  <a:lnTo>
                    <a:pt x="12865" y="11235"/>
                  </a:lnTo>
                  <a:lnTo>
                    <a:pt x="12962" y="11223"/>
                  </a:lnTo>
                  <a:lnTo>
                    <a:pt x="13059" y="11211"/>
                  </a:lnTo>
                  <a:lnTo>
                    <a:pt x="13143" y="11187"/>
                  </a:lnTo>
                  <a:lnTo>
                    <a:pt x="13228" y="11163"/>
                  </a:lnTo>
                  <a:lnTo>
                    <a:pt x="13312" y="11126"/>
                  </a:lnTo>
                  <a:lnTo>
                    <a:pt x="13385" y="11078"/>
                  </a:lnTo>
                  <a:lnTo>
                    <a:pt x="13469" y="11018"/>
                  </a:lnTo>
                  <a:lnTo>
                    <a:pt x="13530" y="10957"/>
                  </a:lnTo>
                  <a:lnTo>
                    <a:pt x="13602" y="10885"/>
                  </a:lnTo>
                  <a:lnTo>
                    <a:pt x="13663" y="10812"/>
                  </a:lnTo>
                  <a:lnTo>
                    <a:pt x="13723" y="10703"/>
                  </a:lnTo>
                  <a:lnTo>
                    <a:pt x="13771" y="10583"/>
                  </a:lnTo>
                  <a:lnTo>
                    <a:pt x="13796" y="10462"/>
                  </a:lnTo>
                  <a:lnTo>
                    <a:pt x="13820" y="10341"/>
                  </a:lnTo>
                  <a:lnTo>
                    <a:pt x="13820" y="10220"/>
                  </a:lnTo>
                  <a:lnTo>
                    <a:pt x="13808" y="10112"/>
                  </a:lnTo>
                  <a:lnTo>
                    <a:pt x="13771" y="9991"/>
                  </a:lnTo>
                  <a:lnTo>
                    <a:pt x="13735" y="9882"/>
                  </a:lnTo>
                  <a:lnTo>
                    <a:pt x="13844" y="9870"/>
                  </a:lnTo>
                  <a:lnTo>
                    <a:pt x="13965" y="9858"/>
                  </a:lnTo>
                  <a:lnTo>
                    <a:pt x="14086" y="9822"/>
                  </a:lnTo>
                  <a:lnTo>
                    <a:pt x="14194" y="9785"/>
                  </a:lnTo>
                  <a:lnTo>
                    <a:pt x="14303" y="9725"/>
                  </a:lnTo>
                  <a:lnTo>
                    <a:pt x="14400" y="9640"/>
                  </a:lnTo>
                  <a:lnTo>
                    <a:pt x="14484" y="9556"/>
                  </a:lnTo>
                  <a:lnTo>
                    <a:pt x="14569" y="9459"/>
                  </a:lnTo>
                  <a:lnTo>
                    <a:pt x="14617" y="9375"/>
                  </a:lnTo>
                  <a:lnTo>
                    <a:pt x="14653" y="9290"/>
                  </a:lnTo>
                  <a:lnTo>
                    <a:pt x="14690" y="9193"/>
                  </a:lnTo>
                  <a:lnTo>
                    <a:pt x="14714" y="9109"/>
                  </a:lnTo>
                  <a:lnTo>
                    <a:pt x="14726" y="9012"/>
                  </a:lnTo>
                  <a:lnTo>
                    <a:pt x="14726" y="8928"/>
                  </a:lnTo>
                  <a:lnTo>
                    <a:pt x="14726" y="8831"/>
                  </a:lnTo>
                  <a:lnTo>
                    <a:pt x="14714" y="8747"/>
                  </a:lnTo>
                  <a:lnTo>
                    <a:pt x="14690" y="8650"/>
                  </a:lnTo>
                  <a:lnTo>
                    <a:pt x="14653" y="8565"/>
                  </a:lnTo>
                  <a:lnTo>
                    <a:pt x="14617" y="8481"/>
                  </a:lnTo>
                  <a:lnTo>
                    <a:pt x="14569" y="8408"/>
                  </a:lnTo>
                  <a:lnTo>
                    <a:pt x="14520" y="8336"/>
                  </a:lnTo>
                  <a:lnTo>
                    <a:pt x="14448" y="8263"/>
                  </a:lnTo>
                  <a:lnTo>
                    <a:pt x="14388" y="8191"/>
                  </a:lnTo>
                  <a:lnTo>
                    <a:pt x="14303" y="8143"/>
                  </a:lnTo>
                  <a:lnTo>
                    <a:pt x="14218" y="8082"/>
                  </a:lnTo>
                  <a:lnTo>
                    <a:pt x="14134" y="8046"/>
                  </a:lnTo>
                  <a:lnTo>
                    <a:pt x="14049" y="8010"/>
                  </a:lnTo>
                  <a:lnTo>
                    <a:pt x="13953" y="7998"/>
                  </a:lnTo>
                  <a:lnTo>
                    <a:pt x="13868" y="7985"/>
                  </a:lnTo>
                  <a:lnTo>
                    <a:pt x="13771" y="7973"/>
                  </a:lnTo>
                  <a:lnTo>
                    <a:pt x="13675" y="7985"/>
                  </a:lnTo>
                  <a:lnTo>
                    <a:pt x="13590" y="7998"/>
                  </a:lnTo>
                  <a:lnTo>
                    <a:pt x="13506" y="8022"/>
                  </a:lnTo>
                  <a:lnTo>
                    <a:pt x="13421" y="8046"/>
                  </a:lnTo>
                  <a:lnTo>
                    <a:pt x="13337" y="8082"/>
                  </a:lnTo>
                  <a:lnTo>
                    <a:pt x="13252" y="8130"/>
                  </a:lnTo>
                  <a:lnTo>
                    <a:pt x="13180" y="8191"/>
                  </a:lnTo>
                  <a:lnTo>
                    <a:pt x="13107" y="8251"/>
                  </a:lnTo>
                  <a:lnTo>
                    <a:pt x="13047" y="8324"/>
                  </a:lnTo>
                  <a:lnTo>
                    <a:pt x="12986" y="8396"/>
                  </a:lnTo>
                  <a:lnTo>
                    <a:pt x="12914" y="8517"/>
                  </a:lnTo>
                  <a:lnTo>
                    <a:pt x="2573" y="1583"/>
                  </a:lnTo>
                  <a:lnTo>
                    <a:pt x="2658" y="1474"/>
                  </a:lnTo>
                  <a:lnTo>
                    <a:pt x="2706" y="1390"/>
                  </a:lnTo>
                  <a:lnTo>
                    <a:pt x="2743" y="1305"/>
                  </a:lnTo>
                  <a:lnTo>
                    <a:pt x="2779" y="1221"/>
                  </a:lnTo>
                  <a:lnTo>
                    <a:pt x="2803" y="1124"/>
                  </a:lnTo>
                  <a:lnTo>
                    <a:pt x="2815" y="1040"/>
                  </a:lnTo>
                  <a:lnTo>
                    <a:pt x="2815" y="943"/>
                  </a:lnTo>
                  <a:lnTo>
                    <a:pt x="2815" y="858"/>
                  </a:lnTo>
                  <a:lnTo>
                    <a:pt x="2791" y="762"/>
                  </a:lnTo>
                  <a:lnTo>
                    <a:pt x="2779" y="677"/>
                  </a:lnTo>
                  <a:lnTo>
                    <a:pt x="2743" y="593"/>
                  </a:lnTo>
                  <a:lnTo>
                    <a:pt x="2706" y="508"/>
                  </a:lnTo>
                  <a:lnTo>
                    <a:pt x="2658" y="423"/>
                  </a:lnTo>
                  <a:lnTo>
                    <a:pt x="2598" y="351"/>
                  </a:lnTo>
                  <a:lnTo>
                    <a:pt x="2537" y="279"/>
                  </a:lnTo>
                  <a:lnTo>
                    <a:pt x="2465" y="218"/>
                  </a:lnTo>
                  <a:lnTo>
                    <a:pt x="2392" y="158"/>
                  </a:lnTo>
                  <a:lnTo>
                    <a:pt x="2308" y="109"/>
                  </a:lnTo>
                  <a:lnTo>
                    <a:pt x="2223" y="73"/>
                  </a:lnTo>
                  <a:lnTo>
                    <a:pt x="2139" y="37"/>
                  </a:lnTo>
                  <a:lnTo>
                    <a:pt x="2042" y="13"/>
                  </a:lnTo>
                  <a:lnTo>
                    <a:pt x="195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2333363" y="2305493"/>
              <a:ext cx="921516" cy="703030"/>
            </a:xfrm>
            <a:custGeom>
              <a:avLst/>
              <a:gdLst/>
              <a:ahLst/>
              <a:cxnLst/>
              <a:rect l="l" t="t" r="r" b="b"/>
              <a:pathLst>
                <a:path w="14726" h="11235" extrusionOk="0">
                  <a:moveTo>
                    <a:pt x="12781" y="1"/>
                  </a:moveTo>
                  <a:lnTo>
                    <a:pt x="12684" y="13"/>
                  </a:lnTo>
                  <a:lnTo>
                    <a:pt x="12600" y="37"/>
                  </a:lnTo>
                  <a:lnTo>
                    <a:pt x="12503" y="73"/>
                  </a:lnTo>
                  <a:lnTo>
                    <a:pt x="12419" y="109"/>
                  </a:lnTo>
                  <a:lnTo>
                    <a:pt x="12334" y="158"/>
                  </a:lnTo>
                  <a:lnTo>
                    <a:pt x="12261" y="218"/>
                  </a:lnTo>
                  <a:lnTo>
                    <a:pt x="12189" y="279"/>
                  </a:lnTo>
                  <a:lnTo>
                    <a:pt x="12129" y="351"/>
                  </a:lnTo>
                  <a:lnTo>
                    <a:pt x="12068" y="423"/>
                  </a:lnTo>
                  <a:lnTo>
                    <a:pt x="12032" y="508"/>
                  </a:lnTo>
                  <a:lnTo>
                    <a:pt x="11984" y="593"/>
                  </a:lnTo>
                  <a:lnTo>
                    <a:pt x="11959" y="677"/>
                  </a:lnTo>
                  <a:lnTo>
                    <a:pt x="11935" y="762"/>
                  </a:lnTo>
                  <a:lnTo>
                    <a:pt x="11923" y="858"/>
                  </a:lnTo>
                  <a:lnTo>
                    <a:pt x="11911" y="943"/>
                  </a:lnTo>
                  <a:lnTo>
                    <a:pt x="11923" y="1040"/>
                  </a:lnTo>
                  <a:lnTo>
                    <a:pt x="11935" y="1124"/>
                  </a:lnTo>
                  <a:lnTo>
                    <a:pt x="11959" y="1221"/>
                  </a:lnTo>
                  <a:lnTo>
                    <a:pt x="11984" y="1305"/>
                  </a:lnTo>
                  <a:lnTo>
                    <a:pt x="12032" y="1390"/>
                  </a:lnTo>
                  <a:lnTo>
                    <a:pt x="12080" y="1474"/>
                  </a:lnTo>
                  <a:lnTo>
                    <a:pt x="12165" y="1583"/>
                  </a:lnTo>
                  <a:lnTo>
                    <a:pt x="1812" y="8517"/>
                  </a:lnTo>
                  <a:lnTo>
                    <a:pt x="1752" y="8396"/>
                  </a:lnTo>
                  <a:lnTo>
                    <a:pt x="1692" y="8324"/>
                  </a:lnTo>
                  <a:lnTo>
                    <a:pt x="1619" y="8251"/>
                  </a:lnTo>
                  <a:lnTo>
                    <a:pt x="1559" y="8191"/>
                  </a:lnTo>
                  <a:lnTo>
                    <a:pt x="1474" y="8130"/>
                  </a:lnTo>
                  <a:lnTo>
                    <a:pt x="1402" y="8082"/>
                  </a:lnTo>
                  <a:lnTo>
                    <a:pt x="1317" y="8046"/>
                  </a:lnTo>
                  <a:lnTo>
                    <a:pt x="1233" y="8022"/>
                  </a:lnTo>
                  <a:lnTo>
                    <a:pt x="1136" y="7998"/>
                  </a:lnTo>
                  <a:lnTo>
                    <a:pt x="1051" y="7985"/>
                  </a:lnTo>
                  <a:lnTo>
                    <a:pt x="955" y="7973"/>
                  </a:lnTo>
                  <a:lnTo>
                    <a:pt x="870" y="7985"/>
                  </a:lnTo>
                  <a:lnTo>
                    <a:pt x="774" y="7998"/>
                  </a:lnTo>
                  <a:lnTo>
                    <a:pt x="689" y="8010"/>
                  </a:lnTo>
                  <a:lnTo>
                    <a:pt x="592" y="8046"/>
                  </a:lnTo>
                  <a:lnTo>
                    <a:pt x="508" y="8082"/>
                  </a:lnTo>
                  <a:lnTo>
                    <a:pt x="423" y="8143"/>
                  </a:lnTo>
                  <a:lnTo>
                    <a:pt x="351" y="8191"/>
                  </a:lnTo>
                  <a:lnTo>
                    <a:pt x="278" y="8263"/>
                  </a:lnTo>
                  <a:lnTo>
                    <a:pt x="218" y="8336"/>
                  </a:lnTo>
                  <a:lnTo>
                    <a:pt x="157" y="8408"/>
                  </a:lnTo>
                  <a:lnTo>
                    <a:pt x="109" y="8481"/>
                  </a:lnTo>
                  <a:lnTo>
                    <a:pt x="73" y="8565"/>
                  </a:lnTo>
                  <a:lnTo>
                    <a:pt x="49" y="8650"/>
                  </a:lnTo>
                  <a:lnTo>
                    <a:pt x="25" y="8747"/>
                  </a:lnTo>
                  <a:lnTo>
                    <a:pt x="12" y="8831"/>
                  </a:lnTo>
                  <a:lnTo>
                    <a:pt x="0" y="8928"/>
                  </a:lnTo>
                  <a:lnTo>
                    <a:pt x="12" y="9012"/>
                  </a:lnTo>
                  <a:lnTo>
                    <a:pt x="25" y="9109"/>
                  </a:lnTo>
                  <a:lnTo>
                    <a:pt x="49" y="9193"/>
                  </a:lnTo>
                  <a:lnTo>
                    <a:pt x="73" y="9290"/>
                  </a:lnTo>
                  <a:lnTo>
                    <a:pt x="121" y="9375"/>
                  </a:lnTo>
                  <a:lnTo>
                    <a:pt x="170" y="9459"/>
                  </a:lnTo>
                  <a:lnTo>
                    <a:pt x="242" y="9556"/>
                  </a:lnTo>
                  <a:lnTo>
                    <a:pt x="339" y="9640"/>
                  </a:lnTo>
                  <a:lnTo>
                    <a:pt x="435" y="9725"/>
                  </a:lnTo>
                  <a:lnTo>
                    <a:pt x="532" y="9785"/>
                  </a:lnTo>
                  <a:lnTo>
                    <a:pt x="653" y="9822"/>
                  </a:lnTo>
                  <a:lnTo>
                    <a:pt x="761" y="9858"/>
                  </a:lnTo>
                  <a:lnTo>
                    <a:pt x="882" y="9870"/>
                  </a:lnTo>
                  <a:lnTo>
                    <a:pt x="1003" y="9882"/>
                  </a:lnTo>
                  <a:lnTo>
                    <a:pt x="955" y="9991"/>
                  </a:lnTo>
                  <a:lnTo>
                    <a:pt x="931" y="10112"/>
                  </a:lnTo>
                  <a:lnTo>
                    <a:pt x="918" y="10220"/>
                  </a:lnTo>
                  <a:lnTo>
                    <a:pt x="918" y="10341"/>
                  </a:lnTo>
                  <a:lnTo>
                    <a:pt x="931" y="10462"/>
                  </a:lnTo>
                  <a:lnTo>
                    <a:pt x="967" y="10583"/>
                  </a:lnTo>
                  <a:lnTo>
                    <a:pt x="1015" y="10703"/>
                  </a:lnTo>
                  <a:lnTo>
                    <a:pt x="1076" y="10812"/>
                  </a:lnTo>
                  <a:lnTo>
                    <a:pt x="1136" y="10885"/>
                  </a:lnTo>
                  <a:lnTo>
                    <a:pt x="1196" y="10957"/>
                  </a:lnTo>
                  <a:lnTo>
                    <a:pt x="1269" y="11018"/>
                  </a:lnTo>
                  <a:lnTo>
                    <a:pt x="1341" y="11078"/>
                  </a:lnTo>
                  <a:lnTo>
                    <a:pt x="1426" y="11126"/>
                  </a:lnTo>
                  <a:lnTo>
                    <a:pt x="1498" y="11163"/>
                  </a:lnTo>
                  <a:lnTo>
                    <a:pt x="1595" y="11187"/>
                  </a:lnTo>
                  <a:lnTo>
                    <a:pt x="1680" y="11211"/>
                  </a:lnTo>
                  <a:lnTo>
                    <a:pt x="1764" y="11223"/>
                  </a:lnTo>
                  <a:lnTo>
                    <a:pt x="1861" y="11235"/>
                  </a:lnTo>
                  <a:lnTo>
                    <a:pt x="1957" y="11223"/>
                  </a:lnTo>
                  <a:lnTo>
                    <a:pt x="2042" y="11211"/>
                  </a:lnTo>
                  <a:lnTo>
                    <a:pt x="2139" y="11187"/>
                  </a:lnTo>
                  <a:lnTo>
                    <a:pt x="2223" y="11163"/>
                  </a:lnTo>
                  <a:lnTo>
                    <a:pt x="2308" y="11126"/>
                  </a:lnTo>
                  <a:lnTo>
                    <a:pt x="2392" y="11066"/>
                  </a:lnTo>
                  <a:lnTo>
                    <a:pt x="2465" y="11018"/>
                  </a:lnTo>
                  <a:lnTo>
                    <a:pt x="2537" y="10945"/>
                  </a:lnTo>
                  <a:lnTo>
                    <a:pt x="2598" y="10873"/>
                  </a:lnTo>
                  <a:lnTo>
                    <a:pt x="2658" y="10800"/>
                  </a:lnTo>
                  <a:lnTo>
                    <a:pt x="2706" y="10728"/>
                  </a:lnTo>
                  <a:lnTo>
                    <a:pt x="2743" y="10643"/>
                  </a:lnTo>
                  <a:lnTo>
                    <a:pt x="2779" y="10559"/>
                  </a:lnTo>
                  <a:lnTo>
                    <a:pt x="2791" y="10462"/>
                  </a:lnTo>
                  <a:lnTo>
                    <a:pt x="2815" y="10377"/>
                  </a:lnTo>
                  <a:lnTo>
                    <a:pt x="2815" y="10281"/>
                  </a:lnTo>
                  <a:lnTo>
                    <a:pt x="2815" y="10196"/>
                  </a:lnTo>
                  <a:lnTo>
                    <a:pt x="2803" y="10099"/>
                  </a:lnTo>
                  <a:lnTo>
                    <a:pt x="2779" y="10015"/>
                  </a:lnTo>
                  <a:lnTo>
                    <a:pt x="2743" y="9918"/>
                  </a:lnTo>
                  <a:lnTo>
                    <a:pt x="2706" y="9834"/>
                  </a:lnTo>
                  <a:lnTo>
                    <a:pt x="2658" y="9749"/>
                  </a:lnTo>
                  <a:lnTo>
                    <a:pt x="2573" y="9653"/>
                  </a:lnTo>
                  <a:lnTo>
                    <a:pt x="12914" y="2719"/>
                  </a:lnTo>
                  <a:lnTo>
                    <a:pt x="12986" y="2827"/>
                  </a:lnTo>
                  <a:lnTo>
                    <a:pt x="13047" y="2912"/>
                  </a:lnTo>
                  <a:lnTo>
                    <a:pt x="13107" y="2984"/>
                  </a:lnTo>
                  <a:lnTo>
                    <a:pt x="13180" y="3045"/>
                  </a:lnTo>
                  <a:lnTo>
                    <a:pt x="13252" y="3093"/>
                  </a:lnTo>
                  <a:lnTo>
                    <a:pt x="13337" y="3141"/>
                  </a:lnTo>
                  <a:lnTo>
                    <a:pt x="13421" y="3178"/>
                  </a:lnTo>
                  <a:lnTo>
                    <a:pt x="13506" y="3214"/>
                  </a:lnTo>
                  <a:lnTo>
                    <a:pt x="13590" y="3238"/>
                  </a:lnTo>
                  <a:lnTo>
                    <a:pt x="13675" y="3250"/>
                  </a:lnTo>
                  <a:lnTo>
                    <a:pt x="13868" y="3250"/>
                  </a:lnTo>
                  <a:lnTo>
                    <a:pt x="13953" y="3238"/>
                  </a:lnTo>
                  <a:lnTo>
                    <a:pt x="14049" y="3214"/>
                  </a:lnTo>
                  <a:lnTo>
                    <a:pt x="14134" y="3178"/>
                  </a:lnTo>
                  <a:lnTo>
                    <a:pt x="14218" y="3141"/>
                  </a:lnTo>
                  <a:lnTo>
                    <a:pt x="14303" y="3093"/>
                  </a:lnTo>
                  <a:lnTo>
                    <a:pt x="14388" y="3033"/>
                  </a:lnTo>
                  <a:lnTo>
                    <a:pt x="14448" y="2972"/>
                  </a:lnTo>
                  <a:lnTo>
                    <a:pt x="14520" y="2900"/>
                  </a:lnTo>
                  <a:lnTo>
                    <a:pt x="14569" y="2827"/>
                  </a:lnTo>
                  <a:lnTo>
                    <a:pt x="14617" y="2743"/>
                  </a:lnTo>
                  <a:lnTo>
                    <a:pt x="14653" y="2658"/>
                  </a:lnTo>
                  <a:lnTo>
                    <a:pt x="14690" y="2574"/>
                  </a:lnTo>
                  <a:lnTo>
                    <a:pt x="14702" y="2489"/>
                  </a:lnTo>
                  <a:lnTo>
                    <a:pt x="14726" y="2393"/>
                  </a:lnTo>
                  <a:lnTo>
                    <a:pt x="14726" y="2308"/>
                  </a:lnTo>
                  <a:lnTo>
                    <a:pt x="14726" y="2211"/>
                  </a:lnTo>
                  <a:lnTo>
                    <a:pt x="14714" y="2127"/>
                  </a:lnTo>
                  <a:lnTo>
                    <a:pt x="14690" y="2030"/>
                  </a:lnTo>
                  <a:lnTo>
                    <a:pt x="14653" y="1946"/>
                  </a:lnTo>
                  <a:lnTo>
                    <a:pt x="14617" y="1861"/>
                  </a:lnTo>
                  <a:lnTo>
                    <a:pt x="14569" y="1776"/>
                  </a:lnTo>
                  <a:lnTo>
                    <a:pt x="14484" y="1668"/>
                  </a:lnTo>
                  <a:lnTo>
                    <a:pt x="14400" y="1583"/>
                  </a:lnTo>
                  <a:lnTo>
                    <a:pt x="14303" y="1511"/>
                  </a:lnTo>
                  <a:lnTo>
                    <a:pt x="14194" y="1450"/>
                  </a:lnTo>
                  <a:lnTo>
                    <a:pt x="14086" y="1402"/>
                  </a:lnTo>
                  <a:lnTo>
                    <a:pt x="13965" y="1366"/>
                  </a:lnTo>
                  <a:lnTo>
                    <a:pt x="13844" y="1354"/>
                  </a:lnTo>
                  <a:lnTo>
                    <a:pt x="13735" y="1354"/>
                  </a:lnTo>
                  <a:lnTo>
                    <a:pt x="13771" y="1245"/>
                  </a:lnTo>
                  <a:lnTo>
                    <a:pt x="13808" y="1124"/>
                  </a:lnTo>
                  <a:lnTo>
                    <a:pt x="13820" y="1003"/>
                  </a:lnTo>
                  <a:lnTo>
                    <a:pt x="13820" y="883"/>
                  </a:lnTo>
                  <a:lnTo>
                    <a:pt x="13796" y="762"/>
                  </a:lnTo>
                  <a:lnTo>
                    <a:pt x="13771" y="641"/>
                  </a:lnTo>
                  <a:lnTo>
                    <a:pt x="13723" y="532"/>
                  </a:lnTo>
                  <a:lnTo>
                    <a:pt x="13663" y="423"/>
                  </a:lnTo>
                  <a:lnTo>
                    <a:pt x="13602" y="339"/>
                  </a:lnTo>
                  <a:lnTo>
                    <a:pt x="13530" y="266"/>
                  </a:lnTo>
                  <a:lnTo>
                    <a:pt x="13469" y="206"/>
                  </a:lnTo>
                  <a:lnTo>
                    <a:pt x="13385" y="158"/>
                  </a:lnTo>
                  <a:lnTo>
                    <a:pt x="13312" y="109"/>
                  </a:lnTo>
                  <a:lnTo>
                    <a:pt x="13228" y="73"/>
                  </a:lnTo>
                  <a:lnTo>
                    <a:pt x="13143" y="37"/>
                  </a:lnTo>
                  <a:lnTo>
                    <a:pt x="13059" y="13"/>
                  </a:lnTo>
                  <a:lnTo>
                    <a:pt x="1296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2529915" y="2376579"/>
              <a:ext cx="519393" cy="589644"/>
            </a:xfrm>
            <a:custGeom>
              <a:avLst/>
              <a:gdLst/>
              <a:ahLst/>
              <a:cxnLst/>
              <a:rect l="l" t="t" r="r" b="b"/>
              <a:pathLst>
                <a:path w="8300" h="9423" extrusionOk="0">
                  <a:moveTo>
                    <a:pt x="3962" y="0"/>
                  </a:moveTo>
                  <a:lnTo>
                    <a:pt x="3757" y="12"/>
                  </a:lnTo>
                  <a:lnTo>
                    <a:pt x="3552" y="36"/>
                  </a:lnTo>
                  <a:lnTo>
                    <a:pt x="3346" y="73"/>
                  </a:lnTo>
                  <a:lnTo>
                    <a:pt x="3141" y="121"/>
                  </a:lnTo>
                  <a:lnTo>
                    <a:pt x="2948" y="181"/>
                  </a:lnTo>
                  <a:lnTo>
                    <a:pt x="2742" y="242"/>
                  </a:lnTo>
                  <a:lnTo>
                    <a:pt x="2561" y="314"/>
                  </a:lnTo>
                  <a:lnTo>
                    <a:pt x="2368" y="399"/>
                  </a:lnTo>
                  <a:lnTo>
                    <a:pt x="2187" y="495"/>
                  </a:lnTo>
                  <a:lnTo>
                    <a:pt x="2018" y="592"/>
                  </a:lnTo>
                  <a:lnTo>
                    <a:pt x="1848" y="701"/>
                  </a:lnTo>
                  <a:lnTo>
                    <a:pt x="1679" y="810"/>
                  </a:lnTo>
                  <a:lnTo>
                    <a:pt x="1522" y="942"/>
                  </a:lnTo>
                  <a:lnTo>
                    <a:pt x="1377" y="1075"/>
                  </a:lnTo>
                  <a:lnTo>
                    <a:pt x="1232" y="1208"/>
                  </a:lnTo>
                  <a:lnTo>
                    <a:pt x="1087" y="1353"/>
                  </a:lnTo>
                  <a:lnTo>
                    <a:pt x="954" y="1498"/>
                  </a:lnTo>
                  <a:lnTo>
                    <a:pt x="834" y="1655"/>
                  </a:lnTo>
                  <a:lnTo>
                    <a:pt x="713" y="1824"/>
                  </a:lnTo>
                  <a:lnTo>
                    <a:pt x="604" y="1993"/>
                  </a:lnTo>
                  <a:lnTo>
                    <a:pt x="508" y="2162"/>
                  </a:lnTo>
                  <a:lnTo>
                    <a:pt x="411" y="2344"/>
                  </a:lnTo>
                  <a:lnTo>
                    <a:pt x="326" y="2537"/>
                  </a:lnTo>
                  <a:lnTo>
                    <a:pt x="254" y="2718"/>
                  </a:lnTo>
                  <a:lnTo>
                    <a:pt x="181" y="2911"/>
                  </a:lnTo>
                  <a:lnTo>
                    <a:pt x="133" y="3117"/>
                  </a:lnTo>
                  <a:lnTo>
                    <a:pt x="85" y="3310"/>
                  </a:lnTo>
                  <a:lnTo>
                    <a:pt x="48" y="3515"/>
                  </a:lnTo>
                  <a:lnTo>
                    <a:pt x="12" y="3733"/>
                  </a:lnTo>
                  <a:lnTo>
                    <a:pt x="0" y="3938"/>
                  </a:lnTo>
                  <a:lnTo>
                    <a:pt x="0" y="4156"/>
                  </a:lnTo>
                  <a:lnTo>
                    <a:pt x="0" y="4446"/>
                  </a:lnTo>
                  <a:lnTo>
                    <a:pt x="36" y="4723"/>
                  </a:lnTo>
                  <a:lnTo>
                    <a:pt x="85" y="5001"/>
                  </a:lnTo>
                  <a:lnTo>
                    <a:pt x="145" y="5267"/>
                  </a:lnTo>
                  <a:lnTo>
                    <a:pt x="230" y="5533"/>
                  </a:lnTo>
                  <a:lnTo>
                    <a:pt x="326" y="5786"/>
                  </a:lnTo>
                  <a:lnTo>
                    <a:pt x="447" y="6028"/>
                  </a:lnTo>
                  <a:lnTo>
                    <a:pt x="568" y="6270"/>
                  </a:lnTo>
                  <a:lnTo>
                    <a:pt x="713" y="6499"/>
                  </a:lnTo>
                  <a:lnTo>
                    <a:pt x="882" y="6717"/>
                  </a:lnTo>
                  <a:lnTo>
                    <a:pt x="1051" y="6922"/>
                  </a:lnTo>
                  <a:lnTo>
                    <a:pt x="1232" y="7115"/>
                  </a:lnTo>
                  <a:lnTo>
                    <a:pt x="1426" y="7296"/>
                  </a:lnTo>
                  <a:lnTo>
                    <a:pt x="1643" y="7466"/>
                  </a:lnTo>
                  <a:lnTo>
                    <a:pt x="1860" y="7623"/>
                  </a:lnTo>
                  <a:lnTo>
                    <a:pt x="2090" y="7755"/>
                  </a:lnTo>
                  <a:lnTo>
                    <a:pt x="2090" y="8770"/>
                  </a:lnTo>
                  <a:lnTo>
                    <a:pt x="2102" y="8903"/>
                  </a:lnTo>
                  <a:lnTo>
                    <a:pt x="2138" y="9024"/>
                  </a:lnTo>
                  <a:lnTo>
                    <a:pt x="2199" y="9133"/>
                  </a:lnTo>
                  <a:lnTo>
                    <a:pt x="2283" y="9229"/>
                  </a:lnTo>
                  <a:lnTo>
                    <a:pt x="2380" y="9314"/>
                  </a:lnTo>
                  <a:lnTo>
                    <a:pt x="2489" y="9374"/>
                  </a:lnTo>
                  <a:lnTo>
                    <a:pt x="2609" y="9410"/>
                  </a:lnTo>
                  <a:lnTo>
                    <a:pt x="2742" y="9423"/>
                  </a:lnTo>
                  <a:lnTo>
                    <a:pt x="5557" y="9423"/>
                  </a:lnTo>
                  <a:lnTo>
                    <a:pt x="5690" y="9410"/>
                  </a:lnTo>
                  <a:lnTo>
                    <a:pt x="5811" y="9374"/>
                  </a:lnTo>
                  <a:lnTo>
                    <a:pt x="5931" y="9314"/>
                  </a:lnTo>
                  <a:lnTo>
                    <a:pt x="6028" y="9229"/>
                  </a:lnTo>
                  <a:lnTo>
                    <a:pt x="6101" y="9133"/>
                  </a:lnTo>
                  <a:lnTo>
                    <a:pt x="6161" y="9024"/>
                  </a:lnTo>
                  <a:lnTo>
                    <a:pt x="6197" y="8903"/>
                  </a:lnTo>
                  <a:lnTo>
                    <a:pt x="6209" y="8770"/>
                  </a:lnTo>
                  <a:lnTo>
                    <a:pt x="6209" y="7755"/>
                  </a:lnTo>
                  <a:lnTo>
                    <a:pt x="6439" y="7623"/>
                  </a:lnTo>
                  <a:lnTo>
                    <a:pt x="6656" y="7466"/>
                  </a:lnTo>
                  <a:lnTo>
                    <a:pt x="6874" y="7296"/>
                  </a:lnTo>
                  <a:lnTo>
                    <a:pt x="7067" y="7115"/>
                  </a:lnTo>
                  <a:lnTo>
                    <a:pt x="7248" y="6922"/>
                  </a:lnTo>
                  <a:lnTo>
                    <a:pt x="7429" y="6717"/>
                  </a:lnTo>
                  <a:lnTo>
                    <a:pt x="7586" y="6499"/>
                  </a:lnTo>
                  <a:lnTo>
                    <a:pt x="7731" y="6270"/>
                  </a:lnTo>
                  <a:lnTo>
                    <a:pt x="7852" y="6028"/>
                  </a:lnTo>
                  <a:lnTo>
                    <a:pt x="7973" y="5786"/>
                  </a:lnTo>
                  <a:lnTo>
                    <a:pt x="8070" y="5533"/>
                  </a:lnTo>
                  <a:lnTo>
                    <a:pt x="8154" y="5267"/>
                  </a:lnTo>
                  <a:lnTo>
                    <a:pt x="8215" y="5001"/>
                  </a:lnTo>
                  <a:lnTo>
                    <a:pt x="8263" y="4723"/>
                  </a:lnTo>
                  <a:lnTo>
                    <a:pt x="8299" y="4446"/>
                  </a:lnTo>
                  <a:lnTo>
                    <a:pt x="8299" y="4156"/>
                  </a:lnTo>
                  <a:lnTo>
                    <a:pt x="8299" y="3938"/>
                  </a:lnTo>
                  <a:lnTo>
                    <a:pt x="8287" y="3733"/>
                  </a:lnTo>
                  <a:lnTo>
                    <a:pt x="8263" y="3528"/>
                  </a:lnTo>
                  <a:lnTo>
                    <a:pt x="8227" y="3322"/>
                  </a:lnTo>
                  <a:lnTo>
                    <a:pt x="8178" y="3117"/>
                  </a:lnTo>
                  <a:lnTo>
                    <a:pt x="8118" y="2924"/>
                  </a:lnTo>
                  <a:lnTo>
                    <a:pt x="8057" y="2730"/>
                  </a:lnTo>
                  <a:lnTo>
                    <a:pt x="7985" y="2537"/>
                  </a:lnTo>
                  <a:lnTo>
                    <a:pt x="7900" y="2356"/>
                  </a:lnTo>
                  <a:lnTo>
                    <a:pt x="7804" y="2175"/>
                  </a:lnTo>
                  <a:lnTo>
                    <a:pt x="7707" y="2005"/>
                  </a:lnTo>
                  <a:lnTo>
                    <a:pt x="7598" y="1836"/>
                  </a:lnTo>
                  <a:lnTo>
                    <a:pt x="7490" y="1679"/>
                  </a:lnTo>
                  <a:lnTo>
                    <a:pt x="7369" y="1522"/>
                  </a:lnTo>
                  <a:lnTo>
                    <a:pt x="7236" y="1365"/>
                  </a:lnTo>
                  <a:lnTo>
                    <a:pt x="7103" y="1220"/>
                  </a:lnTo>
                  <a:lnTo>
                    <a:pt x="6958" y="1087"/>
                  </a:lnTo>
                  <a:lnTo>
                    <a:pt x="6801" y="955"/>
                  </a:lnTo>
                  <a:lnTo>
                    <a:pt x="6644" y="834"/>
                  </a:lnTo>
                  <a:lnTo>
                    <a:pt x="6487" y="713"/>
                  </a:lnTo>
                  <a:lnTo>
                    <a:pt x="6318" y="604"/>
                  </a:lnTo>
                  <a:lnTo>
                    <a:pt x="6149" y="508"/>
                  </a:lnTo>
                  <a:lnTo>
                    <a:pt x="5968" y="411"/>
                  </a:lnTo>
                  <a:lnTo>
                    <a:pt x="5786" y="338"/>
                  </a:lnTo>
                  <a:lnTo>
                    <a:pt x="5605" y="254"/>
                  </a:lnTo>
                  <a:lnTo>
                    <a:pt x="5412" y="193"/>
                  </a:lnTo>
                  <a:lnTo>
                    <a:pt x="5219" y="133"/>
                  </a:lnTo>
                  <a:lnTo>
                    <a:pt x="5013" y="85"/>
                  </a:lnTo>
                  <a:lnTo>
                    <a:pt x="4808" y="49"/>
                  </a:lnTo>
                  <a:lnTo>
                    <a:pt x="4603" y="24"/>
                  </a:lnTo>
                  <a:lnTo>
                    <a:pt x="439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2831533" y="2660049"/>
              <a:ext cx="133102" cy="96053"/>
            </a:xfrm>
            <a:custGeom>
              <a:avLst/>
              <a:gdLst/>
              <a:ahLst/>
              <a:cxnLst/>
              <a:rect l="l" t="t" r="r" b="b"/>
              <a:pathLst>
                <a:path w="2127" h="1535" extrusionOk="0">
                  <a:moveTo>
                    <a:pt x="2042" y="0"/>
                  </a:moveTo>
                  <a:lnTo>
                    <a:pt x="0" y="846"/>
                  </a:lnTo>
                  <a:lnTo>
                    <a:pt x="48" y="954"/>
                  </a:lnTo>
                  <a:lnTo>
                    <a:pt x="109" y="1051"/>
                  </a:lnTo>
                  <a:lnTo>
                    <a:pt x="169" y="1136"/>
                  </a:lnTo>
                  <a:lnTo>
                    <a:pt x="242" y="1208"/>
                  </a:lnTo>
                  <a:lnTo>
                    <a:pt x="326" y="1281"/>
                  </a:lnTo>
                  <a:lnTo>
                    <a:pt x="411" y="1353"/>
                  </a:lnTo>
                  <a:lnTo>
                    <a:pt x="495" y="1401"/>
                  </a:lnTo>
                  <a:lnTo>
                    <a:pt x="592" y="1450"/>
                  </a:lnTo>
                  <a:lnTo>
                    <a:pt x="701" y="1486"/>
                  </a:lnTo>
                  <a:lnTo>
                    <a:pt x="797" y="1510"/>
                  </a:lnTo>
                  <a:lnTo>
                    <a:pt x="906" y="1522"/>
                  </a:lnTo>
                  <a:lnTo>
                    <a:pt x="1015" y="1534"/>
                  </a:lnTo>
                  <a:lnTo>
                    <a:pt x="1123" y="1522"/>
                  </a:lnTo>
                  <a:lnTo>
                    <a:pt x="1232" y="1510"/>
                  </a:lnTo>
                  <a:lnTo>
                    <a:pt x="1329" y="1486"/>
                  </a:lnTo>
                  <a:lnTo>
                    <a:pt x="1438" y="1450"/>
                  </a:lnTo>
                  <a:lnTo>
                    <a:pt x="1546" y="1401"/>
                  </a:lnTo>
                  <a:lnTo>
                    <a:pt x="1643" y="1341"/>
                  </a:lnTo>
                  <a:lnTo>
                    <a:pt x="1727" y="1281"/>
                  </a:lnTo>
                  <a:lnTo>
                    <a:pt x="1800" y="1196"/>
                  </a:lnTo>
                  <a:lnTo>
                    <a:pt x="1872" y="1124"/>
                  </a:lnTo>
                  <a:lnTo>
                    <a:pt x="1945" y="1039"/>
                  </a:lnTo>
                  <a:lnTo>
                    <a:pt x="1993" y="942"/>
                  </a:lnTo>
                  <a:lnTo>
                    <a:pt x="2042" y="846"/>
                  </a:lnTo>
                  <a:lnTo>
                    <a:pt x="2078" y="749"/>
                  </a:lnTo>
                  <a:lnTo>
                    <a:pt x="2102" y="652"/>
                  </a:lnTo>
                  <a:lnTo>
                    <a:pt x="2114" y="544"/>
                  </a:lnTo>
                  <a:lnTo>
                    <a:pt x="2126" y="435"/>
                  </a:lnTo>
                  <a:lnTo>
                    <a:pt x="2114" y="326"/>
                  </a:lnTo>
                  <a:lnTo>
                    <a:pt x="2102" y="218"/>
                  </a:lnTo>
                  <a:lnTo>
                    <a:pt x="2078" y="109"/>
                  </a:lnTo>
                  <a:lnTo>
                    <a:pt x="20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2831533" y="2660049"/>
              <a:ext cx="133102" cy="96053"/>
            </a:xfrm>
            <a:custGeom>
              <a:avLst/>
              <a:gdLst/>
              <a:ahLst/>
              <a:cxnLst/>
              <a:rect l="l" t="t" r="r" b="b"/>
              <a:pathLst>
                <a:path w="2127" h="1535" fill="none" extrusionOk="0">
                  <a:moveTo>
                    <a:pt x="2042" y="0"/>
                  </a:moveTo>
                  <a:lnTo>
                    <a:pt x="2042" y="0"/>
                  </a:lnTo>
                  <a:lnTo>
                    <a:pt x="2078" y="109"/>
                  </a:lnTo>
                  <a:lnTo>
                    <a:pt x="2102" y="218"/>
                  </a:lnTo>
                  <a:lnTo>
                    <a:pt x="2114" y="326"/>
                  </a:lnTo>
                  <a:lnTo>
                    <a:pt x="2126" y="435"/>
                  </a:lnTo>
                  <a:lnTo>
                    <a:pt x="2114" y="544"/>
                  </a:lnTo>
                  <a:lnTo>
                    <a:pt x="2102" y="652"/>
                  </a:lnTo>
                  <a:lnTo>
                    <a:pt x="2078" y="749"/>
                  </a:lnTo>
                  <a:lnTo>
                    <a:pt x="2042" y="846"/>
                  </a:lnTo>
                  <a:lnTo>
                    <a:pt x="1993" y="942"/>
                  </a:lnTo>
                  <a:lnTo>
                    <a:pt x="1945" y="1039"/>
                  </a:lnTo>
                  <a:lnTo>
                    <a:pt x="1872" y="1124"/>
                  </a:lnTo>
                  <a:lnTo>
                    <a:pt x="1800" y="1196"/>
                  </a:lnTo>
                  <a:lnTo>
                    <a:pt x="1727" y="1281"/>
                  </a:lnTo>
                  <a:lnTo>
                    <a:pt x="1643" y="1341"/>
                  </a:lnTo>
                  <a:lnTo>
                    <a:pt x="1546" y="1401"/>
                  </a:lnTo>
                  <a:lnTo>
                    <a:pt x="1438" y="1450"/>
                  </a:lnTo>
                  <a:lnTo>
                    <a:pt x="1438" y="1450"/>
                  </a:lnTo>
                  <a:lnTo>
                    <a:pt x="1329" y="1486"/>
                  </a:lnTo>
                  <a:lnTo>
                    <a:pt x="1232" y="1510"/>
                  </a:lnTo>
                  <a:lnTo>
                    <a:pt x="1123" y="1522"/>
                  </a:lnTo>
                  <a:lnTo>
                    <a:pt x="1015" y="1534"/>
                  </a:lnTo>
                  <a:lnTo>
                    <a:pt x="906" y="1522"/>
                  </a:lnTo>
                  <a:lnTo>
                    <a:pt x="797" y="1510"/>
                  </a:lnTo>
                  <a:lnTo>
                    <a:pt x="701" y="1486"/>
                  </a:lnTo>
                  <a:lnTo>
                    <a:pt x="592" y="1450"/>
                  </a:lnTo>
                  <a:lnTo>
                    <a:pt x="495" y="1401"/>
                  </a:lnTo>
                  <a:lnTo>
                    <a:pt x="411" y="1353"/>
                  </a:lnTo>
                  <a:lnTo>
                    <a:pt x="326" y="1281"/>
                  </a:lnTo>
                  <a:lnTo>
                    <a:pt x="242" y="1208"/>
                  </a:lnTo>
                  <a:lnTo>
                    <a:pt x="169" y="1136"/>
                  </a:lnTo>
                  <a:lnTo>
                    <a:pt x="109" y="1051"/>
                  </a:lnTo>
                  <a:lnTo>
                    <a:pt x="48" y="954"/>
                  </a:lnTo>
                  <a:lnTo>
                    <a:pt x="0" y="8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2611514" y="2660049"/>
              <a:ext cx="133102" cy="96053"/>
            </a:xfrm>
            <a:custGeom>
              <a:avLst/>
              <a:gdLst/>
              <a:ahLst/>
              <a:cxnLst/>
              <a:rect l="l" t="t" r="r" b="b"/>
              <a:pathLst>
                <a:path w="2127" h="1535" extrusionOk="0">
                  <a:moveTo>
                    <a:pt x="85" y="0"/>
                  </a:moveTo>
                  <a:lnTo>
                    <a:pt x="49" y="109"/>
                  </a:lnTo>
                  <a:lnTo>
                    <a:pt x="25" y="218"/>
                  </a:lnTo>
                  <a:lnTo>
                    <a:pt x="13" y="326"/>
                  </a:lnTo>
                  <a:lnTo>
                    <a:pt x="1" y="435"/>
                  </a:lnTo>
                  <a:lnTo>
                    <a:pt x="13" y="544"/>
                  </a:lnTo>
                  <a:lnTo>
                    <a:pt x="25" y="652"/>
                  </a:lnTo>
                  <a:lnTo>
                    <a:pt x="49" y="749"/>
                  </a:lnTo>
                  <a:lnTo>
                    <a:pt x="85" y="846"/>
                  </a:lnTo>
                  <a:lnTo>
                    <a:pt x="134" y="942"/>
                  </a:lnTo>
                  <a:lnTo>
                    <a:pt x="194" y="1039"/>
                  </a:lnTo>
                  <a:lnTo>
                    <a:pt x="254" y="1124"/>
                  </a:lnTo>
                  <a:lnTo>
                    <a:pt x="327" y="1196"/>
                  </a:lnTo>
                  <a:lnTo>
                    <a:pt x="399" y="1281"/>
                  </a:lnTo>
                  <a:lnTo>
                    <a:pt x="484" y="1341"/>
                  </a:lnTo>
                  <a:lnTo>
                    <a:pt x="581" y="1401"/>
                  </a:lnTo>
                  <a:lnTo>
                    <a:pt x="689" y="1450"/>
                  </a:lnTo>
                  <a:lnTo>
                    <a:pt x="798" y="1486"/>
                  </a:lnTo>
                  <a:lnTo>
                    <a:pt x="907" y="1510"/>
                  </a:lnTo>
                  <a:lnTo>
                    <a:pt x="1003" y="1522"/>
                  </a:lnTo>
                  <a:lnTo>
                    <a:pt x="1112" y="1534"/>
                  </a:lnTo>
                  <a:lnTo>
                    <a:pt x="1221" y="1522"/>
                  </a:lnTo>
                  <a:lnTo>
                    <a:pt x="1330" y="1510"/>
                  </a:lnTo>
                  <a:lnTo>
                    <a:pt x="1426" y="1486"/>
                  </a:lnTo>
                  <a:lnTo>
                    <a:pt x="1535" y="1450"/>
                  </a:lnTo>
                  <a:lnTo>
                    <a:pt x="1632" y="1401"/>
                  </a:lnTo>
                  <a:lnTo>
                    <a:pt x="1716" y="1353"/>
                  </a:lnTo>
                  <a:lnTo>
                    <a:pt x="1801" y="1281"/>
                  </a:lnTo>
                  <a:lnTo>
                    <a:pt x="1885" y="1208"/>
                  </a:lnTo>
                  <a:lnTo>
                    <a:pt x="1958" y="1136"/>
                  </a:lnTo>
                  <a:lnTo>
                    <a:pt x="2018" y="1051"/>
                  </a:lnTo>
                  <a:lnTo>
                    <a:pt x="2079" y="954"/>
                  </a:lnTo>
                  <a:lnTo>
                    <a:pt x="2127" y="846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2611514" y="2660049"/>
              <a:ext cx="133102" cy="96053"/>
            </a:xfrm>
            <a:custGeom>
              <a:avLst/>
              <a:gdLst/>
              <a:ahLst/>
              <a:cxnLst/>
              <a:rect l="l" t="t" r="r" b="b"/>
              <a:pathLst>
                <a:path w="2127" h="1535" fill="none" extrusionOk="0">
                  <a:moveTo>
                    <a:pt x="2127" y="846"/>
                  </a:moveTo>
                  <a:lnTo>
                    <a:pt x="2127" y="846"/>
                  </a:lnTo>
                  <a:lnTo>
                    <a:pt x="2079" y="954"/>
                  </a:lnTo>
                  <a:lnTo>
                    <a:pt x="2018" y="1051"/>
                  </a:lnTo>
                  <a:lnTo>
                    <a:pt x="1958" y="1136"/>
                  </a:lnTo>
                  <a:lnTo>
                    <a:pt x="1885" y="1208"/>
                  </a:lnTo>
                  <a:lnTo>
                    <a:pt x="1801" y="1281"/>
                  </a:lnTo>
                  <a:lnTo>
                    <a:pt x="1716" y="1353"/>
                  </a:lnTo>
                  <a:lnTo>
                    <a:pt x="1632" y="1401"/>
                  </a:lnTo>
                  <a:lnTo>
                    <a:pt x="1535" y="1450"/>
                  </a:lnTo>
                  <a:lnTo>
                    <a:pt x="1426" y="1486"/>
                  </a:lnTo>
                  <a:lnTo>
                    <a:pt x="1330" y="1510"/>
                  </a:lnTo>
                  <a:lnTo>
                    <a:pt x="1221" y="1522"/>
                  </a:lnTo>
                  <a:lnTo>
                    <a:pt x="1112" y="1534"/>
                  </a:lnTo>
                  <a:lnTo>
                    <a:pt x="1003" y="1522"/>
                  </a:lnTo>
                  <a:lnTo>
                    <a:pt x="907" y="1510"/>
                  </a:lnTo>
                  <a:lnTo>
                    <a:pt x="798" y="1486"/>
                  </a:lnTo>
                  <a:lnTo>
                    <a:pt x="689" y="1450"/>
                  </a:lnTo>
                  <a:lnTo>
                    <a:pt x="689" y="1450"/>
                  </a:lnTo>
                  <a:lnTo>
                    <a:pt x="581" y="1401"/>
                  </a:lnTo>
                  <a:lnTo>
                    <a:pt x="484" y="1341"/>
                  </a:lnTo>
                  <a:lnTo>
                    <a:pt x="399" y="1281"/>
                  </a:lnTo>
                  <a:lnTo>
                    <a:pt x="327" y="1196"/>
                  </a:lnTo>
                  <a:lnTo>
                    <a:pt x="254" y="1124"/>
                  </a:lnTo>
                  <a:lnTo>
                    <a:pt x="194" y="1039"/>
                  </a:lnTo>
                  <a:lnTo>
                    <a:pt x="134" y="942"/>
                  </a:lnTo>
                  <a:lnTo>
                    <a:pt x="85" y="846"/>
                  </a:lnTo>
                  <a:lnTo>
                    <a:pt x="49" y="749"/>
                  </a:lnTo>
                  <a:lnTo>
                    <a:pt x="25" y="652"/>
                  </a:lnTo>
                  <a:lnTo>
                    <a:pt x="13" y="544"/>
                  </a:lnTo>
                  <a:lnTo>
                    <a:pt x="1" y="435"/>
                  </a:lnTo>
                  <a:lnTo>
                    <a:pt x="13" y="326"/>
                  </a:lnTo>
                  <a:lnTo>
                    <a:pt x="25" y="218"/>
                  </a:lnTo>
                  <a:lnTo>
                    <a:pt x="49" y="109"/>
                  </a:lnTo>
                  <a:lnTo>
                    <a:pt x="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2755127" y="2759795"/>
              <a:ext cx="68898" cy="48433"/>
            </a:xfrm>
            <a:custGeom>
              <a:avLst/>
              <a:gdLst/>
              <a:ahLst/>
              <a:cxnLst/>
              <a:rect l="l" t="t" r="r" b="b"/>
              <a:pathLst>
                <a:path w="1101" h="774" extrusionOk="0">
                  <a:moveTo>
                    <a:pt x="557" y="1"/>
                  </a:moveTo>
                  <a:lnTo>
                    <a:pt x="508" y="13"/>
                  </a:lnTo>
                  <a:lnTo>
                    <a:pt x="472" y="25"/>
                  </a:lnTo>
                  <a:lnTo>
                    <a:pt x="436" y="49"/>
                  </a:lnTo>
                  <a:lnTo>
                    <a:pt x="400" y="73"/>
                  </a:lnTo>
                  <a:lnTo>
                    <a:pt x="73" y="399"/>
                  </a:lnTo>
                  <a:lnTo>
                    <a:pt x="37" y="436"/>
                  </a:lnTo>
                  <a:lnTo>
                    <a:pt x="25" y="472"/>
                  </a:lnTo>
                  <a:lnTo>
                    <a:pt x="13" y="520"/>
                  </a:lnTo>
                  <a:lnTo>
                    <a:pt x="1" y="556"/>
                  </a:lnTo>
                  <a:lnTo>
                    <a:pt x="13" y="605"/>
                  </a:lnTo>
                  <a:lnTo>
                    <a:pt x="25" y="641"/>
                  </a:lnTo>
                  <a:lnTo>
                    <a:pt x="37" y="677"/>
                  </a:lnTo>
                  <a:lnTo>
                    <a:pt x="73" y="713"/>
                  </a:lnTo>
                  <a:lnTo>
                    <a:pt x="98" y="738"/>
                  </a:lnTo>
                  <a:lnTo>
                    <a:pt x="146" y="762"/>
                  </a:lnTo>
                  <a:lnTo>
                    <a:pt x="182" y="774"/>
                  </a:lnTo>
                  <a:lnTo>
                    <a:pt x="267" y="774"/>
                  </a:lnTo>
                  <a:lnTo>
                    <a:pt x="303" y="762"/>
                  </a:lnTo>
                  <a:lnTo>
                    <a:pt x="351" y="738"/>
                  </a:lnTo>
                  <a:lnTo>
                    <a:pt x="388" y="713"/>
                  </a:lnTo>
                  <a:lnTo>
                    <a:pt x="557" y="544"/>
                  </a:lnTo>
                  <a:lnTo>
                    <a:pt x="714" y="713"/>
                  </a:lnTo>
                  <a:lnTo>
                    <a:pt x="750" y="738"/>
                  </a:lnTo>
                  <a:lnTo>
                    <a:pt x="786" y="762"/>
                  </a:lnTo>
                  <a:lnTo>
                    <a:pt x="834" y="774"/>
                  </a:lnTo>
                  <a:lnTo>
                    <a:pt x="919" y="774"/>
                  </a:lnTo>
                  <a:lnTo>
                    <a:pt x="955" y="762"/>
                  </a:lnTo>
                  <a:lnTo>
                    <a:pt x="1004" y="750"/>
                  </a:lnTo>
                  <a:lnTo>
                    <a:pt x="1028" y="713"/>
                  </a:lnTo>
                  <a:lnTo>
                    <a:pt x="1064" y="677"/>
                  </a:lnTo>
                  <a:lnTo>
                    <a:pt x="1088" y="641"/>
                  </a:lnTo>
                  <a:lnTo>
                    <a:pt x="1100" y="605"/>
                  </a:lnTo>
                  <a:lnTo>
                    <a:pt x="1100" y="556"/>
                  </a:lnTo>
                  <a:lnTo>
                    <a:pt x="1100" y="520"/>
                  </a:lnTo>
                  <a:lnTo>
                    <a:pt x="1088" y="472"/>
                  </a:lnTo>
                  <a:lnTo>
                    <a:pt x="1064" y="436"/>
                  </a:lnTo>
                  <a:lnTo>
                    <a:pt x="1040" y="399"/>
                  </a:lnTo>
                  <a:lnTo>
                    <a:pt x="714" y="73"/>
                  </a:lnTo>
                  <a:lnTo>
                    <a:pt x="677" y="49"/>
                  </a:lnTo>
                  <a:lnTo>
                    <a:pt x="641" y="25"/>
                  </a:lnTo>
                  <a:lnTo>
                    <a:pt x="605" y="13"/>
                  </a:lnTo>
                  <a:lnTo>
                    <a:pt x="5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2712074" y="2901155"/>
              <a:ext cx="28035" cy="65078"/>
            </a:xfrm>
            <a:custGeom>
              <a:avLst/>
              <a:gdLst/>
              <a:ahLst/>
              <a:cxnLst/>
              <a:rect l="l" t="t" r="r" b="b"/>
              <a:pathLst>
                <a:path w="448" h="1040" extrusionOk="0">
                  <a:moveTo>
                    <a:pt x="170" y="1"/>
                  </a:moveTo>
                  <a:lnTo>
                    <a:pt x="133" y="13"/>
                  </a:lnTo>
                  <a:lnTo>
                    <a:pt x="97" y="37"/>
                  </a:lnTo>
                  <a:lnTo>
                    <a:pt x="61" y="61"/>
                  </a:lnTo>
                  <a:lnTo>
                    <a:pt x="37" y="97"/>
                  </a:lnTo>
                  <a:lnTo>
                    <a:pt x="13" y="134"/>
                  </a:lnTo>
                  <a:lnTo>
                    <a:pt x="0" y="182"/>
                  </a:lnTo>
                  <a:lnTo>
                    <a:pt x="0" y="218"/>
                  </a:lnTo>
                  <a:lnTo>
                    <a:pt x="0" y="1040"/>
                  </a:lnTo>
                  <a:lnTo>
                    <a:pt x="447" y="1040"/>
                  </a:lnTo>
                  <a:lnTo>
                    <a:pt x="447" y="218"/>
                  </a:lnTo>
                  <a:lnTo>
                    <a:pt x="435" y="182"/>
                  </a:lnTo>
                  <a:lnTo>
                    <a:pt x="423" y="134"/>
                  </a:lnTo>
                  <a:lnTo>
                    <a:pt x="399" y="97"/>
                  </a:lnTo>
                  <a:lnTo>
                    <a:pt x="375" y="61"/>
                  </a:lnTo>
                  <a:lnTo>
                    <a:pt x="339" y="37"/>
                  </a:lnTo>
                  <a:lnTo>
                    <a:pt x="302" y="13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2839793" y="2901155"/>
              <a:ext cx="27284" cy="65078"/>
            </a:xfrm>
            <a:custGeom>
              <a:avLst/>
              <a:gdLst/>
              <a:ahLst/>
              <a:cxnLst/>
              <a:rect l="l" t="t" r="r" b="b"/>
              <a:pathLst>
                <a:path w="436" h="1040" extrusionOk="0">
                  <a:moveTo>
                    <a:pt x="170" y="1"/>
                  </a:moveTo>
                  <a:lnTo>
                    <a:pt x="134" y="13"/>
                  </a:lnTo>
                  <a:lnTo>
                    <a:pt x="98" y="37"/>
                  </a:lnTo>
                  <a:lnTo>
                    <a:pt x="61" y="61"/>
                  </a:lnTo>
                  <a:lnTo>
                    <a:pt x="37" y="97"/>
                  </a:lnTo>
                  <a:lnTo>
                    <a:pt x="13" y="134"/>
                  </a:lnTo>
                  <a:lnTo>
                    <a:pt x="1" y="182"/>
                  </a:lnTo>
                  <a:lnTo>
                    <a:pt x="1" y="218"/>
                  </a:lnTo>
                  <a:lnTo>
                    <a:pt x="1" y="1040"/>
                  </a:lnTo>
                  <a:lnTo>
                    <a:pt x="436" y="1040"/>
                  </a:lnTo>
                  <a:lnTo>
                    <a:pt x="436" y="218"/>
                  </a:lnTo>
                  <a:lnTo>
                    <a:pt x="436" y="182"/>
                  </a:lnTo>
                  <a:lnTo>
                    <a:pt x="424" y="134"/>
                  </a:lnTo>
                  <a:lnTo>
                    <a:pt x="400" y="97"/>
                  </a:lnTo>
                  <a:lnTo>
                    <a:pt x="375" y="61"/>
                  </a:lnTo>
                  <a:lnTo>
                    <a:pt x="339" y="37"/>
                  </a:lnTo>
                  <a:lnTo>
                    <a:pt x="303" y="13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8"/>
            <p:cNvSpPr/>
            <p:nvPr/>
          </p:nvSpPr>
          <p:spPr>
            <a:xfrm>
              <a:off x="2775589" y="2901155"/>
              <a:ext cx="28035" cy="65078"/>
            </a:xfrm>
            <a:custGeom>
              <a:avLst/>
              <a:gdLst/>
              <a:ahLst/>
              <a:cxnLst/>
              <a:rect l="l" t="t" r="r" b="b"/>
              <a:pathLst>
                <a:path w="448" h="1040" extrusionOk="0">
                  <a:moveTo>
                    <a:pt x="181" y="1"/>
                  </a:moveTo>
                  <a:lnTo>
                    <a:pt x="133" y="13"/>
                  </a:lnTo>
                  <a:lnTo>
                    <a:pt x="97" y="37"/>
                  </a:lnTo>
                  <a:lnTo>
                    <a:pt x="73" y="61"/>
                  </a:lnTo>
                  <a:lnTo>
                    <a:pt x="36" y="97"/>
                  </a:lnTo>
                  <a:lnTo>
                    <a:pt x="24" y="134"/>
                  </a:lnTo>
                  <a:lnTo>
                    <a:pt x="12" y="182"/>
                  </a:lnTo>
                  <a:lnTo>
                    <a:pt x="0" y="218"/>
                  </a:lnTo>
                  <a:lnTo>
                    <a:pt x="0" y="1040"/>
                  </a:lnTo>
                  <a:lnTo>
                    <a:pt x="447" y="1040"/>
                  </a:lnTo>
                  <a:lnTo>
                    <a:pt x="447" y="218"/>
                  </a:lnTo>
                  <a:lnTo>
                    <a:pt x="447" y="182"/>
                  </a:lnTo>
                  <a:lnTo>
                    <a:pt x="423" y="134"/>
                  </a:lnTo>
                  <a:lnTo>
                    <a:pt x="411" y="97"/>
                  </a:lnTo>
                  <a:lnTo>
                    <a:pt x="387" y="61"/>
                  </a:lnTo>
                  <a:lnTo>
                    <a:pt x="350" y="37"/>
                  </a:lnTo>
                  <a:lnTo>
                    <a:pt x="314" y="13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8"/>
            <p:cNvSpPr/>
            <p:nvPr/>
          </p:nvSpPr>
          <p:spPr>
            <a:xfrm>
              <a:off x="2311461" y="4140851"/>
              <a:ext cx="947987" cy="136163"/>
            </a:xfrm>
            <a:custGeom>
              <a:avLst/>
              <a:gdLst/>
              <a:ahLst/>
              <a:cxnLst/>
              <a:rect l="l" t="t" r="r" b="b"/>
              <a:pathLst>
                <a:path w="15149" h="2176" extrusionOk="0">
                  <a:moveTo>
                    <a:pt x="1087" y="1"/>
                  </a:moveTo>
                  <a:lnTo>
                    <a:pt x="966" y="13"/>
                  </a:lnTo>
                  <a:lnTo>
                    <a:pt x="858" y="25"/>
                  </a:lnTo>
                  <a:lnTo>
                    <a:pt x="761" y="49"/>
                  </a:lnTo>
                  <a:lnTo>
                    <a:pt x="664" y="85"/>
                  </a:lnTo>
                  <a:lnTo>
                    <a:pt x="568" y="134"/>
                  </a:lnTo>
                  <a:lnTo>
                    <a:pt x="471" y="194"/>
                  </a:lnTo>
                  <a:lnTo>
                    <a:pt x="387" y="254"/>
                  </a:lnTo>
                  <a:lnTo>
                    <a:pt x="314" y="327"/>
                  </a:lnTo>
                  <a:lnTo>
                    <a:pt x="242" y="399"/>
                  </a:lnTo>
                  <a:lnTo>
                    <a:pt x="181" y="484"/>
                  </a:lnTo>
                  <a:lnTo>
                    <a:pt x="133" y="568"/>
                  </a:lnTo>
                  <a:lnTo>
                    <a:pt x="85" y="665"/>
                  </a:lnTo>
                  <a:lnTo>
                    <a:pt x="48" y="762"/>
                  </a:lnTo>
                  <a:lnTo>
                    <a:pt x="24" y="870"/>
                  </a:lnTo>
                  <a:lnTo>
                    <a:pt x="0" y="979"/>
                  </a:lnTo>
                  <a:lnTo>
                    <a:pt x="0" y="1088"/>
                  </a:lnTo>
                  <a:lnTo>
                    <a:pt x="0" y="1197"/>
                  </a:lnTo>
                  <a:lnTo>
                    <a:pt x="24" y="1305"/>
                  </a:lnTo>
                  <a:lnTo>
                    <a:pt x="48" y="1414"/>
                  </a:lnTo>
                  <a:lnTo>
                    <a:pt x="85" y="1511"/>
                  </a:lnTo>
                  <a:lnTo>
                    <a:pt x="133" y="1607"/>
                  </a:lnTo>
                  <a:lnTo>
                    <a:pt x="181" y="1692"/>
                  </a:lnTo>
                  <a:lnTo>
                    <a:pt x="242" y="1776"/>
                  </a:lnTo>
                  <a:lnTo>
                    <a:pt x="314" y="1861"/>
                  </a:lnTo>
                  <a:lnTo>
                    <a:pt x="387" y="1921"/>
                  </a:lnTo>
                  <a:lnTo>
                    <a:pt x="471" y="1994"/>
                  </a:lnTo>
                  <a:lnTo>
                    <a:pt x="568" y="2042"/>
                  </a:lnTo>
                  <a:lnTo>
                    <a:pt x="664" y="2090"/>
                  </a:lnTo>
                  <a:lnTo>
                    <a:pt x="761" y="2127"/>
                  </a:lnTo>
                  <a:lnTo>
                    <a:pt x="858" y="2151"/>
                  </a:lnTo>
                  <a:lnTo>
                    <a:pt x="966" y="2163"/>
                  </a:lnTo>
                  <a:lnTo>
                    <a:pt x="1087" y="2175"/>
                  </a:lnTo>
                  <a:lnTo>
                    <a:pt x="14073" y="2175"/>
                  </a:lnTo>
                  <a:lnTo>
                    <a:pt x="14182" y="2163"/>
                  </a:lnTo>
                  <a:lnTo>
                    <a:pt x="14291" y="2151"/>
                  </a:lnTo>
                  <a:lnTo>
                    <a:pt x="14387" y="2127"/>
                  </a:lnTo>
                  <a:lnTo>
                    <a:pt x="14496" y="2090"/>
                  </a:lnTo>
                  <a:lnTo>
                    <a:pt x="14581" y="2042"/>
                  </a:lnTo>
                  <a:lnTo>
                    <a:pt x="14677" y="1994"/>
                  </a:lnTo>
                  <a:lnTo>
                    <a:pt x="14762" y="1921"/>
                  </a:lnTo>
                  <a:lnTo>
                    <a:pt x="14834" y="1861"/>
                  </a:lnTo>
                  <a:lnTo>
                    <a:pt x="14907" y="1776"/>
                  </a:lnTo>
                  <a:lnTo>
                    <a:pt x="14967" y="1692"/>
                  </a:lnTo>
                  <a:lnTo>
                    <a:pt x="15015" y="1607"/>
                  </a:lnTo>
                  <a:lnTo>
                    <a:pt x="15064" y="1511"/>
                  </a:lnTo>
                  <a:lnTo>
                    <a:pt x="15100" y="1414"/>
                  </a:lnTo>
                  <a:lnTo>
                    <a:pt x="15124" y="1305"/>
                  </a:lnTo>
                  <a:lnTo>
                    <a:pt x="15148" y="1197"/>
                  </a:lnTo>
                  <a:lnTo>
                    <a:pt x="15148" y="1088"/>
                  </a:lnTo>
                  <a:lnTo>
                    <a:pt x="15148" y="979"/>
                  </a:lnTo>
                  <a:lnTo>
                    <a:pt x="15124" y="870"/>
                  </a:lnTo>
                  <a:lnTo>
                    <a:pt x="15100" y="762"/>
                  </a:lnTo>
                  <a:lnTo>
                    <a:pt x="15064" y="665"/>
                  </a:lnTo>
                  <a:lnTo>
                    <a:pt x="15015" y="568"/>
                  </a:lnTo>
                  <a:lnTo>
                    <a:pt x="14967" y="484"/>
                  </a:lnTo>
                  <a:lnTo>
                    <a:pt x="14907" y="399"/>
                  </a:lnTo>
                  <a:lnTo>
                    <a:pt x="14834" y="327"/>
                  </a:lnTo>
                  <a:lnTo>
                    <a:pt x="14762" y="254"/>
                  </a:lnTo>
                  <a:lnTo>
                    <a:pt x="14677" y="194"/>
                  </a:lnTo>
                  <a:lnTo>
                    <a:pt x="14581" y="134"/>
                  </a:lnTo>
                  <a:lnTo>
                    <a:pt x="14496" y="85"/>
                  </a:lnTo>
                  <a:lnTo>
                    <a:pt x="14387" y="49"/>
                  </a:lnTo>
                  <a:lnTo>
                    <a:pt x="14291" y="25"/>
                  </a:lnTo>
                  <a:lnTo>
                    <a:pt x="14182" y="13"/>
                  </a:lnTo>
                  <a:lnTo>
                    <a:pt x="140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8"/>
            <p:cNvSpPr/>
            <p:nvPr/>
          </p:nvSpPr>
          <p:spPr>
            <a:xfrm>
              <a:off x="2405138" y="4171075"/>
              <a:ext cx="6133" cy="76404"/>
            </a:xfrm>
            <a:custGeom>
              <a:avLst/>
              <a:gdLst/>
              <a:ahLst/>
              <a:cxnLst/>
              <a:rect l="l" t="t" r="r" b="b"/>
              <a:pathLst>
                <a:path w="98" h="1221" extrusionOk="0">
                  <a:moveTo>
                    <a:pt x="25" y="1"/>
                  </a:moveTo>
                  <a:lnTo>
                    <a:pt x="13" y="13"/>
                  </a:lnTo>
                  <a:lnTo>
                    <a:pt x="1" y="25"/>
                  </a:lnTo>
                  <a:lnTo>
                    <a:pt x="1" y="49"/>
                  </a:lnTo>
                  <a:lnTo>
                    <a:pt x="1" y="1161"/>
                  </a:lnTo>
                  <a:lnTo>
                    <a:pt x="1" y="1185"/>
                  </a:lnTo>
                  <a:lnTo>
                    <a:pt x="13" y="1197"/>
                  </a:lnTo>
                  <a:lnTo>
                    <a:pt x="25" y="1209"/>
                  </a:lnTo>
                  <a:lnTo>
                    <a:pt x="49" y="1221"/>
                  </a:lnTo>
                  <a:lnTo>
                    <a:pt x="73" y="1209"/>
                  </a:lnTo>
                  <a:lnTo>
                    <a:pt x="86" y="1197"/>
                  </a:lnTo>
                  <a:lnTo>
                    <a:pt x="98" y="1185"/>
                  </a:lnTo>
                  <a:lnTo>
                    <a:pt x="98" y="1161"/>
                  </a:lnTo>
                  <a:lnTo>
                    <a:pt x="98" y="49"/>
                  </a:lnTo>
                  <a:lnTo>
                    <a:pt x="98" y="25"/>
                  </a:lnTo>
                  <a:lnTo>
                    <a:pt x="86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8"/>
            <p:cNvSpPr/>
            <p:nvPr/>
          </p:nvSpPr>
          <p:spPr>
            <a:xfrm>
              <a:off x="238023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810" y="13"/>
                  </a:lnTo>
                  <a:lnTo>
                    <a:pt x="12" y="810"/>
                  </a:lnTo>
                  <a:lnTo>
                    <a:pt x="0" y="822"/>
                  </a:lnTo>
                  <a:lnTo>
                    <a:pt x="0" y="846"/>
                  </a:lnTo>
                  <a:lnTo>
                    <a:pt x="0" y="859"/>
                  </a:lnTo>
                  <a:lnTo>
                    <a:pt x="12" y="883"/>
                  </a:lnTo>
                  <a:lnTo>
                    <a:pt x="37" y="895"/>
                  </a:lnTo>
                  <a:lnTo>
                    <a:pt x="73" y="895"/>
                  </a:lnTo>
                  <a:lnTo>
                    <a:pt x="97" y="883"/>
                  </a:lnTo>
                  <a:lnTo>
                    <a:pt x="882" y="98"/>
                  </a:lnTo>
                  <a:lnTo>
                    <a:pt x="894" y="73"/>
                  </a:lnTo>
                  <a:lnTo>
                    <a:pt x="894" y="49"/>
                  </a:lnTo>
                  <a:lnTo>
                    <a:pt x="894" y="37"/>
                  </a:lnTo>
                  <a:lnTo>
                    <a:pt x="882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8"/>
            <p:cNvSpPr/>
            <p:nvPr/>
          </p:nvSpPr>
          <p:spPr>
            <a:xfrm>
              <a:off x="2370408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24" y="1"/>
                  </a:moveTo>
                  <a:lnTo>
                    <a:pt x="12" y="13"/>
                  </a:lnTo>
                  <a:lnTo>
                    <a:pt x="0" y="25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85"/>
                  </a:lnTo>
                  <a:lnTo>
                    <a:pt x="24" y="97"/>
                  </a:lnTo>
                  <a:lnTo>
                    <a:pt x="49" y="109"/>
                  </a:lnTo>
                  <a:lnTo>
                    <a:pt x="1160" y="109"/>
                  </a:lnTo>
                  <a:lnTo>
                    <a:pt x="1184" y="97"/>
                  </a:lnTo>
                  <a:lnTo>
                    <a:pt x="1196" y="85"/>
                  </a:lnTo>
                  <a:lnTo>
                    <a:pt x="1208" y="73"/>
                  </a:lnTo>
                  <a:lnTo>
                    <a:pt x="1220" y="49"/>
                  </a:lnTo>
                  <a:lnTo>
                    <a:pt x="1208" y="25"/>
                  </a:lnTo>
                  <a:lnTo>
                    <a:pt x="1196" y="1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238023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37" y="1"/>
                  </a:moveTo>
                  <a:lnTo>
                    <a:pt x="12" y="13"/>
                  </a:lnTo>
                  <a:lnTo>
                    <a:pt x="0" y="37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98"/>
                  </a:lnTo>
                  <a:lnTo>
                    <a:pt x="810" y="883"/>
                  </a:lnTo>
                  <a:lnTo>
                    <a:pt x="822" y="895"/>
                  </a:lnTo>
                  <a:lnTo>
                    <a:pt x="858" y="895"/>
                  </a:lnTo>
                  <a:lnTo>
                    <a:pt x="882" y="883"/>
                  </a:lnTo>
                  <a:lnTo>
                    <a:pt x="894" y="859"/>
                  </a:lnTo>
                  <a:lnTo>
                    <a:pt x="894" y="846"/>
                  </a:lnTo>
                  <a:lnTo>
                    <a:pt x="894" y="822"/>
                  </a:lnTo>
                  <a:lnTo>
                    <a:pt x="882" y="810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2513270" y="4171075"/>
              <a:ext cx="6133" cy="76404"/>
            </a:xfrm>
            <a:custGeom>
              <a:avLst/>
              <a:gdLst/>
              <a:ahLst/>
              <a:cxnLst/>
              <a:rect l="l" t="t" r="r" b="b"/>
              <a:pathLst>
                <a:path w="98" h="1221" extrusionOk="0">
                  <a:moveTo>
                    <a:pt x="25" y="1"/>
                  </a:moveTo>
                  <a:lnTo>
                    <a:pt x="12" y="13"/>
                  </a:lnTo>
                  <a:lnTo>
                    <a:pt x="0" y="25"/>
                  </a:lnTo>
                  <a:lnTo>
                    <a:pt x="0" y="49"/>
                  </a:lnTo>
                  <a:lnTo>
                    <a:pt x="0" y="1161"/>
                  </a:lnTo>
                  <a:lnTo>
                    <a:pt x="0" y="1185"/>
                  </a:lnTo>
                  <a:lnTo>
                    <a:pt x="12" y="1197"/>
                  </a:lnTo>
                  <a:lnTo>
                    <a:pt x="25" y="1209"/>
                  </a:lnTo>
                  <a:lnTo>
                    <a:pt x="49" y="1221"/>
                  </a:lnTo>
                  <a:lnTo>
                    <a:pt x="73" y="1209"/>
                  </a:lnTo>
                  <a:lnTo>
                    <a:pt x="85" y="1197"/>
                  </a:lnTo>
                  <a:lnTo>
                    <a:pt x="97" y="1185"/>
                  </a:lnTo>
                  <a:lnTo>
                    <a:pt x="97" y="1161"/>
                  </a:lnTo>
                  <a:lnTo>
                    <a:pt x="97" y="49"/>
                  </a:lnTo>
                  <a:lnTo>
                    <a:pt x="97" y="25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8"/>
            <p:cNvSpPr/>
            <p:nvPr/>
          </p:nvSpPr>
          <p:spPr>
            <a:xfrm>
              <a:off x="248830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810" y="13"/>
                  </a:lnTo>
                  <a:lnTo>
                    <a:pt x="13" y="810"/>
                  </a:lnTo>
                  <a:lnTo>
                    <a:pt x="1" y="822"/>
                  </a:lnTo>
                  <a:lnTo>
                    <a:pt x="1" y="846"/>
                  </a:lnTo>
                  <a:lnTo>
                    <a:pt x="1" y="859"/>
                  </a:lnTo>
                  <a:lnTo>
                    <a:pt x="13" y="883"/>
                  </a:lnTo>
                  <a:lnTo>
                    <a:pt x="37" y="895"/>
                  </a:lnTo>
                  <a:lnTo>
                    <a:pt x="73" y="895"/>
                  </a:lnTo>
                  <a:lnTo>
                    <a:pt x="85" y="883"/>
                  </a:lnTo>
                  <a:lnTo>
                    <a:pt x="883" y="98"/>
                  </a:lnTo>
                  <a:lnTo>
                    <a:pt x="895" y="73"/>
                  </a:lnTo>
                  <a:lnTo>
                    <a:pt x="895" y="49"/>
                  </a:lnTo>
                  <a:lnTo>
                    <a:pt x="895" y="37"/>
                  </a:lnTo>
                  <a:lnTo>
                    <a:pt x="883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2477726" y="4205868"/>
              <a:ext cx="77158" cy="6883"/>
            </a:xfrm>
            <a:custGeom>
              <a:avLst/>
              <a:gdLst/>
              <a:ahLst/>
              <a:cxnLst/>
              <a:rect l="l" t="t" r="r" b="b"/>
              <a:pathLst>
                <a:path w="1233" h="110" extrusionOk="0">
                  <a:moveTo>
                    <a:pt x="37" y="1"/>
                  </a:moveTo>
                  <a:lnTo>
                    <a:pt x="25" y="13"/>
                  </a:lnTo>
                  <a:lnTo>
                    <a:pt x="13" y="25"/>
                  </a:lnTo>
                  <a:lnTo>
                    <a:pt x="1" y="49"/>
                  </a:lnTo>
                  <a:lnTo>
                    <a:pt x="13" y="73"/>
                  </a:lnTo>
                  <a:lnTo>
                    <a:pt x="25" y="85"/>
                  </a:lnTo>
                  <a:lnTo>
                    <a:pt x="37" y="97"/>
                  </a:lnTo>
                  <a:lnTo>
                    <a:pt x="61" y="109"/>
                  </a:lnTo>
                  <a:lnTo>
                    <a:pt x="1172" y="109"/>
                  </a:lnTo>
                  <a:lnTo>
                    <a:pt x="1197" y="97"/>
                  </a:lnTo>
                  <a:lnTo>
                    <a:pt x="1209" y="85"/>
                  </a:lnTo>
                  <a:lnTo>
                    <a:pt x="1221" y="73"/>
                  </a:lnTo>
                  <a:lnTo>
                    <a:pt x="1233" y="49"/>
                  </a:lnTo>
                  <a:lnTo>
                    <a:pt x="1221" y="25"/>
                  </a:lnTo>
                  <a:lnTo>
                    <a:pt x="1209" y="13"/>
                  </a:lnTo>
                  <a:lnTo>
                    <a:pt x="11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248830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37" y="1"/>
                  </a:moveTo>
                  <a:lnTo>
                    <a:pt x="13" y="13"/>
                  </a:lnTo>
                  <a:lnTo>
                    <a:pt x="1" y="37"/>
                  </a:lnTo>
                  <a:lnTo>
                    <a:pt x="1" y="49"/>
                  </a:lnTo>
                  <a:lnTo>
                    <a:pt x="1" y="73"/>
                  </a:lnTo>
                  <a:lnTo>
                    <a:pt x="13" y="98"/>
                  </a:lnTo>
                  <a:lnTo>
                    <a:pt x="810" y="883"/>
                  </a:lnTo>
                  <a:lnTo>
                    <a:pt x="822" y="895"/>
                  </a:lnTo>
                  <a:lnTo>
                    <a:pt x="858" y="895"/>
                  </a:lnTo>
                  <a:lnTo>
                    <a:pt x="883" y="883"/>
                  </a:lnTo>
                  <a:lnTo>
                    <a:pt x="895" y="859"/>
                  </a:lnTo>
                  <a:lnTo>
                    <a:pt x="895" y="846"/>
                  </a:lnTo>
                  <a:lnTo>
                    <a:pt x="895" y="822"/>
                  </a:lnTo>
                  <a:lnTo>
                    <a:pt x="883" y="810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2620588" y="4171075"/>
              <a:ext cx="6884" cy="76404"/>
            </a:xfrm>
            <a:custGeom>
              <a:avLst/>
              <a:gdLst/>
              <a:ahLst/>
              <a:cxnLst/>
              <a:rect l="l" t="t" r="r" b="b"/>
              <a:pathLst>
                <a:path w="110" h="1221" extrusionOk="0">
                  <a:moveTo>
                    <a:pt x="37" y="1"/>
                  </a:moveTo>
                  <a:lnTo>
                    <a:pt x="25" y="13"/>
                  </a:lnTo>
                  <a:lnTo>
                    <a:pt x="13" y="25"/>
                  </a:lnTo>
                  <a:lnTo>
                    <a:pt x="1" y="49"/>
                  </a:lnTo>
                  <a:lnTo>
                    <a:pt x="1" y="1161"/>
                  </a:lnTo>
                  <a:lnTo>
                    <a:pt x="13" y="1185"/>
                  </a:lnTo>
                  <a:lnTo>
                    <a:pt x="25" y="1197"/>
                  </a:lnTo>
                  <a:lnTo>
                    <a:pt x="37" y="1209"/>
                  </a:lnTo>
                  <a:lnTo>
                    <a:pt x="61" y="1221"/>
                  </a:lnTo>
                  <a:lnTo>
                    <a:pt x="85" y="1209"/>
                  </a:lnTo>
                  <a:lnTo>
                    <a:pt x="97" y="1197"/>
                  </a:lnTo>
                  <a:lnTo>
                    <a:pt x="109" y="1185"/>
                  </a:lnTo>
                  <a:lnTo>
                    <a:pt x="109" y="1161"/>
                  </a:lnTo>
                  <a:lnTo>
                    <a:pt x="109" y="49"/>
                  </a:lnTo>
                  <a:lnTo>
                    <a:pt x="109" y="25"/>
                  </a:lnTo>
                  <a:lnTo>
                    <a:pt x="97" y="13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2596433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797" y="13"/>
                  </a:lnTo>
                  <a:lnTo>
                    <a:pt x="12" y="810"/>
                  </a:lnTo>
                  <a:lnTo>
                    <a:pt x="0" y="822"/>
                  </a:lnTo>
                  <a:lnTo>
                    <a:pt x="0" y="846"/>
                  </a:lnTo>
                  <a:lnTo>
                    <a:pt x="0" y="859"/>
                  </a:lnTo>
                  <a:lnTo>
                    <a:pt x="12" y="883"/>
                  </a:lnTo>
                  <a:lnTo>
                    <a:pt x="36" y="895"/>
                  </a:lnTo>
                  <a:lnTo>
                    <a:pt x="73" y="895"/>
                  </a:lnTo>
                  <a:lnTo>
                    <a:pt x="85" y="883"/>
                  </a:lnTo>
                  <a:lnTo>
                    <a:pt x="882" y="98"/>
                  </a:lnTo>
                  <a:lnTo>
                    <a:pt x="894" y="73"/>
                  </a:lnTo>
                  <a:lnTo>
                    <a:pt x="894" y="49"/>
                  </a:lnTo>
                  <a:lnTo>
                    <a:pt x="894" y="37"/>
                  </a:lnTo>
                  <a:lnTo>
                    <a:pt x="882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2585858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36" y="1"/>
                  </a:moveTo>
                  <a:lnTo>
                    <a:pt x="24" y="13"/>
                  </a:lnTo>
                  <a:lnTo>
                    <a:pt x="12" y="25"/>
                  </a:lnTo>
                  <a:lnTo>
                    <a:pt x="0" y="49"/>
                  </a:lnTo>
                  <a:lnTo>
                    <a:pt x="12" y="73"/>
                  </a:lnTo>
                  <a:lnTo>
                    <a:pt x="24" y="85"/>
                  </a:lnTo>
                  <a:lnTo>
                    <a:pt x="36" y="97"/>
                  </a:lnTo>
                  <a:lnTo>
                    <a:pt x="60" y="109"/>
                  </a:lnTo>
                  <a:lnTo>
                    <a:pt x="1172" y="109"/>
                  </a:lnTo>
                  <a:lnTo>
                    <a:pt x="1196" y="97"/>
                  </a:lnTo>
                  <a:lnTo>
                    <a:pt x="1208" y="85"/>
                  </a:lnTo>
                  <a:lnTo>
                    <a:pt x="1220" y="73"/>
                  </a:lnTo>
                  <a:lnTo>
                    <a:pt x="1220" y="49"/>
                  </a:lnTo>
                  <a:lnTo>
                    <a:pt x="1220" y="25"/>
                  </a:lnTo>
                  <a:lnTo>
                    <a:pt x="1208" y="13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8"/>
            <p:cNvSpPr/>
            <p:nvPr/>
          </p:nvSpPr>
          <p:spPr>
            <a:xfrm>
              <a:off x="2596433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36" y="1"/>
                  </a:moveTo>
                  <a:lnTo>
                    <a:pt x="12" y="13"/>
                  </a:lnTo>
                  <a:lnTo>
                    <a:pt x="0" y="37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98"/>
                  </a:lnTo>
                  <a:lnTo>
                    <a:pt x="797" y="883"/>
                  </a:lnTo>
                  <a:lnTo>
                    <a:pt x="822" y="895"/>
                  </a:lnTo>
                  <a:lnTo>
                    <a:pt x="858" y="895"/>
                  </a:lnTo>
                  <a:lnTo>
                    <a:pt x="882" y="883"/>
                  </a:lnTo>
                  <a:lnTo>
                    <a:pt x="894" y="859"/>
                  </a:lnTo>
                  <a:lnTo>
                    <a:pt x="894" y="846"/>
                  </a:lnTo>
                  <a:lnTo>
                    <a:pt x="894" y="822"/>
                  </a:lnTo>
                  <a:lnTo>
                    <a:pt x="882" y="810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2728720" y="4171075"/>
              <a:ext cx="6821" cy="76404"/>
            </a:xfrm>
            <a:custGeom>
              <a:avLst/>
              <a:gdLst/>
              <a:ahLst/>
              <a:cxnLst/>
              <a:rect l="l" t="t" r="r" b="b"/>
              <a:pathLst>
                <a:path w="109" h="1221" extrusionOk="0">
                  <a:moveTo>
                    <a:pt x="36" y="1"/>
                  </a:moveTo>
                  <a:lnTo>
                    <a:pt x="24" y="13"/>
                  </a:lnTo>
                  <a:lnTo>
                    <a:pt x="12" y="25"/>
                  </a:lnTo>
                  <a:lnTo>
                    <a:pt x="0" y="49"/>
                  </a:lnTo>
                  <a:lnTo>
                    <a:pt x="0" y="1161"/>
                  </a:lnTo>
                  <a:lnTo>
                    <a:pt x="12" y="1185"/>
                  </a:lnTo>
                  <a:lnTo>
                    <a:pt x="24" y="1197"/>
                  </a:lnTo>
                  <a:lnTo>
                    <a:pt x="36" y="1209"/>
                  </a:lnTo>
                  <a:lnTo>
                    <a:pt x="61" y="1221"/>
                  </a:lnTo>
                  <a:lnTo>
                    <a:pt x="73" y="1209"/>
                  </a:lnTo>
                  <a:lnTo>
                    <a:pt x="97" y="1197"/>
                  </a:lnTo>
                  <a:lnTo>
                    <a:pt x="109" y="1185"/>
                  </a:lnTo>
                  <a:lnTo>
                    <a:pt x="109" y="1161"/>
                  </a:lnTo>
                  <a:lnTo>
                    <a:pt x="109" y="49"/>
                  </a:lnTo>
                  <a:lnTo>
                    <a:pt x="109" y="25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2704503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798" y="13"/>
                  </a:lnTo>
                  <a:lnTo>
                    <a:pt x="13" y="810"/>
                  </a:lnTo>
                  <a:lnTo>
                    <a:pt x="1" y="822"/>
                  </a:lnTo>
                  <a:lnTo>
                    <a:pt x="1" y="846"/>
                  </a:lnTo>
                  <a:lnTo>
                    <a:pt x="1" y="859"/>
                  </a:lnTo>
                  <a:lnTo>
                    <a:pt x="13" y="883"/>
                  </a:lnTo>
                  <a:lnTo>
                    <a:pt x="25" y="895"/>
                  </a:lnTo>
                  <a:lnTo>
                    <a:pt x="73" y="895"/>
                  </a:lnTo>
                  <a:lnTo>
                    <a:pt x="85" y="883"/>
                  </a:lnTo>
                  <a:lnTo>
                    <a:pt x="882" y="98"/>
                  </a:lnTo>
                  <a:lnTo>
                    <a:pt x="882" y="73"/>
                  </a:lnTo>
                  <a:lnTo>
                    <a:pt x="895" y="49"/>
                  </a:lnTo>
                  <a:lnTo>
                    <a:pt x="882" y="37"/>
                  </a:lnTo>
                  <a:lnTo>
                    <a:pt x="882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2693927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37" y="1"/>
                  </a:moveTo>
                  <a:lnTo>
                    <a:pt x="13" y="13"/>
                  </a:lnTo>
                  <a:lnTo>
                    <a:pt x="13" y="25"/>
                  </a:lnTo>
                  <a:lnTo>
                    <a:pt x="1" y="49"/>
                  </a:lnTo>
                  <a:lnTo>
                    <a:pt x="13" y="73"/>
                  </a:lnTo>
                  <a:lnTo>
                    <a:pt x="13" y="85"/>
                  </a:lnTo>
                  <a:lnTo>
                    <a:pt x="37" y="97"/>
                  </a:lnTo>
                  <a:lnTo>
                    <a:pt x="61" y="109"/>
                  </a:lnTo>
                  <a:lnTo>
                    <a:pt x="1172" y="109"/>
                  </a:lnTo>
                  <a:lnTo>
                    <a:pt x="1196" y="97"/>
                  </a:lnTo>
                  <a:lnTo>
                    <a:pt x="1208" y="85"/>
                  </a:lnTo>
                  <a:lnTo>
                    <a:pt x="1221" y="73"/>
                  </a:lnTo>
                  <a:lnTo>
                    <a:pt x="1221" y="49"/>
                  </a:lnTo>
                  <a:lnTo>
                    <a:pt x="1221" y="25"/>
                  </a:lnTo>
                  <a:lnTo>
                    <a:pt x="1208" y="13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2704503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25" y="1"/>
                  </a:moveTo>
                  <a:lnTo>
                    <a:pt x="13" y="13"/>
                  </a:lnTo>
                  <a:lnTo>
                    <a:pt x="1" y="37"/>
                  </a:lnTo>
                  <a:lnTo>
                    <a:pt x="1" y="49"/>
                  </a:lnTo>
                  <a:lnTo>
                    <a:pt x="1" y="73"/>
                  </a:lnTo>
                  <a:lnTo>
                    <a:pt x="13" y="98"/>
                  </a:lnTo>
                  <a:lnTo>
                    <a:pt x="798" y="883"/>
                  </a:lnTo>
                  <a:lnTo>
                    <a:pt x="822" y="895"/>
                  </a:lnTo>
                  <a:lnTo>
                    <a:pt x="858" y="895"/>
                  </a:lnTo>
                  <a:lnTo>
                    <a:pt x="882" y="883"/>
                  </a:lnTo>
                  <a:lnTo>
                    <a:pt x="882" y="859"/>
                  </a:lnTo>
                  <a:lnTo>
                    <a:pt x="895" y="846"/>
                  </a:lnTo>
                  <a:lnTo>
                    <a:pt x="882" y="822"/>
                  </a:lnTo>
                  <a:lnTo>
                    <a:pt x="882" y="810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2836789" y="4171075"/>
              <a:ext cx="6884" cy="76404"/>
            </a:xfrm>
            <a:custGeom>
              <a:avLst/>
              <a:gdLst/>
              <a:ahLst/>
              <a:cxnLst/>
              <a:rect l="l" t="t" r="r" b="b"/>
              <a:pathLst>
                <a:path w="110" h="1221" extrusionOk="0">
                  <a:moveTo>
                    <a:pt x="37" y="1"/>
                  </a:moveTo>
                  <a:lnTo>
                    <a:pt x="25" y="13"/>
                  </a:lnTo>
                  <a:lnTo>
                    <a:pt x="13" y="25"/>
                  </a:lnTo>
                  <a:lnTo>
                    <a:pt x="1" y="49"/>
                  </a:lnTo>
                  <a:lnTo>
                    <a:pt x="1" y="1161"/>
                  </a:lnTo>
                  <a:lnTo>
                    <a:pt x="13" y="1185"/>
                  </a:lnTo>
                  <a:lnTo>
                    <a:pt x="25" y="1197"/>
                  </a:lnTo>
                  <a:lnTo>
                    <a:pt x="37" y="1209"/>
                  </a:lnTo>
                  <a:lnTo>
                    <a:pt x="61" y="1221"/>
                  </a:lnTo>
                  <a:lnTo>
                    <a:pt x="73" y="1209"/>
                  </a:lnTo>
                  <a:lnTo>
                    <a:pt x="97" y="1197"/>
                  </a:lnTo>
                  <a:lnTo>
                    <a:pt x="109" y="1185"/>
                  </a:lnTo>
                  <a:lnTo>
                    <a:pt x="109" y="1161"/>
                  </a:lnTo>
                  <a:lnTo>
                    <a:pt x="109" y="49"/>
                  </a:lnTo>
                  <a:lnTo>
                    <a:pt x="109" y="25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2812635" y="4180900"/>
              <a:ext cx="55944" cy="56005"/>
            </a:xfrm>
            <a:custGeom>
              <a:avLst/>
              <a:gdLst/>
              <a:ahLst/>
              <a:cxnLst/>
              <a:rect l="l" t="t" r="r" b="b"/>
              <a:pathLst>
                <a:path w="894" h="895" extrusionOk="0">
                  <a:moveTo>
                    <a:pt x="821" y="1"/>
                  </a:moveTo>
                  <a:lnTo>
                    <a:pt x="797" y="13"/>
                  </a:lnTo>
                  <a:lnTo>
                    <a:pt x="12" y="810"/>
                  </a:lnTo>
                  <a:lnTo>
                    <a:pt x="0" y="822"/>
                  </a:lnTo>
                  <a:lnTo>
                    <a:pt x="0" y="846"/>
                  </a:lnTo>
                  <a:lnTo>
                    <a:pt x="0" y="859"/>
                  </a:lnTo>
                  <a:lnTo>
                    <a:pt x="12" y="883"/>
                  </a:lnTo>
                  <a:lnTo>
                    <a:pt x="24" y="895"/>
                  </a:lnTo>
                  <a:lnTo>
                    <a:pt x="73" y="895"/>
                  </a:lnTo>
                  <a:lnTo>
                    <a:pt x="85" y="883"/>
                  </a:lnTo>
                  <a:lnTo>
                    <a:pt x="870" y="98"/>
                  </a:lnTo>
                  <a:lnTo>
                    <a:pt x="882" y="73"/>
                  </a:lnTo>
                  <a:lnTo>
                    <a:pt x="894" y="49"/>
                  </a:lnTo>
                  <a:lnTo>
                    <a:pt x="882" y="37"/>
                  </a:lnTo>
                  <a:lnTo>
                    <a:pt x="870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8"/>
            <p:cNvSpPr/>
            <p:nvPr/>
          </p:nvSpPr>
          <p:spPr>
            <a:xfrm>
              <a:off x="2801997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37" y="1"/>
                  </a:moveTo>
                  <a:lnTo>
                    <a:pt x="13" y="13"/>
                  </a:lnTo>
                  <a:lnTo>
                    <a:pt x="1" y="25"/>
                  </a:lnTo>
                  <a:lnTo>
                    <a:pt x="1" y="49"/>
                  </a:lnTo>
                  <a:lnTo>
                    <a:pt x="1" y="73"/>
                  </a:lnTo>
                  <a:lnTo>
                    <a:pt x="13" y="85"/>
                  </a:lnTo>
                  <a:lnTo>
                    <a:pt x="37" y="97"/>
                  </a:lnTo>
                  <a:lnTo>
                    <a:pt x="49" y="109"/>
                  </a:lnTo>
                  <a:lnTo>
                    <a:pt x="1173" y="109"/>
                  </a:lnTo>
                  <a:lnTo>
                    <a:pt x="1197" y="97"/>
                  </a:lnTo>
                  <a:lnTo>
                    <a:pt x="1209" y="85"/>
                  </a:lnTo>
                  <a:lnTo>
                    <a:pt x="1221" y="73"/>
                  </a:lnTo>
                  <a:lnTo>
                    <a:pt x="1221" y="49"/>
                  </a:lnTo>
                  <a:lnTo>
                    <a:pt x="1221" y="25"/>
                  </a:lnTo>
                  <a:lnTo>
                    <a:pt x="1209" y="13"/>
                  </a:lnTo>
                  <a:lnTo>
                    <a:pt x="11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8"/>
            <p:cNvSpPr/>
            <p:nvPr/>
          </p:nvSpPr>
          <p:spPr>
            <a:xfrm>
              <a:off x="2812635" y="4180900"/>
              <a:ext cx="55944" cy="56005"/>
            </a:xfrm>
            <a:custGeom>
              <a:avLst/>
              <a:gdLst/>
              <a:ahLst/>
              <a:cxnLst/>
              <a:rect l="l" t="t" r="r" b="b"/>
              <a:pathLst>
                <a:path w="894" h="895" extrusionOk="0">
                  <a:moveTo>
                    <a:pt x="24" y="1"/>
                  </a:moveTo>
                  <a:lnTo>
                    <a:pt x="12" y="13"/>
                  </a:lnTo>
                  <a:lnTo>
                    <a:pt x="0" y="37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98"/>
                  </a:lnTo>
                  <a:lnTo>
                    <a:pt x="797" y="883"/>
                  </a:lnTo>
                  <a:lnTo>
                    <a:pt x="821" y="895"/>
                  </a:lnTo>
                  <a:lnTo>
                    <a:pt x="858" y="895"/>
                  </a:lnTo>
                  <a:lnTo>
                    <a:pt x="870" y="883"/>
                  </a:lnTo>
                  <a:lnTo>
                    <a:pt x="882" y="859"/>
                  </a:lnTo>
                  <a:lnTo>
                    <a:pt x="894" y="846"/>
                  </a:lnTo>
                  <a:lnTo>
                    <a:pt x="882" y="822"/>
                  </a:lnTo>
                  <a:lnTo>
                    <a:pt x="870" y="810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8"/>
            <p:cNvSpPr/>
            <p:nvPr/>
          </p:nvSpPr>
          <p:spPr>
            <a:xfrm>
              <a:off x="2944921" y="4171075"/>
              <a:ext cx="6821" cy="76404"/>
            </a:xfrm>
            <a:custGeom>
              <a:avLst/>
              <a:gdLst/>
              <a:ahLst/>
              <a:cxnLst/>
              <a:rect l="l" t="t" r="r" b="b"/>
              <a:pathLst>
                <a:path w="109" h="1221" extrusionOk="0">
                  <a:moveTo>
                    <a:pt x="36" y="1"/>
                  </a:moveTo>
                  <a:lnTo>
                    <a:pt x="12" y="13"/>
                  </a:lnTo>
                  <a:lnTo>
                    <a:pt x="12" y="25"/>
                  </a:lnTo>
                  <a:lnTo>
                    <a:pt x="0" y="49"/>
                  </a:lnTo>
                  <a:lnTo>
                    <a:pt x="0" y="1161"/>
                  </a:lnTo>
                  <a:lnTo>
                    <a:pt x="12" y="1185"/>
                  </a:lnTo>
                  <a:lnTo>
                    <a:pt x="12" y="1197"/>
                  </a:lnTo>
                  <a:lnTo>
                    <a:pt x="36" y="1209"/>
                  </a:lnTo>
                  <a:lnTo>
                    <a:pt x="60" y="1221"/>
                  </a:lnTo>
                  <a:lnTo>
                    <a:pt x="73" y="1209"/>
                  </a:lnTo>
                  <a:lnTo>
                    <a:pt x="97" y="1197"/>
                  </a:lnTo>
                  <a:lnTo>
                    <a:pt x="109" y="1185"/>
                  </a:lnTo>
                  <a:lnTo>
                    <a:pt x="109" y="1161"/>
                  </a:lnTo>
                  <a:lnTo>
                    <a:pt x="109" y="49"/>
                  </a:lnTo>
                  <a:lnTo>
                    <a:pt x="109" y="25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2920704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798" y="13"/>
                  </a:lnTo>
                  <a:lnTo>
                    <a:pt x="13" y="810"/>
                  </a:lnTo>
                  <a:lnTo>
                    <a:pt x="0" y="822"/>
                  </a:lnTo>
                  <a:lnTo>
                    <a:pt x="0" y="846"/>
                  </a:lnTo>
                  <a:lnTo>
                    <a:pt x="0" y="859"/>
                  </a:lnTo>
                  <a:lnTo>
                    <a:pt x="13" y="883"/>
                  </a:lnTo>
                  <a:lnTo>
                    <a:pt x="25" y="895"/>
                  </a:lnTo>
                  <a:lnTo>
                    <a:pt x="73" y="895"/>
                  </a:lnTo>
                  <a:lnTo>
                    <a:pt x="85" y="883"/>
                  </a:lnTo>
                  <a:lnTo>
                    <a:pt x="870" y="98"/>
                  </a:lnTo>
                  <a:lnTo>
                    <a:pt x="882" y="73"/>
                  </a:lnTo>
                  <a:lnTo>
                    <a:pt x="894" y="49"/>
                  </a:lnTo>
                  <a:lnTo>
                    <a:pt x="882" y="37"/>
                  </a:lnTo>
                  <a:lnTo>
                    <a:pt x="870" y="13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8"/>
            <p:cNvSpPr/>
            <p:nvPr/>
          </p:nvSpPr>
          <p:spPr>
            <a:xfrm>
              <a:off x="2910128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37" y="1"/>
                  </a:moveTo>
                  <a:lnTo>
                    <a:pt x="12" y="13"/>
                  </a:lnTo>
                  <a:lnTo>
                    <a:pt x="0" y="25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85"/>
                  </a:lnTo>
                  <a:lnTo>
                    <a:pt x="37" y="97"/>
                  </a:lnTo>
                  <a:lnTo>
                    <a:pt x="49" y="109"/>
                  </a:lnTo>
                  <a:lnTo>
                    <a:pt x="1172" y="109"/>
                  </a:lnTo>
                  <a:lnTo>
                    <a:pt x="1184" y="97"/>
                  </a:lnTo>
                  <a:lnTo>
                    <a:pt x="1208" y="85"/>
                  </a:lnTo>
                  <a:lnTo>
                    <a:pt x="1220" y="73"/>
                  </a:lnTo>
                  <a:lnTo>
                    <a:pt x="1220" y="49"/>
                  </a:lnTo>
                  <a:lnTo>
                    <a:pt x="1220" y="25"/>
                  </a:lnTo>
                  <a:lnTo>
                    <a:pt x="1208" y="1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2920704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25" y="1"/>
                  </a:moveTo>
                  <a:lnTo>
                    <a:pt x="13" y="13"/>
                  </a:lnTo>
                  <a:lnTo>
                    <a:pt x="0" y="37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3" y="98"/>
                  </a:lnTo>
                  <a:lnTo>
                    <a:pt x="798" y="883"/>
                  </a:lnTo>
                  <a:lnTo>
                    <a:pt x="822" y="895"/>
                  </a:lnTo>
                  <a:lnTo>
                    <a:pt x="858" y="895"/>
                  </a:lnTo>
                  <a:lnTo>
                    <a:pt x="870" y="883"/>
                  </a:lnTo>
                  <a:lnTo>
                    <a:pt x="882" y="859"/>
                  </a:lnTo>
                  <a:lnTo>
                    <a:pt x="894" y="846"/>
                  </a:lnTo>
                  <a:lnTo>
                    <a:pt x="882" y="822"/>
                  </a:lnTo>
                  <a:lnTo>
                    <a:pt x="870" y="810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3052990" y="4171075"/>
              <a:ext cx="6884" cy="76404"/>
            </a:xfrm>
            <a:custGeom>
              <a:avLst/>
              <a:gdLst/>
              <a:ahLst/>
              <a:cxnLst/>
              <a:rect l="l" t="t" r="r" b="b"/>
              <a:pathLst>
                <a:path w="110" h="1221" extrusionOk="0">
                  <a:moveTo>
                    <a:pt x="37" y="1"/>
                  </a:moveTo>
                  <a:lnTo>
                    <a:pt x="13" y="13"/>
                  </a:lnTo>
                  <a:lnTo>
                    <a:pt x="0" y="25"/>
                  </a:lnTo>
                  <a:lnTo>
                    <a:pt x="0" y="49"/>
                  </a:lnTo>
                  <a:lnTo>
                    <a:pt x="0" y="1161"/>
                  </a:lnTo>
                  <a:lnTo>
                    <a:pt x="0" y="1185"/>
                  </a:lnTo>
                  <a:lnTo>
                    <a:pt x="13" y="1197"/>
                  </a:lnTo>
                  <a:lnTo>
                    <a:pt x="37" y="1209"/>
                  </a:lnTo>
                  <a:lnTo>
                    <a:pt x="49" y="1221"/>
                  </a:lnTo>
                  <a:lnTo>
                    <a:pt x="73" y="1209"/>
                  </a:lnTo>
                  <a:lnTo>
                    <a:pt x="97" y="1197"/>
                  </a:lnTo>
                  <a:lnTo>
                    <a:pt x="97" y="1185"/>
                  </a:lnTo>
                  <a:lnTo>
                    <a:pt x="109" y="1161"/>
                  </a:lnTo>
                  <a:lnTo>
                    <a:pt x="109" y="49"/>
                  </a:lnTo>
                  <a:lnTo>
                    <a:pt x="97" y="25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302802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810" y="13"/>
                  </a:lnTo>
                  <a:lnTo>
                    <a:pt x="25" y="810"/>
                  </a:lnTo>
                  <a:lnTo>
                    <a:pt x="13" y="822"/>
                  </a:lnTo>
                  <a:lnTo>
                    <a:pt x="1" y="846"/>
                  </a:lnTo>
                  <a:lnTo>
                    <a:pt x="13" y="859"/>
                  </a:lnTo>
                  <a:lnTo>
                    <a:pt x="25" y="883"/>
                  </a:lnTo>
                  <a:lnTo>
                    <a:pt x="37" y="895"/>
                  </a:lnTo>
                  <a:lnTo>
                    <a:pt x="73" y="895"/>
                  </a:lnTo>
                  <a:lnTo>
                    <a:pt x="97" y="883"/>
                  </a:lnTo>
                  <a:lnTo>
                    <a:pt x="883" y="98"/>
                  </a:lnTo>
                  <a:lnTo>
                    <a:pt x="895" y="73"/>
                  </a:lnTo>
                  <a:lnTo>
                    <a:pt x="895" y="49"/>
                  </a:lnTo>
                  <a:lnTo>
                    <a:pt x="895" y="37"/>
                  </a:lnTo>
                  <a:lnTo>
                    <a:pt x="883" y="13"/>
                  </a:lnTo>
                  <a:lnTo>
                    <a:pt x="8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3018198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37" y="1"/>
                  </a:moveTo>
                  <a:lnTo>
                    <a:pt x="13" y="13"/>
                  </a:lnTo>
                  <a:lnTo>
                    <a:pt x="1" y="25"/>
                  </a:lnTo>
                  <a:lnTo>
                    <a:pt x="1" y="49"/>
                  </a:lnTo>
                  <a:lnTo>
                    <a:pt x="1" y="73"/>
                  </a:lnTo>
                  <a:lnTo>
                    <a:pt x="13" y="85"/>
                  </a:lnTo>
                  <a:lnTo>
                    <a:pt x="37" y="97"/>
                  </a:lnTo>
                  <a:lnTo>
                    <a:pt x="49" y="109"/>
                  </a:lnTo>
                  <a:lnTo>
                    <a:pt x="1173" y="109"/>
                  </a:lnTo>
                  <a:lnTo>
                    <a:pt x="1185" y="97"/>
                  </a:lnTo>
                  <a:lnTo>
                    <a:pt x="1209" y="85"/>
                  </a:lnTo>
                  <a:lnTo>
                    <a:pt x="1221" y="73"/>
                  </a:lnTo>
                  <a:lnTo>
                    <a:pt x="1221" y="49"/>
                  </a:lnTo>
                  <a:lnTo>
                    <a:pt x="1221" y="25"/>
                  </a:lnTo>
                  <a:lnTo>
                    <a:pt x="1209" y="13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3028022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37" y="1"/>
                  </a:moveTo>
                  <a:lnTo>
                    <a:pt x="25" y="13"/>
                  </a:lnTo>
                  <a:lnTo>
                    <a:pt x="13" y="37"/>
                  </a:lnTo>
                  <a:lnTo>
                    <a:pt x="1" y="49"/>
                  </a:lnTo>
                  <a:lnTo>
                    <a:pt x="13" y="73"/>
                  </a:lnTo>
                  <a:lnTo>
                    <a:pt x="25" y="98"/>
                  </a:lnTo>
                  <a:lnTo>
                    <a:pt x="810" y="883"/>
                  </a:lnTo>
                  <a:lnTo>
                    <a:pt x="822" y="895"/>
                  </a:lnTo>
                  <a:lnTo>
                    <a:pt x="871" y="895"/>
                  </a:lnTo>
                  <a:lnTo>
                    <a:pt x="883" y="883"/>
                  </a:lnTo>
                  <a:lnTo>
                    <a:pt x="895" y="859"/>
                  </a:lnTo>
                  <a:lnTo>
                    <a:pt x="895" y="846"/>
                  </a:lnTo>
                  <a:lnTo>
                    <a:pt x="895" y="822"/>
                  </a:lnTo>
                  <a:lnTo>
                    <a:pt x="883" y="810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3161059" y="4171075"/>
              <a:ext cx="6884" cy="76404"/>
            </a:xfrm>
            <a:custGeom>
              <a:avLst/>
              <a:gdLst/>
              <a:ahLst/>
              <a:cxnLst/>
              <a:rect l="l" t="t" r="r" b="b"/>
              <a:pathLst>
                <a:path w="110" h="1221" extrusionOk="0">
                  <a:moveTo>
                    <a:pt x="37" y="1"/>
                  </a:moveTo>
                  <a:lnTo>
                    <a:pt x="13" y="13"/>
                  </a:lnTo>
                  <a:lnTo>
                    <a:pt x="1" y="25"/>
                  </a:lnTo>
                  <a:lnTo>
                    <a:pt x="1" y="49"/>
                  </a:lnTo>
                  <a:lnTo>
                    <a:pt x="1" y="1161"/>
                  </a:lnTo>
                  <a:lnTo>
                    <a:pt x="1" y="1185"/>
                  </a:lnTo>
                  <a:lnTo>
                    <a:pt x="13" y="1197"/>
                  </a:lnTo>
                  <a:lnTo>
                    <a:pt x="37" y="1209"/>
                  </a:lnTo>
                  <a:lnTo>
                    <a:pt x="49" y="1221"/>
                  </a:lnTo>
                  <a:lnTo>
                    <a:pt x="73" y="1209"/>
                  </a:lnTo>
                  <a:lnTo>
                    <a:pt x="85" y="1197"/>
                  </a:lnTo>
                  <a:lnTo>
                    <a:pt x="98" y="1185"/>
                  </a:lnTo>
                  <a:lnTo>
                    <a:pt x="110" y="1161"/>
                  </a:lnTo>
                  <a:lnTo>
                    <a:pt x="110" y="49"/>
                  </a:lnTo>
                  <a:lnTo>
                    <a:pt x="98" y="25"/>
                  </a:lnTo>
                  <a:lnTo>
                    <a:pt x="85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3136154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822" y="1"/>
                  </a:moveTo>
                  <a:lnTo>
                    <a:pt x="810" y="13"/>
                  </a:lnTo>
                  <a:lnTo>
                    <a:pt x="24" y="810"/>
                  </a:lnTo>
                  <a:lnTo>
                    <a:pt x="12" y="822"/>
                  </a:lnTo>
                  <a:lnTo>
                    <a:pt x="0" y="846"/>
                  </a:lnTo>
                  <a:lnTo>
                    <a:pt x="12" y="859"/>
                  </a:lnTo>
                  <a:lnTo>
                    <a:pt x="24" y="883"/>
                  </a:lnTo>
                  <a:lnTo>
                    <a:pt x="36" y="895"/>
                  </a:lnTo>
                  <a:lnTo>
                    <a:pt x="73" y="895"/>
                  </a:lnTo>
                  <a:lnTo>
                    <a:pt x="97" y="883"/>
                  </a:lnTo>
                  <a:lnTo>
                    <a:pt x="882" y="98"/>
                  </a:lnTo>
                  <a:lnTo>
                    <a:pt x="894" y="73"/>
                  </a:lnTo>
                  <a:lnTo>
                    <a:pt x="894" y="49"/>
                  </a:lnTo>
                  <a:lnTo>
                    <a:pt x="894" y="37"/>
                  </a:lnTo>
                  <a:lnTo>
                    <a:pt x="882" y="13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3126330" y="4205868"/>
              <a:ext cx="76407" cy="6883"/>
            </a:xfrm>
            <a:custGeom>
              <a:avLst/>
              <a:gdLst/>
              <a:ahLst/>
              <a:cxnLst/>
              <a:rect l="l" t="t" r="r" b="b"/>
              <a:pathLst>
                <a:path w="1221" h="110" extrusionOk="0">
                  <a:moveTo>
                    <a:pt x="24" y="1"/>
                  </a:moveTo>
                  <a:lnTo>
                    <a:pt x="12" y="13"/>
                  </a:lnTo>
                  <a:lnTo>
                    <a:pt x="0" y="25"/>
                  </a:lnTo>
                  <a:lnTo>
                    <a:pt x="0" y="49"/>
                  </a:lnTo>
                  <a:lnTo>
                    <a:pt x="0" y="73"/>
                  </a:lnTo>
                  <a:lnTo>
                    <a:pt x="12" y="85"/>
                  </a:lnTo>
                  <a:lnTo>
                    <a:pt x="24" y="97"/>
                  </a:lnTo>
                  <a:lnTo>
                    <a:pt x="49" y="109"/>
                  </a:lnTo>
                  <a:lnTo>
                    <a:pt x="1160" y="109"/>
                  </a:lnTo>
                  <a:lnTo>
                    <a:pt x="1184" y="97"/>
                  </a:lnTo>
                  <a:lnTo>
                    <a:pt x="1208" y="85"/>
                  </a:lnTo>
                  <a:lnTo>
                    <a:pt x="1220" y="73"/>
                  </a:lnTo>
                  <a:lnTo>
                    <a:pt x="1220" y="49"/>
                  </a:lnTo>
                  <a:lnTo>
                    <a:pt x="1220" y="25"/>
                  </a:lnTo>
                  <a:lnTo>
                    <a:pt x="1208" y="1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3136154" y="4180900"/>
              <a:ext cx="56007" cy="5600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36" y="1"/>
                  </a:moveTo>
                  <a:lnTo>
                    <a:pt x="24" y="13"/>
                  </a:lnTo>
                  <a:lnTo>
                    <a:pt x="12" y="37"/>
                  </a:lnTo>
                  <a:lnTo>
                    <a:pt x="0" y="49"/>
                  </a:lnTo>
                  <a:lnTo>
                    <a:pt x="12" y="73"/>
                  </a:lnTo>
                  <a:lnTo>
                    <a:pt x="24" y="98"/>
                  </a:lnTo>
                  <a:lnTo>
                    <a:pt x="810" y="883"/>
                  </a:lnTo>
                  <a:lnTo>
                    <a:pt x="822" y="895"/>
                  </a:lnTo>
                  <a:lnTo>
                    <a:pt x="870" y="895"/>
                  </a:lnTo>
                  <a:lnTo>
                    <a:pt x="882" y="883"/>
                  </a:lnTo>
                  <a:lnTo>
                    <a:pt x="894" y="859"/>
                  </a:lnTo>
                  <a:lnTo>
                    <a:pt x="894" y="846"/>
                  </a:lnTo>
                  <a:lnTo>
                    <a:pt x="894" y="822"/>
                  </a:lnTo>
                  <a:lnTo>
                    <a:pt x="882" y="810"/>
                  </a:lnTo>
                  <a:lnTo>
                    <a:pt x="97" y="1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1312117" y="3445442"/>
              <a:ext cx="641106" cy="791449"/>
            </a:xfrm>
            <a:custGeom>
              <a:avLst/>
              <a:gdLst/>
              <a:ahLst/>
              <a:cxnLst/>
              <a:rect l="l" t="t" r="r" b="b"/>
              <a:pathLst>
                <a:path w="10245" h="12648" extrusionOk="0">
                  <a:moveTo>
                    <a:pt x="4857" y="0"/>
                  </a:moveTo>
                  <a:lnTo>
                    <a:pt x="4603" y="24"/>
                  </a:lnTo>
                  <a:lnTo>
                    <a:pt x="4349" y="48"/>
                  </a:lnTo>
                  <a:lnTo>
                    <a:pt x="4096" y="97"/>
                  </a:lnTo>
                  <a:lnTo>
                    <a:pt x="3842" y="157"/>
                  </a:lnTo>
                  <a:lnTo>
                    <a:pt x="3600" y="230"/>
                  </a:lnTo>
                  <a:lnTo>
                    <a:pt x="3359" y="302"/>
                  </a:lnTo>
                  <a:lnTo>
                    <a:pt x="3129" y="399"/>
                  </a:lnTo>
                  <a:lnTo>
                    <a:pt x="2900" y="495"/>
                  </a:lnTo>
                  <a:lnTo>
                    <a:pt x="2682" y="616"/>
                  </a:lnTo>
                  <a:lnTo>
                    <a:pt x="2465" y="737"/>
                  </a:lnTo>
                  <a:lnTo>
                    <a:pt x="2259" y="870"/>
                  </a:lnTo>
                  <a:lnTo>
                    <a:pt x="2066" y="1015"/>
                  </a:lnTo>
                  <a:lnTo>
                    <a:pt x="1873" y="1160"/>
                  </a:lnTo>
                  <a:lnTo>
                    <a:pt x="1680" y="1329"/>
                  </a:lnTo>
                  <a:lnTo>
                    <a:pt x="1498" y="1498"/>
                  </a:lnTo>
                  <a:lnTo>
                    <a:pt x="1329" y="1679"/>
                  </a:lnTo>
                  <a:lnTo>
                    <a:pt x="1172" y="1860"/>
                  </a:lnTo>
                  <a:lnTo>
                    <a:pt x="1015" y="2054"/>
                  </a:lnTo>
                  <a:lnTo>
                    <a:pt x="882" y="2259"/>
                  </a:lnTo>
                  <a:lnTo>
                    <a:pt x="749" y="2464"/>
                  </a:lnTo>
                  <a:lnTo>
                    <a:pt x="617" y="2682"/>
                  </a:lnTo>
                  <a:lnTo>
                    <a:pt x="508" y="2899"/>
                  </a:lnTo>
                  <a:lnTo>
                    <a:pt x="411" y="3129"/>
                  </a:lnTo>
                  <a:lnTo>
                    <a:pt x="315" y="3358"/>
                  </a:lnTo>
                  <a:lnTo>
                    <a:pt x="230" y="3588"/>
                  </a:lnTo>
                  <a:lnTo>
                    <a:pt x="170" y="3842"/>
                  </a:lnTo>
                  <a:lnTo>
                    <a:pt x="109" y="4083"/>
                  </a:lnTo>
                  <a:lnTo>
                    <a:pt x="61" y="4337"/>
                  </a:lnTo>
                  <a:lnTo>
                    <a:pt x="25" y="4591"/>
                  </a:lnTo>
                  <a:lnTo>
                    <a:pt x="13" y="4856"/>
                  </a:lnTo>
                  <a:lnTo>
                    <a:pt x="0" y="5110"/>
                  </a:lnTo>
                  <a:lnTo>
                    <a:pt x="0" y="11826"/>
                  </a:lnTo>
                  <a:lnTo>
                    <a:pt x="13" y="11911"/>
                  </a:lnTo>
                  <a:lnTo>
                    <a:pt x="25" y="11983"/>
                  </a:lnTo>
                  <a:lnTo>
                    <a:pt x="37" y="12068"/>
                  </a:lnTo>
                  <a:lnTo>
                    <a:pt x="73" y="12140"/>
                  </a:lnTo>
                  <a:lnTo>
                    <a:pt x="97" y="12213"/>
                  </a:lnTo>
                  <a:lnTo>
                    <a:pt x="145" y="12285"/>
                  </a:lnTo>
                  <a:lnTo>
                    <a:pt x="194" y="12346"/>
                  </a:lnTo>
                  <a:lnTo>
                    <a:pt x="242" y="12406"/>
                  </a:lnTo>
                  <a:lnTo>
                    <a:pt x="302" y="12455"/>
                  </a:lnTo>
                  <a:lnTo>
                    <a:pt x="363" y="12503"/>
                  </a:lnTo>
                  <a:lnTo>
                    <a:pt x="435" y="12539"/>
                  </a:lnTo>
                  <a:lnTo>
                    <a:pt x="508" y="12575"/>
                  </a:lnTo>
                  <a:lnTo>
                    <a:pt x="580" y="12599"/>
                  </a:lnTo>
                  <a:lnTo>
                    <a:pt x="653" y="12624"/>
                  </a:lnTo>
                  <a:lnTo>
                    <a:pt x="737" y="12636"/>
                  </a:lnTo>
                  <a:lnTo>
                    <a:pt x="822" y="12648"/>
                  </a:lnTo>
                  <a:lnTo>
                    <a:pt x="906" y="12636"/>
                  </a:lnTo>
                  <a:lnTo>
                    <a:pt x="991" y="12624"/>
                  </a:lnTo>
                  <a:lnTo>
                    <a:pt x="1063" y="12599"/>
                  </a:lnTo>
                  <a:lnTo>
                    <a:pt x="1136" y="12575"/>
                  </a:lnTo>
                  <a:lnTo>
                    <a:pt x="1208" y="12539"/>
                  </a:lnTo>
                  <a:lnTo>
                    <a:pt x="1281" y="12503"/>
                  </a:lnTo>
                  <a:lnTo>
                    <a:pt x="1341" y="12455"/>
                  </a:lnTo>
                  <a:lnTo>
                    <a:pt x="1402" y="12406"/>
                  </a:lnTo>
                  <a:lnTo>
                    <a:pt x="1450" y="12346"/>
                  </a:lnTo>
                  <a:lnTo>
                    <a:pt x="1498" y="12285"/>
                  </a:lnTo>
                  <a:lnTo>
                    <a:pt x="1547" y="12213"/>
                  </a:lnTo>
                  <a:lnTo>
                    <a:pt x="1583" y="12140"/>
                  </a:lnTo>
                  <a:lnTo>
                    <a:pt x="1607" y="12068"/>
                  </a:lnTo>
                  <a:lnTo>
                    <a:pt x="1631" y="11983"/>
                  </a:lnTo>
                  <a:lnTo>
                    <a:pt x="1643" y="11911"/>
                  </a:lnTo>
                  <a:lnTo>
                    <a:pt x="1643" y="11826"/>
                  </a:lnTo>
                  <a:lnTo>
                    <a:pt x="1643" y="5110"/>
                  </a:lnTo>
                  <a:lnTo>
                    <a:pt x="1643" y="4941"/>
                  </a:lnTo>
                  <a:lnTo>
                    <a:pt x="1655" y="4760"/>
                  </a:lnTo>
                  <a:lnTo>
                    <a:pt x="1680" y="4591"/>
                  </a:lnTo>
                  <a:lnTo>
                    <a:pt x="1716" y="4409"/>
                  </a:lnTo>
                  <a:lnTo>
                    <a:pt x="1752" y="4240"/>
                  </a:lnTo>
                  <a:lnTo>
                    <a:pt x="1800" y="4083"/>
                  </a:lnTo>
                  <a:lnTo>
                    <a:pt x="1849" y="3914"/>
                  </a:lnTo>
                  <a:lnTo>
                    <a:pt x="1921" y="3757"/>
                  </a:lnTo>
                  <a:lnTo>
                    <a:pt x="1982" y="3612"/>
                  </a:lnTo>
                  <a:lnTo>
                    <a:pt x="2066" y="3455"/>
                  </a:lnTo>
                  <a:lnTo>
                    <a:pt x="2151" y="3310"/>
                  </a:lnTo>
                  <a:lnTo>
                    <a:pt x="2235" y="3165"/>
                  </a:lnTo>
                  <a:lnTo>
                    <a:pt x="2332" y="3032"/>
                  </a:lnTo>
                  <a:lnTo>
                    <a:pt x="2441" y="2899"/>
                  </a:lnTo>
                  <a:lnTo>
                    <a:pt x="2549" y="2779"/>
                  </a:lnTo>
                  <a:lnTo>
                    <a:pt x="2658" y="2658"/>
                  </a:lnTo>
                  <a:lnTo>
                    <a:pt x="2779" y="2537"/>
                  </a:lnTo>
                  <a:lnTo>
                    <a:pt x="2912" y="2428"/>
                  </a:lnTo>
                  <a:lnTo>
                    <a:pt x="3045" y="2332"/>
                  </a:lnTo>
                  <a:lnTo>
                    <a:pt x="3177" y="2235"/>
                  </a:lnTo>
                  <a:lnTo>
                    <a:pt x="3322" y="2138"/>
                  </a:lnTo>
                  <a:lnTo>
                    <a:pt x="3467" y="2054"/>
                  </a:lnTo>
                  <a:lnTo>
                    <a:pt x="3612" y="1981"/>
                  </a:lnTo>
                  <a:lnTo>
                    <a:pt x="3769" y="1909"/>
                  </a:lnTo>
                  <a:lnTo>
                    <a:pt x="3926" y="1848"/>
                  </a:lnTo>
                  <a:lnTo>
                    <a:pt x="4083" y="1788"/>
                  </a:lnTo>
                  <a:lnTo>
                    <a:pt x="4253" y="1740"/>
                  </a:lnTo>
                  <a:lnTo>
                    <a:pt x="4422" y="1703"/>
                  </a:lnTo>
                  <a:lnTo>
                    <a:pt x="4591" y="1679"/>
                  </a:lnTo>
                  <a:lnTo>
                    <a:pt x="4772" y="1655"/>
                  </a:lnTo>
                  <a:lnTo>
                    <a:pt x="4941" y="1643"/>
                  </a:lnTo>
                  <a:lnTo>
                    <a:pt x="5122" y="1631"/>
                  </a:lnTo>
                  <a:lnTo>
                    <a:pt x="5304" y="1643"/>
                  </a:lnTo>
                  <a:lnTo>
                    <a:pt x="5473" y="1655"/>
                  </a:lnTo>
                  <a:lnTo>
                    <a:pt x="5654" y="1679"/>
                  </a:lnTo>
                  <a:lnTo>
                    <a:pt x="5823" y="1703"/>
                  </a:lnTo>
                  <a:lnTo>
                    <a:pt x="5992" y="1740"/>
                  </a:lnTo>
                  <a:lnTo>
                    <a:pt x="6161" y="1788"/>
                  </a:lnTo>
                  <a:lnTo>
                    <a:pt x="6318" y="1848"/>
                  </a:lnTo>
                  <a:lnTo>
                    <a:pt x="6475" y="1909"/>
                  </a:lnTo>
                  <a:lnTo>
                    <a:pt x="6632" y="1981"/>
                  </a:lnTo>
                  <a:lnTo>
                    <a:pt x="6777" y="2054"/>
                  </a:lnTo>
                  <a:lnTo>
                    <a:pt x="6922" y="2138"/>
                  </a:lnTo>
                  <a:lnTo>
                    <a:pt x="7067" y="2235"/>
                  </a:lnTo>
                  <a:lnTo>
                    <a:pt x="7200" y="2332"/>
                  </a:lnTo>
                  <a:lnTo>
                    <a:pt x="7333" y="2428"/>
                  </a:lnTo>
                  <a:lnTo>
                    <a:pt x="7466" y="2537"/>
                  </a:lnTo>
                  <a:lnTo>
                    <a:pt x="7587" y="2658"/>
                  </a:lnTo>
                  <a:lnTo>
                    <a:pt x="7695" y="2779"/>
                  </a:lnTo>
                  <a:lnTo>
                    <a:pt x="7804" y="2899"/>
                  </a:lnTo>
                  <a:lnTo>
                    <a:pt x="7913" y="3032"/>
                  </a:lnTo>
                  <a:lnTo>
                    <a:pt x="8009" y="3165"/>
                  </a:lnTo>
                  <a:lnTo>
                    <a:pt x="8094" y="3310"/>
                  </a:lnTo>
                  <a:lnTo>
                    <a:pt x="8179" y="3455"/>
                  </a:lnTo>
                  <a:lnTo>
                    <a:pt x="8263" y="3612"/>
                  </a:lnTo>
                  <a:lnTo>
                    <a:pt x="8324" y="3757"/>
                  </a:lnTo>
                  <a:lnTo>
                    <a:pt x="8396" y="3914"/>
                  </a:lnTo>
                  <a:lnTo>
                    <a:pt x="8444" y="4083"/>
                  </a:lnTo>
                  <a:lnTo>
                    <a:pt x="8493" y="4240"/>
                  </a:lnTo>
                  <a:lnTo>
                    <a:pt x="8529" y="4409"/>
                  </a:lnTo>
                  <a:lnTo>
                    <a:pt x="8565" y="4591"/>
                  </a:lnTo>
                  <a:lnTo>
                    <a:pt x="8589" y="4760"/>
                  </a:lnTo>
                  <a:lnTo>
                    <a:pt x="8601" y="4941"/>
                  </a:lnTo>
                  <a:lnTo>
                    <a:pt x="8601" y="5110"/>
                  </a:lnTo>
                  <a:lnTo>
                    <a:pt x="8601" y="5195"/>
                  </a:lnTo>
                  <a:lnTo>
                    <a:pt x="8613" y="5279"/>
                  </a:lnTo>
                  <a:lnTo>
                    <a:pt x="8638" y="5364"/>
                  </a:lnTo>
                  <a:lnTo>
                    <a:pt x="8662" y="5436"/>
                  </a:lnTo>
                  <a:lnTo>
                    <a:pt x="8698" y="5509"/>
                  </a:lnTo>
                  <a:lnTo>
                    <a:pt x="8746" y="5569"/>
                  </a:lnTo>
                  <a:lnTo>
                    <a:pt x="8795" y="5641"/>
                  </a:lnTo>
                  <a:lnTo>
                    <a:pt x="8843" y="5690"/>
                  </a:lnTo>
                  <a:lnTo>
                    <a:pt x="8903" y="5750"/>
                  </a:lnTo>
                  <a:lnTo>
                    <a:pt x="8964" y="5799"/>
                  </a:lnTo>
                  <a:lnTo>
                    <a:pt x="9036" y="5835"/>
                  </a:lnTo>
                  <a:lnTo>
                    <a:pt x="9109" y="5871"/>
                  </a:lnTo>
                  <a:lnTo>
                    <a:pt x="9181" y="5895"/>
                  </a:lnTo>
                  <a:lnTo>
                    <a:pt x="9254" y="5919"/>
                  </a:lnTo>
                  <a:lnTo>
                    <a:pt x="9338" y="5931"/>
                  </a:lnTo>
                  <a:lnTo>
                    <a:pt x="9507" y="5931"/>
                  </a:lnTo>
                  <a:lnTo>
                    <a:pt x="9592" y="5919"/>
                  </a:lnTo>
                  <a:lnTo>
                    <a:pt x="9664" y="5895"/>
                  </a:lnTo>
                  <a:lnTo>
                    <a:pt x="9737" y="5871"/>
                  </a:lnTo>
                  <a:lnTo>
                    <a:pt x="9809" y="5835"/>
                  </a:lnTo>
                  <a:lnTo>
                    <a:pt x="9882" y="5799"/>
                  </a:lnTo>
                  <a:lnTo>
                    <a:pt x="9942" y="5750"/>
                  </a:lnTo>
                  <a:lnTo>
                    <a:pt x="10003" y="5690"/>
                  </a:lnTo>
                  <a:lnTo>
                    <a:pt x="10051" y="5641"/>
                  </a:lnTo>
                  <a:lnTo>
                    <a:pt x="10099" y="5569"/>
                  </a:lnTo>
                  <a:lnTo>
                    <a:pt x="10148" y="5509"/>
                  </a:lnTo>
                  <a:lnTo>
                    <a:pt x="10172" y="5436"/>
                  </a:lnTo>
                  <a:lnTo>
                    <a:pt x="10208" y="5364"/>
                  </a:lnTo>
                  <a:lnTo>
                    <a:pt x="10220" y="5279"/>
                  </a:lnTo>
                  <a:lnTo>
                    <a:pt x="10232" y="5195"/>
                  </a:lnTo>
                  <a:lnTo>
                    <a:pt x="10244" y="5110"/>
                  </a:lnTo>
                  <a:lnTo>
                    <a:pt x="10232" y="4856"/>
                  </a:lnTo>
                  <a:lnTo>
                    <a:pt x="10220" y="4591"/>
                  </a:lnTo>
                  <a:lnTo>
                    <a:pt x="10184" y="4337"/>
                  </a:lnTo>
                  <a:lnTo>
                    <a:pt x="10135" y="4083"/>
                  </a:lnTo>
                  <a:lnTo>
                    <a:pt x="10075" y="3842"/>
                  </a:lnTo>
                  <a:lnTo>
                    <a:pt x="10015" y="3588"/>
                  </a:lnTo>
                  <a:lnTo>
                    <a:pt x="9930" y="3358"/>
                  </a:lnTo>
                  <a:lnTo>
                    <a:pt x="9833" y="3129"/>
                  </a:lnTo>
                  <a:lnTo>
                    <a:pt x="9737" y="2899"/>
                  </a:lnTo>
                  <a:lnTo>
                    <a:pt x="9628" y="2682"/>
                  </a:lnTo>
                  <a:lnTo>
                    <a:pt x="9495" y="2464"/>
                  </a:lnTo>
                  <a:lnTo>
                    <a:pt x="9362" y="2259"/>
                  </a:lnTo>
                  <a:lnTo>
                    <a:pt x="9217" y="2054"/>
                  </a:lnTo>
                  <a:lnTo>
                    <a:pt x="9072" y="1860"/>
                  </a:lnTo>
                  <a:lnTo>
                    <a:pt x="8915" y="1679"/>
                  </a:lnTo>
                  <a:lnTo>
                    <a:pt x="8746" y="1498"/>
                  </a:lnTo>
                  <a:lnTo>
                    <a:pt x="8565" y="1329"/>
                  </a:lnTo>
                  <a:lnTo>
                    <a:pt x="8372" y="1160"/>
                  </a:lnTo>
                  <a:lnTo>
                    <a:pt x="8179" y="1015"/>
                  </a:lnTo>
                  <a:lnTo>
                    <a:pt x="7985" y="870"/>
                  </a:lnTo>
                  <a:lnTo>
                    <a:pt x="7780" y="737"/>
                  </a:lnTo>
                  <a:lnTo>
                    <a:pt x="7562" y="616"/>
                  </a:lnTo>
                  <a:lnTo>
                    <a:pt x="7345" y="495"/>
                  </a:lnTo>
                  <a:lnTo>
                    <a:pt x="7116" y="399"/>
                  </a:lnTo>
                  <a:lnTo>
                    <a:pt x="6886" y="302"/>
                  </a:lnTo>
                  <a:lnTo>
                    <a:pt x="6644" y="230"/>
                  </a:lnTo>
                  <a:lnTo>
                    <a:pt x="6403" y="157"/>
                  </a:lnTo>
                  <a:lnTo>
                    <a:pt x="6149" y="97"/>
                  </a:lnTo>
                  <a:lnTo>
                    <a:pt x="5895" y="48"/>
                  </a:lnTo>
                  <a:lnTo>
                    <a:pt x="5642" y="24"/>
                  </a:lnTo>
                  <a:lnTo>
                    <a:pt x="53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225950" y="4004060"/>
              <a:ext cx="813445" cy="726433"/>
            </a:xfrm>
            <a:custGeom>
              <a:avLst/>
              <a:gdLst/>
              <a:ahLst/>
              <a:cxnLst/>
              <a:rect l="l" t="t" r="r" b="b"/>
              <a:pathLst>
                <a:path w="12999" h="11609" extrusionOk="0">
                  <a:moveTo>
                    <a:pt x="1486" y="0"/>
                  </a:moveTo>
                  <a:lnTo>
                    <a:pt x="1329" y="12"/>
                  </a:lnTo>
                  <a:lnTo>
                    <a:pt x="1184" y="36"/>
                  </a:lnTo>
                  <a:lnTo>
                    <a:pt x="1039" y="73"/>
                  </a:lnTo>
                  <a:lnTo>
                    <a:pt x="906" y="121"/>
                  </a:lnTo>
                  <a:lnTo>
                    <a:pt x="773" y="181"/>
                  </a:lnTo>
                  <a:lnTo>
                    <a:pt x="653" y="254"/>
                  </a:lnTo>
                  <a:lnTo>
                    <a:pt x="532" y="351"/>
                  </a:lnTo>
                  <a:lnTo>
                    <a:pt x="435" y="435"/>
                  </a:lnTo>
                  <a:lnTo>
                    <a:pt x="339" y="544"/>
                  </a:lnTo>
                  <a:lnTo>
                    <a:pt x="254" y="665"/>
                  </a:lnTo>
                  <a:lnTo>
                    <a:pt x="169" y="785"/>
                  </a:lnTo>
                  <a:lnTo>
                    <a:pt x="109" y="918"/>
                  </a:lnTo>
                  <a:lnTo>
                    <a:pt x="61" y="1051"/>
                  </a:lnTo>
                  <a:lnTo>
                    <a:pt x="25" y="1196"/>
                  </a:lnTo>
                  <a:lnTo>
                    <a:pt x="0" y="1341"/>
                  </a:lnTo>
                  <a:lnTo>
                    <a:pt x="0" y="1486"/>
                  </a:lnTo>
                  <a:lnTo>
                    <a:pt x="0" y="10123"/>
                  </a:lnTo>
                  <a:lnTo>
                    <a:pt x="0" y="10268"/>
                  </a:lnTo>
                  <a:lnTo>
                    <a:pt x="25" y="10425"/>
                  </a:lnTo>
                  <a:lnTo>
                    <a:pt x="61" y="10558"/>
                  </a:lnTo>
                  <a:lnTo>
                    <a:pt x="109" y="10703"/>
                  </a:lnTo>
                  <a:lnTo>
                    <a:pt x="169" y="10824"/>
                  </a:lnTo>
                  <a:lnTo>
                    <a:pt x="254" y="10957"/>
                  </a:lnTo>
                  <a:lnTo>
                    <a:pt x="339" y="11065"/>
                  </a:lnTo>
                  <a:lnTo>
                    <a:pt x="435" y="11174"/>
                  </a:lnTo>
                  <a:lnTo>
                    <a:pt x="532" y="11271"/>
                  </a:lnTo>
                  <a:lnTo>
                    <a:pt x="653" y="11355"/>
                  </a:lnTo>
                  <a:lnTo>
                    <a:pt x="773" y="11428"/>
                  </a:lnTo>
                  <a:lnTo>
                    <a:pt x="906" y="11488"/>
                  </a:lnTo>
                  <a:lnTo>
                    <a:pt x="1039" y="11537"/>
                  </a:lnTo>
                  <a:lnTo>
                    <a:pt x="1184" y="11573"/>
                  </a:lnTo>
                  <a:lnTo>
                    <a:pt x="1329" y="11597"/>
                  </a:lnTo>
                  <a:lnTo>
                    <a:pt x="1486" y="11609"/>
                  </a:lnTo>
                  <a:lnTo>
                    <a:pt x="11512" y="11609"/>
                  </a:lnTo>
                  <a:lnTo>
                    <a:pt x="11670" y="11597"/>
                  </a:lnTo>
                  <a:lnTo>
                    <a:pt x="11814" y="11573"/>
                  </a:lnTo>
                  <a:lnTo>
                    <a:pt x="11959" y="11537"/>
                  </a:lnTo>
                  <a:lnTo>
                    <a:pt x="12092" y="11488"/>
                  </a:lnTo>
                  <a:lnTo>
                    <a:pt x="12225" y="11428"/>
                  </a:lnTo>
                  <a:lnTo>
                    <a:pt x="12346" y="11355"/>
                  </a:lnTo>
                  <a:lnTo>
                    <a:pt x="12467" y="11271"/>
                  </a:lnTo>
                  <a:lnTo>
                    <a:pt x="12563" y="11174"/>
                  </a:lnTo>
                  <a:lnTo>
                    <a:pt x="12660" y="11065"/>
                  </a:lnTo>
                  <a:lnTo>
                    <a:pt x="12745" y="10957"/>
                  </a:lnTo>
                  <a:lnTo>
                    <a:pt x="12829" y="10824"/>
                  </a:lnTo>
                  <a:lnTo>
                    <a:pt x="12890" y="10703"/>
                  </a:lnTo>
                  <a:lnTo>
                    <a:pt x="12938" y="10558"/>
                  </a:lnTo>
                  <a:lnTo>
                    <a:pt x="12974" y="10425"/>
                  </a:lnTo>
                  <a:lnTo>
                    <a:pt x="12998" y="10268"/>
                  </a:lnTo>
                  <a:lnTo>
                    <a:pt x="12998" y="10123"/>
                  </a:lnTo>
                  <a:lnTo>
                    <a:pt x="12998" y="1486"/>
                  </a:lnTo>
                  <a:lnTo>
                    <a:pt x="12998" y="1341"/>
                  </a:lnTo>
                  <a:lnTo>
                    <a:pt x="12974" y="1196"/>
                  </a:lnTo>
                  <a:lnTo>
                    <a:pt x="12938" y="1051"/>
                  </a:lnTo>
                  <a:lnTo>
                    <a:pt x="12890" y="918"/>
                  </a:lnTo>
                  <a:lnTo>
                    <a:pt x="12829" y="785"/>
                  </a:lnTo>
                  <a:lnTo>
                    <a:pt x="12745" y="665"/>
                  </a:lnTo>
                  <a:lnTo>
                    <a:pt x="12660" y="544"/>
                  </a:lnTo>
                  <a:lnTo>
                    <a:pt x="12563" y="435"/>
                  </a:lnTo>
                  <a:lnTo>
                    <a:pt x="12467" y="351"/>
                  </a:lnTo>
                  <a:lnTo>
                    <a:pt x="12346" y="254"/>
                  </a:lnTo>
                  <a:lnTo>
                    <a:pt x="12225" y="181"/>
                  </a:lnTo>
                  <a:lnTo>
                    <a:pt x="12092" y="121"/>
                  </a:lnTo>
                  <a:lnTo>
                    <a:pt x="11959" y="73"/>
                  </a:lnTo>
                  <a:lnTo>
                    <a:pt x="11814" y="36"/>
                  </a:lnTo>
                  <a:lnTo>
                    <a:pt x="11670" y="12"/>
                  </a:lnTo>
                  <a:lnTo>
                    <a:pt x="115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550220" y="4243664"/>
              <a:ext cx="164892" cy="164072"/>
            </a:xfrm>
            <a:custGeom>
              <a:avLst/>
              <a:gdLst/>
              <a:ahLst/>
              <a:cxnLst/>
              <a:rect l="l" t="t" r="r" b="b"/>
              <a:pathLst>
                <a:path w="2635" h="2622" extrusionOk="0">
                  <a:moveTo>
                    <a:pt x="1184" y="1"/>
                  </a:moveTo>
                  <a:lnTo>
                    <a:pt x="1052" y="25"/>
                  </a:lnTo>
                  <a:lnTo>
                    <a:pt x="931" y="61"/>
                  </a:lnTo>
                  <a:lnTo>
                    <a:pt x="810" y="97"/>
                  </a:lnTo>
                  <a:lnTo>
                    <a:pt x="689" y="158"/>
                  </a:lnTo>
                  <a:lnTo>
                    <a:pt x="580" y="218"/>
                  </a:lnTo>
                  <a:lnTo>
                    <a:pt x="484" y="290"/>
                  </a:lnTo>
                  <a:lnTo>
                    <a:pt x="387" y="375"/>
                  </a:lnTo>
                  <a:lnTo>
                    <a:pt x="303" y="472"/>
                  </a:lnTo>
                  <a:lnTo>
                    <a:pt x="230" y="580"/>
                  </a:lnTo>
                  <a:lnTo>
                    <a:pt x="170" y="677"/>
                  </a:lnTo>
                  <a:lnTo>
                    <a:pt x="109" y="798"/>
                  </a:lnTo>
                  <a:lnTo>
                    <a:pt x="61" y="919"/>
                  </a:lnTo>
                  <a:lnTo>
                    <a:pt x="37" y="1039"/>
                  </a:lnTo>
                  <a:lnTo>
                    <a:pt x="13" y="1172"/>
                  </a:lnTo>
                  <a:lnTo>
                    <a:pt x="1" y="1305"/>
                  </a:lnTo>
                  <a:lnTo>
                    <a:pt x="13" y="1438"/>
                  </a:lnTo>
                  <a:lnTo>
                    <a:pt x="37" y="1571"/>
                  </a:lnTo>
                  <a:lnTo>
                    <a:pt x="61" y="1704"/>
                  </a:lnTo>
                  <a:lnTo>
                    <a:pt x="109" y="1813"/>
                  </a:lnTo>
                  <a:lnTo>
                    <a:pt x="170" y="1933"/>
                  </a:lnTo>
                  <a:lnTo>
                    <a:pt x="230" y="2042"/>
                  </a:lnTo>
                  <a:lnTo>
                    <a:pt x="303" y="2139"/>
                  </a:lnTo>
                  <a:lnTo>
                    <a:pt x="387" y="2235"/>
                  </a:lnTo>
                  <a:lnTo>
                    <a:pt x="484" y="2320"/>
                  </a:lnTo>
                  <a:lnTo>
                    <a:pt x="580" y="2392"/>
                  </a:lnTo>
                  <a:lnTo>
                    <a:pt x="689" y="2465"/>
                  </a:lnTo>
                  <a:lnTo>
                    <a:pt x="810" y="2513"/>
                  </a:lnTo>
                  <a:lnTo>
                    <a:pt x="931" y="2561"/>
                  </a:lnTo>
                  <a:lnTo>
                    <a:pt x="1052" y="2598"/>
                  </a:lnTo>
                  <a:lnTo>
                    <a:pt x="1184" y="2610"/>
                  </a:lnTo>
                  <a:lnTo>
                    <a:pt x="1317" y="2622"/>
                  </a:lnTo>
                  <a:lnTo>
                    <a:pt x="1450" y="2610"/>
                  </a:lnTo>
                  <a:lnTo>
                    <a:pt x="1583" y="2598"/>
                  </a:lnTo>
                  <a:lnTo>
                    <a:pt x="1704" y="2561"/>
                  </a:lnTo>
                  <a:lnTo>
                    <a:pt x="1825" y="2513"/>
                  </a:lnTo>
                  <a:lnTo>
                    <a:pt x="1945" y="2465"/>
                  </a:lnTo>
                  <a:lnTo>
                    <a:pt x="2054" y="2392"/>
                  </a:lnTo>
                  <a:lnTo>
                    <a:pt x="2151" y="2320"/>
                  </a:lnTo>
                  <a:lnTo>
                    <a:pt x="2247" y="2235"/>
                  </a:lnTo>
                  <a:lnTo>
                    <a:pt x="2332" y="2139"/>
                  </a:lnTo>
                  <a:lnTo>
                    <a:pt x="2405" y="2042"/>
                  </a:lnTo>
                  <a:lnTo>
                    <a:pt x="2465" y="1933"/>
                  </a:lnTo>
                  <a:lnTo>
                    <a:pt x="2525" y="1813"/>
                  </a:lnTo>
                  <a:lnTo>
                    <a:pt x="2574" y="1704"/>
                  </a:lnTo>
                  <a:lnTo>
                    <a:pt x="2598" y="1571"/>
                  </a:lnTo>
                  <a:lnTo>
                    <a:pt x="2622" y="1438"/>
                  </a:lnTo>
                  <a:lnTo>
                    <a:pt x="2634" y="1305"/>
                  </a:lnTo>
                  <a:lnTo>
                    <a:pt x="2622" y="1172"/>
                  </a:lnTo>
                  <a:lnTo>
                    <a:pt x="2598" y="1039"/>
                  </a:lnTo>
                  <a:lnTo>
                    <a:pt x="2574" y="919"/>
                  </a:lnTo>
                  <a:lnTo>
                    <a:pt x="2525" y="798"/>
                  </a:lnTo>
                  <a:lnTo>
                    <a:pt x="2465" y="677"/>
                  </a:lnTo>
                  <a:lnTo>
                    <a:pt x="2405" y="580"/>
                  </a:lnTo>
                  <a:lnTo>
                    <a:pt x="2332" y="472"/>
                  </a:lnTo>
                  <a:lnTo>
                    <a:pt x="2247" y="375"/>
                  </a:lnTo>
                  <a:lnTo>
                    <a:pt x="2151" y="290"/>
                  </a:lnTo>
                  <a:lnTo>
                    <a:pt x="2054" y="218"/>
                  </a:lnTo>
                  <a:lnTo>
                    <a:pt x="1945" y="158"/>
                  </a:lnTo>
                  <a:lnTo>
                    <a:pt x="1825" y="97"/>
                  </a:lnTo>
                  <a:lnTo>
                    <a:pt x="1704" y="61"/>
                  </a:lnTo>
                  <a:lnTo>
                    <a:pt x="1583" y="25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606914" y="4363121"/>
              <a:ext cx="51501" cy="146676"/>
            </a:xfrm>
            <a:custGeom>
              <a:avLst/>
              <a:gdLst/>
              <a:ahLst/>
              <a:cxnLst/>
              <a:rect l="l" t="t" r="r" b="b"/>
              <a:pathLst>
                <a:path w="823" h="2344" extrusionOk="0">
                  <a:moveTo>
                    <a:pt x="327" y="0"/>
                  </a:moveTo>
                  <a:lnTo>
                    <a:pt x="254" y="24"/>
                  </a:lnTo>
                  <a:lnTo>
                    <a:pt x="182" y="73"/>
                  </a:lnTo>
                  <a:lnTo>
                    <a:pt x="121" y="121"/>
                  </a:lnTo>
                  <a:lnTo>
                    <a:pt x="73" y="181"/>
                  </a:lnTo>
                  <a:lnTo>
                    <a:pt x="25" y="254"/>
                  </a:lnTo>
                  <a:lnTo>
                    <a:pt x="1" y="326"/>
                  </a:lnTo>
                  <a:lnTo>
                    <a:pt x="1" y="411"/>
                  </a:lnTo>
                  <a:lnTo>
                    <a:pt x="1" y="1933"/>
                  </a:lnTo>
                  <a:lnTo>
                    <a:pt x="1" y="2018"/>
                  </a:lnTo>
                  <a:lnTo>
                    <a:pt x="25" y="2090"/>
                  </a:lnTo>
                  <a:lnTo>
                    <a:pt x="73" y="2162"/>
                  </a:lnTo>
                  <a:lnTo>
                    <a:pt x="121" y="2223"/>
                  </a:lnTo>
                  <a:lnTo>
                    <a:pt x="182" y="2271"/>
                  </a:lnTo>
                  <a:lnTo>
                    <a:pt x="254" y="2307"/>
                  </a:lnTo>
                  <a:lnTo>
                    <a:pt x="327" y="2332"/>
                  </a:lnTo>
                  <a:lnTo>
                    <a:pt x="411" y="2344"/>
                  </a:lnTo>
                  <a:lnTo>
                    <a:pt x="496" y="2332"/>
                  </a:lnTo>
                  <a:lnTo>
                    <a:pt x="568" y="2307"/>
                  </a:lnTo>
                  <a:lnTo>
                    <a:pt x="641" y="2271"/>
                  </a:lnTo>
                  <a:lnTo>
                    <a:pt x="701" y="2223"/>
                  </a:lnTo>
                  <a:lnTo>
                    <a:pt x="750" y="2162"/>
                  </a:lnTo>
                  <a:lnTo>
                    <a:pt x="798" y="2090"/>
                  </a:lnTo>
                  <a:lnTo>
                    <a:pt x="822" y="2018"/>
                  </a:lnTo>
                  <a:lnTo>
                    <a:pt x="822" y="1933"/>
                  </a:lnTo>
                  <a:lnTo>
                    <a:pt x="822" y="411"/>
                  </a:lnTo>
                  <a:lnTo>
                    <a:pt x="822" y="326"/>
                  </a:lnTo>
                  <a:lnTo>
                    <a:pt x="798" y="254"/>
                  </a:lnTo>
                  <a:lnTo>
                    <a:pt x="750" y="181"/>
                  </a:lnTo>
                  <a:lnTo>
                    <a:pt x="701" y="121"/>
                  </a:lnTo>
                  <a:lnTo>
                    <a:pt x="641" y="73"/>
                  </a:lnTo>
                  <a:lnTo>
                    <a:pt x="568" y="2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rgbClr val="2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3317563" y="3861198"/>
              <a:ext cx="1240536" cy="839068"/>
            </a:xfrm>
            <a:custGeom>
              <a:avLst/>
              <a:gdLst/>
              <a:ahLst/>
              <a:cxnLst/>
              <a:rect l="l" t="t" r="r" b="b"/>
              <a:pathLst>
                <a:path w="19824" h="13409" extrusionOk="0">
                  <a:moveTo>
                    <a:pt x="17142" y="0"/>
                  </a:moveTo>
                  <a:lnTo>
                    <a:pt x="17045" y="12"/>
                  </a:lnTo>
                  <a:lnTo>
                    <a:pt x="315" y="4832"/>
                  </a:lnTo>
                  <a:lnTo>
                    <a:pt x="230" y="4856"/>
                  </a:lnTo>
                  <a:lnTo>
                    <a:pt x="157" y="4905"/>
                  </a:lnTo>
                  <a:lnTo>
                    <a:pt x="97" y="4965"/>
                  </a:lnTo>
                  <a:lnTo>
                    <a:pt x="61" y="5037"/>
                  </a:lnTo>
                  <a:lnTo>
                    <a:pt x="25" y="5110"/>
                  </a:lnTo>
                  <a:lnTo>
                    <a:pt x="0" y="5194"/>
                  </a:lnTo>
                  <a:lnTo>
                    <a:pt x="0" y="5279"/>
                  </a:lnTo>
                  <a:lnTo>
                    <a:pt x="13" y="5364"/>
                  </a:lnTo>
                  <a:lnTo>
                    <a:pt x="2247" y="13095"/>
                  </a:lnTo>
                  <a:lnTo>
                    <a:pt x="2271" y="13179"/>
                  </a:lnTo>
                  <a:lnTo>
                    <a:pt x="2320" y="13252"/>
                  </a:lnTo>
                  <a:lnTo>
                    <a:pt x="2380" y="13312"/>
                  </a:lnTo>
                  <a:lnTo>
                    <a:pt x="2453" y="13360"/>
                  </a:lnTo>
                  <a:lnTo>
                    <a:pt x="2525" y="13385"/>
                  </a:lnTo>
                  <a:lnTo>
                    <a:pt x="2610" y="13409"/>
                  </a:lnTo>
                  <a:lnTo>
                    <a:pt x="2694" y="13409"/>
                  </a:lnTo>
                  <a:lnTo>
                    <a:pt x="2779" y="13397"/>
                  </a:lnTo>
                  <a:lnTo>
                    <a:pt x="19509" y="8577"/>
                  </a:lnTo>
                  <a:lnTo>
                    <a:pt x="19594" y="8541"/>
                  </a:lnTo>
                  <a:lnTo>
                    <a:pt x="19667" y="8504"/>
                  </a:lnTo>
                  <a:lnTo>
                    <a:pt x="19727" y="8444"/>
                  </a:lnTo>
                  <a:lnTo>
                    <a:pt x="19775" y="8371"/>
                  </a:lnTo>
                  <a:lnTo>
                    <a:pt x="19811" y="8299"/>
                  </a:lnTo>
                  <a:lnTo>
                    <a:pt x="19824" y="8214"/>
                  </a:lnTo>
                  <a:lnTo>
                    <a:pt x="19824" y="8130"/>
                  </a:lnTo>
                  <a:lnTo>
                    <a:pt x="19811" y="8045"/>
                  </a:lnTo>
                  <a:lnTo>
                    <a:pt x="17589" y="314"/>
                  </a:lnTo>
                  <a:lnTo>
                    <a:pt x="17553" y="230"/>
                  </a:lnTo>
                  <a:lnTo>
                    <a:pt x="17504" y="157"/>
                  </a:lnTo>
                  <a:lnTo>
                    <a:pt x="17444" y="97"/>
                  </a:lnTo>
                  <a:lnTo>
                    <a:pt x="17383" y="48"/>
                  </a:lnTo>
                  <a:lnTo>
                    <a:pt x="17299" y="24"/>
                  </a:lnTo>
                  <a:lnTo>
                    <a:pt x="172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3380327" y="3922398"/>
              <a:ext cx="1055307" cy="544340"/>
            </a:xfrm>
            <a:custGeom>
              <a:avLst/>
              <a:gdLst/>
              <a:ahLst/>
              <a:cxnLst/>
              <a:rect l="l" t="t" r="r" b="b"/>
              <a:pathLst>
                <a:path w="16864" h="8699" extrusionOk="0">
                  <a:moveTo>
                    <a:pt x="15837" y="1"/>
                  </a:moveTo>
                  <a:lnTo>
                    <a:pt x="3419" y="3576"/>
                  </a:lnTo>
                  <a:lnTo>
                    <a:pt x="6680" y="3576"/>
                  </a:lnTo>
                  <a:lnTo>
                    <a:pt x="6837" y="3528"/>
                  </a:lnTo>
                  <a:lnTo>
                    <a:pt x="6801" y="3576"/>
                  </a:lnTo>
                  <a:lnTo>
                    <a:pt x="10522" y="3564"/>
                  </a:lnTo>
                  <a:lnTo>
                    <a:pt x="10389" y="3443"/>
                  </a:lnTo>
                  <a:lnTo>
                    <a:pt x="10244" y="3323"/>
                  </a:lnTo>
                  <a:lnTo>
                    <a:pt x="10099" y="3214"/>
                  </a:lnTo>
                  <a:lnTo>
                    <a:pt x="9954" y="3105"/>
                  </a:lnTo>
                  <a:lnTo>
                    <a:pt x="9797" y="3021"/>
                  </a:lnTo>
                  <a:lnTo>
                    <a:pt x="9640" y="2936"/>
                  </a:lnTo>
                  <a:lnTo>
                    <a:pt x="9483" y="2876"/>
                  </a:lnTo>
                  <a:lnTo>
                    <a:pt x="9314" y="2815"/>
                  </a:lnTo>
                  <a:lnTo>
                    <a:pt x="13892" y="1498"/>
                  </a:lnTo>
                  <a:lnTo>
                    <a:pt x="13940" y="1607"/>
                  </a:lnTo>
                  <a:lnTo>
                    <a:pt x="13989" y="1728"/>
                  </a:lnTo>
                  <a:lnTo>
                    <a:pt x="14049" y="1837"/>
                  </a:lnTo>
                  <a:lnTo>
                    <a:pt x="14121" y="1945"/>
                  </a:lnTo>
                  <a:lnTo>
                    <a:pt x="14194" y="2042"/>
                  </a:lnTo>
                  <a:lnTo>
                    <a:pt x="14291" y="2151"/>
                  </a:lnTo>
                  <a:lnTo>
                    <a:pt x="14387" y="2235"/>
                  </a:lnTo>
                  <a:lnTo>
                    <a:pt x="14484" y="2332"/>
                  </a:lnTo>
                  <a:lnTo>
                    <a:pt x="14593" y="2417"/>
                  </a:lnTo>
                  <a:lnTo>
                    <a:pt x="14701" y="2489"/>
                  </a:lnTo>
                  <a:lnTo>
                    <a:pt x="14822" y="2549"/>
                  </a:lnTo>
                  <a:lnTo>
                    <a:pt x="14943" y="2610"/>
                  </a:lnTo>
                  <a:lnTo>
                    <a:pt x="15064" y="2646"/>
                  </a:lnTo>
                  <a:lnTo>
                    <a:pt x="15184" y="2682"/>
                  </a:lnTo>
                  <a:lnTo>
                    <a:pt x="15305" y="2706"/>
                  </a:lnTo>
                  <a:lnTo>
                    <a:pt x="15547" y="2706"/>
                  </a:lnTo>
                  <a:lnTo>
                    <a:pt x="15680" y="2670"/>
                  </a:lnTo>
                  <a:lnTo>
                    <a:pt x="15933" y="3564"/>
                  </a:lnTo>
                  <a:lnTo>
                    <a:pt x="16864" y="3564"/>
                  </a:lnTo>
                  <a:lnTo>
                    <a:pt x="15837" y="1"/>
                  </a:lnTo>
                  <a:close/>
                  <a:moveTo>
                    <a:pt x="1184" y="4216"/>
                  </a:moveTo>
                  <a:lnTo>
                    <a:pt x="0" y="4555"/>
                  </a:lnTo>
                  <a:lnTo>
                    <a:pt x="1196" y="8698"/>
                  </a:lnTo>
                  <a:lnTo>
                    <a:pt x="1184" y="4216"/>
                  </a:lnTo>
                  <a:close/>
                </a:path>
              </a:pathLst>
            </a:custGeom>
            <a:solidFill>
              <a:srgbClr val="1D7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3380327" y="4186219"/>
              <a:ext cx="74843" cy="280524"/>
            </a:xfrm>
            <a:custGeom>
              <a:avLst/>
              <a:gdLst/>
              <a:ahLst/>
              <a:cxnLst/>
              <a:rect l="l" t="t" r="r" b="b"/>
              <a:pathLst>
                <a:path w="1196" h="4483" fill="none" extrusionOk="0">
                  <a:moveTo>
                    <a:pt x="1184" y="0"/>
                  </a:moveTo>
                  <a:lnTo>
                    <a:pt x="0" y="339"/>
                  </a:lnTo>
                  <a:lnTo>
                    <a:pt x="1196" y="4482"/>
                  </a:lnTo>
                  <a:lnTo>
                    <a:pt x="118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3594213" y="3922398"/>
              <a:ext cx="841417" cy="223831"/>
            </a:xfrm>
            <a:custGeom>
              <a:avLst/>
              <a:gdLst/>
              <a:ahLst/>
              <a:cxnLst/>
              <a:rect l="l" t="t" r="r" b="b"/>
              <a:pathLst>
                <a:path w="13446" h="3577" fill="none" extrusionOk="0">
                  <a:moveTo>
                    <a:pt x="12419" y="1"/>
                  </a:moveTo>
                  <a:lnTo>
                    <a:pt x="1" y="3576"/>
                  </a:lnTo>
                  <a:lnTo>
                    <a:pt x="3262" y="3576"/>
                  </a:lnTo>
                  <a:lnTo>
                    <a:pt x="3419" y="3528"/>
                  </a:lnTo>
                  <a:lnTo>
                    <a:pt x="3419" y="3528"/>
                  </a:lnTo>
                  <a:lnTo>
                    <a:pt x="3383" y="3576"/>
                  </a:lnTo>
                  <a:lnTo>
                    <a:pt x="7104" y="3564"/>
                  </a:lnTo>
                  <a:lnTo>
                    <a:pt x="7104" y="3564"/>
                  </a:lnTo>
                  <a:lnTo>
                    <a:pt x="6971" y="3443"/>
                  </a:lnTo>
                  <a:lnTo>
                    <a:pt x="6826" y="3323"/>
                  </a:lnTo>
                  <a:lnTo>
                    <a:pt x="6681" y="3214"/>
                  </a:lnTo>
                  <a:lnTo>
                    <a:pt x="6536" y="3105"/>
                  </a:lnTo>
                  <a:lnTo>
                    <a:pt x="6379" y="3021"/>
                  </a:lnTo>
                  <a:lnTo>
                    <a:pt x="6222" y="2936"/>
                  </a:lnTo>
                  <a:lnTo>
                    <a:pt x="6065" y="2876"/>
                  </a:lnTo>
                  <a:lnTo>
                    <a:pt x="5896" y="2815"/>
                  </a:lnTo>
                  <a:lnTo>
                    <a:pt x="10474" y="1498"/>
                  </a:lnTo>
                  <a:lnTo>
                    <a:pt x="10474" y="1498"/>
                  </a:lnTo>
                  <a:lnTo>
                    <a:pt x="10522" y="1607"/>
                  </a:lnTo>
                  <a:lnTo>
                    <a:pt x="10571" y="1728"/>
                  </a:lnTo>
                  <a:lnTo>
                    <a:pt x="10631" y="1837"/>
                  </a:lnTo>
                  <a:lnTo>
                    <a:pt x="10703" y="1945"/>
                  </a:lnTo>
                  <a:lnTo>
                    <a:pt x="10776" y="2042"/>
                  </a:lnTo>
                  <a:lnTo>
                    <a:pt x="10873" y="2151"/>
                  </a:lnTo>
                  <a:lnTo>
                    <a:pt x="10969" y="2235"/>
                  </a:lnTo>
                  <a:lnTo>
                    <a:pt x="11066" y="2332"/>
                  </a:lnTo>
                  <a:lnTo>
                    <a:pt x="11175" y="2417"/>
                  </a:lnTo>
                  <a:lnTo>
                    <a:pt x="11283" y="2489"/>
                  </a:lnTo>
                  <a:lnTo>
                    <a:pt x="11404" y="2549"/>
                  </a:lnTo>
                  <a:lnTo>
                    <a:pt x="11525" y="2610"/>
                  </a:lnTo>
                  <a:lnTo>
                    <a:pt x="11646" y="2646"/>
                  </a:lnTo>
                  <a:lnTo>
                    <a:pt x="11766" y="2682"/>
                  </a:lnTo>
                  <a:lnTo>
                    <a:pt x="11887" y="2706"/>
                  </a:lnTo>
                  <a:lnTo>
                    <a:pt x="12008" y="2706"/>
                  </a:lnTo>
                  <a:lnTo>
                    <a:pt x="12008" y="2706"/>
                  </a:lnTo>
                  <a:lnTo>
                    <a:pt x="12129" y="2706"/>
                  </a:lnTo>
                  <a:lnTo>
                    <a:pt x="12262" y="2670"/>
                  </a:lnTo>
                  <a:lnTo>
                    <a:pt x="12515" y="3564"/>
                  </a:lnTo>
                  <a:lnTo>
                    <a:pt x="13446" y="3564"/>
                  </a:lnTo>
                  <a:lnTo>
                    <a:pt x="124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4195946" y="4149925"/>
              <a:ext cx="86983" cy="87730"/>
            </a:xfrm>
            <a:custGeom>
              <a:avLst/>
              <a:gdLst/>
              <a:ahLst/>
              <a:cxnLst/>
              <a:rect l="l" t="t" r="r" b="b"/>
              <a:pathLst>
                <a:path w="1390" h="1402" extrusionOk="0">
                  <a:moveTo>
                    <a:pt x="641" y="1"/>
                  </a:moveTo>
                  <a:lnTo>
                    <a:pt x="568" y="13"/>
                  </a:lnTo>
                  <a:lnTo>
                    <a:pt x="508" y="25"/>
                  </a:lnTo>
                  <a:lnTo>
                    <a:pt x="435" y="49"/>
                  </a:lnTo>
                  <a:lnTo>
                    <a:pt x="375" y="85"/>
                  </a:lnTo>
                  <a:lnTo>
                    <a:pt x="254" y="158"/>
                  </a:lnTo>
                  <a:lnTo>
                    <a:pt x="157" y="254"/>
                  </a:lnTo>
                  <a:lnTo>
                    <a:pt x="85" y="363"/>
                  </a:lnTo>
                  <a:lnTo>
                    <a:pt x="37" y="484"/>
                  </a:lnTo>
                  <a:lnTo>
                    <a:pt x="0" y="617"/>
                  </a:lnTo>
                  <a:lnTo>
                    <a:pt x="0" y="762"/>
                  </a:lnTo>
                  <a:lnTo>
                    <a:pt x="12" y="822"/>
                  </a:lnTo>
                  <a:lnTo>
                    <a:pt x="24" y="895"/>
                  </a:lnTo>
                  <a:lnTo>
                    <a:pt x="49" y="967"/>
                  </a:lnTo>
                  <a:lnTo>
                    <a:pt x="73" y="1027"/>
                  </a:lnTo>
                  <a:lnTo>
                    <a:pt x="157" y="1148"/>
                  </a:lnTo>
                  <a:lnTo>
                    <a:pt x="242" y="1245"/>
                  </a:lnTo>
                  <a:lnTo>
                    <a:pt x="363" y="1317"/>
                  </a:lnTo>
                  <a:lnTo>
                    <a:pt x="483" y="1366"/>
                  </a:lnTo>
                  <a:lnTo>
                    <a:pt x="616" y="1402"/>
                  </a:lnTo>
                  <a:lnTo>
                    <a:pt x="749" y="1402"/>
                  </a:lnTo>
                  <a:lnTo>
                    <a:pt x="822" y="1390"/>
                  </a:lnTo>
                  <a:lnTo>
                    <a:pt x="894" y="1378"/>
                  </a:lnTo>
                  <a:lnTo>
                    <a:pt x="955" y="1354"/>
                  </a:lnTo>
                  <a:lnTo>
                    <a:pt x="1027" y="1317"/>
                  </a:lnTo>
                  <a:lnTo>
                    <a:pt x="1136" y="1245"/>
                  </a:lnTo>
                  <a:lnTo>
                    <a:pt x="1232" y="1148"/>
                  </a:lnTo>
                  <a:lnTo>
                    <a:pt x="1305" y="1039"/>
                  </a:lnTo>
                  <a:lnTo>
                    <a:pt x="1365" y="919"/>
                  </a:lnTo>
                  <a:lnTo>
                    <a:pt x="1389" y="786"/>
                  </a:lnTo>
                  <a:lnTo>
                    <a:pt x="1389" y="653"/>
                  </a:lnTo>
                  <a:lnTo>
                    <a:pt x="1389" y="580"/>
                  </a:lnTo>
                  <a:lnTo>
                    <a:pt x="1365" y="508"/>
                  </a:lnTo>
                  <a:lnTo>
                    <a:pt x="1341" y="448"/>
                  </a:lnTo>
                  <a:lnTo>
                    <a:pt x="1317" y="375"/>
                  </a:lnTo>
                  <a:lnTo>
                    <a:pt x="1244" y="266"/>
                  </a:lnTo>
                  <a:lnTo>
                    <a:pt x="1148" y="170"/>
                  </a:lnTo>
                  <a:lnTo>
                    <a:pt x="1039" y="85"/>
                  </a:lnTo>
                  <a:lnTo>
                    <a:pt x="918" y="37"/>
                  </a:lnTo>
                  <a:lnTo>
                    <a:pt x="785" y="13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4195946" y="4149925"/>
              <a:ext cx="86983" cy="87730"/>
            </a:xfrm>
            <a:custGeom>
              <a:avLst/>
              <a:gdLst/>
              <a:ahLst/>
              <a:cxnLst/>
              <a:rect l="l" t="t" r="r" b="b"/>
              <a:pathLst>
                <a:path w="1390" h="1402" fill="none" extrusionOk="0">
                  <a:moveTo>
                    <a:pt x="24" y="895"/>
                  </a:moveTo>
                  <a:lnTo>
                    <a:pt x="24" y="895"/>
                  </a:lnTo>
                  <a:lnTo>
                    <a:pt x="49" y="967"/>
                  </a:lnTo>
                  <a:lnTo>
                    <a:pt x="73" y="1027"/>
                  </a:lnTo>
                  <a:lnTo>
                    <a:pt x="157" y="1148"/>
                  </a:lnTo>
                  <a:lnTo>
                    <a:pt x="242" y="1245"/>
                  </a:lnTo>
                  <a:lnTo>
                    <a:pt x="363" y="1317"/>
                  </a:lnTo>
                  <a:lnTo>
                    <a:pt x="483" y="1366"/>
                  </a:lnTo>
                  <a:lnTo>
                    <a:pt x="616" y="1402"/>
                  </a:lnTo>
                  <a:lnTo>
                    <a:pt x="749" y="1402"/>
                  </a:lnTo>
                  <a:lnTo>
                    <a:pt x="822" y="1390"/>
                  </a:lnTo>
                  <a:lnTo>
                    <a:pt x="894" y="1378"/>
                  </a:lnTo>
                  <a:lnTo>
                    <a:pt x="894" y="1378"/>
                  </a:lnTo>
                  <a:lnTo>
                    <a:pt x="955" y="1354"/>
                  </a:lnTo>
                  <a:lnTo>
                    <a:pt x="1027" y="1317"/>
                  </a:lnTo>
                  <a:lnTo>
                    <a:pt x="1136" y="1245"/>
                  </a:lnTo>
                  <a:lnTo>
                    <a:pt x="1232" y="1148"/>
                  </a:lnTo>
                  <a:lnTo>
                    <a:pt x="1305" y="1039"/>
                  </a:lnTo>
                  <a:lnTo>
                    <a:pt x="1365" y="919"/>
                  </a:lnTo>
                  <a:lnTo>
                    <a:pt x="1389" y="786"/>
                  </a:lnTo>
                  <a:lnTo>
                    <a:pt x="1389" y="653"/>
                  </a:lnTo>
                  <a:lnTo>
                    <a:pt x="1389" y="580"/>
                  </a:lnTo>
                  <a:lnTo>
                    <a:pt x="1365" y="508"/>
                  </a:lnTo>
                  <a:lnTo>
                    <a:pt x="1365" y="508"/>
                  </a:lnTo>
                  <a:lnTo>
                    <a:pt x="1341" y="448"/>
                  </a:lnTo>
                  <a:lnTo>
                    <a:pt x="1317" y="375"/>
                  </a:lnTo>
                  <a:lnTo>
                    <a:pt x="1244" y="266"/>
                  </a:lnTo>
                  <a:lnTo>
                    <a:pt x="1148" y="170"/>
                  </a:lnTo>
                  <a:lnTo>
                    <a:pt x="1039" y="85"/>
                  </a:lnTo>
                  <a:lnTo>
                    <a:pt x="918" y="37"/>
                  </a:lnTo>
                  <a:lnTo>
                    <a:pt x="785" y="13"/>
                  </a:lnTo>
                  <a:lnTo>
                    <a:pt x="641" y="1"/>
                  </a:lnTo>
                  <a:lnTo>
                    <a:pt x="568" y="13"/>
                  </a:lnTo>
                  <a:lnTo>
                    <a:pt x="508" y="25"/>
                  </a:lnTo>
                  <a:lnTo>
                    <a:pt x="508" y="25"/>
                  </a:lnTo>
                  <a:lnTo>
                    <a:pt x="435" y="49"/>
                  </a:lnTo>
                  <a:lnTo>
                    <a:pt x="375" y="85"/>
                  </a:lnTo>
                  <a:lnTo>
                    <a:pt x="254" y="158"/>
                  </a:lnTo>
                  <a:lnTo>
                    <a:pt x="157" y="254"/>
                  </a:lnTo>
                  <a:lnTo>
                    <a:pt x="85" y="363"/>
                  </a:lnTo>
                  <a:lnTo>
                    <a:pt x="37" y="484"/>
                  </a:lnTo>
                  <a:lnTo>
                    <a:pt x="0" y="617"/>
                  </a:lnTo>
                  <a:lnTo>
                    <a:pt x="0" y="762"/>
                  </a:lnTo>
                  <a:lnTo>
                    <a:pt x="12" y="822"/>
                  </a:lnTo>
                  <a:lnTo>
                    <a:pt x="24" y="8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3592711" y="4323824"/>
              <a:ext cx="86983" cy="86979"/>
            </a:xfrm>
            <a:custGeom>
              <a:avLst/>
              <a:gdLst/>
              <a:ahLst/>
              <a:cxnLst/>
              <a:rect l="l" t="t" r="r" b="b"/>
              <a:pathLst>
                <a:path w="1390" h="1390" extrusionOk="0">
                  <a:moveTo>
                    <a:pt x="641" y="0"/>
                  </a:moveTo>
                  <a:lnTo>
                    <a:pt x="568" y="12"/>
                  </a:lnTo>
                  <a:lnTo>
                    <a:pt x="508" y="24"/>
                  </a:lnTo>
                  <a:lnTo>
                    <a:pt x="435" y="48"/>
                  </a:lnTo>
                  <a:lnTo>
                    <a:pt x="375" y="72"/>
                  </a:lnTo>
                  <a:lnTo>
                    <a:pt x="254" y="157"/>
                  </a:lnTo>
                  <a:lnTo>
                    <a:pt x="158" y="242"/>
                  </a:lnTo>
                  <a:lnTo>
                    <a:pt x="85" y="362"/>
                  </a:lnTo>
                  <a:lnTo>
                    <a:pt x="37" y="483"/>
                  </a:lnTo>
                  <a:lnTo>
                    <a:pt x="1" y="616"/>
                  </a:lnTo>
                  <a:lnTo>
                    <a:pt x="1" y="749"/>
                  </a:lnTo>
                  <a:lnTo>
                    <a:pt x="13" y="821"/>
                  </a:lnTo>
                  <a:lnTo>
                    <a:pt x="25" y="894"/>
                  </a:lnTo>
                  <a:lnTo>
                    <a:pt x="49" y="954"/>
                  </a:lnTo>
                  <a:lnTo>
                    <a:pt x="73" y="1027"/>
                  </a:lnTo>
                  <a:lnTo>
                    <a:pt x="158" y="1136"/>
                  </a:lnTo>
                  <a:lnTo>
                    <a:pt x="242" y="1232"/>
                  </a:lnTo>
                  <a:lnTo>
                    <a:pt x="363" y="1305"/>
                  </a:lnTo>
                  <a:lnTo>
                    <a:pt x="484" y="1365"/>
                  </a:lnTo>
                  <a:lnTo>
                    <a:pt x="617" y="1389"/>
                  </a:lnTo>
                  <a:lnTo>
                    <a:pt x="822" y="1389"/>
                  </a:lnTo>
                  <a:lnTo>
                    <a:pt x="894" y="1365"/>
                  </a:lnTo>
                  <a:lnTo>
                    <a:pt x="955" y="1341"/>
                  </a:lnTo>
                  <a:lnTo>
                    <a:pt x="1027" y="1317"/>
                  </a:lnTo>
                  <a:lnTo>
                    <a:pt x="1136" y="1244"/>
                  </a:lnTo>
                  <a:lnTo>
                    <a:pt x="1233" y="1148"/>
                  </a:lnTo>
                  <a:lnTo>
                    <a:pt x="1305" y="1039"/>
                  </a:lnTo>
                  <a:lnTo>
                    <a:pt x="1366" y="918"/>
                  </a:lnTo>
                  <a:lnTo>
                    <a:pt x="1390" y="785"/>
                  </a:lnTo>
                  <a:lnTo>
                    <a:pt x="1390" y="640"/>
                  </a:lnTo>
                  <a:lnTo>
                    <a:pt x="1390" y="568"/>
                  </a:lnTo>
                  <a:lnTo>
                    <a:pt x="1366" y="507"/>
                  </a:lnTo>
                  <a:lnTo>
                    <a:pt x="1341" y="435"/>
                  </a:lnTo>
                  <a:lnTo>
                    <a:pt x="1317" y="374"/>
                  </a:lnTo>
                  <a:lnTo>
                    <a:pt x="1245" y="254"/>
                  </a:lnTo>
                  <a:lnTo>
                    <a:pt x="1148" y="157"/>
                  </a:lnTo>
                  <a:lnTo>
                    <a:pt x="1039" y="85"/>
                  </a:lnTo>
                  <a:lnTo>
                    <a:pt x="919" y="36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3592711" y="4323824"/>
              <a:ext cx="86983" cy="86979"/>
            </a:xfrm>
            <a:custGeom>
              <a:avLst/>
              <a:gdLst/>
              <a:ahLst/>
              <a:cxnLst/>
              <a:rect l="l" t="t" r="r" b="b"/>
              <a:pathLst>
                <a:path w="1390" h="1390" fill="none" extrusionOk="0">
                  <a:moveTo>
                    <a:pt x="1366" y="507"/>
                  </a:moveTo>
                  <a:lnTo>
                    <a:pt x="1366" y="507"/>
                  </a:lnTo>
                  <a:lnTo>
                    <a:pt x="1390" y="568"/>
                  </a:lnTo>
                  <a:lnTo>
                    <a:pt x="1390" y="640"/>
                  </a:lnTo>
                  <a:lnTo>
                    <a:pt x="1390" y="785"/>
                  </a:lnTo>
                  <a:lnTo>
                    <a:pt x="1366" y="918"/>
                  </a:lnTo>
                  <a:lnTo>
                    <a:pt x="1305" y="1039"/>
                  </a:lnTo>
                  <a:lnTo>
                    <a:pt x="1233" y="1148"/>
                  </a:lnTo>
                  <a:lnTo>
                    <a:pt x="1136" y="1244"/>
                  </a:lnTo>
                  <a:lnTo>
                    <a:pt x="1027" y="1317"/>
                  </a:lnTo>
                  <a:lnTo>
                    <a:pt x="955" y="1341"/>
                  </a:lnTo>
                  <a:lnTo>
                    <a:pt x="894" y="1365"/>
                  </a:lnTo>
                  <a:lnTo>
                    <a:pt x="894" y="1365"/>
                  </a:lnTo>
                  <a:lnTo>
                    <a:pt x="822" y="1389"/>
                  </a:lnTo>
                  <a:lnTo>
                    <a:pt x="749" y="1389"/>
                  </a:lnTo>
                  <a:lnTo>
                    <a:pt x="617" y="1389"/>
                  </a:lnTo>
                  <a:lnTo>
                    <a:pt x="484" y="1365"/>
                  </a:lnTo>
                  <a:lnTo>
                    <a:pt x="363" y="1305"/>
                  </a:lnTo>
                  <a:lnTo>
                    <a:pt x="242" y="1232"/>
                  </a:lnTo>
                  <a:lnTo>
                    <a:pt x="158" y="1136"/>
                  </a:lnTo>
                  <a:lnTo>
                    <a:pt x="73" y="1027"/>
                  </a:lnTo>
                  <a:lnTo>
                    <a:pt x="49" y="954"/>
                  </a:lnTo>
                  <a:lnTo>
                    <a:pt x="25" y="894"/>
                  </a:lnTo>
                  <a:lnTo>
                    <a:pt x="25" y="894"/>
                  </a:lnTo>
                  <a:lnTo>
                    <a:pt x="13" y="821"/>
                  </a:lnTo>
                  <a:lnTo>
                    <a:pt x="1" y="749"/>
                  </a:lnTo>
                  <a:lnTo>
                    <a:pt x="1" y="616"/>
                  </a:lnTo>
                  <a:lnTo>
                    <a:pt x="37" y="483"/>
                  </a:lnTo>
                  <a:lnTo>
                    <a:pt x="85" y="362"/>
                  </a:lnTo>
                  <a:lnTo>
                    <a:pt x="158" y="242"/>
                  </a:lnTo>
                  <a:lnTo>
                    <a:pt x="254" y="157"/>
                  </a:lnTo>
                  <a:lnTo>
                    <a:pt x="375" y="72"/>
                  </a:lnTo>
                  <a:lnTo>
                    <a:pt x="435" y="48"/>
                  </a:lnTo>
                  <a:lnTo>
                    <a:pt x="508" y="24"/>
                  </a:lnTo>
                  <a:lnTo>
                    <a:pt x="508" y="24"/>
                  </a:lnTo>
                  <a:lnTo>
                    <a:pt x="568" y="12"/>
                  </a:lnTo>
                  <a:lnTo>
                    <a:pt x="641" y="0"/>
                  </a:lnTo>
                  <a:lnTo>
                    <a:pt x="786" y="0"/>
                  </a:lnTo>
                  <a:lnTo>
                    <a:pt x="919" y="36"/>
                  </a:lnTo>
                  <a:lnTo>
                    <a:pt x="1039" y="85"/>
                  </a:lnTo>
                  <a:lnTo>
                    <a:pt x="1148" y="157"/>
                  </a:lnTo>
                  <a:lnTo>
                    <a:pt x="1245" y="254"/>
                  </a:lnTo>
                  <a:lnTo>
                    <a:pt x="1317" y="374"/>
                  </a:lnTo>
                  <a:lnTo>
                    <a:pt x="1341" y="435"/>
                  </a:lnTo>
                  <a:lnTo>
                    <a:pt x="1366" y="5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3874680" y="4159749"/>
              <a:ext cx="127783" cy="234406"/>
            </a:xfrm>
            <a:custGeom>
              <a:avLst/>
              <a:gdLst/>
              <a:ahLst/>
              <a:cxnLst/>
              <a:rect l="l" t="t" r="r" b="b"/>
              <a:pathLst>
                <a:path w="2042" h="3746" extrusionOk="0">
                  <a:moveTo>
                    <a:pt x="641" y="1"/>
                  </a:moveTo>
                  <a:lnTo>
                    <a:pt x="363" y="73"/>
                  </a:lnTo>
                  <a:lnTo>
                    <a:pt x="496" y="532"/>
                  </a:lnTo>
                  <a:lnTo>
                    <a:pt x="351" y="605"/>
                  </a:lnTo>
                  <a:lnTo>
                    <a:pt x="242" y="701"/>
                  </a:lnTo>
                  <a:lnTo>
                    <a:pt x="145" y="798"/>
                  </a:lnTo>
                  <a:lnTo>
                    <a:pt x="73" y="919"/>
                  </a:lnTo>
                  <a:lnTo>
                    <a:pt x="24" y="1040"/>
                  </a:lnTo>
                  <a:lnTo>
                    <a:pt x="0" y="1172"/>
                  </a:lnTo>
                  <a:lnTo>
                    <a:pt x="0" y="1305"/>
                  </a:lnTo>
                  <a:lnTo>
                    <a:pt x="24" y="1438"/>
                  </a:lnTo>
                  <a:lnTo>
                    <a:pt x="73" y="1571"/>
                  </a:lnTo>
                  <a:lnTo>
                    <a:pt x="109" y="1631"/>
                  </a:lnTo>
                  <a:lnTo>
                    <a:pt x="157" y="1680"/>
                  </a:lnTo>
                  <a:lnTo>
                    <a:pt x="242" y="1776"/>
                  </a:lnTo>
                  <a:lnTo>
                    <a:pt x="363" y="1849"/>
                  </a:lnTo>
                  <a:lnTo>
                    <a:pt x="484" y="1897"/>
                  </a:lnTo>
                  <a:lnTo>
                    <a:pt x="641" y="1946"/>
                  </a:lnTo>
                  <a:lnTo>
                    <a:pt x="798" y="1982"/>
                  </a:lnTo>
                  <a:lnTo>
                    <a:pt x="979" y="1994"/>
                  </a:lnTo>
                  <a:lnTo>
                    <a:pt x="1112" y="2018"/>
                  </a:lnTo>
                  <a:lnTo>
                    <a:pt x="1232" y="2042"/>
                  </a:lnTo>
                  <a:lnTo>
                    <a:pt x="1329" y="2078"/>
                  </a:lnTo>
                  <a:lnTo>
                    <a:pt x="1426" y="2115"/>
                  </a:lnTo>
                  <a:lnTo>
                    <a:pt x="1498" y="2163"/>
                  </a:lnTo>
                  <a:lnTo>
                    <a:pt x="1559" y="2223"/>
                  </a:lnTo>
                  <a:lnTo>
                    <a:pt x="1607" y="2296"/>
                  </a:lnTo>
                  <a:lnTo>
                    <a:pt x="1643" y="2380"/>
                  </a:lnTo>
                  <a:lnTo>
                    <a:pt x="1655" y="2477"/>
                  </a:lnTo>
                  <a:lnTo>
                    <a:pt x="1655" y="2574"/>
                  </a:lnTo>
                  <a:lnTo>
                    <a:pt x="1631" y="2658"/>
                  </a:lnTo>
                  <a:lnTo>
                    <a:pt x="1583" y="2743"/>
                  </a:lnTo>
                  <a:lnTo>
                    <a:pt x="1522" y="2815"/>
                  </a:lnTo>
                  <a:lnTo>
                    <a:pt x="1438" y="2876"/>
                  </a:lnTo>
                  <a:lnTo>
                    <a:pt x="1341" y="2936"/>
                  </a:lnTo>
                  <a:lnTo>
                    <a:pt x="1232" y="2972"/>
                  </a:lnTo>
                  <a:lnTo>
                    <a:pt x="1136" y="2996"/>
                  </a:lnTo>
                  <a:lnTo>
                    <a:pt x="1051" y="3009"/>
                  </a:lnTo>
                  <a:lnTo>
                    <a:pt x="870" y="3021"/>
                  </a:lnTo>
                  <a:lnTo>
                    <a:pt x="689" y="3009"/>
                  </a:lnTo>
                  <a:lnTo>
                    <a:pt x="532" y="2972"/>
                  </a:lnTo>
                  <a:lnTo>
                    <a:pt x="520" y="3298"/>
                  </a:lnTo>
                  <a:lnTo>
                    <a:pt x="592" y="3323"/>
                  </a:lnTo>
                  <a:lnTo>
                    <a:pt x="677" y="3335"/>
                  </a:lnTo>
                  <a:lnTo>
                    <a:pt x="858" y="3347"/>
                  </a:lnTo>
                  <a:lnTo>
                    <a:pt x="1051" y="3335"/>
                  </a:lnTo>
                  <a:lnTo>
                    <a:pt x="1257" y="3298"/>
                  </a:lnTo>
                  <a:lnTo>
                    <a:pt x="1389" y="3745"/>
                  </a:lnTo>
                  <a:lnTo>
                    <a:pt x="1667" y="3661"/>
                  </a:lnTo>
                  <a:lnTo>
                    <a:pt x="1534" y="3202"/>
                  </a:lnTo>
                  <a:lnTo>
                    <a:pt x="1679" y="3117"/>
                  </a:lnTo>
                  <a:lnTo>
                    <a:pt x="1812" y="3009"/>
                  </a:lnTo>
                  <a:lnTo>
                    <a:pt x="1909" y="2900"/>
                  </a:lnTo>
                  <a:lnTo>
                    <a:pt x="1981" y="2779"/>
                  </a:lnTo>
                  <a:lnTo>
                    <a:pt x="2030" y="2646"/>
                  </a:lnTo>
                  <a:lnTo>
                    <a:pt x="2042" y="2513"/>
                  </a:lnTo>
                  <a:lnTo>
                    <a:pt x="2042" y="2380"/>
                  </a:lnTo>
                  <a:lnTo>
                    <a:pt x="2018" y="2248"/>
                  </a:lnTo>
                  <a:lnTo>
                    <a:pt x="1969" y="2103"/>
                  </a:lnTo>
                  <a:lnTo>
                    <a:pt x="1897" y="1982"/>
                  </a:lnTo>
                  <a:lnTo>
                    <a:pt x="1812" y="1885"/>
                  </a:lnTo>
                  <a:lnTo>
                    <a:pt x="1704" y="1801"/>
                  </a:lnTo>
                  <a:lnTo>
                    <a:pt x="1583" y="1740"/>
                  </a:lnTo>
                  <a:lnTo>
                    <a:pt x="1438" y="1692"/>
                  </a:lnTo>
                  <a:lnTo>
                    <a:pt x="1281" y="1656"/>
                  </a:lnTo>
                  <a:lnTo>
                    <a:pt x="1088" y="1619"/>
                  </a:lnTo>
                  <a:lnTo>
                    <a:pt x="810" y="1583"/>
                  </a:lnTo>
                  <a:lnTo>
                    <a:pt x="701" y="1559"/>
                  </a:lnTo>
                  <a:lnTo>
                    <a:pt x="604" y="1523"/>
                  </a:lnTo>
                  <a:lnTo>
                    <a:pt x="532" y="1474"/>
                  </a:lnTo>
                  <a:lnTo>
                    <a:pt x="471" y="1426"/>
                  </a:lnTo>
                  <a:lnTo>
                    <a:pt x="423" y="1354"/>
                  </a:lnTo>
                  <a:lnTo>
                    <a:pt x="399" y="1281"/>
                  </a:lnTo>
                  <a:lnTo>
                    <a:pt x="387" y="1209"/>
                  </a:lnTo>
                  <a:lnTo>
                    <a:pt x="387" y="1136"/>
                  </a:lnTo>
                  <a:lnTo>
                    <a:pt x="399" y="1064"/>
                  </a:lnTo>
                  <a:lnTo>
                    <a:pt x="423" y="991"/>
                  </a:lnTo>
                  <a:lnTo>
                    <a:pt x="471" y="919"/>
                  </a:lnTo>
                  <a:lnTo>
                    <a:pt x="544" y="858"/>
                  </a:lnTo>
                  <a:lnTo>
                    <a:pt x="641" y="798"/>
                  </a:lnTo>
                  <a:lnTo>
                    <a:pt x="761" y="762"/>
                  </a:lnTo>
                  <a:lnTo>
                    <a:pt x="858" y="725"/>
                  </a:lnTo>
                  <a:lnTo>
                    <a:pt x="955" y="713"/>
                  </a:lnTo>
                  <a:lnTo>
                    <a:pt x="1124" y="713"/>
                  </a:lnTo>
                  <a:lnTo>
                    <a:pt x="1257" y="725"/>
                  </a:lnTo>
                  <a:lnTo>
                    <a:pt x="1365" y="750"/>
                  </a:lnTo>
                  <a:lnTo>
                    <a:pt x="1389" y="423"/>
                  </a:lnTo>
                  <a:lnTo>
                    <a:pt x="1269" y="399"/>
                  </a:lnTo>
                  <a:lnTo>
                    <a:pt x="1124" y="387"/>
                  </a:lnTo>
                  <a:lnTo>
                    <a:pt x="955" y="399"/>
                  </a:lnTo>
                  <a:lnTo>
                    <a:pt x="761" y="436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3874680" y="4159749"/>
              <a:ext cx="127783" cy="234406"/>
            </a:xfrm>
            <a:custGeom>
              <a:avLst/>
              <a:gdLst/>
              <a:ahLst/>
              <a:cxnLst/>
              <a:rect l="l" t="t" r="r" b="b"/>
              <a:pathLst>
                <a:path w="2042" h="3746" fill="none" extrusionOk="0">
                  <a:moveTo>
                    <a:pt x="1389" y="3745"/>
                  </a:moveTo>
                  <a:lnTo>
                    <a:pt x="1257" y="3298"/>
                  </a:lnTo>
                  <a:lnTo>
                    <a:pt x="1257" y="3298"/>
                  </a:lnTo>
                  <a:lnTo>
                    <a:pt x="1051" y="3335"/>
                  </a:lnTo>
                  <a:lnTo>
                    <a:pt x="858" y="3347"/>
                  </a:lnTo>
                  <a:lnTo>
                    <a:pt x="677" y="3335"/>
                  </a:lnTo>
                  <a:lnTo>
                    <a:pt x="592" y="3323"/>
                  </a:lnTo>
                  <a:lnTo>
                    <a:pt x="520" y="3298"/>
                  </a:lnTo>
                  <a:lnTo>
                    <a:pt x="532" y="2972"/>
                  </a:lnTo>
                  <a:lnTo>
                    <a:pt x="532" y="2972"/>
                  </a:lnTo>
                  <a:lnTo>
                    <a:pt x="689" y="3009"/>
                  </a:lnTo>
                  <a:lnTo>
                    <a:pt x="870" y="3021"/>
                  </a:lnTo>
                  <a:lnTo>
                    <a:pt x="1051" y="3009"/>
                  </a:lnTo>
                  <a:lnTo>
                    <a:pt x="1136" y="2996"/>
                  </a:lnTo>
                  <a:lnTo>
                    <a:pt x="1232" y="2972"/>
                  </a:lnTo>
                  <a:lnTo>
                    <a:pt x="1232" y="2972"/>
                  </a:lnTo>
                  <a:lnTo>
                    <a:pt x="1341" y="2936"/>
                  </a:lnTo>
                  <a:lnTo>
                    <a:pt x="1438" y="2876"/>
                  </a:lnTo>
                  <a:lnTo>
                    <a:pt x="1522" y="2815"/>
                  </a:lnTo>
                  <a:lnTo>
                    <a:pt x="1583" y="2743"/>
                  </a:lnTo>
                  <a:lnTo>
                    <a:pt x="1631" y="2658"/>
                  </a:lnTo>
                  <a:lnTo>
                    <a:pt x="1655" y="2574"/>
                  </a:lnTo>
                  <a:lnTo>
                    <a:pt x="1655" y="2477"/>
                  </a:lnTo>
                  <a:lnTo>
                    <a:pt x="1643" y="2380"/>
                  </a:lnTo>
                  <a:lnTo>
                    <a:pt x="1643" y="2380"/>
                  </a:lnTo>
                  <a:lnTo>
                    <a:pt x="1607" y="2296"/>
                  </a:lnTo>
                  <a:lnTo>
                    <a:pt x="1559" y="2223"/>
                  </a:lnTo>
                  <a:lnTo>
                    <a:pt x="1498" y="2163"/>
                  </a:lnTo>
                  <a:lnTo>
                    <a:pt x="1426" y="2115"/>
                  </a:lnTo>
                  <a:lnTo>
                    <a:pt x="1329" y="2078"/>
                  </a:lnTo>
                  <a:lnTo>
                    <a:pt x="1232" y="2042"/>
                  </a:lnTo>
                  <a:lnTo>
                    <a:pt x="1112" y="2018"/>
                  </a:lnTo>
                  <a:lnTo>
                    <a:pt x="979" y="1994"/>
                  </a:lnTo>
                  <a:lnTo>
                    <a:pt x="979" y="1994"/>
                  </a:lnTo>
                  <a:lnTo>
                    <a:pt x="798" y="1982"/>
                  </a:lnTo>
                  <a:lnTo>
                    <a:pt x="641" y="1946"/>
                  </a:lnTo>
                  <a:lnTo>
                    <a:pt x="484" y="1897"/>
                  </a:lnTo>
                  <a:lnTo>
                    <a:pt x="363" y="1849"/>
                  </a:lnTo>
                  <a:lnTo>
                    <a:pt x="242" y="1776"/>
                  </a:lnTo>
                  <a:lnTo>
                    <a:pt x="157" y="1680"/>
                  </a:lnTo>
                  <a:lnTo>
                    <a:pt x="109" y="1631"/>
                  </a:lnTo>
                  <a:lnTo>
                    <a:pt x="73" y="1571"/>
                  </a:lnTo>
                  <a:lnTo>
                    <a:pt x="24" y="1438"/>
                  </a:lnTo>
                  <a:lnTo>
                    <a:pt x="24" y="1438"/>
                  </a:lnTo>
                  <a:lnTo>
                    <a:pt x="0" y="1305"/>
                  </a:lnTo>
                  <a:lnTo>
                    <a:pt x="0" y="1172"/>
                  </a:lnTo>
                  <a:lnTo>
                    <a:pt x="24" y="1040"/>
                  </a:lnTo>
                  <a:lnTo>
                    <a:pt x="73" y="919"/>
                  </a:lnTo>
                  <a:lnTo>
                    <a:pt x="145" y="798"/>
                  </a:lnTo>
                  <a:lnTo>
                    <a:pt x="242" y="701"/>
                  </a:lnTo>
                  <a:lnTo>
                    <a:pt x="351" y="605"/>
                  </a:lnTo>
                  <a:lnTo>
                    <a:pt x="496" y="532"/>
                  </a:lnTo>
                  <a:lnTo>
                    <a:pt x="363" y="73"/>
                  </a:lnTo>
                  <a:lnTo>
                    <a:pt x="641" y="1"/>
                  </a:lnTo>
                  <a:lnTo>
                    <a:pt x="761" y="436"/>
                  </a:lnTo>
                  <a:lnTo>
                    <a:pt x="761" y="436"/>
                  </a:lnTo>
                  <a:lnTo>
                    <a:pt x="955" y="399"/>
                  </a:lnTo>
                  <a:lnTo>
                    <a:pt x="1124" y="387"/>
                  </a:lnTo>
                  <a:lnTo>
                    <a:pt x="1269" y="399"/>
                  </a:lnTo>
                  <a:lnTo>
                    <a:pt x="1389" y="423"/>
                  </a:lnTo>
                  <a:lnTo>
                    <a:pt x="1365" y="750"/>
                  </a:lnTo>
                  <a:lnTo>
                    <a:pt x="1365" y="750"/>
                  </a:lnTo>
                  <a:lnTo>
                    <a:pt x="1257" y="725"/>
                  </a:lnTo>
                  <a:lnTo>
                    <a:pt x="1124" y="713"/>
                  </a:lnTo>
                  <a:lnTo>
                    <a:pt x="955" y="713"/>
                  </a:lnTo>
                  <a:lnTo>
                    <a:pt x="858" y="725"/>
                  </a:lnTo>
                  <a:lnTo>
                    <a:pt x="761" y="762"/>
                  </a:lnTo>
                  <a:lnTo>
                    <a:pt x="761" y="762"/>
                  </a:lnTo>
                  <a:lnTo>
                    <a:pt x="641" y="798"/>
                  </a:lnTo>
                  <a:lnTo>
                    <a:pt x="544" y="858"/>
                  </a:lnTo>
                  <a:lnTo>
                    <a:pt x="471" y="919"/>
                  </a:lnTo>
                  <a:lnTo>
                    <a:pt x="423" y="991"/>
                  </a:lnTo>
                  <a:lnTo>
                    <a:pt x="399" y="1064"/>
                  </a:lnTo>
                  <a:lnTo>
                    <a:pt x="387" y="1136"/>
                  </a:lnTo>
                  <a:lnTo>
                    <a:pt x="387" y="1209"/>
                  </a:lnTo>
                  <a:lnTo>
                    <a:pt x="399" y="1281"/>
                  </a:lnTo>
                  <a:lnTo>
                    <a:pt x="399" y="1281"/>
                  </a:lnTo>
                  <a:lnTo>
                    <a:pt x="423" y="1354"/>
                  </a:lnTo>
                  <a:lnTo>
                    <a:pt x="471" y="1426"/>
                  </a:lnTo>
                  <a:lnTo>
                    <a:pt x="532" y="1474"/>
                  </a:lnTo>
                  <a:lnTo>
                    <a:pt x="604" y="1523"/>
                  </a:lnTo>
                  <a:lnTo>
                    <a:pt x="701" y="1559"/>
                  </a:lnTo>
                  <a:lnTo>
                    <a:pt x="810" y="1583"/>
                  </a:lnTo>
                  <a:lnTo>
                    <a:pt x="1088" y="1619"/>
                  </a:lnTo>
                  <a:lnTo>
                    <a:pt x="1088" y="1619"/>
                  </a:lnTo>
                  <a:lnTo>
                    <a:pt x="1281" y="1656"/>
                  </a:lnTo>
                  <a:lnTo>
                    <a:pt x="1438" y="1692"/>
                  </a:lnTo>
                  <a:lnTo>
                    <a:pt x="1583" y="1740"/>
                  </a:lnTo>
                  <a:lnTo>
                    <a:pt x="1704" y="1801"/>
                  </a:lnTo>
                  <a:lnTo>
                    <a:pt x="1812" y="1885"/>
                  </a:lnTo>
                  <a:lnTo>
                    <a:pt x="1897" y="1982"/>
                  </a:lnTo>
                  <a:lnTo>
                    <a:pt x="1969" y="2103"/>
                  </a:lnTo>
                  <a:lnTo>
                    <a:pt x="2018" y="2248"/>
                  </a:lnTo>
                  <a:lnTo>
                    <a:pt x="2018" y="2248"/>
                  </a:lnTo>
                  <a:lnTo>
                    <a:pt x="2042" y="2380"/>
                  </a:lnTo>
                  <a:lnTo>
                    <a:pt x="2042" y="2513"/>
                  </a:lnTo>
                  <a:lnTo>
                    <a:pt x="2030" y="2646"/>
                  </a:lnTo>
                  <a:lnTo>
                    <a:pt x="1981" y="2779"/>
                  </a:lnTo>
                  <a:lnTo>
                    <a:pt x="1909" y="2900"/>
                  </a:lnTo>
                  <a:lnTo>
                    <a:pt x="1812" y="3009"/>
                  </a:lnTo>
                  <a:lnTo>
                    <a:pt x="1679" y="3117"/>
                  </a:lnTo>
                  <a:lnTo>
                    <a:pt x="1534" y="3202"/>
                  </a:lnTo>
                  <a:lnTo>
                    <a:pt x="1667" y="3661"/>
                  </a:lnTo>
                  <a:lnTo>
                    <a:pt x="1389" y="37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3454355" y="4144668"/>
              <a:ext cx="1145293" cy="559421"/>
            </a:xfrm>
            <a:custGeom>
              <a:avLst/>
              <a:gdLst/>
              <a:ahLst/>
              <a:cxnLst/>
              <a:rect l="l" t="t" r="r" b="b"/>
              <a:pathLst>
                <a:path w="18302" h="8940" extrusionOk="0">
                  <a:moveTo>
                    <a:pt x="17855" y="0"/>
                  </a:moveTo>
                  <a:lnTo>
                    <a:pt x="436" y="24"/>
                  </a:lnTo>
                  <a:lnTo>
                    <a:pt x="351" y="36"/>
                  </a:lnTo>
                  <a:lnTo>
                    <a:pt x="267" y="60"/>
                  </a:lnTo>
                  <a:lnTo>
                    <a:pt x="194" y="97"/>
                  </a:lnTo>
                  <a:lnTo>
                    <a:pt x="134" y="157"/>
                  </a:lnTo>
                  <a:lnTo>
                    <a:pt x="73" y="218"/>
                  </a:lnTo>
                  <a:lnTo>
                    <a:pt x="37" y="290"/>
                  </a:lnTo>
                  <a:lnTo>
                    <a:pt x="13" y="375"/>
                  </a:lnTo>
                  <a:lnTo>
                    <a:pt x="1" y="459"/>
                  </a:lnTo>
                  <a:lnTo>
                    <a:pt x="13" y="8504"/>
                  </a:lnTo>
                  <a:lnTo>
                    <a:pt x="25" y="8589"/>
                  </a:lnTo>
                  <a:lnTo>
                    <a:pt x="49" y="8673"/>
                  </a:lnTo>
                  <a:lnTo>
                    <a:pt x="85" y="8746"/>
                  </a:lnTo>
                  <a:lnTo>
                    <a:pt x="146" y="8806"/>
                  </a:lnTo>
                  <a:lnTo>
                    <a:pt x="206" y="8867"/>
                  </a:lnTo>
                  <a:lnTo>
                    <a:pt x="279" y="8903"/>
                  </a:lnTo>
                  <a:lnTo>
                    <a:pt x="363" y="8927"/>
                  </a:lnTo>
                  <a:lnTo>
                    <a:pt x="448" y="8939"/>
                  </a:lnTo>
                  <a:lnTo>
                    <a:pt x="17867" y="8915"/>
                  </a:lnTo>
                  <a:lnTo>
                    <a:pt x="17952" y="8903"/>
                  </a:lnTo>
                  <a:lnTo>
                    <a:pt x="18036" y="8879"/>
                  </a:lnTo>
                  <a:lnTo>
                    <a:pt x="18109" y="8843"/>
                  </a:lnTo>
                  <a:lnTo>
                    <a:pt x="18169" y="8782"/>
                  </a:lnTo>
                  <a:lnTo>
                    <a:pt x="18217" y="8722"/>
                  </a:lnTo>
                  <a:lnTo>
                    <a:pt x="18266" y="8649"/>
                  </a:lnTo>
                  <a:lnTo>
                    <a:pt x="18290" y="8565"/>
                  </a:lnTo>
                  <a:lnTo>
                    <a:pt x="18302" y="8480"/>
                  </a:lnTo>
                  <a:lnTo>
                    <a:pt x="18290" y="435"/>
                  </a:lnTo>
                  <a:lnTo>
                    <a:pt x="18278" y="350"/>
                  </a:lnTo>
                  <a:lnTo>
                    <a:pt x="18254" y="266"/>
                  </a:lnTo>
                  <a:lnTo>
                    <a:pt x="18205" y="193"/>
                  </a:lnTo>
                  <a:lnTo>
                    <a:pt x="18157" y="133"/>
                  </a:lnTo>
                  <a:lnTo>
                    <a:pt x="18097" y="73"/>
                  </a:lnTo>
                  <a:lnTo>
                    <a:pt x="18024" y="36"/>
                  </a:lnTo>
                  <a:lnTo>
                    <a:pt x="17940" y="12"/>
                  </a:lnTo>
                  <a:lnTo>
                    <a:pt x="17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3511049" y="4199798"/>
              <a:ext cx="1031903" cy="449852"/>
            </a:xfrm>
            <a:custGeom>
              <a:avLst/>
              <a:gdLst/>
              <a:ahLst/>
              <a:cxnLst/>
              <a:rect l="l" t="t" r="r" b="b"/>
              <a:pathLst>
                <a:path w="16490" h="7189" extrusionOk="0">
                  <a:moveTo>
                    <a:pt x="14195" y="895"/>
                  </a:moveTo>
                  <a:lnTo>
                    <a:pt x="14207" y="1028"/>
                  </a:lnTo>
                  <a:lnTo>
                    <a:pt x="14231" y="1173"/>
                  </a:lnTo>
                  <a:lnTo>
                    <a:pt x="14267" y="1306"/>
                  </a:lnTo>
                  <a:lnTo>
                    <a:pt x="14316" y="1450"/>
                  </a:lnTo>
                  <a:lnTo>
                    <a:pt x="14376" y="1583"/>
                  </a:lnTo>
                  <a:lnTo>
                    <a:pt x="14448" y="1728"/>
                  </a:lnTo>
                  <a:lnTo>
                    <a:pt x="14533" y="1849"/>
                  </a:lnTo>
                  <a:lnTo>
                    <a:pt x="14630" y="1970"/>
                  </a:lnTo>
                  <a:lnTo>
                    <a:pt x="14726" y="2091"/>
                  </a:lnTo>
                  <a:lnTo>
                    <a:pt x="14835" y="2187"/>
                  </a:lnTo>
                  <a:lnTo>
                    <a:pt x="14944" y="2284"/>
                  </a:lnTo>
                  <a:lnTo>
                    <a:pt x="15065" y="2369"/>
                  </a:lnTo>
                  <a:lnTo>
                    <a:pt x="15197" y="2429"/>
                  </a:lnTo>
                  <a:lnTo>
                    <a:pt x="15318" y="2477"/>
                  </a:lnTo>
                  <a:lnTo>
                    <a:pt x="15451" y="2501"/>
                  </a:lnTo>
                  <a:lnTo>
                    <a:pt x="15584" y="2514"/>
                  </a:lnTo>
                  <a:lnTo>
                    <a:pt x="15596" y="5147"/>
                  </a:lnTo>
                  <a:lnTo>
                    <a:pt x="15451" y="5147"/>
                  </a:lnTo>
                  <a:lnTo>
                    <a:pt x="15330" y="5159"/>
                  </a:lnTo>
                  <a:lnTo>
                    <a:pt x="15197" y="5183"/>
                  </a:lnTo>
                  <a:lnTo>
                    <a:pt x="15077" y="5219"/>
                  </a:lnTo>
                  <a:lnTo>
                    <a:pt x="14956" y="5268"/>
                  </a:lnTo>
                  <a:lnTo>
                    <a:pt x="14835" y="5316"/>
                  </a:lnTo>
                  <a:lnTo>
                    <a:pt x="14726" y="5376"/>
                  </a:lnTo>
                  <a:lnTo>
                    <a:pt x="14630" y="5437"/>
                  </a:lnTo>
                  <a:lnTo>
                    <a:pt x="14533" y="5509"/>
                  </a:lnTo>
                  <a:lnTo>
                    <a:pt x="14461" y="5594"/>
                  </a:lnTo>
                  <a:lnTo>
                    <a:pt x="14388" y="5691"/>
                  </a:lnTo>
                  <a:lnTo>
                    <a:pt x="14316" y="5787"/>
                  </a:lnTo>
                  <a:lnTo>
                    <a:pt x="14267" y="5896"/>
                  </a:lnTo>
                  <a:lnTo>
                    <a:pt x="14231" y="6017"/>
                  </a:lnTo>
                  <a:lnTo>
                    <a:pt x="14219" y="6137"/>
                  </a:lnTo>
                  <a:lnTo>
                    <a:pt x="14207" y="6270"/>
                  </a:lnTo>
                  <a:lnTo>
                    <a:pt x="9580" y="6270"/>
                  </a:lnTo>
                  <a:lnTo>
                    <a:pt x="9713" y="6174"/>
                  </a:lnTo>
                  <a:lnTo>
                    <a:pt x="9846" y="6053"/>
                  </a:lnTo>
                  <a:lnTo>
                    <a:pt x="9967" y="5932"/>
                  </a:lnTo>
                  <a:lnTo>
                    <a:pt x="10088" y="5787"/>
                  </a:lnTo>
                  <a:lnTo>
                    <a:pt x="10184" y="5642"/>
                  </a:lnTo>
                  <a:lnTo>
                    <a:pt x="10293" y="5497"/>
                  </a:lnTo>
                  <a:lnTo>
                    <a:pt x="10378" y="5340"/>
                  </a:lnTo>
                  <a:lnTo>
                    <a:pt x="10462" y="5171"/>
                  </a:lnTo>
                  <a:lnTo>
                    <a:pt x="10547" y="5002"/>
                  </a:lnTo>
                  <a:lnTo>
                    <a:pt x="10607" y="4821"/>
                  </a:lnTo>
                  <a:lnTo>
                    <a:pt x="10667" y="4628"/>
                  </a:lnTo>
                  <a:lnTo>
                    <a:pt x="10716" y="4446"/>
                  </a:lnTo>
                  <a:lnTo>
                    <a:pt x="10752" y="4241"/>
                  </a:lnTo>
                  <a:lnTo>
                    <a:pt x="10776" y="4048"/>
                  </a:lnTo>
                  <a:lnTo>
                    <a:pt x="10800" y="3842"/>
                  </a:lnTo>
                  <a:lnTo>
                    <a:pt x="10800" y="3637"/>
                  </a:lnTo>
                  <a:lnTo>
                    <a:pt x="10788" y="3420"/>
                  </a:lnTo>
                  <a:lnTo>
                    <a:pt x="10776" y="3202"/>
                  </a:lnTo>
                  <a:lnTo>
                    <a:pt x="10740" y="2997"/>
                  </a:lnTo>
                  <a:lnTo>
                    <a:pt x="10704" y="2791"/>
                  </a:lnTo>
                  <a:lnTo>
                    <a:pt x="10643" y="2586"/>
                  </a:lnTo>
                  <a:lnTo>
                    <a:pt x="10583" y="2393"/>
                  </a:lnTo>
                  <a:lnTo>
                    <a:pt x="10510" y="2212"/>
                  </a:lnTo>
                  <a:lnTo>
                    <a:pt x="10426" y="2030"/>
                  </a:lnTo>
                  <a:lnTo>
                    <a:pt x="10329" y="1861"/>
                  </a:lnTo>
                  <a:lnTo>
                    <a:pt x="10220" y="1692"/>
                  </a:lnTo>
                  <a:lnTo>
                    <a:pt x="10112" y="1535"/>
                  </a:lnTo>
                  <a:lnTo>
                    <a:pt x="9991" y="1390"/>
                  </a:lnTo>
                  <a:lnTo>
                    <a:pt x="9858" y="1257"/>
                  </a:lnTo>
                  <a:lnTo>
                    <a:pt x="9725" y="1124"/>
                  </a:lnTo>
                  <a:lnTo>
                    <a:pt x="9580" y="1004"/>
                  </a:lnTo>
                  <a:lnTo>
                    <a:pt x="9435" y="907"/>
                  </a:lnTo>
                  <a:lnTo>
                    <a:pt x="14195" y="895"/>
                  </a:lnTo>
                  <a:close/>
                  <a:moveTo>
                    <a:pt x="6850" y="907"/>
                  </a:moveTo>
                  <a:lnTo>
                    <a:pt x="6705" y="1016"/>
                  </a:lnTo>
                  <a:lnTo>
                    <a:pt x="6560" y="1124"/>
                  </a:lnTo>
                  <a:lnTo>
                    <a:pt x="6427" y="1257"/>
                  </a:lnTo>
                  <a:lnTo>
                    <a:pt x="6295" y="1390"/>
                  </a:lnTo>
                  <a:lnTo>
                    <a:pt x="6174" y="1547"/>
                  </a:lnTo>
                  <a:lnTo>
                    <a:pt x="6065" y="1692"/>
                  </a:lnTo>
                  <a:lnTo>
                    <a:pt x="5968" y="1861"/>
                  </a:lnTo>
                  <a:lnTo>
                    <a:pt x="5872" y="2030"/>
                  </a:lnTo>
                  <a:lnTo>
                    <a:pt x="5787" y="2212"/>
                  </a:lnTo>
                  <a:lnTo>
                    <a:pt x="5715" y="2405"/>
                  </a:lnTo>
                  <a:lnTo>
                    <a:pt x="5642" y="2598"/>
                  </a:lnTo>
                  <a:lnTo>
                    <a:pt x="5594" y="2791"/>
                  </a:lnTo>
                  <a:lnTo>
                    <a:pt x="5546" y="2997"/>
                  </a:lnTo>
                  <a:lnTo>
                    <a:pt x="5521" y="3214"/>
                  </a:lnTo>
                  <a:lnTo>
                    <a:pt x="5497" y="3432"/>
                  </a:lnTo>
                  <a:lnTo>
                    <a:pt x="5497" y="3649"/>
                  </a:lnTo>
                  <a:lnTo>
                    <a:pt x="5497" y="3854"/>
                  </a:lnTo>
                  <a:lnTo>
                    <a:pt x="5521" y="4060"/>
                  </a:lnTo>
                  <a:lnTo>
                    <a:pt x="5546" y="4253"/>
                  </a:lnTo>
                  <a:lnTo>
                    <a:pt x="5582" y="4446"/>
                  </a:lnTo>
                  <a:lnTo>
                    <a:pt x="5630" y="4640"/>
                  </a:lnTo>
                  <a:lnTo>
                    <a:pt x="5691" y="4821"/>
                  </a:lnTo>
                  <a:lnTo>
                    <a:pt x="5751" y="5002"/>
                  </a:lnTo>
                  <a:lnTo>
                    <a:pt x="5835" y="5171"/>
                  </a:lnTo>
                  <a:lnTo>
                    <a:pt x="5920" y="5340"/>
                  </a:lnTo>
                  <a:lnTo>
                    <a:pt x="6005" y="5497"/>
                  </a:lnTo>
                  <a:lnTo>
                    <a:pt x="6113" y="5654"/>
                  </a:lnTo>
                  <a:lnTo>
                    <a:pt x="6222" y="5799"/>
                  </a:lnTo>
                  <a:lnTo>
                    <a:pt x="6331" y="5932"/>
                  </a:lnTo>
                  <a:lnTo>
                    <a:pt x="6452" y="6053"/>
                  </a:lnTo>
                  <a:lnTo>
                    <a:pt x="6584" y="6174"/>
                  </a:lnTo>
                  <a:lnTo>
                    <a:pt x="6717" y="6282"/>
                  </a:lnTo>
                  <a:lnTo>
                    <a:pt x="2260" y="6282"/>
                  </a:lnTo>
                  <a:lnTo>
                    <a:pt x="2260" y="6150"/>
                  </a:lnTo>
                  <a:lnTo>
                    <a:pt x="2236" y="6029"/>
                  </a:lnTo>
                  <a:lnTo>
                    <a:pt x="2199" y="5920"/>
                  </a:lnTo>
                  <a:lnTo>
                    <a:pt x="2151" y="5811"/>
                  </a:lnTo>
                  <a:lnTo>
                    <a:pt x="2091" y="5703"/>
                  </a:lnTo>
                  <a:lnTo>
                    <a:pt x="2018" y="5618"/>
                  </a:lnTo>
                  <a:lnTo>
                    <a:pt x="1946" y="5533"/>
                  </a:lnTo>
                  <a:lnTo>
                    <a:pt x="1849" y="5461"/>
                  </a:lnTo>
                  <a:lnTo>
                    <a:pt x="1752" y="5389"/>
                  </a:lnTo>
                  <a:lnTo>
                    <a:pt x="1644" y="5328"/>
                  </a:lnTo>
                  <a:lnTo>
                    <a:pt x="1535" y="5280"/>
                  </a:lnTo>
                  <a:lnTo>
                    <a:pt x="1414" y="5244"/>
                  </a:lnTo>
                  <a:lnTo>
                    <a:pt x="1293" y="5207"/>
                  </a:lnTo>
                  <a:lnTo>
                    <a:pt x="1173" y="5183"/>
                  </a:lnTo>
                  <a:lnTo>
                    <a:pt x="1040" y="5171"/>
                  </a:lnTo>
                  <a:lnTo>
                    <a:pt x="907" y="5159"/>
                  </a:lnTo>
                  <a:lnTo>
                    <a:pt x="895" y="2538"/>
                  </a:lnTo>
                  <a:lnTo>
                    <a:pt x="1028" y="2526"/>
                  </a:lnTo>
                  <a:lnTo>
                    <a:pt x="1161" y="2501"/>
                  </a:lnTo>
                  <a:lnTo>
                    <a:pt x="1293" y="2453"/>
                  </a:lnTo>
                  <a:lnTo>
                    <a:pt x="1414" y="2381"/>
                  </a:lnTo>
                  <a:lnTo>
                    <a:pt x="1535" y="2308"/>
                  </a:lnTo>
                  <a:lnTo>
                    <a:pt x="1644" y="2212"/>
                  </a:lnTo>
                  <a:lnTo>
                    <a:pt x="1752" y="2103"/>
                  </a:lnTo>
                  <a:lnTo>
                    <a:pt x="1849" y="1994"/>
                  </a:lnTo>
                  <a:lnTo>
                    <a:pt x="1934" y="1873"/>
                  </a:lnTo>
                  <a:lnTo>
                    <a:pt x="2018" y="1740"/>
                  </a:lnTo>
                  <a:lnTo>
                    <a:pt x="2091" y="1608"/>
                  </a:lnTo>
                  <a:lnTo>
                    <a:pt x="2151" y="1463"/>
                  </a:lnTo>
                  <a:lnTo>
                    <a:pt x="2199" y="1330"/>
                  </a:lnTo>
                  <a:lnTo>
                    <a:pt x="2224" y="1185"/>
                  </a:lnTo>
                  <a:lnTo>
                    <a:pt x="2248" y="1052"/>
                  </a:lnTo>
                  <a:lnTo>
                    <a:pt x="2260" y="907"/>
                  </a:lnTo>
                  <a:close/>
                  <a:moveTo>
                    <a:pt x="16478" y="1"/>
                  </a:moveTo>
                  <a:lnTo>
                    <a:pt x="1" y="13"/>
                  </a:lnTo>
                  <a:lnTo>
                    <a:pt x="13" y="7188"/>
                  </a:lnTo>
                  <a:lnTo>
                    <a:pt x="16490" y="7164"/>
                  </a:lnTo>
                  <a:lnTo>
                    <a:pt x="16478" y="1"/>
                  </a:lnTo>
                  <a:close/>
                </a:path>
              </a:pathLst>
            </a:custGeom>
            <a:solidFill>
              <a:srgbClr val="1D74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3566992" y="4256492"/>
              <a:ext cx="372774" cy="336466"/>
            </a:xfrm>
            <a:custGeom>
              <a:avLst/>
              <a:gdLst/>
              <a:ahLst/>
              <a:cxnLst/>
              <a:rect l="l" t="t" r="r" b="b"/>
              <a:pathLst>
                <a:path w="5957" h="5377" fill="none" extrusionOk="0">
                  <a:moveTo>
                    <a:pt x="13" y="4253"/>
                  </a:moveTo>
                  <a:lnTo>
                    <a:pt x="1" y="1632"/>
                  </a:lnTo>
                  <a:lnTo>
                    <a:pt x="1" y="1632"/>
                  </a:lnTo>
                  <a:lnTo>
                    <a:pt x="134" y="1620"/>
                  </a:lnTo>
                  <a:lnTo>
                    <a:pt x="267" y="1595"/>
                  </a:lnTo>
                  <a:lnTo>
                    <a:pt x="399" y="1547"/>
                  </a:lnTo>
                  <a:lnTo>
                    <a:pt x="520" y="1475"/>
                  </a:lnTo>
                  <a:lnTo>
                    <a:pt x="641" y="1402"/>
                  </a:lnTo>
                  <a:lnTo>
                    <a:pt x="750" y="1306"/>
                  </a:lnTo>
                  <a:lnTo>
                    <a:pt x="858" y="1197"/>
                  </a:lnTo>
                  <a:lnTo>
                    <a:pt x="955" y="1088"/>
                  </a:lnTo>
                  <a:lnTo>
                    <a:pt x="1040" y="967"/>
                  </a:lnTo>
                  <a:lnTo>
                    <a:pt x="1124" y="834"/>
                  </a:lnTo>
                  <a:lnTo>
                    <a:pt x="1197" y="702"/>
                  </a:lnTo>
                  <a:lnTo>
                    <a:pt x="1257" y="557"/>
                  </a:lnTo>
                  <a:lnTo>
                    <a:pt x="1305" y="424"/>
                  </a:lnTo>
                  <a:lnTo>
                    <a:pt x="1330" y="279"/>
                  </a:lnTo>
                  <a:lnTo>
                    <a:pt x="1354" y="146"/>
                  </a:lnTo>
                  <a:lnTo>
                    <a:pt x="1366" y="1"/>
                  </a:lnTo>
                  <a:lnTo>
                    <a:pt x="5956" y="1"/>
                  </a:lnTo>
                  <a:lnTo>
                    <a:pt x="5956" y="1"/>
                  </a:lnTo>
                  <a:lnTo>
                    <a:pt x="5811" y="110"/>
                  </a:lnTo>
                  <a:lnTo>
                    <a:pt x="5666" y="218"/>
                  </a:lnTo>
                  <a:lnTo>
                    <a:pt x="5533" y="351"/>
                  </a:lnTo>
                  <a:lnTo>
                    <a:pt x="5401" y="484"/>
                  </a:lnTo>
                  <a:lnTo>
                    <a:pt x="5280" y="641"/>
                  </a:lnTo>
                  <a:lnTo>
                    <a:pt x="5171" y="786"/>
                  </a:lnTo>
                  <a:lnTo>
                    <a:pt x="5074" y="955"/>
                  </a:lnTo>
                  <a:lnTo>
                    <a:pt x="4978" y="1124"/>
                  </a:lnTo>
                  <a:lnTo>
                    <a:pt x="4893" y="1306"/>
                  </a:lnTo>
                  <a:lnTo>
                    <a:pt x="4821" y="1499"/>
                  </a:lnTo>
                  <a:lnTo>
                    <a:pt x="4748" y="1692"/>
                  </a:lnTo>
                  <a:lnTo>
                    <a:pt x="4700" y="1885"/>
                  </a:lnTo>
                  <a:lnTo>
                    <a:pt x="4652" y="2091"/>
                  </a:lnTo>
                  <a:lnTo>
                    <a:pt x="4627" y="2308"/>
                  </a:lnTo>
                  <a:lnTo>
                    <a:pt x="4603" y="2526"/>
                  </a:lnTo>
                  <a:lnTo>
                    <a:pt x="4603" y="2743"/>
                  </a:lnTo>
                  <a:lnTo>
                    <a:pt x="4603" y="2743"/>
                  </a:lnTo>
                  <a:lnTo>
                    <a:pt x="4603" y="2948"/>
                  </a:lnTo>
                  <a:lnTo>
                    <a:pt x="4627" y="3154"/>
                  </a:lnTo>
                  <a:lnTo>
                    <a:pt x="4652" y="3347"/>
                  </a:lnTo>
                  <a:lnTo>
                    <a:pt x="4688" y="3540"/>
                  </a:lnTo>
                  <a:lnTo>
                    <a:pt x="4736" y="3734"/>
                  </a:lnTo>
                  <a:lnTo>
                    <a:pt x="4797" y="3915"/>
                  </a:lnTo>
                  <a:lnTo>
                    <a:pt x="4857" y="4096"/>
                  </a:lnTo>
                  <a:lnTo>
                    <a:pt x="4941" y="4265"/>
                  </a:lnTo>
                  <a:lnTo>
                    <a:pt x="5026" y="4434"/>
                  </a:lnTo>
                  <a:lnTo>
                    <a:pt x="5111" y="4591"/>
                  </a:lnTo>
                  <a:lnTo>
                    <a:pt x="5219" y="4748"/>
                  </a:lnTo>
                  <a:lnTo>
                    <a:pt x="5328" y="4893"/>
                  </a:lnTo>
                  <a:lnTo>
                    <a:pt x="5437" y="5026"/>
                  </a:lnTo>
                  <a:lnTo>
                    <a:pt x="5558" y="5147"/>
                  </a:lnTo>
                  <a:lnTo>
                    <a:pt x="5690" y="5268"/>
                  </a:lnTo>
                  <a:lnTo>
                    <a:pt x="5823" y="5376"/>
                  </a:lnTo>
                  <a:lnTo>
                    <a:pt x="1366" y="5376"/>
                  </a:lnTo>
                  <a:lnTo>
                    <a:pt x="1366" y="5376"/>
                  </a:lnTo>
                  <a:lnTo>
                    <a:pt x="1366" y="5244"/>
                  </a:lnTo>
                  <a:lnTo>
                    <a:pt x="1342" y="5123"/>
                  </a:lnTo>
                  <a:lnTo>
                    <a:pt x="1305" y="5014"/>
                  </a:lnTo>
                  <a:lnTo>
                    <a:pt x="1257" y="4905"/>
                  </a:lnTo>
                  <a:lnTo>
                    <a:pt x="1197" y="4797"/>
                  </a:lnTo>
                  <a:lnTo>
                    <a:pt x="1124" y="4712"/>
                  </a:lnTo>
                  <a:lnTo>
                    <a:pt x="1052" y="4627"/>
                  </a:lnTo>
                  <a:lnTo>
                    <a:pt x="955" y="4555"/>
                  </a:lnTo>
                  <a:lnTo>
                    <a:pt x="858" y="4483"/>
                  </a:lnTo>
                  <a:lnTo>
                    <a:pt x="750" y="4422"/>
                  </a:lnTo>
                  <a:lnTo>
                    <a:pt x="641" y="4374"/>
                  </a:lnTo>
                  <a:lnTo>
                    <a:pt x="520" y="4338"/>
                  </a:lnTo>
                  <a:lnTo>
                    <a:pt x="399" y="4301"/>
                  </a:lnTo>
                  <a:lnTo>
                    <a:pt x="279" y="4277"/>
                  </a:lnTo>
                  <a:lnTo>
                    <a:pt x="146" y="4265"/>
                  </a:lnTo>
                  <a:lnTo>
                    <a:pt x="13" y="4253"/>
                  </a:lnTo>
                  <a:lnTo>
                    <a:pt x="13" y="4253"/>
                  </a:lnTo>
                  <a:lnTo>
                    <a:pt x="13" y="42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4101456" y="4255741"/>
              <a:ext cx="385603" cy="336466"/>
            </a:xfrm>
            <a:custGeom>
              <a:avLst/>
              <a:gdLst/>
              <a:ahLst/>
              <a:cxnLst/>
              <a:rect l="l" t="t" r="r" b="b"/>
              <a:pathLst>
                <a:path w="6162" h="5377" fill="none" extrusionOk="0">
                  <a:moveTo>
                    <a:pt x="145" y="5376"/>
                  </a:moveTo>
                  <a:lnTo>
                    <a:pt x="145" y="5376"/>
                  </a:lnTo>
                  <a:lnTo>
                    <a:pt x="278" y="5280"/>
                  </a:lnTo>
                  <a:lnTo>
                    <a:pt x="411" y="5159"/>
                  </a:lnTo>
                  <a:lnTo>
                    <a:pt x="532" y="5038"/>
                  </a:lnTo>
                  <a:lnTo>
                    <a:pt x="653" y="4893"/>
                  </a:lnTo>
                  <a:lnTo>
                    <a:pt x="749" y="4748"/>
                  </a:lnTo>
                  <a:lnTo>
                    <a:pt x="858" y="4603"/>
                  </a:lnTo>
                  <a:lnTo>
                    <a:pt x="943" y="4446"/>
                  </a:lnTo>
                  <a:lnTo>
                    <a:pt x="1027" y="4277"/>
                  </a:lnTo>
                  <a:lnTo>
                    <a:pt x="1112" y="4108"/>
                  </a:lnTo>
                  <a:lnTo>
                    <a:pt x="1172" y="3927"/>
                  </a:lnTo>
                  <a:lnTo>
                    <a:pt x="1232" y="3734"/>
                  </a:lnTo>
                  <a:lnTo>
                    <a:pt x="1281" y="3552"/>
                  </a:lnTo>
                  <a:lnTo>
                    <a:pt x="1317" y="3347"/>
                  </a:lnTo>
                  <a:lnTo>
                    <a:pt x="1341" y="3154"/>
                  </a:lnTo>
                  <a:lnTo>
                    <a:pt x="1365" y="2948"/>
                  </a:lnTo>
                  <a:lnTo>
                    <a:pt x="1365" y="2743"/>
                  </a:lnTo>
                  <a:lnTo>
                    <a:pt x="1365" y="2743"/>
                  </a:lnTo>
                  <a:lnTo>
                    <a:pt x="1353" y="2526"/>
                  </a:lnTo>
                  <a:lnTo>
                    <a:pt x="1341" y="2308"/>
                  </a:lnTo>
                  <a:lnTo>
                    <a:pt x="1305" y="2103"/>
                  </a:lnTo>
                  <a:lnTo>
                    <a:pt x="1269" y="1897"/>
                  </a:lnTo>
                  <a:lnTo>
                    <a:pt x="1208" y="1692"/>
                  </a:lnTo>
                  <a:lnTo>
                    <a:pt x="1148" y="1499"/>
                  </a:lnTo>
                  <a:lnTo>
                    <a:pt x="1075" y="1318"/>
                  </a:lnTo>
                  <a:lnTo>
                    <a:pt x="991" y="1136"/>
                  </a:lnTo>
                  <a:lnTo>
                    <a:pt x="894" y="967"/>
                  </a:lnTo>
                  <a:lnTo>
                    <a:pt x="785" y="798"/>
                  </a:lnTo>
                  <a:lnTo>
                    <a:pt x="677" y="641"/>
                  </a:lnTo>
                  <a:lnTo>
                    <a:pt x="556" y="496"/>
                  </a:lnTo>
                  <a:lnTo>
                    <a:pt x="423" y="363"/>
                  </a:lnTo>
                  <a:lnTo>
                    <a:pt x="290" y="230"/>
                  </a:lnTo>
                  <a:lnTo>
                    <a:pt x="145" y="110"/>
                  </a:lnTo>
                  <a:lnTo>
                    <a:pt x="0" y="13"/>
                  </a:lnTo>
                  <a:lnTo>
                    <a:pt x="4760" y="1"/>
                  </a:lnTo>
                  <a:lnTo>
                    <a:pt x="4760" y="1"/>
                  </a:lnTo>
                  <a:lnTo>
                    <a:pt x="4772" y="134"/>
                  </a:lnTo>
                  <a:lnTo>
                    <a:pt x="4796" y="279"/>
                  </a:lnTo>
                  <a:lnTo>
                    <a:pt x="4832" y="412"/>
                  </a:lnTo>
                  <a:lnTo>
                    <a:pt x="4881" y="556"/>
                  </a:lnTo>
                  <a:lnTo>
                    <a:pt x="4941" y="689"/>
                  </a:lnTo>
                  <a:lnTo>
                    <a:pt x="5013" y="834"/>
                  </a:lnTo>
                  <a:lnTo>
                    <a:pt x="5098" y="955"/>
                  </a:lnTo>
                  <a:lnTo>
                    <a:pt x="5195" y="1076"/>
                  </a:lnTo>
                  <a:lnTo>
                    <a:pt x="5291" y="1197"/>
                  </a:lnTo>
                  <a:lnTo>
                    <a:pt x="5400" y="1293"/>
                  </a:lnTo>
                  <a:lnTo>
                    <a:pt x="5509" y="1390"/>
                  </a:lnTo>
                  <a:lnTo>
                    <a:pt x="5630" y="1475"/>
                  </a:lnTo>
                  <a:lnTo>
                    <a:pt x="5762" y="1535"/>
                  </a:lnTo>
                  <a:lnTo>
                    <a:pt x="5883" y="1583"/>
                  </a:lnTo>
                  <a:lnTo>
                    <a:pt x="6016" y="1607"/>
                  </a:lnTo>
                  <a:lnTo>
                    <a:pt x="6149" y="1620"/>
                  </a:lnTo>
                  <a:lnTo>
                    <a:pt x="6149" y="1620"/>
                  </a:lnTo>
                  <a:lnTo>
                    <a:pt x="6149" y="1620"/>
                  </a:lnTo>
                  <a:lnTo>
                    <a:pt x="6161" y="4253"/>
                  </a:lnTo>
                  <a:lnTo>
                    <a:pt x="6161" y="4253"/>
                  </a:lnTo>
                  <a:lnTo>
                    <a:pt x="6016" y="4253"/>
                  </a:lnTo>
                  <a:lnTo>
                    <a:pt x="5895" y="4265"/>
                  </a:lnTo>
                  <a:lnTo>
                    <a:pt x="5762" y="4289"/>
                  </a:lnTo>
                  <a:lnTo>
                    <a:pt x="5642" y="4325"/>
                  </a:lnTo>
                  <a:lnTo>
                    <a:pt x="5521" y="4374"/>
                  </a:lnTo>
                  <a:lnTo>
                    <a:pt x="5400" y="4422"/>
                  </a:lnTo>
                  <a:lnTo>
                    <a:pt x="5291" y="4482"/>
                  </a:lnTo>
                  <a:lnTo>
                    <a:pt x="5195" y="4543"/>
                  </a:lnTo>
                  <a:lnTo>
                    <a:pt x="5098" y="4615"/>
                  </a:lnTo>
                  <a:lnTo>
                    <a:pt x="5026" y="4700"/>
                  </a:lnTo>
                  <a:lnTo>
                    <a:pt x="4953" y="4797"/>
                  </a:lnTo>
                  <a:lnTo>
                    <a:pt x="4881" y="4893"/>
                  </a:lnTo>
                  <a:lnTo>
                    <a:pt x="4832" y="5002"/>
                  </a:lnTo>
                  <a:lnTo>
                    <a:pt x="4796" y="5123"/>
                  </a:lnTo>
                  <a:lnTo>
                    <a:pt x="4784" y="5243"/>
                  </a:lnTo>
                  <a:lnTo>
                    <a:pt x="4772" y="5376"/>
                  </a:lnTo>
                  <a:lnTo>
                    <a:pt x="145" y="53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3511049" y="4199798"/>
              <a:ext cx="1031903" cy="449852"/>
            </a:xfrm>
            <a:custGeom>
              <a:avLst/>
              <a:gdLst/>
              <a:ahLst/>
              <a:cxnLst/>
              <a:rect l="l" t="t" r="r" b="b"/>
              <a:pathLst>
                <a:path w="16490" h="7189" fill="none" extrusionOk="0">
                  <a:moveTo>
                    <a:pt x="16478" y="1"/>
                  </a:moveTo>
                  <a:lnTo>
                    <a:pt x="1" y="13"/>
                  </a:lnTo>
                  <a:lnTo>
                    <a:pt x="13" y="7188"/>
                  </a:lnTo>
                  <a:lnTo>
                    <a:pt x="16490" y="7164"/>
                  </a:lnTo>
                  <a:lnTo>
                    <a:pt x="164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3973675" y="4301859"/>
              <a:ext cx="108196" cy="238911"/>
            </a:xfrm>
            <a:custGeom>
              <a:avLst/>
              <a:gdLst/>
              <a:ahLst/>
              <a:cxnLst/>
              <a:rect l="l" t="t" r="r" b="b"/>
              <a:pathLst>
                <a:path w="1729" h="3818" extrusionOk="0">
                  <a:moveTo>
                    <a:pt x="738" y="1"/>
                  </a:moveTo>
                  <a:lnTo>
                    <a:pt x="738" y="472"/>
                  </a:lnTo>
                  <a:lnTo>
                    <a:pt x="581" y="508"/>
                  </a:lnTo>
                  <a:lnTo>
                    <a:pt x="448" y="568"/>
                  </a:lnTo>
                  <a:lnTo>
                    <a:pt x="327" y="641"/>
                  </a:lnTo>
                  <a:lnTo>
                    <a:pt x="230" y="725"/>
                  </a:lnTo>
                  <a:lnTo>
                    <a:pt x="146" y="834"/>
                  </a:lnTo>
                  <a:lnTo>
                    <a:pt x="85" y="955"/>
                  </a:lnTo>
                  <a:lnTo>
                    <a:pt x="49" y="1088"/>
                  </a:lnTo>
                  <a:lnTo>
                    <a:pt x="37" y="1221"/>
                  </a:lnTo>
                  <a:lnTo>
                    <a:pt x="49" y="1366"/>
                  </a:lnTo>
                  <a:lnTo>
                    <a:pt x="73" y="1426"/>
                  </a:lnTo>
                  <a:lnTo>
                    <a:pt x="97" y="1487"/>
                  </a:lnTo>
                  <a:lnTo>
                    <a:pt x="158" y="1607"/>
                  </a:lnTo>
                  <a:lnTo>
                    <a:pt x="242" y="1704"/>
                  </a:lnTo>
                  <a:lnTo>
                    <a:pt x="351" y="1801"/>
                  </a:lnTo>
                  <a:lnTo>
                    <a:pt x="484" y="1873"/>
                  </a:lnTo>
                  <a:lnTo>
                    <a:pt x="641" y="1958"/>
                  </a:lnTo>
                  <a:lnTo>
                    <a:pt x="810" y="2018"/>
                  </a:lnTo>
                  <a:lnTo>
                    <a:pt x="931" y="2078"/>
                  </a:lnTo>
                  <a:lnTo>
                    <a:pt x="1028" y="2127"/>
                  </a:lnTo>
                  <a:lnTo>
                    <a:pt x="1124" y="2187"/>
                  </a:lnTo>
                  <a:lnTo>
                    <a:pt x="1197" y="2260"/>
                  </a:lnTo>
                  <a:lnTo>
                    <a:pt x="1257" y="2320"/>
                  </a:lnTo>
                  <a:lnTo>
                    <a:pt x="1293" y="2405"/>
                  </a:lnTo>
                  <a:lnTo>
                    <a:pt x="1317" y="2489"/>
                  </a:lnTo>
                  <a:lnTo>
                    <a:pt x="1330" y="2574"/>
                  </a:lnTo>
                  <a:lnTo>
                    <a:pt x="1317" y="2670"/>
                  </a:lnTo>
                  <a:lnTo>
                    <a:pt x="1293" y="2755"/>
                  </a:lnTo>
                  <a:lnTo>
                    <a:pt x="1245" y="2839"/>
                  </a:lnTo>
                  <a:lnTo>
                    <a:pt x="1173" y="2900"/>
                  </a:lnTo>
                  <a:lnTo>
                    <a:pt x="1100" y="2960"/>
                  </a:lnTo>
                  <a:lnTo>
                    <a:pt x="1003" y="2997"/>
                  </a:lnTo>
                  <a:lnTo>
                    <a:pt x="895" y="3021"/>
                  </a:lnTo>
                  <a:lnTo>
                    <a:pt x="774" y="3033"/>
                  </a:lnTo>
                  <a:lnTo>
                    <a:pt x="677" y="3021"/>
                  </a:lnTo>
                  <a:lnTo>
                    <a:pt x="593" y="3009"/>
                  </a:lnTo>
                  <a:lnTo>
                    <a:pt x="411" y="2972"/>
                  </a:lnTo>
                  <a:lnTo>
                    <a:pt x="254" y="2912"/>
                  </a:lnTo>
                  <a:lnTo>
                    <a:pt x="109" y="2827"/>
                  </a:lnTo>
                  <a:lnTo>
                    <a:pt x="1" y="3141"/>
                  </a:lnTo>
                  <a:lnTo>
                    <a:pt x="61" y="3190"/>
                  </a:lnTo>
                  <a:lnTo>
                    <a:pt x="146" y="3226"/>
                  </a:lnTo>
                  <a:lnTo>
                    <a:pt x="315" y="3286"/>
                  </a:lnTo>
                  <a:lnTo>
                    <a:pt x="508" y="3323"/>
                  </a:lnTo>
                  <a:lnTo>
                    <a:pt x="713" y="3347"/>
                  </a:lnTo>
                  <a:lnTo>
                    <a:pt x="713" y="3818"/>
                  </a:lnTo>
                  <a:lnTo>
                    <a:pt x="1003" y="3818"/>
                  </a:lnTo>
                  <a:lnTo>
                    <a:pt x="1003" y="3335"/>
                  </a:lnTo>
                  <a:lnTo>
                    <a:pt x="1173" y="3286"/>
                  </a:lnTo>
                  <a:lnTo>
                    <a:pt x="1317" y="3226"/>
                  </a:lnTo>
                  <a:lnTo>
                    <a:pt x="1438" y="3141"/>
                  </a:lnTo>
                  <a:lnTo>
                    <a:pt x="1547" y="3045"/>
                  </a:lnTo>
                  <a:lnTo>
                    <a:pt x="1632" y="2936"/>
                  </a:lnTo>
                  <a:lnTo>
                    <a:pt x="1692" y="2803"/>
                  </a:lnTo>
                  <a:lnTo>
                    <a:pt x="1716" y="2682"/>
                  </a:lnTo>
                  <a:lnTo>
                    <a:pt x="1728" y="2537"/>
                  </a:lnTo>
                  <a:lnTo>
                    <a:pt x="1728" y="2393"/>
                  </a:lnTo>
                  <a:lnTo>
                    <a:pt x="1692" y="2260"/>
                  </a:lnTo>
                  <a:lnTo>
                    <a:pt x="1632" y="2139"/>
                  </a:lnTo>
                  <a:lnTo>
                    <a:pt x="1547" y="2030"/>
                  </a:lnTo>
                  <a:lnTo>
                    <a:pt x="1450" y="1933"/>
                  </a:lnTo>
                  <a:lnTo>
                    <a:pt x="1330" y="1849"/>
                  </a:lnTo>
                  <a:lnTo>
                    <a:pt x="1185" y="1764"/>
                  </a:lnTo>
                  <a:lnTo>
                    <a:pt x="1015" y="1692"/>
                  </a:lnTo>
                  <a:lnTo>
                    <a:pt x="750" y="1571"/>
                  </a:lnTo>
                  <a:lnTo>
                    <a:pt x="653" y="1523"/>
                  </a:lnTo>
                  <a:lnTo>
                    <a:pt x="581" y="1462"/>
                  </a:lnTo>
                  <a:lnTo>
                    <a:pt x="508" y="1390"/>
                  </a:lnTo>
                  <a:lnTo>
                    <a:pt x="472" y="1329"/>
                  </a:lnTo>
                  <a:lnTo>
                    <a:pt x="448" y="1257"/>
                  </a:lnTo>
                  <a:lnTo>
                    <a:pt x="436" y="1160"/>
                  </a:lnTo>
                  <a:lnTo>
                    <a:pt x="448" y="1100"/>
                  </a:lnTo>
                  <a:lnTo>
                    <a:pt x="460" y="1027"/>
                  </a:lnTo>
                  <a:lnTo>
                    <a:pt x="496" y="955"/>
                  </a:lnTo>
                  <a:lnTo>
                    <a:pt x="544" y="895"/>
                  </a:lnTo>
                  <a:lnTo>
                    <a:pt x="617" y="846"/>
                  </a:lnTo>
                  <a:lnTo>
                    <a:pt x="701" y="798"/>
                  </a:lnTo>
                  <a:lnTo>
                    <a:pt x="810" y="774"/>
                  </a:lnTo>
                  <a:lnTo>
                    <a:pt x="931" y="762"/>
                  </a:lnTo>
                  <a:lnTo>
                    <a:pt x="1040" y="774"/>
                  </a:lnTo>
                  <a:lnTo>
                    <a:pt x="1136" y="786"/>
                  </a:lnTo>
                  <a:lnTo>
                    <a:pt x="1293" y="822"/>
                  </a:lnTo>
                  <a:lnTo>
                    <a:pt x="1426" y="870"/>
                  </a:lnTo>
                  <a:lnTo>
                    <a:pt x="1511" y="919"/>
                  </a:lnTo>
                  <a:lnTo>
                    <a:pt x="1632" y="617"/>
                  </a:lnTo>
                  <a:lnTo>
                    <a:pt x="1523" y="556"/>
                  </a:lnTo>
                  <a:lnTo>
                    <a:pt x="1378" y="508"/>
                  </a:lnTo>
                  <a:lnTo>
                    <a:pt x="1221" y="472"/>
                  </a:lnTo>
                  <a:lnTo>
                    <a:pt x="1028" y="460"/>
                  </a:lnTo>
                  <a:lnTo>
                    <a:pt x="1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1418685" y="1477047"/>
              <a:ext cx="108196" cy="761225"/>
            </a:xfrm>
            <a:custGeom>
              <a:avLst/>
              <a:gdLst/>
              <a:ahLst/>
              <a:cxnLst/>
              <a:rect l="l" t="t" r="r" b="b"/>
              <a:pathLst>
                <a:path w="1729" h="12165" extrusionOk="0">
                  <a:moveTo>
                    <a:pt x="895" y="363"/>
                  </a:moveTo>
                  <a:lnTo>
                    <a:pt x="991" y="375"/>
                  </a:lnTo>
                  <a:lnTo>
                    <a:pt x="1076" y="399"/>
                  </a:lnTo>
                  <a:lnTo>
                    <a:pt x="1160" y="447"/>
                  </a:lnTo>
                  <a:lnTo>
                    <a:pt x="1221" y="507"/>
                  </a:lnTo>
                  <a:lnTo>
                    <a:pt x="1281" y="580"/>
                  </a:lnTo>
                  <a:lnTo>
                    <a:pt x="1330" y="652"/>
                  </a:lnTo>
                  <a:lnTo>
                    <a:pt x="1354" y="737"/>
                  </a:lnTo>
                  <a:lnTo>
                    <a:pt x="1366" y="834"/>
                  </a:lnTo>
                  <a:lnTo>
                    <a:pt x="1354" y="930"/>
                  </a:lnTo>
                  <a:lnTo>
                    <a:pt x="1330" y="1015"/>
                  </a:lnTo>
                  <a:lnTo>
                    <a:pt x="1281" y="1099"/>
                  </a:lnTo>
                  <a:lnTo>
                    <a:pt x="1221" y="1172"/>
                  </a:lnTo>
                  <a:lnTo>
                    <a:pt x="1160" y="1220"/>
                  </a:lnTo>
                  <a:lnTo>
                    <a:pt x="1076" y="1269"/>
                  </a:lnTo>
                  <a:lnTo>
                    <a:pt x="991" y="1293"/>
                  </a:lnTo>
                  <a:lnTo>
                    <a:pt x="895" y="1305"/>
                  </a:lnTo>
                  <a:lnTo>
                    <a:pt x="798" y="1293"/>
                  </a:lnTo>
                  <a:lnTo>
                    <a:pt x="713" y="1269"/>
                  </a:lnTo>
                  <a:lnTo>
                    <a:pt x="629" y="1220"/>
                  </a:lnTo>
                  <a:lnTo>
                    <a:pt x="556" y="1172"/>
                  </a:lnTo>
                  <a:lnTo>
                    <a:pt x="508" y="1099"/>
                  </a:lnTo>
                  <a:lnTo>
                    <a:pt x="460" y="1015"/>
                  </a:lnTo>
                  <a:lnTo>
                    <a:pt x="436" y="930"/>
                  </a:lnTo>
                  <a:lnTo>
                    <a:pt x="424" y="834"/>
                  </a:lnTo>
                  <a:lnTo>
                    <a:pt x="436" y="737"/>
                  </a:lnTo>
                  <a:lnTo>
                    <a:pt x="460" y="652"/>
                  </a:lnTo>
                  <a:lnTo>
                    <a:pt x="508" y="580"/>
                  </a:lnTo>
                  <a:lnTo>
                    <a:pt x="556" y="507"/>
                  </a:lnTo>
                  <a:lnTo>
                    <a:pt x="629" y="447"/>
                  </a:lnTo>
                  <a:lnTo>
                    <a:pt x="713" y="399"/>
                  </a:lnTo>
                  <a:lnTo>
                    <a:pt x="798" y="375"/>
                  </a:lnTo>
                  <a:lnTo>
                    <a:pt x="895" y="363"/>
                  </a:lnTo>
                  <a:close/>
                  <a:moveTo>
                    <a:pt x="895" y="0"/>
                  </a:moveTo>
                  <a:lnTo>
                    <a:pt x="810" y="12"/>
                  </a:lnTo>
                  <a:lnTo>
                    <a:pt x="726" y="24"/>
                  </a:lnTo>
                  <a:lnTo>
                    <a:pt x="641" y="36"/>
                  </a:lnTo>
                  <a:lnTo>
                    <a:pt x="568" y="73"/>
                  </a:lnTo>
                  <a:lnTo>
                    <a:pt x="496" y="109"/>
                  </a:lnTo>
                  <a:lnTo>
                    <a:pt x="424" y="145"/>
                  </a:lnTo>
                  <a:lnTo>
                    <a:pt x="363" y="193"/>
                  </a:lnTo>
                  <a:lnTo>
                    <a:pt x="303" y="242"/>
                  </a:lnTo>
                  <a:lnTo>
                    <a:pt x="254" y="302"/>
                  </a:lnTo>
                  <a:lnTo>
                    <a:pt x="206" y="375"/>
                  </a:lnTo>
                  <a:lnTo>
                    <a:pt x="158" y="435"/>
                  </a:lnTo>
                  <a:lnTo>
                    <a:pt x="122" y="507"/>
                  </a:lnTo>
                  <a:lnTo>
                    <a:pt x="97" y="592"/>
                  </a:lnTo>
                  <a:lnTo>
                    <a:pt x="73" y="665"/>
                  </a:lnTo>
                  <a:lnTo>
                    <a:pt x="61" y="749"/>
                  </a:lnTo>
                  <a:lnTo>
                    <a:pt x="61" y="834"/>
                  </a:lnTo>
                  <a:lnTo>
                    <a:pt x="73" y="979"/>
                  </a:lnTo>
                  <a:lnTo>
                    <a:pt x="109" y="1111"/>
                  </a:lnTo>
                  <a:lnTo>
                    <a:pt x="158" y="1232"/>
                  </a:lnTo>
                  <a:lnTo>
                    <a:pt x="230" y="1341"/>
                  </a:lnTo>
                  <a:lnTo>
                    <a:pt x="315" y="1438"/>
                  </a:lnTo>
                  <a:lnTo>
                    <a:pt x="424" y="1522"/>
                  </a:lnTo>
                  <a:lnTo>
                    <a:pt x="532" y="1583"/>
                  </a:lnTo>
                  <a:lnTo>
                    <a:pt x="665" y="1631"/>
                  </a:lnTo>
                  <a:lnTo>
                    <a:pt x="665" y="10232"/>
                  </a:lnTo>
                  <a:lnTo>
                    <a:pt x="653" y="10425"/>
                  </a:lnTo>
                  <a:lnTo>
                    <a:pt x="617" y="10618"/>
                  </a:lnTo>
                  <a:lnTo>
                    <a:pt x="568" y="10860"/>
                  </a:lnTo>
                  <a:lnTo>
                    <a:pt x="496" y="11126"/>
                  </a:lnTo>
                  <a:lnTo>
                    <a:pt x="436" y="11259"/>
                  </a:lnTo>
                  <a:lnTo>
                    <a:pt x="375" y="11404"/>
                  </a:lnTo>
                  <a:lnTo>
                    <a:pt x="303" y="11536"/>
                  </a:lnTo>
                  <a:lnTo>
                    <a:pt x="206" y="11681"/>
                  </a:lnTo>
                  <a:lnTo>
                    <a:pt x="109" y="11814"/>
                  </a:lnTo>
                  <a:lnTo>
                    <a:pt x="1" y="11947"/>
                  </a:lnTo>
                  <a:lnTo>
                    <a:pt x="424" y="12165"/>
                  </a:lnTo>
                  <a:lnTo>
                    <a:pt x="544" y="12008"/>
                  </a:lnTo>
                  <a:lnTo>
                    <a:pt x="653" y="11850"/>
                  </a:lnTo>
                  <a:lnTo>
                    <a:pt x="750" y="11681"/>
                  </a:lnTo>
                  <a:lnTo>
                    <a:pt x="822" y="11524"/>
                  </a:lnTo>
                  <a:lnTo>
                    <a:pt x="895" y="11355"/>
                  </a:lnTo>
                  <a:lnTo>
                    <a:pt x="943" y="11198"/>
                  </a:lnTo>
                  <a:lnTo>
                    <a:pt x="1028" y="10896"/>
                  </a:lnTo>
                  <a:lnTo>
                    <a:pt x="1088" y="10630"/>
                  </a:lnTo>
                  <a:lnTo>
                    <a:pt x="1112" y="10425"/>
                  </a:lnTo>
                  <a:lnTo>
                    <a:pt x="1124" y="10232"/>
                  </a:lnTo>
                  <a:lnTo>
                    <a:pt x="1124" y="1631"/>
                  </a:lnTo>
                  <a:lnTo>
                    <a:pt x="1257" y="1583"/>
                  </a:lnTo>
                  <a:lnTo>
                    <a:pt x="1366" y="1522"/>
                  </a:lnTo>
                  <a:lnTo>
                    <a:pt x="1462" y="1438"/>
                  </a:lnTo>
                  <a:lnTo>
                    <a:pt x="1559" y="1341"/>
                  </a:lnTo>
                  <a:lnTo>
                    <a:pt x="1632" y="1232"/>
                  </a:lnTo>
                  <a:lnTo>
                    <a:pt x="1680" y="1111"/>
                  </a:lnTo>
                  <a:lnTo>
                    <a:pt x="1716" y="979"/>
                  </a:lnTo>
                  <a:lnTo>
                    <a:pt x="1728" y="834"/>
                  </a:lnTo>
                  <a:lnTo>
                    <a:pt x="1728" y="749"/>
                  </a:lnTo>
                  <a:lnTo>
                    <a:pt x="1704" y="665"/>
                  </a:lnTo>
                  <a:lnTo>
                    <a:pt x="1692" y="592"/>
                  </a:lnTo>
                  <a:lnTo>
                    <a:pt x="1656" y="507"/>
                  </a:lnTo>
                  <a:lnTo>
                    <a:pt x="1632" y="435"/>
                  </a:lnTo>
                  <a:lnTo>
                    <a:pt x="1583" y="375"/>
                  </a:lnTo>
                  <a:lnTo>
                    <a:pt x="1535" y="302"/>
                  </a:lnTo>
                  <a:lnTo>
                    <a:pt x="1487" y="242"/>
                  </a:lnTo>
                  <a:lnTo>
                    <a:pt x="1426" y="193"/>
                  </a:lnTo>
                  <a:lnTo>
                    <a:pt x="1354" y="145"/>
                  </a:lnTo>
                  <a:lnTo>
                    <a:pt x="1293" y="109"/>
                  </a:lnTo>
                  <a:lnTo>
                    <a:pt x="1221" y="73"/>
                  </a:lnTo>
                  <a:lnTo>
                    <a:pt x="1136" y="36"/>
                  </a:lnTo>
                  <a:lnTo>
                    <a:pt x="1064" y="24"/>
                  </a:lnTo>
                  <a:lnTo>
                    <a:pt x="979" y="12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466305" y="0"/>
              <a:ext cx="12203" cy="1498233"/>
            </a:xfrm>
            <a:custGeom>
              <a:avLst/>
              <a:gdLst/>
              <a:ahLst/>
              <a:cxnLst/>
              <a:rect l="l" t="t" r="r" b="b"/>
              <a:pathLst>
                <a:path w="195" h="23943" extrusionOk="0">
                  <a:moveTo>
                    <a:pt x="1" y="0"/>
                  </a:moveTo>
                  <a:lnTo>
                    <a:pt x="1" y="23846"/>
                  </a:lnTo>
                  <a:lnTo>
                    <a:pt x="13" y="23882"/>
                  </a:lnTo>
                  <a:lnTo>
                    <a:pt x="25" y="23918"/>
                  </a:lnTo>
                  <a:lnTo>
                    <a:pt x="61" y="23942"/>
                  </a:lnTo>
                  <a:lnTo>
                    <a:pt x="134" y="23942"/>
                  </a:lnTo>
                  <a:lnTo>
                    <a:pt x="170" y="23918"/>
                  </a:lnTo>
                  <a:lnTo>
                    <a:pt x="194" y="23882"/>
                  </a:lnTo>
                  <a:lnTo>
                    <a:pt x="194" y="23846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457200" y="2033349"/>
              <a:ext cx="1351611" cy="1245055"/>
            </a:xfrm>
            <a:custGeom>
              <a:avLst/>
              <a:gdLst/>
              <a:ahLst/>
              <a:cxnLst/>
              <a:rect l="l" t="t" r="r" b="b"/>
              <a:pathLst>
                <a:path w="21599" h="19897" extrusionOk="0">
                  <a:moveTo>
                    <a:pt x="14713" y="1"/>
                  </a:moveTo>
                  <a:lnTo>
                    <a:pt x="14605" y="25"/>
                  </a:lnTo>
                  <a:lnTo>
                    <a:pt x="14496" y="49"/>
                  </a:lnTo>
                  <a:lnTo>
                    <a:pt x="14387" y="98"/>
                  </a:lnTo>
                  <a:lnTo>
                    <a:pt x="14279" y="146"/>
                  </a:lnTo>
                  <a:lnTo>
                    <a:pt x="14182" y="206"/>
                  </a:lnTo>
                  <a:lnTo>
                    <a:pt x="483" y="9858"/>
                  </a:lnTo>
                  <a:lnTo>
                    <a:pt x="399" y="9931"/>
                  </a:lnTo>
                  <a:lnTo>
                    <a:pt x="314" y="10003"/>
                  </a:lnTo>
                  <a:lnTo>
                    <a:pt x="230" y="10100"/>
                  </a:lnTo>
                  <a:lnTo>
                    <a:pt x="169" y="10184"/>
                  </a:lnTo>
                  <a:lnTo>
                    <a:pt x="121" y="10293"/>
                  </a:lnTo>
                  <a:lnTo>
                    <a:pt x="73" y="10390"/>
                  </a:lnTo>
                  <a:lnTo>
                    <a:pt x="36" y="10498"/>
                  </a:lnTo>
                  <a:lnTo>
                    <a:pt x="12" y="10607"/>
                  </a:lnTo>
                  <a:lnTo>
                    <a:pt x="0" y="10716"/>
                  </a:lnTo>
                  <a:lnTo>
                    <a:pt x="0" y="10825"/>
                  </a:lnTo>
                  <a:lnTo>
                    <a:pt x="0" y="10945"/>
                  </a:lnTo>
                  <a:lnTo>
                    <a:pt x="24" y="11054"/>
                  </a:lnTo>
                  <a:lnTo>
                    <a:pt x="48" y="11163"/>
                  </a:lnTo>
                  <a:lnTo>
                    <a:pt x="97" y="11271"/>
                  </a:lnTo>
                  <a:lnTo>
                    <a:pt x="145" y="11380"/>
                  </a:lnTo>
                  <a:lnTo>
                    <a:pt x="205" y="11477"/>
                  </a:lnTo>
                  <a:lnTo>
                    <a:pt x="5786" y="19401"/>
                  </a:lnTo>
                  <a:lnTo>
                    <a:pt x="5859" y="19498"/>
                  </a:lnTo>
                  <a:lnTo>
                    <a:pt x="5943" y="19582"/>
                  </a:lnTo>
                  <a:lnTo>
                    <a:pt x="6028" y="19655"/>
                  </a:lnTo>
                  <a:lnTo>
                    <a:pt x="6125" y="19715"/>
                  </a:lnTo>
                  <a:lnTo>
                    <a:pt x="6221" y="19776"/>
                  </a:lnTo>
                  <a:lnTo>
                    <a:pt x="6330" y="19824"/>
                  </a:lnTo>
                  <a:lnTo>
                    <a:pt x="6439" y="19848"/>
                  </a:lnTo>
                  <a:lnTo>
                    <a:pt x="6547" y="19884"/>
                  </a:lnTo>
                  <a:lnTo>
                    <a:pt x="6656" y="19897"/>
                  </a:lnTo>
                  <a:lnTo>
                    <a:pt x="6765" y="19897"/>
                  </a:lnTo>
                  <a:lnTo>
                    <a:pt x="6874" y="19884"/>
                  </a:lnTo>
                  <a:lnTo>
                    <a:pt x="6994" y="19872"/>
                  </a:lnTo>
                  <a:lnTo>
                    <a:pt x="7103" y="19836"/>
                  </a:lnTo>
                  <a:lnTo>
                    <a:pt x="7212" y="19800"/>
                  </a:lnTo>
                  <a:lnTo>
                    <a:pt x="7308" y="19752"/>
                  </a:lnTo>
                  <a:lnTo>
                    <a:pt x="7417" y="19679"/>
                  </a:lnTo>
                  <a:lnTo>
                    <a:pt x="21104" y="10039"/>
                  </a:lnTo>
                  <a:lnTo>
                    <a:pt x="21200" y="9967"/>
                  </a:lnTo>
                  <a:lnTo>
                    <a:pt x="21285" y="9882"/>
                  </a:lnTo>
                  <a:lnTo>
                    <a:pt x="21357" y="9798"/>
                  </a:lnTo>
                  <a:lnTo>
                    <a:pt x="21418" y="9701"/>
                  </a:lnTo>
                  <a:lnTo>
                    <a:pt x="21478" y="9604"/>
                  </a:lnTo>
                  <a:lnTo>
                    <a:pt x="21526" y="9496"/>
                  </a:lnTo>
                  <a:lnTo>
                    <a:pt x="21551" y="9399"/>
                  </a:lnTo>
                  <a:lnTo>
                    <a:pt x="21575" y="9290"/>
                  </a:lnTo>
                  <a:lnTo>
                    <a:pt x="21599" y="9170"/>
                  </a:lnTo>
                  <a:lnTo>
                    <a:pt x="21599" y="9061"/>
                  </a:lnTo>
                  <a:lnTo>
                    <a:pt x="21587" y="8952"/>
                  </a:lnTo>
                  <a:lnTo>
                    <a:pt x="21575" y="8843"/>
                  </a:lnTo>
                  <a:lnTo>
                    <a:pt x="21539" y="8723"/>
                  </a:lnTo>
                  <a:lnTo>
                    <a:pt x="21502" y="8626"/>
                  </a:lnTo>
                  <a:lnTo>
                    <a:pt x="21442" y="8517"/>
                  </a:lnTo>
                  <a:lnTo>
                    <a:pt x="21382" y="8409"/>
                  </a:lnTo>
                  <a:lnTo>
                    <a:pt x="15801" y="484"/>
                  </a:lnTo>
                  <a:lnTo>
                    <a:pt x="15728" y="400"/>
                  </a:lnTo>
                  <a:lnTo>
                    <a:pt x="15644" y="315"/>
                  </a:lnTo>
                  <a:lnTo>
                    <a:pt x="15559" y="243"/>
                  </a:lnTo>
                  <a:lnTo>
                    <a:pt x="15462" y="170"/>
                  </a:lnTo>
                  <a:lnTo>
                    <a:pt x="15366" y="122"/>
                  </a:lnTo>
                  <a:lnTo>
                    <a:pt x="15257" y="73"/>
                  </a:lnTo>
                  <a:lnTo>
                    <a:pt x="15160" y="37"/>
                  </a:lnTo>
                  <a:lnTo>
                    <a:pt x="15052" y="13"/>
                  </a:lnTo>
                  <a:lnTo>
                    <a:pt x="149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919013" y="2623755"/>
              <a:ext cx="861066" cy="643334"/>
            </a:xfrm>
            <a:custGeom>
              <a:avLst/>
              <a:gdLst/>
              <a:ahLst/>
              <a:cxnLst/>
              <a:rect l="l" t="t" r="r" b="b"/>
              <a:pathLst>
                <a:path w="13760" h="10281" extrusionOk="0">
                  <a:moveTo>
                    <a:pt x="3540" y="0"/>
                  </a:moveTo>
                  <a:lnTo>
                    <a:pt x="3432" y="12"/>
                  </a:lnTo>
                  <a:lnTo>
                    <a:pt x="3323" y="24"/>
                  </a:lnTo>
                  <a:lnTo>
                    <a:pt x="3226" y="61"/>
                  </a:lnTo>
                  <a:lnTo>
                    <a:pt x="3142" y="121"/>
                  </a:lnTo>
                  <a:lnTo>
                    <a:pt x="3057" y="182"/>
                  </a:lnTo>
                  <a:lnTo>
                    <a:pt x="2997" y="266"/>
                  </a:lnTo>
                  <a:lnTo>
                    <a:pt x="2936" y="363"/>
                  </a:lnTo>
                  <a:lnTo>
                    <a:pt x="2900" y="459"/>
                  </a:lnTo>
                  <a:lnTo>
                    <a:pt x="1" y="10280"/>
                  </a:lnTo>
                  <a:lnTo>
                    <a:pt x="13760" y="580"/>
                  </a:lnTo>
                  <a:lnTo>
                    <a:pt x="3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485172" y="2044738"/>
              <a:ext cx="861817" cy="642583"/>
            </a:xfrm>
            <a:custGeom>
              <a:avLst/>
              <a:gdLst/>
              <a:ahLst/>
              <a:cxnLst/>
              <a:rect l="l" t="t" r="r" b="b"/>
              <a:pathLst>
                <a:path w="13772" h="10269" extrusionOk="0">
                  <a:moveTo>
                    <a:pt x="13771" y="0"/>
                  </a:moveTo>
                  <a:lnTo>
                    <a:pt x="0" y="9700"/>
                  </a:lnTo>
                  <a:lnTo>
                    <a:pt x="10220" y="10268"/>
                  </a:lnTo>
                  <a:lnTo>
                    <a:pt x="10328" y="10268"/>
                  </a:lnTo>
                  <a:lnTo>
                    <a:pt x="10437" y="10244"/>
                  </a:lnTo>
                  <a:lnTo>
                    <a:pt x="10534" y="10208"/>
                  </a:lnTo>
                  <a:lnTo>
                    <a:pt x="10630" y="10159"/>
                  </a:lnTo>
                  <a:lnTo>
                    <a:pt x="10703" y="10087"/>
                  </a:lnTo>
                  <a:lnTo>
                    <a:pt x="10775" y="10014"/>
                  </a:lnTo>
                  <a:lnTo>
                    <a:pt x="10824" y="9918"/>
                  </a:lnTo>
                  <a:lnTo>
                    <a:pt x="10872" y="9809"/>
                  </a:lnTo>
                  <a:lnTo>
                    <a:pt x="137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191157" y="1965329"/>
              <a:ext cx="71151" cy="297169"/>
            </a:xfrm>
            <a:custGeom>
              <a:avLst/>
              <a:gdLst/>
              <a:ahLst/>
              <a:cxnLst/>
              <a:rect l="l" t="t" r="r" b="b"/>
              <a:pathLst>
                <a:path w="1137" h="4749" extrusionOk="0">
                  <a:moveTo>
                    <a:pt x="1" y="1"/>
                  </a:moveTo>
                  <a:lnTo>
                    <a:pt x="1" y="1426"/>
                  </a:lnTo>
                  <a:lnTo>
                    <a:pt x="1" y="3299"/>
                  </a:lnTo>
                  <a:lnTo>
                    <a:pt x="13" y="3564"/>
                  </a:lnTo>
                  <a:lnTo>
                    <a:pt x="49" y="3794"/>
                  </a:lnTo>
                  <a:lnTo>
                    <a:pt x="97" y="4011"/>
                  </a:lnTo>
                  <a:lnTo>
                    <a:pt x="170" y="4192"/>
                  </a:lnTo>
                  <a:lnTo>
                    <a:pt x="266" y="4362"/>
                  </a:lnTo>
                  <a:lnTo>
                    <a:pt x="375" y="4507"/>
                  </a:lnTo>
                  <a:lnTo>
                    <a:pt x="496" y="4627"/>
                  </a:lnTo>
                  <a:lnTo>
                    <a:pt x="641" y="4748"/>
                  </a:lnTo>
                  <a:lnTo>
                    <a:pt x="870" y="4337"/>
                  </a:lnTo>
                  <a:lnTo>
                    <a:pt x="786" y="4253"/>
                  </a:lnTo>
                  <a:lnTo>
                    <a:pt x="701" y="4156"/>
                  </a:lnTo>
                  <a:lnTo>
                    <a:pt x="641" y="4047"/>
                  </a:lnTo>
                  <a:lnTo>
                    <a:pt x="581" y="3915"/>
                  </a:lnTo>
                  <a:lnTo>
                    <a:pt x="532" y="3782"/>
                  </a:lnTo>
                  <a:lnTo>
                    <a:pt x="496" y="3637"/>
                  </a:lnTo>
                  <a:lnTo>
                    <a:pt x="472" y="3480"/>
                  </a:lnTo>
                  <a:lnTo>
                    <a:pt x="472" y="3299"/>
                  </a:lnTo>
                  <a:lnTo>
                    <a:pt x="472" y="1293"/>
                  </a:lnTo>
                  <a:lnTo>
                    <a:pt x="496" y="1293"/>
                  </a:lnTo>
                  <a:lnTo>
                    <a:pt x="1136" y="14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18"/>
          <p:cNvGrpSpPr/>
          <p:nvPr/>
        </p:nvGrpSpPr>
        <p:grpSpPr>
          <a:xfrm>
            <a:off x="5193819" y="1129675"/>
            <a:ext cx="1505100" cy="1410138"/>
            <a:chOff x="5193819" y="1129675"/>
            <a:chExt cx="1505100" cy="1410138"/>
          </a:xfrm>
        </p:grpSpPr>
        <p:grpSp>
          <p:nvGrpSpPr>
            <p:cNvPr id="391" name="Google Shape;391;p18"/>
            <p:cNvGrpSpPr/>
            <p:nvPr/>
          </p:nvGrpSpPr>
          <p:grpSpPr>
            <a:xfrm>
              <a:off x="5193819" y="1569113"/>
              <a:ext cx="1505100" cy="970700"/>
              <a:chOff x="3819550" y="3525000"/>
              <a:chExt cx="1505100" cy="970700"/>
            </a:xfrm>
          </p:grpSpPr>
          <p:sp>
            <p:nvSpPr>
              <p:cNvPr id="392" name="Google Shape;392;p18"/>
              <p:cNvSpPr txBox="1"/>
              <p:nvPr/>
            </p:nvSpPr>
            <p:spPr>
              <a:xfrm>
                <a:off x="4010200" y="3525000"/>
                <a:ext cx="11238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93" name="Google Shape;393;p18"/>
              <p:cNvSpPr txBox="1"/>
              <p:nvPr/>
            </p:nvSpPr>
            <p:spPr>
              <a:xfrm>
                <a:off x="3819550" y="3866600"/>
                <a:ext cx="1505100" cy="629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Despite being red, Mars is a cold place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94" name="Google Shape;394;p18"/>
            <p:cNvSpPr/>
            <p:nvPr/>
          </p:nvSpPr>
          <p:spPr>
            <a:xfrm>
              <a:off x="5369975" y="1129675"/>
              <a:ext cx="1152600" cy="307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95" name="Google Shape;395;p18"/>
          <p:cNvGrpSpPr/>
          <p:nvPr/>
        </p:nvGrpSpPr>
        <p:grpSpPr>
          <a:xfrm>
            <a:off x="7181681" y="1129675"/>
            <a:ext cx="1505100" cy="1410138"/>
            <a:chOff x="7181681" y="1129675"/>
            <a:chExt cx="1505100" cy="1410138"/>
          </a:xfrm>
        </p:grpSpPr>
        <p:grpSp>
          <p:nvGrpSpPr>
            <p:cNvPr id="396" name="Google Shape;396;p18"/>
            <p:cNvGrpSpPr/>
            <p:nvPr/>
          </p:nvGrpSpPr>
          <p:grpSpPr>
            <a:xfrm>
              <a:off x="7181681" y="1569113"/>
              <a:ext cx="1505100" cy="970700"/>
              <a:chOff x="5500688" y="3525000"/>
              <a:chExt cx="1505100" cy="970700"/>
            </a:xfrm>
          </p:grpSpPr>
          <p:sp>
            <p:nvSpPr>
              <p:cNvPr id="397" name="Google Shape;397;p18"/>
              <p:cNvSpPr txBox="1"/>
              <p:nvPr/>
            </p:nvSpPr>
            <p:spPr>
              <a:xfrm>
                <a:off x="5691338" y="3525000"/>
                <a:ext cx="11238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98" name="Google Shape;398;p18"/>
              <p:cNvSpPr txBox="1"/>
              <p:nvPr/>
            </p:nvSpPr>
            <p:spPr>
              <a:xfrm>
                <a:off x="5500688" y="3866600"/>
                <a:ext cx="1505100" cy="629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99" name="Google Shape;399;p18"/>
            <p:cNvSpPr/>
            <p:nvPr/>
          </p:nvSpPr>
          <p:spPr>
            <a:xfrm>
              <a:off x="7357943" y="1129675"/>
              <a:ext cx="1152600" cy="307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75%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400" name="Google Shape;400;p18"/>
          <p:cNvGrpSpPr/>
          <p:nvPr/>
        </p:nvGrpSpPr>
        <p:grpSpPr>
          <a:xfrm>
            <a:off x="5193819" y="3321825"/>
            <a:ext cx="1505100" cy="1410200"/>
            <a:chOff x="5193819" y="3321825"/>
            <a:chExt cx="1505100" cy="1410200"/>
          </a:xfrm>
        </p:grpSpPr>
        <p:grpSp>
          <p:nvGrpSpPr>
            <p:cNvPr id="401" name="Google Shape;401;p18"/>
            <p:cNvGrpSpPr/>
            <p:nvPr/>
          </p:nvGrpSpPr>
          <p:grpSpPr>
            <a:xfrm>
              <a:off x="5193819" y="3761325"/>
              <a:ext cx="1505100" cy="970700"/>
              <a:chOff x="457225" y="3525000"/>
              <a:chExt cx="1505100" cy="970700"/>
            </a:xfrm>
          </p:grpSpPr>
          <p:sp>
            <p:nvSpPr>
              <p:cNvPr id="402" name="Google Shape;402;p18"/>
              <p:cNvSpPr txBox="1"/>
              <p:nvPr/>
            </p:nvSpPr>
            <p:spPr>
              <a:xfrm>
                <a:off x="647875" y="3525000"/>
                <a:ext cx="11238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403" name="Google Shape;403;p18"/>
              <p:cNvSpPr txBox="1"/>
              <p:nvPr/>
            </p:nvSpPr>
            <p:spPr>
              <a:xfrm>
                <a:off x="457225" y="3866600"/>
                <a:ext cx="1505100" cy="629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04" name="Google Shape;404;p18"/>
            <p:cNvSpPr/>
            <p:nvPr/>
          </p:nvSpPr>
          <p:spPr>
            <a:xfrm>
              <a:off x="5370075" y="3321825"/>
              <a:ext cx="1152600" cy="3075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405" name="Google Shape;405;p18"/>
          <p:cNvGrpSpPr/>
          <p:nvPr/>
        </p:nvGrpSpPr>
        <p:grpSpPr>
          <a:xfrm>
            <a:off x="7181694" y="3321825"/>
            <a:ext cx="1505100" cy="1410200"/>
            <a:chOff x="7181694" y="3321825"/>
            <a:chExt cx="1505100" cy="1410200"/>
          </a:xfrm>
        </p:grpSpPr>
        <p:grpSp>
          <p:nvGrpSpPr>
            <p:cNvPr id="406" name="Google Shape;406;p18"/>
            <p:cNvGrpSpPr/>
            <p:nvPr/>
          </p:nvGrpSpPr>
          <p:grpSpPr>
            <a:xfrm>
              <a:off x="7181694" y="3761325"/>
              <a:ext cx="1505100" cy="970700"/>
              <a:chOff x="2138388" y="3525000"/>
              <a:chExt cx="1505100" cy="970700"/>
            </a:xfrm>
          </p:grpSpPr>
          <p:sp>
            <p:nvSpPr>
              <p:cNvPr id="407" name="Google Shape;407;p18"/>
              <p:cNvSpPr txBox="1"/>
              <p:nvPr/>
            </p:nvSpPr>
            <p:spPr>
              <a:xfrm>
                <a:off x="2329038" y="3525000"/>
                <a:ext cx="11238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408" name="Google Shape;408;p18"/>
              <p:cNvSpPr txBox="1"/>
              <p:nvPr/>
            </p:nvSpPr>
            <p:spPr>
              <a:xfrm>
                <a:off x="2138388" y="3866600"/>
                <a:ext cx="1505100" cy="629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name, but it's hot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09" name="Google Shape;409;p18"/>
            <p:cNvSpPr/>
            <p:nvPr/>
          </p:nvSpPr>
          <p:spPr>
            <a:xfrm>
              <a:off x="7357948" y="3321825"/>
              <a:ext cx="1152600" cy="3075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75%</a:t>
              </a:r>
              <a:endParaRPr sz="18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704" name="Google Shape;1704;p35"/>
          <p:cNvGrpSpPr/>
          <p:nvPr/>
        </p:nvGrpSpPr>
        <p:grpSpPr>
          <a:xfrm>
            <a:off x="457222" y="1080716"/>
            <a:ext cx="2971590" cy="3651409"/>
            <a:chOff x="1678300" y="238125"/>
            <a:chExt cx="4263400" cy="5238750"/>
          </a:xfrm>
        </p:grpSpPr>
        <p:sp>
          <p:nvSpPr>
            <p:cNvPr id="1705" name="Google Shape;1705;p35"/>
            <p:cNvSpPr/>
            <p:nvPr/>
          </p:nvSpPr>
          <p:spPr>
            <a:xfrm>
              <a:off x="1678300" y="1213175"/>
              <a:ext cx="4263400" cy="4263700"/>
            </a:xfrm>
            <a:custGeom>
              <a:avLst/>
              <a:gdLst/>
              <a:ahLst/>
              <a:cxnLst/>
              <a:rect l="l" t="t" r="r" b="b"/>
              <a:pathLst>
                <a:path w="170536" h="170548" extrusionOk="0">
                  <a:moveTo>
                    <a:pt x="85263" y="0"/>
                  </a:moveTo>
                  <a:lnTo>
                    <a:pt x="84166" y="11"/>
                  </a:lnTo>
                  <a:lnTo>
                    <a:pt x="83068" y="32"/>
                  </a:lnTo>
                  <a:lnTo>
                    <a:pt x="81971" y="64"/>
                  </a:lnTo>
                  <a:lnTo>
                    <a:pt x="80874" y="117"/>
                  </a:lnTo>
                  <a:lnTo>
                    <a:pt x="79787" y="180"/>
                  </a:lnTo>
                  <a:lnTo>
                    <a:pt x="78701" y="254"/>
                  </a:lnTo>
                  <a:lnTo>
                    <a:pt x="77625" y="338"/>
                  </a:lnTo>
                  <a:lnTo>
                    <a:pt x="76549" y="444"/>
                  </a:lnTo>
                  <a:lnTo>
                    <a:pt x="75473" y="560"/>
                  </a:lnTo>
                  <a:lnTo>
                    <a:pt x="74407" y="686"/>
                  </a:lnTo>
                  <a:lnTo>
                    <a:pt x="73342" y="834"/>
                  </a:lnTo>
                  <a:lnTo>
                    <a:pt x="72276" y="992"/>
                  </a:lnTo>
                  <a:lnTo>
                    <a:pt x="71221" y="1161"/>
                  </a:lnTo>
                  <a:lnTo>
                    <a:pt x="70166" y="1340"/>
                  </a:lnTo>
                  <a:lnTo>
                    <a:pt x="69122" y="1530"/>
                  </a:lnTo>
                  <a:lnTo>
                    <a:pt x="68077" y="1741"/>
                  </a:lnTo>
                  <a:lnTo>
                    <a:pt x="67043" y="1952"/>
                  </a:lnTo>
                  <a:lnTo>
                    <a:pt x="66010" y="2184"/>
                  </a:lnTo>
                  <a:lnTo>
                    <a:pt x="64976" y="2437"/>
                  </a:lnTo>
                  <a:lnTo>
                    <a:pt x="63952" y="2691"/>
                  </a:lnTo>
                  <a:lnTo>
                    <a:pt x="62940" y="2954"/>
                  </a:lnTo>
                  <a:lnTo>
                    <a:pt x="61916" y="3239"/>
                  </a:lnTo>
                  <a:lnTo>
                    <a:pt x="60914" y="3535"/>
                  </a:lnTo>
                  <a:lnTo>
                    <a:pt x="59912" y="3841"/>
                  </a:lnTo>
                  <a:lnTo>
                    <a:pt x="58910" y="4157"/>
                  </a:lnTo>
                  <a:lnTo>
                    <a:pt x="57918" y="4484"/>
                  </a:lnTo>
                  <a:lnTo>
                    <a:pt x="56926" y="4822"/>
                  </a:lnTo>
                  <a:lnTo>
                    <a:pt x="55945" y="5180"/>
                  </a:lnTo>
                  <a:lnTo>
                    <a:pt x="54964" y="5539"/>
                  </a:lnTo>
                  <a:lnTo>
                    <a:pt x="53993" y="5919"/>
                  </a:lnTo>
                  <a:lnTo>
                    <a:pt x="53033" y="6309"/>
                  </a:lnTo>
                  <a:lnTo>
                    <a:pt x="52073" y="6710"/>
                  </a:lnTo>
                  <a:lnTo>
                    <a:pt x="51124" y="7122"/>
                  </a:lnTo>
                  <a:lnTo>
                    <a:pt x="50174" y="7533"/>
                  </a:lnTo>
                  <a:lnTo>
                    <a:pt x="49235" y="7966"/>
                  </a:lnTo>
                  <a:lnTo>
                    <a:pt x="48297" y="8419"/>
                  </a:lnTo>
                  <a:lnTo>
                    <a:pt x="47368" y="8873"/>
                  </a:lnTo>
                  <a:lnTo>
                    <a:pt x="46450" y="9337"/>
                  </a:lnTo>
                  <a:lnTo>
                    <a:pt x="45533" y="9812"/>
                  </a:lnTo>
                  <a:lnTo>
                    <a:pt x="44625" y="10297"/>
                  </a:lnTo>
                  <a:lnTo>
                    <a:pt x="43718" y="10793"/>
                  </a:lnTo>
                  <a:lnTo>
                    <a:pt x="42821" y="11299"/>
                  </a:lnTo>
                  <a:lnTo>
                    <a:pt x="41935" y="11827"/>
                  </a:lnTo>
                  <a:lnTo>
                    <a:pt x="41049" y="12354"/>
                  </a:lnTo>
                  <a:lnTo>
                    <a:pt x="40173" y="12892"/>
                  </a:lnTo>
                  <a:lnTo>
                    <a:pt x="39308" y="13441"/>
                  </a:lnTo>
                  <a:lnTo>
                    <a:pt x="38443" y="14000"/>
                  </a:lnTo>
                  <a:lnTo>
                    <a:pt x="37589" y="14570"/>
                  </a:lnTo>
                  <a:lnTo>
                    <a:pt x="36745" y="15150"/>
                  </a:lnTo>
                  <a:lnTo>
                    <a:pt x="35901" y="15741"/>
                  </a:lnTo>
                  <a:lnTo>
                    <a:pt x="35067" y="16342"/>
                  </a:lnTo>
                  <a:lnTo>
                    <a:pt x="34244" y="16943"/>
                  </a:lnTo>
                  <a:lnTo>
                    <a:pt x="33432" y="17566"/>
                  </a:lnTo>
                  <a:lnTo>
                    <a:pt x="32620" y="18188"/>
                  </a:lnTo>
                  <a:lnTo>
                    <a:pt x="31818" y="18832"/>
                  </a:lnTo>
                  <a:lnTo>
                    <a:pt x="31027" y="19475"/>
                  </a:lnTo>
                  <a:lnTo>
                    <a:pt x="30235" y="20129"/>
                  </a:lnTo>
                  <a:lnTo>
                    <a:pt x="29465" y="20805"/>
                  </a:lnTo>
                  <a:lnTo>
                    <a:pt x="28695" y="21469"/>
                  </a:lnTo>
                  <a:lnTo>
                    <a:pt x="27936" y="22155"/>
                  </a:lnTo>
                  <a:lnTo>
                    <a:pt x="27176" y="22851"/>
                  </a:lnTo>
                  <a:lnTo>
                    <a:pt x="26438" y="23548"/>
                  </a:lnTo>
                  <a:lnTo>
                    <a:pt x="25699" y="24265"/>
                  </a:lnTo>
                  <a:lnTo>
                    <a:pt x="24971" y="24982"/>
                  </a:lnTo>
                  <a:lnTo>
                    <a:pt x="24254" y="25710"/>
                  </a:lnTo>
                  <a:lnTo>
                    <a:pt x="23536" y="26449"/>
                  </a:lnTo>
                  <a:lnTo>
                    <a:pt x="22840" y="27187"/>
                  </a:lnTo>
                  <a:lnTo>
                    <a:pt x="22144" y="27947"/>
                  </a:lnTo>
                  <a:lnTo>
                    <a:pt x="21469" y="28706"/>
                  </a:lnTo>
                  <a:lnTo>
                    <a:pt x="20793" y="29477"/>
                  </a:lnTo>
                  <a:lnTo>
                    <a:pt x="20118" y="30247"/>
                  </a:lnTo>
                  <a:lnTo>
                    <a:pt x="19464" y="31038"/>
                  </a:lnTo>
                  <a:lnTo>
                    <a:pt x="18821" y="31829"/>
                  </a:lnTo>
                  <a:lnTo>
                    <a:pt x="18188" y="32631"/>
                  </a:lnTo>
                  <a:lnTo>
                    <a:pt x="17555" y="33443"/>
                  </a:lnTo>
                  <a:lnTo>
                    <a:pt x="16932" y="34256"/>
                  </a:lnTo>
                  <a:lnTo>
                    <a:pt x="16331" y="35078"/>
                  </a:lnTo>
                  <a:lnTo>
                    <a:pt x="15730" y="35912"/>
                  </a:lnTo>
                  <a:lnTo>
                    <a:pt x="15139" y="36756"/>
                  </a:lnTo>
                  <a:lnTo>
                    <a:pt x="14559" y="37600"/>
                  </a:lnTo>
                  <a:lnTo>
                    <a:pt x="13989" y="38454"/>
                  </a:lnTo>
                  <a:lnTo>
                    <a:pt x="13430" y="39319"/>
                  </a:lnTo>
                  <a:lnTo>
                    <a:pt x="12881" y="40185"/>
                  </a:lnTo>
                  <a:lnTo>
                    <a:pt x="12343" y="41060"/>
                  </a:lnTo>
                  <a:lnTo>
                    <a:pt x="11816" y="41946"/>
                  </a:lnTo>
                  <a:lnTo>
                    <a:pt x="11288" y="42833"/>
                  </a:lnTo>
                  <a:lnTo>
                    <a:pt x="10782" y="43729"/>
                  </a:lnTo>
                  <a:lnTo>
                    <a:pt x="10286" y="44637"/>
                  </a:lnTo>
                  <a:lnTo>
                    <a:pt x="9801" y="45544"/>
                  </a:lnTo>
                  <a:lnTo>
                    <a:pt x="9326" y="46462"/>
                  </a:lnTo>
                  <a:lnTo>
                    <a:pt x="8862" y="47379"/>
                  </a:lnTo>
                  <a:lnTo>
                    <a:pt x="8408" y="48308"/>
                  </a:lnTo>
                  <a:lnTo>
                    <a:pt x="7965" y="49247"/>
                  </a:lnTo>
                  <a:lnTo>
                    <a:pt x="7532" y="50186"/>
                  </a:lnTo>
                  <a:lnTo>
                    <a:pt x="7111" y="51135"/>
                  </a:lnTo>
                  <a:lnTo>
                    <a:pt x="6699" y="52085"/>
                  </a:lnTo>
                  <a:lnTo>
                    <a:pt x="6298" y="53045"/>
                  </a:lnTo>
                  <a:lnTo>
                    <a:pt x="5908" y="54005"/>
                  </a:lnTo>
                  <a:lnTo>
                    <a:pt x="5539" y="54975"/>
                  </a:lnTo>
                  <a:lnTo>
                    <a:pt x="5169" y="55956"/>
                  </a:lnTo>
                  <a:lnTo>
                    <a:pt x="4821" y="56938"/>
                  </a:lnTo>
                  <a:lnTo>
                    <a:pt x="4473" y="57929"/>
                  </a:lnTo>
                  <a:lnTo>
                    <a:pt x="4146" y="58921"/>
                  </a:lnTo>
                  <a:lnTo>
                    <a:pt x="3830" y="59923"/>
                  </a:lnTo>
                  <a:lnTo>
                    <a:pt x="3524" y="60925"/>
                  </a:lnTo>
                  <a:lnTo>
                    <a:pt x="3228" y="61928"/>
                  </a:lnTo>
                  <a:lnTo>
                    <a:pt x="2954" y="62940"/>
                  </a:lnTo>
                  <a:lnTo>
                    <a:pt x="2680" y="63964"/>
                  </a:lnTo>
                  <a:lnTo>
                    <a:pt x="2426" y="64987"/>
                  </a:lnTo>
                  <a:lnTo>
                    <a:pt x="2184" y="66021"/>
                  </a:lnTo>
                  <a:lnTo>
                    <a:pt x="1952" y="67055"/>
                  </a:lnTo>
                  <a:lnTo>
                    <a:pt x="1730" y="68089"/>
                  </a:lnTo>
                  <a:lnTo>
                    <a:pt x="1519" y="69133"/>
                  </a:lnTo>
                  <a:lnTo>
                    <a:pt x="1329" y="70178"/>
                  </a:lnTo>
                  <a:lnTo>
                    <a:pt x="1150" y="71233"/>
                  </a:lnTo>
                  <a:lnTo>
                    <a:pt x="981" y="72287"/>
                  </a:lnTo>
                  <a:lnTo>
                    <a:pt x="823" y="73353"/>
                  </a:lnTo>
                  <a:lnTo>
                    <a:pt x="686" y="74419"/>
                  </a:lnTo>
                  <a:lnTo>
                    <a:pt x="549" y="75484"/>
                  </a:lnTo>
                  <a:lnTo>
                    <a:pt x="433" y="76560"/>
                  </a:lnTo>
                  <a:lnTo>
                    <a:pt x="338" y="77636"/>
                  </a:lnTo>
                  <a:lnTo>
                    <a:pt x="243" y="78712"/>
                  </a:lnTo>
                  <a:lnTo>
                    <a:pt x="169" y="79799"/>
                  </a:lnTo>
                  <a:lnTo>
                    <a:pt x="106" y="80886"/>
                  </a:lnTo>
                  <a:lnTo>
                    <a:pt x="63" y="81972"/>
                  </a:lnTo>
                  <a:lnTo>
                    <a:pt x="21" y="83069"/>
                  </a:lnTo>
                  <a:lnTo>
                    <a:pt x="0" y="84167"/>
                  </a:lnTo>
                  <a:lnTo>
                    <a:pt x="0" y="85274"/>
                  </a:lnTo>
                  <a:lnTo>
                    <a:pt x="0" y="86044"/>
                  </a:lnTo>
                  <a:lnTo>
                    <a:pt x="11" y="86815"/>
                  </a:lnTo>
                  <a:lnTo>
                    <a:pt x="32" y="87585"/>
                  </a:lnTo>
                  <a:lnTo>
                    <a:pt x="53" y="88355"/>
                  </a:lnTo>
                  <a:lnTo>
                    <a:pt x="84" y="89125"/>
                  </a:lnTo>
                  <a:lnTo>
                    <a:pt x="116" y="89884"/>
                  </a:lnTo>
                  <a:lnTo>
                    <a:pt x="158" y="90644"/>
                  </a:lnTo>
                  <a:lnTo>
                    <a:pt x="211" y="91404"/>
                  </a:lnTo>
                  <a:lnTo>
                    <a:pt x="274" y="92163"/>
                  </a:lnTo>
                  <a:lnTo>
                    <a:pt x="338" y="92923"/>
                  </a:lnTo>
                  <a:lnTo>
                    <a:pt x="401" y="93682"/>
                  </a:lnTo>
                  <a:lnTo>
                    <a:pt x="485" y="94431"/>
                  </a:lnTo>
                  <a:lnTo>
                    <a:pt x="570" y="95180"/>
                  </a:lnTo>
                  <a:lnTo>
                    <a:pt x="654" y="95930"/>
                  </a:lnTo>
                  <a:lnTo>
                    <a:pt x="749" y="96679"/>
                  </a:lnTo>
                  <a:lnTo>
                    <a:pt x="855" y="97428"/>
                  </a:lnTo>
                  <a:lnTo>
                    <a:pt x="971" y="98166"/>
                  </a:lnTo>
                  <a:lnTo>
                    <a:pt x="1076" y="98915"/>
                  </a:lnTo>
                  <a:lnTo>
                    <a:pt x="1203" y="99654"/>
                  </a:lnTo>
                  <a:lnTo>
                    <a:pt x="1329" y="100382"/>
                  </a:lnTo>
                  <a:lnTo>
                    <a:pt x="1466" y="101120"/>
                  </a:lnTo>
                  <a:lnTo>
                    <a:pt x="1604" y="101848"/>
                  </a:lnTo>
                  <a:lnTo>
                    <a:pt x="1751" y="102586"/>
                  </a:lnTo>
                  <a:lnTo>
                    <a:pt x="1910" y="103314"/>
                  </a:lnTo>
                  <a:lnTo>
                    <a:pt x="2068" y="104032"/>
                  </a:lnTo>
                  <a:lnTo>
                    <a:pt x="2237" y="104760"/>
                  </a:lnTo>
                  <a:lnTo>
                    <a:pt x="2405" y="105477"/>
                  </a:lnTo>
                  <a:lnTo>
                    <a:pt x="2585" y="106205"/>
                  </a:lnTo>
                  <a:lnTo>
                    <a:pt x="2764" y="106912"/>
                  </a:lnTo>
                  <a:lnTo>
                    <a:pt x="2954" y="107629"/>
                  </a:lnTo>
                  <a:lnTo>
                    <a:pt x="3154" y="108336"/>
                  </a:lnTo>
                  <a:lnTo>
                    <a:pt x="3355" y="109053"/>
                  </a:lnTo>
                  <a:lnTo>
                    <a:pt x="3566" y="109760"/>
                  </a:lnTo>
                  <a:lnTo>
                    <a:pt x="3777" y="110457"/>
                  </a:lnTo>
                  <a:lnTo>
                    <a:pt x="3998" y="111163"/>
                  </a:lnTo>
                  <a:lnTo>
                    <a:pt x="4220" y="111860"/>
                  </a:lnTo>
                  <a:lnTo>
                    <a:pt x="4452" y="112556"/>
                  </a:lnTo>
                  <a:lnTo>
                    <a:pt x="4695" y="113252"/>
                  </a:lnTo>
                  <a:lnTo>
                    <a:pt x="4937" y="113938"/>
                  </a:lnTo>
                  <a:lnTo>
                    <a:pt x="5180" y="114624"/>
                  </a:lnTo>
                  <a:lnTo>
                    <a:pt x="5697" y="115995"/>
                  </a:lnTo>
                  <a:lnTo>
                    <a:pt x="6235" y="117346"/>
                  </a:lnTo>
                  <a:lnTo>
                    <a:pt x="6794" y="118696"/>
                  </a:lnTo>
                  <a:lnTo>
                    <a:pt x="7374" y="120025"/>
                  </a:lnTo>
                  <a:lnTo>
                    <a:pt x="7976" y="121344"/>
                  </a:lnTo>
                  <a:lnTo>
                    <a:pt x="8609" y="122652"/>
                  </a:lnTo>
                  <a:lnTo>
                    <a:pt x="9252" y="123950"/>
                  </a:lnTo>
                  <a:lnTo>
                    <a:pt x="9917" y="125237"/>
                  </a:lnTo>
                  <a:lnTo>
                    <a:pt x="10613" y="126503"/>
                  </a:lnTo>
                  <a:lnTo>
                    <a:pt x="11320" y="127769"/>
                  </a:lnTo>
                  <a:lnTo>
                    <a:pt x="12048" y="129014"/>
                  </a:lnTo>
                  <a:lnTo>
                    <a:pt x="12807" y="130237"/>
                  </a:lnTo>
                  <a:lnTo>
                    <a:pt x="13514" y="131366"/>
                  </a:lnTo>
                  <a:lnTo>
                    <a:pt x="14253" y="132484"/>
                  </a:lnTo>
                  <a:lnTo>
                    <a:pt x="14991" y="133592"/>
                  </a:lnTo>
                  <a:lnTo>
                    <a:pt x="15761" y="134679"/>
                  </a:lnTo>
                  <a:lnTo>
                    <a:pt x="16542" y="135755"/>
                  </a:lnTo>
                  <a:lnTo>
                    <a:pt x="17333" y="136820"/>
                  </a:lnTo>
                  <a:lnTo>
                    <a:pt x="18156" y="137875"/>
                  </a:lnTo>
                  <a:lnTo>
                    <a:pt x="18979" y="138920"/>
                  </a:lnTo>
                  <a:lnTo>
                    <a:pt x="19823" y="139943"/>
                  </a:lnTo>
                  <a:lnTo>
                    <a:pt x="20688" y="140956"/>
                  </a:lnTo>
                  <a:lnTo>
                    <a:pt x="21564" y="141958"/>
                  </a:lnTo>
                  <a:lnTo>
                    <a:pt x="22460" y="142939"/>
                  </a:lnTo>
                  <a:lnTo>
                    <a:pt x="23357" y="143920"/>
                  </a:lnTo>
                  <a:lnTo>
                    <a:pt x="24285" y="144870"/>
                  </a:lnTo>
                  <a:lnTo>
                    <a:pt x="25224" y="145819"/>
                  </a:lnTo>
                  <a:lnTo>
                    <a:pt x="26174" y="146748"/>
                  </a:lnTo>
                  <a:lnTo>
                    <a:pt x="27134" y="147655"/>
                  </a:lnTo>
                  <a:lnTo>
                    <a:pt x="28115" y="148562"/>
                  </a:lnTo>
                  <a:lnTo>
                    <a:pt x="29107" y="149438"/>
                  </a:lnTo>
                  <a:lnTo>
                    <a:pt x="30119" y="150314"/>
                  </a:lnTo>
                  <a:lnTo>
                    <a:pt x="31132" y="151158"/>
                  </a:lnTo>
                  <a:lnTo>
                    <a:pt x="32166" y="152002"/>
                  </a:lnTo>
                  <a:lnTo>
                    <a:pt x="33221" y="152824"/>
                  </a:lnTo>
                  <a:lnTo>
                    <a:pt x="34276" y="153626"/>
                  </a:lnTo>
                  <a:lnTo>
                    <a:pt x="35352" y="154417"/>
                  </a:lnTo>
                  <a:lnTo>
                    <a:pt x="36439" y="155188"/>
                  </a:lnTo>
                  <a:lnTo>
                    <a:pt x="37536" y="155947"/>
                  </a:lnTo>
                  <a:lnTo>
                    <a:pt x="38644" y="156686"/>
                  </a:lnTo>
                  <a:lnTo>
                    <a:pt x="39762" y="157403"/>
                  </a:lnTo>
                  <a:lnTo>
                    <a:pt x="40901" y="158110"/>
                  </a:lnTo>
                  <a:lnTo>
                    <a:pt x="42051" y="158796"/>
                  </a:lnTo>
                  <a:lnTo>
                    <a:pt x="43201" y="159471"/>
                  </a:lnTo>
                  <a:lnTo>
                    <a:pt x="44372" y="160114"/>
                  </a:lnTo>
                  <a:lnTo>
                    <a:pt x="45554" y="160758"/>
                  </a:lnTo>
                  <a:lnTo>
                    <a:pt x="46746" y="161370"/>
                  </a:lnTo>
                  <a:lnTo>
                    <a:pt x="47948" y="161971"/>
                  </a:lnTo>
                  <a:lnTo>
                    <a:pt x="49162" y="162551"/>
                  </a:lnTo>
                  <a:lnTo>
                    <a:pt x="50385" y="163110"/>
                  </a:lnTo>
                  <a:lnTo>
                    <a:pt x="51620" y="163648"/>
                  </a:lnTo>
                  <a:lnTo>
                    <a:pt x="52865" y="164176"/>
                  </a:lnTo>
                  <a:lnTo>
                    <a:pt x="54120" y="164672"/>
                  </a:lnTo>
                  <a:lnTo>
                    <a:pt x="55375" y="165157"/>
                  </a:lnTo>
                  <a:lnTo>
                    <a:pt x="56652" y="165621"/>
                  </a:lnTo>
                  <a:lnTo>
                    <a:pt x="57939" y="166075"/>
                  </a:lnTo>
                  <a:lnTo>
                    <a:pt x="59226" y="166497"/>
                  </a:lnTo>
                  <a:lnTo>
                    <a:pt x="60524" y="166898"/>
                  </a:lnTo>
                  <a:lnTo>
                    <a:pt x="61832" y="167288"/>
                  </a:lnTo>
                  <a:lnTo>
                    <a:pt x="63151" y="167647"/>
                  </a:lnTo>
                  <a:lnTo>
                    <a:pt x="64480" y="167995"/>
                  </a:lnTo>
                  <a:lnTo>
                    <a:pt x="65809" y="168322"/>
                  </a:lnTo>
                  <a:lnTo>
                    <a:pt x="67159" y="168617"/>
                  </a:lnTo>
                  <a:lnTo>
                    <a:pt x="68510" y="168902"/>
                  </a:lnTo>
                  <a:lnTo>
                    <a:pt x="69871" y="169155"/>
                  </a:lnTo>
                  <a:lnTo>
                    <a:pt x="71232" y="169398"/>
                  </a:lnTo>
                  <a:lnTo>
                    <a:pt x="72603" y="169609"/>
                  </a:lnTo>
                  <a:lnTo>
                    <a:pt x="73985" y="169810"/>
                  </a:lnTo>
                  <a:lnTo>
                    <a:pt x="75378" y="169978"/>
                  </a:lnTo>
                  <a:lnTo>
                    <a:pt x="76770" y="170126"/>
                  </a:lnTo>
                  <a:lnTo>
                    <a:pt x="78163" y="170253"/>
                  </a:lnTo>
                  <a:lnTo>
                    <a:pt x="79576" y="170358"/>
                  </a:lnTo>
                  <a:lnTo>
                    <a:pt x="80990" y="170443"/>
                  </a:lnTo>
                  <a:lnTo>
                    <a:pt x="82404" y="170495"/>
                  </a:lnTo>
                  <a:lnTo>
                    <a:pt x="83828" y="170537"/>
                  </a:lnTo>
                  <a:lnTo>
                    <a:pt x="85263" y="170548"/>
                  </a:lnTo>
                  <a:lnTo>
                    <a:pt x="86697" y="170537"/>
                  </a:lnTo>
                  <a:lnTo>
                    <a:pt x="88122" y="170495"/>
                  </a:lnTo>
                  <a:lnTo>
                    <a:pt x="89535" y="170443"/>
                  </a:lnTo>
                  <a:lnTo>
                    <a:pt x="90949" y="170358"/>
                  </a:lnTo>
                  <a:lnTo>
                    <a:pt x="92363" y="170253"/>
                  </a:lnTo>
                  <a:lnTo>
                    <a:pt x="93766" y="170126"/>
                  </a:lnTo>
                  <a:lnTo>
                    <a:pt x="95158" y="169978"/>
                  </a:lnTo>
                  <a:lnTo>
                    <a:pt x="96540" y="169810"/>
                  </a:lnTo>
                  <a:lnTo>
                    <a:pt x="97922" y="169609"/>
                  </a:lnTo>
                  <a:lnTo>
                    <a:pt x="99294" y="169398"/>
                  </a:lnTo>
                  <a:lnTo>
                    <a:pt x="100665" y="169155"/>
                  </a:lnTo>
                  <a:lnTo>
                    <a:pt x="102016" y="168902"/>
                  </a:lnTo>
                  <a:lnTo>
                    <a:pt x="103366" y="168617"/>
                  </a:lnTo>
                  <a:lnTo>
                    <a:pt x="104716" y="168322"/>
                  </a:lnTo>
                  <a:lnTo>
                    <a:pt x="106046" y="167995"/>
                  </a:lnTo>
                  <a:lnTo>
                    <a:pt x="107375" y="167647"/>
                  </a:lnTo>
                  <a:lnTo>
                    <a:pt x="108694" y="167288"/>
                  </a:lnTo>
                  <a:lnTo>
                    <a:pt x="110002" y="166898"/>
                  </a:lnTo>
                  <a:lnTo>
                    <a:pt x="111299" y="166497"/>
                  </a:lnTo>
                  <a:lnTo>
                    <a:pt x="112597" y="166075"/>
                  </a:lnTo>
                  <a:lnTo>
                    <a:pt x="113874" y="165621"/>
                  </a:lnTo>
                  <a:lnTo>
                    <a:pt x="115150" y="165157"/>
                  </a:lnTo>
                  <a:lnTo>
                    <a:pt x="116416" y="164672"/>
                  </a:lnTo>
                  <a:lnTo>
                    <a:pt x="117671" y="164176"/>
                  </a:lnTo>
                  <a:lnTo>
                    <a:pt x="118906" y="163648"/>
                  </a:lnTo>
                  <a:lnTo>
                    <a:pt x="120140" y="163110"/>
                  </a:lnTo>
                  <a:lnTo>
                    <a:pt x="121364" y="162551"/>
                  </a:lnTo>
                  <a:lnTo>
                    <a:pt x="122577" y="161971"/>
                  </a:lnTo>
                  <a:lnTo>
                    <a:pt x="123780" y="161370"/>
                  </a:lnTo>
                  <a:lnTo>
                    <a:pt x="124972" y="160758"/>
                  </a:lnTo>
                  <a:lnTo>
                    <a:pt x="126153" y="160114"/>
                  </a:lnTo>
                  <a:lnTo>
                    <a:pt x="127324" y="159471"/>
                  </a:lnTo>
                  <a:lnTo>
                    <a:pt x="128485" y="158796"/>
                  </a:lnTo>
                  <a:lnTo>
                    <a:pt x="129624" y="158110"/>
                  </a:lnTo>
                  <a:lnTo>
                    <a:pt x="130764" y="157403"/>
                  </a:lnTo>
                  <a:lnTo>
                    <a:pt x="131882" y="156686"/>
                  </a:lnTo>
                  <a:lnTo>
                    <a:pt x="133000" y="155947"/>
                  </a:lnTo>
                  <a:lnTo>
                    <a:pt x="134097" y="155188"/>
                  </a:lnTo>
                  <a:lnTo>
                    <a:pt x="135184" y="154417"/>
                  </a:lnTo>
                  <a:lnTo>
                    <a:pt x="136249" y="153626"/>
                  </a:lnTo>
                  <a:lnTo>
                    <a:pt x="137315" y="152824"/>
                  </a:lnTo>
                  <a:lnTo>
                    <a:pt x="138359" y="152002"/>
                  </a:lnTo>
                  <a:lnTo>
                    <a:pt x="139393" y="151158"/>
                  </a:lnTo>
                  <a:lnTo>
                    <a:pt x="140417" y="150314"/>
                  </a:lnTo>
                  <a:lnTo>
                    <a:pt x="141419" y="149438"/>
                  </a:lnTo>
                  <a:lnTo>
                    <a:pt x="142410" y="148562"/>
                  </a:lnTo>
                  <a:lnTo>
                    <a:pt x="143392" y="147655"/>
                  </a:lnTo>
                  <a:lnTo>
                    <a:pt x="144362" y="146748"/>
                  </a:lnTo>
                  <a:lnTo>
                    <a:pt x="145312" y="145819"/>
                  </a:lnTo>
                  <a:lnTo>
                    <a:pt x="146240" y="144870"/>
                  </a:lnTo>
                  <a:lnTo>
                    <a:pt x="147168" y="143920"/>
                  </a:lnTo>
                  <a:lnTo>
                    <a:pt x="148076" y="142939"/>
                  </a:lnTo>
                  <a:lnTo>
                    <a:pt x="148962" y="141958"/>
                  </a:lnTo>
                  <a:lnTo>
                    <a:pt x="149837" y="140956"/>
                  </a:lnTo>
                  <a:lnTo>
                    <a:pt x="150703" y="139943"/>
                  </a:lnTo>
                  <a:lnTo>
                    <a:pt x="151547" y="138920"/>
                  </a:lnTo>
                  <a:lnTo>
                    <a:pt x="152380" y="137875"/>
                  </a:lnTo>
                  <a:lnTo>
                    <a:pt x="153192" y="136820"/>
                  </a:lnTo>
                  <a:lnTo>
                    <a:pt x="153984" y="135755"/>
                  </a:lnTo>
                  <a:lnTo>
                    <a:pt x="154764" y="134679"/>
                  </a:lnTo>
                  <a:lnTo>
                    <a:pt x="155534" y="133592"/>
                  </a:lnTo>
                  <a:lnTo>
                    <a:pt x="156283" y="132484"/>
                  </a:lnTo>
                  <a:lnTo>
                    <a:pt x="157011" y="131366"/>
                  </a:lnTo>
                  <a:lnTo>
                    <a:pt x="157729" y="130237"/>
                  </a:lnTo>
                  <a:lnTo>
                    <a:pt x="158478" y="129014"/>
                  </a:lnTo>
                  <a:lnTo>
                    <a:pt x="159206" y="127769"/>
                  </a:lnTo>
                  <a:lnTo>
                    <a:pt x="159912" y="126503"/>
                  </a:lnTo>
                  <a:lnTo>
                    <a:pt x="160609" y="125237"/>
                  </a:lnTo>
                  <a:lnTo>
                    <a:pt x="161273" y="123950"/>
                  </a:lnTo>
                  <a:lnTo>
                    <a:pt x="161917" y="122652"/>
                  </a:lnTo>
                  <a:lnTo>
                    <a:pt x="162550" y="121344"/>
                  </a:lnTo>
                  <a:lnTo>
                    <a:pt x="163151" y="120025"/>
                  </a:lnTo>
                  <a:lnTo>
                    <a:pt x="163731" y="118696"/>
                  </a:lnTo>
                  <a:lnTo>
                    <a:pt x="164291" y="117346"/>
                  </a:lnTo>
                  <a:lnTo>
                    <a:pt x="164829" y="115995"/>
                  </a:lnTo>
                  <a:lnTo>
                    <a:pt x="165346" y="114624"/>
                  </a:lnTo>
                  <a:lnTo>
                    <a:pt x="165599" y="113938"/>
                  </a:lnTo>
                  <a:lnTo>
                    <a:pt x="165841" y="113252"/>
                  </a:lnTo>
                  <a:lnTo>
                    <a:pt x="166073" y="112556"/>
                  </a:lnTo>
                  <a:lnTo>
                    <a:pt x="166306" y="111860"/>
                  </a:lnTo>
                  <a:lnTo>
                    <a:pt x="166527" y="111163"/>
                  </a:lnTo>
                  <a:lnTo>
                    <a:pt x="166749" y="110457"/>
                  </a:lnTo>
                  <a:lnTo>
                    <a:pt x="166970" y="109760"/>
                  </a:lnTo>
                  <a:lnTo>
                    <a:pt x="167171" y="109053"/>
                  </a:lnTo>
                  <a:lnTo>
                    <a:pt x="167371" y="108336"/>
                  </a:lnTo>
                  <a:lnTo>
                    <a:pt x="167572" y="107629"/>
                  </a:lnTo>
                  <a:lnTo>
                    <a:pt x="167761" y="106912"/>
                  </a:lnTo>
                  <a:lnTo>
                    <a:pt x="167941" y="106205"/>
                  </a:lnTo>
                  <a:lnTo>
                    <a:pt x="168120" y="105477"/>
                  </a:lnTo>
                  <a:lnTo>
                    <a:pt x="168299" y="104760"/>
                  </a:lnTo>
                  <a:lnTo>
                    <a:pt x="168458" y="104032"/>
                  </a:lnTo>
                  <a:lnTo>
                    <a:pt x="168616" y="103314"/>
                  </a:lnTo>
                  <a:lnTo>
                    <a:pt x="168774" y="102586"/>
                  </a:lnTo>
                  <a:lnTo>
                    <a:pt x="168922" y="101848"/>
                  </a:lnTo>
                  <a:lnTo>
                    <a:pt x="169059" y="101120"/>
                  </a:lnTo>
                  <a:lnTo>
                    <a:pt x="169196" y="100382"/>
                  </a:lnTo>
                  <a:lnTo>
                    <a:pt x="169323" y="99654"/>
                  </a:lnTo>
                  <a:lnTo>
                    <a:pt x="169449" y="98915"/>
                  </a:lnTo>
                  <a:lnTo>
                    <a:pt x="169565" y="98166"/>
                  </a:lnTo>
                  <a:lnTo>
                    <a:pt x="169671" y="97428"/>
                  </a:lnTo>
                  <a:lnTo>
                    <a:pt x="169776" y="96679"/>
                  </a:lnTo>
                  <a:lnTo>
                    <a:pt x="169871" y="95930"/>
                  </a:lnTo>
                  <a:lnTo>
                    <a:pt x="169966" y="95180"/>
                  </a:lnTo>
                  <a:lnTo>
                    <a:pt x="170040" y="94431"/>
                  </a:lnTo>
                  <a:lnTo>
                    <a:pt x="170125" y="93682"/>
                  </a:lnTo>
                  <a:lnTo>
                    <a:pt x="170188" y="92923"/>
                  </a:lnTo>
                  <a:lnTo>
                    <a:pt x="170262" y="92163"/>
                  </a:lnTo>
                  <a:lnTo>
                    <a:pt x="170314" y="91404"/>
                  </a:lnTo>
                  <a:lnTo>
                    <a:pt x="170367" y="90644"/>
                  </a:lnTo>
                  <a:lnTo>
                    <a:pt x="170409" y="89884"/>
                  </a:lnTo>
                  <a:lnTo>
                    <a:pt x="170441" y="89125"/>
                  </a:lnTo>
                  <a:lnTo>
                    <a:pt x="170473" y="88355"/>
                  </a:lnTo>
                  <a:lnTo>
                    <a:pt x="170504" y="87585"/>
                  </a:lnTo>
                  <a:lnTo>
                    <a:pt x="170515" y="86815"/>
                  </a:lnTo>
                  <a:lnTo>
                    <a:pt x="170525" y="86044"/>
                  </a:lnTo>
                  <a:lnTo>
                    <a:pt x="170536" y="85274"/>
                  </a:lnTo>
                  <a:lnTo>
                    <a:pt x="170525" y="84167"/>
                  </a:lnTo>
                  <a:lnTo>
                    <a:pt x="170504" y="83069"/>
                  </a:lnTo>
                  <a:lnTo>
                    <a:pt x="170473" y="81972"/>
                  </a:lnTo>
                  <a:lnTo>
                    <a:pt x="170420" y="80886"/>
                  </a:lnTo>
                  <a:lnTo>
                    <a:pt x="170357" y="79799"/>
                  </a:lnTo>
                  <a:lnTo>
                    <a:pt x="170283" y="78712"/>
                  </a:lnTo>
                  <a:lnTo>
                    <a:pt x="170198" y="77636"/>
                  </a:lnTo>
                  <a:lnTo>
                    <a:pt x="170093" y="76560"/>
                  </a:lnTo>
                  <a:lnTo>
                    <a:pt x="169977" y="75484"/>
                  </a:lnTo>
                  <a:lnTo>
                    <a:pt x="169850" y="74419"/>
                  </a:lnTo>
                  <a:lnTo>
                    <a:pt x="169703" y="73353"/>
                  </a:lnTo>
                  <a:lnTo>
                    <a:pt x="169544" y="72287"/>
                  </a:lnTo>
                  <a:lnTo>
                    <a:pt x="169376" y="71233"/>
                  </a:lnTo>
                  <a:lnTo>
                    <a:pt x="169196" y="70178"/>
                  </a:lnTo>
                  <a:lnTo>
                    <a:pt x="169006" y="69133"/>
                  </a:lnTo>
                  <a:lnTo>
                    <a:pt x="168795" y="68089"/>
                  </a:lnTo>
                  <a:lnTo>
                    <a:pt x="168584" y="67055"/>
                  </a:lnTo>
                  <a:lnTo>
                    <a:pt x="168352" y="66021"/>
                  </a:lnTo>
                  <a:lnTo>
                    <a:pt x="168099" y="64987"/>
                  </a:lnTo>
                  <a:lnTo>
                    <a:pt x="167846" y="63964"/>
                  </a:lnTo>
                  <a:lnTo>
                    <a:pt x="167582" y="62940"/>
                  </a:lnTo>
                  <a:lnTo>
                    <a:pt x="167297" y="61928"/>
                  </a:lnTo>
                  <a:lnTo>
                    <a:pt x="167002" y="60925"/>
                  </a:lnTo>
                  <a:lnTo>
                    <a:pt x="166696" y="59923"/>
                  </a:lnTo>
                  <a:lnTo>
                    <a:pt x="166379" y="58921"/>
                  </a:lnTo>
                  <a:lnTo>
                    <a:pt x="166052" y="57929"/>
                  </a:lnTo>
                  <a:lnTo>
                    <a:pt x="165715" y="56938"/>
                  </a:lnTo>
                  <a:lnTo>
                    <a:pt x="165356" y="55956"/>
                  </a:lnTo>
                  <a:lnTo>
                    <a:pt x="164997" y="54975"/>
                  </a:lnTo>
                  <a:lnTo>
                    <a:pt x="164618" y="54005"/>
                  </a:lnTo>
                  <a:lnTo>
                    <a:pt x="164227" y="53045"/>
                  </a:lnTo>
                  <a:lnTo>
                    <a:pt x="163826" y="52085"/>
                  </a:lnTo>
                  <a:lnTo>
                    <a:pt x="163426" y="51135"/>
                  </a:lnTo>
                  <a:lnTo>
                    <a:pt x="163004" y="50186"/>
                  </a:lnTo>
                  <a:lnTo>
                    <a:pt x="162571" y="49247"/>
                  </a:lnTo>
                  <a:lnTo>
                    <a:pt x="162128" y="48308"/>
                  </a:lnTo>
                  <a:lnTo>
                    <a:pt x="161664" y="47379"/>
                  </a:lnTo>
                  <a:lnTo>
                    <a:pt x="161200" y="46462"/>
                  </a:lnTo>
                  <a:lnTo>
                    <a:pt x="160725" y="45544"/>
                  </a:lnTo>
                  <a:lnTo>
                    <a:pt x="160239" y="44637"/>
                  </a:lnTo>
                  <a:lnTo>
                    <a:pt x="159744" y="43729"/>
                  </a:lnTo>
                  <a:lnTo>
                    <a:pt x="159237" y="42833"/>
                  </a:lnTo>
                  <a:lnTo>
                    <a:pt x="158720" y="41946"/>
                  </a:lnTo>
                  <a:lnTo>
                    <a:pt x="158182" y="41060"/>
                  </a:lnTo>
                  <a:lnTo>
                    <a:pt x="157644" y="40185"/>
                  </a:lnTo>
                  <a:lnTo>
                    <a:pt x="157096" y="39319"/>
                  </a:lnTo>
                  <a:lnTo>
                    <a:pt x="156537" y="38454"/>
                  </a:lnTo>
                  <a:lnTo>
                    <a:pt x="155967" y="37600"/>
                  </a:lnTo>
                  <a:lnTo>
                    <a:pt x="155387" y="36756"/>
                  </a:lnTo>
                  <a:lnTo>
                    <a:pt x="154796" y="35912"/>
                  </a:lnTo>
                  <a:lnTo>
                    <a:pt x="154205" y="35078"/>
                  </a:lnTo>
                  <a:lnTo>
                    <a:pt x="153593" y="34256"/>
                  </a:lnTo>
                  <a:lnTo>
                    <a:pt x="152971" y="33443"/>
                  </a:lnTo>
                  <a:lnTo>
                    <a:pt x="152348" y="32631"/>
                  </a:lnTo>
                  <a:lnTo>
                    <a:pt x="151705" y="31829"/>
                  </a:lnTo>
                  <a:lnTo>
                    <a:pt x="151061" y="31038"/>
                  </a:lnTo>
                  <a:lnTo>
                    <a:pt x="150407" y="30247"/>
                  </a:lnTo>
                  <a:lnTo>
                    <a:pt x="149743" y="29477"/>
                  </a:lnTo>
                  <a:lnTo>
                    <a:pt x="149067" y="28706"/>
                  </a:lnTo>
                  <a:lnTo>
                    <a:pt x="148382" y="27947"/>
                  </a:lnTo>
                  <a:lnTo>
                    <a:pt x="147685" y="27187"/>
                  </a:lnTo>
                  <a:lnTo>
                    <a:pt x="146989" y="26449"/>
                  </a:lnTo>
                  <a:lnTo>
                    <a:pt x="146272" y="25710"/>
                  </a:lnTo>
                  <a:lnTo>
                    <a:pt x="145554" y="24982"/>
                  </a:lnTo>
                  <a:lnTo>
                    <a:pt x="144826" y="24265"/>
                  </a:lnTo>
                  <a:lnTo>
                    <a:pt x="144098" y="23548"/>
                  </a:lnTo>
                  <a:lnTo>
                    <a:pt x="143349" y="22851"/>
                  </a:lnTo>
                  <a:lnTo>
                    <a:pt x="142600" y="22155"/>
                  </a:lnTo>
                  <a:lnTo>
                    <a:pt x="141830" y="21469"/>
                  </a:lnTo>
                  <a:lnTo>
                    <a:pt x="141071" y="20805"/>
                  </a:lnTo>
                  <a:lnTo>
                    <a:pt x="140290" y="20129"/>
                  </a:lnTo>
                  <a:lnTo>
                    <a:pt x="139499" y="19475"/>
                  </a:lnTo>
                  <a:lnTo>
                    <a:pt x="138708" y="18832"/>
                  </a:lnTo>
                  <a:lnTo>
                    <a:pt x="137906" y="18188"/>
                  </a:lnTo>
                  <a:lnTo>
                    <a:pt x="137093" y="17566"/>
                  </a:lnTo>
                  <a:lnTo>
                    <a:pt x="136281" y="16943"/>
                  </a:lnTo>
                  <a:lnTo>
                    <a:pt x="135458" y="16342"/>
                  </a:lnTo>
                  <a:lnTo>
                    <a:pt x="134625" y="15741"/>
                  </a:lnTo>
                  <a:lnTo>
                    <a:pt x="133781" y="15150"/>
                  </a:lnTo>
                  <a:lnTo>
                    <a:pt x="132937" y="14570"/>
                  </a:lnTo>
                  <a:lnTo>
                    <a:pt x="132082" y="14000"/>
                  </a:lnTo>
                  <a:lnTo>
                    <a:pt x="131228" y="13441"/>
                  </a:lnTo>
                  <a:lnTo>
                    <a:pt x="130352" y="12892"/>
                  </a:lnTo>
                  <a:lnTo>
                    <a:pt x="129477" y="12354"/>
                  </a:lnTo>
                  <a:lnTo>
                    <a:pt x="128601" y="11827"/>
                  </a:lnTo>
                  <a:lnTo>
                    <a:pt x="127704" y="11299"/>
                  </a:lnTo>
                  <a:lnTo>
                    <a:pt x="126807" y="10793"/>
                  </a:lnTo>
                  <a:lnTo>
                    <a:pt x="125911" y="10297"/>
                  </a:lnTo>
                  <a:lnTo>
                    <a:pt x="125003" y="9812"/>
                  </a:lnTo>
                  <a:lnTo>
                    <a:pt x="124086" y="9337"/>
                  </a:lnTo>
                  <a:lnTo>
                    <a:pt x="123157" y="8873"/>
                  </a:lnTo>
                  <a:lnTo>
                    <a:pt x="122229" y="8419"/>
                  </a:lnTo>
                  <a:lnTo>
                    <a:pt x="121301" y="7966"/>
                  </a:lnTo>
                  <a:lnTo>
                    <a:pt x="120351" y="7533"/>
                  </a:lnTo>
                  <a:lnTo>
                    <a:pt x="119412" y="7122"/>
                  </a:lnTo>
                  <a:lnTo>
                    <a:pt x="118452" y="6710"/>
                  </a:lnTo>
                  <a:lnTo>
                    <a:pt x="117492" y="6309"/>
                  </a:lnTo>
                  <a:lnTo>
                    <a:pt x="116532" y="5919"/>
                  </a:lnTo>
                  <a:lnTo>
                    <a:pt x="115561" y="5539"/>
                  </a:lnTo>
                  <a:lnTo>
                    <a:pt x="114580" y="5180"/>
                  </a:lnTo>
                  <a:lnTo>
                    <a:pt x="113599" y="4822"/>
                  </a:lnTo>
                  <a:lnTo>
                    <a:pt x="112608" y="4484"/>
                  </a:lnTo>
                  <a:lnTo>
                    <a:pt x="111616" y="4157"/>
                  </a:lnTo>
                  <a:lnTo>
                    <a:pt x="110624" y="3841"/>
                  </a:lnTo>
                  <a:lnTo>
                    <a:pt x="109611" y="3535"/>
                  </a:lnTo>
                  <a:lnTo>
                    <a:pt x="108609" y="3239"/>
                  </a:lnTo>
                  <a:lnTo>
                    <a:pt x="107596" y="2954"/>
                  </a:lnTo>
                  <a:lnTo>
                    <a:pt x="106573" y="2691"/>
                  </a:lnTo>
                  <a:lnTo>
                    <a:pt x="105550" y="2437"/>
                  </a:lnTo>
                  <a:lnTo>
                    <a:pt x="104516" y="2184"/>
                  </a:lnTo>
                  <a:lnTo>
                    <a:pt x="103482" y="1952"/>
                  </a:lnTo>
                  <a:lnTo>
                    <a:pt x="102448" y="1741"/>
                  </a:lnTo>
                  <a:lnTo>
                    <a:pt x="101404" y="1530"/>
                  </a:lnTo>
                  <a:lnTo>
                    <a:pt x="100359" y="1340"/>
                  </a:lnTo>
                  <a:lnTo>
                    <a:pt x="99304" y="1161"/>
                  </a:lnTo>
                  <a:lnTo>
                    <a:pt x="98249" y="992"/>
                  </a:lnTo>
                  <a:lnTo>
                    <a:pt x="97184" y="834"/>
                  </a:lnTo>
                  <a:lnTo>
                    <a:pt x="96129" y="686"/>
                  </a:lnTo>
                  <a:lnTo>
                    <a:pt x="95053" y="560"/>
                  </a:lnTo>
                  <a:lnTo>
                    <a:pt x="93987" y="444"/>
                  </a:lnTo>
                  <a:lnTo>
                    <a:pt x="92901" y="338"/>
                  </a:lnTo>
                  <a:lnTo>
                    <a:pt x="91825" y="254"/>
                  </a:lnTo>
                  <a:lnTo>
                    <a:pt x="90738" y="180"/>
                  </a:lnTo>
                  <a:lnTo>
                    <a:pt x="89651" y="117"/>
                  </a:lnTo>
                  <a:lnTo>
                    <a:pt x="88565" y="64"/>
                  </a:lnTo>
                  <a:lnTo>
                    <a:pt x="87468" y="32"/>
                  </a:lnTo>
                  <a:lnTo>
                    <a:pt x="86370" y="11"/>
                  </a:lnTo>
                  <a:lnTo>
                    <a:pt x="85263" y="0"/>
                  </a:lnTo>
                  <a:close/>
                </a:path>
              </a:pathLst>
            </a:custGeom>
            <a:solidFill>
              <a:srgbClr val="0071D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3539000" y="238125"/>
              <a:ext cx="116600" cy="729000"/>
            </a:xfrm>
            <a:custGeom>
              <a:avLst/>
              <a:gdLst/>
              <a:ahLst/>
              <a:cxnLst/>
              <a:rect l="l" t="t" r="r" b="b"/>
              <a:pathLst>
                <a:path w="4664" h="29160" extrusionOk="0">
                  <a:moveTo>
                    <a:pt x="0" y="0"/>
                  </a:moveTo>
                  <a:lnTo>
                    <a:pt x="0" y="29160"/>
                  </a:lnTo>
                  <a:lnTo>
                    <a:pt x="4663" y="29160"/>
                  </a:lnTo>
                  <a:lnTo>
                    <a:pt x="46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3539000" y="967100"/>
              <a:ext cx="116600" cy="1029950"/>
            </a:xfrm>
            <a:custGeom>
              <a:avLst/>
              <a:gdLst/>
              <a:ahLst/>
              <a:cxnLst/>
              <a:rect l="l" t="t" r="r" b="b"/>
              <a:pathLst>
                <a:path w="4664" h="41198" extrusionOk="0">
                  <a:moveTo>
                    <a:pt x="0" y="1"/>
                  </a:moveTo>
                  <a:lnTo>
                    <a:pt x="0" y="41197"/>
                  </a:lnTo>
                  <a:lnTo>
                    <a:pt x="4663" y="41197"/>
                  </a:lnTo>
                  <a:lnTo>
                    <a:pt x="46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3455650" y="967100"/>
              <a:ext cx="276950" cy="124775"/>
            </a:xfrm>
            <a:custGeom>
              <a:avLst/>
              <a:gdLst/>
              <a:ahLst/>
              <a:cxnLst/>
              <a:rect l="l" t="t" r="r" b="b"/>
              <a:pathLst>
                <a:path w="11078" h="4991" extrusionOk="0">
                  <a:moveTo>
                    <a:pt x="2490" y="1"/>
                  </a:moveTo>
                  <a:lnTo>
                    <a:pt x="2364" y="11"/>
                  </a:lnTo>
                  <a:lnTo>
                    <a:pt x="2237" y="22"/>
                  </a:lnTo>
                  <a:lnTo>
                    <a:pt x="2110" y="32"/>
                  </a:lnTo>
                  <a:lnTo>
                    <a:pt x="1994" y="53"/>
                  </a:lnTo>
                  <a:lnTo>
                    <a:pt x="1752" y="117"/>
                  </a:lnTo>
                  <a:lnTo>
                    <a:pt x="1520" y="201"/>
                  </a:lnTo>
                  <a:lnTo>
                    <a:pt x="1309" y="306"/>
                  </a:lnTo>
                  <a:lnTo>
                    <a:pt x="1098" y="433"/>
                  </a:lnTo>
                  <a:lnTo>
                    <a:pt x="908" y="570"/>
                  </a:lnTo>
                  <a:lnTo>
                    <a:pt x="728" y="728"/>
                  </a:lnTo>
                  <a:lnTo>
                    <a:pt x="570" y="908"/>
                  </a:lnTo>
                  <a:lnTo>
                    <a:pt x="433" y="1098"/>
                  </a:lnTo>
                  <a:lnTo>
                    <a:pt x="306" y="1309"/>
                  </a:lnTo>
                  <a:lnTo>
                    <a:pt x="201" y="1520"/>
                  </a:lnTo>
                  <a:lnTo>
                    <a:pt x="117" y="1752"/>
                  </a:lnTo>
                  <a:lnTo>
                    <a:pt x="53" y="1994"/>
                  </a:lnTo>
                  <a:lnTo>
                    <a:pt x="32" y="2111"/>
                  </a:lnTo>
                  <a:lnTo>
                    <a:pt x="11" y="2237"/>
                  </a:lnTo>
                  <a:lnTo>
                    <a:pt x="0" y="2364"/>
                  </a:lnTo>
                  <a:lnTo>
                    <a:pt x="0" y="2490"/>
                  </a:lnTo>
                  <a:lnTo>
                    <a:pt x="0" y="2617"/>
                  </a:lnTo>
                  <a:lnTo>
                    <a:pt x="11" y="2743"/>
                  </a:lnTo>
                  <a:lnTo>
                    <a:pt x="32" y="2870"/>
                  </a:lnTo>
                  <a:lnTo>
                    <a:pt x="53" y="2997"/>
                  </a:lnTo>
                  <a:lnTo>
                    <a:pt x="117" y="3229"/>
                  </a:lnTo>
                  <a:lnTo>
                    <a:pt x="201" y="3461"/>
                  </a:lnTo>
                  <a:lnTo>
                    <a:pt x="306" y="3682"/>
                  </a:lnTo>
                  <a:lnTo>
                    <a:pt x="422" y="3883"/>
                  </a:lnTo>
                  <a:lnTo>
                    <a:pt x="570" y="4073"/>
                  </a:lnTo>
                  <a:lnTo>
                    <a:pt x="728" y="4252"/>
                  </a:lnTo>
                  <a:lnTo>
                    <a:pt x="908" y="4421"/>
                  </a:lnTo>
                  <a:lnTo>
                    <a:pt x="1098" y="4558"/>
                  </a:lnTo>
                  <a:lnTo>
                    <a:pt x="1309" y="4685"/>
                  </a:lnTo>
                  <a:lnTo>
                    <a:pt x="1520" y="4790"/>
                  </a:lnTo>
                  <a:lnTo>
                    <a:pt x="1752" y="4875"/>
                  </a:lnTo>
                  <a:lnTo>
                    <a:pt x="1994" y="4938"/>
                  </a:lnTo>
                  <a:lnTo>
                    <a:pt x="2110" y="4959"/>
                  </a:lnTo>
                  <a:lnTo>
                    <a:pt x="2237" y="4969"/>
                  </a:lnTo>
                  <a:lnTo>
                    <a:pt x="2364" y="4980"/>
                  </a:lnTo>
                  <a:lnTo>
                    <a:pt x="2490" y="4991"/>
                  </a:lnTo>
                  <a:lnTo>
                    <a:pt x="8577" y="4991"/>
                  </a:lnTo>
                  <a:lnTo>
                    <a:pt x="8704" y="4980"/>
                  </a:lnTo>
                  <a:lnTo>
                    <a:pt x="8831" y="4969"/>
                  </a:lnTo>
                  <a:lnTo>
                    <a:pt x="8957" y="4959"/>
                  </a:lnTo>
                  <a:lnTo>
                    <a:pt x="9084" y="4938"/>
                  </a:lnTo>
                  <a:lnTo>
                    <a:pt x="9326" y="4875"/>
                  </a:lnTo>
                  <a:lnTo>
                    <a:pt x="9548" y="4790"/>
                  </a:lnTo>
                  <a:lnTo>
                    <a:pt x="9770" y="4685"/>
                  </a:lnTo>
                  <a:lnTo>
                    <a:pt x="9970" y="4558"/>
                  </a:lnTo>
                  <a:lnTo>
                    <a:pt x="10170" y="4410"/>
                  </a:lnTo>
                  <a:lnTo>
                    <a:pt x="10339" y="4252"/>
                  </a:lnTo>
                  <a:lnTo>
                    <a:pt x="10497" y="4073"/>
                  </a:lnTo>
                  <a:lnTo>
                    <a:pt x="10645" y="3883"/>
                  </a:lnTo>
                  <a:lnTo>
                    <a:pt x="10772" y="3682"/>
                  </a:lnTo>
                  <a:lnTo>
                    <a:pt x="10877" y="3461"/>
                  </a:lnTo>
                  <a:lnTo>
                    <a:pt x="10962" y="3229"/>
                  </a:lnTo>
                  <a:lnTo>
                    <a:pt x="11025" y="2997"/>
                  </a:lnTo>
                  <a:lnTo>
                    <a:pt x="11046" y="2870"/>
                  </a:lnTo>
                  <a:lnTo>
                    <a:pt x="11057" y="2743"/>
                  </a:lnTo>
                  <a:lnTo>
                    <a:pt x="11067" y="2617"/>
                  </a:lnTo>
                  <a:lnTo>
                    <a:pt x="11078" y="2490"/>
                  </a:lnTo>
                  <a:lnTo>
                    <a:pt x="11067" y="2364"/>
                  </a:lnTo>
                  <a:lnTo>
                    <a:pt x="11057" y="2237"/>
                  </a:lnTo>
                  <a:lnTo>
                    <a:pt x="11046" y="2111"/>
                  </a:lnTo>
                  <a:lnTo>
                    <a:pt x="11025" y="1994"/>
                  </a:lnTo>
                  <a:lnTo>
                    <a:pt x="10962" y="1752"/>
                  </a:lnTo>
                  <a:lnTo>
                    <a:pt x="10877" y="1520"/>
                  </a:lnTo>
                  <a:lnTo>
                    <a:pt x="10772" y="1309"/>
                  </a:lnTo>
                  <a:lnTo>
                    <a:pt x="10645" y="1098"/>
                  </a:lnTo>
                  <a:lnTo>
                    <a:pt x="10508" y="908"/>
                  </a:lnTo>
                  <a:lnTo>
                    <a:pt x="10339" y="728"/>
                  </a:lnTo>
                  <a:lnTo>
                    <a:pt x="10170" y="570"/>
                  </a:lnTo>
                  <a:lnTo>
                    <a:pt x="9970" y="433"/>
                  </a:lnTo>
                  <a:lnTo>
                    <a:pt x="9770" y="306"/>
                  </a:lnTo>
                  <a:lnTo>
                    <a:pt x="9548" y="201"/>
                  </a:lnTo>
                  <a:lnTo>
                    <a:pt x="9326" y="117"/>
                  </a:lnTo>
                  <a:lnTo>
                    <a:pt x="9084" y="53"/>
                  </a:lnTo>
                  <a:lnTo>
                    <a:pt x="8957" y="32"/>
                  </a:lnTo>
                  <a:lnTo>
                    <a:pt x="8831" y="22"/>
                  </a:lnTo>
                  <a:lnTo>
                    <a:pt x="8704" y="11"/>
                  </a:lnTo>
                  <a:lnTo>
                    <a:pt x="85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3537925" y="1091600"/>
              <a:ext cx="117675" cy="69650"/>
            </a:xfrm>
            <a:custGeom>
              <a:avLst/>
              <a:gdLst/>
              <a:ahLst/>
              <a:cxnLst/>
              <a:rect l="l" t="t" r="r" b="b"/>
              <a:pathLst>
                <a:path w="4707" h="2786" extrusionOk="0">
                  <a:moveTo>
                    <a:pt x="1" y="0"/>
                  </a:moveTo>
                  <a:lnTo>
                    <a:pt x="4706" y="2785"/>
                  </a:lnTo>
                  <a:lnTo>
                    <a:pt x="4706" y="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2256150" y="2871075"/>
              <a:ext cx="3157825" cy="972450"/>
            </a:xfrm>
            <a:custGeom>
              <a:avLst/>
              <a:gdLst/>
              <a:ahLst/>
              <a:cxnLst/>
              <a:rect l="l" t="t" r="r" b="b"/>
              <a:pathLst>
                <a:path w="126313" h="38898" extrusionOk="0">
                  <a:moveTo>
                    <a:pt x="0" y="0"/>
                  </a:moveTo>
                  <a:lnTo>
                    <a:pt x="63140" y="38897"/>
                  </a:lnTo>
                  <a:lnTo>
                    <a:pt x="12631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2256150" y="1841945"/>
              <a:ext cx="3157825" cy="1032850"/>
            </a:xfrm>
            <a:custGeom>
              <a:avLst/>
              <a:gdLst/>
              <a:ahLst/>
              <a:cxnLst/>
              <a:rect l="l" t="t" r="r" b="b"/>
              <a:pathLst>
                <a:path w="126313" h="41314" extrusionOk="0">
                  <a:moveTo>
                    <a:pt x="63151" y="0"/>
                  </a:moveTo>
                  <a:lnTo>
                    <a:pt x="0" y="41313"/>
                  </a:lnTo>
                  <a:lnTo>
                    <a:pt x="126312" y="41313"/>
                  </a:lnTo>
                  <a:lnTo>
                    <a:pt x="631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2710575" y="1831400"/>
              <a:ext cx="2253450" cy="2072525"/>
            </a:xfrm>
            <a:custGeom>
              <a:avLst/>
              <a:gdLst/>
              <a:ahLst/>
              <a:cxnLst/>
              <a:rect l="l" t="t" r="r" b="b"/>
              <a:pathLst>
                <a:path w="90138" h="82901" extrusionOk="0">
                  <a:moveTo>
                    <a:pt x="1" y="0"/>
                  </a:moveTo>
                  <a:lnTo>
                    <a:pt x="1" y="82900"/>
                  </a:lnTo>
                  <a:lnTo>
                    <a:pt x="90137" y="82900"/>
                  </a:lnTo>
                  <a:lnTo>
                    <a:pt x="901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2256150" y="2871075"/>
              <a:ext cx="3157825" cy="1830400"/>
            </a:xfrm>
            <a:custGeom>
              <a:avLst/>
              <a:gdLst/>
              <a:ahLst/>
              <a:cxnLst/>
              <a:rect l="l" t="t" r="r" b="b"/>
              <a:pathLst>
                <a:path w="126313" h="73216" extrusionOk="0">
                  <a:moveTo>
                    <a:pt x="0" y="0"/>
                  </a:moveTo>
                  <a:lnTo>
                    <a:pt x="0" y="73216"/>
                  </a:lnTo>
                  <a:lnTo>
                    <a:pt x="126312" y="73216"/>
                  </a:lnTo>
                  <a:lnTo>
                    <a:pt x="126312" y="0"/>
                  </a:lnTo>
                  <a:lnTo>
                    <a:pt x="108314" y="11088"/>
                  </a:lnTo>
                  <a:lnTo>
                    <a:pt x="63151" y="38897"/>
                  </a:lnTo>
                  <a:lnTo>
                    <a:pt x="63151" y="38887"/>
                  </a:lnTo>
                  <a:lnTo>
                    <a:pt x="18178" y="111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3605725" y="2171625"/>
              <a:ext cx="461050" cy="461050"/>
            </a:xfrm>
            <a:custGeom>
              <a:avLst/>
              <a:gdLst/>
              <a:ahLst/>
              <a:cxnLst/>
              <a:rect l="l" t="t" r="r" b="b"/>
              <a:pathLst>
                <a:path w="18442" h="18442" extrusionOk="0">
                  <a:moveTo>
                    <a:pt x="9221" y="0"/>
                  </a:moveTo>
                  <a:lnTo>
                    <a:pt x="8746" y="11"/>
                  </a:lnTo>
                  <a:lnTo>
                    <a:pt x="8271" y="53"/>
                  </a:lnTo>
                  <a:lnTo>
                    <a:pt x="7818" y="106"/>
                  </a:lnTo>
                  <a:lnTo>
                    <a:pt x="7364" y="190"/>
                  </a:lnTo>
                  <a:lnTo>
                    <a:pt x="6910" y="296"/>
                  </a:lnTo>
                  <a:lnTo>
                    <a:pt x="6478" y="412"/>
                  </a:lnTo>
                  <a:lnTo>
                    <a:pt x="6045" y="559"/>
                  </a:lnTo>
                  <a:lnTo>
                    <a:pt x="5634" y="728"/>
                  </a:lnTo>
                  <a:lnTo>
                    <a:pt x="5222" y="908"/>
                  </a:lnTo>
                  <a:lnTo>
                    <a:pt x="4821" y="1119"/>
                  </a:lnTo>
                  <a:lnTo>
                    <a:pt x="4442" y="1340"/>
                  </a:lnTo>
                  <a:lnTo>
                    <a:pt x="4062" y="1572"/>
                  </a:lnTo>
                  <a:lnTo>
                    <a:pt x="3703" y="1836"/>
                  </a:lnTo>
                  <a:lnTo>
                    <a:pt x="3355" y="2110"/>
                  </a:lnTo>
                  <a:lnTo>
                    <a:pt x="3017" y="2395"/>
                  </a:lnTo>
                  <a:lnTo>
                    <a:pt x="2701" y="2701"/>
                  </a:lnTo>
                  <a:lnTo>
                    <a:pt x="2395" y="3018"/>
                  </a:lnTo>
                  <a:lnTo>
                    <a:pt x="2110" y="3355"/>
                  </a:lnTo>
                  <a:lnTo>
                    <a:pt x="1836" y="3703"/>
                  </a:lnTo>
                  <a:lnTo>
                    <a:pt x="1572" y="4062"/>
                  </a:lnTo>
                  <a:lnTo>
                    <a:pt x="1340" y="4442"/>
                  </a:lnTo>
                  <a:lnTo>
                    <a:pt x="1108" y="4822"/>
                  </a:lnTo>
                  <a:lnTo>
                    <a:pt x="908" y="5222"/>
                  </a:lnTo>
                  <a:lnTo>
                    <a:pt x="728" y="5634"/>
                  </a:lnTo>
                  <a:lnTo>
                    <a:pt x="559" y="6045"/>
                  </a:lnTo>
                  <a:lnTo>
                    <a:pt x="412" y="6478"/>
                  </a:lnTo>
                  <a:lnTo>
                    <a:pt x="296" y="6910"/>
                  </a:lnTo>
                  <a:lnTo>
                    <a:pt x="190" y="7364"/>
                  </a:lnTo>
                  <a:lnTo>
                    <a:pt x="106" y="7818"/>
                  </a:lnTo>
                  <a:lnTo>
                    <a:pt x="53" y="8271"/>
                  </a:lnTo>
                  <a:lnTo>
                    <a:pt x="11" y="8746"/>
                  </a:lnTo>
                  <a:lnTo>
                    <a:pt x="0" y="9221"/>
                  </a:lnTo>
                  <a:lnTo>
                    <a:pt x="11" y="9696"/>
                  </a:lnTo>
                  <a:lnTo>
                    <a:pt x="53" y="10160"/>
                  </a:lnTo>
                  <a:lnTo>
                    <a:pt x="106" y="10624"/>
                  </a:lnTo>
                  <a:lnTo>
                    <a:pt x="190" y="11078"/>
                  </a:lnTo>
                  <a:lnTo>
                    <a:pt x="296" y="11521"/>
                  </a:lnTo>
                  <a:lnTo>
                    <a:pt x="412" y="11964"/>
                  </a:lnTo>
                  <a:lnTo>
                    <a:pt x="559" y="12386"/>
                  </a:lnTo>
                  <a:lnTo>
                    <a:pt x="728" y="12808"/>
                  </a:lnTo>
                  <a:lnTo>
                    <a:pt x="908" y="13219"/>
                  </a:lnTo>
                  <a:lnTo>
                    <a:pt x="1108" y="13610"/>
                  </a:lnTo>
                  <a:lnTo>
                    <a:pt x="1340" y="14000"/>
                  </a:lnTo>
                  <a:lnTo>
                    <a:pt x="1572" y="14369"/>
                  </a:lnTo>
                  <a:lnTo>
                    <a:pt x="1836" y="14738"/>
                  </a:lnTo>
                  <a:lnTo>
                    <a:pt x="2110" y="15087"/>
                  </a:lnTo>
                  <a:lnTo>
                    <a:pt x="2395" y="15414"/>
                  </a:lnTo>
                  <a:lnTo>
                    <a:pt x="2701" y="15741"/>
                  </a:lnTo>
                  <a:lnTo>
                    <a:pt x="3017" y="16047"/>
                  </a:lnTo>
                  <a:lnTo>
                    <a:pt x="3355" y="16331"/>
                  </a:lnTo>
                  <a:lnTo>
                    <a:pt x="3703" y="16606"/>
                  </a:lnTo>
                  <a:lnTo>
                    <a:pt x="4062" y="16859"/>
                  </a:lnTo>
                  <a:lnTo>
                    <a:pt x="4442" y="17102"/>
                  </a:lnTo>
                  <a:lnTo>
                    <a:pt x="4821" y="17323"/>
                  </a:lnTo>
                  <a:lnTo>
                    <a:pt x="5222" y="17523"/>
                  </a:lnTo>
                  <a:lnTo>
                    <a:pt x="5634" y="17713"/>
                  </a:lnTo>
                  <a:lnTo>
                    <a:pt x="6045" y="17882"/>
                  </a:lnTo>
                  <a:lnTo>
                    <a:pt x="6478" y="18019"/>
                  </a:lnTo>
                  <a:lnTo>
                    <a:pt x="6910" y="18146"/>
                  </a:lnTo>
                  <a:lnTo>
                    <a:pt x="7364" y="18251"/>
                  </a:lnTo>
                  <a:lnTo>
                    <a:pt x="7818" y="18325"/>
                  </a:lnTo>
                  <a:lnTo>
                    <a:pt x="8271" y="18389"/>
                  </a:lnTo>
                  <a:lnTo>
                    <a:pt x="8746" y="18420"/>
                  </a:lnTo>
                  <a:lnTo>
                    <a:pt x="9221" y="18441"/>
                  </a:lnTo>
                  <a:lnTo>
                    <a:pt x="9695" y="18420"/>
                  </a:lnTo>
                  <a:lnTo>
                    <a:pt x="10160" y="18389"/>
                  </a:lnTo>
                  <a:lnTo>
                    <a:pt x="10624" y="18325"/>
                  </a:lnTo>
                  <a:lnTo>
                    <a:pt x="11077" y="18251"/>
                  </a:lnTo>
                  <a:lnTo>
                    <a:pt x="11521" y="18146"/>
                  </a:lnTo>
                  <a:lnTo>
                    <a:pt x="11964" y="18019"/>
                  </a:lnTo>
                  <a:lnTo>
                    <a:pt x="12386" y="17882"/>
                  </a:lnTo>
                  <a:lnTo>
                    <a:pt x="12808" y="17713"/>
                  </a:lnTo>
                  <a:lnTo>
                    <a:pt x="13219" y="17523"/>
                  </a:lnTo>
                  <a:lnTo>
                    <a:pt x="13609" y="17323"/>
                  </a:lnTo>
                  <a:lnTo>
                    <a:pt x="14000" y="17102"/>
                  </a:lnTo>
                  <a:lnTo>
                    <a:pt x="14369" y="16859"/>
                  </a:lnTo>
                  <a:lnTo>
                    <a:pt x="14738" y="16606"/>
                  </a:lnTo>
                  <a:lnTo>
                    <a:pt x="15086" y="16331"/>
                  </a:lnTo>
                  <a:lnTo>
                    <a:pt x="15413" y="16047"/>
                  </a:lnTo>
                  <a:lnTo>
                    <a:pt x="15740" y="15741"/>
                  </a:lnTo>
                  <a:lnTo>
                    <a:pt x="16046" y="15414"/>
                  </a:lnTo>
                  <a:lnTo>
                    <a:pt x="16331" y="15087"/>
                  </a:lnTo>
                  <a:lnTo>
                    <a:pt x="16605" y="14738"/>
                  </a:lnTo>
                  <a:lnTo>
                    <a:pt x="16859" y="14369"/>
                  </a:lnTo>
                  <a:lnTo>
                    <a:pt x="17101" y="14000"/>
                  </a:lnTo>
                  <a:lnTo>
                    <a:pt x="17323" y="13610"/>
                  </a:lnTo>
                  <a:lnTo>
                    <a:pt x="17523" y="13219"/>
                  </a:lnTo>
                  <a:lnTo>
                    <a:pt x="17713" y="12808"/>
                  </a:lnTo>
                  <a:lnTo>
                    <a:pt x="17882" y="12386"/>
                  </a:lnTo>
                  <a:lnTo>
                    <a:pt x="18019" y="11964"/>
                  </a:lnTo>
                  <a:lnTo>
                    <a:pt x="18146" y="11521"/>
                  </a:lnTo>
                  <a:lnTo>
                    <a:pt x="18251" y="11078"/>
                  </a:lnTo>
                  <a:lnTo>
                    <a:pt x="18325" y="10624"/>
                  </a:lnTo>
                  <a:lnTo>
                    <a:pt x="18388" y="10160"/>
                  </a:lnTo>
                  <a:lnTo>
                    <a:pt x="18420" y="9696"/>
                  </a:lnTo>
                  <a:lnTo>
                    <a:pt x="18441" y="9221"/>
                  </a:lnTo>
                  <a:lnTo>
                    <a:pt x="18420" y="8746"/>
                  </a:lnTo>
                  <a:lnTo>
                    <a:pt x="18388" y="8271"/>
                  </a:lnTo>
                  <a:lnTo>
                    <a:pt x="18325" y="7818"/>
                  </a:lnTo>
                  <a:lnTo>
                    <a:pt x="18251" y="7364"/>
                  </a:lnTo>
                  <a:lnTo>
                    <a:pt x="18146" y="6910"/>
                  </a:lnTo>
                  <a:lnTo>
                    <a:pt x="18019" y="6478"/>
                  </a:lnTo>
                  <a:lnTo>
                    <a:pt x="17882" y="6045"/>
                  </a:lnTo>
                  <a:lnTo>
                    <a:pt x="17713" y="5634"/>
                  </a:lnTo>
                  <a:lnTo>
                    <a:pt x="17523" y="5222"/>
                  </a:lnTo>
                  <a:lnTo>
                    <a:pt x="17323" y="4822"/>
                  </a:lnTo>
                  <a:lnTo>
                    <a:pt x="17101" y="4442"/>
                  </a:lnTo>
                  <a:lnTo>
                    <a:pt x="16859" y="4062"/>
                  </a:lnTo>
                  <a:lnTo>
                    <a:pt x="16605" y="3703"/>
                  </a:lnTo>
                  <a:lnTo>
                    <a:pt x="16331" y="3355"/>
                  </a:lnTo>
                  <a:lnTo>
                    <a:pt x="16046" y="3018"/>
                  </a:lnTo>
                  <a:lnTo>
                    <a:pt x="15740" y="2701"/>
                  </a:lnTo>
                  <a:lnTo>
                    <a:pt x="15413" y="2395"/>
                  </a:lnTo>
                  <a:lnTo>
                    <a:pt x="15086" y="2110"/>
                  </a:lnTo>
                  <a:lnTo>
                    <a:pt x="14738" y="1836"/>
                  </a:lnTo>
                  <a:lnTo>
                    <a:pt x="14369" y="1572"/>
                  </a:lnTo>
                  <a:lnTo>
                    <a:pt x="14000" y="1340"/>
                  </a:lnTo>
                  <a:lnTo>
                    <a:pt x="13609" y="1119"/>
                  </a:lnTo>
                  <a:lnTo>
                    <a:pt x="13219" y="908"/>
                  </a:lnTo>
                  <a:lnTo>
                    <a:pt x="12808" y="728"/>
                  </a:lnTo>
                  <a:lnTo>
                    <a:pt x="12386" y="559"/>
                  </a:lnTo>
                  <a:lnTo>
                    <a:pt x="11964" y="412"/>
                  </a:lnTo>
                  <a:lnTo>
                    <a:pt x="11521" y="296"/>
                  </a:lnTo>
                  <a:lnTo>
                    <a:pt x="11077" y="190"/>
                  </a:lnTo>
                  <a:lnTo>
                    <a:pt x="10624" y="106"/>
                  </a:lnTo>
                  <a:lnTo>
                    <a:pt x="10160" y="53"/>
                  </a:lnTo>
                  <a:lnTo>
                    <a:pt x="9695" y="11"/>
                  </a:lnTo>
                  <a:lnTo>
                    <a:pt x="92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3764225" y="2271050"/>
              <a:ext cx="145350" cy="145350"/>
            </a:xfrm>
            <a:custGeom>
              <a:avLst/>
              <a:gdLst/>
              <a:ahLst/>
              <a:cxnLst/>
              <a:rect l="l" t="t" r="r" b="b"/>
              <a:pathLst>
                <a:path w="5814" h="5814" extrusionOk="0">
                  <a:moveTo>
                    <a:pt x="2754" y="1"/>
                  </a:moveTo>
                  <a:lnTo>
                    <a:pt x="2606" y="11"/>
                  </a:lnTo>
                  <a:lnTo>
                    <a:pt x="2459" y="32"/>
                  </a:lnTo>
                  <a:lnTo>
                    <a:pt x="2322" y="53"/>
                  </a:lnTo>
                  <a:lnTo>
                    <a:pt x="2174" y="85"/>
                  </a:lnTo>
                  <a:lnTo>
                    <a:pt x="2037" y="127"/>
                  </a:lnTo>
                  <a:lnTo>
                    <a:pt x="1900" y="169"/>
                  </a:lnTo>
                  <a:lnTo>
                    <a:pt x="1773" y="222"/>
                  </a:lnTo>
                  <a:lnTo>
                    <a:pt x="1646" y="285"/>
                  </a:lnTo>
                  <a:lnTo>
                    <a:pt x="1520" y="349"/>
                  </a:lnTo>
                  <a:lnTo>
                    <a:pt x="1393" y="423"/>
                  </a:lnTo>
                  <a:lnTo>
                    <a:pt x="1277" y="496"/>
                  </a:lnTo>
                  <a:lnTo>
                    <a:pt x="1161" y="570"/>
                  </a:lnTo>
                  <a:lnTo>
                    <a:pt x="1056" y="665"/>
                  </a:lnTo>
                  <a:lnTo>
                    <a:pt x="950" y="750"/>
                  </a:lnTo>
                  <a:lnTo>
                    <a:pt x="845" y="845"/>
                  </a:lnTo>
                  <a:lnTo>
                    <a:pt x="750" y="950"/>
                  </a:lnTo>
                  <a:lnTo>
                    <a:pt x="655" y="1056"/>
                  </a:lnTo>
                  <a:lnTo>
                    <a:pt x="570" y="1161"/>
                  </a:lnTo>
                  <a:lnTo>
                    <a:pt x="496" y="1277"/>
                  </a:lnTo>
                  <a:lnTo>
                    <a:pt x="412" y="1393"/>
                  </a:lnTo>
                  <a:lnTo>
                    <a:pt x="349" y="1520"/>
                  </a:lnTo>
                  <a:lnTo>
                    <a:pt x="285" y="1646"/>
                  </a:lnTo>
                  <a:lnTo>
                    <a:pt x="222" y="1773"/>
                  </a:lnTo>
                  <a:lnTo>
                    <a:pt x="169" y="1910"/>
                  </a:lnTo>
                  <a:lnTo>
                    <a:pt x="127" y="2037"/>
                  </a:lnTo>
                  <a:lnTo>
                    <a:pt x="85" y="2174"/>
                  </a:lnTo>
                  <a:lnTo>
                    <a:pt x="53" y="2322"/>
                  </a:lnTo>
                  <a:lnTo>
                    <a:pt x="32" y="2459"/>
                  </a:lnTo>
                  <a:lnTo>
                    <a:pt x="11" y="2606"/>
                  </a:lnTo>
                  <a:lnTo>
                    <a:pt x="1" y="2754"/>
                  </a:lnTo>
                  <a:lnTo>
                    <a:pt x="1" y="2902"/>
                  </a:lnTo>
                  <a:lnTo>
                    <a:pt x="1" y="3060"/>
                  </a:lnTo>
                  <a:lnTo>
                    <a:pt x="11" y="3208"/>
                  </a:lnTo>
                  <a:lnTo>
                    <a:pt x="32" y="3345"/>
                  </a:lnTo>
                  <a:lnTo>
                    <a:pt x="53" y="3493"/>
                  </a:lnTo>
                  <a:lnTo>
                    <a:pt x="85" y="3630"/>
                  </a:lnTo>
                  <a:lnTo>
                    <a:pt x="127" y="3767"/>
                  </a:lnTo>
                  <a:lnTo>
                    <a:pt x="169" y="3904"/>
                  </a:lnTo>
                  <a:lnTo>
                    <a:pt x="222" y="4041"/>
                  </a:lnTo>
                  <a:lnTo>
                    <a:pt x="285" y="4168"/>
                  </a:lnTo>
                  <a:lnTo>
                    <a:pt x="349" y="4294"/>
                  </a:lnTo>
                  <a:lnTo>
                    <a:pt x="412" y="4410"/>
                  </a:lnTo>
                  <a:lnTo>
                    <a:pt x="496" y="4526"/>
                  </a:lnTo>
                  <a:lnTo>
                    <a:pt x="570" y="4642"/>
                  </a:lnTo>
                  <a:lnTo>
                    <a:pt x="655" y="4759"/>
                  </a:lnTo>
                  <a:lnTo>
                    <a:pt x="750" y="4864"/>
                  </a:lnTo>
                  <a:lnTo>
                    <a:pt x="845" y="4959"/>
                  </a:lnTo>
                  <a:lnTo>
                    <a:pt x="950" y="5054"/>
                  </a:lnTo>
                  <a:lnTo>
                    <a:pt x="1056" y="5149"/>
                  </a:lnTo>
                  <a:lnTo>
                    <a:pt x="1161" y="5233"/>
                  </a:lnTo>
                  <a:lnTo>
                    <a:pt x="1277" y="5318"/>
                  </a:lnTo>
                  <a:lnTo>
                    <a:pt x="1393" y="5392"/>
                  </a:lnTo>
                  <a:lnTo>
                    <a:pt x="1520" y="5465"/>
                  </a:lnTo>
                  <a:lnTo>
                    <a:pt x="1646" y="5529"/>
                  </a:lnTo>
                  <a:lnTo>
                    <a:pt x="1773" y="5581"/>
                  </a:lnTo>
                  <a:lnTo>
                    <a:pt x="1900" y="5634"/>
                  </a:lnTo>
                  <a:lnTo>
                    <a:pt x="2037" y="5687"/>
                  </a:lnTo>
                  <a:lnTo>
                    <a:pt x="2174" y="5719"/>
                  </a:lnTo>
                  <a:lnTo>
                    <a:pt x="2322" y="5750"/>
                  </a:lnTo>
                  <a:lnTo>
                    <a:pt x="2459" y="5782"/>
                  </a:lnTo>
                  <a:lnTo>
                    <a:pt x="2606" y="5803"/>
                  </a:lnTo>
                  <a:lnTo>
                    <a:pt x="2754" y="5814"/>
                  </a:lnTo>
                  <a:lnTo>
                    <a:pt x="3049" y="5814"/>
                  </a:lnTo>
                  <a:lnTo>
                    <a:pt x="3197" y="5803"/>
                  </a:lnTo>
                  <a:lnTo>
                    <a:pt x="3345" y="5782"/>
                  </a:lnTo>
                  <a:lnTo>
                    <a:pt x="3493" y="5750"/>
                  </a:lnTo>
                  <a:lnTo>
                    <a:pt x="3630" y="5719"/>
                  </a:lnTo>
                  <a:lnTo>
                    <a:pt x="3767" y="5687"/>
                  </a:lnTo>
                  <a:lnTo>
                    <a:pt x="3904" y="5634"/>
                  </a:lnTo>
                  <a:lnTo>
                    <a:pt x="4041" y="5581"/>
                  </a:lnTo>
                  <a:lnTo>
                    <a:pt x="4168" y="5529"/>
                  </a:lnTo>
                  <a:lnTo>
                    <a:pt x="4294" y="5465"/>
                  </a:lnTo>
                  <a:lnTo>
                    <a:pt x="4410" y="5392"/>
                  </a:lnTo>
                  <a:lnTo>
                    <a:pt x="4526" y="5318"/>
                  </a:lnTo>
                  <a:lnTo>
                    <a:pt x="4643" y="5233"/>
                  </a:lnTo>
                  <a:lnTo>
                    <a:pt x="4759" y="5149"/>
                  </a:lnTo>
                  <a:lnTo>
                    <a:pt x="4864" y="5054"/>
                  </a:lnTo>
                  <a:lnTo>
                    <a:pt x="4959" y="4959"/>
                  </a:lnTo>
                  <a:lnTo>
                    <a:pt x="5054" y="4864"/>
                  </a:lnTo>
                  <a:lnTo>
                    <a:pt x="5149" y="4759"/>
                  </a:lnTo>
                  <a:lnTo>
                    <a:pt x="5233" y="4642"/>
                  </a:lnTo>
                  <a:lnTo>
                    <a:pt x="5318" y="4526"/>
                  </a:lnTo>
                  <a:lnTo>
                    <a:pt x="5392" y="4410"/>
                  </a:lnTo>
                  <a:lnTo>
                    <a:pt x="5465" y="4294"/>
                  </a:lnTo>
                  <a:lnTo>
                    <a:pt x="5529" y="4168"/>
                  </a:lnTo>
                  <a:lnTo>
                    <a:pt x="5581" y="4041"/>
                  </a:lnTo>
                  <a:lnTo>
                    <a:pt x="5634" y="3904"/>
                  </a:lnTo>
                  <a:lnTo>
                    <a:pt x="5687" y="3767"/>
                  </a:lnTo>
                  <a:lnTo>
                    <a:pt x="5719" y="3630"/>
                  </a:lnTo>
                  <a:lnTo>
                    <a:pt x="5750" y="3493"/>
                  </a:lnTo>
                  <a:lnTo>
                    <a:pt x="5782" y="3345"/>
                  </a:lnTo>
                  <a:lnTo>
                    <a:pt x="5803" y="3208"/>
                  </a:lnTo>
                  <a:lnTo>
                    <a:pt x="5814" y="3060"/>
                  </a:lnTo>
                  <a:lnTo>
                    <a:pt x="5814" y="2902"/>
                  </a:lnTo>
                  <a:lnTo>
                    <a:pt x="5814" y="2754"/>
                  </a:lnTo>
                  <a:lnTo>
                    <a:pt x="5803" y="2606"/>
                  </a:lnTo>
                  <a:lnTo>
                    <a:pt x="5782" y="2459"/>
                  </a:lnTo>
                  <a:lnTo>
                    <a:pt x="5750" y="2322"/>
                  </a:lnTo>
                  <a:lnTo>
                    <a:pt x="5719" y="2174"/>
                  </a:lnTo>
                  <a:lnTo>
                    <a:pt x="5687" y="2037"/>
                  </a:lnTo>
                  <a:lnTo>
                    <a:pt x="5634" y="1910"/>
                  </a:lnTo>
                  <a:lnTo>
                    <a:pt x="5581" y="1773"/>
                  </a:lnTo>
                  <a:lnTo>
                    <a:pt x="5529" y="1646"/>
                  </a:lnTo>
                  <a:lnTo>
                    <a:pt x="5465" y="1520"/>
                  </a:lnTo>
                  <a:lnTo>
                    <a:pt x="5392" y="1393"/>
                  </a:lnTo>
                  <a:lnTo>
                    <a:pt x="5318" y="1277"/>
                  </a:lnTo>
                  <a:lnTo>
                    <a:pt x="5233" y="1161"/>
                  </a:lnTo>
                  <a:lnTo>
                    <a:pt x="5149" y="1056"/>
                  </a:lnTo>
                  <a:lnTo>
                    <a:pt x="5054" y="950"/>
                  </a:lnTo>
                  <a:lnTo>
                    <a:pt x="4959" y="845"/>
                  </a:lnTo>
                  <a:lnTo>
                    <a:pt x="4864" y="750"/>
                  </a:lnTo>
                  <a:lnTo>
                    <a:pt x="4759" y="665"/>
                  </a:lnTo>
                  <a:lnTo>
                    <a:pt x="4643" y="570"/>
                  </a:lnTo>
                  <a:lnTo>
                    <a:pt x="4526" y="496"/>
                  </a:lnTo>
                  <a:lnTo>
                    <a:pt x="4410" y="423"/>
                  </a:lnTo>
                  <a:lnTo>
                    <a:pt x="4294" y="349"/>
                  </a:lnTo>
                  <a:lnTo>
                    <a:pt x="4168" y="285"/>
                  </a:lnTo>
                  <a:lnTo>
                    <a:pt x="4041" y="222"/>
                  </a:lnTo>
                  <a:lnTo>
                    <a:pt x="3904" y="169"/>
                  </a:lnTo>
                  <a:lnTo>
                    <a:pt x="3767" y="127"/>
                  </a:lnTo>
                  <a:lnTo>
                    <a:pt x="3630" y="85"/>
                  </a:lnTo>
                  <a:lnTo>
                    <a:pt x="3493" y="53"/>
                  </a:lnTo>
                  <a:lnTo>
                    <a:pt x="3345" y="32"/>
                  </a:lnTo>
                  <a:lnTo>
                    <a:pt x="3197" y="11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714900" y="2408200"/>
              <a:ext cx="244000" cy="121350"/>
            </a:xfrm>
            <a:custGeom>
              <a:avLst/>
              <a:gdLst/>
              <a:ahLst/>
              <a:cxnLst/>
              <a:rect l="l" t="t" r="r" b="b"/>
              <a:pathLst>
                <a:path w="9760" h="4854" extrusionOk="0">
                  <a:moveTo>
                    <a:pt x="4875" y="0"/>
                  </a:moveTo>
                  <a:lnTo>
                    <a:pt x="4632" y="11"/>
                  </a:lnTo>
                  <a:lnTo>
                    <a:pt x="4379" y="32"/>
                  </a:lnTo>
                  <a:lnTo>
                    <a:pt x="4136" y="64"/>
                  </a:lnTo>
                  <a:lnTo>
                    <a:pt x="3894" y="106"/>
                  </a:lnTo>
                  <a:lnTo>
                    <a:pt x="3662" y="159"/>
                  </a:lnTo>
                  <a:lnTo>
                    <a:pt x="3429" y="222"/>
                  </a:lnTo>
                  <a:lnTo>
                    <a:pt x="3208" y="296"/>
                  </a:lnTo>
                  <a:lnTo>
                    <a:pt x="2986" y="380"/>
                  </a:lnTo>
                  <a:lnTo>
                    <a:pt x="2765" y="486"/>
                  </a:lnTo>
                  <a:lnTo>
                    <a:pt x="2554" y="591"/>
                  </a:lnTo>
                  <a:lnTo>
                    <a:pt x="2353" y="707"/>
                  </a:lnTo>
                  <a:lnTo>
                    <a:pt x="2153" y="834"/>
                  </a:lnTo>
                  <a:lnTo>
                    <a:pt x="1963" y="971"/>
                  </a:lnTo>
                  <a:lnTo>
                    <a:pt x="1784" y="1108"/>
                  </a:lnTo>
                  <a:lnTo>
                    <a:pt x="1604" y="1266"/>
                  </a:lnTo>
                  <a:lnTo>
                    <a:pt x="1436" y="1425"/>
                  </a:lnTo>
                  <a:lnTo>
                    <a:pt x="1277" y="1593"/>
                  </a:lnTo>
                  <a:lnTo>
                    <a:pt x="1119" y="1773"/>
                  </a:lnTo>
                  <a:lnTo>
                    <a:pt x="982" y="1952"/>
                  </a:lnTo>
                  <a:lnTo>
                    <a:pt x="845" y="2142"/>
                  </a:lnTo>
                  <a:lnTo>
                    <a:pt x="718" y="2343"/>
                  </a:lnTo>
                  <a:lnTo>
                    <a:pt x="592" y="2543"/>
                  </a:lnTo>
                  <a:lnTo>
                    <a:pt x="486" y="2754"/>
                  </a:lnTo>
                  <a:lnTo>
                    <a:pt x="391" y="2965"/>
                  </a:lnTo>
                  <a:lnTo>
                    <a:pt x="307" y="3187"/>
                  </a:lnTo>
                  <a:lnTo>
                    <a:pt x="222" y="3408"/>
                  </a:lnTo>
                  <a:lnTo>
                    <a:pt x="159" y="3640"/>
                  </a:lnTo>
                  <a:lnTo>
                    <a:pt x="106" y="3883"/>
                  </a:lnTo>
                  <a:lnTo>
                    <a:pt x="64" y="4115"/>
                  </a:lnTo>
                  <a:lnTo>
                    <a:pt x="32" y="4358"/>
                  </a:lnTo>
                  <a:lnTo>
                    <a:pt x="11" y="4611"/>
                  </a:lnTo>
                  <a:lnTo>
                    <a:pt x="1" y="4853"/>
                  </a:lnTo>
                  <a:lnTo>
                    <a:pt x="9759" y="4853"/>
                  </a:lnTo>
                  <a:lnTo>
                    <a:pt x="9749" y="4611"/>
                  </a:lnTo>
                  <a:lnTo>
                    <a:pt x="9728" y="4358"/>
                  </a:lnTo>
                  <a:lnTo>
                    <a:pt x="9696" y="4115"/>
                  </a:lnTo>
                  <a:lnTo>
                    <a:pt x="9654" y="3883"/>
                  </a:lnTo>
                  <a:lnTo>
                    <a:pt x="9601" y="3640"/>
                  </a:lnTo>
                  <a:lnTo>
                    <a:pt x="9527" y="3408"/>
                  </a:lnTo>
                  <a:lnTo>
                    <a:pt x="9453" y="3187"/>
                  </a:lnTo>
                  <a:lnTo>
                    <a:pt x="9369" y="2965"/>
                  </a:lnTo>
                  <a:lnTo>
                    <a:pt x="9263" y="2754"/>
                  </a:lnTo>
                  <a:lnTo>
                    <a:pt x="9158" y="2543"/>
                  </a:lnTo>
                  <a:lnTo>
                    <a:pt x="9042" y="2343"/>
                  </a:lnTo>
                  <a:lnTo>
                    <a:pt x="8915" y="2142"/>
                  </a:lnTo>
                  <a:lnTo>
                    <a:pt x="8778" y="1952"/>
                  </a:lnTo>
                  <a:lnTo>
                    <a:pt x="8630" y="1773"/>
                  </a:lnTo>
                  <a:lnTo>
                    <a:pt x="8483" y="1593"/>
                  </a:lnTo>
                  <a:lnTo>
                    <a:pt x="8314" y="1425"/>
                  </a:lnTo>
                  <a:lnTo>
                    <a:pt x="8145" y="1266"/>
                  </a:lnTo>
                  <a:lnTo>
                    <a:pt x="7976" y="1108"/>
                  </a:lnTo>
                  <a:lnTo>
                    <a:pt x="7787" y="971"/>
                  </a:lnTo>
                  <a:lnTo>
                    <a:pt x="7597" y="834"/>
                  </a:lnTo>
                  <a:lnTo>
                    <a:pt x="7396" y="707"/>
                  </a:lnTo>
                  <a:lnTo>
                    <a:pt x="7196" y="591"/>
                  </a:lnTo>
                  <a:lnTo>
                    <a:pt x="6985" y="486"/>
                  </a:lnTo>
                  <a:lnTo>
                    <a:pt x="6774" y="380"/>
                  </a:lnTo>
                  <a:lnTo>
                    <a:pt x="6552" y="296"/>
                  </a:lnTo>
                  <a:lnTo>
                    <a:pt x="6320" y="222"/>
                  </a:lnTo>
                  <a:lnTo>
                    <a:pt x="6088" y="159"/>
                  </a:lnTo>
                  <a:lnTo>
                    <a:pt x="5856" y="106"/>
                  </a:lnTo>
                  <a:lnTo>
                    <a:pt x="5613" y="64"/>
                  </a:lnTo>
                  <a:lnTo>
                    <a:pt x="5371" y="32"/>
                  </a:lnTo>
                  <a:lnTo>
                    <a:pt x="5128" y="11"/>
                  </a:lnTo>
                  <a:lnTo>
                    <a:pt x="48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568525" y="3348450"/>
              <a:ext cx="535425" cy="206275"/>
            </a:xfrm>
            <a:custGeom>
              <a:avLst/>
              <a:gdLst/>
              <a:ahLst/>
              <a:cxnLst/>
              <a:rect l="l" t="t" r="r" b="b"/>
              <a:pathLst>
                <a:path w="21417" h="8251" extrusionOk="0">
                  <a:moveTo>
                    <a:pt x="1" y="0"/>
                  </a:moveTo>
                  <a:lnTo>
                    <a:pt x="1" y="8250"/>
                  </a:lnTo>
                  <a:lnTo>
                    <a:pt x="21417" y="8250"/>
                  </a:lnTo>
                  <a:lnTo>
                    <a:pt x="214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3684850" y="3390900"/>
              <a:ext cx="16625" cy="104475"/>
            </a:xfrm>
            <a:custGeom>
              <a:avLst/>
              <a:gdLst/>
              <a:ahLst/>
              <a:cxnLst/>
              <a:rect l="l" t="t" r="r" b="b"/>
              <a:pathLst>
                <a:path w="665" h="4179" extrusionOk="0">
                  <a:moveTo>
                    <a:pt x="0" y="1"/>
                  </a:moveTo>
                  <a:lnTo>
                    <a:pt x="0" y="4179"/>
                  </a:lnTo>
                  <a:lnTo>
                    <a:pt x="665" y="4179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717550" y="3427050"/>
              <a:ext cx="72025" cy="70175"/>
            </a:xfrm>
            <a:custGeom>
              <a:avLst/>
              <a:gdLst/>
              <a:ahLst/>
              <a:cxnLst/>
              <a:rect l="l" t="t" r="r" b="b"/>
              <a:pathLst>
                <a:path w="2881" h="2807" extrusionOk="0">
                  <a:moveTo>
                    <a:pt x="1541" y="549"/>
                  </a:moveTo>
                  <a:lnTo>
                    <a:pt x="1625" y="559"/>
                  </a:lnTo>
                  <a:lnTo>
                    <a:pt x="1709" y="591"/>
                  </a:lnTo>
                  <a:lnTo>
                    <a:pt x="1783" y="623"/>
                  </a:lnTo>
                  <a:lnTo>
                    <a:pt x="1857" y="665"/>
                  </a:lnTo>
                  <a:lnTo>
                    <a:pt x="1920" y="707"/>
                  </a:lnTo>
                  <a:lnTo>
                    <a:pt x="1973" y="760"/>
                  </a:lnTo>
                  <a:lnTo>
                    <a:pt x="2026" y="813"/>
                  </a:lnTo>
                  <a:lnTo>
                    <a:pt x="2068" y="876"/>
                  </a:lnTo>
                  <a:lnTo>
                    <a:pt x="2110" y="950"/>
                  </a:lnTo>
                  <a:lnTo>
                    <a:pt x="2142" y="1013"/>
                  </a:lnTo>
                  <a:lnTo>
                    <a:pt x="2163" y="1087"/>
                  </a:lnTo>
                  <a:lnTo>
                    <a:pt x="2195" y="1245"/>
                  </a:lnTo>
                  <a:lnTo>
                    <a:pt x="2216" y="1393"/>
                  </a:lnTo>
                  <a:lnTo>
                    <a:pt x="2195" y="1551"/>
                  </a:lnTo>
                  <a:lnTo>
                    <a:pt x="2163" y="1709"/>
                  </a:lnTo>
                  <a:lnTo>
                    <a:pt x="2142" y="1783"/>
                  </a:lnTo>
                  <a:lnTo>
                    <a:pt x="2110" y="1846"/>
                  </a:lnTo>
                  <a:lnTo>
                    <a:pt x="2068" y="1920"/>
                  </a:lnTo>
                  <a:lnTo>
                    <a:pt x="2026" y="1984"/>
                  </a:lnTo>
                  <a:lnTo>
                    <a:pt x="1973" y="2036"/>
                  </a:lnTo>
                  <a:lnTo>
                    <a:pt x="1920" y="2089"/>
                  </a:lnTo>
                  <a:lnTo>
                    <a:pt x="1857" y="2142"/>
                  </a:lnTo>
                  <a:lnTo>
                    <a:pt x="1783" y="2184"/>
                  </a:lnTo>
                  <a:lnTo>
                    <a:pt x="1709" y="2216"/>
                  </a:lnTo>
                  <a:lnTo>
                    <a:pt x="1625" y="2237"/>
                  </a:lnTo>
                  <a:lnTo>
                    <a:pt x="1541" y="2247"/>
                  </a:lnTo>
                  <a:lnTo>
                    <a:pt x="1446" y="2258"/>
                  </a:lnTo>
                  <a:lnTo>
                    <a:pt x="1351" y="2247"/>
                  </a:lnTo>
                  <a:lnTo>
                    <a:pt x="1256" y="2237"/>
                  </a:lnTo>
                  <a:lnTo>
                    <a:pt x="1171" y="2216"/>
                  </a:lnTo>
                  <a:lnTo>
                    <a:pt x="1098" y="2184"/>
                  </a:lnTo>
                  <a:lnTo>
                    <a:pt x="1034" y="2142"/>
                  </a:lnTo>
                  <a:lnTo>
                    <a:pt x="971" y="2089"/>
                  </a:lnTo>
                  <a:lnTo>
                    <a:pt x="918" y="2036"/>
                  </a:lnTo>
                  <a:lnTo>
                    <a:pt x="865" y="1984"/>
                  </a:lnTo>
                  <a:lnTo>
                    <a:pt x="823" y="1920"/>
                  </a:lnTo>
                  <a:lnTo>
                    <a:pt x="781" y="1846"/>
                  </a:lnTo>
                  <a:lnTo>
                    <a:pt x="749" y="1783"/>
                  </a:lnTo>
                  <a:lnTo>
                    <a:pt x="728" y="1709"/>
                  </a:lnTo>
                  <a:lnTo>
                    <a:pt x="686" y="1551"/>
                  </a:lnTo>
                  <a:lnTo>
                    <a:pt x="676" y="1393"/>
                  </a:lnTo>
                  <a:lnTo>
                    <a:pt x="686" y="1245"/>
                  </a:lnTo>
                  <a:lnTo>
                    <a:pt x="728" y="1087"/>
                  </a:lnTo>
                  <a:lnTo>
                    <a:pt x="749" y="1013"/>
                  </a:lnTo>
                  <a:lnTo>
                    <a:pt x="781" y="950"/>
                  </a:lnTo>
                  <a:lnTo>
                    <a:pt x="823" y="876"/>
                  </a:lnTo>
                  <a:lnTo>
                    <a:pt x="865" y="813"/>
                  </a:lnTo>
                  <a:lnTo>
                    <a:pt x="918" y="760"/>
                  </a:lnTo>
                  <a:lnTo>
                    <a:pt x="971" y="707"/>
                  </a:lnTo>
                  <a:lnTo>
                    <a:pt x="1034" y="665"/>
                  </a:lnTo>
                  <a:lnTo>
                    <a:pt x="1098" y="623"/>
                  </a:lnTo>
                  <a:lnTo>
                    <a:pt x="1171" y="591"/>
                  </a:lnTo>
                  <a:lnTo>
                    <a:pt x="1256" y="559"/>
                  </a:lnTo>
                  <a:lnTo>
                    <a:pt x="1351" y="549"/>
                  </a:lnTo>
                  <a:close/>
                  <a:moveTo>
                    <a:pt x="1446" y="0"/>
                  </a:moveTo>
                  <a:lnTo>
                    <a:pt x="1298" y="11"/>
                  </a:lnTo>
                  <a:lnTo>
                    <a:pt x="1150" y="32"/>
                  </a:lnTo>
                  <a:lnTo>
                    <a:pt x="1013" y="64"/>
                  </a:lnTo>
                  <a:lnTo>
                    <a:pt x="876" y="106"/>
                  </a:lnTo>
                  <a:lnTo>
                    <a:pt x="749" y="158"/>
                  </a:lnTo>
                  <a:lnTo>
                    <a:pt x="633" y="222"/>
                  </a:lnTo>
                  <a:lnTo>
                    <a:pt x="528" y="296"/>
                  </a:lnTo>
                  <a:lnTo>
                    <a:pt x="422" y="391"/>
                  </a:lnTo>
                  <a:lnTo>
                    <a:pt x="327" y="486"/>
                  </a:lnTo>
                  <a:lnTo>
                    <a:pt x="254" y="591"/>
                  </a:lnTo>
                  <a:lnTo>
                    <a:pt x="180" y="697"/>
                  </a:lnTo>
                  <a:lnTo>
                    <a:pt x="116" y="823"/>
                  </a:lnTo>
                  <a:lnTo>
                    <a:pt x="64" y="960"/>
                  </a:lnTo>
                  <a:lnTo>
                    <a:pt x="32" y="1097"/>
                  </a:lnTo>
                  <a:lnTo>
                    <a:pt x="11" y="1245"/>
                  </a:lnTo>
                  <a:lnTo>
                    <a:pt x="0" y="1393"/>
                  </a:lnTo>
                  <a:lnTo>
                    <a:pt x="11" y="1551"/>
                  </a:lnTo>
                  <a:lnTo>
                    <a:pt x="32" y="1699"/>
                  </a:lnTo>
                  <a:lnTo>
                    <a:pt x="64" y="1836"/>
                  </a:lnTo>
                  <a:lnTo>
                    <a:pt x="116" y="1973"/>
                  </a:lnTo>
                  <a:lnTo>
                    <a:pt x="180" y="2100"/>
                  </a:lnTo>
                  <a:lnTo>
                    <a:pt x="254" y="2216"/>
                  </a:lnTo>
                  <a:lnTo>
                    <a:pt x="327" y="2321"/>
                  </a:lnTo>
                  <a:lnTo>
                    <a:pt x="422" y="2416"/>
                  </a:lnTo>
                  <a:lnTo>
                    <a:pt x="528" y="2501"/>
                  </a:lnTo>
                  <a:lnTo>
                    <a:pt x="633" y="2574"/>
                  </a:lnTo>
                  <a:lnTo>
                    <a:pt x="749" y="2648"/>
                  </a:lnTo>
                  <a:lnTo>
                    <a:pt x="876" y="2701"/>
                  </a:lnTo>
                  <a:lnTo>
                    <a:pt x="1013" y="2754"/>
                  </a:lnTo>
                  <a:lnTo>
                    <a:pt x="1150" y="2785"/>
                  </a:lnTo>
                  <a:lnTo>
                    <a:pt x="1298" y="2806"/>
                  </a:lnTo>
                  <a:lnTo>
                    <a:pt x="1593" y="2806"/>
                  </a:lnTo>
                  <a:lnTo>
                    <a:pt x="1730" y="2785"/>
                  </a:lnTo>
                  <a:lnTo>
                    <a:pt x="1868" y="2754"/>
                  </a:lnTo>
                  <a:lnTo>
                    <a:pt x="2005" y="2701"/>
                  </a:lnTo>
                  <a:lnTo>
                    <a:pt x="2131" y="2648"/>
                  </a:lnTo>
                  <a:lnTo>
                    <a:pt x="2258" y="2574"/>
                  </a:lnTo>
                  <a:lnTo>
                    <a:pt x="2363" y="2501"/>
                  </a:lnTo>
                  <a:lnTo>
                    <a:pt x="2469" y="2416"/>
                  </a:lnTo>
                  <a:lnTo>
                    <a:pt x="2553" y="2321"/>
                  </a:lnTo>
                  <a:lnTo>
                    <a:pt x="2638" y="2216"/>
                  </a:lnTo>
                  <a:lnTo>
                    <a:pt x="2712" y="2100"/>
                  </a:lnTo>
                  <a:lnTo>
                    <a:pt x="2775" y="1973"/>
                  </a:lnTo>
                  <a:lnTo>
                    <a:pt x="2817" y="1836"/>
                  </a:lnTo>
                  <a:lnTo>
                    <a:pt x="2859" y="1699"/>
                  </a:lnTo>
                  <a:lnTo>
                    <a:pt x="2880" y="1551"/>
                  </a:lnTo>
                  <a:lnTo>
                    <a:pt x="2880" y="1393"/>
                  </a:lnTo>
                  <a:lnTo>
                    <a:pt x="2880" y="1245"/>
                  </a:lnTo>
                  <a:lnTo>
                    <a:pt x="2859" y="1097"/>
                  </a:lnTo>
                  <a:lnTo>
                    <a:pt x="2817" y="960"/>
                  </a:lnTo>
                  <a:lnTo>
                    <a:pt x="2775" y="823"/>
                  </a:lnTo>
                  <a:lnTo>
                    <a:pt x="2712" y="697"/>
                  </a:lnTo>
                  <a:lnTo>
                    <a:pt x="2638" y="591"/>
                  </a:lnTo>
                  <a:lnTo>
                    <a:pt x="2553" y="486"/>
                  </a:lnTo>
                  <a:lnTo>
                    <a:pt x="2469" y="391"/>
                  </a:lnTo>
                  <a:lnTo>
                    <a:pt x="2363" y="296"/>
                  </a:lnTo>
                  <a:lnTo>
                    <a:pt x="2258" y="222"/>
                  </a:lnTo>
                  <a:lnTo>
                    <a:pt x="2131" y="158"/>
                  </a:lnTo>
                  <a:lnTo>
                    <a:pt x="2005" y="106"/>
                  </a:lnTo>
                  <a:lnTo>
                    <a:pt x="1868" y="64"/>
                  </a:lnTo>
                  <a:lnTo>
                    <a:pt x="1730" y="32"/>
                  </a:lnTo>
                  <a:lnTo>
                    <a:pt x="1593" y="11"/>
                  </a:lnTo>
                  <a:lnTo>
                    <a:pt x="1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801675" y="3427050"/>
              <a:ext cx="71250" cy="101300"/>
            </a:xfrm>
            <a:custGeom>
              <a:avLst/>
              <a:gdLst/>
              <a:ahLst/>
              <a:cxnLst/>
              <a:rect l="l" t="t" r="r" b="b"/>
              <a:pathLst>
                <a:path w="2850" h="4052" extrusionOk="0">
                  <a:moveTo>
                    <a:pt x="1530" y="549"/>
                  </a:moveTo>
                  <a:lnTo>
                    <a:pt x="1615" y="559"/>
                  </a:lnTo>
                  <a:lnTo>
                    <a:pt x="1689" y="580"/>
                  </a:lnTo>
                  <a:lnTo>
                    <a:pt x="1762" y="612"/>
                  </a:lnTo>
                  <a:lnTo>
                    <a:pt x="1836" y="644"/>
                  </a:lnTo>
                  <a:lnTo>
                    <a:pt x="1900" y="686"/>
                  </a:lnTo>
                  <a:lnTo>
                    <a:pt x="1952" y="739"/>
                  </a:lnTo>
                  <a:lnTo>
                    <a:pt x="2016" y="791"/>
                  </a:lnTo>
                  <a:lnTo>
                    <a:pt x="2058" y="855"/>
                  </a:lnTo>
                  <a:lnTo>
                    <a:pt x="2100" y="918"/>
                  </a:lnTo>
                  <a:lnTo>
                    <a:pt x="2142" y="992"/>
                  </a:lnTo>
                  <a:lnTo>
                    <a:pt x="2163" y="1066"/>
                  </a:lnTo>
                  <a:lnTo>
                    <a:pt x="2195" y="1140"/>
                  </a:lnTo>
                  <a:lnTo>
                    <a:pt x="2206" y="1224"/>
                  </a:lnTo>
                  <a:lnTo>
                    <a:pt x="2216" y="1308"/>
                  </a:lnTo>
                  <a:lnTo>
                    <a:pt x="2227" y="1382"/>
                  </a:lnTo>
                  <a:lnTo>
                    <a:pt x="2216" y="1467"/>
                  </a:lnTo>
                  <a:lnTo>
                    <a:pt x="2206" y="1551"/>
                  </a:lnTo>
                  <a:lnTo>
                    <a:pt x="2195" y="1625"/>
                  </a:lnTo>
                  <a:lnTo>
                    <a:pt x="2163" y="1699"/>
                  </a:lnTo>
                  <a:lnTo>
                    <a:pt x="2142" y="1773"/>
                  </a:lnTo>
                  <a:lnTo>
                    <a:pt x="2100" y="1846"/>
                  </a:lnTo>
                  <a:lnTo>
                    <a:pt x="2058" y="1910"/>
                  </a:lnTo>
                  <a:lnTo>
                    <a:pt x="2016" y="1973"/>
                  </a:lnTo>
                  <a:lnTo>
                    <a:pt x="1952" y="2026"/>
                  </a:lnTo>
                  <a:lnTo>
                    <a:pt x="1900" y="2079"/>
                  </a:lnTo>
                  <a:lnTo>
                    <a:pt x="1836" y="2121"/>
                  </a:lnTo>
                  <a:lnTo>
                    <a:pt x="1762" y="2152"/>
                  </a:lnTo>
                  <a:lnTo>
                    <a:pt x="1689" y="2184"/>
                  </a:lnTo>
                  <a:lnTo>
                    <a:pt x="1604" y="2205"/>
                  </a:lnTo>
                  <a:lnTo>
                    <a:pt x="1520" y="2216"/>
                  </a:lnTo>
                  <a:lnTo>
                    <a:pt x="1435" y="2226"/>
                  </a:lnTo>
                  <a:lnTo>
                    <a:pt x="1351" y="2216"/>
                  </a:lnTo>
                  <a:lnTo>
                    <a:pt x="1267" y="2205"/>
                  </a:lnTo>
                  <a:lnTo>
                    <a:pt x="1193" y="2184"/>
                  </a:lnTo>
                  <a:lnTo>
                    <a:pt x="1119" y="2152"/>
                  </a:lnTo>
                  <a:lnTo>
                    <a:pt x="1045" y="2110"/>
                  </a:lnTo>
                  <a:lnTo>
                    <a:pt x="992" y="2068"/>
                  </a:lnTo>
                  <a:lnTo>
                    <a:pt x="929" y="2015"/>
                  </a:lnTo>
                  <a:lnTo>
                    <a:pt x="876" y="1962"/>
                  </a:lnTo>
                  <a:lnTo>
                    <a:pt x="834" y="1899"/>
                  </a:lnTo>
                  <a:lnTo>
                    <a:pt x="792" y="1836"/>
                  </a:lnTo>
                  <a:lnTo>
                    <a:pt x="760" y="1773"/>
                  </a:lnTo>
                  <a:lnTo>
                    <a:pt x="729" y="1699"/>
                  </a:lnTo>
                  <a:lnTo>
                    <a:pt x="708" y="1625"/>
                  </a:lnTo>
                  <a:lnTo>
                    <a:pt x="686" y="1540"/>
                  </a:lnTo>
                  <a:lnTo>
                    <a:pt x="686" y="1467"/>
                  </a:lnTo>
                  <a:lnTo>
                    <a:pt x="676" y="1382"/>
                  </a:lnTo>
                  <a:lnTo>
                    <a:pt x="686" y="1298"/>
                  </a:lnTo>
                  <a:lnTo>
                    <a:pt x="686" y="1213"/>
                  </a:lnTo>
                  <a:lnTo>
                    <a:pt x="708" y="1140"/>
                  </a:lnTo>
                  <a:lnTo>
                    <a:pt x="729" y="1055"/>
                  </a:lnTo>
                  <a:lnTo>
                    <a:pt x="760" y="981"/>
                  </a:lnTo>
                  <a:lnTo>
                    <a:pt x="792" y="918"/>
                  </a:lnTo>
                  <a:lnTo>
                    <a:pt x="834" y="855"/>
                  </a:lnTo>
                  <a:lnTo>
                    <a:pt x="876" y="791"/>
                  </a:lnTo>
                  <a:lnTo>
                    <a:pt x="929" y="739"/>
                  </a:lnTo>
                  <a:lnTo>
                    <a:pt x="992" y="686"/>
                  </a:lnTo>
                  <a:lnTo>
                    <a:pt x="1045" y="644"/>
                  </a:lnTo>
                  <a:lnTo>
                    <a:pt x="1119" y="612"/>
                  </a:lnTo>
                  <a:lnTo>
                    <a:pt x="1193" y="580"/>
                  </a:lnTo>
                  <a:lnTo>
                    <a:pt x="1267" y="559"/>
                  </a:lnTo>
                  <a:lnTo>
                    <a:pt x="1351" y="549"/>
                  </a:lnTo>
                  <a:close/>
                  <a:moveTo>
                    <a:pt x="1298" y="0"/>
                  </a:moveTo>
                  <a:lnTo>
                    <a:pt x="1161" y="11"/>
                  </a:lnTo>
                  <a:lnTo>
                    <a:pt x="1013" y="32"/>
                  </a:lnTo>
                  <a:lnTo>
                    <a:pt x="887" y="64"/>
                  </a:lnTo>
                  <a:lnTo>
                    <a:pt x="760" y="116"/>
                  </a:lnTo>
                  <a:lnTo>
                    <a:pt x="644" y="180"/>
                  </a:lnTo>
                  <a:lnTo>
                    <a:pt x="539" y="243"/>
                  </a:lnTo>
                  <a:lnTo>
                    <a:pt x="444" y="327"/>
                  </a:lnTo>
                  <a:lnTo>
                    <a:pt x="359" y="412"/>
                  </a:lnTo>
                  <a:lnTo>
                    <a:pt x="275" y="507"/>
                  </a:lnTo>
                  <a:lnTo>
                    <a:pt x="201" y="623"/>
                  </a:lnTo>
                  <a:lnTo>
                    <a:pt x="148" y="728"/>
                  </a:lnTo>
                  <a:lnTo>
                    <a:pt x="96" y="855"/>
                  </a:lnTo>
                  <a:lnTo>
                    <a:pt x="53" y="981"/>
                  </a:lnTo>
                  <a:lnTo>
                    <a:pt x="32" y="1119"/>
                  </a:lnTo>
                  <a:lnTo>
                    <a:pt x="11" y="1256"/>
                  </a:lnTo>
                  <a:lnTo>
                    <a:pt x="1" y="1393"/>
                  </a:lnTo>
                  <a:lnTo>
                    <a:pt x="11" y="1530"/>
                  </a:lnTo>
                  <a:lnTo>
                    <a:pt x="32" y="1667"/>
                  </a:lnTo>
                  <a:lnTo>
                    <a:pt x="53" y="1804"/>
                  </a:lnTo>
                  <a:lnTo>
                    <a:pt x="96" y="1931"/>
                  </a:lnTo>
                  <a:lnTo>
                    <a:pt x="148" y="2047"/>
                  </a:lnTo>
                  <a:lnTo>
                    <a:pt x="212" y="2163"/>
                  </a:lnTo>
                  <a:lnTo>
                    <a:pt x="286" y="2268"/>
                  </a:lnTo>
                  <a:lnTo>
                    <a:pt x="359" y="2363"/>
                  </a:lnTo>
                  <a:lnTo>
                    <a:pt x="454" y="2458"/>
                  </a:lnTo>
                  <a:lnTo>
                    <a:pt x="549" y="2532"/>
                  </a:lnTo>
                  <a:lnTo>
                    <a:pt x="655" y="2606"/>
                  </a:lnTo>
                  <a:lnTo>
                    <a:pt x="771" y="2669"/>
                  </a:lnTo>
                  <a:lnTo>
                    <a:pt x="897" y="2712"/>
                  </a:lnTo>
                  <a:lnTo>
                    <a:pt x="1024" y="2743"/>
                  </a:lnTo>
                  <a:lnTo>
                    <a:pt x="1172" y="2764"/>
                  </a:lnTo>
                  <a:lnTo>
                    <a:pt x="1309" y="2775"/>
                  </a:lnTo>
                  <a:lnTo>
                    <a:pt x="1446" y="2764"/>
                  </a:lnTo>
                  <a:lnTo>
                    <a:pt x="1573" y="2754"/>
                  </a:lnTo>
                  <a:lnTo>
                    <a:pt x="1699" y="2722"/>
                  </a:lnTo>
                  <a:lnTo>
                    <a:pt x="1815" y="2669"/>
                  </a:lnTo>
                  <a:lnTo>
                    <a:pt x="1921" y="2617"/>
                  </a:lnTo>
                  <a:lnTo>
                    <a:pt x="2016" y="2543"/>
                  </a:lnTo>
                  <a:lnTo>
                    <a:pt x="2100" y="2469"/>
                  </a:lnTo>
                  <a:lnTo>
                    <a:pt x="2184" y="2374"/>
                  </a:lnTo>
                  <a:lnTo>
                    <a:pt x="2195" y="2374"/>
                  </a:lnTo>
                  <a:lnTo>
                    <a:pt x="2195" y="2564"/>
                  </a:lnTo>
                  <a:lnTo>
                    <a:pt x="2184" y="2764"/>
                  </a:lnTo>
                  <a:lnTo>
                    <a:pt x="2153" y="2933"/>
                  </a:lnTo>
                  <a:lnTo>
                    <a:pt x="2121" y="3017"/>
                  </a:lnTo>
                  <a:lnTo>
                    <a:pt x="2090" y="3091"/>
                  </a:lnTo>
                  <a:lnTo>
                    <a:pt x="2058" y="3155"/>
                  </a:lnTo>
                  <a:lnTo>
                    <a:pt x="2016" y="3218"/>
                  </a:lnTo>
                  <a:lnTo>
                    <a:pt x="1963" y="3281"/>
                  </a:lnTo>
                  <a:lnTo>
                    <a:pt x="1900" y="3334"/>
                  </a:lnTo>
                  <a:lnTo>
                    <a:pt x="1826" y="3376"/>
                  </a:lnTo>
                  <a:lnTo>
                    <a:pt x="1752" y="3408"/>
                  </a:lnTo>
                  <a:lnTo>
                    <a:pt x="1668" y="3439"/>
                  </a:lnTo>
                  <a:lnTo>
                    <a:pt x="1573" y="3461"/>
                  </a:lnTo>
                  <a:lnTo>
                    <a:pt x="1467" y="3482"/>
                  </a:lnTo>
                  <a:lnTo>
                    <a:pt x="1351" y="3482"/>
                  </a:lnTo>
                  <a:lnTo>
                    <a:pt x="1224" y="3471"/>
                  </a:lnTo>
                  <a:lnTo>
                    <a:pt x="1108" y="3461"/>
                  </a:lnTo>
                  <a:lnTo>
                    <a:pt x="982" y="3429"/>
                  </a:lnTo>
                  <a:lnTo>
                    <a:pt x="855" y="3387"/>
                  </a:lnTo>
                  <a:lnTo>
                    <a:pt x="739" y="3334"/>
                  </a:lnTo>
                  <a:lnTo>
                    <a:pt x="634" y="3271"/>
                  </a:lnTo>
                  <a:lnTo>
                    <a:pt x="528" y="3197"/>
                  </a:lnTo>
                  <a:lnTo>
                    <a:pt x="423" y="3102"/>
                  </a:lnTo>
                  <a:lnTo>
                    <a:pt x="43" y="3619"/>
                  </a:lnTo>
                  <a:lnTo>
                    <a:pt x="180" y="3724"/>
                  </a:lnTo>
                  <a:lnTo>
                    <a:pt x="328" y="3809"/>
                  </a:lnTo>
                  <a:lnTo>
                    <a:pt x="497" y="3883"/>
                  </a:lnTo>
                  <a:lnTo>
                    <a:pt x="665" y="3946"/>
                  </a:lnTo>
                  <a:lnTo>
                    <a:pt x="845" y="3999"/>
                  </a:lnTo>
                  <a:lnTo>
                    <a:pt x="1013" y="4030"/>
                  </a:lnTo>
                  <a:lnTo>
                    <a:pt x="1193" y="4051"/>
                  </a:lnTo>
                  <a:lnTo>
                    <a:pt x="1541" y="4051"/>
                  </a:lnTo>
                  <a:lnTo>
                    <a:pt x="1720" y="4030"/>
                  </a:lnTo>
                  <a:lnTo>
                    <a:pt x="1879" y="3999"/>
                  </a:lnTo>
                  <a:lnTo>
                    <a:pt x="2026" y="3946"/>
                  </a:lnTo>
                  <a:lnTo>
                    <a:pt x="2163" y="3883"/>
                  </a:lnTo>
                  <a:lnTo>
                    <a:pt x="2279" y="3809"/>
                  </a:lnTo>
                  <a:lnTo>
                    <a:pt x="2395" y="3724"/>
                  </a:lnTo>
                  <a:lnTo>
                    <a:pt x="2490" y="3629"/>
                  </a:lnTo>
                  <a:lnTo>
                    <a:pt x="2575" y="3524"/>
                  </a:lnTo>
                  <a:lnTo>
                    <a:pt x="2649" y="3408"/>
                  </a:lnTo>
                  <a:lnTo>
                    <a:pt x="2712" y="3281"/>
                  </a:lnTo>
                  <a:lnTo>
                    <a:pt x="2765" y="3144"/>
                  </a:lnTo>
                  <a:lnTo>
                    <a:pt x="2807" y="2996"/>
                  </a:lnTo>
                  <a:lnTo>
                    <a:pt x="2828" y="2838"/>
                  </a:lnTo>
                  <a:lnTo>
                    <a:pt x="2849" y="2669"/>
                  </a:lnTo>
                  <a:lnTo>
                    <a:pt x="2849" y="2490"/>
                  </a:lnTo>
                  <a:lnTo>
                    <a:pt x="2849" y="85"/>
                  </a:lnTo>
                  <a:lnTo>
                    <a:pt x="2227" y="85"/>
                  </a:lnTo>
                  <a:lnTo>
                    <a:pt x="2227" y="475"/>
                  </a:lnTo>
                  <a:lnTo>
                    <a:pt x="2216" y="475"/>
                  </a:lnTo>
                  <a:lnTo>
                    <a:pt x="2132" y="369"/>
                  </a:lnTo>
                  <a:lnTo>
                    <a:pt x="2047" y="264"/>
                  </a:lnTo>
                  <a:lnTo>
                    <a:pt x="1942" y="190"/>
                  </a:lnTo>
                  <a:lnTo>
                    <a:pt x="1826" y="116"/>
                  </a:lnTo>
                  <a:lnTo>
                    <a:pt x="1699" y="74"/>
                  </a:lnTo>
                  <a:lnTo>
                    <a:pt x="1573" y="32"/>
                  </a:lnTo>
                  <a:lnTo>
                    <a:pt x="1435" y="11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890825" y="3396725"/>
              <a:ext cx="21125" cy="98650"/>
            </a:xfrm>
            <a:custGeom>
              <a:avLst/>
              <a:gdLst/>
              <a:ahLst/>
              <a:cxnLst/>
              <a:rect l="l" t="t" r="r" b="b"/>
              <a:pathLst>
                <a:path w="845" h="3946" extrusionOk="0">
                  <a:moveTo>
                    <a:pt x="422" y="0"/>
                  </a:moveTo>
                  <a:lnTo>
                    <a:pt x="328" y="11"/>
                  </a:lnTo>
                  <a:lnTo>
                    <a:pt x="254" y="32"/>
                  </a:lnTo>
                  <a:lnTo>
                    <a:pt x="180" y="63"/>
                  </a:lnTo>
                  <a:lnTo>
                    <a:pt x="117" y="116"/>
                  </a:lnTo>
                  <a:lnTo>
                    <a:pt x="64" y="179"/>
                  </a:lnTo>
                  <a:lnTo>
                    <a:pt x="32" y="243"/>
                  </a:lnTo>
                  <a:lnTo>
                    <a:pt x="11" y="316"/>
                  </a:lnTo>
                  <a:lnTo>
                    <a:pt x="0" y="390"/>
                  </a:lnTo>
                  <a:lnTo>
                    <a:pt x="11" y="475"/>
                  </a:lnTo>
                  <a:lnTo>
                    <a:pt x="32" y="549"/>
                  </a:lnTo>
                  <a:lnTo>
                    <a:pt x="64" y="612"/>
                  </a:lnTo>
                  <a:lnTo>
                    <a:pt x="117" y="675"/>
                  </a:lnTo>
                  <a:lnTo>
                    <a:pt x="180" y="728"/>
                  </a:lnTo>
                  <a:lnTo>
                    <a:pt x="254" y="760"/>
                  </a:lnTo>
                  <a:lnTo>
                    <a:pt x="328" y="781"/>
                  </a:lnTo>
                  <a:lnTo>
                    <a:pt x="422" y="791"/>
                  </a:lnTo>
                  <a:lnTo>
                    <a:pt x="507" y="781"/>
                  </a:lnTo>
                  <a:lnTo>
                    <a:pt x="581" y="760"/>
                  </a:lnTo>
                  <a:lnTo>
                    <a:pt x="655" y="728"/>
                  </a:lnTo>
                  <a:lnTo>
                    <a:pt x="728" y="675"/>
                  </a:lnTo>
                  <a:lnTo>
                    <a:pt x="781" y="622"/>
                  </a:lnTo>
                  <a:lnTo>
                    <a:pt x="813" y="549"/>
                  </a:lnTo>
                  <a:lnTo>
                    <a:pt x="844" y="475"/>
                  </a:lnTo>
                  <a:lnTo>
                    <a:pt x="844" y="390"/>
                  </a:lnTo>
                  <a:lnTo>
                    <a:pt x="844" y="316"/>
                  </a:lnTo>
                  <a:lnTo>
                    <a:pt x="813" y="243"/>
                  </a:lnTo>
                  <a:lnTo>
                    <a:pt x="781" y="169"/>
                  </a:lnTo>
                  <a:lnTo>
                    <a:pt x="728" y="116"/>
                  </a:lnTo>
                  <a:lnTo>
                    <a:pt x="655" y="63"/>
                  </a:lnTo>
                  <a:lnTo>
                    <a:pt x="581" y="21"/>
                  </a:lnTo>
                  <a:lnTo>
                    <a:pt x="507" y="0"/>
                  </a:lnTo>
                  <a:close/>
                  <a:moveTo>
                    <a:pt x="95" y="1298"/>
                  </a:moveTo>
                  <a:lnTo>
                    <a:pt x="95" y="3946"/>
                  </a:lnTo>
                  <a:lnTo>
                    <a:pt x="760" y="3946"/>
                  </a:lnTo>
                  <a:lnTo>
                    <a:pt x="760" y="12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929850" y="3427050"/>
              <a:ext cx="60950" cy="68325"/>
            </a:xfrm>
            <a:custGeom>
              <a:avLst/>
              <a:gdLst/>
              <a:ahLst/>
              <a:cxnLst/>
              <a:rect l="l" t="t" r="r" b="b"/>
              <a:pathLst>
                <a:path w="2438" h="2733" extrusionOk="0">
                  <a:moveTo>
                    <a:pt x="1467" y="0"/>
                  </a:moveTo>
                  <a:lnTo>
                    <a:pt x="1320" y="11"/>
                  </a:lnTo>
                  <a:lnTo>
                    <a:pt x="1182" y="42"/>
                  </a:lnTo>
                  <a:lnTo>
                    <a:pt x="1056" y="95"/>
                  </a:lnTo>
                  <a:lnTo>
                    <a:pt x="950" y="158"/>
                  </a:lnTo>
                  <a:lnTo>
                    <a:pt x="845" y="232"/>
                  </a:lnTo>
                  <a:lnTo>
                    <a:pt x="760" y="317"/>
                  </a:lnTo>
                  <a:lnTo>
                    <a:pt x="697" y="412"/>
                  </a:lnTo>
                  <a:lnTo>
                    <a:pt x="644" y="507"/>
                  </a:lnTo>
                  <a:lnTo>
                    <a:pt x="634" y="507"/>
                  </a:lnTo>
                  <a:lnTo>
                    <a:pt x="634" y="85"/>
                  </a:lnTo>
                  <a:lnTo>
                    <a:pt x="1" y="85"/>
                  </a:lnTo>
                  <a:lnTo>
                    <a:pt x="1" y="2733"/>
                  </a:lnTo>
                  <a:lnTo>
                    <a:pt x="665" y="2733"/>
                  </a:lnTo>
                  <a:lnTo>
                    <a:pt x="665" y="1277"/>
                  </a:lnTo>
                  <a:lnTo>
                    <a:pt x="676" y="1140"/>
                  </a:lnTo>
                  <a:lnTo>
                    <a:pt x="697" y="1013"/>
                  </a:lnTo>
                  <a:lnTo>
                    <a:pt x="750" y="886"/>
                  </a:lnTo>
                  <a:lnTo>
                    <a:pt x="813" y="781"/>
                  </a:lnTo>
                  <a:lnTo>
                    <a:pt x="855" y="739"/>
                  </a:lnTo>
                  <a:lnTo>
                    <a:pt x="898" y="697"/>
                  </a:lnTo>
                  <a:lnTo>
                    <a:pt x="950" y="654"/>
                  </a:lnTo>
                  <a:lnTo>
                    <a:pt x="1003" y="623"/>
                  </a:lnTo>
                  <a:lnTo>
                    <a:pt x="1066" y="591"/>
                  </a:lnTo>
                  <a:lnTo>
                    <a:pt x="1130" y="570"/>
                  </a:lnTo>
                  <a:lnTo>
                    <a:pt x="1204" y="559"/>
                  </a:lnTo>
                  <a:lnTo>
                    <a:pt x="1351" y="559"/>
                  </a:lnTo>
                  <a:lnTo>
                    <a:pt x="1425" y="570"/>
                  </a:lnTo>
                  <a:lnTo>
                    <a:pt x="1488" y="591"/>
                  </a:lnTo>
                  <a:lnTo>
                    <a:pt x="1541" y="623"/>
                  </a:lnTo>
                  <a:lnTo>
                    <a:pt x="1583" y="654"/>
                  </a:lnTo>
                  <a:lnTo>
                    <a:pt x="1626" y="697"/>
                  </a:lnTo>
                  <a:lnTo>
                    <a:pt x="1657" y="739"/>
                  </a:lnTo>
                  <a:lnTo>
                    <a:pt x="1689" y="791"/>
                  </a:lnTo>
                  <a:lnTo>
                    <a:pt x="1731" y="897"/>
                  </a:lnTo>
                  <a:lnTo>
                    <a:pt x="1763" y="1024"/>
                  </a:lnTo>
                  <a:lnTo>
                    <a:pt x="1773" y="1140"/>
                  </a:lnTo>
                  <a:lnTo>
                    <a:pt x="1773" y="1266"/>
                  </a:lnTo>
                  <a:lnTo>
                    <a:pt x="1773" y="2733"/>
                  </a:lnTo>
                  <a:lnTo>
                    <a:pt x="2438" y="2733"/>
                  </a:lnTo>
                  <a:lnTo>
                    <a:pt x="2438" y="1076"/>
                  </a:lnTo>
                  <a:lnTo>
                    <a:pt x="2438" y="971"/>
                  </a:lnTo>
                  <a:lnTo>
                    <a:pt x="2427" y="876"/>
                  </a:lnTo>
                  <a:lnTo>
                    <a:pt x="2406" y="770"/>
                  </a:lnTo>
                  <a:lnTo>
                    <a:pt x="2385" y="675"/>
                  </a:lnTo>
                  <a:lnTo>
                    <a:pt x="2353" y="580"/>
                  </a:lnTo>
                  <a:lnTo>
                    <a:pt x="2311" y="496"/>
                  </a:lnTo>
                  <a:lnTo>
                    <a:pt x="2269" y="412"/>
                  </a:lnTo>
                  <a:lnTo>
                    <a:pt x="2206" y="338"/>
                  </a:lnTo>
                  <a:lnTo>
                    <a:pt x="2142" y="264"/>
                  </a:lnTo>
                  <a:lnTo>
                    <a:pt x="2079" y="201"/>
                  </a:lnTo>
                  <a:lnTo>
                    <a:pt x="1995" y="148"/>
                  </a:lnTo>
                  <a:lnTo>
                    <a:pt x="1910" y="95"/>
                  </a:lnTo>
                  <a:lnTo>
                    <a:pt x="1805" y="53"/>
                  </a:lnTo>
                  <a:lnTo>
                    <a:pt x="1699" y="32"/>
                  </a:lnTo>
                  <a:lnTo>
                    <a:pt x="1583" y="11"/>
                  </a:lnTo>
                  <a:lnTo>
                    <a:pt x="1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2974850" y="2746575"/>
              <a:ext cx="1725950" cy="203900"/>
            </a:xfrm>
            <a:custGeom>
              <a:avLst/>
              <a:gdLst/>
              <a:ahLst/>
              <a:cxnLst/>
              <a:rect l="l" t="t" r="r" b="b"/>
              <a:pathLst>
                <a:path w="69038" h="8156" extrusionOk="0">
                  <a:moveTo>
                    <a:pt x="0" y="1"/>
                  </a:moveTo>
                  <a:lnTo>
                    <a:pt x="0" y="8156"/>
                  </a:lnTo>
                  <a:lnTo>
                    <a:pt x="69038" y="8156"/>
                  </a:lnTo>
                  <a:lnTo>
                    <a:pt x="690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069275" y="2820425"/>
              <a:ext cx="60950" cy="68350"/>
            </a:xfrm>
            <a:custGeom>
              <a:avLst/>
              <a:gdLst/>
              <a:ahLst/>
              <a:cxnLst/>
              <a:rect l="l" t="t" r="r" b="b"/>
              <a:pathLst>
                <a:path w="2438" h="2734" extrusionOk="0">
                  <a:moveTo>
                    <a:pt x="0" y="1"/>
                  </a:moveTo>
                  <a:lnTo>
                    <a:pt x="0" y="1657"/>
                  </a:lnTo>
                  <a:lnTo>
                    <a:pt x="0" y="1763"/>
                  </a:lnTo>
                  <a:lnTo>
                    <a:pt x="11" y="1858"/>
                  </a:lnTo>
                  <a:lnTo>
                    <a:pt x="32" y="1963"/>
                  </a:lnTo>
                  <a:lnTo>
                    <a:pt x="53" y="2058"/>
                  </a:lnTo>
                  <a:lnTo>
                    <a:pt x="85" y="2153"/>
                  </a:lnTo>
                  <a:lnTo>
                    <a:pt x="127" y="2237"/>
                  </a:lnTo>
                  <a:lnTo>
                    <a:pt x="179" y="2322"/>
                  </a:lnTo>
                  <a:lnTo>
                    <a:pt x="232" y="2396"/>
                  </a:lnTo>
                  <a:lnTo>
                    <a:pt x="296" y="2469"/>
                  </a:lnTo>
                  <a:lnTo>
                    <a:pt x="369" y="2533"/>
                  </a:lnTo>
                  <a:lnTo>
                    <a:pt x="443" y="2585"/>
                  </a:lnTo>
                  <a:lnTo>
                    <a:pt x="538" y="2638"/>
                  </a:lnTo>
                  <a:lnTo>
                    <a:pt x="633" y="2680"/>
                  </a:lnTo>
                  <a:lnTo>
                    <a:pt x="739" y="2712"/>
                  </a:lnTo>
                  <a:lnTo>
                    <a:pt x="855" y="2723"/>
                  </a:lnTo>
                  <a:lnTo>
                    <a:pt x="981" y="2733"/>
                  </a:lnTo>
                  <a:lnTo>
                    <a:pt x="1118" y="2723"/>
                  </a:lnTo>
                  <a:lnTo>
                    <a:pt x="1256" y="2691"/>
                  </a:lnTo>
                  <a:lnTo>
                    <a:pt x="1382" y="2649"/>
                  </a:lnTo>
                  <a:lnTo>
                    <a:pt x="1498" y="2575"/>
                  </a:lnTo>
                  <a:lnTo>
                    <a:pt x="1593" y="2501"/>
                  </a:lnTo>
                  <a:lnTo>
                    <a:pt x="1678" y="2417"/>
                  </a:lnTo>
                  <a:lnTo>
                    <a:pt x="1751" y="2322"/>
                  </a:lnTo>
                  <a:lnTo>
                    <a:pt x="1804" y="2227"/>
                  </a:lnTo>
                  <a:lnTo>
                    <a:pt x="1815" y="2227"/>
                  </a:lnTo>
                  <a:lnTo>
                    <a:pt x="1815" y="2649"/>
                  </a:lnTo>
                  <a:lnTo>
                    <a:pt x="2437" y="2649"/>
                  </a:lnTo>
                  <a:lnTo>
                    <a:pt x="2437" y="1"/>
                  </a:lnTo>
                  <a:lnTo>
                    <a:pt x="1783" y="1"/>
                  </a:lnTo>
                  <a:lnTo>
                    <a:pt x="1783" y="1457"/>
                  </a:lnTo>
                  <a:lnTo>
                    <a:pt x="1773" y="1594"/>
                  </a:lnTo>
                  <a:lnTo>
                    <a:pt x="1741" y="1720"/>
                  </a:lnTo>
                  <a:lnTo>
                    <a:pt x="1688" y="1847"/>
                  </a:lnTo>
                  <a:lnTo>
                    <a:pt x="1625" y="1952"/>
                  </a:lnTo>
                  <a:lnTo>
                    <a:pt x="1583" y="1995"/>
                  </a:lnTo>
                  <a:lnTo>
                    <a:pt x="1540" y="2047"/>
                  </a:lnTo>
                  <a:lnTo>
                    <a:pt x="1488" y="2079"/>
                  </a:lnTo>
                  <a:lnTo>
                    <a:pt x="1435" y="2111"/>
                  </a:lnTo>
                  <a:lnTo>
                    <a:pt x="1372" y="2142"/>
                  </a:lnTo>
                  <a:lnTo>
                    <a:pt x="1308" y="2163"/>
                  </a:lnTo>
                  <a:lnTo>
                    <a:pt x="1234" y="2174"/>
                  </a:lnTo>
                  <a:lnTo>
                    <a:pt x="1087" y="2174"/>
                  </a:lnTo>
                  <a:lnTo>
                    <a:pt x="1013" y="2163"/>
                  </a:lnTo>
                  <a:lnTo>
                    <a:pt x="960" y="2142"/>
                  </a:lnTo>
                  <a:lnTo>
                    <a:pt x="907" y="2111"/>
                  </a:lnTo>
                  <a:lnTo>
                    <a:pt x="855" y="2079"/>
                  </a:lnTo>
                  <a:lnTo>
                    <a:pt x="823" y="2037"/>
                  </a:lnTo>
                  <a:lnTo>
                    <a:pt x="781" y="1995"/>
                  </a:lnTo>
                  <a:lnTo>
                    <a:pt x="749" y="1942"/>
                  </a:lnTo>
                  <a:lnTo>
                    <a:pt x="707" y="1836"/>
                  </a:lnTo>
                  <a:lnTo>
                    <a:pt x="686" y="1710"/>
                  </a:lnTo>
                  <a:lnTo>
                    <a:pt x="665" y="1594"/>
                  </a:lnTo>
                  <a:lnTo>
                    <a:pt x="665" y="1467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142325" y="2818575"/>
              <a:ext cx="54875" cy="70200"/>
            </a:xfrm>
            <a:custGeom>
              <a:avLst/>
              <a:gdLst/>
              <a:ahLst/>
              <a:cxnLst/>
              <a:rect l="l" t="t" r="r" b="b"/>
              <a:pathLst>
                <a:path w="2195" h="2808" extrusionOk="0">
                  <a:moveTo>
                    <a:pt x="1203" y="1"/>
                  </a:moveTo>
                  <a:lnTo>
                    <a:pt x="1003" y="11"/>
                  </a:lnTo>
                  <a:lnTo>
                    <a:pt x="908" y="33"/>
                  </a:lnTo>
                  <a:lnTo>
                    <a:pt x="813" y="54"/>
                  </a:lnTo>
                  <a:lnTo>
                    <a:pt x="728" y="75"/>
                  </a:lnTo>
                  <a:lnTo>
                    <a:pt x="633" y="117"/>
                  </a:lnTo>
                  <a:lnTo>
                    <a:pt x="560" y="159"/>
                  </a:lnTo>
                  <a:lnTo>
                    <a:pt x="475" y="201"/>
                  </a:lnTo>
                  <a:lnTo>
                    <a:pt x="412" y="254"/>
                  </a:lnTo>
                  <a:lnTo>
                    <a:pt x="349" y="317"/>
                  </a:lnTo>
                  <a:lnTo>
                    <a:pt x="285" y="391"/>
                  </a:lnTo>
                  <a:lnTo>
                    <a:pt x="243" y="465"/>
                  </a:lnTo>
                  <a:lnTo>
                    <a:pt x="201" y="550"/>
                  </a:lnTo>
                  <a:lnTo>
                    <a:pt x="169" y="644"/>
                  </a:lnTo>
                  <a:lnTo>
                    <a:pt x="159" y="739"/>
                  </a:lnTo>
                  <a:lnTo>
                    <a:pt x="148" y="845"/>
                  </a:lnTo>
                  <a:lnTo>
                    <a:pt x="148" y="940"/>
                  </a:lnTo>
                  <a:lnTo>
                    <a:pt x="169" y="1014"/>
                  </a:lnTo>
                  <a:lnTo>
                    <a:pt x="190" y="1088"/>
                  </a:lnTo>
                  <a:lnTo>
                    <a:pt x="211" y="1161"/>
                  </a:lnTo>
                  <a:lnTo>
                    <a:pt x="254" y="1225"/>
                  </a:lnTo>
                  <a:lnTo>
                    <a:pt x="296" y="1277"/>
                  </a:lnTo>
                  <a:lnTo>
                    <a:pt x="338" y="1330"/>
                  </a:lnTo>
                  <a:lnTo>
                    <a:pt x="391" y="1372"/>
                  </a:lnTo>
                  <a:lnTo>
                    <a:pt x="507" y="1446"/>
                  </a:lnTo>
                  <a:lnTo>
                    <a:pt x="644" y="1510"/>
                  </a:lnTo>
                  <a:lnTo>
                    <a:pt x="781" y="1562"/>
                  </a:lnTo>
                  <a:lnTo>
                    <a:pt x="929" y="1594"/>
                  </a:lnTo>
                  <a:lnTo>
                    <a:pt x="1203" y="1668"/>
                  </a:lnTo>
                  <a:lnTo>
                    <a:pt x="1298" y="1699"/>
                  </a:lnTo>
                  <a:lnTo>
                    <a:pt x="1393" y="1742"/>
                  </a:lnTo>
                  <a:lnTo>
                    <a:pt x="1456" y="1784"/>
                  </a:lnTo>
                  <a:lnTo>
                    <a:pt x="1498" y="1837"/>
                  </a:lnTo>
                  <a:lnTo>
                    <a:pt x="1530" y="1900"/>
                  </a:lnTo>
                  <a:lnTo>
                    <a:pt x="1541" y="1974"/>
                  </a:lnTo>
                  <a:lnTo>
                    <a:pt x="1530" y="2058"/>
                  </a:lnTo>
                  <a:lnTo>
                    <a:pt x="1498" y="2121"/>
                  </a:lnTo>
                  <a:lnTo>
                    <a:pt x="1456" y="2185"/>
                  </a:lnTo>
                  <a:lnTo>
                    <a:pt x="1404" y="2227"/>
                  </a:lnTo>
                  <a:lnTo>
                    <a:pt x="1330" y="2248"/>
                  </a:lnTo>
                  <a:lnTo>
                    <a:pt x="1256" y="2280"/>
                  </a:lnTo>
                  <a:lnTo>
                    <a:pt x="1182" y="2290"/>
                  </a:lnTo>
                  <a:lnTo>
                    <a:pt x="1013" y="2290"/>
                  </a:lnTo>
                  <a:lnTo>
                    <a:pt x="908" y="2269"/>
                  </a:lnTo>
                  <a:lnTo>
                    <a:pt x="813" y="2237"/>
                  </a:lnTo>
                  <a:lnTo>
                    <a:pt x="718" y="2195"/>
                  </a:lnTo>
                  <a:lnTo>
                    <a:pt x="633" y="2143"/>
                  </a:lnTo>
                  <a:lnTo>
                    <a:pt x="560" y="2090"/>
                  </a:lnTo>
                  <a:lnTo>
                    <a:pt x="496" y="2026"/>
                  </a:lnTo>
                  <a:lnTo>
                    <a:pt x="433" y="1963"/>
                  </a:lnTo>
                  <a:lnTo>
                    <a:pt x="0" y="2364"/>
                  </a:lnTo>
                  <a:lnTo>
                    <a:pt x="106" y="2470"/>
                  </a:lnTo>
                  <a:lnTo>
                    <a:pt x="222" y="2554"/>
                  </a:lnTo>
                  <a:lnTo>
                    <a:pt x="349" y="2628"/>
                  </a:lnTo>
                  <a:lnTo>
                    <a:pt x="486" y="2691"/>
                  </a:lnTo>
                  <a:lnTo>
                    <a:pt x="633" y="2744"/>
                  </a:lnTo>
                  <a:lnTo>
                    <a:pt x="781" y="2776"/>
                  </a:lnTo>
                  <a:lnTo>
                    <a:pt x="929" y="2797"/>
                  </a:lnTo>
                  <a:lnTo>
                    <a:pt x="1087" y="2807"/>
                  </a:lnTo>
                  <a:lnTo>
                    <a:pt x="1298" y="2797"/>
                  </a:lnTo>
                  <a:lnTo>
                    <a:pt x="1498" y="2754"/>
                  </a:lnTo>
                  <a:lnTo>
                    <a:pt x="1604" y="2733"/>
                  </a:lnTo>
                  <a:lnTo>
                    <a:pt x="1688" y="2691"/>
                  </a:lnTo>
                  <a:lnTo>
                    <a:pt x="1773" y="2659"/>
                  </a:lnTo>
                  <a:lnTo>
                    <a:pt x="1857" y="2607"/>
                  </a:lnTo>
                  <a:lnTo>
                    <a:pt x="1931" y="2554"/>
                  </a:lnTo>
                  <a:lnTo>
                    <a:pt x="1994" y="2480"/>
                  </a:lnTo>
                  <a:lnTo>
                    <a:pt x="2047" y="2417"/>
                  </a:lnTo>
                  <a:lnTo>
                    <a:pt x="2100" y="2332"/>
                  </a:lnTo>
                  <a:lnTo>
                    <a:pt x="2142" y="2248"/>
                  </a:lnTo>
                  <a:lnTo>
                    <a:pt x="2163" y="2143"/>
                  </a:lnTo>
                  <a:lnTo>
                    <a:pt x="2184" y="2037"/>
                  </a:lnTo>
                  <a:lnTo>
                    <a:pt x="2195" y="1921"/>
                  </a:lnTo>
                  <a:lnTo>
                    <a:pt x="2184" y="1826"/>
                  </a:lnTo>
                  <a:lnTo>
                    <a:pt x="2174" y="1742"/>
                  </a:lnTo>
                  <a:lnTo>
                    <a:pt x="2153" y="1668"/>
                  </a:lnTo>
                  <a:lnTo>
                    <a:pt x="2110" y="1594"/>
                  </a:lnTo>
                  <a:lnTo>
                    <a:pt x="2068" y="1531"/>
                  </a:lnTo>
                  <a:lnTo>
                    <a:pt x="2026" y="1467"/>
                  </a:lnTo>
                  <a:lnTo>
                    <a:pt x="1973" y="1415"/>
                  </a:lnTo>
                  <a:lnTo>
                    <a:pt x="1910" y="1362"/>
                  </a:lnTo>
                  <a:lnTo>
                    <a:pt x="1783" y="1288"/>
                  </a:lnTo>
                  <a:lnTo>
                    <a:pt x="1636" y="1225"/>
                  </a:lnTo>
                  <a:lnTo>
                    <a:pt x="1488" y="1172"/>
                  </a:lnTo>
                  <a:lnTo>
                    <a:pt x="1340" y="1130"/>
                  </a:lnTo>
                  <a:lnTo>
                    <a:pt x="1087" y="1066"/>
                  </a:lnTo>
                  <a:lnTo>
                    <a:pt x="908" y="1003"/>
                  </a:lnTo>
                  <a:lnTo>
                    <a:pt x="844" y="961"/>
                  </a:lnTo>
                  <a:lnTo>
                    <a:pt x="802" y="919"/>
                  </a:lnTo>
                  <a:lnTo>
                    <a:pt x="771" y="855"/>
                  </a:lnTo>
                  <a:lnTo>
                    <a:pt x="760" y="782"/>
                  </a:lnTo>
                  <a:lnTo>
                    <a:pt x="771" y="708"/>
                  </a:lnTo>
                  <a:lnTo>
                    <a:pt x="792" y="655"/>
                  </a:lnTo>
                  <a:lnTo>
                    <a:pt x="834" y="602"/>
                  </a:lnTo>
                  <a:lnTo>
                    <a:pt x="897" y="560"/>
                  </a:lnTo>
                  <a:lnTo>
                    <a:pt x="960" y="539"/>
                  </a:lnTo>
                  <a:lnTo>
                    <a:pt x="1034" y="518"/>
                  </a:lnTo>
                  <a:lnTo>
                    <a:pt x="1108" y="497"/>
                  </a:lnTo>
                  <a:lnTo>
                    <a:pt x="1182" y="497"/>
                  </a:lnTo>
                  <a:lnTo>
                    <a:pt x="1277" y="507"/>
                  </a:lnTo>
                  <a:lnTo>
                    <a:pt x="1361" y="518"/>
                  </a:lnTo>
                  <a:lnTo>
                    <a:pt x="1446" y="550"/>
                  </a:lnTo>
                  <a:lnTo>
                    <a:pt x="1520" y="581"/>
                  </a:lnTo>
                  <a:lnTo>
                    <a:pt x="1593" y="623"/>
                  </a:lnTo>
                  <a:lnTo>
                    <a:pt x="1657" y="676"/>
                  </a:lnTo>
                  <a:lnTo>
                    <a:pt x="1720" y="729"/>
                  </a:lnTo>
                  <a:lnTo>
                    <a:pt x="1762" y="782"/>
                  </a:lnTo>
                  <a:lnTo>
                    <a:pt x="2195" y="402"/>
                  </a:lnTo>
                  <a:lnTo>
                    <a:pt x="2110" y="307"/>
                  </a:lnTo>
                  <a:lnTo>
                    <a:pt x="2005" y="222"/>
                  </a:lnTo>
                  <a:lnTo>
                    <a:pt x="1889" y="159"/>
                  </a:lnTo>
                  <a:lnTo>
                    <a:pt x="1762" y="96"/>
                  </a:lnTo>
                  <a:lnTo>
                    <a:pt x="1625" y="54"/>
                  </a:lnTo>
                  <a:lnTo>
                    <a:pt x="1488" y="22"/>
                  </a:lnTo>
                  <a:lnTo>
                    <a:pt x="1340" y="11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207475" y="2818575"/>
              <a:ext cx="67275" cy="70200"/>
            </a:xfrm>
            <a:custGeom>
              <a:avLst/>
              <a:gdLst/>
              <a:ahLst/>
              <a:cxnLst/>
              <a:rect l="l" t="t" r="r" b="b"/>
              <a:pathLst>
                <a:path w="2691" h="2808" extrusionOk="0">
                  <a:moveTo>
                    <a:pt x="1477" y="497"/>
                  </a:moveTo>
                  <a:lnTo>
                    <a:pt x="1551" y="507"/>
                  </a:lnTo>
                  <a:lnTo>
                    <a:pt x="1614" y="528"/>
                  </a:lnTo>
                  <a:lnTo>
                    <a:pt x="1678" y="550"/>
                  </a:lnTo>
                  <a:lnTo>
                    <a:pt x="1741" y="581"/>
                  </a:lnTo>
                  <a:lnTo>
                    <a:pt x="1783" y="613"/>
                  </a:lnTo>
                  <a:lnTo>
                    <a:pt x="1836" y="644"/>
                  </a:lnTo>
                  <a:lnTo>
                    <a:pt x="1878" y="687"/>
                  </a:lnTo>
                  <a:lnTo>
                    <a:pt x="1941" y="782"/>
                  </a:lnTo>
                  <a:lnTo>
                    <a:pt x="1984" y="898"/>
                  </a:lnTo>
                  <a:lnTo>
                    <a:pt x="2015" y="1014"/>
                  </a:lnTo>
                  <a:lnTo>
                    <a:pt x="2026" y="1140"/>
                  </a:lnTo>
                  <a:lnTo>
                    <a:pt x="665" y="1140"/>
                  </a:lnTo>
                  <a:lnTo>
                    <a:pt x="686" y="1003"/>
                  </a:lnTo>
                  <a:lnTo>
                    <a:pt x="707" y="940"/>
                  </a:lnTo>
                  <a:lnTo>
                    <a:pt x="739" y="877"/>
                  </a:lnTo>
                  <a:lnTo>
                    <a:pt x="770" y="824"/>
                  </a:lnTo>
                  <a:lnTo>
                    <a:pt x="802" y="771"/>
                  </a:lnTo>
                  <a:lnTo>
                    <a:pt x="844" y="718"/>
                  </a:lnTo>
                  <a:lnTo>
                    <a:pt x="897" y="676"/>
                  </a:lnTo>
                  <a:lnTo>
                    <a:pt x="1002" y="602"/>
                  </a:lnTo>
                  <a:lnTo>
                    <a:pt x="1129" y="539"/>
                  </a:lnTo>
                  <a:lnTo>
                    <a:pt x="1256" y="507"/>
                  </a:lnTo>
                  <a:lnTo>
                    <a:pt x="1403" y="497"/>
                  </a:lnTo>
                  <a:close/>
                  <a:moveTo>
                    <a:pt x="1403" y="1"/>
                  </a:moveTo>
                  <a:lnTo>
                    <a:pt x="1256" y="11"/>
                  </a:lnTo>
                  <a:lnTo>
                    <a:pt x="1118" y="22"/>
                  </a:lnTo>
                  <a:lnTo>
                    <a:pt x="981" y="54"/>
                  </a:lnTo>
                  <a:lnTo>
                    <a:pt x="855" y="106"/>
                  </a:lnTo>
                  <a:lnTo>
                    <a:pt x="728" y="159"/>
                  </a:lnTo>
                  <a:lnTo>
                    <a:pt x="612" y="222"/>
                  </a:lnTo>
                  <a:lnTo>
                    <a:pt x="507" y="307"/>
                  </a:lnTo>
                  <a:lnTo>
                    <a:pt x="412" y="391"/>
                  </a:lnTo>
                  <a:lnTo>
                    <a:pt x="317" y="486"/>
                  </a:lnTo>
                  <a:lnTo>
                    <a:pt x="243" y="592"/>
                  </a:lnTo>
                  <a:lnTo>
                    <a:pt x="169" y="708"/>
                  </a:lnTo>
                  <a:lnTo>
                    <a:pt x="116" y="834"/>
                  </a:lnTo>
                  <a:lnTo>
                    <a:pt x="63" y="971"/>
                  </a:lnTo>
                  <a:lnTo>
                    <a:pt x="32" y="1109"/>
                  </a:lnTo>
                  <a:lnTo>
                    <a:pt x="11" y="1267"/>
                  </a:lnTo>
                  <a:lnTo>
                    <a:pt x="0" y="1415"/>
                  </a:lnTo>
                  <a:lnTo>
                    <a:pt x="11" y="1573"/>
                  </a:lnTo>
                  <a:lnTo>
                    <a:pt x="32" y="1731"/>
                  </a:lnTo>
                  <a:lnTo>
                    <a:pt x="63" y="1868"/>
                  </a:lnTo>
                  <a:lnTo>
                    <a:pt x="116" y="2005"/>
                  </a:lnTo>
                  <a:lnTo>
                    <a:pt x="169" y="2121"/>
                  </a:lnTo>
                  <a:lnTo>
                    <a:pt x="243" y="2237"/>
                  </a:lnTo>
                  <a:lnTo>
                    <a:pt x="317" y="2343"/>
                  </a:lnTo>
                  <a:lnTo>
                    <a:pt x="412" y="2438"/>
                  </a:lnTo>
                  <a:lnTo>
                    <a:pt x="507" y="2522"/>
                  </a:lnTo>
                  <a:lnTo>
                    <a:pt x="623" y="2596"/>
                  </a:lnTo>
                  <a:lnTo>
                    <a:pt x="739" y="2659"/>
                  </a:lnTo>
                  <a:lnTo>
                    <a:pt x="855" y="2712"/>
                  </a:lnTo>
                  <a:lnTo>
                    <a:pt x="992" y="2754"/>
                  </a:lnTo>
                  <a:lnTo>
                    <a:pt x="1129" y="2776"/>
                  </a:lnTo>
                  <a:lnTo>
                    <a:pt x="1277" y="2797"/>
                  </a:lnTo>
                  <a:lnTo>
                    <a:pt x="1424" y="2807"/>
                  </a:lnTo>
                  <a:lnTo>
                    <a:pt x="1604" y="2797"/>
                  </a:lnTo>
                  <a:lnTo>
                    <a:pt x="1783" y="2776"/>
                  </a:lnTo>
                  <a:lnTo>
                    <a:pt x="1941" y="2733"/>
                  </a:lnTo>
                  <a:lnTo>
                    <a:pt x="2089" y="2670"/>
                  </a:lnTo>
                  <a:lnTo>
                    <a:pt x="2226" y="2596"/>
                  </a:lnTo>
                  <a:lnTo>
                    <a:pt x="2342" y="2501"/>
                  </a:lnTo>
                  <a:lnTo>
                    <a:pt x="2458" y="2396"/>
                  </a:lnTo>
                  <a:lnTo>
                    <a:pt x="2564" y="2280"/>
                  </a:lnTo>
                  <a:lnTo>
                    <a:pt x="2121" y="1921"/>
                  </a:lnTo>
                  <a:lnTo>
                    <a:pt x="2068" y="1995"/>
                  </a:lnTo>
                  <a:lnTo>
                    <a:pt x="1994" y="2069"/>
                  </a:lnTo>
                  <a:lnTo>
                    <a:pt x="1920" y="2121"/>
                  </a:lnTo>
                  <a:lnTo>
                    <a:pt x="1846" y="2174"/>
                  </a:lnTo>
                  <a:lnTo>
                    <a:pt x="1751" y="2216"/>
                  </a:lnTo>
                  <a:lnTo>
                    <a:pt x="1657" y="2237"/>
                  </a:lnTo>
                  <a:lnTo>
                    <a:pt x="1540" y="2259"/>
                  </a:lnTo>
                  <a:lnTo>
                    <a:pt x="1424" y="2259"/>
                  </a:lnTo>
                  <a:lnTo>
                    <a:pt x="1277" y="2248"/>
                  </a:lnTo>
                  <a:lnTo>
                    <a:pt x="1213" y="2237"/>
                  </a:lnTo>
                  <a:lnTo>
                    <a:pt x="1150" y="2216"/>
                  </a:lnTo>
                  <a:lnTo>
                    <a:pt x="1024" y="2153"/>
                  </a:lnTo>
                  <a:lnTo>
                    <a:pt x="907" y="2079"/>
                  </a:lnTo>
                  <a:lnTo>
                    <a:pt x="855" y="2037"/>
                  </a:lnTo>
                  <a:lnTo>
                    <a:pt x="813" y="1984"/>
                  </a:lnTo>
                  <a:lnTo>
                    <a:pt x="770" y="1932"/>
                  </a:lnTo>
                  <a:lnTo>
                    <a:pt x="739" y="1879"/>
                  </a:lnTo>
                  <a:lnTo>
                    <a:pt x="718" y="1815"/>
                  </a:lnTo>
                  <a:lnTo>
                    <a:pt x="686" y="1752"/>
                  </a:lnTo>
                  <a:lnTo>
                    <a:pt x="675" y="1678"/>
                  </a:lnTo>
                  <a:lnTo>
                    <a:pt x="665" y="1615"/>
                  </a:lnTo>
                  <a:lnTo>
                    <a:pt x="2680" y="1615"/>
                  </a:lnTo>
                  <a:lnTo>
                    <a:pt x="2690" y="1520"/>
                  </a:lnTo>
                  <a:lnTo>
                    <a:pt x="2690" y="1436"/>
                  </a:lnTo>
                  <a:lnTo>
                    <a:pt x="2680" y="1267"/>
                  </a:lnTo>
                  <a:lnTo>
                    <a:pt x="2659" y="1098"/>
                  </a:lnTo>
                  <a:lnTo>
                    <a:pt x="2627" y="950"/>
                  </a:lnTo>
                  <a:lnTo>
                    <a:pt x="2585" y="813"/>
                  </a:lnTo>
                  <a:lnTo>
                    <a:pt x="2532" y="676"/>
                  </a:lnTo>
                  <a:lnTo>
                    <a:pt x="2479" y="560"/>
                  </a:lnTo>
                  <a:lnTo>
                    <a:pt x="2406" y="455"/>
                  </a:lnTo>
                  <a:lnTo>
                    <a:pt x="2321" y="360"/>
                  </a:lnTo>
                  <a:lnTo>
                    <a:pt x="2237" y="275"/>
                  </a:lnTo>
                  <a:lnTo>
                    <a:pt x="2131" y="201"/>
                  </a:lnTo>
                  <a:lnTo>
                    <a:pt x="2026" y="138"/>
                  </a:lnTo>
                  <a:lnTo>
                    <a:pt x="1920" y="96"/>
                  </a:lnTo>
                  <a:lnTo>
                    <a:pt x="1794" y="54"/>
                  </a:lnTo>
                  <a:lnTo>
                    <a:pt x="1667" y="22"/>
                  </a:lnTo>
                  <a:lnTo>
                    <a:pt x="1540" y="11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290550" y="2818575"/>
              <a:ext cx="39575" cy="68075"/>
            </a:xfrm>
            <a:custGeom>
              <a:avLst/>
              <a:gdLst/>
              <a:ahLst/>
              <a:cxnLst/>
              <a:rect l="l" t="t" r="r" b="b"/>
              <a:pathLst>
                <a:path w="1583" h="2723" extrusionOk="0">
                  <a:moveTo>
                    <a:pt x="1425" y="1"/>
                  </a:moveTo>
                  <a:lnTo>
                    <a:pt x="1298" y="11"/>
                  </a:lnTo>
                  <a:lnTo>
                    <a:pt x="1171" y="33"/>
                  </a:lnTo>
                  <a:lnTo>
                    <a:pt x="1066" y="85"/>
                  </a:lnTo>
                  <a:lnTo>
                    <a:pt x="960" y="149"/>
                  </a:lnTo>
                  <a:lnTo>
                    <a:pt x="865" y="222"/>
                  </a:lnTo>
                  <a:lnTo>
                    <a:pt x="781" y="307"/>
                  </a:lnTo>
                  <a:lnTo>
                    <a:pt x="707" y="412"/>
                  </a:lnTo>
                  <a:lnTo>
                    <a:pt x="654" y="518"/>
                  </a:lnTo>
                  <a:lnTo>
                    <a:pt x="644" y="518"/>
                  </a:lnTo>
                  <a:lnTo>
                    <a:pt x="644" y="75"/>
                  </a:lnTo>
                  <a:lnTo>
                    <a:pt x="0" y="75"/>
                  </a:lnTo>
                  <a:lnTo>
                    <a:pt x="0" y="2723"/>
                  </a:lnTo>
                  <a:lnTo>
                    <a:pt x="665" y="2723"/>
                  </a:lnTo>
                  <a:lnTo>
                    <a:pt x="665" y="1309"/>
                  </a:lnTo>
                  <a:lnTo>
                    <a:pt x="676" y="1225"/>
                  </a:lnTo>
                  <a:lnTo>
                    <a:pt x="697" y="1119"/>
                  </a:lnTo>
                  <a:lnTo>
                    <a:pt x="739" y="993"/>
                  </a:lnTo>
                  <a:lnTo>
                    <a:pt x="802" y="877"/>
                  </a:lnTo>
                  <a:lnTo>
                    <a:pt x="844" y="824"/>
                  </a:lnTo>
                  <a:lnTo>
                    <a:pt x="887" y="771"/>
                  </a:lnTo>
                  <a:lnTo>
                    <a:pt x="950" y="718"/>
                  </a:lnTo>
                  <a:lnTo>
                    <a:pt x="1013" y="676"/>
                  </a:lnTo>
                  <a:lnTo>
                    <a:pt x="1087" y="644"/>
                  </a:lnTo>
                  <a:lnTo>
                    <a:pt x="1171" y="613"/>
                  </a:lnTo>
                  <a:lnTo>
                    <a:pt x="1266" y="602"/>
                  </a:lnTo>
                  <a:lnTo>
                    <a:pt x="1382" y="592"/>
                  </a:lnTo>
                  <a:lnTo>
                    <a:pt x="1467" y="602"/>
                  </a:lnTo>
                  <a:lnTo>
                    <a:pt x="1583" y="623"/>
                  </a:lnTo>
                  <a:lnTo>
                    <a:pt x="1583" y="22"/>
                  </a:lnTo>
                  <a:lnTo>
                    <a:pt x="1509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3340925" y="2818575"/>
              <a:ext cx="60950" cy="68075"/>
            </a:xfrm>
            <a:custGeom>
              <a:avLst/>
              <a:gdLst/>
              <a:ahLst/>
              <a:cxnLst/>
              <a:rect l="l" t="t" r="r" b="b"/>
              <a:pathLst>
                <a:path w="2438" h="2723" extrusionOk="0">
                  <a:moveTo>
                    <a:pt x="1456" y="1"/>
                  </a:moveTo>
                  <a:lnTo>
                    <a:pt x="1319" y="11"/>
                  </a:lnTo>
                  <a:lnTo>
                    <a:pt x="1182" y="43"/>
                  </a:lnTo>
                  <a:lnTo>
                    <a:pt x="1055" y="85"/>
                  </a:lnTo>
                  <a:lnTo>
                    <a:pt x="950" y="149"/>
                  </a:lnTo>
                  <a:lnTo>
                    <a:pt x="844" y="233"/>
                  </a:lnTo>
                  <a:lnTo>
                    <a:pt x="760" y="317"/>
                  </a:lnTo>
                  <a:lnTo>
                    <a:pt x="686" y="402"/>
                  </a:lnTo>
                  <a:lnTo>
                    <a:pt x="633" y="507"/>
                  </a:lnTo>
                  <a:lnTo>
                    <a:pt x="623" y="507"/>
                  </a:lnTo>
                  <a:lnTo>
                    <a:pt x="623" y="75"/>
                  </a:lnTo>
                  <a:lnTo>
                    <a:pt x="0" y="75"/>
                  </a:lnTo>
                  <a:lnTo>
                    <a:pt x="0" y="2723"/>
                  </a:lnTo>
                  <a:lnTo>
                    <a:pt x="665" y="2723"/>
                  </a:lnTo>
                  <a:lnTo>
                    <a:pt x="665" y="1267"/>
                  </a:lnTo>
                  <a:lnTo>
                    <a:pt x="665" y="1140"/>
                  </a:lnTo>
                  <a:lnTo>
                    <a:pt x="697" y="1003"/>
                  </a:lnTo>
                  <a:lnTo>
                    <a:pt x="749" y="887"/>
                  </a:lnTo>
                  <a:lnTo>
                    <a:pt x="813" y="782"/>
                  </a:lnTo>
                  <a:lnTo>
                    <a:pt x="855" y="729"/>
                  </a:lnTo>
                  <a:lnTo>
                    <a:pt x="897" y="687"/>
                  </a:lnTo>
                  <a:lnTo>
                    <a:pt x="950" y="655"/>
                  </a:lnTo>
                  <a:lnTo>
                    <a:pt x="1003" y="613"/>
                  </a:lnTo>
                  <a:lnTo>
                    <a:pt x="1066" y="592"/>
                  </a:lnTo>
                  <a:lnTo>
                    <a:pt x="1129" y="571"/>
                  </a:lnTo>
                  <a:lnTo>
                    <a:pt x="1203" y="560"/>
                  </a:lnTo>
                  <a:lnTo>
                    <a:pt x="1277" y="550"/>
                  </a:lnTo>
                  <a:lnTo>
                    <a:pt x="1351" y="560"/>
                  </a:lnTo>
                  <a:lnTo>
                    <a:pt x="1425" y="571"/>
                  </a:lnTo>
                  <a:lnTo>
                    <a:pt x="1488" y="592"/>
                  </a:lnTo>
                  <a:lnTo>
                    <a:pt x="1530" y="623"/>
                  </a:lnTo>
                  <a:lnTo>
                    <a:pt x="1583" y="655"/>
                  </a:lnTo>
                  <a:lnTo>
                    <a:pt x="1625" y="697"/>
                  </a:lnTo>
                  <a:lnTo>
                    <a:pt x="1657" y="739"/>
                  </a:lnTo>
                  <a:lnTo>
                    <a:pt x="1688" y="792"/>
                  </a:lnTo>
                  <a:lnTo>
                    <a:pt x="1731" y="898"/>
                  </a:lnTo>
                  <a:lnTo>
                    <a:pt x="1762" y="1014"/>
                  </a:lnTo>
                  <a:lnTo>
                    <a:pt x="1773" y="1140"/>
                  </a:lnTo>
                  <a:lnTo>
                    <a:pt x="1773" y="1256"/>
                  </a:lnTo>
                  <a:lnTo>
                    <a:pt x="1773" y="2723"/>
                  </a:lnTo>
                  <a:lnTo>
                    <a:pt x="2437" y="2723"/>
                  </a:lnTo>
                  <a:lnTo>
                    <a:pt x="2437" y="1066"/>
                  </a:lnTo>
                  <a:lnTo>
                    <a:pt x="2437" y="971"/>
                  </a:lnTo>
                  <a:lnTo>
                    <a:pt x="2427" y="866"/>
                  </a:lnTo>
                  <a:lnTo>
                    <a:pt x="2406" y="771"/>
                  </a:lnTo>
                  <a:lnTo>
                    <a:pt x="2385" y="676"/>
                  </a:lnTo>
                  <a:lnTo>
                    <a:pt x="2353" y="581"/>
                  </a:lnTo>
                  <a:lnTo>
                    <a:pt x="2311" y="497"/>
                  </a:lnTo>
                  <a:lnTo>
                    <a:pt x="2269" y="412"/>
                  </a:lnTo>
                  <a:lnTo>
                    <a:pt x="2205" y="328"/>
                  </a:lnTo>
                  <a:lnTo>
                    <a:pt x="2142" y="265"/>
                  </a:lnTo>
                  <a:lnTo>
                    <a:pt x="2068" y="201"/>
                  </a:lnTo>
                  <a:lnTo>
                    <a:pt x="1994" y="138"/>
                  </a:lnTo>
                  <a:lnTo>
                    <a:pt x="1910" y="96"/>
                  </a:lnTo>
                  <a:lnTo>
                    <a:pt x="1804" y="54"/>
                  </a:lnTo>
                  <a:lnTo>
                    <a:pt x="1699" y="22"/>
                  </a:lnTo>
                  <a:lnTo>
                    <a:pt x="1583" y="11"/>
                  </a:lnTo>
                  <a:lnTo>
                    <a:pt x="145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416350" y="2818575"/>
              <a:ext cx="61475" cy="69925"/>
            </a:xfrm>
            <a:custGeom>
              <a:avLst/>
              <a:gdLst/>
              <a:ahLst/>
              <a:cxnLst/>
              <a:rect l="l" t="t" r="r" b="b"/>
              <a:pathLst>
                <a:path w="2459" h="2797" extrusionOk="0">
                  <a:moveTo>
                    <a:pt x="1826" y="1520"/>
                  </a:moveTo>
                  <a:lnTo>
                    <a:pt x="1826" y="1615"/>
                  </a:lnTo>
                  <a:lnTo>
                    <a:pt x="1815" y="1763"/>
                  </a:lnTo>
                  <a:lnTo>
                    <a:pt x="1805" y="1826"/>
                  </a:lnTo>
                  <a:lnTo>
                    <a:pt x="1783" y="1889"/>
                  </a:lnTo>
                  <a:lnTo>
                    <a:pt x="1762" y="1953"/>
                  </a:lnTo>
                  <a:lnTo>
                    <a:pt x="1731" y="2005"/>
                  </a:lnTo>
                  <a:lnTo>
                    <a:pt x="1689" y="2058"/>
                  </a:lnTo>
                  <a:lnTo>
                    <a:pt x="1646" y="2111"/>
                  </a:lnTo>
                  <a:lnTo>
                    <a:pt x="1604" y="2153"/>
                  </a:lnTo>
                  <a:lnTo>
                    <a:pt x="1551" y="2185"/>
                  </a:lnTo>
                  <a:lnTo>
                    <a:pt x="1499" y="2216"/>
                  </a:lnTo>
                  <a:lnTo>
                    <a:pt x="1435" y="2248"/>
                  </a:lnTo>
                  <a:lnTo>
                    <a:pt x="1361" y="2269"/>
                  </a:lnTo>
                  <a:lnTo>
                    <a:pt x="1288" y="2280"/>
                  </a:lnTo>
                  <a:lnTo>
                    <a:pt x="1129" y="2290"/>
                  </a:lnTo>
                  <a:lnTo>
                    <a:pt x="1045" y="2290"/>
                  </a:lnTo>
                  <a:lnTo>
                    <a:pt x="971" y="2280"/>
                  </a:lnTo>
                  <a:lnTo>
                    <a:pt x="887" y="2248"/>
                  </a:lnTo>
                  <a:lnTo>
                    <a:pt x="813" y="2216"/>
                  </a:lnTo>
                  <a:lnTo>
                    <a:pt x="760" y="2174"/>
                  </a:lnTo>
                  <a:lnTo>
                    <a:pt x="707" y="2121"/>
                  </a:lnTo>
                  <a:lnTo>
                    <a:pt x="676" y="2048"/>
                  </a:lnTo>
                  <a:lnTo>
                    <a:pt x="665" y="1963"/>
                  </a:lnTo>
                  <a:lnTo>
                    <a:pt x="676" y="1889"/>
                  </a:lnTo>
                  <a:lnTo>
                    <a:pt x="697" y="1826"/>
                  </a:lnTo>
                  <a:lnTo>
                    <a:pt x="729" y="1773"/>
                  </a:lnTo>
                  <a:lnTo>
                    <a:pt x="771" y="1721"/>
                  </a:lnTo>
                  <a:lnTo>
                    <a:pt x="823" y="1689"/>
                  </a:lnTo>
                  <a:lnTo>
                    <a:pt x="876" y="1647"/>
                  </a:lnTo>
                  <a:lnTo>
                    <a:pt x="939" y="1615"/>
                  </a:lnTo>
                  <a:lnTo>
                    <a:pt x="1013" y="1594"/>
                  </a:lnTo>
                  <a:lnTo>
                    <a:pt x="1172" y="1552"/>
                  </a:lnTo>
                  <a:lnTo>
                    <a:pt x="1340" y="1531"/>
                  </a:lnTo>
                  <a:lnTo>
                    <a:pt x="1509" y="1520"/>
                  </a:lnTo>
                  <a:close/>
                  <a:moveTo>
                    <a:pt x="1277" y="1"/>
                  </a:moveTo>
                  <a:lnTo>
                    <a:pt x="1119" y="11"/>
                  </a:lnTo>
                  <a:lnTo>
                    <a:pt x="971" y="22"/>
                  </a:lnTo>
                  <a:lnTo>
                    <a:pt x="823" y="64"/>
                  </a:lnTo>
                  <a:lnTo>
                    <a:pt x="676" y="106"/>
                  </a:lnTo>
                  <a:lnTo>
                    <a:pt x="528" y="159"/>
                  </a:lnTo>
                  <a:lnTo>
                    <a:pt x="401" y="233"/>
                  </a:lnTo>
                  <a:lnTo>
                    <a:pt x="275" y="317"/>
                  </a:lnTo>
                  <a:lnTo>
                    <a:pt x="159" y="423"/>
                  </a:lnTo>
                  <a:lnTo>
                    <a:pt x="496" y="824"/>
                  </a:lnTo>
                  <a:lnTo>
                    <a:pt x="560" y="760"/>
                  </a:lnTo>
                  <a:lnTo>
                    <a:pt x="644" y="708"/>
                  </a:lnTo>
                  <a:lnTo>
                    <a:pt x="729" y="655"/>
                  </a:lnTo>
                  <a:lnTo>
                    <a:pt x="813" y="613"/>
                  </a:lnTo>
                  <a:lnTo>
                    <a:pt x="918" y="571"/>
                  </a:lnTo>
                  <a:lnTo>
                    <a:pt x="1013" y="539"/>
                  </a:lnTo>
                  <a:lnTo>
                    <a:pt x="1119" y="528"/>
                  </a:lnTo>
                  <a:lnTo>
                    <a:pt x="1224" y="518"/>
                  </a:lnTo>
                  <a:lnTo>
                    <a:pt x="1340" y="528"/>
                  </a:lnTo>
                  <a:lnTo>
                    <a:pt x="1446" y="550"/>
                  </a:lnTo>
                  <a:lnTo>
                    <a:pt x="1551" y="581"/>
                  </a:lnTo>
                  <a:lnTo>
                    <a:pt x="1646" y="634"/>
                  </a:lnTo>
                  <a:lnTo>
                    <a:pt x="1689" y="666"/>
                  </a:lnTo>
                  <a:lnTo>
                    <a:pt x="1731" y="708"/>
                  </a:lnTo>
                  <a:lnTo>
                    <a:pt x="1752" y="750"/>
                  </a:lnTo>
                  <a:lnTo>
                    <a:pt x="1783" y="792"/>
                  </a:lnTo>
                  <a:lnTo>
                    <a:pt x="1805" y="834"/>
                  </a:lnTo>
                  <a:lnTo>
                    <a:pt x="1815" y="887"/>
                  </a:lnTo>
                  <a:lnTo>
                    <a:pt x="1826" y="1003"/>
                  </a:lnTo>
                  <a:lnTo>
                    <a:pt x="1826" y="1066"/>
                  </a:lnTo>
                  <a:lnTo>
                    <a:pt x="1520" y="1077"/>
                  </a:lnTo>
                  <a:lnTo>
                    <a:pt x="1193" y="1098"/>
                  </a:lnTo>
                  <a:lnTo>
                    <a:pt x="1034" y="1119"/>
                  </a:lnTo>
                  <a:lnTo>
                    <a:pt x="887" y="1151"/>
                  </a:lnTo>
                  <a:lnTo>
                    <a:pt x="739" y="1182"/>
                  </a:lnTo>
                  <a:lnTo>
                    <a:pt x="612" y="1225"/>
                  </a:lnTo>
                  <a:lnTo>
                    <a:pt x="486" y="1277"/>
                  </a:lnTo>
                  <a:lnTo>
                    <a:pt x="370" y="1341"/>
                  </a:lnTo>
                  <a:lnTo>
                    <a:pt x="264" y="1415"/>
                  </a:lnTo>
                  <a:lnTo>
                    <a:pt x="169" y="1499"/>
                  </a:lnTo>
                  <a:lnTo>
                    <a:pt x="138" y="1541"/>
                  </a:lnTo>
                  <a:lnTo>
                    <a:pt x="96" y="1594"/>
                  </a:lnTo>
                  <a:lnTo>
                    <a:pt x="74" y="1647"/>
                  </a:lnTo>
                  <a:lnTo>
                    <a:pt x="43" y="1699"/>
                  </a:lnTo>
                  <a:lnTo>
                    <a:pt x="11" y="1826"/>
                  </a:lnTo>
                  <a:lnTo>
                    <a:pt x="1" y="1974"/>
                  </a:lnTo>
                  <a:lnTo>
                    <a:pt x="11" y="2079"/>
                  </a:lnTo>
                  <a:lnTo>
                    <a:pt x="32" y="2185"/>
                  </a:lnTo>
                  <a:lnTo>
                    <a:pt x="64" y="2280"/>
                  </a:lnTo>
                  <a:lnTo>
                    <a:pt x="106" y="2364"/>
                  </a:lnTo>
                  <a:lnTo>
                    <a:pt x="148" y="2438"/>
                  </a:lnTo>
                  <a:lnTo>
                    <a:pt x="212" y="2501"/>
                  </a:lnTo>
                  <a:lnTo>
                    <a:pt x="275" y="2565"/>
                  </a:lnTo>
                  <a:lnTo>
                    <a:pt x="349" y="2617"/>
                  </a:lnTo>
                  <a:lnTo>
                    <a:pt x="423" y="2659"/>
                  </a:lnTo>
                  <a:lnTo>
                    <a:pt x="496" y="2702"/>
                  </a:lnTo>
                  <a:lnTo>
                    <a:pt x="581" y="2723"/>
                  </a:lnTo>
                  <a:lnTo>
                    <a:pt x="665" y="2754"/>
                  </a:lnTo>
                  <a:lnTo>
                    <a:pt x="834" y="2786"/>
                  </a:lnTo>
                  <a:lnTo>
                    <a:pt x="1003" y="2797"/>
                  </a:lnTo>
                  <a:lnTo>
                    <a:pt x="1140" y="2786"/>
                  </a:lnTo>
                  <a:lnTo>
                    <a:pt x="1267" y="2765"/>
                  </a:lnTo>
                  <a:lnTo>
                    <a:pt x="1383" y="2733"/>
                  </a:lnTo>
                  <a:lnTo>
                    <a:pt x="1499" y="2681"/>
                  </a:lnTo>
                  <a:lnTo>
                    <a:pt x="1604" y="2617"/>
                  </a:lnTo>
                  <a:lnTo>
                    <a:pt x="1689" y="2554"/>
                  </a:lnTo>
                  <a:lnTo>
                    <a:pt x="1762" y="2480"/>
                  </a:lnTo>
                  <a:lnTo>
                    <a:pt x="1826" y="2396"/>
                  </a:lnTo>
                  <a:lnTo>
                    <a:pt x="1836" y="2396"/>
                  </a:lnTo>
                  <a:lnTo>
                    <a:pt x="1836" y="2723"/>
                  </a:lnTo>
                  <a:lnTo>
                    <a:pt x="2459" y="2723"/>
                  </a:lnTo>
                  <a:lnTo>
                    <a:pt x="2459" y="1119"/>
                  </a:lnTo>
                  <a:lnTo>
                    <a:pt x="2448" y="1014"/>
                  </a:lnTo>
                  <a:lnTo>
                    <a:pt x="2448" y="919"/>
                  </a:lnTo>
                  <a:lnTo>
                    <a:pt x="2427" y="813"/>
                  </a:lnTo>
                  <a:lnTo>
                    <a:pt x="2406" y="718"/>
                  </a:lnTo>
                  <a:lnTo>
                    <a:pt x="2374" y="623"/>
                  </a:lnTo>
                  <a:lnTo>
                    <a:pt x="2332" y="528"/>
                  </a:lnTo>
                  <a:lnTo>
                    <a:pt x="2279" y="444"/>
                  </a:lnTo>
                  <a:lnTo>
                    <a:pt x="2216" y="360"/>
                  </a:lnTo>
                  <a:lnTo>
                    <a:pt x="2142" y="286"/>
                  </a:lnTo>
                  <a:lnTo>
                    <a:pt x="2058" y="212"/>
                  </a:lnTo>
                  <a:lnTo>
                    <a:pt x="1963" y="149"/>
                  </a:lnTo>
                  <a:lnTo>
                    <a:pt x="1857" y="96"/>
                  </a:lnTo>
                  <a:lnTo>
                    <a:pt x="1731" y="54"/>
                  </a:lnTo>
                  <a:lnTo>
                    <a:pt x="1594" y="22"/>
                  </a:lnTo>
                  <a:lnTo>
                    <a:pt x="1446" y="11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3497050" y="2818575"/>
              <a:ext cx="103425" cy="68075"/>
            </a:xfrm>
            <a:custGeom>
              <a:avLst/>
              <a:gdLst/>
              <a:ahLst/>
              <a:cxnLst/>
              <a:rect l="l" t="t" r="r" b="b"/>
              <a:pathLst>
                <a:path w="4137" h="2723" extrusionOk="0">
                  <a:moveTo>
                    <a:pt x="1467" y="1"/>
                  </a:moveTo>
                  <a:lnTo>
                    <a:pt x="1309" y="11"/>
                  </a:lnTo>
                  <a:lnTo>
                    <a:pt x="1172" y="43"/>
                  </a:lnTo>
                  <a:lnTo>
                    <a:pt x="1045" y="96"/>
                  </a:lnTo>
                  <a:lnTo>
                    <a:pt x="940" y="159"/>
                  </a:lnTo>
                  <a:lnTo>
                    <a:pt x="845" y="233"/>
                  </a:lnTo>
                  <a:lnTo>
                    <a:pt x="760" y="317"/>
                  </a:lnTo>
                  <a:lnTo>
                    <a:pt x="697" y="402"/>
                  </a:lnTo>
                  <a:lnTo>
                    <a:pt x="644" y="507"/>
                  </a:lnTo>
                  <a:lnTo>
                    <a:pt x="634" y="507"/>
                  </a:lnTo>
                  <a:lnTo>
                    <a:pt x="634" y="75"/>
                  </a:lnTo>
                  <a:lnTo>
                    <a:pt x="1" y="75"/>
                  </a:lnTo>
                  <a:lnTo>
                    <a:pt x="1" y="2723"/>
                  </a:lnTo>
                  <a:lnTo>
                    <a:pt x="665" y="2723"/>
                  </a:lnTo>
                  <a:lnTo>
                    <a:pt x="665" y="1267"/>
                  </a:lnTo>
                  <a:lnTo>
                    <a:pt x="676" y="1140"/>
                  </a:lnTo>
                  <a:lnTo>
                    <a:pt x="697" y="1003"/>
                  </a:lnTo>
                  <a:lnTo>
                    <a:pt x="739" y="887"/>
                  </a:lnTo>
                  <a:lnTo>
                    <a:pt x="803" y="782"/>
                  </a:lnTo>
                  <a:lnTo>
                    <a:pt x="845" y="729"/>
                  </a:lnTo>
                  <a:lnTo>
                    <a:pt x="887" y="687"/>
                  </a:lnTo>
                  <a:lnTo>
                    <a:pt x="929" y="655"/>
                  </a:lnTo>
                  <a:lnTo>
                    <a:pt x="982" y="613"/>
                  </a:lnTo>
                  <a:lnTo>
                    <a:pt x="1045" y="592"/>
                  </a:lnTo>
                  <a:lnTo>
                    <a:pt x="1109" y="571"/>
                  </a:lnTo>
                  <a:lnTo>
                    <a:pt x="1172" y="560"/>
                  </a:lnTo>
                  <a:lnTo>
                    <a:pt x="1246" y="550"/>
                  </a:lnTo>
                  <a:lnTo>
                    <a:pt x="1362" y="560"/>
                  </a:lnTo>
                  <a:lnTo>
                    <a:pt x="1467" y="592"/>
                  </a:lnTo>
                  <a:lnTo>
                    <a:pt x="1509" y="613"/>
                  </a:lnTo>
                  <a:lnTo>
                    <a:pt x="1552" y="644"/>
                  </a:lnTo>
                  <a:lnTo>
                    <a:pt x="1583" y="676"/>
                  </a:lnTo>
                  <a:lnTo>
                    <a:pt x="1615" y="718"/>
                  </a:lnTo>
                  <a:lnTo>
                    <a:pt x="1668" y="803"/>
                  </a:lnTo>
                  <a:lnTo>
                    <a:pt x="1699" y="898"/>
                  </a:lnTo>
                  <a:lnTo>
                    <a:pt x="1731" y="1003"/>
                  </a:lnTo>
                  <a:lnTo>
                    <a:pt x="1731" y="1130"/>
                  </a:lnTo>
                  <a:lnTo>
                    <a:pt x="1731" y="2723"/>
                  </a:lnTo>
                  <a:lnTo>
                    <a:pt x="2396" y="2723"/>
                  </a:lnTo>
                  <a:lnTo>
                    <a:pt x="2396" y="1277"/>
                  </a:lnTo>
                  <a:lnTo>
                    <a:pt x="2406" y="1151"/>
                  </a:lnTo>
                  <a:lnTo>
                    <a:pt x="2427" y="1024"/>
                  </a:lnTo>
                  <a:lnTo>
                    <a:pt x="2469" y="898"/>
                  </a:lnTo>
                  <a:lnTo>
                    <a:pt x="2533" y="792"/>
                  </a:lnTo>
                  <a:lnTo>
                    <a:pt x="2575" y="739"/>
                  </a:lnTo>
                  <a:lnTo>
                    <a:pt x="2617" y="697"/>
                  </a:lnTo>
                  <a:lnTo>
                    <a:pt x="2659" y="655"/>
                  </a:lnTo>
                  <a:lnTo>
                    <a:pt x="2712" y="623"/>
                  </a:lnTo>
                  <a:lnTo>
                    <a:pt x="2775" y="592"/>
                  </a:lnTo>
                  <a:lnTo>
                    <a:pt x="2839" y="571"/>
                  </a:lnTo>
                  <a:lnTo>
                    <a:pt x="2902" y="560"/>
                  </a:lnTo>
                  <a:lnTo>
                    <a:pt x="2986" y="550"/>
                  </a:lnTo>
                  <a:lnTo>
                    <a:pt x="3060" y="560"/>
                  </a:lnTo>
                  <a:lnTo>
                    <a:pt x="3123" y="571"/>
                  </a:lnTo>
                  <a:lnTo>
                    <a:pt x="3187" y="592"/>
                  </a:lnTo>
                  <a:lnTo>
                    <a:pt x="3240" y="623"/>
                  </a:lnTo>
                  <a:lnTo>
                    <a:pt x="3282" y="655"/>
                  </a:lnTo>
                  <a:lnTo>
                    <a:pt x="3324" y="697"/>
                  </a:lnTo>
                  <a:lnTo>
                    <a:pt x="3356" y="739"/>
                  </a:lnTo>
                  <a:lnTo>
                    <a:pt x="3387" y="792"/>
                  </a:lnTo>
                  <a:lnTo>
                    <a:pt x="3440" y="898"/>
                  </a:lnTo>
                  <a:lnTo>
                    <a:pt x="3461" y="1014"/>
                  </a:lnTo>
                  <a:lnTo>
                    <a:pt x="3472" y="1140"/>
                  </a:lnTo>
                  <a:lnTo>
                    <a:pt x="3482" y="1256"/>
                  </a:lnTo>
                  <a:lnTo>
                    <a:pt x="3482" y="2723"/>
                  </a:lnTo>
                  <a:lnTo>
                    <a:pt x="4136" y="2723"/>
                  </a:lnTo>
                  <a:lnTo>
                    <a:pt x="4136" y="1066"/>
                  </a:lnTo>
                  <a:lnTo>
                    <a:pt x="4136" y="971"/>
                  </a:lnTo>
                  <a:lnTo>
                    <a:pt x="4126" y="866"/>
                  </a:lnTo>
                  <a:lnTo>
                    <a:pt x="4105" y="771"/>
                  </a:lnTo>
                  <a:lnTo>
                    <a:pt x="4084" y="676"/>
                  </a:lnTo>
                  <a:lnTo>
                    <a:pt x="4052" y="581"/>
                  </a:lnTo>
                  <a:lnTo>
                    <a:pt x="4010" y="497"/>
                  </a:lnTo>
                  <a:lnTo>
                    <a:pt x="3967" y="412"/>
                  </a:lnTo>
                  <a:lnTo>
                    <a:pt x="3915" y="328"/>
                  </a:lnTo>
                  <a:lnTo>
                    <a:pt x="3851" y="265"/>
                  </a:lnTo>
                  <a:lnTo>
                    <a:pt x="3778" y="201"/>
                  </a:lnTo>
                  <a:lnTo>
                    <a:pt x="3693" y="138"/>
                  </a:lnTo>
                  <a:lnTo>
                    <a:pt x="3609" y="96"/>
                  </a:lnTo>
                  <a:lnTo>
                    <a:pt x="3514" y="54"/>
                  </a:lnTo>
                  <a:lnTo>
                    <a:pt x="3408" y="22"/>
                  </a:lnTo>
                  <a:lnTo>
                    <a:pt x="3292" y="11"/>
                  </a:lnTo>
                  <a:lnTo>
                    <a:pt x="3166" y="1"/>
                  </a:lnTo>
                  <a:lnTo>
                    <a:pt x="3018" y="11"/>
                  </a:lnTo>
                  <a:lnTo>
                    <a:pt x="2881" y="33"/>
                  </a:lnTo>
                  <a:lnTo>
                    <a:pt x="2765" y="75"/>
                  </a:lnTo>
                  <a:lnTo>
                    <a:pt x="2649" y="128"/>
                  </a:lnTo>
                  <a:lnTo>
                    <a:pt x="2543" y="201"/>
                  </a:lnTo>
                  <a:lnTo>
                    <a:pt x="2448" y="286"/>
                  </a:lnTo>
                  <a:lnTo>
                    <a:pt x="2364" y="391"/>
                  </a:lnTo>
                  <a:lnTo>
                    <a:pt x="2290" y="507"/>
                  </a:lnTo>
                  <a:lnTo>
                    <a:pt x="2227" y="391"/>
                  </a:lnTo>
                  <a:lnTo>
                    <a:pt x="2153" y="296"/>
                  </a:lnTo>
                  <a:lnTo>
                    <a:pt x="2069" y="212"/>
                  </a:lnTo>
                  <a:lnTo>
                    <a:pt x="1974" y="138"/>
                  </a:lnTo>
                  <a:lnTo>
                    <a:pt x="1868" y="75"/>
                  </a:lnTo>
                  <a:lnTo>
                    <a:pt x="1741" y="33"/>
                  </a:lnTo>
                  <a:lnTo>
                    <a:pt x="1615" y="11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3616000" y="2818575"/>
              <a:ext cx="67025" cy="70200"/>
            </a:xfrm>
            <a:custGeom>
              <a:avLst/>
              <a:gdLst/>
              <a:ahLst/>
              <a:cxnLst/>
              <a:rect l="l" t="t" r="r" b="b"/>
              <a:pathLst>
                <a:path w="2681" h="2808" extrusionOk="0">
                  <a:moveTo>
                    <a:pt x="1478" y="497"/>
                  </a:moveTo>
                  <a:lnTo>
                    <a:pt x="1552" y="507"/>
                  </a:lnTo>
                  <a:lnTo>
                    <a:pt x="1615" y="528"/>
                  </a:lnTo>
                  <a:lnTo>
                    <a:pt x="1678" y="550"/>
                  </a:lnTo>
                  <a:lnTo>
                    <a:pt x="1731" y="581"/>
                  </a:lnTo>
                  <a:lnTo>
                    <a:pt x="1784" y="613"/>
                  </a:lnTo>
                  <a:lnTo>
                    <a:pt x="1826" y="644"/>
                  </a:lnTo>
                  <a:lnTo>
                    <a:pt x="1868" y="687"/>
                  </a:lnTo>
                  <a:lnTo>
                    <a:pt x="1942" y="782"/>
                  </a:lnTo>
                  <a:lnTo>
                    <a:pt x="1984" y="898"/>
                  </a:lnTo>
                  <a:lnTo>
                    <a:pt x="2016" y="1014"/>
                  </a:lnTo>
                  <a:lnTo>
                    <a:pt x="2016" y="1140"/>
                  </a:lnTo>
                  <a:lnTo>
                    <a:pt x="665" y="1140"/>
                  </a:lnTo>
                  <a:lnTo>
                    <a:pt x="686" y="1003"/>
                  </a:lnTo>
                  <a:lnTo>
                    <a:pt x="708" y="940"/>
                  </a:lnTo>
                  <a:lnTo>
                    <a:pt x="729" y="877"/>
                  </a:lnTo>
                  <a:lnTo>
                    <a:pt x="760" y="824"/>
                  </a:lnTo>
                  <a:lnTo>
                    <a:pt x="802" y="771"/>
                  </a:lnTo>
                  <a:lnTo>
                    <a:pt x="845" y="718"/>
                  </a:lnTo>
                  <a:lnTo>
                    <a:pt x="887" y="676"/>
                  </a:lnTo>
                  <a:lnTo>
                    <a:pt x="1003" y="602"/>
                  </a:lnTo>
                  <a:lnTo>
                    <a:pt x="1119" y="539"/>
                  </a:lnTo>
                  <a:lnTo>
                    <a:pt x="1256" y="507"/>
                  </a:lnTo>
                  <a:lnTo>
                    <a:pt x="1393" y="497"/>
                  </a:lnTo>
                  <a:close/>
                  <a:moveTo>
                    <a:pt x="1404" y="1"/>
                  </a:moveTo>
                  <a:lnTo>
                    <a:pt x="1256" y="11"/>
                  </a:lnTo>
                  <a:lnTo>
                    <a:pt x="1119" y="22"/>
                  </a:lnTo>
                  <a:lnTo>
                    <a:pt x="982" y="54"/>
                  </a:lnTo>
                  <a:lnTo>
                    <a:pt x="845" y="106"/>
                  </a:lnTo>
                  <a:lnTo>
                    <a:pt x="729" y="159"/>
                  </a:lnTo>
                  <a:lnTo>
                    <a:pt x="613" y="222"/>
                  </a:lnTo>
                  <a:lnTo>
                    <a:pt x="497" y="307"/>
                  </a:lnTo>
                  <a:lnTo>
                    <a:pt x="402" y="391"/>
                  </a:lnTo>
                  <a:lnTo>
                    <a:pt x="317" y="486"/>
                  </a:lnTo>
                  <a:lnTo>
                    <a:pt x="233" y="592"/>
                  </a:lnTo>
                  <a:lnTo>
                    <a:pt x="169" y="708"/>
                  </a:lnTo>
                  <a:lnTo>
                    <a:pt x="106" y="834"/>
                  </a:lnTo>
                  <a:lnTo>
                    <a:pt x="64" y="971"/>
                  </a:lnTo>
                  <a:lnTo>
                    <a:pt x="32" y="1109"/>
                  </a:lnTo>
                  <a:lnTo>
                    <a:pt x="11" y="1267"/>
                  </a:lnTo>
                  <a:lnTo>
                    <a:pt x="1" y="1415"/>
                  </a:lnTo>
                  <a:lnTo>
                    <a:pt x="11" y="1573"/>
                  </a:lnTo>
                  <a:lnTo>
                    <a:pt x="32" y="1731"/>
                  </a:lnTo>
                  <a:lnTo>
                    <a:pt x="64" y="1868"/>
                  </a:lnTo>
                  <a:lnTo>
                    <a:pt x="106" y="2005"/>
                  </a:lnTo>
                  <a:lnTo>
                    <a:pt x="169" y="2121"/>
                  </a:lnTo>
                  <a:lnTo>
                    <a:pt x="233" y="2237"/>
                  </a:lnTo>
                  <a:lnTo>
                    <a:pt x="317" y="2343"/>
                  </a:lnTo>
                  <a:lnTo>
                    <a:pt x="402" y="2438"/>
                  </a:lnTo>
                  <a:lnTo>
                    <a:pt x="507" y="2522"/>
                  </a:lnTo>
                  <a:lnTo>
                    <a:pt x="613" y="2596"/>
                  </a:lnTo>
                  <a:lnTo>
                    <a:pt x="729" y="2659"/>
                  </a:lnTo>
                  <a:lnTo>
                    <a:pt x="855" y="2712"/>
                  </a:lnTo>
                  <a:lnTo>
                    <a:pt x="992" y="2754"/>
                  </a:lnTo>
                  <a:lnTo>
                    <a:pt x="1130" y="2776"/>
                  </a:lnTo>
                  <a:lnTo>
                    <a:pt x="1277" y="2797"/>
                  </a:lnTo>
                  <a:lnTo>
                    <a:pt x="1425" y="2807"/>
                  </a:lnTo>
                  <a:lnTo>
                    <a:pt x="1604" y="2797"/>
                  </a:lnTo>
                  <a:lnTo>
                    <a:pt x="1773" y="2776"/>
                  </a:lnTo>
                  <a:lnTo>
                    <a:pt x="1931" y="2733"/>
                  </a:lnTo>
                  <a:lnTo>
                    <a:pt x="2079" y="2670"/>
                  </a:lnTo>
                  <a:lnTo>
                    <a:pt x="2216" y="2596"/>
                  </a:lnTo>
                  <a:lnTo>
                    <a:pt x="2343" y="2501"/>
                  </a:lnTo>
                  <a:lnTo>
                    <a:pt x="2459" y="2396"/>
                  </a:lnTo>
                  <a:lnTo>
                    <a:pt x="2564" y="2280"/>
                  </a:lnTo>
                  <a:lnTo>
                    <a:pt x="2121" y="1921"/>
                  </a:lnTo>
                  <a:lnTo>
                    <a:pt x="2058" y="1995"/>
                  </a:lnTo>
                  <a:lnTo>
                    <a:pt x="1995" y="2069"/>
                  </a:lnTo>
                  <a:lnTo>
                    <a:pt x="1921" y="2121"/>
                  </a:lnTo>
                  <a:lnTo>
                    <a:pt x="1836" y="2174"/>
                  </a:lnTo>
                  <a:lnTo>
                    <a:pt x="1752" y="2216"/>
                  </a:lnTo>
                  <a:lnTo>
                    <a:pt x="1646" y="2237"/>
                  </a:lnTo>
                  <a:lnTo>
                    <a:pt x="1541" y="2259"/>
                  </a:lnTo>
                  <a:lnTo>
                    <a:pt x="1414" y="2259"/>
                  </a:lnTo>
                  <a:lnTo>
                    <a:pt x="1277" y="2248"/>
                  </a:lnTo>
                  <a:lnTo>
                    <a:pt x="1214" y="2237"/>
                  </a:lnTo>
                  <a:lnTo>
                    <a:pt x="1140" y="2216"/>
                  </a:lnTo>
                  <a:lnTo>
                    <a:pt x="1013" y="2153"/>
                  </a:lnTo>
                  <a:lnTo>
                    <a:pt x="908" y="2079"/>
                  </a:lnTo>
                  <a:lnTo>
                    <a:pt x="855" y="2037"/>
                  </a:lnTo>
                  <a:lnTo>
                    <a:pt x="813" y="1984"/>
                  </a:lnTo>
                  <a:lnTo>
                    <a:pt x="771" y="1932"/>
                  </a:lnTo>
                  <a:lnTo>
                    <a:pt x="739" y="1879"/>
                  </a:lnTo>
                  <a:lnTo>
                    <a:pt x="708" y="1815"/>
                  </a:lnTo>
                  <a:lnTo>
                    <a:pt x="686" y="1752"/>
                  </a:lnTo>
                  <a:lnTo>
                    <a:pt x="676" y="1678"/>
                  </a:lnTo>
                  <a:lnTo>
                    <a:pt x="665" y="1615"/>
                  </a:lnTo>
                  <a:lnTo>
                    <a:pt x="2680" y="1615"/>
                  </a:lnTo>
                  <a:lnTo>
                    <a:pt x="2680" y="1520"/>
                  </a:lnTo>
                  <a:lnTo>
                    <a:pt x="2680" y="1436"/>
                  </a:lnTo>
                  <a:lnTo>
                    <a:pt x="2680" y="1267"/>
                  </a:lnTo>
                  <a:lnTo>
                    <a:pt x="2659" y="1098"/>
                  </a:lnTo>
                  <a:lnTo>
                    <a:pt x="2628" y="950"/>
                  </a:lnTo>
                  <a:lnTo>
                    <a:pt x="2585" y="813"/>
                  </a:lnTo>
                  <a:lnTo>
                    <a:pt x="2533" y="676"/>
                  </a:lnTo>
                  <a:lnTo>
                    <a:pt x="2469" y="560"/>
                  </a:lnTo>
                  <a:lnTo>
                    <a:pt x="2395" y="455"/>
                  </a:lnTo>
                  <a:lnTo>
                    <a:pt x="2322" y="360"/>
                  </a:lnTo>
                  <a:lnTo>
                    <a:pt x="2227" y="275"/>
                  </a:lnTo>
                  <a:lnTo>
                    <a:pt x="2132" y="201"/>
                  </a:lnTo>
                  <a:lnTo>
                    <a:pt x="2026" y="138"/>
                  </a:lnTo>
                  <a:lnTo>
                    <a:pt x="1910" y="96"/>
                  </a:lnTo>
                  <a:lnTo>
                    <a:pt x="1794" y="54"/>
                  </a:lnTo>
                  <a:lnTo>
                    <a:pt x="1668" y="22"/>
                  </a:lnTo>
                  <a:lnTo>
                    <a:pt x="1541" y="11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2974850" y="3023250"/>
              <a:ext cx="1725950" cy="203900"/>
            </a:xfrm>
            <a:custGeom>
              <a:avLst/>
              <a:gdLst/>
              <a:ahLst/>
              <a:cxnLst/>
              <a:rect l="l" t="t" r="r" b="b"/>
              <a:pathLst>
                <a:path w="69038" h="8156" extrusionOk="0">
                  <a:moveTo>
                    <a:pt x="0" y="1"/>
                  </a:moveTo>
                  <a:lnTo>
                    <a:pt x="0" y="8156"/>
                  </a:lnTo>
                  <a:lnTo>
                    <a:pt x="69038" y="8156"/>
                  </a:lnTo>
                  <a:lnTo>
                    <a:pt x="690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3079300" y="3106325"/>
              <a:ext cx="48275" cy="48025"/>
            </a:xfrm>
            <a:custGeom>
              <a:avLst/>
              <a:gdLst/>
              <a:ahLst/>
              <a:cxnLst/>
              <a:rect l="l" t="t" r="r" b="b"/>
              <a:pathLst>
                <a:path w="1931" h="1921" extrusionOk="0">
                  <a:moveTo>
                    <a:pt x="876" y="1"/>
                  </a:moveTo>
                  <a:lnTo>
                    <a:pt x="781" y="11"/>
                  </a:lnTo>
                  <a:lnTo>
                    <a:pt x="696" y="43"/>
                  </a:lnTo>
                  <a:lnTo>
                    <a:pt x="601" y="64"/>
                  </a:lnTo>
                  <a:lnTo>
                    <a:pt x="517" y="106"/>
                  </a:lnTo>
                  <a:lnTo>
                    <a:pt x="433" y="159"/>
                  </a:lnTo>
                  <a:lnTo>
                    <a:pt x="359" y="21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58" y="433"/>
                  </a:lnTo>
                  <a:lnTo>
                    <a:pt x="116" y="518"/>
                  </a:lnTo>
                  <a:lnTo>
                    <a:pt x="74" y="602"/>
                  </a:lnTo>
                  <a:lnTo>
                    <a:pt x="42" y="686"/>
                  </a:lnTo>
                  <a:lnTo>
                    <a:pt x="21" y="781"/>
                  </a:lnTo>
                  <a:lnTo>
                    <a:pt x="11" y="866"/>
                  </a:lnTo>
                  <a:lnTo>
                    <a:pt x="0" y="961"/>
                  </a:lnTo>
                  <a:lnTo>
                    <a:pt x="11" y="1056"/>
                  </a:lnTo>
                  <a:lnTo>
                    <a:pt x="21" y="1140"/>
                  </a:lnTo>
                  <a:lnTo>
                    <a:pt x="42" y="1235"/>
                  </a:lnTo>
                  <a:lnTo>
                    <a:pt x="74" y="1319"/>
                  </a:lnTo>
                  <a:lnTo>
                    <a:pt x="116" y="1404"/>
                  </a:lnTo>
                  <a:lnTo>
                    <a:pt x="158" y="1488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59" y="1710"/>
                  </a:lnTo>
                  <a:lnTo>
                    <a:pt x="433" y="1763"/>
                  </a:lnTo>
                  <a:lnTo>
                    <a:pt x="517" y="1815"/>
                  </a:lnTo>
                  <a:lnTo>
                    <a:pt x="601" y="1857"/>
                  </a:lnTo>
                  <a:lnTo>
                    <a:pt x="696" y="1879"/>
                  </a:lnTo>
                  <a:lnTo>
                    <a:pt x="781" y="1910"/>
                  </a:lnTo>
                  <a:lnTo>
                    <a:pt x="876" y="1921"/>
                  </a:lnTo>
                  <a:lnTo>
                    <a:pt x="1055" y="1921"/>
                  </a:lnTo>
                  <a:lnTo>
                    <a:pt x="1150" y="1910"/>
                  </a:lnTo>
                  <a:lnTo>
                    <a:pt x="1245" y="1879"/>
                  </a:lnTo>
                  <a:lnTo>
                    <a:pt x="1329" y="1857"/>
                  </a:lnTo>
                  <a:lnTo>
                    <a:pt x="1414" y="1815"/>
                  </a:lnTo>
                  <a:lnTo>
                    <a:pt x="1498" y="1763"/>
                  </a:lnTo>
                  <a:lnTo>
                    <a:pt x="1572" y="1710"/>
                  </a:lnTo>
                  <a:lnTo>
                    <a:pt x="1646" y="1646"/>
                  </a:lnTo>
                  <a:lnTo>
                    <a:pt x="1709" y="1573"/>
                  </a:lnTo>
                  <a:lnTo>
                    <a:pt x="1772" y="1488"/>
                  </a:lnTo>
                  <a:lnTo>
                    <a:pt x="1815" y="1404"/>
                  </a:lnTo>
                  <a:lnTo>
                    <a:pt x="1857" y="1319"/>
                  </a:lnTo>
                  <a:lnTo>
                    <a:pt x="1888" y="1235"/>
                  </a:lnTo>
                  <a:lnTo>
                    <a:pt x="1910" y="1140"/>
                  </a:lnTo>
                  <a:lnTo>
                    <a:pt x="1920" y="1056"/>
                  </a:lnTo>
                  <a:lnTo>
                    <a:pt x="1931" y="961"/>
                  </a:lnTo>
                  <a:lnTo>
                    <a:pt x="1920" y="866"/>
                  </a:lnTo>
                  <a:lnTo>
                    <a:pt x="1910" y="781"/>
                  </a:lnTo>
                  <a:lnTo>
                    <a:pt x="1888" y="686"/>
                  </a:lnTo>
                  <a:lnTo>
                    <a:pt x="1857" y="602"/>
                  </a:lnTo>
                  <a:lnTo>
                    <a:pt x="1815" y="518"/>
                  </a:lnTo>
                  <a:lnTo>
                    <a:pt x="1772" y="433"/>
                  </a:lnTo>
                  <a:lnTo>
                    <a:pt x="1709" y="349"/>
                  </a:lnTo>
                  <a:lnTo>
                    <a:pt x="1646" y="275"/>
                  </a:lnTo>
                  <a:lnTo>
                    <a:pt x="1572" y="212"/>
                  </a:lnTo>
                  <a:lnTo>
                    <a:pt x="1498" y="159"/>
                  </a:lnTo>
                  <a:lnTo>
                    <a:pt x="1414" y="106"/>
                  </a:lnTo>
                  <a:lnTo>
                    <a:pt x="1329" y="64"/>
                  </a:lnTo>
                  <a:lnTo>
                    <a:pt x="1245" y="43"/>
                  </a:lnTo>
                  <a:lnTo>
                    <a:pt x="1150" y="11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3170025" y="3106325"/>
              <a:ext cx="48025" cy="48025"/>
            </a:xfrm>
            <a:custGeom>
              <a:avLst/>
              <a:gdLst/>
              <a:ahLst/>
              <a:cxnLst/>
              <a:rect l="l" t="t" r="r" b="b"/>
              <a:pathLst>
                <a:path w="1921" h="1921" extrusionOk="0">
                  <a:moveTo>
                    <a:pt x="865" y="1"/>
                  </a:moveTo>
                  <a:lnTo>
                    <a:pt x="770" y="22"/>
                  </a:lnTo>
                  <a:lnTo>
                    <a:pt x="675" y="43"/>
                  </a:lnTo>
                  <a:lnTo>
                    <a:pt x="591" y="75"/>
                  </a:lnTo>
                  <a:lnTo>
                    <a:pt x="507" y="117"/>
                  </a:lnTo>
                  <a:lnTo>
                    <a:pt x="422" y="159"/>
                  </a:lnTo>
                  <a:lnTo>
                    <a:pt x="348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6" y="507"/>
                  </a:lnTo>
                  <a:lnTo>
                    <a:pt x="74" y="581"/>
                  </a:lnTo>
                  <a:lnTo>
                    <a:pt x="42" y="676"/>
                  </a:lnTo>
                  <a:lnTo>
                    <a:pt x="21" y="771"/>
                  </a:lnTo>
                  <a:lnTo>
                    <a:pt x="0" y="866"/>
                  </a:lnTo>
                  <a:lnTo>
                    <a:pt x="0" y="961"/>
                  </a:lnTo>
                  <a:lnTo>
                    <a:pt x="0" y="1056"/>
                  </a:lnTo>
                  <a:lnTo>
                    <a:pt x="21" y="1151"/>
                  </a:lnTo>
                  <a:lnTo>
                    <a:pt x="42" y="1246"/>
                  </a:lnTo>
                  <a:lnTo>
                    <a:pt x="74" y="1341"/>
                  </a:lnTo>
                  <a:lnTo>
                    <a:pt x="116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48" y="1699"/>
                  </a:lnTo>
                  <a:lnTo>
                    <a:pt x="422" y="1763"/>
                  </a:lnTo>
                  <a:lnTo>
                    <a:pt x="507" y="1805"/>
                  </a:lnTo>
                  <a:lnTo>
                    <a:pt x="591" y="1847"/>
                  </a:lnTo>
                  <a:lnTo>
                    <a:pt x="675" y="1879"/>
                  </a:lnTo>
                  <a:lnTo>
                    <a:pt x="770" y="1900"/>
                  </a:lnTo>
                  <a:lnTo>
                    <a:pt x="865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45" y="1879"/>
                  </a:lnTo>
                  <a:lnTo>
                    <a:pt x="1340" y="1847"/>
                  </a:lnTo>
                  <a:lnTo>
                    <a:pt x="1424" y="1805"/>
                  </a:lnTo>
                  <a:lnTo>
                    <a:pt x="1498" y="1763"/>
                  </a:lnTo>
                  <a:lnTo>
                    <a:pt x="1572" y="1699"/>
                  </a:lnTo>
                  <a:lnTo>
                    <a:pt x="1646" y="1646"/>
                  </a:lnTo>
                  <a:lnTo>
                    <a:pt x="1709" y="1573"/>
                  </a:lnTo>
                  <a:lnTo>
                    <a:pt x="1762" y="1499"/>
                  </a:lnTo>
                  <a:lnTo>
                    <a:pt x="1804" y="1414"/>
                  </a:lnTo>
                  <a:lnTo>
                    <a:pt x="1846" y="1341"/>
                  </a:lnTo>
                  <a:lnTo>
                    <a:pt x="1878" y="1246"/>
                  </a:lnTo>
                  <a:lnTo>
                    <a:pt x="1910" y="1151"/>
                  </a:lnTo>
                  <a:lnTo>
                    <a:pt x="1920" y="1056"/>
                  </a:lnTo>
                  <a:lnTo>
                    <a:pt x="1920" y="961"/>
                  </a:lnTo>
                  <a:lnTo>
                    <a:pt x="1920" y="866"/>
                  </a:lnTo>
                  <a:lnTo>
                    <a:pt x="1910" y="771"/>
                  </a:lnTo>
                  <a:lnTo>
                    <a:pt x="1878" y="676"/>
                  </a:lnTo>
                  <a:lnTo>
                    <a:pt x="1846" y="581"/>
                  </a:lnTo>
                  <a:lnTo>
                    <a:pt x="1804" y="507"/>
                  </a:lnTo>
                  <a:lnTo>
                    <a:pt x="1762" y="423"/>
                  </a:lnTo>
                  <a:lnTo>
                    <a:pt x="1709" y="349"/>
                  </a:lnTo>
                  <a:lnTo>
                    <a:pt x="1646" y="275"/>
                  </a:lnTo>
                  <a:lnTo>
                    <a:pt x="1572" y="222"/>
                  </a:lnTo>
                  <a:lnTo>
                    <a:pt x="1498" y="159"/>
                  </a:lnTo>
                  <a:lnTo>
                    <a:pt x="1424" y="117"/>
                  </a:lnTo>
                  <a:lnTo>
                    <a:pt x="1340" y="75"/>
                  </a:lnTo>
                  <a:lnTo>
                    <a:pt x="1245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3260750" y="3106325"/>
              <a:ext cx="48025" cy="48025"/>
            </a:xfrm>
            <a:custGeom>
              <a:avLst/>
              <a:gdLst/>
              <a:ahLst/>
              <a:cxnLst/>
              <a:rect l="l" t="t" r="r" b="b"/>
              <a:pathLst>
                <a:path w="1921" h="1921" extrusionOk="0">
                  <a:moveTo>
                    <a:pt x="865" y="1"/>
                  </a:moveTo>
                  <a:lnTo>
                    <a:pt x="770" y="22"/>
                  </a:lnTo>
                  <a:lnTo>
                    <a:pt x="675" y="43"/>
                  </a:lnTo>
                  <a:lnTo>
                    <a:pt x="580" y="75"/>
                  </a:lnTo>
                  <a:lnTo>
                    <a:pt x="496" y="117"/>
                  </a:lnTo>
                  <a:lnTo>
                    <a:pt x="422" y="159"/>
                  </a:lnTo>
                  <a:lnTo>
                    <a:pt x="348" y="222"/>
                  </a:lnTo>
                  <a:lnTo>
                    <a:pt x="275" y="275"/>
                  </a:lnTo>
                  <a:lnTo>
                    <a:pt x="211" y="349"/>
                  </a:lnTo>
                  <a:lnTo>
                    <a:pt x="158" y="423"/>
                  </a:lnTo>
                  <a:lnTo>
                    <a:pt x="116" y="507"/>
                  </a:lnTo>
                  <a:lnTo>
                    <a:pt x="74" y="581"/>
                  </a:lnTo>
                  <a:lnTo>
                    <a:pt x="42" y="676"/>
                  </a:lnTo>
                  <a:lnTo>
                    <a:pt x="21" y="771"/>
                  </a:lnTo>
                  <a:lnTo>
                    <a:pt x="0" y="866"/>
                  </a:lnTo>
                  <a:lnTo>
                    <a:pt x="0" y="961"/>
                  </a:lnTo>
                  <a:lnTo>
                    <a:pt x="0" y="1056"/>
                  </a:lnTo>
                  <a:lnTo>
                    <a:pt x="21" y="1151"/>
                  </a:lnTo>
                  <a:lnTo>
                    <a:pt x="42" y="1246"/>
                  </a:lnTo>
                  <a:lnTo>
                    <a:pt x="74" y="1341"/>
                  </a:lnTo>
                  <a:lnTo>
                    <a:pt x="116" y="1414"/>
                  </a:lnTo>
                  <a:lnTo>
                    <a:pt x="158" y="1499"/>
                  </a:lnTo>
                  <a:lnTo>
                    <a:pt x="211" y="1573"/>
                  </a:lnTo>
                  <a:lnTo>
                    <a:pt x="275" y="1646"/>
                  </a:lnTo>
                  <a:lnTo>
                    <a:pt x="348" y="1699"/>
                  </a:lnTo>
                  <a:lnTo>
                    <a:pt x="422" y="1763"/>
                  </a:lnTo>
                  <a:lnTo>
                    <a:pt x="496" y="1805"/>
                  </a:lnTo>
                  <a:lnTo>
                    <a:pt x="580" y="1847"/>
                  </a:lnTo>
                  <a:lnTo>
                    <a:pt x="675" y="1879"/>
                  </a:lnTo>
                  <a:lnTo>
                    <a:pt x="770" y="1900"/>
                  </a:lnTo>
                  <a:lnTo>
                    <a:pt x="865" y="1921"/>
                  </a:lnTo>
                  <a:lnTo>
                    <a:pt x="1055" y="1921"/>
                  </a:lnTo>
                  <a:lnTo>
                    <a:pt x="1150" y="1900"/>
                  </a:lnTo>
                  <a:lnTo>
                    <a:pt x="1245" y="1879"/>
                  </a:lnTo>
                  <a:lnTo>
                    <a:pt x="1330" y="1847"/>
                  </a:lnTo>
                  <a:lnTo>
                    <a:pt x="1414" y="1805"/>
                  </a:lnTo>
                  <a:lnTo>
                    <a:pt x="1498" y="1763"/>
                  </a:lnTo>
                  <a:lnTo>
                    <a:pt x="1572" y="1699"/>
                  </a:lnTo>
                  <a:lnTo>
                    <a:pt x="1635" y="1646"/>
                  </a:lnTo>
                  <a:lnTo>
                    <a:pt x="1699" y="1573"/>
                  </a:lnTo>
                  <a:lnTo>
                    <a:pt x="1762" y="1499"/>
                  </a:lnTo>
                  <a:lnTo>
                    <a:pt x="1804" y="1414"/>
                  </a:lnTo>
                  <a:lnTo>
                    <a:pt x="1846" y="1341"/>
                  </a:lnTo>
                  <a:lnTo>
                    <a:pt x="1878" y="1246"/>
                  </a:lnTo>
                  <a:lnTo>
                    <a:pt x="1899" y="1151"/>
                  </a:lnTo>
                  <a:lnTo>
                    <a:pt x="1920" y="1056"/>
                  </a:lnTo>
                  <a:lnTo>
                    <a:pt x="1920" y="961"/>
                  </a:lnTo>
                  <a:lnTo>
                    <a:pt x="1920" y="866"/>
                  </a:lnTo>
                  <a:lnTo>
                    <a:pt x="1899" y="771"/>
                  </a:lnTo>
                  <a:lnTo>
                    <a:pt x="1878" y="676"/>
                  </a:lnTo>
                  <a:lnTo>
                    <a:pt x="1846" y="581"/>
                  </a:lnTo>
                  <a:lnTo>
                    <a:pt x="1804" y="507"/>
                  </a:lnTo>
                  <a:lnTo>
                    <a:pt x="1762" y="423"/>
                  </a:lnTo>
                  <a:lnTo>
                    <a:pt x="1699" y="349"/>
                  </a:lnTo>
                  <a:lnTo>
                    <a:pt x="1635" y="275"/>
                  </a:lnTo>
                  <a:lnTo>
                    <a:pt x="1572" y="222"/>
                  </a:lnTo>
                  <a:lnTo>
                    <a:pt x="1498" y="159"/>
                  </a:lnTo>
                  <a:lnTo>
                    <a:pt x="1414" y="117"/>
                  </a:lnTo>
                  <a:lnTo>
                    <a:pt x="1330" y="75"/>
                  </a:lnTo>
                  <a:lnTo>
                    <a:pt x="1245" y="43"/>
                  </a:lnTo>
                  <a:lnTo>
                    <a:pt x="1150" y="22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3351200" y="3106325"/>
              <a:ext cx="48300" cy="48025"/>
            </a:xfrm>
            <a:custGeom>
              <a:avLst/>
              <a:gdLst/>
              <a:ahLst/>
              <a:cxnLst/>
              <a:rect l="l" t="t" r="r" b="b"/>
              <a:pathLst>
                <a:path w="1932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92" y="75"/>
                  </a:lnTo>
                  <a:lnTo>
                    <a:pt x="507" y="117"/>
                  </a:lnTo>
                  <a:lnTo>
                    <a:pt x="433" y="159"/>
                  </a:lnTo>
                  <a:lnTo>
                    <a:pt x="359" y="222"/>
                  </a:lnTo>
                  <a:lnTo>
                    <a:pt x="286" y="275"/>
                  </a:lnTo>
                  <a:lnTo>
                    <a:pt x="222" y="349"/>
                  </a:lnTo>
                  <a:lnTo>
                    <a:pt x="170" y="423"/>
                  </a:lnTo>
                  <a:lnTo>
                    <a:pt x="117" y="507"/>
                  </a:lnTo>
                  <a:lnTo>
                    <a:pt x="85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1" y="866"/>
                  </a:lnTo>
                  <a:lnTo>
                    <a:pt x="1" y="961"/>
                  </a:lnTo>
                  <a:lnTo>
                    <a:pt x="1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85" y="1341"/>
                  </a:lnTo>
                  <a:lnTo>
                    <a:pt x="117" y="1414"/>
                  </a:lnTo>
                  <a:lnTo>
                    <a:pt x="170" y="1499"/>
                  </a:lnTo>
                  <a:lnTo>
                    <a:pt x="222" y="1573"/>
                  </a:lnTo>
                  <a:lnTo>
                    <a:pt x="286" y="1646"/>
                  </a:lnTo>
                  <a:lnTo>
                    <a:pt x="359" y="1699"/>
                  </a:lnTo>
                  <a:lnTo>
                    <a:pt x="433" y="1763"/>
                  </a:lnTo>
                  <a:lnTo>
                    <a:pt x="507" y="1805"/>
                  </a:lnTo>
                  <a:lnTo>
                    <a:pt x="592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56" y="1879"/>
                  </a:lnTo>
                  <a:lnTo>
                    <a:pt x="1341" y="1847"/>
                  </a:lnTo>
                  <a:lnTo>
                    <a:pt x="1425" y="1805"/>
                  </a:lnTo>
                  <a:lnTo>
                    <a:pt x="1509" y="1763"/>
                  </a:lnTo>
                  <a:lnTo>
                    <a:pt x="1583" y="1699"/>
                  </a:lnTo>
                  <a:lnTo>
                    <a:pt x="1647" y="1646"/>
                  </a:lnTo>
                  <a:lnTo>
                    <a:pt x="1710" y="1573"/>
                  </a:lnTo>
                  <a:lnTo>
                    <a:pt x="1763" y="1499"/>
                  </a:lnTo>
                  <a:lnTo>
                    <a:pt x="1815" y="1414"/>
                  </a:lnTo>
                  <a:lnTo>
                    <a:pt x="1858" y="1341"/>
                  </a:lnTo>
                  <a:lnTo>
                    <a:pt x="1889" y="1246"/>
                  </a:lnTo>
                  <a:lnTo>
                    <a:pt x="1910" y="1151"/>
                  </a:lnTo>
                  <a:lnTo>
                    <a:pt x="1921" y="1056"/>
                  </a:lnTo>
                  <a:lnTo>
                    <a:pt x="1931" y="961"/>
                  </a:lnTo>
                  <a:lnTo>
                    <a:pt x="1921" y="866"/>
                  </a:lnTo>
                  <a:lnTo>
                    <a:pt x="1910" y="771"/>
                  </a:lnTo>
                  <a:lnTo>
                    <a:pt x="1889" y="676"/>
                  </a:lnTo>
                  <a:lnTo>
                    <a:pt x="1858" y="581"/>
                  </a:lnTo>
                  <a:lnTo>
                    <a:pt x="1815" y="507"/>
                  </a:lnTo>
                  <a:lnTo>
                    <a:pt x="1763" y="423"/>
                  </a:lnTo>
                  <a:lnTo>
                    <a:pt x="1710" y="349"/>
                  </a:lnTo>
                  <a:lnTo>
                    <a:pt x="1647" y="275"/>
                  </a:lnTo>
                  <a:lnTo>
                    <a:pt x="1583" y="222"/>
                  </a:lnTo>
                  <a:lnTo>
                    <a:pt x="1509" y="159"/>
                  </a:lnTo>
                  <a:lnTo>
                    <a:pt x="1425" y="117"/>
                  </a:lnTo>
                  <a:lnTo>
                    <a:pt x="1341" y="75"/>
                  </a:lnTo>
                  <a:lnTo>
                    <a:pt x="1256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3441925" y="3106325"/>
              <a:ext cx="48025" cy="48025"/>
            </a:xfrm>
            <a:custGeom>
              <a:avLst/>
              <a:gdLst/>
              <a:ahLst/>
              <a:cxnLst/>
              <a:rect l="l" t="t" r="r" b="b"/>
              <a:pathLst>
                <a:path w="1921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92" y="75"/>
                  </a:lnTo>
                  <a:lnTo>
                    <a:pt x="507" y="117"/>
                  </a:lnTo>
                  <a:lnTo>
                    <a:pt x="423" y="159"/>
                  </a:lnTo>
                  <a:lnTo>
                    <a:pt x="349" y="222"/>
                  </a:lnTo>
                  <a:lnTo>
                    <a:pt x="286" y="275"/>
                  </a:lnTo>
                  <a:lnTo>
                    <a:pt x="222" y="349"/>
                  </a:lnTo>
                  <a:lnTo>
                    <a:pt x="170" y="423"/>
                  </a:lnTo>
                  <a:lnTo>
                    <a:pt x="117" y="507"/>
                  </a:lnTo>
                  <a:lnTo>
                    <a:pt x="75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" y="866"/>
                  </a:lnTo>
                  <a:lnTo>
                    <a:pt x="1" y="961"/>
                  </a:lnTo>
                  <a:lnTo>
                    <a:pt x="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75" y="1341"/>
                  </a:lnTo>
                  <a:lnTo>
                    <a:pt x="117" y="1414"/>
                  </a:lnTo>
                  <a:lnTo>
                    <a:pt x="170" y="1499"/>
                  </a:lnTo>
                  <a:lnTo>
                    <a:pt x="222" y="1573"/>
                  </a:lnTo>
                  <a:lnTo>
                    <a:pt x="286" y="1646"/>
                  </a:lnTo>
                  <a:lnTo>
                    <a:pt x="349" y="1699"/>
                  </a:lnTo>
                  <a:lnTo>
                    <a:pt x="423" y="1763"/>
                  </a:lnTo>
                  <a:lnTo>
                    <a:pt x="507" y="1805"/>
                  </a:lnTo>
                  <a:lnTo>
                    <a:pt x="592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46" y="1879"/>
                  </a:lnTo>
                  <a:lnTo>
                    <a:pt x="1341" y="1847"/>
                  </a:lnTo>
                  <a:lnTo>
                    <a:pt x="1425" y="1805"/>
                  </a:lnTo>
                  <a:lnTo>
                    <a:pt x="1499" y="1763"/>
                  </a:lnTo>
                  <a:lnTo>
                    <a:pt x="1573" y="1699"/>
                  </a:lnTo>
                  <a:lnTo>
                    <a:pt x="1647" y="1646"/>
                  </a:lnTo>
                  <a:lnTo>
                    <a:pt x="1710" y="1573"/>
                  </a:lnTo>
                  <a:lnTo>
                    <a:pt x="1763" y="1499"/>
                  </a:lnTo>
                  <a:lnTo>
                    <a:pt x="1805" y="1414"/>
                  </a:lnTo>
                  <a:lnTo>
                    <a:pt x="1847" y="1341"/>
                  </a:lnTo>
                  <a:lnTo>
                    <a:pt x="1879" y="1246"/>
                  </a:lnTo>
                  <a:lnTo>
                    <a:pt x="1910" y="1151"/>
                  </a:lnTo>
                  <a:lnTo>
                    <a:pt x="1921" y="1056"/>
                  </a:lnTo>
                  <a:lnTo>
                    <a:pt x="1921" y="961"/>
                  </a:lnTo>
                  <a:lnTo>
                    <a:pt x="1921" y="866"/>
                  </a:lnTo>
                  <a:lnTo>
                    <a:pt x="1910" y="771"/>
                  </a:lnTo>
                  <a:lnTo>
                    <a:pt x="1879" y="676"/>
                  </a:lnTo>
                  <a:lnTo>
                    <a:pt x="1847" y="581"/>
                  </a:lnTo>
                  <a:lnTo>
                    <a:pt x="1805" y="507"/>
                  </a:lnTo>
                  <a:lnTo>
                    <a:pt x="1763" y="423"/>
                  </a:lnTo>
                  <a:lnTo>
                    <a:pt x="1710" y="349"/>
                  </a:lnTo>
                  <a:lnTo>
                    <a:pt x="1647" y="275"/>
                  </a:lnTo>
                  <a:lnTo>
                    <a:pt x="1573" y="222"/>
                  </a:lnTo>
                  <a:lnTo>
                    <a:pt x="1499" y="159"/>
                  </a:lnTo>
                  <a:lnTo>
                    <a:pt x="1425" y="117"/>
                  </a:lnTo>
                  <a:lnTo>
                    <a:pt x="1341" y="75"/>
                  </a:lnTo>
                  <a:lnTo>
                    <a:pt x="1246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3532650" y="3106325"/>
              <a:ext cx="48050" cy="48025"/>
            </a:xfrm>
            <a:custGeom>
              <a:avLst/>
              <a:gdLst/>
              <a:ahLst/>
              <a:cxnLst/>
              <a:rect l="l" t="t" r="r" b="b"/>
              <a:pathLst>
                <a:path w="1922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81" y="75"/>
                  </a:lnTo>
                  <a:lnTo>
                    <a:pt x="497" y="117"/>
                  </a:lnTo>
                  <a:lnTo>
                    <a:pt x="423" y="159"/>
                  </a:lnTo>
                  <a:lnTo>
                    <a:pt x="349" y="222"/>
                  </a:lnTo>
                  <a:lnTo>
                    <a:pt x="275" y="275"/>
                  </a:lnTo>
                  <a:lnTo>
                    <a:pt x="223" y="349"/>
                  </a:lnTo>
                  <a:lnTo>
                    <a:pt x="159" y="423"/>
                  </a:lnTo>
                  <a:lnTo>
                    <a:pt x="117" y="507"/>
                  </a:lnTo>
                  <a:lnTo>
                    <a:pt x="75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" y="866"/>
                  </a:lnTo>
                  <a:lnTo>
                    <a:pt x="1" y="961"/>
                  </a:lnTo>
                  <a:lnTo>
                    <a:pt x="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75" y="1341"/>
                  </a:lnTo>
                  <a:lnTo>
                    <a:pt x="117" y="1414"/>
                  </a:lnTo>
                  <a:lnTo>
                    <a:pt x="159" y="1499"/>
                  </a:lnTo>
                  <a:lnTo>
                    <a:pt x="223" y="1573"/>
                  </a:lnTo>
                  <a:lnTo>
                    <a:pt x="275" y="1646"/>
                  </a:lnTo>
                  <a:lnTo>
                    <a:pt x="349" y="1699"/>
                  </a:lnTo>
                  <a:lnTo>
                    <a:pt x="423" y="1763"/>
                  </a:lnTo>
                  <a:lnTo>
                    <a:pt x="497" y="1805"/>
                  </a:lnTo>
                  <a:lnTo>
                    <a:pt x="58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56" y="1921"/>
                  </a:lnTo>
                  <a:lnTo>
                    <a:pt x="1151" y="1900"/>
                  </a:lnTo>
                  <a:lnTo>
                    <a:pt x="1246" y="1879"/>
                  </a:lnTo>
                  <a:lnTo>
                    <a:pt x="1330" y="1847"/>
                  </a:lnTo>
                  <a:lnTo>
                    <a:pt x="1415" y="1805"/>
                  </a:lnTo>
                  <a:lnTo>
                    <a:pt x="1499" y="1763"/>
                  </a:lnTo>
                  <a:lnTo>
                    <a:pt x="1573" y="1699"/>
                  </a:lnTo>
                  <a:lnTo>
                    <a:pt x="1636" y="1646"/>
                  </a:lnTo>
                  <a:lnTo>
                    <a:pt x="1699" y="1573"/>
                  </a:lnTo>
                  <a:lnTo>
                    <a:pt x="1763" y="1499"/>
                  </a:lnTo>
                  <a:lnTo>
                    <a:pt x="1805" y="1414"/>
                  </a:lnTo>
                  <a:lnTo>
                    <a:pt x="1847" y="1341"/>
                  </a:lnTo>
                  <a:lnTo>
                    <a:pt x="1879" y="1246"/>
                  </a:lnTo>
                  <a:lnTo>
                    <a:pt x="1900" y="1151"/>
                  </a:lnTo>
                  <a:lnTo>
                    <a:pt x="1921" y="1056"/>
                  </a:lnTo>
                  <a:lnTo>
                    <a:pt x="1921" y="961"/>
                  </a:lnTo>
                  <a:lnTo>
                    <a:pt x="1921" y="866"/>
                  </a:lnTo>
                  <a:lnTo>
                    <a:pt x="1900" y="771"/>
                  </a:lnTo>
                  <a:lnTo>
                    <a:pt x="1879" y="676"/>
                  </a:lnTo>
                  <a:lnTo>
                    <a:pt x="1847" y="581"/>
                  </a:lnTo>
                  <a:lnTo>
                    <a:pt x="1805" y="507"/>
                  </a:lnTo>
                  <a:lnTo>
                    <a:pt x="1763" y="423"/>
                  </a:lnTo>
                  <a:lnTo>
                    <a:pt x="1699" y="349"/>
                  </a:lnTo>
                  <a:lnTo>
                    <a:pt x="1636" y="275"/>
                  </a:lnTo>
                  <a:lnTo>
                    <a:pt x="1573" y="222"/>
                  </a:lnTo>
                  <a:lnTo>
                    <a:pt x="1499" y="159"/>
                  </a:lnTo>
                  <a:lnTo>
                    <a:pt x="1415" y="117"/>
                  </a:lnTo>
                  <a:lnTo>
                    <a:pt x="1330" y="75"/>
                  </a:lnTo>
                  <a:lnTo>
                    <a:pt x="1246" y="43"/>
                  </a:lnTo>
                  <a:lnTo>
                    <a:pt x="1151" y="22"/>
                  </a:lnTo>
                  <a:lnTo>
                    <a:pt x="105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3623125" y="3106325"/>
              <a:ext cx="48300" cy="48025"/>
            </a:xfrm>
            <a:custGeom>
              <a:avLst/>
              <a:gdLst/>
              <a:ahLst/>
              <a:cxnLst/>
              <a:rect l="l" t="t" r="r" b="b"/>
              <a:pathLst>
                <a:path w="1932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91" y="75"/>
                  </a:lnTo>
                  <a:lnTo>
                    <a:pt x="507" y="117"/>
                  </a:lnTo>
                  <a:lnTo>
                    <a:pt x="433" y="159"/>
                  </a:lnTo>
                  <a:lnTo>
                    <a:pt x="359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7" y="507"/>
                  </a:lnTo>
                  <a:lnTo>
                    <a:pt x="85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1" y="866"/>
                  </a:lnTo>
                  <a:lnTo>
                    <a:pt x="1" y="961"/>
                  </a:lnTo>
                  <a:lnTo>
                    <a:pt x="1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85" y="1341"/>
                  </a:lnTo>
                  <a:lnTo>
                    <a:pt x="117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59" y="1699"/>
                  </a:lnTo>
                  <a:lnTo>
                    <a:pt x="433" y="1763"/>
                  </a:lnTo>
                  <a:lnTo>
                    <a:pt x="507" y="1805"/>
                  </a:lnTo>
                  <a:lnTo>
                    <a:pt x="59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56" y="1879"/>
                  </a:lnTo>
                  <a:lnTo>
                    <a:pt x="1340" y="1847"/>
                  </a:lnTo>
                  <a:lnTo>
                    <a:pt x="1425" y="1805"/>
                  </a:lnTo>
                  <a:lnTo>
                    <a:pt x="1509" y="1763"/>
                  </a:lnTo>
                  <a:lnTo>
                    <a:pt x="1583" y="1699"/>
                  </a:lnTo>
                  <a:lnTo>
                    <a:pt x="1646" y="1646"/>
                  </a:lnTo>
                  <a:lnTo>
                    <a:pt x="1710" y="1573"/>
                  </a:lnTo>
                  <a:lnTo>
                    <a:pt x="1762" y="1499"/>
                  </a:lnTo>
                  <a:lnTo>
                    <a:pt x="1815" y="1414"/>
                  </a:lnTo>
                  <a:lnTo>
                    <a:pt x="1857" y="1341"/>
                  </a:lnTo>
                  <a:lnTo>
                    <a:pt x="1889" y="1246"/>
                  </a:lnTo>
                  <a:lnTo>
                    <a:pt x="1910" y="1151"/>
                  </a:lnTo>
                  <a:lnTo>
                    <a:pt x="1921" y="1056"/>
                  </a:lnTo>
                  <a:lnTo>
                    <a:pt x="1931" y="961"/>
                  </a:lnTo>
                  <a:lnTo>
                    <a:pt x="1921" y="866"/>
                  </a:lnTo>
                  <a:lnTo>
                    <a:pt x="1910" y="771"/>
                  </a:lnTo>
                  <a:lnTo>
                    <a:pt x="1889" y="676"/>
                  </a:lnTo>
                  <a:lnTo>
                    <a:pt x="1857" y="581"/>
                  </a:lnTo>
                  <a:lnTo>
                    <a:pt x="1815" y="507"/>
                  </a:lnTo>
                  <a:lnTo>
                    <a:pt x="1762" y="423"/>
                  </a:lnTo>
                  <a:lnTo>
                    <a:pt x="1710" y="349"/>
                  </a:lnTo>
                  <a:lnTo>
                    <a:pt x="1646" y="275"/>
                  </a:lnTo>
                  <a:lnTo>
                    <a:pt x="1583" y="222"/>
                  </a:lnTo>
                  <a:lnTo>
                    <a:pt x="1509" y="159"/>
                  </a:lnTo>
                  <a:lnTo>
                    <a:pt x="1425" y="117"/>
                  </a:lnTo>
                  <a:lnTo>
                    <a:pt x="1340" y="75"/>
                  </a:lnTo>
                  <a:lnTo>
                    <a:pt x="1256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3713850" y="3106325"/>
              <a:ext cx="48300" cy="48025"/>
            </a:xfrm>
            <a:custGeom>
              <a:avLst/>
              <a:gdLst/>
              <a:ahLst/>
              <a:cxnLst/>
              <a:rect l="l" t="t" r="r" b="b"/>
              <a:pathLst>
                <a:path w="1932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91" y="75"/>
                  </a:lnTo>
                  <a:lnTo>
                    <a:pt x="507" y="117"/>
                  </a:lnTo>
                  <a:lnTo>
                    <a:pt x="423" y="159"/>
                  </a:lnTo>
                  <a:lnTo>
                    <a:pt x="349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7" y="507"/>
                  </a:lnTo>
                  <a:lnTo>
                    <a:pt x="74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1" y="866"/>
                  </a:lnTo>
                  <a:lnTo>
                    <a:pt x="1" y="961"/>
                  </a:lnTo>
                  <a:lnTo>
                    <a:pt x="1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74" y="1341"/>
                  </a:lnTo>
                  <a:lnTo>
                    <a:pt x="117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49" y="1699"/>
                  </a:lnTo>
                  <a:lnTo>
                    <a:pt x="423" y="1763"/>
                  </a:lnTo>
                  <a:lnTo>
                    <a:pt x="507" y="1805"/>
                  </a:lnTo>
                  <a:lnTo>
                    <a:pt x="59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46" y="1879"/>
                  </a:lnTo>
                  <a:lnTo>
                    <a:pt x="1340" y="1847"/>
                  </a:lnTo>
                  <a:lnTo>
                    <a:pt x="1425" y="1805"/>
                  </a:lnTo>
                  <a:lnTo>
                    <a:pt x="1499" y="1763"/>
                  </a:lnTo>
                  <a:lnTo>
                    <a:pt x="1573" y="1699"/>
                  </a:lnTo>
                  <a:lnTo>
                    <a:pt x="1646" y="1646"/>
                  </a:lnTo>
                  <a:lnTo>
                    <a:pt x="1710" y="1573"/>
                  </a:lnTo>
                  <a:lnTo>
                    <a:pt x="1762" y="1499"/>
                  </a:lnTo>
                  <a:lnTo>
                    <a:pt x="1805" y="1414"/>
                  </a:lnTo>
                  <a:lnTo>
                    <a:pt x="1847" y="1341"/>
                  </a:lnTo>
                  <a:lnTo>
                    <a:pt x="1878" y="1246"/>
                  </a:lnTo>
                  <a:lnTo>
                    <a:pt x="1910" y="1151"/>
                  </a:lnTo>
                  <a:lnTo>
                    <a:pt x="1921" y="1056"/>
                  </a:lnTo>
                  <a:lnTo>
                    <a:pt x="1931" y="961"/>
                  </a:lnTo>
                  <a:lnTo>
                    <a:pt x="1921" y="866"/>
                  </a:lnTo>
                  <a:lnTo>
                    <a:pt x="1910" y="771"/>
                  </a:lnTo>
                  <a:lnTo>
                    <a:pt x="1878" y="676"/>
                  </a:lnTo>
                  <a:lnTo>
                    <a:pt x="1847" y="581"/>
                  </a:lnTo>
                  <a:lnTo>
                    <a:pt x="1805" y="507"/>
                  </a:lnTo>
                  <a:lnTo>
                    <a:pt x="1762" y="423"/>
                  </a:lnTo>
                  <a:lnTo>
                    <a:pt x="1710" y="349"/>
                  </a:lnTo>
                  <a:lnTo>
                    <a:pt x="1646" y="275"/>
                  </a:lnTo>
                  <a:lnTo>
                    <a:pt x="1573" y="222"/>
                  </a:lnTo>
                  <a:lnTo>
                    <a:pt x="1499" y="159"/>
                  </a:lnTo>
                  <a:lnTo>
                    <a:pt x="1425" y="117"/>
                  </a:lnTo>
                  <a:lnTo>
                    <a:pt x="1340" y="75"/>
                  </a:lnTo>
                  <a:lnTo>
                    <a:pt x="1246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3804575" y="3106325"/>
              <a:ext cx="48025" cy="48025"/>
            </a:xfrm>
            <a:custGeom>
              <a:avLst/>
              <a:gdLst/>
              <a:ahLst/>
              <a:cxnLst/>
              <a:rect l="l" t="t" r="r" b="b"/>
              <a:pathLst>
                <a:path w="1921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81" y="75"/>
                  </a:lnTo>
                  <a:lnTo>
                    <a:pt x="497" y="117"/>
                  </a:lnTo>
                  <a:lnTo>
                    <a:pt x="423" y="159"/>
                  </a:lnTo>
                  <a:lnTo>
                    <a:pt x="349" y="222"/>
                  </a:lnTo>
                  <a:lnTo>
                    <a:pt x="275" y="275"/>
                  </a:lnTo>
                  <a:lnTo>
                    <a:pt x="222" y="349"/>
                  </a:lnTo>
                  <a:lnTo>
                    <a:pt x="159" y="423"/>
                  </a:lnTo>
                  <a:lnTo>
                    <a:pt x="117" y="507"/>
                  </a:lnTo>
                  <a:lnTo>
                    <a:pt x="75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1" y="866"/>
                  </a:lnTo>
                  <a:lnTo>
                    <a:pt x="1" y="961"/>
                  </a:lnTo>
                  <a:lnTo>
                    <a:pt x="1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75" y="1341"/>
                  </a:lnTo>
                  <a:lnTo>
                    <a:pt x="117" y="1414"/>
                  </a:lnTo>
                  <a:lnTo>
                    <a:pt x="159" y="1499"/>
                  </a:lnTo>
                  <a:lnTo>
                    <a:pt x="222" y="1573"/>
                  </a:lnTo>
                  <a:lnTo>
                    <a:pt x="275" y="1646"/>
                  </a:lnTo>
                  <a:lnTo>
                    <a:pt x="349" y="1699"/>
                  </a:lnTo>
                  <a:lnTo>
                    <a:pt x="423" y="1763"/>
                  </a:lnTo>
                  <a:lnTo>
                    <a:pt x="497" y="1805"/>
                  </a:lnTo>
                  <a:lnTo>
                    <a:pt x="58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56" y="1921"/>
                  </a:lnTo>
                  <a:lnTo>
                    <a:pt x="1151" y="1900"/>
                  </a:lnTo>
                  <a:lnTo>
                    <a:pt x="1246" y="1879"/>
                  </a:lnTo>
                  <a:lnTo>
                    <a:pt x="1330" y="1847"/>
                  </a:lnTo>
                  <a:lnTo>
                    <a:pt x="1414" y="1805"/>
                  </a:lnTo>
                  <a:lnTo>
                    <a:pt x="1499" y="1763"/>
                  </a:lnTo>
                  <a:lnTo>
                    <a:pt x="1573" y="1699"/>
                  </a:lnTo>
                  <a:lnTo>
                    <a:pt x="1636" y="1646"/>
                  </a:lnTo>
                  <a:lnTo>
                    <a:pt x="1699" y="1573"/>
                  </a:lnTo>
                  <a:lnTo>
                    <a:pt x="1763" y="1499"/>
                  </a:lnTo>
                  <a:lnTo>
                    <a:pt x="1805" y="1414"/>
                  </a:lnTo>
                  <a:lnTo>
                    <a:pt x="1847" y="1341"/>
                  </a:lnTo>
                  <a:lnTo>
                    <a:pt x="1879" y="1246"/>
                  </a:lnTo>
                  <a:lnTo>
                    <a:pt x="1900" y="1151"/>
                  </a:lnTo>
                  <a:lnTo>
                    <a:pt x="1921" y="1056"/>
                  </a:lnTo>
                  <a:lnTo>
                    <a:pt x="1921" y="961"/>
                  </a:lnTo>
                  <a:lnTo>
                    <a:pt x="1921" y="866"/>
                  </a:lnTo>
                  <a:lnTo>
                    <a:pt x="1900" y="771"/>
                  </a:lnTo>
                  <a:lnTo>
                    <a:pt x="1879" y="676"/>
                  </a:lnTo>
                  <a:lnTo>
                    <a:pt x="1847" y="581"/>
                  </a:lnTo>
                  <a:lnTo>
                    <a:pt x="1805" y="507"/>
                  </a:lnTo>
                  <a:lnTo>
                    <a:pt x="1763" y="423"/>
                  </a:lnTo>
                  <a:lnTo>
                    <a:pt x="1699" y="349"/>
                  </a:lnTo>
                  <a:lnTo>
                    <a:pt x="1636" y="275"/>
                  </a:lnTo>
                  <a:lnTo>
                    <a:pt x="1573" y="222"/>
                  </a:lnTo>
                  <a:lnTo>
                    <a:pt x="1499" y="159"/>
                  </a:lnTo>
                  <a:lnTo>
                    <a:pt x="1414" y="117"/>
                  </a:lnTo>
                  <a:lnTo>
                    <a:pt x="1330" y="75"/>
                  </a:lnTo>
                  <a:lnTo>
                    <a:pt x="1246" y="43"/>
                  </a:lnTo>
                  <a:lnTo>
                    <a:pt x="1151" y="22"/>
                  </a:lnTo>
                  <a:lnTo>
                    <a:pt x="105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3895050" y="3106325"/>
              <a:ext cx="48275" cy="48025"/>
            </a:xfrm>
            <a:custGeom>
              <a:avLst/>
              <a:gdLst/>
              <a:ahLst/>
              <a:cxnLst/>
              <a:rect l="l" t="t" r="r" b="b"/>
              <a:pathLst>
                <a:path w="1931" h="1921" extrusionOk="0">
                  <a:moveTo>
                    <a:pt x="865" y="1"/>
                  </a:moveTo>
                  <a:lnTo>
                    <a:pt x="770" y="22"/>
                  </a:lnTo>
                  <a:lnTo>
                    <a:pt x="675" y="43"/>
                  </a:lnTo>
                  <a:lnTo>
                    <a:pt x="591" y="75"/>
                  </a:lnTo>
                  <a:lnTo>
                    <a:pt x="507" y="117"/>
                  </a:lnTo>
                  <a:lnTo>
                    <a:pt x="433" y="159"/>
                  </a:lnTo>
                  <a:lnTo>
                    <a:pt x="359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6" y="507"/>
                  </a:lnTo>
                  <a:lnTo>
                    <a:pt x="85" y="581"/>
                  </a:lnTo>
                  <a:lnTo>
                    <a:pt x="42" y="676"/>
                  </a:lnTo>
                  <a:lnTo>
                    <a:pt x="21" y="771"/>
                  </a:lnTo>
                  <a:lnTo>
                    <a:pt x="11" y="866"/>
                  </a:lnTo>
                  <a:lnTo>
                    <a:pt x="0" y="961"/>
                  </a:lnTo>
                  <a:lnTo>
                    <a:pt x="11" y="1056"/>
                  </a:lnTo>
                  <a:lnTo>
                    <a:pt x="21" y="1151"/>
                  </a:lnTo>
                  <a:lnTo>
                    <a:pt x="42" y="1246"/>
                  </a:lnTo>
                  <a:lnTo>
                    <a:pt x="85" y="1341"/>
                  </a:lnTo>
                  <a:lnTo>
                    <a:pt x="116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59" y="1699"/>
                  </a:lnTo>
                  <a:lnTo>
                    <a:pt x="433" y="1763"/>
                  </a:lnTo>
                  <a:lnTo>
                    <a:pt x="507" y="1805"/>
                  </a:lnTo>
                  <a:lnTo>
                    <a:pt x="591" y="1847"/>
                  </a:lnTo>
                  <a:lnTo>
                    <a:pt x="675" y="1879"/>
                  </a:lnTo>
                  <a:lnTo>
                    <a:pt x="770" y="1900"/>
                  </a:lnTo>
                  <a:lnTo>
                    <a:pt x="865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56" y="1879"/>
                  </a:lnTo>
                  <a:lnTo>
                    <a:pt x="1340" y="1847"/>
                  </a:lnTo>
                  <a:lnTo>
                    <a:pt x="1424" y="1805"/>
                  </a:lnTo>
                  <a:lnTo>
                    <a:pt x="1509" y="1763"/>
                  </a:lnTo>
                  <a:lnTo>
                    <a:pt x="1583" y="1699"/>
                  </a:lnTo>
                  <a:lnTo>
                    <a:pt x="1646" y="1646"/>
                  </a:lnTo>
                  <a:lnTo>
                    <a:pt x="1709" y="1573"/>
                  </a:lnTo>
                  <a:lnTo>
                    <a:pt x="1762" y="1499"/>
                  </a:lnTo>
                  <a:lnTo>
                    <a:pt x="1815" y="1414"/>
                  </a:lnTo>
                  <a:lnTo>
                    <a:pt x="1857" y="1341"/>
                  </a:lnTo>
                  <a:lnTo>
                    <a:pt x="1889" y="1246"/>
                  </a:lnTo>
                  <a:lnTo>
                    <a:pt x="1910" y="1151"/>
                  </a:lnTo>
                  <a:lnTo>
                    <a:pt x="1920" y="1056"/>
                  </a:lnTo>
                  <a:lnTo>
                    <a:pt x="1931" y="961"/>
                  </a:lnTo>
                  <a:lnTo>
                    <a:pt x="1920" y="866"/>
                  </a:lnTo>
                  <a:lnTo>
                    <a:pt x="1910" y="771"/>
                  </a:lnTo>
                  <a:lnTo>
                    <a:pt x="1889" y="676"/>
                  </a:lnTo>
                  <a:lnTo>
                    <a:pt x="1857" y="581"/>
                  </a:lnTo>
                  <a:lnTo>
                    <a:pt x="1815" y="507"/>
                  </a:lnTo>
                  <a:lnTo>
                    <a:pt x="1762" y="423"/>
                  </a:lnTo>
                  <a:lnTo>
                    <a:pt x="1709" y="349"/>
                  </a:lnTo>
                  <a:lnTo>
                    <a:pt x="1646" y="275"/>
                  </a:lnTo>
                  <a:lnTo>
                    <a:pt x="1583" y="222"/>
                  </a:lnTo>
                  <a:lnTo>
                    <a:pt x="1509" y="159"/>
                  </a:lnTo>
                  <a:lnTo>
                    <a:pt x="1424" y="117"/>
                  </a:lnTo>
                  <a:lnTo>
                    <a:pt x="1340" y="75"/>
                  </a:lnTo>
                  <a:lnTo>
                    <a:pt x="1256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985775" y="3106325"/>
              <a:ext cx="48275" cy="48025"/>
            </a:xfrm>
            <a:custGeom>
              <a:avLst/>
              <a:gdLst/>
              <a:ahLst/>
              <a:cxnLst/>
              <a:rect l="l" t="t" r="r" b="b"/>
              <a:pathLst>
                <a:path w="1931" h="1921" extrusionOk="0">
                  <a:moveTo>
                    <a:pt x="865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91" y="75"/>
                  </a:lnTo>
                  <a:lnTo>
                    <a:pt x="507" y="117"/>
                  </a:lnTo>
                  <a:lnTo>
                    <a:pt x="422" y="159"/>
                  </a:lnTo>
                  <a:lnTo>
                    <a:pt x="349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6" y="507"/>
                  </a:lnTo>
                  <a:lnTo>
                    <a:pt x="74" y="581"/>
                  </a:lnTo>
                  <a:lnTo>
                    <a:pt x="43" y="676"/>
                  </a:lnTo>
                  <a:lnTo>
                    <a:pt x="21" y="771"/>
                  </a:lnTo>
                  <a:lnTo>
                    <a:pt x="11" y="866"/>
                  </a:lnTo>
                  <a:lnTo>
                    <a:pt x="0" y="961"/>
                  </a:lnTo>
                  <a:lnTo>
                    <a:pt x="11" y="1056"/>
                  </a:lnTo>
                  <a:lnTo>
                    <a:pt x="21" y="1151"/>
                  </a:lnTo>
                  <a:lnTo>
                    <a:pt x="43" y="1246"/>
                  </a:lnTo>
                  <a:lnTo>
                    <a:pt x="74" y="1341"/>
                  </a:lnTo>
                  <a:lnTo>
                    <a:pt x="116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49" y="1699"/>
                  </a:lnTo>
                  <a:lnTo>
                    <a:pt x="422" y="1763"/>
                  </a:lnTo>
                  <a:lnTo>
                    <a:pt x="507" y="1805"/>
                  </a:lnTo>
                  <a:lnTo>
                    <a:pt x="59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5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45" y="1879"/>
                  </a:lnTo>
                  <a:lnTo>
                    <a:pt x="1340" y="1847"/>
                  </a:lnTo>
                  <a:lnTo>
                    <a:pt x="1425" y="1805"/>
                  </a:lnTo>
                  <a:lnTo>
                    <a:pt x="1498" y="1763"/>
                  </a:lnTo>
                  <a:lnTo>
                    <a:pt x="1572" y="1699"/>
                  </a:lnTo>
                  <a:lnTo>
                    <a:pt x="1646" y="1646"/>
                  </a:lnTo>
                  <a:lnTo>
                    <a:pt x="1709" y="1573"/>
                  </a:lnTo>
                  <a:lnTo>
                    <a:pt x="1762" y="1499"/>
                  </a:lnTo>
                  <a:lnTo>
                    <a:pt x="1815" y="1414"/>
                  </a:lnTo>
                  <a:lnTo>
                    <a:pt x="1847" y="1341"/>
                  </a:lnTo>
                  <a:lnTo>
                    <a:pt x="1878" y="1246"/>
                  </a:lnTo>
                  <a:lnTo>
                    <a:pt x="1910" y="1151"/>
                  </a:lnTo>
                  <a:lnTo>
                    <a:pt x="1920" y="1056"/>
                  </a:lnTo>
                  <a:lnTo>
                    <a:pt x="1931" y="961"/>
                  </a:lnTo>
                  <a:lnTo>
                    <a:pt x="1920" y="866"/>
                  </a:lnTo>
                  <a:lnTo>
                    <a:pt x="1910" y="771"/>
                  </a:lnTo>
                  <a:lnTo>
                    <a:pt x="1878" y="676"/>
                  </a:lnTo>
                  <a:lnTo>
                    <a:pt x="1847" y="581"/>
                  </a:lnTo>
                  <a:lnTo>
                    <a:pt x="1815" y="507"/>
                  </a:lnTo>
                  <a:lnTo>
                    <a:pt x="1762" y="423"/>
                  </a:lnTo>
                  <a:lnTo>
                    <a:pt x="1709" y="349"/>
                  </a:lnTo>
                  <a:lnTo>
                    <a:pt x="1646" y="275"/>
                  </a:lnTo>
                  <a:lnTo>
                    <a:pt x="1572" y="222"/>
                  </a:lnTo>
                  <a:lnTo>
                    <a:pt x="1498" y="159"/>
                  </a:lnTo>
                  <a:lnTo>
                    <a:pt x="1425" y="117"/>
                  </a:lnTo>
                  <a:lnTo>
                    <a:pt x="1340" y="75"/>
                  </a:lnTo>
                  <a:lnTo>
                    <a:pt x="1245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76500" y="3106325"/>
              <a:ext cx="48025" cy="48025"/>
            </a:xfrm>
            <a:custGeom>
              <a:avLst/>
              <a:gdLst/>
              <a:ahLst/>
              <a:cxnLst/>
              <a:rect l="l" t="t" r="r" b="b"/>
              <a:pathLst>
                <a:path w="1921" h="1921" extrusionOk="0">
                  <a:moveTo>
                    <a:pt x="866" y="1"/>
                  </a:moveTo>
                  <a:lnTo>
                    <a:pt x="771" y="22"/>
                  </a:lnTo>
                  <a:lnTo>
                    <a:pt x="676" y="43"/>
                  </a:lnTo>
                  <a:lnTo>
                    <a:pt x="581" y="75"/>
                  </a:lnTo>
                  <a:lnTo>
                    <a:pt x="496" y="117"/>
                  </a:lnTo>
                  <a:lnTo>
                    <a:pt x="422" y="159"/>
                  </a:lnTo>
                  <a:lnTo>
                    <a:pt x="349" y="222"/>
                  </a:lnTo>
                  <a:lnTo>
                    <a:pt x="275" y="275"/>
                  </a:lnTo>
                  <a:lnTo>
                    <a:pt x="222" y="349"/>
                  </a:lnTo>
                  <a:lnTo>
                    <a:pt x="159" y="423"/>
                  </a:lnTo>
                  <a:lnTo>
                    <a:pt x="117" y="507"/>
                  </a:lnTo>
                  <a:lnTo>
                    <a:pt x="74" y="581"/>
                  </a:lnTo>
                  <a:lnTo>
                    <a:pt x="43" y="676"/>
                  </a:lnTo>
                  <a:lnTo>
                    <a:pt x="22" y="771"/>
                  </a:lnTo>
                  <a:lnTo>
                    <a:pt x="0" y="866"/>
                  </a:lnTo>
                  <a:lnTo>
                    <a:pt x="0" y="961"/>
                  </a:lnTo>
                  <a:lnTo>
                    <a:pt x="0" y="1056"/>
                  </a:lnTo>
                  <a:lnTo>
                    <a:pt x="22" y="1151"/>
                  </a:lnTo>
                  <a:lnTo>
                    <a:pt x="43" y="1246"/>
                  </a:lnTo>
                  <a:lnTo>
                    <a:pt x="74" y="1341"/>
                  </a:lnTo>
                  <a:lnTo>
                    <a:pt x="117" y="1414"/>
                  </a:lnTo>
                  <a:lnTo>
                    <a:pt x="159" y="1499"/>
                  </a:lnTo>
                  <a:lnTo>
                    <a:pt x="222" y="1573"/>
                  </a:lnTo>
                  <a:lnTo>
                    <a:pt x="275" y="1646"/>
                  </a:lnTo>
                  <a:lnTo>
                    <a:pt x="349" y="1699"/>
                  </a:lnTo>
                  <a:lnTo>
                    <a:pt x="422" y="1763"/>
                  </a:lnTo>
                  <a:lnTo>
                    <a:pt x="496" y="1805"/>
                  </a:lnTo>
                  <a:lnTo>
                    <a:pt x="581" y="1847"/>
                  </a:lnTo>
                  <a:lnTo>
                    <a:pt x="676" y="1879"/>
                  </a:lnTo>
                  <a:lnTo>
                    <a:pt x="771" y="1900"/>
                  </a:lnTo>
                  <a:lnTo>
                    <a:pt x="866" y="1921"/>
                  </a:lnTo>
                  <a:lnTo>
                    <a:pt x="1055" y="1921"/>
                  </a:lnTo>
                  <a:lnTo>
                    <a:pt x="1150" y="1900"/>
                  </a:lnTo>
                  <a:lnTo>
                    <a:pt x="1245" y="1879"/>
                  </a:lnTo>
                  <a:lnTo>
                    <a:pt x="1330" y="1847"/>
                  </a:lnTo>
                  <a:lnTo>
                    <a:pt x="1414" y="1805"/>
                  </a:lnTo>
                  <a:lnTo>
                    <a:pt x="1499" y="1763"/>
                  </a:lnTo>
                  <a:lnTo>
                    <a:pt x="1572" y="1699"/>
                  </a:lnTo>
                  <a:lnTo>
                    <a:pt x="1636" y="1646"/>
                  </a:lnTo>
                  <a:lnTo>
                    <a:pt x="1699" y="1573"/>
                  </a:lnTo>
                  <a:lnTo>
                    <a:pt x="1762" y="1499"/>
                  </a:lnTo>
                  <a:lnTo>
                    <a:pt x="1804" y="1414"/>
                  </a:lnTo>
                  <a:lnTo>
                    <a:pt x="1847" y="1341"/>
                  </a:lnTo>
                  <a:lnTo>
                    <a:pt x="1878" y="1246"/>
                  </a:lnTo>
                  <a:lnTo>
                    <a:pt x="1899" y="1151"/>
                  </a:lnTo>
                  <a:lnTo>
                    <a:pt x="1921" y="1056"/>
                  </a:lnTo>
                  <a:lnTo>
                    <a:pt x="1921" y="961"/>
                  </a:lnTo>
                  <a:lnTo>
                    <a:pt x="1921" y="866"/>
                  </a:lnTo>
                  <a:lnTo>
                    <a:pt x="1899" y="771"/>
                  </a:lnTo>
                  <a:lnTo>
                    <a:pt x="1878" y="676"/>
                  </a:lnTo>
                  <a:lnTo>
                    <a:pt x="1847" y="581"/>
                  </a:lnTo>
                  <a:lnTo>
                    <a:pt x="1804" y="507"/>
                  </a:lnTo>
                  <a:lnTo>
                    <a:pt x="1762" y="423"/>
                  </a:lnTo>
                  <a:lnTo>
                    <a:pt x="1699" y="349"/>
                  </a:lnTo>
                  <a:lnTo>
                    <a:pt x="1636" y="275"/>
                  </a:lnTo>
                  <a:lnTo>
                    <a:pt x="1572" y="222"/>
                  </a:lnTo>
                  <a:lnTo>
                    <a:pt x="1499" y="159"/>
                  </a:lnTo>
                  <a:lnTo>
                    <a:pt x="1414" y="117"/>
                  </a:lnTo>
                  <a:lnTo>
                    <a:pt x="1330" y="75"/>
                  </a:lnTo>
                  <a:lnTo>
                    <a:pt x="1245" y="43"/>
                  </a:lnTo>
                  <a:lnTo>
                    <a:pt x="1150" y="22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4166975" y="3106325"/>
              <a:ext cx="48275" cy="48025"/>
            </a:xfrm>
            <a:custGeom>
              <a:avLst/>
              <a:gdLst/>
              <a:ahLst/>
              <a:cxnLst/>
              <a:rect l="l" t="t" r="r" b="b"/>
              <a:pathLst>
                <a:path w="1931" h="1921" extrusionOk="0">
                  <a:moveTo>
                    <a:pt x="865" y="1"/>
                  </a:moveTo>
                  <a:lnTo>
                    <a:pt x="770" y="22"/>
                  </a:lnTo>
                  <a:lnTo>
                    <a:pt x="686" y="43"/>
                  </a:lnTo>
                  <a:lnTo>
                    <a:pt x="591" y="75"/>
                  </a:lnTo>
                  <a:lnTo>
                    <a:pt x="506" y="117"/>
                  </a:lnTo>
                  <a:lnTo>
                    <a:pt x="433" y="159"/>
                  </a:lnTo>
                  <a:lnTo>
                    <a:pt x="359" y="222"/>
                  </a:lnTo>
                  <a:lnTo>
                    <a:pt x="285" y="275"/>
                  </a:lnTo>
                  <a:lnTo>
                    <a:pt x="222" y="349"/>
                  </a:lnTo>
                  <a:lnTo>
                    <a:pt x="169" y="423"/>
                  </a:lnTo>
                  <a:lnTo>
                    <a:pt x="116" y="507"/>
                  </a:lnTo>
                  <a:lnTo>
                    <a:pt x="84" y="581"/>
                  </a:lnTo>
                  <a:lnTo>
                    <a:pt x="53" y="676"/>
                  </a:lnTo>
                  <a:lnTo>
                    <a:pt x="21" y="771"/>
                  </a:lnTo>
                  <a:lnTo>
                    <a:pt x="11" y="866"/>
                  </a:lnTo>
                  <a:lnTo>
                    <a:pt x="0" y="961"/>
                  </a:lnTo>
                  <a:lnTo>
                    <a:pt x="11" y="1056"/>
                  </a:lnTo>
                  <a:lnTo>
                    <a:pt x="21" y="1151"/>
                  </a:lnTo>
                  <a:lnTo>
                    <a:pt x="53" y="1246"/>
                  </a:lnTo>
                  <a:lnTo>
                    <a:pt x="84" y="1341"/>
                  </a:lnTo>
                  <a:lnTo>
                    <a:pt x="116" y="1414"/>
                  </a:lnTo>
                  <a:lnTo>
                    <a:pt x="169" y="1499"/>
                  </a:lnTo>
                  <a:lnTo>
                    <a:pt x="222" y="1573"/>
                  </a:lnTo>
                  <a:lnTo>
                    <a:pt x="285" y="1646"/>
                  </a:lnTo>
                  <a:lnTo>
                    <a:pt x="359" y="1699"/>
                  </a:lnTo>
                  <a:lnTo>
                    <a:pt x="433" y="1763"/>
                  </a:lnTo>
                  <a:lnTo>
                    <a:pt x="506" y="1805"/>
                  </a:lnTo>
                  <a:lnTo>
                    <a:pt x="591" y="1847"/>
                  </a:lnTo>
                  <a:lnTo>
                    <a:pt x="686" y="1879"/>
                  </a:lnTo>
                  <a:lnTo>
                    <a:pt x="770" y="1900"/>
                  </a:lnTo>
                  <a:lnTo>
                    <a:pt x="865" y="1921"/>
                  </a:lnTo>
                  <a:lnTo>
                    <a:pt x="1066" y="1921"/>
                  </a:lnTo>
                  <a:lnTo>
                    <a:pt x="1161" y="1900"/>
                  </a:lnTo>
                  <a:lnTo>
                    <a:pt x="1255" y="1879"/>
                  </a:lnTo>
                  <a:lnTo>
                    <a:pt x="1340" y="1847"/>
                  </a:lnTo>
                  <a:lnTo>
                    <a:pt x="1424" y="1805"/>
                  </a:lnTo>
                  <a:lnTo>
                    <a:pt x="1509" y="1763"/>
                  </a:lnTo>
                  <a:lnTo>
                    <a:pt x="1582" y="1699"/>
                  </a:lnTo>
                  <a:lnTo>
                    <a:pt x="1646" y="1646"/>
                  </a:lnTo>
                  <a:lnTo>
                    <a:pt x="1709" y="1573"/>
                  </a:lnTo>
                  <a:lnTo>
                    <a:pt x="1762" y="1499"/>
                  </a:lnTo>
                  <a:lnTo>
                    <a:pt x="1815" y="1414"/>
                  </a:lnTo>
                  <a:lnTo>
                    <a:pt x="1857" y="1341"/>
                  </a:lnTo>
                  <a:lnTo>
                    <a:pt x="1888" y="1246"/>
                  </a:lnTo>
                  <a:lnTo>
                    <a:pt x="1910" y="1151"/>
                  </a:lnTo>
                  <a:lnTo>
                    <a:pt x="1920" y="1056"/>
                  </a:lnTo>
                  <a:lnTo>
                    <a:pt x="1931" y="961"/>
                  </a:lnTo>
                  <a:lnTo>
                    <a:pt x="1920" y="866"/>
                  </a:lnTo>
                  <a:lnTo>
                    <a:pt x="1910" y="771"/>
                  </a:lnTo>
                  <a:lnTo>
                    <a:pt x="1888" y="676"/>
                  </a:lnTo>
                  <a:lnTo>
                    <a:pt x="1857" y="581"/>
                  </a:lnTo>
                  <a:lnTo>
                    <a:pt x="1815" y="507"/>
                  </a:lnTo>
                  <a:lnTo>
                    <a:pt x="1762" y="423"/>
                  </a:lnTo>
                  <a:lnTo>
                    <a:pt x="1709" y="349"/>
                  </a:lnTo>
                  <a:lnTo>
                    <a:pt x="1646" y="275"/>
                  </a:lnTo>
                  <a:lnTo>
                    <a:pt x="1582" y="222"/>
                  </a:lnTo>
                  <a:lnTo>
                    <a:pt x="1509" y="159"/>
                  </a:lnTo>
                  <a:lnTo>
                    <a:pt x="1424" y="117"/>
                  </a:lnTo>
                  <a:lnTo>
                    <a:pt x="1340" y="75"/>
                  </a:lnTo>
                  <a:lnTo>
                    <a:pt x="1255" y="43"/>
                  </a:lnTo>
                  <a:lnTo>
                    <a:pt x="1161" y="2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2223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049075" y="1830875"/>
              <a:ext cx="299375" cy="203900"/>
            </a:xfrm>
            <a:custGeom>
              <a:avLst/>
              <a:gdLst/>
              <a:ahLst/>
              <a:cxnLst/>
              <a:rect l="l" t="t" r="r" b="b"/>
              <a:pathLst>
                <a:path w="11975" h="8156" extrusionOk="0">
                  <a:moveTo>
                    <a:pt x="5033" y="0"/>
                  </a:moveTo>
                  <a:lnTo>
                    <a:pt x="0" y="8155"/>
                  </a:lnTo>
                  <a:lnTo>
                    <a:pt x="0" y="8155"/>
                  </a:lnTo>
                  <a:lnTo>
                    <a:pt x="11974" y="32"/>
                  </a:lnTo>
                  <a:lnTo>
                    <a:pt x="5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3844400" y="1569225"/>
              <a:ext cx="320750" cy="467900"/>
            </a:xfrm>
            <a:custGeom>
              <a:avLst/>
              <a:gdLst/>
              <a:ahLst/>
              <a:cxnLst/>
              <a:rect l="l" t="t" r="r" b="b"/>
              <a:pathLst>
                <a:path w="12830" h="18716" fill="none" extrusionOk="0">
                  <a:moveTo>
                    <a:pt x="11405" y="1"/>
                  </a:moveTo>
                  <a:lnTo>
                    <a:pt x="11405" y="1"/>
                  </a:lnTo>
                  <a:lnTo>
                    <a:pt x="11563" y="338"/>
                  </a:lnTo>
                  <a:lnTo>
                    <a:pt x="11721" y="676"/>
                  </a:lnTo>
                  <a:lnTo>
                    <a:pt x="11869" y="1024"/>
                  </a:lnTo>
                  <a:lnTo>
                    <a:pt x="12006" y="1372"/>
                  </a:lnTo>
                  <a:lnTo>
                    <a:pt x="12133" y="1720"/>
                  </a:lnTo>
                  <a:lnTo>
                    <a:pt x="12249" y="2079"/>
                  </a:lnTo>
                  <a:lnTo>
                    <a:pt x="12354" y="2448"/>
                  </a:lnTo>
                  <a:lnTo>
                    <a:pt x="12460" y="2817"/>
                  </a:lnTo>
                  <a:lnTo>
                    <a:pt x="12544" y="3187"/>
                  </a:lnTo>
                  <a:lnTo>
                    <a:pt x="12618" y="3556"/>
                  </a:lnTo>
                  <a:lnTo>
                    <a:pt x="12681" y="3936"/>
                  </a:lnTo>
                  <a:lnTo>
                    <a:pt x="12734" y="4326"/>
                  </a:lnTo>
                  <a:lnTo>
                    <a:pt x="12776" y="4706"/>
                  </a:lnTo>
                  <a:lnTo>
                    <a:pt x="12808" y="5096"/>
                  </a:lnTo>
                  <a:lnTo>
                    <a:pt x="12819" y="5497"/>
                  </a:lnTo>
                  <a:lnTo>
                    <a:pt x="12829" y="5887"/>
                  </a:lnTo>
                  <a:lnTo>
                    <a:pt x="12829" y="5887"/>
                  </a:lnTo>
                  <a:lnTo>
                    <a:pt x="12819" y="6225"/>
                  </a:lnTo>
                  <a:lnTo>
                    <a:pt x="12808" y="6552"/>
                  </a:lnTo>
                  <a:lnTo>
                    <a:pt x="12787" y="6879"/>
                  </a:lnTo>
                  <a:lnTo>
                    <a:pt x="12766" y="7196"/>
                  </a:lnTo>
                  <a:lnTo>
                    <a:pt x="12724" y="7523"/>
                  </a:lnTo>
                  <a:lnTo>
                    <a:pt x="12681" y="7839"/>
                  </a:lnTo>
                  <a:lnTo>
                    <a:pt x="12629" y="8156"/>
                  </a:lnTo>
                  <a:lnTo>
                    <a:pt x="12565" y="8472"/>
                  </a:lnTo>
                  <a:lnTo>
                    <a:pt x="12502" y="8789"/>
                  </a:lnTo>
                  <a:lnTo>
                    <a:pt x="12428" y="9095"/>
                  </a:lnTo>
                  <a:lnTo>
                    <a:pt x="12344" y="9401"/>
                  </a:lnTo>
                  <a:lnTo>
                    <a:pt x="12249" y="9706"/>
                  </a:lnTo>
                  <a:lnTo>
                    <a:pt x="12154" y="10002"/>
                  </a:lnTo>
                  <a:lnTo>
                    <a:pt x="12049" y="10297"/>
                  </a:lnTo>
                  <a:lnTo>
                    <a:pt x="11932" y="10593"/>
                  </a:lnTo>
                  <a:lnTo>
                    <a:pt x="11816" y="10877"/>
                  </a:lnTo>
                  <a:lnTo>
                    <a:pt x="11690" y="11162"/>
                  </a:lnTo>
                  <a:lnTo>
                    <a:pt x="11563" y="11447"/>
                  </a:lnTo>
                  <a:lnTo>
                    <a:pt x="11426" y="11732"/>
                  </a:lnTo>
                  <a:lnTo>
                    <a:pt x="11278" y="12006"/>
                  </a:lnTo>
                  <a:lnTo>
                    <a:pt x="11131" y="12270"/>
                  </a:lnTo>
                  <a:lnTo>
                    <a:pt x="10972" y="12534"/>
                  </a:lnTo>
                  <a:lnTo>
                    <a:pt x="10804" y="12798"/>
                  </a:lnTo>
                  <a:lnTo>
                    <a:pt x="10635" y="13061"/>
                  </a:lnTo>
                  <a:lnTo>
                    <a:pt x="10466" y="13314"/>
                  </a:lnTo>
                  <a:lnTo>
                    <a:pt x="10276" y="13557"/>
                  </a:lnTo>
                  <a:lnTo>
                    <a:pt x="10097" y="13810"/>
                  </a:lnTo>
                  <a:lnTo>
                    <a:pt x="9896" y="14042"/>
                  </a:lnTo>
                  <a:lnTo>
                    <a:pt x="9696" y="14285"/>
                  </a:lnTo>
                  <a:lnTo>
                    <a:pt x="9495" y="14507"/>
                  </a:lnTo>
                  <a:lnTo>
                    <a:pt x="9284" y="14739"/>
                  </a:lnTo>
                  <a:lnTo>
                    <a:pt x="9073" y="14960"/>
                  </a:lnTo>
                  <a:lnTo>
                    <a:pt x="8852" y="15171"/>
                  </a:lnTo>
                  <a:lnTo>
                    <a:pt x="8630" y="15382"/>
                  </a:lnTo>
                  <a:lnTo>
                    <a:pt x="8398" y="15583"/>
                  </a:lnTo>
                  <a:lnTo>
                    <a:pt x="8156" y="15783"/>
                  </a:lnTo>
                  <a:lnTo>
                    <a:pt x="7924" y="15973"/>
                  </a:lnTo>
                  <a:lnTo>
                    <a:pt x="7681" y="16163"/>
                  </a:lnTo>
                  <a:lnTo>
                    <a:pt x="7428" y="16342"/>
                  </a:lnTo>
                  <a:lnTo>
                    <a:pt x="7175" y="16522"/>
                  </a:lnTo>
                  <a:lnTo>
                    <a:pt x="6911" y="16690"/>
                  </a:lnTo>
                  <a:lnTo>
                    <a:pt x="6658" y="16859"/>
                  </a:lnTo>
                  <a:lnTo>
                    <a:pt x="6383" y="17017"/>
                  </a:lnTo>
                  <a:lnTo>
                    <a:pt x="6120" y="17165"/>
                  </a:lnTo>
                  <a:lnTo>
                    <a:pt x="5845" y="17313"/>
                  </a:lnTo>
                  <a:lnTo>
                    <a:pt x="5560" y="17450"/>
                  </a:lnTo>
                  <a:lnTo>
                    <a:pt x="5276" y="17577"/>
                  </a:lnTo>
                  <a:lnTo>
                    <a:pt x="4991" y="17703"/>
                  </a:lnTo>
                  <a:lnTo>
                    <a:pt x="4706" y="17819"/>
                  </a:lnTo>
                  <a:lnTo>
                    <a:pt x="4411" y="17935"/>
                  </a:lnTo>
                  <a:lnTo>
                    <a:pt x="4115" y="18041"/>
                  </a:lnTo>
                  <a:lnTo>
                    <a:pt x="3820" y="18136"/>
                  </a:lnTo>
                  <a:lnTo>
                    <a:pt x="3514" y="18231"/>
                  </a:lnTo>
                  <a:lnTo>
                    <a:pt x="3208" y="18305"/>
                  </a:lnTo>
                  <a:lnTo>
                    <a:pt x="2902" y="18389"/>
                  </a:lnTo>
                  <a:lnTo>
                    <a:pt x="2585" y="18452"/>
                  </a:lnTo>
                  <a:lnTo>
                    <a:pt x="2269" y="18516"/>
                  </a:lnTo>
                  <a:lnTo>
                    <a:pt x="1952" y="18568"/>
                  </a:lnTo>
                  <a:lnTo>
                    <a:pt x="1636" y="18610"/>
                  </a:lnTo>
                  <a:lnTo>
                    <a:pt x="1309" y="18642"/>
                  </a:lnTo>
                  <a:lnTo>
                    <a:pt x="992" y="18674"/>
                  </a:lnTo>
                  <a:lnTo>
                    <a:pt x="665" y="18695"/>
                  </a:lnTo>
                  <a:lnTo>
                    <a:pt x="338" y="18705"/>
                  </a:lnTo>
                  <a:lnTo>
                    <a:pt x="1" y="18716"/>
                  </a:lnTo>
                </a:path>
              </a:pathLst>
            </a:custGeom>
            <a:solidFill>
              <a:schemeClr val="accent6"/>
            </a:solidFill>
            <a:ln w="1165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3960321" y="1294400"/>
              <a:ext cx="280375" cy="359000"/>
            </a:xfrm>
            <a:custGeom>
              <a:avLst/>
              <a:gdLst/>
              <a:ahLst/>
              <a:cxnLst/>
              <a:rect l="l" t="t" r="r" b="b"/>
              <a:pathLst>
                <a:path w="11215" h="14360" extrusionOk="0">
                  <a:moveTo>
                    <a:pt x="6489" y="1"/>
                  </a:moveTo>
                  <a:lnTo>
                    <a:pt x="1" y="14359"/>
                  </a:lnTo>
                  <a:lnTo>
                    <a:pt x="1" y="14359"/>
                  </a:lnTo>
                  <a:lnTo>
                    <a:pt x="10877" y="14317"/>
                  </a:lnTo>
                  <a:lnTo>
                    <a:pt x="11215" y="13304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3377050" y="4189800"/>
              <a:ext cx="880675" cy="880400"/>
            </a:xfrm>
            <a:custGeom>
              <a:avLst/>
              <a:gdLst/>
              <a:ahLst/>
              <a:cxnLst/>
              <a:rect l="l" t="t" r="r" b="b"/>
              <a:pathLst>
                <a:path w="35227" h="35216" extrusionOk="0">
                  <a:moveTo>
                    <a:pt x="17154" y="0"/>
                  </a:moveTo>
                  <a:lnTo>
                    <a:pt x="16711" y="21"/>
                  </a:lnTo>
                  <a:lnTo>
                    <a:pt x="16258" y="53"/>
                  </a:lnTo>
                  <a:lnTo>
                    <a:pt x="15815" y="95"/>
                  </a:lnTo>
                  <a:lnTo>
                    <a:pt x="15372" y="137"/>
                  </a:lnTo>
                  <a:lnTo>
                    <a:pt x="14928" y="201"/>
                  </a:lnTo>
                  <a:lnTo>
                    <a:pt x="14496" y="274"/>
                  </a:lnTo>
                  <a:lnTo>
                    <a:pt x="14063" y="359"/>
                  </a:lnTo>
                  <a:lnTo>
                    <a:pt x="13641" y="454"/>
                  </a:lnTo>
                  <a:lnTo>
                    <a:pt x="13209" y="549"/>
                  </a:lnTo>
                  <a:lnTo>
                    <a:pt x="12797" y="665"/>
                  </a:lnTo>
                  <a:lnTo>
                    <a:pt x="12375" y="791"/>
                  </a:lnTo>
                  <a:lnTo>
                    <a:pt x="11964" y="929"/>
                  </a:lnTo>
                  <a:lnTo>
                    <a:pt x="11563" y="1066"/>
                  </a:lnTo>
                  <a:lnTo>
                    <a:pt x="11162" y="1224"/>
                  </a:lnTo>
                  <a:lnTo>
                    <a:pt x="10761" y="1382"/>
                  </a:lnTo>
                  <a:lnTo>
                    <a:pt x="10371" y="1551"/>
                  </a:lnTo>
                  <a:lnTo>
                    <a:pt x="9981" y="1730"/>
                  </a:lnTo>
                  <a:lnTo>
                    <a:pt x="9601" y="1920"/>
                  </a:lnTo>
                  <a:lnTo>
                    <a:pt x="9221" y="2121"/>
                  </a:lnTo>
                  <a:lnTo>
                    <a:pt x="8852" y="2332"/>
                  </a:lnTo>
                  <a:lnTo>
                    <a:pt x="8483" y="2553"/>
                  </a:lnTo>
                  <a:lnTo>
                    <a:pt x="8124" y="2775"/>
                  </a:lnTo>
                  <a:lnTo>
                    <a:pt x="7765" y="3007"/>
                  </a:lnTo>
                  <a:lnTo>
                    <a:pt x="7417" y="3249"/>
                  </a:lnTo>
                  <a:lnTo>
                    <a:pt x="7080" y="3492"/>
                  </a:lnTo>
                  <a:lnTo>
                    <a:pt x="6742" y="3756"/>
                  </a:lnTo>
                  <a:lnTo>
                    <a:pt x="6415" y="4020"/>
                  </a:lnTo>
                  <a:lnTo>
                    <a:pt x="6088" y="4294"/>
                  </a:lnTo>
                  <a:lnTo>
                    <a:pt x="5771" y="4568"/>
                  </a:lnTo>
                  <a:lnTo>
                    <a:pt x="5465" y="4864"/>
                  </a:lnTo>
                  <a:lnTo>
                    <a:pt x="5159" y="5159"/>
                  </a:lnTo>
                  <a:lnTo>
                    <a:pt x="4864" y="5454"/>
                  </a:lnTo>
                  <a:lnTo>
                    <a:pt x="4579" y="5771"/>
                  </a:lnTo>
                  <a:lnTo>
                    <a:pt x="4305" y="6087"/>
                  </a:lnTo>
                  <a:lnTo>
                    <a:pt x="4031" y="6404"/>
                  </a:lnTo>
                  <a:lnTo>
                    <a:pt x="3756" y="6741"/>
                  </a:lnTo>
                  <a:lnTo>
                    <a:pt x="3503" y="7068"/>
                  </a:lnTo>
                  <a:lnTo>
                    <a:pt x="3250" y="7417"/>
                  </a:lnTo>
                  <a:lnTo>
                    <a:pt x="3018" y="7765"/>
                  </a:lnTo>
                  <a:lnTo>
                    <a:pt x="2775" y="8113"/>
                  </a:lnTo>
                  <a:lnTo>
                    <a:pt x="2554" y="8472"/>
                  </a:lnTo>
                  <a:lnTo>
                    <a:pt x="2343" y="8841"/>
                  </a:lnTo>
                  <a:lnTo>
                    <a:pt x="2132" y="9210"/>
                  </a:lnTo>
                  <a:lnTo>
                    <a:pt x="1931" y="9590"/>
                  </a:lnTo>
                  <a:lnTo>
                    <a:pt x="1741" y="9970"/>
                  </a:lnTo>
                  <a:lnTo>
                    <a:pt x="1562" y="10360"/>
                  </a:lnTo>
                  <a:lnTo>
                    <a:pt x="1393" y="10750"/>
                  </a:lnTo>
                  <a:lnTo>
                    <a:pt x="1224" y="11151"/>
                  </a:lnTo>
                  <a:lnTo>
                    <a:pt x="1077" y="11552"/>
                  </a:lnTo>
                  <a:lnTo>
                    <a:pt x="929" y="11964"/>
                  </a:lnTo>
                  <a:lnTo>
                    <a:pt x="802" y="12375"/>
                  </a:lnTo>
                  <a:lnTo>
                    <a:pt x="676" y="12786"/>
                  </a:lnTo>
                  <a:lnTo>
                    <a:pt x="560" y="13208"/>
                  </a:lnTo>
                  <a:lnTo>
                    <a:pt x="454" y="13630"/>
                  </a:lnTo>
                  <a:lnTo>
                    <a:pt x="359" y="14063"/>
                  </a:lnTo>
                  <a:lnTo>
                    <a:pt x="286" y="14496"/>
                  </a:lnTo>
                  <a:lnTo>
                    <a:pt x="212" y="14928"/>
                  </a:lnTo>
                  <a:lnTo>
                    <a:pt x="148" y="15361"/>
                  </a:lnTo>
                  <a:lnTo>
                    <a:pt x="96" y="15804"/>
                  </a:lnTo>
                  <a:lnTo>
                    <a:pt x="53" y="16257"/>
                  </a:lnTo>
                  <a:lnTo>
                    <a:pt x="32" y="16700"/>
                  </a:lnTo>
                  <a:lnTo>
                    <a:pt x="11" y="17154"/>
                  </a:lnTo>
                  <a:lnTo>
                    <a:pt x="1" y="17608"/>
                  </a:lnTo>
                  <a:lnTo>
                    <a:pt x="11" y="18061"/>
                  </a:lnTo>
                  <a:lnTo>
                    <a:pt x="32" y="18515"/>
                  </a:lnTo>
                  <a:lnTo>
                    <a:pt x="53" y="18958"/>
                  </a:lnTo>
                  <a:lnTo>
                    <a:pt x="96" y="19412"/>
                  </a:lnTo>
                  <a:lnTo>
                    <a:pt x="148" y="19855"/>
                  </a:lnTo>
                  <a:lnTo>
                    <a:pt x="212" y="20287"/>
                  </a:lnTo>
                  <a:lnTo>
                    <a:pt x="286" y="20720"/>
                  </a:lnTo>
                  <a:lnTo>
                    <a:pt x="359" y="21152"/>
                  </a:lnTo>
                  <a:lnTo>
                    <a:pt x="454" y="21585"/>
                  </a:lnTo>
                  <a:lnTo>
                    <a:pt x="560" y="22007"/>
                  </a:lnTo>
                  <a:lnTo>
                    <a:pt x="676" y="22429"/>
                  </a:lnTo>
                  <a:lnTo>
                    <a:pt x="802" y="22840"/>
                  </a:lnTo>
                  <a:lnTo>
                    <a:pt x="929" y="23252"/>
                  </a:lnTo>
                  <a:lnTo>
                    <a:pt x="1077" y="23663"/>
                  </a:lnTo>
                  <a:lnTo>
                    <a:pt x="1224" y="24064"/>
                  </a:lnTo>
                  <a:lnTo>
                    <a:pt x="1393" y="24465"/>
                  </a:lnTo>
                  <a:lnTo>
                    <a:pt x="1562" y="24855"/>
                  </a:lnTo>
                  <a:lnTo>
                    <a:pt x="1741" y="25246"/>
                  </a:lnTo>
                  <a:lnTo>
                    <a:pt x="1931" y="25626"/>
                  </a:lnTo>
                  <a:lnTo>
                    <a:pt x="2132" y="26005"/>
                  </a:lnTo>
                  <a:lnTo>
                    <a:pt x="2343" y="26375"/>
                  </a:lnTo>
                  <a:lnTo>
                    <a:pt x="2554" y="26733"/>
                  </a:lnTo>
                  <a:lnTo>
                    <a:pt x="2775" y="27102"/>
                  </a:lnTo>
                  <a:lnTo>
                    <a:pt x="3018" y="27451"/>
                  </a:lnTo>
                  <a:lnTo>
                    <a:pt x="3250" y="27799"/>
                  </a:lnTo>
                  <a:lnTo>
                    <a:pt x="3503" y="28147"/>
                  </a:lnTo>
                  <a:lnTo>
                    <a:pt x="3756" y="28474"/>
                  </a:lnTo>
                  <a:lnTo>
                    <a:pt x="4031" y="28812"/>
                  </a:lnTo>
                  <a:lnTo>
                    <a:pt x="4305" y="29128"/>
                  </a:lnTo>
                  <a:lnTo>
                    <a:pt x="4579" y="29445"/>
                  </a:lnTo>
                  <a:lnTo>
                    <a:pt x="4864" y="29761"/>
                  </a:lnTo>
                  <a:lnTo>
                    <a:pt x="5159" y="30056"/>
                  </a:lnTo>
                  <a:lnTo>
                    <a:pt x="5465" y="30352"/>
                  </a:lnTo>
                  <a:lnTo>
                    <a:pt x="5771" y="30637"/>
                  </a:lnTo>
                  <a:lnTo>
                    <a:pt x="6088" y="30922"/>
                  </a:lnTo>
                  <a:lnTo>
                    <a:pt x="6415" y="31196"/>
                  </a:lnTo>
                  <a:lnTo>
                    <a:pt x="6742" y="31460"/>
                  </a:lnTo>
                  <a:lnTo>
                    <a:pt x="7080" y="31713"/>
                  </a:lnTo>
                  <a:lnTo>
                    <a:pt x="7417" y="31966"/>
                  </a:lnTo>
                  <a:lnTo>
                    <a:pt x="7765" y="32209"/>
                  </a:lnTo>
                  <a:lnTo>
                    <a:pt x="8124" y="32441"/>
                  </a:lnTo>
                  <a:lnTo>
                    <a:pt x="8483" y="32662"/>
                  </a:lnTo>
                  <a:lnTo>
                    <a:pt x="8852" y="32884"/>
                  </a:lnTo>
                  <a:lnTo>
                    <a:pt x="9221" y="33095"/>
                  </a:lnTo>
                  <a:lnTo>
                    <a:pt x="9601" y="33285"/>
                  </a:lnTo>
                  <a:lnTo>
                    <a:pt x="9981" y="33475"/>
                  </a:lnTo>
                  <a:lnTo>
                    <a:pt x="10371" y="33664"/>
                  </a:lnTo>
                  <a:lnTo>
                    <a:pt x="10761" y="33833"/>
                  </a:lnTo>
                  <a:lnTo>
                    <a:pt x="11162" y="33991"/>
                  </a:lnTo>
                  <a:lnTo>
                    <a:pt x="11563" y="34150"/>
                  </a:lnTo>
                  <a:lnTo>
                    <a:pt x="11964" y="34287"/>
                  </a:lnTo>
                  <a:lnTo>
                    <a:pt x="12375" y="34424"/>
                  </a:lnTo>
                  <a:lnTo>
                    <a:pt x="12797" y="34551"/>
                  </a:lnTo>
                  <a:lnTo>
                    <a:pt x="13209" y="34667"/>
                  </a:lnTo>
                  <a:lnTo>
                    <a:pt x="13641" y="34762"/>
                  </a:lnTo>
                  <a:lnTo>
                    <a:pt x="14063" y="34857"/>
                  </a:lnTo>
                  <a:lnTo>
                    <a:pt x="14496" y="34941"/>
                  </a:lnTo>
                  <a:lnTo>
                    <a:pt x="14928" y="35015"/>
                  </a:lnTo>
                  <a:lnTo>
                    <a:pt x="15372" y="35078"/>
                  </a:lnTo>
                  <a:lnTo>
                    <a:pt x="15815" y="35120"/>
                  </a:lnTo>
                  <a:lnTo>
                    <a:pt x="16258" y="35163"/>
                  </a:lnTo>
                  <a:lnTo>
                    <a:pt x="16711" y="35194"/>
                  </a:lnTo>
                  <a:lnTo>
                    <a:pt x="17154" y="35215"/>
                  </a:lnTo>
                  <a:lnTo>
                    <a:pt x="18072" y="35215"/>
                  </a:lnTo>
                  <a:lnTo>
                    <a:pt x="18515" y="35194"/>
                  </a:lnTo>
                  <a:lnTo>
                    <a:pt x="18969" y="35163"/>
                  </a:lnTo>
                  <a:lnTo>
                    <a:pt x="19412" y="35120"/>
                  </a:lnTo>
                  <a:lnTo>
                    <a:pt x="19855" y="35078"/>
                  </a:lnTo>
                  <a:lnTo>
                    <a:pt x="20298" y="35015"/>
                  </a:lnTo>
                  <a:lnTo>
                    <a:pt x="20731" y="34941"/>
                  </a:lnTo>
                  <a:lnTo>
                    <a:pt x="21163" y="34857"/>
                  </a:lnTo>
                  <a:lnTo>
                    <a:pt x="21596" y="34762"/>
                  </a:lnTo>
                  <a:lnTo>
                    <a:pt x="22018" y="34667"/>
                  </a:lnTo>
                  <a:lnTo>
                    <a:pt x="22440" y="34551"/>
                  </a:lnTo>
                  <a:lnTo>
                    <a:pt x="22851" y="34424"/>
                  </a:lnTo>
                  <a:lnTo>
                    <a:pt x="23263" y="34287"/>
                  </a:lnTo>
                  <a:lnTo>
                    <a:pt x="23664" y="34150"/>
                  </a:lnTo>
                  <a:lnTo>
                    <a:pt x="24075" y="33991"/>
                  </a:lnTo>
                  <a:lnTo>
                    <a:pt x="24465" y="33833"/>
                  </a:lnTo>
                  <a:lnTo>
                    <a:pt x="24856" y="33664"/>
                  </a:lnTo>
                  <a:lnTo>
                    <a:pt x="25246" y="33475"/>
                  </a:lnTo>
                  <a:lnTo>
                    <a:pt x="25626" y="33285"/>
                  </a:lnTo>
                  <a:lnTo>
                    <a:pt x="26006" y="33095"/>
                  </a:lnTo>
                  <a:lnTo>
                    <a:pt x="26375" y="32884"/>
                  </a:lnTo>
                  <a:lnTo>
                    <a:pt x="26744" y="32662"/>
                  </a:lnTo>
                  <a:lnTo>
                    <a:pt x="27103" y="32441"/>
                  </a:lnTo>
                  <a:lnTo>
                    <a:pt x="27462" y="32209"/>
                  </a:lnTo>
                  <a:lnTo>
                    <a:pt x="27810" y="31966"/>
                  </a:lnTo>
                  <a:lnTo>
                    <a:pt x="28147" y="31713"/>
                  </a:lnTo>
                  <a:lnTo>
                    <a:pt x="28485" y="31460"/>
                  </a:lnTo>
                  <a:lnTo>
                    <a:pt x="28812" y="31196"/>
                  </a:lnTo>
                  <a:lnTo>
                    <a:pt x="29139" y="30922"/>
                  </a:lnTo>
                  <a:lnTo>
                    <a:pt x="29455" y="30637"/>
                  </a:lnTo>
                  <a:lnTo>
                    <a:pt x="29761" y="30352"/>
                  </a:lnTo>
                  <a:lnTo>
                    <a:pt x="30067" y="30056"/>
                  </a:lnTo>
                  <a:lnTo>
                    <a:pt x="30363" y="29761"/>
                  </a:lnTo>
                  <a:lnTo>
                    <a:pt x="30648" y="29445"/>
                  </a:lnTo>
                  <a:lnTo>
                    <a:pt x="30932" y="29128"/>
                  </a:lnTo>
                  <a:lnTo>
                    <a:pt x="31207" y="28812"/>
                  </a:lnTo>
                  <a:lnTo>
                    <a:pt x="31470" y="28474"/>
                  </a:lnTo>
                  <a:lnTo>
                    <a:pt x="31724" y="28147"/>
                  </a:lnTo>
                  <a:lnTo>
                    <a:pt x="31977" y="27799"/>
                  </a:lnTo>
                  <a:lnTo>
                    <a:pt x="32219" y="27451"/>
                  </a:lnTo>
                  <a:lnTo>
                    <a:pt x="32452" y="27102"/>
                  </a:lnTo>
                  <a:lnTo>
                    <a:pt x="32673" y="26733"/>
                  </a:lnTo>
                  <a:lnTo>
                    <a:pt x="32895" y="26375"/>
                  </a:lnTo>
                  <a:lnTo>
                    <a:pt x="33095" y="26005"/>
                  </a:lnTo>
                  <a:lnTo>
                    <a:pt x="33296" y="25626"/>
                  </a:lnTo>
                  <a:lnTo>
                    <a:pt x="33485" y="25246"/>
                  </a:lnTo>
                  <a:lnTo>
                    <a:pt x="33665" y="24855"/>
                  </a:lnTo>
                  <a:lnTo>
                    <a:pt x="33844" y="24465"/>
                  </a:lnTo>
                  <a:lnTo>
                    <a:pt x="34002" y="24064"/>
                  </a:lnTo>
                  <a:lnTo>
                    <a:pt x="34150" y="23663"/>
                  </a:lnTo>
                  <a:lnTo>
                    <a:pt x="34298" y="23252"/>
                  </a:lnTo>
                  <a:lnTo>
                    <a:pt x="34435" y="22840"/>
                  </a:lnTo>
                  <a:lnTo>
                    <a:pt x="34551" y="22429"/>
                  </a:lnTo>
                  <a:lnTo>
                    <a:pt x="34667" y="22007"/>
                  </a:lnTo>
                  <a:lnTo>
                    <a:pt x="34772" y="21585"/>
                  </a:lnTo>
                  <a:lnTo>
                    <a:pt x="34867" y="21152"/>
                  </a:lnTo>
                  <a:lnTo>
                    <a:pt x="34952" y="20720"/>
                  </a:lnTo>
                  <a:lnTo>
                    <a:pt x="35015" y="20287"/>
                  </a:lnTo>
                  <a:lnTo>
                    <a:pt x="35078" y="19855"/>
                  </a:lnTo>
                  <a:lnTo>
                    <a:pt x="35131" y="19412"/>
                  </a:lnTo>
                  <a:lnTo>
                    <a:pt x="35173" y="18958"/>
                  </a:lnTo>
                  <a:lnTo>
                    <a:pt x="35194" y="18515"/>
                  </a:lnTo>
                  <a:lnTo>
                    <a:pt x="35216" y="18061"/>
                  </a:lnTo>
                  <a:lnTo>
                    <a:pt x="35226" y="17608"/>
                  </a:lnTo>
                  <a:lnTo>
                    <a:pt x="35216" y="17154"/>
                  </a:lnTo>
                  <a:lnTo>
                    <a:pt x="35194" y="16700"/>
                  </a:lnTo>
                  <a:lnTo>
                    <a:pt x="35173" y="16257"/>
                  </a:lnTo>
                  <a:lnTo>
                    <a:pt x="35131" y="15804"/>
                  </a:lnTo>
                  <a:lnTo>
                    <a:pt x="35078" y="15361"/>
                  </a:lnTo>
                  <a:lnTo>
                    <a:pt x="35015" y="14928"/>
                  </a:lnTo>
                  <a:lnTo>
                    <a:pt x="34952" y="14496"/>
                  </a:lnTo>
                  <a:lnTo>
                    <a:pt x="34867" y="14063"/>
                  </a:lnTo>
                  <a:lnTo>
                    <a:pt x="34772" y="13630"/>
                  </a:lnTo>
                  <a:lnTo>
                    <a:pt x="34667" y="13208"/>
                  </a:lnTo>
                  <a:lnTo>
                    <a:pt x="34551" y="12786"/>
                  </a:lnTo>
                  <a:lnTo>
                    <a:pt x="34435" y="12375"/>
                  </a:lnTo>
                  <a:lnTo>
                    <a:pt x="34298" y="11964"/>
                  </a:lnTo>
                  <a:lnTo>
                    <a:pt x="34150" y="11552"/>
                  </a:lnTo>
                  <a:lnTo>
                    <a:pt x="34002" y="11151"/>
                  </a:lnTo>
                  <a:lnTo>
                    <a:pt x="33844" y="10750"/>
                  </a:lnTo>
                  <a:lnTo>
                    <a:pt x="33665" y="10360"/>
                  </a:lnTo>
                  <a:lnTo>
                    <a:pt x="33485" y="9970"/>
                  </a:lnTo>
                  <a:lnTo>
                    <a:pt x="33296" y="9590"/>
                  </a:lnTo>
                  <a:lnTo>
                    <a:pt x="33095" y="9210"/>
                  </a:lnTo>
                  <a:lnTo>
                    <a:pt x="32895" y="8841"/>
                  </a:lnTo>
                  <a:lnTo>
                    <a:pt x="32673" y="8472"/>
                  </a:lnTo>
                  <a:lnTo>
                    <a:pt x="32452" y="8113"/>
                  </a:lnTo>
                  <a:lnTo>
                    <a:pt x="32219" y="7765"/>
                  </a:lnTo>
                  <a:lnTo>
                    <a:pt x="31977" y="7417"/>
                  </a:lnTo>
                  <a:lnTo>
                    <a:pt x="31724" y="7068"/>
                  </a:lnTo>
                  <a:lnTo>
                    <a:pt x="31470" y="6741"/>
                  </a:lnTo>
                  <a:lnTo>
                    <a:pt x="31207" y="6404"/>
                  </a:lnTo>
                  <a:lnTo>
                    <a:pt x="30932" y="6087"/>
                  </a:lnTo>
                  <a:lnTo>
                    <a:pt x="30648" y="5771"/>
                  </a:lnTo>
                  <a:lnTo>
                    <a:pt x="30363" y="5454"/>
                  </a:lnTo>
                  <a:lnTo>
                    <a:pt x="30067" y="5159"/>
                  </a:lnTo>
                  <a:lnTo>
                    <a:pt x="29761" y="4864"/>
                  </a:lnTo>
                  <a:lnTo>
                    <a:pt x="29455" y="4568"/>
                  </a:lnTo>
                  <a:lnTo>
                    <a:pt x="29139" y="4294"/>
                  </a:lnTo>
                  <a:lnTo>
                    <a:pt x="28812" y="4020"/>
                  </a:lnTo>
                  <a:lnTo>
                    <a:pt x="28485" y="3756"/>
                  </a:lnTo>
                  <a:lnTo>
                    <a:pt x="28147" y="3492"/>
                  </a:lnTo>
                  <a:lnTo>
                    <a:pt x="27810" y="3249"/>
                  </a:lnTo>
                  <a:lnTo>
                    <a:pt x="27462" y="3007"/>
                  </a:lnTo>
                  <a:lnTo>
                    <a:pt x="27103" y="2775"/>
                  </a:lnTo>
                  <a:lnTo>
                    <a:pt x="26744" y="2553"/>
                  </a:lnTo>
                  <a:lnTo>
                    <a:pt x="26375" y="2332"/>
                  </a:lnTo>
                  <a:lnTo>
                    <a:pt x="26006" y="2121"/>
                  </a:lnTo>
                  <a:lnTo>
                    <a:pt x="25626" y="1920"/>
                  </a:lnTo>
                  <a:lnTo>
                    <a:pt x="25246" y="1730"/>
                  </a:lnTo>
                  <a:lnTo>
                    <a:pt x="24856" y="1551"/>
                  </a:lnTo>
                  <a:lnTo>
                    <a:pt x="24465" y="1382"/>
                  </a:lnTo>
                  <a:lnTo>
                    <a:pt x="24075" y="1224"/>
                  </a:lnTo>
                  <a:lnTo>
                    <a:pt x="23664" y="1066"/>
                  </a:lnTo>
                  <a:lnTo>
                    <a:pt x="23263" y="929"/>
                  </a:lnTo>
                  <a:lnTo>
                    <a:pt x="22851" y="791"/>
                  </a:lnTo>
                  <a:lnTo>
                    <a:pt x="22440" y="665"/>
                  </a:lnTo>
                  <a:lnTo>
                    <a:pt x="22018" y="549"/>
                  </a:lnTo>
                  <a:lnTo>
                    <a:pt x="21596" y="454"/>
                  </a:lnTo>
                  <a:lnTo>
                    <a:pt x="21163" y="359"/>
                  </a:lnTo>
                  <a:lnTo>
                    <a:pt x="20731" y="274"/>
                  </a:lnTo>
                  <a:lnTo>
                    <a:pt x="20298" y="201"/>
                  </a:lnTo>
                  <a:lnTo>
                    <a:pt x="19855" y="137"/>
                  </a:lnTo>
                  <a:lnTo>
                    <a:pt x="19412" y="95"/>
                  </a:lnTo>
                  <a:lnTo>
                    <a:pt x="18969" y="53"/>
                  </a:lnTo>
                  <a:lnTo>
                    <a:pt x="18515" y="21"/>
                  </a:lnTo>
                  <a:lnTo>
                    <a:pt x="180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3565900" y="4365975"/>
              <a:ext cx="500875" cy="506400"/>
            </a:xfrm>
            <a:custGeom>
              <a:avLst/>
              <a:gdLst/>
              <a:ahLst/>
              <a:cxnLst/>
              <a:rect l="l" t="t" r="r" b="b"/>
              <a:pathLst>
                <a:path w="20035" h="20256" extrusionOk="0">
                  <a:moveTo>
                    <a:pt x="10339" y="7048"/>
                  </a:moveTo>
                  <a:lnTo>
                    <a:pt x="10466" y="7058"/>
                  </a:lnTo>
                  <a:lnTo>
                    <a:pt x="10592" y="7069"/>
                  </a:lnTo>
                  <a:lnTo>
                    <a:pt x="10708" y="7079"/>
                  </a:lnTo>
                  <a:lnTo>
                    <a:pt x="10814" y="7100"/>
                  </a:lnTo>
                  <a:lnTo>
                    <a:pt x="10930" y="7132"/>
                  </a:lnTo>
                  <a:lnTo>
                    <a:pt x="11025" y="7174"/>
                  </a:lnTo>
                  <a:lnTo>
                    <a:pt x="11120" y="7216"/>
                  </a:lnTo>
                  <a:lnTo>
                    <a:pt x="11215" y="7269"/>
                  </a:lnTo>
                  <a:lnTo>
                    <a:pt x="11383" y="7385"/>
                  </a:lnTo>
                  <a:lnTo>
                    <a:pt x="11531" y="7522"/>
                  </a:lnTo>
                  <a:lnTo>
                    <a:pt x="11658" y="7660"/>
                  </a:lnTo>
                  <a:lnTo>
                    <a:pt x="11774" y="7828"/>
                  </a:lnTo>
                  <a:lnTo>
                    <a:pt x="11869" y="7997"/>
                  </a:lnTo>
                  <a:lnTo>
                    <a:pt x="11943" y="8187"/>
                  </a:lnTo>
                  <a:lnTo>
                    <a:pt x="12006" y="8387"/>
                  </a:lnTo>
                  <a:lnTo>
                    <a:pt x="12059" y="8588"/>
                  </a:lnTo>
                  <a:lnTo>
                    <a:pt x="12090" y="8799"/>
                  </a:lnTo>
                  <a:lnTo>
                    <a:pt x="12122" y="9010"/>
                  </a:lnTo>
                  <a:lnTo>
                    <a:pt x="12132" y="9231"/>
                  </a:lnTo>
                  <a:lnTo>
                    <a:pt x="12143" y="9442"/>
                  </a:lnTo>
                  <a:lnTo>
                    <a:pt x="12132" y="9727"/>
                  </a:lnTo>
                  <a:lnTo>
                    <a:pt x="12101" y="10023"/>
                  </a:lnTo>
                  <a:lnTo>
                    <a:pt x="12059" y="10329"/>
                  </a:lnTo>
                  <a:lnTo>
                    <a:pt x="11985" y="10645"/>
                  </a:lnTo>
                  <a:lnTo>
                    <a:pt x="11900" y="10962"/>
                  </a:lnTo>
                  <a:lnTo>
                    <a:pt x="11795" y="11278"/>
                  </a:lnTo>
                  <a:lnTo>
                    <a:pt x="11668" y="11573"/>
                  </a:lnTo>
                  <a:lnTo>
                    <a:pt x="11510" y="11858"/>
                  </a:lnTo>
                  <a:lnTo>
                    <a:pt x="11426" y="11995"/>
                  </a:lnTo>
                  <a:lnTo>
                    <a:pt x="11341" y="12122"/>
                  </a:lnTo>
                  <a:lnTo>
                    <a:pt x="11236" y="12249"/>
                  </a:lnTo>
                  <a:lnTo>
                    <a:pt x="11141" y="12365"/>
                  </a:lnTo>
                  <a:lnTo>
                    <a:pt x="11025" y="12481"/>
                  </a:lnTo>
                  <a:lnTo>
                    <a:pt x="10919" y="12586"/>
                  </a:lnTo>
                  <a:lnTo>
                    <a:pt x="10793" y="12681"/>
                  </a:lnTo>
                  <a:lnTo>
                    <a:pt x="10666" y="12776"/>
                  </a:lnTo>
                  <a:lnTo>
                    <a:pt x="10539" y="12871"/>
                  </a:lnTo>
                  <a:lnTo>
                    <a:pt x="10392" y="12945"/>
                  </a:lnTo>
                  <a:lnTo>
                    <a:pt x="10255" y="13008"/>
                  </a:lnTo>
                  <a:lnTo>
                    <a:pt x="10096" y="13061"/>
                  </a:lnTo>
                  <a:lnTo>
                    <a:pt x="9938" y="13093"/>
                  </a:lnTo>
                  <a:lnTo>
                    <a:pt x="9769" y="13124"/>
                  </a:lnTo>
                  <a:lnTo>
                    <a:pt x="9600" y="13145"/>
                  </a:lnTo>
                  <a:lnTo>
                    <a:pt x="9284" y="13145"/>
                  </a:lnTo>
                  <a:lnTo>
                    <a:pt x="9157" y="13135"/>
                  </a:lnTo>
                  <a:lnTo>
                    <a:pt x="9041" y="13124"/>
                  </a:lnTo>
                  <a:lnTo>
                    <a:pt x="8925" y="13093"/>
                  </a:lnTo>
                  <a:lnTo>
                    <a:pt x="8820" y="13072"/>
                  </a:lnTo>
                  <a:lnTo>
                    <a:pt x="8725" y="13029"/>
                  </a:lnTo>
                  <a:lnTo>
                    <a:pt x="8630" y="12998"/>
                  </a:lnTo>
                  <a:lnTo>
                    <a:pt x="8546" y="12945"/>
                  </a:lnTo>
                  <a:lnTo>
                    <a:pt x="8387" y="12839"/>
                  </a:lnTo>
                  <a:lnTo>
                    <a:pt x="8250" y="12713"/>
                  </a:lnTo>
                  <a:lnTo>
                    <a:pt x="8124" y="12576"/>
                  </a:lnTo>
                  <a:lnTo>
                    <a:pt x="8018" y="12428"/>
                  </a:lnTo>
                  <a:lnTo>
                    <a:pt x="7923" y="12270"/>
                  </a:lnTo>
                  <a:lnTo>
                    <a:pt x="7849" y="12101"/>
                  </a:lnTo>
                  <a:lnTo>
                    <a:pt x="7786" y="11932"/>
                  </a:lnTo>
                  <a:lnTo>
                    <a:pt x="7744" y="11742"/>
                  </a:lnTo>
                  <a:lnTo>
                    <a:pt x="7712" y="11563"/>
                  </a:lnTo>
                  <a:lnTo>
                    <a:pt x="7691" y="11394"/>
                  </a:lnTo>
                  <a:lnTo>
                    <a:pt x="7680" y="11215"/>
                  </a:lnTo>
                  <a:lnTo>
                    <a:pt x="7670" y="11057"/>
                  </a:lnTo>
                  <a:lnTo>
                    <a:pt x="7680" y="10719"/>
                  </a:lnTo>
                  <a:lnTo>
                    <a:pt x="7723" y="10381"/>
                  </a:lnTo>
                  <a:lnTo>
                    <a:pt x="7775" y="10044"/>
                  </a:lnTo>
                  <a:lnTo>
                    <a:pt x="7849" y="9696"/>
                  </a:lnTo>
                  <a:lnTo>
                    <a:pt x="7955" y="9347"/>
                  </a:lnTo>
                  <a:lnTo>
                    <a:pt x="8071" y="9010"/>
                  </a:lnTo>
                  <a:lnTo>
                    <a:pt x="8208" y="8704"/>
                  </a:lnTo>
                  <a:lnTo>
                    <a:pt x="8366" y="8398"/>
                  </a:lnTo>
                  <a:lnTo>
                    <a:pt x="8461" y="8250"/>
                  </a:lnTo>
                  <a:lnTo>
                    <a:pt x="8546" y="8124"/>
                  </a:lnTo>
                  <a:lnTo>
                    <a:pt x="8640" y="7987"/>
                  </a:lnTo>
                  <a:lnTo>
                    <a:pt x="8746" y="7860"/>
                  </a:lnTo>
                  <a:lnTo>
                    <a:pt x="8851" y="7744"/>
                  </a:lnTo>
                  <a:lnTo>
                    <a:pt x="8968" y="7638"/>
                  </a:lnTo>
                  <a:lnTo>
                    <a:pt x="9084" y="7533"/>
                  </a:lnTo>
                  <a:lnTo>
                    <a:pt x="9200" y="7427"/>
                  </a:lnTo>
                  <a:lnTo>
                    <a:pt x="9326" y="7343"/>
                  </a:lnTo>
                  <a:lnTo>
                    <a:pt x="9453" y="7269"/>
                  </a:lnTo>
                  <a:lnTo>
                    <a:pt x="9590" y="7195"/>
                  </a:lnTo>
                  <a:lnTo>
                    <a:pt x="9727" y="7143"/>
                  </a:lnTo>
                  <a:lnTo>
                    <a:pt x="9875" y="7100"/>
                  </a:lnTo>
                  <a:lnTo>
                    <a:pt x="10022" y="7079"/>
                  </a:lnTo>
                  <a:lnTo>
                    <a:pt x="10181" y="7058"/>
                  </a:lnTo>
                  <a:lnTo>
                    <a:pt x="10339" y="7048"/>
                  </a:lnTo>
                  <a:close/>
                  <a:moveTo>
                    <a:pt x="10392" y="0"/>
                  </a:moveTo>
                  <a:lnTo>
                    <a:pt x="9864" y="11"/>
                  </a:lnTo>
                  <a:lnTo>
                    <a:pt x="9337" y="53"/>
                  </a:lnTo>
                  <a:lnTo>
                    <a:pt x="8820" y="106"/>
                  </a:lnTo>
                  <a:lnTo>
                    <a:pt x="8313" y="190"/>
                  </a:lnTo>
                  <a:lnTo>
                    <a:pt x="8060" y="243"/>
                  </a:lnTo>
                  <a:lnTo>
                    <a:pt x="7807" y="306"/>
                  </a:lnTo>
                  <a:lnTo>
                    <a:pt x="7564" y="370"/>
                  </a:lnTo>
                  <a:lnTo>
                    <a:pt x="7311" y="433"/>
                  </a:lnTo>
                  <a:lnTo>
                    <a:pt x="7069" y="517"/>
                  </a:lnTo>
                  <a:lnTo>
                    <a:pt x="6826" y="591"/>
                  </a:lnTo>
                  <a:lnTo>
                    <a:pt x="6594" y="686"/>
                  </a:lnTo>
                  <a:lnTo>
                    <a:pt x="6351" y="781"/>
                  </a:lnTo>
                  <a:lnTo>
                    <a:pt x="5887" y="982"/>
                  </a:lnTo>
                  <a:lnTo>
                    <a:pt x="5433" y="1203"/>
                  </a:lnTo>
                  <a:lnTo>
                    <a:pt x="5001" y="1435"/>
                  </a:lnTo>
                  <a:lnTo>
                    <a:pt x="4579" y="1699"/>
                  </a:lnTo>
                  <a:lnTo>
                    <a:pt x="4178" y="1973"/>
                  </a:lnTo>
                  <a:lnTo>
                    <a:pt x="3788" y="2269"/>
                  </a:lnTo>
                  <a:lnTo>
                    <a:pt x="3408" y="2585"/>
                  </a:lnTo>
                  <a:lnTo>
                    <a:pt x="3049" y="2912"/>
                  </a:lnTo>
                  <a:lnTo>
                    <a:pt x="2701" y="3260"/>
                  </a:lnTo>
                  <a:lnTo>
                    <a:pt x="2374" y="3630"/>
                  </a:lnTo>
                  <a:lnTo>
                    <a:pt x="2068" y="3999"/>
                  </a:lnTo>
                  <a:lnTo>
                    <a:pt x="1783" y="4400"/>
                  </a:lnTo>
                  <a:lnTo>
                    <a:pt x="1509" y="4811"/>
                  </a:lnTo>
                  <a:lnTo>
                    <a:pt x="1256" y="5233"/>
                  </a:lnTo>
                  <a:lnTo>
                    <a:pt x="1024" y="5666"/>
                  </a:lnTo>
                  <a:lnTo>
                    <a:pt x="813" y="6130"/>
                  </a:lnTo>
                  <a:lnTo>
                    <a:pt x="718" y="6362"/>
                  </a:lnTo>
                  <a:lnTo>
                    <a:pt x="623" y="6594"/>
                  </a:lnTo>
                  <a:lnTo>
                    <a:pt x="538" y="6826"/>
                  </a:lnTo>
                  <a:lnTo>
                    <a:pt x="454" y="7069"/>
                  </a:lnTo>
                  <a:lnTo>
                    <a:pt x="380" y="7311"/>
                  </a:lnTo>
                  <a:lnTo>
                    <a:pt x="317" y="7565"/>
                  </a:lnTo>
                  <a:lnTo>
                    <a:pt x="253" y="7807"/>
                  </a:lnTo>
                  <a:lnTo>
                    <a:pt x="201" y="8060"/>
                  </a:lnTo>
                  <a:lnTo>
                    <a:pt x="159" y="8314"/>
                  </a:lnTo>
                  <a:lnTo>
                    <a:pt x="116" y="8567"/>
                  </a:lnTo>
                  <a:lnTo>
                    <a:pt x="74" y="8820"/>
                  </a:lnTo>
                  <a:lnTo>
                    <a:pt x="53" y="9084"/>
                  </a:lnTo>
                  <a:lnTo>
                    <a:pt x="21" y="9347"/>
                  </a:lnTo>
                  <a:lnTo>
                    <a:pt x="11" y="9611"/>
                  </a:lnTo>
                  <a:lnTo>
                    <a:pt x="0" y="9886"/>
                  </a:lnTo>
                  <a:lnTo>
                    <a:pt x="0" y="10149"/>
                  </a:lnTo>
                  <a:lnTo>
                    <a:pt x="11" y="10698"/>
                  </a:lnTo>
                  <a:lnTo>
                    <a:pt x="42" y="11236"/>
                  </a:lnTo>
                  <a:lnTo>
                    <a:pt x="106" y="11763"/>
                  </a:lnTo>
                  <a:lnTo>
                    <a:pt x="180" y="12270"/>
                  </a:lnTo>
                  <a:lnTo>
                    <a:pt x="285" y="12776"/>
                  </a:lnTo>
                  <a:lnTo>
                    <a:pt x="348" y="13029"/>
                  </a:lnTo>
                  <a:lnTo>
                    <a:pt x="422" y="13272"/>
                  </a:lnTo>
                  <a:lnTo>
                    <a:pt x="496" y="13515"/>
                  </a:lnTo>
                  <a:lnTo>
                    <a:pt x="570" y="13757"/>
                  </a:lnTo>
                  <a:lnTo>
                    <a:pt x="654" y="13989"/>
                  </a:lnTo>
                  <a:lnTo>
                    <a:pt x="749" y="14221"/>
                  </a:lnTo>
                  <a:lnTo>
                    <a:pt x="939" y="14686"/>
                  </a:lnTo>
                  <a:lnTo>
                    <a:pt x="1161" y="15118"/>
                  </a:lnTo>
                  <a:lnTo>
                    <a:pt x="1393" y="15551"/>
                  </a:lnTo>
                  <a:lnTo>
                    <a:pt x="1646" y="15952"/>
                  </a:lnTo>
                  <a:lnTo>
                    <a:pt x="1920" y="16353"/>
                  </a:lnTo>
                  <a:lnTo>
                    <a:pt x="2068" y="16542"/>
                  </a:lnTo>
                  <a:lnTo>
                    <a:pt x="2216" y="16722"/>
                  </a:lnTo>
                  <a:lnTo>
                    <a:pt x="2363" y="16901"/>
                  </a:lnTo>
                  <a:lnTo>
                    <a:pt x="2522" y="17080"/>
                  </a:lnTo>
                  <a:lnTo>
                    <a:pt x="2690" y="17249"/>
                  </a:lnTo>
                  <a:lnTo>
                    <a:pt x="2859" y="17418"/>
                  </a:lnTo>
                  <a:lnTo>
                    <a:pt x="3207" y="17745"/>
                  </a:lnTo>
                  <a:lnTo>
                    <a:pt x="3577" y="18051"/>
                  </a:lnTo>
                  <a:lnTo>
                    <a:pt x="3956" y="18336"/>
                  </a:lnTo>
                  <a:lnTo>
                    <a:pt x="4357" y="18610"/>
                  </a:lnTo>
                  <a:lnTo>
                    <a:pt x="4779" y="18863"/>
                  </a:lnTo>
                  <a:lnTo>
                    <a:pt x="5212" y="19095"/>
                  </a:lnTo>
                  <a:lnTo>
                    <a:pt x="5665" y="19306"/>
                  </a:lnTo>
                  <a:lnTo>
                    <a:pt x="6140" y="19507"/>
                  </a:lnTo>
                  <a:lnTo>
                    <a:pt x="6383" y="19591"/>
                  </a:lnTo>
                  <a:lnTo>
                    <a:pt x="6625" y="19676"/>
                  </a:lnTo>
                  <a:lnTo>
                    <a:pt x="6868" y="19760"/>
                  </a:lnTo>
                  <a:lnTo>
                    <a:pt x="7121" y="19834"/>
                  </a:lnTo>
                  <a:lnTo>
                    <a:pt x="7374" y="19897"/>
                  </a:lnTo>
                  <a:lnTo>
                    <a:pt x="7638" y="19961"/>
                  </a:lnTo>
                  <a:lnTo>
                    <a:pt x="7891" y="20013"/>
                  </a:lnTo>
                  <a:lnTo>
                    <a:pt x="8166" y="20066"/>
                  </a:lnTo>
                  <a:lnTo>
                    <a:pt x="8704" y="20150"/>
                  </a:lnTo>
                  <a:lnTo>
                    <a:pt x="9252" y="20203"/>
                  </a:lnTo>
                  <a:lnTo>
                    <a:pt x="9822" y="20245"/>
                  </a:lnTo>
                  <a:lnTo>
                    <a:pt x="10392" y="20256"/>
                  </a:lnTo>
                  <a:lnTo>
                    <a:pt x="11004" y="20245"/>
                  </a:lnTo>
                  <a:lnTo>
                    <a:pt x="11605" y="20203"/>
                  </a:lnTo>
                  <a:lnTo>
                    <a:pt x="11900" y="20172"/>
                  </a:lnTo>
                  <a:lnTo>
                    <a:pt x="12196" y="20140"/>
                  </a:lnTo>
                  <a:lnTo>
                    <a:pt x="12491" y="20098"/>
                  </a:lnTo>
                  <a:lnTo>
                    <a:pt x="12786" y="20055"/>
                  </a:lnTo>
                  <a:lnTo>
                    <a:pt x="13071" y="20003"/>
                  </a:lnTo>
                  <a:lnTo>
                    <a:pt x="13367" y="19950"/>
                  </a:lnTo>
                  <a:lnTo>
                    <a:pt x="13652" y="19876"/>
                  </a:lnTo>
                  <a:lnTo>
                    <a:pt x="13936" y="19813"/>
                  </a:lnTo>
                  <a:lnTo>
                    <a:pt x="14221" y="19728"/>
                  </a:lnTo>
                  <a:lnTo>
                    <a:pt x="14496" y="19655"/>
                  </a:lnTo>
                  <a:lnTo>
                    <a:pt x="14770" y="19560"/>
                  </a:lnTo>
                  <a:lnTo>
                    <a:pt x="15055" y="19465"/>
                  </a:lnTo>
                  <a:lnTo>
                    <a:pt x="15329" y="19359"/>
                  </a:lnTo>
                  <a:lnTo>
                    <a:pt x="15593" y="19254"/>
                  </a:lnTo>
                  <a:lnTo>
                    <a:pt x="15856" y="19138"/>
                  </a:lnTo>
                  <a:lnTo>
                    <a:pt x="16120" y="19011"/>
                  </a:lnTo>
                  <a:lnTo>
                    <a:pt x="16373" y="18884"/>
                  </a:lnTo>
                  <a:lnTo>
                    <a:pt x="16616" y="18747"/>
                  </a:lnTo>
                  <a:lnTo>
                    <a:pt x="16869" y="18600"/>
                  </a:lnTo>
                  <a:lnTo>
                    <a:pt x="17112" y="18441"/>
                  </a:lnTo>
                  <a:lnTo>
                    <a:pt x="17344" y="18283"/>
                  </a:lnTo>
                  <a:lnTo>
                    <a:pt x="17576" y="18114"/>
                  </a:lnTo>
                  <a:lnTo>
                    <a:pt x="17798" y="17946"/>
                  </a:lnTo>
                  <a:lnTo>
                    <a:pt x="18019" y="17756"/>
                  </a:lnTo>
                  <a:lnTo>
                    <a:pt x="18241" y="17566"/>
                  </a:lnTo>
                  <a:lnTo>
                    <a:pt x="18452" y="17376"/>
                  </a:lnTo>
                  <a:lnTo>
                    <a:pt x="18663" y="17175"/>
                  </a:lnTo>
                  <a:lnTo>
                    <a:pt x="18863" y="16964"/>
                  </a:lnTo>
                  <a:lnTo>
                    <a:pt x="17365" y="15329"/>
                  </a:lnTo>
                  <a:lnTo>
                    <a:pt x="17027" y="15635"/>
                  </a:lnTo>
                  <a:lnTo>
                    <a:pt x="16679" y="15920"/>
                  </a:lnTo>
                  <a:lnTo>
                    <a:pt x="16331" y="16194"/>
                  </a:lnTo>
                  <a:lnTo>
                    <a:pt x="15962" y="16447"/>
                  </a:lnTo>
                  <a:lnTo>
                    <a:pt x="15593" y="16680"/>
                  </a:lnTo>
                  <a:lnTo>
                    <a:pt x="15223" y="16901"/>
                  </a:lnTo>
                  <a:lnTo>
                    <a:pt x="14833" y="17102"/>
                  </a:lnTo>
                  <a:lnTo>
                    <a:pt x="14443" y="17291"/>
                  </a:lnTo>
                  <a:lnTo>
                    <a:pt x="14242" y="17376"/>
                  </a:lnTo>
                  <a:lnTo>
                    <a:pt x="14031" y="17450"/>
                  </a:lnTo>
                  <a:lnTo>
                    <a:pt x="13820" y="17524"/>
                  </a:lnTo>
                  <a:lnTo>
                    <a:pt x="13609" y="17597"/>
                  </a:lnTo>
                  <a:lnTo>
                    <a:pt x="13388" y="17661"/>
                  </a:lnTo>
                  <a:lnTo>
                    <a:pt x="13156" y="17713"/>
                  </a:lnTo>
                  <a:lnTo>
                    <a:pt x="12924" y="17766"/>
                  </a:lnTo>
                  <a:lnTo>
                    <a:pt x="12692" y="17819"/>
                  </a:lnTo>
                  <a:lnTo>
                    <a:pt x="12206" y="17893"/>
                  </a:lnTo>
                  <a:lnTo>
                    <a:pt x="11710" y="17946"/>
                  </a:lnTo>
                  <a:lnTo>
                    <a:pt x="11183" y="17988"/>
                  </a:lnTo>
                  <a:lnTo>
                    <a:pt x="10645" y="17998"/>
                  </a:lnTo>
                  <a:lnTo>
                    <a:pt x="10202" y="17988"/>
                  </a:lnTo>
                  <a:lnTo>
                    <a:pt x="9780" y="17956"/>
                  </a:lnTo>
                  <a:lnTo>
                    <a:pt x="9358" y="17914"/>
                  </a:lnTo>
                  <a:lnTo>
                    <a:pt x="8946" y="17861"/>
                  </a:lnTo>
                  <a:lnTo>
                    <a:pt x="8546" y="17777"/>
                  </a:lnTo>
                  <a:lnTo>
                    <a:pt x="8155" y="17692"/>
                  </a:lnTo>
                  <a:lnTo>
                    <a:pt x="7775" y="17576"/>
                  </a:lnTo>
                  <a:lnTo>
                    <a:pt x="7406" y="17450"/>
                  </a:lnTo>
                  <a:lnTo>
                    <a:pt x="7037" y="17302"/>
                  </a:lnTo>
                  <a:lnTo>
                    <a:pt x="6689" y="17144"/>
                  </a:lnTo>
                  <a:lnTo>
                    <a:pt x="6362" y="16975"/>
                  </a:lnTo>
                  <a:lnTo>
                    <a:pt x="6035" y="16785"/>
                  </a:lnTo>
                  <a:lnTo>
                    <a:pt x="5729" y="16585"/>
                  </a:lnTo>
                  <a:lnTo>
                    <a:pt x="5423" y="16363"/>
                  </a:lnTo>
                  <a:lnTo>
                    <a:pt x="5138" y="16131"/>
                  </a:lnTo>
                  <a:lnTo>
                    <a:pt x="4874" y="15888"/>
                  </a:lnTo>
                  <a:lnTo>
                    <a:pt x="4610" y="15625"/>
                  </a:lnTo>
                  <a:lnTo>
                    <a:pt x="4368" y="15350"/>
                  </a:lnTo>
                  <a:lnTo>
                    <a:pt x="4146" y="15055"/>
                  </a:lnTo>
                  <a:lnTo>
                    <a:pt x="3925" y="14760"/>
                  </a:lnTo>
                  <a:lnTo>
                    <a:pt x="3724" y="14443"/>
                  </a:lnTo>
                  <a:lnTo>
                    <a:pt x="3545" y="14116"/>
                  </a:lnTo>
                  <a:lnTo>
                    <a:pt x="3376" y="13778"/>
                  </a:lnTo>
                  <a:lnTo>
                    <a:pt x="3228" y="13420"/>
                  </a:lnTo>
                  <a:lnTo>
                    <a:pt x="3091" y="13050"/>
                  </a:lnTo>
                  <a:lnTo>
                    <a:pt x="2965" y="12681"/>
                  </a:lnTo>
                  <a:lnTo>
                    <a:pt x="2870" y="12291"/>
                  </a:lnTo>
                  <a:lnTo>
                    <a:pt x="2785" y="11890"/>
                  </a:lnTo>
                  <a:lnTo>
                    <a:pt x="2722" y="11479"/>
                  </a:lnTo>
                  <a:lnTo>
                    <a:pt x="2680" y="11057"/>
                  </a:lnTo>
                  <a:lnTo>
                    <a:pt x="2648" y="10624"/>
                  </a:lnTo>
                  <a:lnTo>
                    <a:pt x="2638" y="10181"/>
                  </a:lnTo>
                  <a:lnTo>
                    <a:pt x="2648" y="9759"/>
                  </a:lnTo>
                  <a:lnTo>
                    <a:pt x="2669" y="9347"/>
                  </a:lnTo>
                  <a:lnTo>
                    <a:pt x="2712" y="8947"/>
                  </a:lnTo>
                  <a:lnTo>
                    <a:pt x="2775" y="8556"/>
                  </a:lnTo>
                  <a:lnTo>
                    <a:pt x="2859" y="8166"/>
                  </a:lnTo>
                  <a:lnTo>
                    <a:pt x="2954" y="7776"/>
                  </a:lnTo>
                  <a:lnTo>
                    <a:pt x="3070" y="7406"/>
                  </a:lnTo>
                  <a:lnTo>
                    <a:pt x="3197" y="7037"/>
                  </a:lnTo>
                  <a:lnTo>
                    <a:pt x="3345" y="6678"/>
                  </a:lnTo>
                  <a:lnTo>
                    <a:pt x="3503" y="6330"/>
                  </a:lnTo>
                  <a:lnTo>
                    <a:pt x="3682" y="6003"/>
                  </a:lnTo>
                  <a:lnTo>
                    <a:pt x="3861" y="5676"/>
                  </a:lnTo>
                  <a:lnTo>
                    <a:pt x="4072" y="5370"/>
                  </a:lnTo>
                  <a:lnTo>
                    <a:pt x="4283" y="5064"/>
                  </a:lnTo>
                  <a:lnTo>
                    <a:pt x="4516" y="4779"/>
                  </a:lnTo>
                  <a:lnTo>
                    <a:pt x="4758" y="4505"/>
                  </a:lnTo>
                  <a:lnTo>
                    <a:pt x="5022" y="4241"/>
                  </a:lnTo>
                  <a:lnTo>
                    <a:pt x="5296" y="3999"/>
                  </a:lnTo>
                  <a:lnTo>
                    <a:pt x="5581" y="3767"/>
                  </a:lnTo>
                  <a:lnTo>
                    <a:pt x="5876" y="3545"/>
                  </a:lnTo>
                  <a:lnTo>
                    <a:pt x="6182" y="3345"/>
                  </a:lnTo>
                  <a:lnTo>
                    <a:pt x="6509" y="3155"/>
                  </a:lnTo>
                  <a:lnTo>
                    <a:pt x="6847" y="2975"/>
                  </a:lnTo>
                  <a:lnTo>
                    <a:pt x="7195" y="2817"/>
                  </a:lnTo>
                  <a:lnTo>
                    <a:pt x="7564" y="2669"/>
                  </a:lnTo>
                  <a:lnTo>
                    <a:pt x="7934" y="2553"/>
                  </a:lnTo>
                  <a:lnTo>
                    <a:pt x="8313" y="2448"/>
                  </a:lnTo>
                  <a:lnTo>
                    <a:pt x="8704" y="2364"/>
                  </a:lnTo>
                  <a:lnTo>
                    <a:pt x="9094" y="2290"/>
                  </a:lnTo>
                  <a:lnTo>
                    <a:pt x="9506" y="2247"/>
                  </a:lnTo>
                  <a:lnTo>
                    <a:pt x="9917" y="2216"/>
                  </a:lnTo>
                  <a:lnTo>
                    <a:pt x="10339" y="2205"/>
                  </a:lnTo>
                  <a:lnTo>
                    <a:pt x="10729" y="2216"/>
                  </a:lnTo>
                  <a:lnTo>
                    <a:pt x="11120" y="2237"/>
                  </a:lnTo>
                  <a:lnTo>
                    <a:pt x="11489" y="2269"/>
                  </a:lnTo>
                  <a:lnTo>
                    <a:pt x="11858" y="2311"/>
                  </a:lnTo>
                  <a:lnTo>
                    <a:pt x="12217" y="2374"/>
                  </a:lnTo>
                  <a:lnTo>
                    <a:pt x="12576" y="2448"/>
                  </a:lnTo>
                  <a:lnTo>
                    <a:pt x="12913" y="2543"/>
                  </a:lnTo>
                  <a:lnTo>
                    <a:pt x="13251" y="2638"/>
                  </a:lnTo>
                  <a:lnTo>
                    <a:pt x="13578" y="2754"/>
                  </a:lnTo>
                  <a:lnTo>
                    <a:pt x="13894" y="2880"/>
                  </a:lnTo>
                  <a:lnTo>
                    <a:pt x="14200" y="3028"/>
                  </a:lnTo>
                  <a:lnTo>
                    <a:pt x="14496" y="3186"/>
                  </a:lnTo>
                  <a:lnTo>
                    <a:pt x="14780" y="3355"/>
                  </a:lnTo>
                  <a:lnTo>
                    <a:pt x="15044" y="3535"/>
                  </a:lnTo>
                  <a:lnTo>
                    <a:pt x="15308" y="3724"/>
                  </a:lnTo>
                  <a:lnTo>
                    <a:pt x="15551" y="3935"/>
                  </a:lnTo>
                  <a:lnTo>
                    <a:pt x="15793" y="4157"/>
                  </a:lnTo>
                  <a:lnTo>
                    <a:pt x="16015" y="4389"/>
                  </a:lnTo>
                  <a:lnTo>
                    <a:pt x="16226" y="4632"/>
                  </a:lnTo>
                  <a:lnTo>
                    <a:pt x="16416" y="4895"/>
                  </a:lnTo>
                  <a:lnTo>
                    <a:pt x="16595" y="5170"/>
                  </a:lnTo>
                  <a:lnTo>
                    <a:pt x="16764" y="5455"/>
                  </a:lnTo>
                  <a:lnTo>
                    <a:pt x="16922" y="5750"/>
                  </a:lnTo>
                  <a:lnTo>
                    <a:pt x="17070" y="6056"/>
                  </a:lnTo>
                  <a:lnTo>
                    <a:pt x="17196" y="6383"/>
                  </a:lnTo>
                  <a:lnTo>
                    <a:pt x="17302" y="6710"/>
                  </a:lnTo>
                  <a:lnTo>
                    <a:pt x="17397" y="7058"/>
                  </a:lnTo>
                  <a:lnTo>
                    <a:pt x="17471" y="7417"/>
                  </a:lnTo>
                  <a:lnTo>
                    <a:pt x="17534" y="7786"/>
                  </a:lnTo>
                  <a:lnTo>
                    <a:pt x="17576" y="8166"/>
                  </a:lnTo>
                  <a:lnTo>
                    <a:pt x="17597" y="8556"/>
                  </a:lnTo>
                  <a:lnTo>
                    <a:pt x="17608" y="8957"/>
                  </a:lnTo>
                  <a:lnTo>
                    <a:pt x="17597" y="9432"/>
                  </a:lnTo>
                  <a:lnTo>
                    <a:pt x="17566" y="9875"/>
                  </a:lnTo>
                  <a:lnTo>
                    <a:pt x="17513" y="10297"/>
                  </a:lnTo>
                  <a:lnTo>
                    <a:pt x="17481" y="10497"/>
                  </a:lnTo>
                  <a:lnTo>
                    <a:pt x="17439" y="10687"/>
                  </a:lnTo>
                  <a:lnTo>
                    <a:pt x="17386" y="10877"/>
                  </a:lnTo>
                  <a:lnTo>
                    <a:pt x="17344" y="11067"/>
                  </a:lnTo>
                  <a:lnTo>
                    <a:pt x="17281" y="11236"/>
                  </a:lnTo>
                  <a:lnTo>
                    <a:pt x="17217" y="11415"/>
                  </a:lnTo>
                  <a:lnTo>
                    <a:pt x="17154" y="11573"/>
                  </a:lnTo>
                  <a:lnTo>
                    <a:pt x="17080" y="11732"/>
                  </a:lnTo>
                  <a:lnTo>
                    <a:pt x="16996" y="11890"/>
                  </a:lnTo>
                  <a:lnTo>
                    <a:pt x="16911" y="12038"/>
                  </a:lnTo>
                  <a:lnTo>
                    <a:pt x="16827" y="12175"/>
                  </a:lnTo>
                  <a:lnTo>
                    <a:pt x="16732" y="12301"/>
                  </a:lnTo>
                  <a:lnTo>
                    <a:pt x="16648" y="12417"/>
                  </a:lnTo>
                  <a:lnTo>
                    <a:pt x="16542" y="12534"/>
                  </a:lnTo>
                  <a:lnTo>
                    <a:pt x="16447" y="12639"/>
                  </a:lnTo>
                  <a:lnTo>
                    <a:pt x="16342" y="12734"/>
                  </a:lnTo>
                  <a:lnTo>
                    <a:pt x="16236" y="12818"/>
                  </a:lnTo>
                  <a:lnTo>
                    <a:pt x="16131" y="12892"/>
                  </a:lnTo>
                  <a:lnTo>
                    <a:pt x="16015" y="12956"/>
                  </a:lnTo>
                  <a:lnTo>
                    <a:pt x="15909" y="13019"/>
                  </a:lnTo>
                  <a:lnTo>
                    <a:pt x="15793" y="13061"/>
                  </a:lnTo>
                  <a:lnTo>
                    <a:pt x="15667" y="13103"/>
                  </a:lnTo>
                  <a:lnTo>
                    <a:pt x="15551" y="13135"/>
                  </a:lnTo>
                  <a:lnTo>
                    <a:pt x="15424" y="13156"/>
                  </a:lnTo>
                  <a:lnTo>
                    <a:pt x="15287" y="13167"/>
                  </a:lnTo>
                  <a:lnTo>
                    <a:pt x="15160" y="13177"/>
                  </a:lnTo>
                  <a:lnTo>
                    <a:pt x="15034" y="13167"/>
                  </a:lnTo>
                  <a:lnTo>
                    <a:pt x="14928" y="13156"/>
                  </a:lnTo>
                  <a:lnTo>
                    <a:pt x="14823" y="13135"/>
                  </a:lnTo>
                  <a:lnTo>
                    <a:pt x="14728" y="13093"/>
                  </a:lnTo>
                  <a:lnTo>
                    <a:pt x="14643" y="13050"/>
                  </a:lnTo>
                  <a:lnTo>
                    <a:pt x="14580" y="12998"/>
                  </a:lnTo>
                  <a:lnTo>
                    <a:pt x="14517" y="12934"/>
                  </a:lnTo>
                  <a:lnTo>
                    <a:pt x="14464" y="12861"/>
                  </a:lnTo>
                  <a:lnTo>
                    <a:pt x="14422" y="12787"/>
                  </a:lnTo>
                  <a:lnTo>
                    <a:pt x="14390" y="12702"/>
                  </a:lnTo>
                  <a:lnTo>
                    <a:pt x="14358" y="12607"/>
                  </a:lnTo>
                  <a:lnTo>
                    <a:pt x="14337" y="12512"/>
                  </a:lnTo>
                  <a:lnTo>
                    <a:pt x="14295" y="12312"/>
                  </a:lnTo>
                  <a:lnTo>
                    <a:pt x="14285" y="12090"/>
                  </a:lnTo>
                  <a:lnTo>
                    <a:pt x="14295" y="11879"/>
                  </a:lnTo>
                  <a:lnTo>
                    <a:pt x="14316" y="11668"/>
                  </a:lnTo>
                  <a:lnTo>
                    <a:pt x="14348" y="11447"/>
                  </a:lnTo>
                  <a:lnTo>
                    <a:pt x="14380" y="11215"/>
                  </a:lnTo>
                  <a:lnTo>
                    <a:pt x="14474" y="10772"/>
                  </a:lnTo>
                  <a:lnTo>
                    <a:pt x="14538" y="10371"/>
                  </a:lnTo>
                  <a:lnTo>
                    <a:pt x="15593" y="5223"/>
                  </a:lnTo>
                  <a:lnTo>
                    <a:pt x="13177" y="5223"/>
                  </a:lnTo>
                  <a:lnTo>
                    <a:pt x="12955" y="6320"/>
                  </a:lnTo>
                  <a:lnTo>
                    <a:pt x="12924" y="6320"/>
                  </a:lnTo>
                  <a:lnTo>
                    <a:pt x="12871" y="6161"/>
                  </a:lnTo>
                  <a:lnTo>
                    <a:pt x="12786" y="6014"/>
                  </a:lnTo>
                  <a:lnTo>
                    <a:pt x="12692" y="5877"/>
                  </a:lnTo>
                  <a:lnTo>
                    <a:pt x="12586" y="5739"/>
                  </a:lnTo>
                  <a:lnTo>
                    <a:pt x="12459" y="5613"/>
                  </a:lnTo>
                  <a:lnTo>
                    <a:pt x="12322" y="5486"/>
                  </a:lnTo>
                  <a:lnTo>
                    <a:pt x="12175" y="5370"/>
                  </a:lnTo>
                  <a:lnTo>
                    <a:pt x="12006" y="5254"/>
                  </a:lnTo>
                  <a:lnTo>
                    <a:pt x="11816" y="5149"/>
                  </a:lnTo>
                  <a:lnTo>
                    <a:pt x="11626" y="5064"/>
                  </a:lnTo>
                  <a:lnTo>
                    <a:pt x="11426" y="4990"/>
                  </a:lnTo>
                  <a:lnTo>
                    <a:pt x="11215" y="4927"/>
                  </a:lnTo>
                  <a:lnTo>
                    <a:pt x="10993" y="4885"/>
                  </a:lnTo>
                  <a:lnTo>
                    <a:pt x="10761" y="4843"/>
                  </a:lnTo>
                  <a:lnTo>
                    <a:pt x="10518" y="4822"/>
                  </a:lnTo>
                  <a:lnTo>
                    <a:pt x="10265" y="4822"/>
                  </a:lnTo>
                  <a:lnTo>
                    <a:pt x="9959" y="4832"/>
                  </a:lnTo>
                  <a:lnTo>
                    <a:pt x="9674" y="4853"/>
                  </a:lnTo>
                  <a:lnTo>
                    <a:pt x="9389" y="4895"/>
                  </a:lnTo>
                  <a:lnTo>
                    <a:pt x="9115" y="4948"/>
                  </a:lnTo>
                  <a:lnTo>
                    <a:pt x="8851" y="5022"/>
                  </a:lnTo>
                  <a:lnTo>
                    <a:pt x="8588" y="5117"/>
                  </a:lnTo>
                  <a:lnTo>
                    <a:pt x="8335" y="5223"/>
                  </a:lnTo>
                  <a:lnTo>
                    <a:pt x="8081" y="5349"/>
                  </a:lnTo>
                  <a:lnTo>
                    <a:pt x="7839" y="5486"/>
                  </a:lnTo>
                  <a:lnTo>
                    <a:pt x="7607" y="5634"/>
                  </a:lnTo>
                  <a:lnTo>
                    <a:pt x="7385" y="5792"/>
                  </a:lnTo>
                  <a:lnTo>
                    <a:pt x="7174" y="5961"/>
                  </a:lnTo>
                  <a:lnTo>
                    <a:pt x="6963" y="6151"/>
                  </a:lnTo>
                  <a:lnTo>
                    <a:pt x="6763" y="6341"/>
                  </a:lnTo>
                  <a:lnTo>
                    <a:pt x="6573" y="6541"/>
                  </a:lnTo>
                  <a:lnTo>
                    <a:pt x="6393" y="6752"/>
                  </a:lnTo>
                  <a:lnTo>
                    <a:pt x="6225" y="6974"/>
                  </a:lnTo>
                  <a:lnTo>
                    <a:pt x="6066" y="7206"/>
                  </a:lnTo>
                  <a:lnTo>
                    <a:pt x="5908" y="7438"/>
                  </a:lnTo>
                  <a:lnTo>
                    <a:pt x="5771" y="7681"/>
                  </a:lnTo>
                  <a:lnTo>
                    <a:pt x="5634" y="7934"/>
                  </a:lnTo>
                  <a:lnTo>
                    <a:pt x="5518" y="8198"/>
                  </a:lnTo>
                  <a:lnTo>
                    <a:pt x="5402" y="8461"/>
                  </a:lnTo>
                  <a:lnTo>
                    <a:pt x="5307" y="8736"/>
                  </a:lnTo>
                  <a:lnTo>
                    <a:pt x="5212" y="9020"/>
                  </a:lnTo>
                  <a:lnTo>
                    <a:pt x="5138" y="9295"/>
                  </a:lnTo>
                  <a:lnTo>
                    <a:pt x="5075" y="9580"/>
                  </a:lnTo>
                  <a:lnTo>
                    <a:pt x="5022" y="9864"/>
                  </a:lnTo>
                  <a:lnTo>
                    <a:pt x="4980" y="10149"/>
                  </a:lnTo>
                  <a:lnTo>
                    <a:pt x="4948" y="10424"/>
                  </a:lnTo>
                  <a:lnTo>
                    <a:pt x="4927" y="10708"/>
                  </a:lnTo>
                  <a:lnTo>
                    <a:pt x="4927" y="10993"/>
                  </a:lnTo>
                  <a:lnTo>
                    <a:pt x="4927" y="11236"/>
                  </a:lnTo>
                  <a:lnTo>
                    <a:pt x="4938" y="11479"/>
                  </a:lnTo>
                  <a:lnTo>
                    <a:pt x="4959" y="11711"/>
                  </a:lnTo>
                  <a:lnTo>
                    <a:pt x="4990" y="11932"/>
                  </a:lnTo>
                  <a:lnTo>
                    <a:pt x="5022" y="12154"/>
                  </a:lnTo>
                  <a:lnTo>
                    <a:pt x="5064" y="12365"/>
                  </a:lnTo>
                  <a:lnTo>
                    <a:pt x="5117" y="12576"/>
                  </a:lnTo>
                  <a:lnTo>
                    <a:pt x="5180" y="12776"/>
                  </a:lnTo>
                  <a:lnTo>
                    <a:pt x="5243" y="12966"/>
                  </a:lnTo>
                  <a:lnTo>
                    <a:pt x="5317" y="13156"/>
                  </a:lnTo>
                  <a:lnTo>
                    <a:pt x="5402" y="13346"/>
                  </a:lnTo>
                  <a:lnTo>
                    <a:pt x="5486" y="13525"/>
                  </a:lnTo>
                  <a:lnTo>
                    <a:pt x="5592" y="13694"/>
                  </a:lnTo>
                  <a:lnTo>
                    <a:pt x="5697" y="13863"/>
                  </a:lnTo>
                  <a:lnTo>
                    <a:pt x="5813" y="14032"/>
                  </a:lnTo>
                  <a:lnTo>
                    <a:pt x="5929" y="14179"/>
                  </a:lnTo>
                  <a:lnTo>
                    <a:pt x="6066" y="14327"/>
                  </a:lnTo>
                  <a:lnTo>
                    <a:pt x="6193" y="14475"/>
                  </a:lnTo>
                  <a:lnTo>
                    <a:pt x="6341" y="14601"/>
                  </a:lnTo>
                  <a:lnTo>
                    <a:pt x="6488" y="14717"/>
                  </a:lnTo>
                  <a:lnTo>
                    <a:pt x="6647" y="14833"/>
                  </a:lnTo>
                  <a:lnTo>
                    <a:pt x="6805" y="14928"/>
                  </a:lnTo>
                  <a:lnTo>
                    <a:pt x="6974" y="15023"/>
                  </a:lnTo>
                  <a:lnTo>
                    <a:pt x="7153" y="15097"/>
                  </a:lnTo>
                  <a:lnTo>
                    <a:pt x="7332" y="15171"/>
                  </a:lnTo>
                  <a:lnTo>
                    <a:pt x="7522" y="15234"/>
                  </a:lnTo>
                  <a:lnTo>
                    <a:pt x="7712" y="15287"/>
                  </a:lnTo>
                  <a:lnTo>
                    <a:pt x="7913" y="15329"/>
                  </a:lnTo>
                  <a:lnTo>
                    <a:pt x="8124" y="15361"/>
                  </a:lnTo>
                  <a:lnTo>
                    <a:pt x="8345" y="15393"/>
                  </a:lnTo>
                  <a:lnTo>
                    <a:pt x="8567" y="15403"/>
                  </a:lnTo>
                  <a:lnTo>
                    <a:pt x="9094" y="15403"/>
                  </a:lnTo>
                  <a:lnTo>
                    <a:pt x="9379" y="15371"/>
                  </a:lnTo>
                  <a:lnTo>
                    <a:pt x="9653" y="15329"/>
                  </a:lnTo>
                  <a:lnTo>
                    <a:pt x="9917" y="15266"/>
                  </a:lnTo>
                  <a:lnTo>
                    <a:pt x="10170" y="15182"/>
                  </a:lnTo>
                  <a:lnTo>
                    <a:pt x="10413" y="15076"/>
                  </a:lnTo>
                  <a:lnTo>
                    <a:pt x="10645" y="14960"/>
                  </a:lnTo>
                  <a:lnTo>
                    <a:pt x="10856" y="14823"/>
                  </a:lnTo>
                  <a:lnTo>
                    <a:pt x="11067" y="14675"/>
                  </a:lnTo>
                  <a:lnTo>
                    <a:pt x="11257" y="14527"/>
                  </a:lnTo>
                  <a:lnTo>
                    <a:pt x="11436" y="14380"/>
                  </a:lnTo>
                  <a:lnTo>
                    <a:pt x="11594" y="14221"/>
                  </a:lnTo>
                  <a:lnTo>
                    <a:pt x="11742" y="14063"/>
                  </a:lnTo>
                  <a:lnTo>
                    <a:pt x="11879" y="13905"/>
                  </a:lnTo>
                  <a:lnTo>
                    <a:pt x="12006" y="13747"/>
                  </a:lnTo>
                  <a:lnTo>
                    <a:pt x="12111" y="13588"/>
                  </a:lnTo>
                  <a:lnTo>
                    <a:pt x="12248" y="13588"/>
                  </a:lnTo>
                  <a:lnTo>
                    <a:pt x="12259" y="13778"/>
                  </a:lnTo>
                  <a:lnTo>
                    <a:pt x="12291" y="13958"/>
                  </a:lnTo>
                  <a:lnTo>
                    <a:pt x="12343" y="14137"/>
                  </a:lnTo>
                  <a:lnTo>
                    <a:pt x="12407" y="14306"/>
                  </a:lnTo>
                  <a:lnTo>
                    <a:pt x="12502" y="14464"/>
                  </a:lnTo>
                  <a:lnTo>
                    <a:pt x="12618" y="14612"/>
                  </a:lnTo>
                  <a:lnTo>
                    <a:pt x="12744" y="14760"/>
                  </a:lnTo>
                  <a:lnTo>
                    <a:pt x="12903" y="14886"/>
                  </a:lnTo>
                  <a:lnTo>
                    <a:pt x="13071" y="15013"/>
                  </a:lnTo>
                  <a:lnTo>
                    <a:pt x="13251" y="15118"/>
                  </a:lnTo>
                  <a:lnTo>
                    <a:pt x="13451" y="15203"/>
                  </a:lnTo>
                  <a:lnTo>
                    <a:pt x="13662" y="15276"/>
                  </a:lnTo>
                  <a:lnTo>
                    <a:pt x="13884" y="15340"/>
                  </a:lnTo>
                  <a:lnTo>
                    <a:pt x="14126" y="15371"/>
                  </a:lnTo>
                  <a:lnTo>
                    <a:pt x="14380" y="15403"/>
                  </a:lnTo>
                  <a:lnTo>
                    <a:pt x="14907" y="15403"/>
                  </a:lnTo>
                  <a:lnTo>
                    <a:pt x="15171" y="15382"/>
                  </a:lnTo>
                  <a:lnTo>
                    <a:pt x="15424" y="15350"/>
                  </a:lnTo>
                  <a:lnTo>
                    <a:pt x="15677" y="15308"/>
                  </a:lnTo>
                  <a:lnTo>
                    <a:pt x="15930" y="15245"/>
                  </a:lnTo>
                  <a:lnTo>
                    <a:pt x="16184" y="15171"/>
                  </a:lnTo>
                  <a:lnTo>
                    <a:pt x="16426" y="15087"/>
                  </a:lnTo>
                  <a:lnTo>
                    <a:pt x="16669" y="14981"/>
                  </a:lnTo>
                  <a:lnTo>
                    <a:pt x="16911" y="14876"/>
                  </a:lnTo>
                  <a:lnTo>
                    <a:pt x="17144" y="14749"/>
                  </a:lnTo>
                  <a:lnTo>
                    <a:pt x="17365" y="14612"/>
                  </a:lnTo>
                  <a:lnTo>
                    <a:pt x="17587" y="14464"/>
                  </a:lnTo>
                  <a:lnTo>
                    <a:pt x="17798" y="14295"/>
                  </a:lnTo>
                  <a:lnTo>
                    <a:pt x="17998" y="14116"/>
                  </a:lnTo>
                  <a:lnTo>
                    <a:pt x="18198" y="13926"/>
                  </a:lnTo>
                  <a:lnTo>
                    <a:pt x="18388" y="13726"/>
                  </a:lnTo>
                  <a:lnTo>
                    <a:pt x="18568" y="13504"/>
                  </a:lnTo>
                  <a:lnTo>
                    <a:pt x="18747" y="13272"/>
                  </a:lnTo>
                  <a:lnTo>
                    <a:pt x="18905" y="13029"/>
                  </a:lnTo>
                  <a:lnTo>
                    <a:pt x="19064" y="12776"/>
                  </a:lnTo>
                  <a:lnTo>
                    <a:pt x="19201" y="12502"/>
                  </a:lnTo>
                  <a:lnTo>
                    <a:pt x="19338" y="12228"/>
                  </a:lnTo>
                  <a:lnTo>
                    <a:pt x="19464" y="11932"/>
                  </a:lnTo>
                  <a:lnTo>
                    <a:pt x="19581" y="11626"/>
                  </a:lnTo>
                  <a:lnTo>
                    <a:pt x="19686" y="11310"/>
                  </a:lnTo>
                  <a:lnTo>
                    <a:pt x="19781" y="10972"/>
                  </a:lnTo>
                  <a:lnTo>
                    <a:pt x="19855" y="10635"/>
                  </a:lnTo>
                  <a:lnTo>
                    <a:pt x="19918" y="10276"/>
                  </a:lnTo>
                  <a:lnTo>
                    <a:pt x="19971" y="9907"/>
                  </a:lnTo>
                  <a:lnTo>
                    <a:pt x="20002" y="9527"/>
                  </a:lnTo>
                  <a:lnTo>
                    <a:pt x="20024" y="9136"/>
                  </a:lnTo>
                  <a:lnTo>
                    <a:pt x="20034" y="8736"/>
                  </a:lnTo>
                  <a:lnTo>
                    <a:pt x="20034" y="8461"/>
                  </a:lnTo>
                  <a:lnTo>
                    <a:pt x="20024" y="8198"/>
                  </a:lnTo>
                  <a:lnTo>
                    <a:pt x="20002" y="7934"/>
                  </a:lnTo>
                  <a:lnTo>
                    <a:pt x="19981" y="7670"/>
                  </a:lnTo>
                  <a:lnTo>
                    <a:pt x="19950" y="7417"/>
                  </a:lnTo>
                  <a:lnTo>
                    <a:pt x="19918" y="7164"/>
                  </a:lnTo>
                  <a:lnTo>
                    <a:pt x="19876" y="6921"/>
                  </a:lnTo>
                  <a:lnTo>
                    <a:pt x="19834" y="6678"/>
                  </a:lnTo>
                  <a:lnTo>
                    <a:pt x="19781" y="6436"/>
                  </a:lnTo>
                  <a:lnTo>
                    <a:pt x="19718" y="6204"/>
                  </a:lnTo>
                  <a:lnTo>
                    <a:pt x="19654" y="5982"/>
                  </a:lnTo>
                  <a:lnTo>
                    <a:pt x="19581" y="5750"/>
                  </a:lnTo>
                  <a:lnTo>
                    <a:pt x="19507" y="5528"/>
                  </a:lnTo>
                  <a:lnTo>
                    <a:pt x="19422" y="5317"/>
                  </a:lnTo>
                  <a:lnTo>
                    <a:pt x="19327" y="5106"/>
                  </a:lnTo>
                  <a:lnTo>
                    <a:pt x="19232" y="4895"/>
                  </a:lnTo>
                  <a:lnTo>
                    <a:pt x="19021" y="4505"/>
                  </a:lnTo>
                  <a:lnTo>
                    <a:pt x="18800" y="4115"/>
                  </a:lnTo>
                  <a:lnTo>
                    <a:pt x="18547" y="3756"/>
                  </a:lnTo>
                  <a:lnTo>
                    <a:pt x="18293" y="3408"/>
                  </a:lnTo>
                  <a:lnTo>
                    <a:pt x="18009" y="3070"/>
                  </a:lnTo>
                  <a:lnTo>
                    <a:pt x="17724" y="2754"/>
                  </a:lnTo>
                  <a:lnTo>
                    <a:pt x="17407" y="2458"/>
                  </a:lnTo>
                  <a:lnTo>
                    <a:pt x="17080" y="2174"/>
                  </a:lnTo>
                  <a:lnTo>
                    <a:pt x="16732" y="1910"/>
                  </a:lnTo>
                  <a:lnTo>
                    <a:pt x="16384" y="1667"/>
                  </a:lnTo>
                  <a:lnTo>
                    <a:pt x="16015" y="1435"/>
                  </a:lnTo>
                  <a:lnTo>
                    <a:pt x="15635" y="1224"/>
                  </a:lnTo>
                  <a:lnTo>
                    <a:pt x="15245" y="1034"/>
                  </a:lnTo>
                  <a:lnTo>
                    <a:pt x="14833" y="855"/>
                  </a:lnTo>
                  <a:lnTo>
                    <a:pt x="14422" y="686"/>
                  </a:lnTo>
                  <a:lnTo>
                    <a:pt x="13989" y="549"/>
                  </a:lnTo>
                  <a:lnTo>
                    <a:pt x="13557" y="422"/>
                  </a:lnTo>
                  <a:lnTo>
                    <a:pt x="13114" y="306"/>
                  </a:lnTo>
                  <a:lnTo>
                    <a:pt x="12670" y="211"/>
                  </a:lnTo>
                  <a:lnTo>
                    <a:pt x="12217" y="138"/>
                  </a:lnTo>
                  <a:lnTo>
                    <a:pt x="11774" y="74"/>
                  </a:lnTo>
                  <a:lnTo>
                    <a:pt x="11320" y="32"/>
                  </a:lnTo>
                  <a:lnTo>
                    <a:pt x="10856" y="11"/>
                  </a:lnTo>
                  <a:lnTo>
                    <a:pt x="103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1" name="Google Shape;1751;p35"/>
          <p:cNvGrpSpPr/>
          <p:nvPr/>
        </p:nvGrpSpPr>
        <p:grpSpPr>
          <a:xfrm>
            <a:off x="4849038" y="1194450"/>
            <a:ext cx="3837763" cy="813500"/>
            <a:chOff x="4849038" y="1194450"/>
            <a:chExt cx="3837763" cy="813500"/>
          </a:xfrm>
        </p:grpSpPr>
        <p:grpSp>
          <p:nvGrpSpPr>
            <p:cNvPr id="1752" name="Google Shape;1752;p35"/>
            <p:cNvGrpSpPr/>
            <p:nvPr/>
          </p:nvGrpSpPr>
          <p:grpSpPr>
            <a:xfrm>
              <a:off x="5906238" y="1194450"/>
              <a:ext cx="2005500" cy="813500"/>
              <a:chOff x="5906238" y="1308125"/>
              <a:chExt cx="2005500" cy="813500"/>
            </a:xfrm>
          </p:grpSpPr>
          <p:sp>
            <p:nvSpPr>
              <p:cNvPr id="1753" name="Google Shape;1753;p35"/>
              <p:cNvSpPr txBox="1"/>
              <p:nvPr/>
            </p:nvSpPr>
            <p:spPr>
              <a:xfrm>
                <a:off x="6425838" y="1308125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754" name="Google Shape;1754;p35"/>
              <p:cNvSpPr txBox="1"/>
              <p:nvPr/>
            </p:nvSpPr>
            <p:spPr>
              <a:xfrm>
                <a:off x="5906238" y="1649725"/>
                <a:ext cx="2005500" cy="47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755" name="Google Shape;1755;p35"/>
            <p:cNvSpPr/>
            <p:nvPr/>
          </p:nvSpPr>
          <p:spPr>
            <a:xfrm>
              <a:off x="8013300" y="1283026"/>
              <a:ext cx="673500" cy="673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/>
            </a:p>
          </p:txBody>
        </p:sp>
        <p:sp>
          <p:nvSpPr>
            <p:cNvPr id="1756" name="Google Shape;1756;p35"/>
            <p:cNvSpPr txBox="1"/>
            <p:nvPr/>
          </p:nvSpPr>
          <p:spPr>
            <a:xfrm>
              <a:off x="4849038" y="1238400"/>
              <a:ext cx="7812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57" name="Google Shape;1757;p35"/>
          <p:cNvGrpSpPr/>
          <p:nvPr/>
        </p:nvGrpSpPr>
        <p:grpSpPr>
          <a:xfrm>
            <a:off x="4849038" y="2499675"/>
            <a:ext cx="3837763" cy="813500"/>
            <a:chOff x="4849038" y="2499675"/>
            <a:chExt cx="3837763" cy="813500"/>
          </a:xfrm>
        </p:grpSpPr>
        <p:sp>
          <p:nvSpPr>
            <p:cNvPr id="1758" name="Google Shape;1758;p35"/>
            <p:cNvSpPr txBox="1"/>
            <p:nvPr/>
          </p:nvSpPr>
          <p:spPr>
            <a:xfrm>
              <a:off x="6425838" y="249967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59" name="Google Shape;1759;p35"/>
            <p:cNvSpPr txBox="1"/>
            <p:nvPr/>
          </p:nvSpPr>
          <p:spPr>
            <a:xfrm>
              <a:off x="5906238" y="2841275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8013300" y="2586638"/>
              <a:ext cx="673500" cy="673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/>
            </a:p>
          </p:txBody>
        </p:sp>
        <p:sp>
          <p:nvSpPr>
            <p:cNvPr id="1761" name="Google Shape;1761;p35"/>
            <p:cNvSpPr txBox="1"/>
            <p:nvPr/>
          </p:nvSpPr>
          <p:spPr>
            <a:xfrm>
              <a:off x="4849038" y="2543625"/>
              <a:ext cx="7812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62" name="Google Shape;1762;p35"/>
          <p:cNvGrpSpPr/>
          <p:nvPr/>
        </p:nvGrpSpPr>
        <p:grpSpPr>
          <a:xfrm>
            <a:off x="4849038" y="3804900"/>
            <a:ext cx="3837763" cy="813500"/>
            <a:chOff x="4849038" y="3804900"/>
            <a:chExt cx="3837763" cy="813500"/>
          </a:xfrm>
        </p:grpSpPr>
        <p:sp>
          <p:nvSpPr>
            <p:cNvPr id="1763" name="Google Shape;1763;p35"/>
            <p:cNvSpPr txBox="1"/>
            <p:nvPr/>
          </p:nvSpPr>
          <p:spPr>
            <a:xfrm>
              <a:off x="6425838" y="380490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64" name="Google Shape;1764;p35"/>
            <p:cNvSpPr txBox="1"/>
            <p:nvPr/>
          </p:nvSpPr>
          <p:spPr>
            <a:xfrm>
              <a:off x="5748150" y="4146500"/>
              <a:ext cx="21636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only planet that harbours life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8013300" y="3890251"/>
              <a:ext cx="673500" cy="673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/>
            </a:p>
          </p:txBody>
        </p:sp>
        <p:sp>
          <p:nvSpPr>
            <p:cNvPr id="1766" name="Google Shape;1766;p35"/>
            <p:cNvSpPr txBox="1"/>
            <p:nvPr/>
          </p:nvSpPr>
          <p:spPr>
            <a:xfrm>
              <a:off x="4849038" y="3848863"/>
              <a:ext cx="7812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70%</a:t>
              </a:r>
              <a:endParaRPr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67" name="Google Shape;1767;p35"/>
          <p:cNvGrpSpPr/>
          <p:nvPr/>
        </p:nvGrpSpPr>
        <p:grpSpPr>
          <a:xfrm>
            <a:off x="4573038" y="1656550"/>
            <a:ext cx="1333200" cy="276300"/>
            <a:chOff x="4573100" y="1770225"/>
            <a:chExt cx="1333200" cy="276300"/>
          </a:xfrm>
        </p:grpSpPr>
        <p:sp>
          <p:nvSpPr>
            <p:cNvPr id="1768" name="Google Shape;1768;p35"/>
            <p:cNvSpPr/>
            <p:nvPr/>
          </p:nvSpPr>
          <p:spPr>
            <a:xfrm>
              <a:off x="4573100" y="1770225"/>
              <a:ext cx="1333200" cy="2760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38625" y="1770225"/>
              <a:ext cx="276300" cy="276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" name="Google Shape;1770;p35"/>
          <p:cNvGrpSpPr/>
          <p:nvPr/>
        </p:nvGrpSpPr>
        <p:grpSpPr>
          <a:xfrm>
            <a:off x="4573038" y="2964200"/>
            <a:ext cx="1333200" cy="276300"/>
            <a:chOff x="4573100" y="1770225"/>
            <a:chExt cx="1333200" cy="276300"/>
          </a:xfrm>
        </p:grpSpPr>
        <p:sp>
          <p:nvSpPr>
            <p:cNvPr id="1771" name="Google Shape;1771;p35"/>
            <p:cNvSpPr/>
            <p:nvPr/>
          </p:nvSpPr>
          <p:spPr>
            <a:xfrm>
              <a:off x="4573100" y="1770225"/>
              <a:ext cx="1333200" cy="2760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991025" y="1770225"/>
              <a:ext cx="276300" cy="276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35"/>
          <p:cNvGrpSpPr/>
          <p:nvPr/>
        </p:nvGrpSpPr>
        <p:grpSpPr>
          <a:xfrm>
            <a:off x="4573038" y="4271850"/>
            <a:ext cx="1333200" cy="276300"/>
            <a:chOff x="4573100" y="1770225"/>
            <a:chExt cx="1333200" cy="276300"/>
          </a:xfrm>
        </p:grpSpPr>
        <p:sp>
          <p:nvSpPr>
            <p:cNvPr id="1774" name="Google Shape;1774;p35"/>
            <p:cNvSpPr/>
            <p:nvPr/>
          </p:nvSpPr>
          <p:spPr>
            <a:xfrm>
              <a:off x="4573100" y="1770225"/>
              <a:ext cx="1333200" cy="2760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838625" y="1770225"/>
              <a:ext cx="276300" cy="276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6" name="Google Shape;1776;p35"/>
          <p:cNvSpPr/>
          <p:nvPr/>
        </p:nvSpPr>
        <p:spPr>
          <a:xfrm>
            <a:off x="3664175" y="1283026"/>
            <a:ext cx="673500" cy="67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35"/>
          <p:cNvSpPr/>
          <p:nvPr/>
        </p:nvSpPr>
        <p:spPr>
          <a:xfrm>
            <a:off x="3664175" y="2586638"/>
            <a:ext cx="673500" cy="673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8" name="Google Shape;1778;p35"/>
          <p:cNvSpPr/>
          <p:nvPr/>
        </p:nvSpPr>
        <p:spPr>
          <a:xfrm>
            <a:off x="3664175" y="3890251"/>
            <a:ext cx="673500" cy="673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9" name="Google Shape;1779;p35"/>
          <p:cNvGrpSpPr/>
          <p:nvPr/>
        </p:nvGrpSpPr>
        <p:grpSpPr>
          <a:xfrm>
            <a:off x="3769391" y="4144031"/>
            <a:ext cx="463075" cy="165943"/>
            <a:chOff x="9786854" y="3066994"/>
            <a:chExt cx="463075" cy="165943"/>
          </a:xfrm>
        </p:grpSpPr>
        <p:sp>
          <p:nvSpPr>
            <p:cNvPr id="1780" name="Google Shape;1780;p35"/>
            <p:cNvSpPr/>
            <p:nvPr/>
          </p:nvSpPr>
          <p:spPr>
            <a:xfrm>
              <a:off x="9932257" y="3128449"/>
              <a:ext cx="22976" cy="43033"/>
            </a:xfrm>
            <a:custGeom>
              <a:avLst/>
              <a:gdLst/>
              <a:ahLst/>
              <a:cxnLst/>
              <a:rect l="l" t="t" r="r" b="b"/>
              <a:pathLst>
                <a:path w="4243" h="7947" extrusionOk="0">
                  <a:moveTo>
                    <a:pt x="1169" y="1"/>
                  </a:moveTo>
                  <a:lnTo>
                    <a:pt x="1035" y="16"/>
                  </a:lnTo>
                  <a:lnTo>
                    <a:pt x="915" y="46"/>
                  </a:lnTo>
                  <a:lnTo>
                    <a:pt x="795" y="91"/>
                  </a:lnTo>
                  <a:lnTo>
                    <a:pt x="675" y="151"/>
                  </a:lnTo>
                  <a:lnTo>
                    <a:pt x="570" y="211"/>
                  </a:lnTo>
                  <a:lnTo>
                    <a:pt x="465" y="286"/>
                  </a:lnTo>
                  <a:lnTo>
                    <a:pt x="375" y="375"/>
                  </a:lnTo>
                  <a:lnTo>
                    <a:pt x="300" y="465"/>
                  </a:lnTo>
                  <a:lnTo>
                    <a:pt x="225" y="570"/>
                  </a:lnTo>
                  <a:lnTo>
                    <a:pt x="150" y="675"/>
                  </a:lnTo>
                  <a:lnTo>
                    <a:pt x="90" y="795"/>
                  </a:lnTo>
                  <a:lnTo>
                    <a:pt x="60" y="915"/>
                  </a:lnTo>
                  <a:lnTo>
                    <a:pt x="15" y="1035"/>
                  </a:lnTo>
                  <a:lnTo>
                    <a:pt x="0" y="1170"/>
                  </a:lnTo>
                  <a:lnTo>
                    <a:pt x="0" y="1290"/>
                  </a:lnTo>
                  <a:lnTo>
                    <a:pt x="0" y="6642"/>
                  </a:lnTo>
                  <a:lnTo>
                    <a:pt x="0" y="6777"/>
                  </a:lnTo>
                  <a:lnTo>
                    <a:pt x="15" y="6897"/>
                  </a:lnTo>
                  <a:lnTo>
                    <a:pt x="60" y="7032"/>
                  </a:lnTo>
                  <a:lnTo>
                    <a:pt x="90" y="7152"/>
                  </a:lnTo>
                  <a:lnTo>
                    <a:pt x="150" y="7257"/>
                  </a:lnTo>
                  <a:lnTo>
                    <a:pt x="225" y="7377"/>
                  </a:lnTo>
                  <a:lnTo>
                    <a:pt x="300" y="7467"/>
                  </a:lnTo>
                  <a:lnTo>
                    <a:pt x="375" y="7557"/>
                  </a:lnTo>
                  <a:lnTo>
                    <a:pt x="465" y="7647"/>
                  </a:lnTo>
                  <a:lnTo>
                    <a:pt x="570" y="7722"/>
                  </a:lnTo>
                  <a:lnTo>
                    <a:pt x="675" y="7782"/>
                  </a:lnTo>
                  <a:lnTo>
                    <a:pt x="795" y="7842"/>
                  </a:lnTo>
                  <a:lnTo>
                    <a:pt x="915" y="7887"/>
                  </a:lnTo>
                  <a:lnTo>
                    <a:pt x="1035" y="7917"/>
                  </a:lnTo>
                  <a:lnTo>
                    <a:pt x="1169" y="7932"/>
                  </a:lnTo>
                  <a:lnTo>
                    <a:pt x="1304" y="7947"/>
                  </a:lnTo>
                  <a:lnTo>
                    <a:pt x="2939" y="7947"/>
                  </a:lnTo>
                  <a:lnTo>
                    <a:pt x="3073" y="7932"/>
                  </a:lnTo>
                  <a:lnTo>
                    <a:pt x="3208" y="7917"/>
                  </a:lnTo>
                  <a:lnTo>
                    <a:pt x="3328" y="7887"/>
                  </a:lnTo>
                  <a:lnTo>
                    <a:pt x="3448" y="7842"/>
                  </a:lnTo>
                  <a:lnTo>
                    <a:pt x="3553" y="7782"/>
                  </a:lnTo>
                  <a:lnTo>
                    <a:pt x="3673" y="7722"/>
                  </a:lnTo>
                  <a:lnTo>
                    <a:pt x="3763" y="7647"/>
                  </a:lnTo>
                  <a:lnTo>
                    <a:pt x="3868" y="7557"/>
                  </a:lnTo>
                  <a:lnTo>
                    <a:pt x="3943" y="7467"/>
                  </a:lnTo>
                  <a:lnTo>
                    <a:pt x="4018" y="7377"/>
                  </a:lnTo>
                  <a:lnTo>
                    <a:pt x="4093" y="7257"/>
                  </a:lnTo>
                  <a:lnTo>
                    <a:pt x="4138" y="7152"/>
                  </a:lnTo>
                  <a:lnTo>
                    <a:pt x="4183" y="7032"/>
                  </a:lnTo>
                  <a:lnTo>
                    <a:pt x="4213" y="6897"/>
                  </a:lnTo>
                  <a:lnTo>
                    <a:pt x="4243" y="6777"/>
                  </a:lnTo>
                  <a:lnTo>
                    <a:pt x="4243" y="6642"/>
                  </a:lnTo>
                  <a:lnTo>
                    <a:pt x="4243" y="1290"/>
                  </a:lnTo>
                  <a:lnTo>
                    <a:pt x="4243" y="1170"/>
                  </a:lnTo>
                  <a:lnTo>
                    <a:pt x="4213" y="1035"/>
                  </a:lnTo>
                  <a:lnTo>
                    <a:pt x="4183" y="915"/>
                  </a:lnTo>
                  <a:lnTo>
                    <a:pt x="4138" y="795"/>
                  </a:lnTo>
                  <a:lnTo>
                    <a:pt x="4093" y="675"/>
                  </a:lnTo>
                  <a:lnTo>
                    <a:pt x="4018" y="570"/>
                  </a:lnTo>
                  <a:lnTo>
                    <a:pt x="3943" y="465"/>
                  </a:lnTo>
                  <a:lnTo>
                    <a:pt x="3868" y="375"/>
                  </a:lnTo>
                  <a:lnTo>
                    <a:pt x="3763" y="286"/>
                  </a:lnTo>
                  <a:lnTo>
                    <a:pt x="3673" y="211"/>
                  </a:lnTo>
                  <a:lnTo>
                    <a:pt x="3553" y="151"/>
                  </a:lnTo>
                  <a:lnTo>
                    <a:pt x="3448" y="91"/>
                  </a:lnTo>
                  <a:lnTo>
                    <a:pt x="3328" y="46"/>
                  </a:lnTo>
                  <a:lnTo>
                    <a:pt x="3208" y="16"/>
                  </a:lnTo>
                  <a:lnTo>
                    <a:pt x="30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9786854" y="3066994"/>
              <a:ext cx="463075" cy="165943"/>
            </a:xfrm>
            <a:custGeom>
              <a:avLst/>
              <a:gdLst/>
              <a:ahLst/>
              <a:cxnLst/>
              <a:rect l="l" t="t" r="r" b="b"/>
              <a:pathLst>
                <a:path w="85517" h="30645" extrusionOk="0">
                  <a:moveTo>
                    <a:pt x="11170" y="6657"/>
                  </a:moveTo>
                  <a:lnTo>
                    <a:pt x="11395" y="6702"/>
                  </a:lnTo>
                  <a:lnTo>
                    <a:pt x="11620" y="6762"/>
                  </a:lnTo>
                  <a:lnTo>
                    <a:pt x="11845" y="6837"/>
                  </a:lnTo>
                  <a:lnTo>
                    <a:pt x="12040" y="6942"/>
                  </a:lnTo>
                  <a:lnTo>
                    <a:pt x="12235" y="7047"/>
                  </a:lnTo>
                  <a:lnTo>
                    <a:pt x="12414" y="7182"/>
                  </a:lnTo>
                  <a:lnTo>
                    <a:pt x="12579" y="7347"/>
                  </a:lnTo>
                  <a:lnTo>
                    <a:pt x="12744" y="7512"/>
                  </a:lnTo>
                  <a:lnTo>
                    <a:pt x="12879" y="7692"/>
                  </a:lnTo>
                  <a:lnTo>
                    <a:pt x="12984" y="7886"/>
                  </a:lnTo>
                  <a:lnTo>
                    <a:pt x="13089" y="8081"/>
                  </a:lnTo>
                  <a:lnTo>
                    <a:pt x="13164" y="8306"/>
                  </a:lnTo>
                  <a:lnTo>
                    <a:pt x="13224" y="8531"/>
                  </a:lnTo>
                  <a:lnTo>
                    <a:pt x="13254" y="8756"/>
                  </a:lnTo>
                  <a:lnTo>
                    <a:pt x="13269" y="8996"/>
                  </a:lnTo>
                  <a:lnTo>
                    <a:pt x="13269" y="19296"/>
                  </a:lnTo>
                  <a:lnTo>
                    <a:pt x="18966" y="19296"/>
                  </a:lnTo>
                  <a:lnTo>
                    <a:pt x="19206" y="19311"/>
                  </a:lnTo>
                  <a:lnTo>
                    <a:pt x="19446" y="19341"/>
                  </a:lnTo>
                  <a:lnTo>
                    <a:pt x="19671" y="19401"/>
                  </a:lnTo>
                  <a:lnTo>
                    <a:pt x="19881" y="19476"/>
                  </a:lnTo>
                  <a:lnTo>
                    <a:pt x="20090" y="19581"/>
                  </a:lnTo>
                  <a:lnTo>
                    <a:pt x="20285" y="19700"/>
                  </a:lnTo>
                  <a:lnTo>
                    <a:pt x="20465" y="19835"/>
                  </a:lnTo>
                  <a:lnTo>
                    <a:pt x="20630" y="19985"/>
                  </a:lnTo>
                  <a:lnTo>
                    <a:pt x="20780" y="20150"/>
                  </a:lnTo>
                  <a:lnTo>
                    <a:pt x="20915" y="20330"/>
                  </a:lnTo>
                  <a:lnTo>
                    <a:pt x="21035" y="20525"/>
                  </a:lnTo>
                  <a:lnTo>
                    <a:pt x="21125" y="20720"/>
                  </a:lnTo>
                  <a:lnTo>
                    <a:pt x="21215" y="20945"/>
                  </a:lnTo>
                  <a:lnTo>
                    <a:pt x="21275" y="21170"/>
                  </a:lnTo>
                  <a:lnTo>
                    <a:pt x="21305" y="21395"/>
                  </a:lnTo>
                  <a:lnTo>
                    <a:pt x="21320" y="21635"/>
                  </a:lnTo>
                  <a:lnTo>
                    <a:pt x="21305" y="21874"/>
                  </a:lnTo>
                  <a:lnTo>
                    <a:pt x="21275" y="22114"/>
                  </a:lnTo>
                  <a:lnTo>
                    <a:pt x="21215" y="22339"/>
                  </a:lnTo>
                  <a:lnTo>
                    <a:pt x="21125" y="22549"/>
                  </a:lnTo>
                  <a:lnTo>
                    <a:pt x="21035" y="22759"/>
                  </a:lnTo>
                  <a:lnTo>
                    <a:pt x="20915" y="22954"/>
                  </a:lnTo>
                  <a:lnTo>
                    <a:pt x="20780" y="23134"/>
                  </a:lnTo>
                  <a:lnTo>
                    <a:pt x="20630" y="23299"/>
                  </a:lnTo>
                  <a:lnTo>
                    <a:pt x="20465" y="23449"/>
                  </a:lnTo>
                  <a:lnTo>
                    <a:pt x="20285" y="23584"/>
                  </a:lnTo>
                  <a:lnTo>
                    <a:pt x="20090" y="23703"/>
                  </a:lnTo>
                  <a:lnTo>
                    <a:pt x="19881" y="23793"/>
                  </a:lnTo>
                  <a:lnTo>
                    <a:pt x="19671" y="23883"/>
                  </a:lnTo>
                  <a:lnTo>
                    <a:pt x="19446" y="23943"/>
                  </a:lnTo>
                  <a:lnTo>
                    <a:pt x="19206" y="23973"/>
                  </a:lnTo>
                  <a:lnTo>
                    <a:pt x="18966" y="23988"/>
                  </a:lnTo>
                  <a:lnTo>
                    <a:pt x="10930" y="23988"/>
                  </a:lnTo>
                  <a:lnTo>
                    <a:pt x="10690" y="23973"/>
                  </a:lnTo>
                  <a:lnTo>
                    <a:pt x="10450" y="23943"/>
                  </a:lnTo>
                  <a:lnTo>
                    <a:pt x="10226" y="23883"/>
                  </a:lnTo>
                  <a:lnTo>
                    <a:pt x="10016" y="23793"/>
                  </a:lnTo>
                  <a:lnTo>
                    <a:pt x="9806" y="23703"/>
                  </a:lnTo>
                  <a:lnTo>
                    <a:pt x="9611" y="23584"/>
                  </a:lnTo>
                  <a:lnTo>
                    <a:pt x="9431" y="23449"/>
                  </a:lnTo>
                  <a:lnTo>
                    <a:pt x="9266" y="23299"/>
                  </a:lnTo>
                  <a:lnTo>
                    <a:pt x="9116" y="23134"/>
                  </a:lnTo>
                  <a:lnTo>
                    <a:pt x="8981" y="22954"/>
                  </a:lnTo>
                  <a:lnTo>
                    <a:pt x="8861" y="22759"/>
                  </a:lnTo>
                  <a:lnTo>
                    <a:pt x="8771" y="22549"/>
                  </a:lnTo>
                  <a:lnTo>
                    <a:pt x="8681" y="22339"/>
                  </a:lnTo>
                  <a:lnTo>
                    <a:pt x="8636" y="22114"/>
                  </a:lnTo>
                  <a:lnTo>
                    <a:pt x="8591" y="21874"/>
                  </a:lnTo>
                  <a:lnTo>
                    <a:pt x="8576" y="21635"/>
                  </a:lnTo>
                  <a:lnTo>
                    <a:pt x="8576" y="8996"/>
                  </a:lnTo>
                  <a:lnTo>
                    <a:pt x="8591" y="8756"/>
                  </a:lnTo>
                  <a:lnTo>
                    <a:pt x="8636" y="8531"/>
                  </a:lnTo>
                  <a:lnTo>
                    <a:pt x="8681" y="8306"/>
                  </a:lnTo>
                  <a:lnTo>
                    <a:pt x="8771" y="8081"/>
                  </a:lnTo>
                  <a:lnTo>
                    <a:pt x="8861" y="7886"/>
                  </a:lnTo>
                  <a:lnTo>
                    <a:pt x="8981" y="7692"/>
                  </a:lnTo>
                  <a:lnTo>
                    <a:pt x="9116" y="7512"/>
                  </a:lnTo>
                  <a:lnTo>
                    <a:pt x="9266" y="7347"/>
                  </a:lnTo>
                  <a:lnTo>
                    <a:pt x="9431" y="7182"/>
                  </a:lnTo>
                  <a:lnTo>
                    <a:pt x="9611" y="7047"/>
                  </a:lnTo>
                  <a:lnTo>
                    <a:pt x="9806" y="6942"/>
                  </a:lnTo>
                  <a:lnTo>
                    <a:pt x="10016" y="6837"/>
                  </a:lnTo>
                  <a:lnTo>
                    <a:pt x="10226" y="6762"/>
                  </a:lnTo>
                  <a:lnTo>
                    <a:pt x="10450" y="6702"/>
                  </a:lnTo>
                  <a:lnTo>
                    <a:pt x="10690" y="6657"/>
                  </a:lnTo>
                  <a:close/>
                  <a:moveTo>
                    <a:pt x="30105" y="6657"/>
                  </a:moveTo>
                  <a:lnTo>
                    <a:pt x="30405" y="6687"/>
                  </a:lnTo>
                  <a:lnTo>
                    <a:pt x="30705" y="6717"/>
                  </a:lnTo>
                  <a:lnTo>
                    <a:pt x="31005" y="6777"/>
                  </a:lnTo>
                  <a:lnTo>
                    <a:pt x="31290" y="6837"/>
                  </a:lnTo>
                  <a:lnTo>
                    <a:pt x="31575" y="6927"/>
                  </a:lnTo>
                  <a:lnTo>
                    <a:pt x="31844" y="7017"/>
                  </a:lnTo>
                  <a:lnTo>
                    <a:pt x="32129" y="7122"/>
                  </a:lnTo>
                  <a:lnTo>
                    <a:pt x="32384" y="7242"/>
                  </a:lnTo>
                  <a:lnTo>
                    <a:pt x="32639" y="7377"/>
                  </a:lnTo>
                  <a:lnTo>
                    <a:pt x="32894" y="7527"/>
                  </a:lnTo>
                  <a:lnTo>
                    <a:pt x="33134" y="7677"/>
                  </a:lnTo>
                  <a:lnTo>
                    <a:pt x="33374" y="7841"/>
                  </a:lnTo>
                  <a:lnTo>
                    <a:pt x="33599" y="8021"/>
                  </a:lnTo>
                  <a:lnTo>
                    <a:pt x="33823" y="8216"/>
                  </a:lnTo>
                  <a:lnTo>
                    <a:pt x="34033" y="8411"/>
                  </a:lnTo>
                  <a:lnTo>
                    <a:pt x="34228" y="8621"/>
                  </a:lnTo>
                  <a:lnTo>
                    <a:pt x="34408" y="8831"/>
                  </a:lnTo>
                  <a:lnTo>
                    <a:pt x="34588" y="9056"/>
                  </a:lnTo>
                  <a:lnTo>
                    <a:pt x="34753" y="9296"/>
                  </a:lnTo>
                  <a:lnTo>
                    <a:pt x="34918" y="9536"/>
                  </a:lnTo>
                  <a:lnTo>
                    <a:pt x="35068" y="9790"/>
                  </a:lnTo>
                  <a:lnTo>
                    <a:pt x="35188" y="10045"/>
                  </a:lnTo>
                  <a:lnTo>
                    <a:pt x="35308" y="10315"/>
                  </a:lnTo>
                  <a:lnTo>
                    <a:pt x="35428" y="10585"/>
                  </a:lnTo>
                  <a:lnTo>
                    <a:pt x="35518" y="10870"/>
                  </a:lnTo>
                  <a:lnTo>
                    <a:pt x="35593" y="11155"/>
                  </a:lnTo>
                  <a:lnTo>
                    <a:pt x="35668" y="11440"/>
                  </a:lnTo>
                  <a:lnTo>
                    <a:pt x="35712" y="11739"/>
                  </a:lnTo>
                  <a:lnTo>
                    <a:pt x="35757" y="12039"/>
                  </a:lnTo>
                  <a:lnTo>
                    <a:pt x="35772" y="12339"/>
                  </a:lnTo>
                  <a:lnTo>
                    <a:pt x="35787" y="12639"/>
                  </a:lnTo>
                  <a:lnTo>
                    <a:pt x="35787" y="17991"/>
                  </a:lnTo>
                  <a:lnTo>
                    <a:pt x="35772" y="18306"/>
                  </a:lnTo>
                  <a:lnTo>
                    <a:pt x="35757" y="18606"/>
                  </a:lnTo>
                  <a:lnTo>
                    <a:pt x="35712" y="18906"/>
                  </a:lnTo>
                  <a:lnTo>
                    <a:pt x="35668" y="19191"/>
                  </a:lnTo>
                  <a:lnTo>
                    <a:pt x="35593" y="19491"/>
                  </a:lnTo>
                  <a:lnTo>
                    <a:pt x="35518" y="19775"/>
                  </a:lnTo>
                  <a:lnTo>
                    <a:pt x="35428" y="20045"/>
                  </a:lnTo>
                  <a:lnTo>
                    <a:pt x="35308" y="20315"/>
                  </a:lnTo>
                  <a:lnTo>
                    <a:pt x="35188" y="20585"/>
                  </a:lnTo>
                  <a:lnTo>
                    <a:pt x="35068" y="20840"/>
                  </a:lnTo>
                  <a:lnTo>
                    <a:pt x="34918" y="21095"/>
                  </a:lnTo>
                  <a:lnTo>
                    <a:pt x="34753" y="21335"/>
                  </a:lnTo>
                  <a:lnTo>
                    <a:pt x="34588" y="21575"/>
                  </a:lnTo>
                  <a:lnTo>
                    <a:pt x="34408" y="21799"/>
                  </a:lnTo>
                  <a:lnTo>
                    <a:pt x="34228" y="22024"/>
                  </a:lnTo>
                  <a:lnTo>
                    <a:pt x="34033" y="22219"/>
                  </a:lnTo>
                  <a:lnTo>
                    <a:pt x="33823" y="22429"/>
                  </a:lnTo>
                  <a:lnTo>
                    <a:pt x="33599" y="22609"/>
                  </a:lnTo>
                  <a:lnTo>
                    <a:pt x="33374" y="22789"/>
                  </a:lnTo>
                  <a:lnTo>
                    <a:pt x="33134" y="22954"/>
                  </a:lnTo>
                  <a:lnTo>
                    <a:pt x="32894" y="23119"/>
                  </a:lnTo>
                  <a:lnTo>
                    <a:pt x="32639" y="23254"/>
                  </a:lnTo>
                  <a:lnTo>
                    <a:pt x="32384" y="23389"/>
                  </a:lnTo>
                  <a:lnTo>
                    <a:pt x="32129" y="23509"/>
                  </a:lnTo>
                  <a:lnTo>
                    <a:pt x="31844" y="23614"/>
                  </a:lnTo>
                  <a:lnTo>
                    <a:pt x="31575" y="23718"/>
                  </a:lnTo>
                  <a:lnTo>
                    <a:pt x="31290" y="23793"/>
                  </a:lnTo>
                  <a:lnTo>
                    <a:pt x="31005" y="23868"/>
                  </a:lnTo>
                  <a:lnTo>
                    <a:pt x="30705" y="23913"/>
                  </a:lnTo>
                  <a:lnTo>
                    <a:pt x="30405" y="23958"/>
                  </a:lnTo>
                  <a:lnTo>
                    <a:pt x="30105" y="23973"/>
                  </a:lnTo>
                  <a:lnTo>
                    <a:pt x="29791" y="23988"/>
                  </a:lnTo>
                  <a:lnTo>
                    <a:pt x="28156" y="23988"/>
                  </a:lnTo>
                  <a:lnTo>
                    <a:pt x="27842" y="23973"/>
                  </a:lnTo>
                  <a:lnTo>
                    <a:pt x="27542" y="23958"/>
                  </a:lnTo>
                  <a:lnTo>
                    <a:pt x="27242" y="23913"/>
                  </a:lnTo>
                  <a:lnTo>
                    <a:pt x="26942" y="23868"/>
                  </a:lnTo>
                  <a:lnTo>
                    <a:pt x="26657" y="23793"/>
                  </a:lnTo>
                  <a:lnTo>
                    <a:pt x="26372" y="23718"/>
                  </a:lnTo>
                  <a:lnTo>
                    <a:pt x="26087" y="23614"/>
                  </a:lnTo>
                  <a:lnTo>
                    <a:pt x="25818" y="23509"/>
                  </a:lnTo>
                  <a:lnTo>
                    <a:pt x="25548" y="23389"/>
                  </a:lnTo>
                  <a:lnTo>
                    <a:pt x="25293" y="23254"/>
                  </a:lnTo>
                  <a:lnTo>
                    <a:pt x="25038" y="23119"/>
                  </a:lnTo>
                  <a:lnTo>
                    <a:pt x="24798" y="22954"/>
                  </a:lnTo>
                  <a:lnTo>
                    <a:pt x="24573" y="22789"/>
                  </a:lnTo>
                  <a:lnTo>
                    <a:pt x="24333" y="22609"/>
                  </a:lnTo>
                  <a:lnTo>
                    <a:pt x="24123" y="22429"/>
                  </a:lnTo>
                  <a:lnTo>
                    <a:pt x="23914" y="22219"/>
                  </a:lnTo>
                  <a:lnTo>
                    <a:pt x="23719" y="22024"/>
                  </a:lnTo>
                  <a:lnTo>
                    <a:pt x="23524" y="21799"/>
                  </a:lnTo>
                  <a:lnTo>
                    <a:pt x="23344" y="21575"/>
                  </a:lnTo>
                  <a:lnTo>
                    <a:pt x="23179" y="21335"/>
                  </a:lnTo>
                  <a:lnTo>
                    <a:pt x="23029" y="21095"/>
                  </a:lnTo>
                  <a:lnTo>
                    <a:pt x="22879" y="20840"/>
                  </a:lnTo>
                  <a:lnTo>
                    <a:pt x="22744" y="20585"/>
                  </a:lnTo>
                  <a:lnTo>
                    <a:pt x="22624" y="20315"/>
                  </a:lnTo>
                  <a:lnTo>
                    <a:pt x="22519" y="20045"/>
                  </a:lnTo>
                  <a:lnTo>
                    <a:pt x="22429" y="19775"/>
                  </a:lnTo>
                  <a:lnTo>
                    <a:pt x="22339" y="19491"/>
                  </a:lnTo>
                  <a:lnTo>
                    <a:pt x="22279" y="19191"/>
                  </a:lnTo>
                  <a:lnTo>
                    <a:pt x="22219" y="18906"/>
                  </a:lnTo>
                  <a:lnTo>
                    <a:pt x="22189" y="18606"/>
                  </a:lnTo>
                  <a:lnTo>
                    <a:pt x="22159" y="18306"/>
                  </a:lnTo>
                  <a:lnTo>
                    <a:pt x="22159" y="17991"/>
                  </a:lnTo>
                  <a:lnTo>
                    <a:pt x="22159" y="12639"/>
                  </a:lnTo>
                  <a:lnTo>
                    <a:pt x="22159" y="12339"/>
                  </a:lnTo>
                  <a:lnTo>
                    <a:pt x="22189" y="12039"/>
                  </a:lnTo>
                  <a:lnTo>
                    <a:pt x="22219" y="11739"/>
                  </a:lnTo>
                  <a:lnTo>
                    <a:pt x="22279" y="11440"/>
                  </a:lnTo>
                  <a:lnTo>
                    <a:pt x="22339" y="11155"/>
                  </a:lnTo>
                  <a:lnTo>
                    <a:pt x="22429" y="10870"/>
                  </a:lnTo>
                  <a:lnTo>
                    <a:pt x="22519" y="10585"/>
                  </a:lnTo>
                  <a:lnTo>
                    <a:pt x="22624" y="10315"/>
                  </a:lnTo>
                  <a:lnTo>
                    <a:pt x="22744" y="10045"/>
                  </a:lnTo>
                  <a:lnTo>
                    <a:pt x="22879" y="9790"/>
                  </a:lnTo>
                  <a:lnTo>
                    <a:pt x="23029" y="9536"/>
                  </a:lnTo>
                  <a:lnTo>
                    <a:pt x="23179" y="9296"/>
                  </a:lnTo>
                  <a:lnTo>
                    <a:pt x="23344" y="9056"/>
                  </a:lnTo>
                  <a:lnTo>
                    <a:pt x="23524" y="8831"/>
                  </a:lnTo>
                  <a:lnTo>
                    <a:pt x="23719" y="8621"/>
                  </a:lnTo>
                  <a:lnTo>
                    <a:pt x="23914" y="8411"/>
                  </a:lnTo>
                  <a:lnTo>
                    <a:pt x="24123" y="8216"/>
                  </a:lnTo>
                  <a:lnTo>
                    <a:pt x="24333" y="8021"/>
                  </a:lnTo>
                  <a:lnTo>
                    <a:pt x="24573" y="7841"/>
                  </a:lnTo>
                  <a:lnTo>
                    <a:pt x="24798" y="7677"/>
                  </a:lnTo>
                  <a:lnTo>
                    <a:pt x="25038" y="7527"/>
                  </a:lnTo>
                  <a:lnTo>
                    <a:pt x="25293" y="7377"/>
                  </a:lnTo>
                  <a:lnTo>
                    <a:pt x="25548" y="7242"/>
                  </a:lnTo>
                  <a:lnTo>
                    <a:pt x="25818" y="7122"/>
                  </a:lnTo>
                  <a:lnTo>
                    <a:pt x="26087" y="7017"/>
                  </a:lnTo>
                  <a:lnTo>
                    <a:pt x="26372" y="6927"/>
                  </a:lnTo>
                  <a:lnTo>
                    <a:pt x="26657" y="6837"/>
                  </a:lnTo>
                  <a:lnTo>
                    <a:pt x="26942" y="6777"/>
                  </a:lnTo>
                  <a:lnTo>
                    <a:pt x="27242" y="6717"/>
                  </a:lnTo>
                  <a:lnTo>
                    <a:pt x="27542" y="6687"/>
                  </a:lnTo>
                  <a:lnTo>
                    <a:pt x="27842" y="6657"/>
                  </a:lnTo>
                  <a:close/>
                  <a:moveTo>
                    <a:pt x="46012" y="6657"/>
                  </a:moveTo>
                  <a:lnTo>
                    <a:pt x="46282" y="6672"/>
                  </a:lnTo>
                  <a:lnTo>
                    <a:pt x="46552" y="6702"/>
                  </a:lnTo>
                  <a:lnTo>
                    <a:pt x="46822" y="6747"/>
                  </a:lnTo>
                  <a:lnTo>
                    <a:pt x="47092" y="6807"/>
                  </a:lnTo>
                  <a:lnTo>
                    <a:pt x="47347" y="6867"/>
                  </a:lnTo>
                  <a:lnTo>
                    <a:pt x="47616" y="6957"/>
                  </a:lnTo>
                  <a:lnTo>
                    <a:pt x="47856" y="7047"/>
                  </a:lnTo>
                  <a:lnTo>
                    <a:pt x="48111" y="7137"/>
                  </a:lnTo>
                  <a:lnTo>
                    <a:pt x="48351" y="7257"/>
                  </a:lnTo>
                  <a:lnTo>
                    <a:pt x="48591" y="7377"/>
                  </a:lnTo>
                  <a:lnTo>
                    <a:pt x="48831" y="7512"/>
                  </a:lnTo>
                  <a:lnTo>
                    <a:pt x="49056" y="7662"/>
                  </a:lnTo>
                  <a:lnTo>
                    <a:pt x="49281" y="7811"/>
                  </a:lnTo>
                  <a:lnTo>
                    <a:pt x="49505" y="7976"/>
                  </a:lnTo>
                  <a:lnTo>
                    <a:pt x="49700" y="8156"/>
                  </a:lnTo>
                  <a:lnTo>
                    <a:pt x="49880" y="8321"/>
                  </a:lnTo>
                  <a:lnTo>
                    <a:pt x="50030" y="8501"/>
                  </a:lnTo>
                  <a:lnTo>
                    <a:pt x="50165" y="8696"/>
                  </a:lnTo>
                  <a:lnTo>
                    <a:pt x="50270" y="8891"/>
                  </a:lnTo>
                  <a:lnTo>
                    <a:pt x="50360" y="9101"/>
                  </a:lnTo>
                  <a:lnTo>
                    <a:pt x="50420" y="9326"/>
                  </a:lnTo>
                  <a:lnTo>
                    <a:pt x="50465" y="9536"/>
                  </a:lnTo>
                  <a:lnTo>
                    <a:pt x="50495" y="9760"/>
                  </a:lnTo>
                  <a:lnTo>
                    <a:pt x="50495" y="9985"/>
                  </a:lnTo>
                  <a:lnTo>
                    <a:pt x="50480" y="10210"/>
                  </a:lnTo>
                  <a:lnTo>
                    <a:pt x="50435" y="10435"/>
                  </a:lnTo>
                  <a:lnTo>
                    <a:pt x="50375" y="10660"/>
                  </a:lnTo>
                  <a:lnTo>
                    <a:pt x="50300" y="10870"/>
                  </a:lnTo>
                  <a:lnTo>
                    <a:pt x="50195" y="11080"/>
                  </a:lnTo>
                  <a:lnTo>
                    <a:pt x="50060" y="11275"/>
                  </a:lnTo>
                  <a:lnTo>
                    <a:pt x="49910" y="11455"/>
                  </a:lnTo>
                  <a:lnTo>
                    <a:pt x="49745" y="11635"/>
                  </a:lnTo>
                  <a:lnTo>
                    <a:pt x="49565" y="11784"/>
                  </a:lnTo>
                  <a:lnTo>
                    <a:pt x="49371" y="11919"/>
                  </a:lnTo>
                  <a:lnTo>
                    <a:pt x="49176" y="12024"/>
                  </a:lnTo>
                  <a:lnTo>
                    <a:pt x="48966" y="12114"/>
                  </a:lnTo>
                  <a:lnTo>
                    <a:pt x="48741" y="12174"/>
                  </a:lnTo>
                  <a:lnTo>
                    <a:pt x="48531" y="12219"/>
                  </a:lnTo>
                  <a:lnTo>
                    <a:pt x="48306" y="12249"/>
                  </a:lnTo>
                  <a:lnTo>
                    <a:pt x="48081" y="12249"/>
                  </a:lnTo>
                  <a:lnTo>
                    <a:pt x="47856" y="12234"/>
                  </a:lnTo>
                  <a:lnTo>
                    <a:pt x="47631" y="12189"/>
                  </a:lnTo>
                  <a:lnTo>
                    <a:pt x="47407" y="12129"/>
                  </a:lnTo>
                  <a:lnTo>
                    <a:pt x="47197" y="12054"/>
                  </a:lnTo>
                  <a:lnTo>
                    <a:pt x="46987" y="11949"/>
                  </a:lnTo>
                  <a:lnTo>
                    <a:pt x="46792" y="11814"/>
                  </a:lnTo>
                  <a:lnTo>
                    <a:pt x="46597" y="11665"/>
                  </a:lnTo>
                  <a:lnTo>
                    <a:pt x="46462" y="11560"/>
                  </a:lnTo>
                  <a:lnTo>
                    <a:pt x="46372" y="11500"/>
                  </a:lnTo>
                  <a:lnTo>
                    <a:pt x="46267" y="11455"/>
                  </a:lnTo>
                  <a:lnTo>
                    <a:pt x="46147" y="11410"/>
                  </a:lnTo>
                  <a:lnTo>
                    <a:pt x="46027" y="11380"/>
                  </a:lnTo>
                  <a:lnTo>
                    <a:pt x="45892" y="11350"/>
                  </a:lnTo>
                  <a:lnTo>
                    <a:pt x="43973" y="11350"/>
                  </a:lnTo>
                  <a:lnTo>
                    <a:pt x="43838" y="11365"/>
                  </a:lnTo>
                  <a:lnTo>
                    <a:pt x="43718" y="11395"/>
                  </a:lnTo>
                  <a:lnTo>
                    <a:pt x="43598" y="11440"/>
                  </a:lnTo>
                  <a:lnTo>
                    <a:pt x="43479" y="11500"/>
                  </a:lnTo>
                  <a:lnTo>
                    <a:pt x="43374" y="11560"/>
                  </a:lnTo>
                  <a:lnTo>
                    <a:pt x="43269" y="11635"/>
                  </a:lnTo>
                  <a:lnTo>
                    <a:pt x="43179" y="11724"/>
                  </a:lnTo>
                  <a:lnTo>
                    <a:pt x="43089" y="11814"/>
                  </a:lnTo>
                  <a:lnTo>
                    <a:pt x="43014" y="11919"/>
                  </a:lnTo>
                  <a:lnTo>
                    <a:pt x="42954" y="12024"/>
                  </a:lnTo>
                  <a:lnTo>
                    <a:pt x="42894" y="12144"/>
                  </a:lnTo>
                  <a:lnTo>
                    <a:pt x="42849" y="12264"/>
                  </a:lnTo>
                  <a:lnTo>
                    <a:pt x="42819" y="12384"/>
                  </a:lnTo>
                  <a:lnTo>
                    <a:pt x="42804" y="12519"/>
                  </a:lnTo>
                  <a:lnTo>
                    <a:pt x="42804" y="12639"/>
                  </a:lnTo>
                  <a:lnTo>
                    <a:pt x="42804" y="17991"/>
                  </a:lnTo>
                  <a:lnTo>
                    <a:pt x="42804" y="18126"/>
                  </a:lnTo>
                  <a:lnTo>
                    <a:pt x="42819" y="18246"/>
                  </a:lnTo>
                  <a:lnTo>
                    <a:pt x="42849" y="18381"/>
                  </a:lnTo>
                  <a:lnTo>
                    <a:pt x="42894" y="18501"/>
                  </a:lnTo>
                  <a:lnTo>
                    <a:pt x="42954" y="18606"/>
                  </a:lnTo>
                  <a:lnTo>
                    <a:pt x="43014" y="18726"/>
                  </a:lnTo>
                  <a:lnTo>
                    <a:pt x="43089" y="18816"/>
                  </a:lnTo>
                  <a:lnTo>
                    <a:pt x="43179" y="18906"/>
                  </a:lnTo>
                  <a:lnTo>
                    <a:pt x="43269" y="18996"/>
                  </a:lnTo>
                  <a:lnTo>
                    <a:pt x="43374" y="19071"/>
                  </a:lnTo>
                  <a:lnTo>
                    <a:pt x="43479" y="19131"/>
                  </a:lnTo>
                  <a:lnTo>
                    <a:pt x="43598" y="19191"/>
                  </a:lnTo>
                  <a:lnTo>
                    <a:pt x="43718" y="19236"/>
                  </a:lnTo>
                  <a:lnTo>
                    <a:pt x="43838" y="19266"/>
                  </a:lnTo>
                  <a:lnTo>
                    <a:pt x="43973" y="19281"/>
                  </a:lnTo>
                  <a:lnTo>
                    <a:pt x="44108" y="19296"/>
                  </a:lnTo>
                  <a:lnTo>
                    <a:pt x="45308" y="19296"/>
                  </a:lnTo>
                  <a:lnTo>
                    <a:pt x="45218" y="19146"/>
                  </a:lnTo>
                  <a:lnTo>
                    <a:pt x="45143" y="18996"/>
                  </a:lnTo>
                  <a:lnTo>
                    <a:pt x="45068" y="18846"/>
                  </a:lnTo>
                  <a:lnTo>
                    <a:pt x="45023" y="18681"/>
                  </a:lnTo>
                  <a:lnTo>
                    <a:pt x="44978" y="18516"/>
                  </a:lnTo>
                  <a:lnTo>
                    <a:pt x="44933" y="18351"/>
                  </a:lnTo>
                  <a:lnTo>
                    <a:pt x="44918" y="18171"/>
                  </a:lnTo>
                  <a:lnTo>
                    <a:pt x="44918" y="17991"/>
                  </a:lnTo>
                  <a:lnTo>
                    <a:pt x="44918" y="17751"/>
                  </a:lnTo>
                  <a:lnTo>
                    <a:pt x="44963" y="17512"/>
                  </a:lnTo>
                  <a:lnTo>
                    <a:pt x="45023" y="17287"/>
                  </a:lnTo>
                  <a:lnTo>
                    <a:pt x="45098" y="17077"/>
                  </a:lnTo>
                  <a:lnTo>
                    <a:pt x="45188" y="16867"/>
                  </a:lnTo>
                  <a:lnTo>
                    <a:pt x="45308" y="16687"/>
                  </a:lnTo>
                  <a:lnTo>
                    <a:pt x="45443" y="16507"/>
                  </a:lnTo>
                  <a:lnTo>
                    <a:pt x="45592" y="16327"/>
                  </a:lnTo>
                  <a:lnTo>
                    <a:pt x="45772" y="16177"/>
                  </a:lnTo>
                  <a:lnTo>
                    <a:pt x="45952" y="16042"/>
                  </a:lnTo>
                  <a:lnTo>
                    <a:pt x="46132" y="15922"/>
                  </a:lnTo>
                  <a:lnTo>
                    <a:pt x="46342" y="15832"/>
                  </a:lnTo>
                  <a:lnTo>
                    <a:pt x="46567" y="15757"/>
                  </a:lnTo>
                  <a:lnTo>
                    <a:pt x="46792" y="15697"/>
                  </a:lnTo>
                  <a:lnTo>
                    <a:pt x="47017" y="15653"/>
                  </a:lnTo>
                  <a:lnTo>
                    <a:pt x="49625" y="15653"/>
                  </a:lnTo>
                  <a:lnTo>
                    <a:pt x="49865" y="15697"/>
                  </a:lnTo>
                  <a:lnTo>
                    <a:pt x="50090" y="15757"/>
                  </a:lnTo>
                  <a:lnTo>
                    <a:pt x="50300" y="15832"/>
                  </a:lnTo>
                  <a:lnTo>
                    <a:pt x="50510" y="15922"/>
                  </a:lnTo>
                  <a:lnTo>
                    <a:pt x="50705" y="16042"/>
                  </a:lnTo>
                  <a:lnTo>
                    <a:pt x="50885" y="16177"/>
                  </a:lnTo>
                  <a:lnTo>
                    <a:pt x="51050" y="16327"/>
                  </a:lnTo>
                  <a:lnTo>
                    <a:pt x="51200" y="16507"/>
                  </a:lnTo>
                  <a:lnTo>
                    <a:pt x="51335" y="16687"/>
                  </a:lnTo>
                  <a:lnTo>
                    <a:pt x="51454" y="16867"/>
                  </a:lnTo>
                  <a:lnTo>
                    <a:pt x="51559" y="17077"/>
                  </a:lnTo>
                  <a:lnTo>
                    <a:pt x="51634" y="17287"/>
                  </a:lnTo>
                  <a:lnTo>
                    <a:pt x="51694" y="17512"/>
                  </a:lnTo>
                  <a:lnTo>
                    <a:pt x="51724" y="17751"/>
                  </a:lnTo>
                  <a:lnTo>
                    <a:pt x="51739" y="17991"/>
                  </a:lnTo>
                  <a:lnTo>
                    <a:pt x="51724" y="18306"/>
                  </a:lnTo>
                  <a:lnTo>
                    <a:pt x="51709" y="18606"/>
                  </a:lnTo>
                  <a:lnTo>
                    <a:pt x="51664" y="18906"/>
                  </a:lnTo>
                  <a:lnTo>
                    <a:pt x="51619" y="19191"/>
                  </a:lnTo>
                  <a:lnTo>
                    <a:pt x="51544" y="19491"/>
                  </a:lnTo>
                  <a:lnTo>
                    <a:pt x="51469" y="19775"/>
                  </a:lnTo>
                  <a:lnTo>
                    <a:pt x="51379" y="20045"/>
                  </a:lnTo>
                  <a:lnTo>
                    <a:pt x="51260" y="20315"/>
                  </a:lnTo>
                  <a:lnTo>
                    <a:pt x="51140" y="20585"/>
                  </a:lnTo>
                  <a:lnTo>
                    <a:pt x="51005" y="20840"/>
                  </a:lnTo>
                  <a:lnTo>
                    <a:pt x="50870" y="21095"/>
                  </a:lnTo>
                  <a:lnTo>
                    <a:pt x="50705" y="21335"/>
                  </a:lnTo>
                  <a:lnTo>
                    <a:pt x="50540" y="21575"/>
                  </a:lnTo>
                  <a:lnTo>
                    <a:pt x="50360" y="21799"/>
                  </a:lnTo>
                  <a:lnTo>
                    <a:pt x="50180" y="22024"/>
                  </a:lnTo>
                  <a:lnTo>
                    <a:pt x="49985" y="22219"/>
                  </a:lnTo>
                  <a:lnTo>
                    <a:pt x="49775" y="22429"/>
                  </a:lnTo>
                  <a:lnTo>
                    <a:pt x="49550" y="22609"/>
                  </a:lnTo>
                  <a:lnTo>
                    <a:pt x="49326" y="22789"/>
                  </a:lnTo>
                  <a:lnTo>
                    <a:pt x="49086" y="22954"/>
                  </a:lnTo>
                  <a:lnTo>
                    <a:pt x="48846" y="23119"/>
                  </a:lnTo>
                  <a:lnTo>
                    <a:pt x="48591" y="23254"/>
                  </a:lnTo>
                  <a:lnTo>
                    <a:pt x="48336" y="23389"/>
                  </a:lnTo>
                  <a:lnTo>
                    <a:pt x="48066" y="23509"/>
                  </a:lnTo>
                  <a:lnTo>
                    <a:pt x="47796" y="23614"/>
                  </a:lnTo>
                  <a:lnTo>
                    <a:pt x="47526" y="23718"/>
                  </a:lnTo>
                  <a:lnTo>
                    <a:pt x="47242" y="23793"/>
                  </a:lnTo>
                  <a:lnTo>
                    <a:pt x="46942" y="23868"/>
                  </a:lnTo>
                  <a:lnTo>
                    <a:pt x="46657" y="23913"/>
                  </a:lnTo>
                  <a:lnTo>
                    <a:pt x="46357" y="23958"/>
                  </a:lnTo>
                  <a:lnTo>
                    <a:pt x="46057" y="23973"/>
                  </a:lnTo>
                  <a:lnTo>
                    <a:pt x="45742" y="23988"/>
                  </a:lnTo>
                  <a:lnTo>
                    <a:pt x="44108" y="23988"/>
                  </a:lnTo>
                  <a:lnTo>
                    <a:pt x="43793" y="23973"/>
                  </a:lnTo>
                  <a:lnTo>
                    <a:pt x="43494" y="23958"/>
                  </a:lnTo>
                  <a:lnTo>
                    <a:pt x="43194" y="23913"/>
                  </a:lnTo>
                  <a:lnTo>
                    <a:pt x="42894" y="23868"/>
                  </a:lnTo>
                  <a:lnTo>
                    <a:pt x="42609" y="23793"/>
                  </a:lnTo>
                  <a:lnTo>
                    <a:pt x="42324" y="23718"/>
                  </a:lnTo>
                  <a:lnTo>
                    <a:pt x="42039" y="23614"/>
                  </a:lnTo>
                  <a:lnTo>
                    <a:pt x="41769" y="23509"/>
                  </a:lnTo>
                  <a:lnTo>
                    <a:pt x="41500" y="23389"/>
                  </a:lnTo>
                  <a:lnTo>
                    <a:pt x="41245" y="23254"/>
                  </a:lnTo>
                  <a:lnTo>
                    <a:pt x="40990" y="23119"/>
                  </a:lnTo>
                  <a:lnTo>
                    <a:pt x="40750" y="22954"/>
                  </a:lnTo>
                  <a:lnTo>
                    <a:pt x="40510" y="22789"/>
                  </a:lnTo>
                  <a:lnTo>
                    <a:pt x="40285" y="22609"/>
                  </a:lnTo>
                  <a:lnTo>
                    <a:pt x="40075" y="22429"/>
                  </a:lnTo>
                  <a:lnTo>
                    <a:pt x="39865" y="22219"/>
                  </a:lnTo>
                  <a:lnTo>
                    <a:pt x="39670" y="22024"/>
                  </a:lnTo>
                  <a:lnTo>
                    <a:pt x="39476" y="21799"/>
                  </a:lnTo>
                  <a:lnTo>
                    <a:pt x="39296" y="21575"/>
                  </a:lnTo>
                  <a:lnTo>
                    <a:pt x="39131" y="21335"/>
                  </a:lnTo>
                  <a:lnTo>
                    <a:pt x="38981" y="21095"/>
                  </a:lnTo>
                  <a:lnTo>
                    <a:pt x="38831" y="20840"/>
                  </a:lnTo>
                  <a:lnTo>
                    <a:pt x="38696" y="20585"/>
                  </a:lnTo>
                  <a:lnTo>
                    <a:pt x="38576" y="20315"/>
                  </a:lnTo>
                  <a:lnTo>
                    <a:pt x="38471" y="20045"/>
                  </a:lnTo>
                  <a:lnTo>
                    <a:pt x="38381" y="19775"/>
                  </a:lnTo>
                  <a:lnTo>
                    <a:pt x="38291" y="19491"/>
                  </a:lnTo>
                  <a:lnTo>
                    <a:pt x="38231" y="19191"/>
                  </a:lnTo>
                  <a:lnTo>
                    <a:pt x="38171" y="18906"/>
                  </a:lnTo>
                  <a:lnTo>
                    <a:pt x="38141" y="18606"/>
                  </a:lnTo>
                  <a:lnTo>
                    <a:pt x="38111" y="18306"/>
                  </a:lnTo>
                  <a:lnTo>
                    <a:pt x="38111" y="17991"/>
                  </a:lnTo>
                  <a:lnTo>
                    <a:pt x="38111" y="12639"/>
                  </a:lnTo>
                  <a:lnTo>
                    <a:pt x="38111" y="12339"/>
                  </a:lnTo>
                  <a:lnTo>
                    <a:pt x="38141" y="12039"/>
                  </a:lnTo>
                  <a:lnTo>
                    <a:pt x="38171" y="11739"/>
                  </a:lnTo>
                  <a:lnTo>
                    <a:pt x="38231" y="11440"/>
                  </a:lnTo>
                  <a:lnTo>
                    <a:pt x="38291" y="11155"/>
                  </a:lnTo>
                  <a:lnTo>
                    <a:pt x="38381" y="10870"/>
                  </a:lnTo>
                  <a:lnTo>
                    <a:pt x="38471" y="10585"/>
                  </a:lnTo>
                  <a:lnTo>
                    <a:pt x="38576" y="10315"/>
                  </a:lnTo>
                  <a:lnTo>
                    <a:pt x="38696" y="10045"/>
                  </a:lnTo>
                  <a:lnTo>
                    <a:pt x="38831" y="9790"/>
                  </a:lnTo>
                  <a:lnTo>
                    <a:pt x="38981" y="9536"/>
                  </a:lnTo>
                  <a:lnTo>
                    <a:pt x="39131" y="9296"/>
                  </a:lnTo>
                  <a:lnTo>
                    <a:pt x="39296" y="9056"/>
                  </a:lnTo>
                  <a:lnTo>
                    <a:pt x="39476" y="8831"/>
                  </a:lnTo>
                  <a:lnTo>
                    <a:pt x="39670" y="8621"/>
                  </a:lnTo>
                  <a:lnTo>
                    <a:pt x="39865" y="8411"/>
                  </a:lnTo>
                  <a:lnTo>
                    <a:pt x="40075" y="8216"/>
                  </a:lnTo>
                  <a:lnTo>
                    <a:pt x="40285" y="8021"/>
                  </a:lnTo>
                  <a:lnTo>
                    <a:pt x="40510" y="7841"/>
                  </a:lnTo>
                  <a:lnTo>
                    <a:pt x="40750" y="7677"/>
                  </a:lnTo>
                  <a:lnTo>
                    <a:pt x="40990" y="7527"/>
                  </a:lnTo>
                  <a:lnTo>
                    <a:pt x="41245" y="7377"/>
                  </a:lnTo>
                  <a:lnTo>
                    <a:pt x="41500" y="7242"/>
                  </a:lnTo>
                  <a:lnTo>
                    <a:pt x="41769" y="7122"/>
                  </a:lnTo>
                  <a:lnTo>
                    <a:pt x="42039" y="7017"/>
                  </a:lnTo>
                  <a:lnTo>
                    <a:pt x="42324" y="6927"/>
                  </a:lnTo>
                  <a:lnTo>
                    <a:pt x="42609" y="6837"/>
                  </a:lnTo>
                  <a:lnTo>
                    <a:pt x="42894" y="6777"/>
                  </a:lnTo>
                  <a:lnTo>
                    <a:pt x="43194" y="6717"/>
                  </a:lnTo>
                  <a:lnTo>
                    <a:pt x="43494" y="6687"/>
                  </a:lnTo>
                  <a:lnTo>
                    <a:pt x="43793" y="6657"/>
                  </a:lnTo>
                  <a:close/>
                  <a:moveTo>
                    <a:pt x="56582" y="6657"/>
                  </a:moveTo>
                  <a:lnTo>
                    <a:pt x="56822" y="6702"/>
                  </a:lnTo>
                  <a:lnTo>
                    <a:pt x="57047" y="6762"/>
                  </a:lnTo>
                  <a:lnTo>
                    <a:pt x="57256" y="6837"/>
                  </a:lnTo>
                  <a:lnTo>
                    <a:pt x="57466" y="6942"/>
                  </a:lnTo>
                  <a:lnTo>
                    <a:pt x="57646" y="7047"/>
                  </a:lnTo>
                  <a:lnTo>
                    <a:pt x="57841" y="7182"/>
                  </a:lnTo>
                  <a:lnTo>
                    <a:pt x="58006" y="7347"/>
                  </a:lnTo>
                  <a:lnTo>
                    <a:pt x="58156" y="7512"/>
                  </a:lnTo>
                  <a:lnTo>
                    <a:pt x="58291" y="7692"/>
                  </a:lnTo>
                  <a:lnTo>
                    <a:pt x="58411" y="7886"/>
                  </a:lnTo>
                  <a:lnTo>
                    <a:pt x="58501" y="8081"/>
                  </a:lnTo>
                  <a:lnTo>
                    <a:pt x="58576" y="8306"/>
                  </a:lnTo>
                  <a:lnTo>
                    <a:pt x="58636" y="8531"/>
                  </a:lnTo>
                  <a:lnTo>
                    <a:pt x="58681" y="8756"/>
                  </a:lnTo>
                  <a:lnTo>
                    <a:pt x="58681" y="8996"/>
                  </a:lnTo>
                  <a:lnTo>
                    <a:pt x="58681" y="21635"/>
                  </a:lnTo>
                  <a:lnTo>
                    <a:pt x="58681" y="21874"/>
                  </a:lnTo>
                  <a:lnTo>
                    <a:pt x="58636" y="22114"/>
                  </a:lnTo>
                  <a:lnTo>
                    <a:pt x="58576" y="22339"/>
                  </a:lnTo>
                  <a:lnTo>
                    <a:pt x="58501" y="22549"/>
                  </a:lnTo>
                  <a:lnTo>
                    <a:pt x="58411" y="22759"/>
                  </a:lnTo>
                  <a:lnTo>
                    <a:pt x="58291" y="22954"/>
                  </a:lnTo>
                  <a:lnTo>
                    <a:pt x="58156" y="23134"/>
                  </a:lnTo>
                  <a:lnTo>
                    <a:pt x="58006" y="23299"/>
                  </a:lnTo>
                  <a:lnTo>
                    <a:pt x="57841" y="23449"/>
                  </a:lnTo>
                  <a:lnTo>
                    <a:pt x="57646" y="23584"/>
                  </a:lnTo>
                  <a:lnTo>
                    <a:pt x="57466" y="23703"/>
                  </a:lnTo>
                  <a:lnTo>
                    <a:pt x="57256" y="23793"/>
                  </a:lnTo>
                  <a:lnTo>
                    <a:pt x="57047" y="23883"/>
                  </a:lnTo>
                  <a:lnTo>
                    <a:pt x="56822" y="23943"/>
                  </a:lnTo>
                  <a:lnTo>
                    <a:pt x="56582" y="23973"/>
                  </a:lnTo>
                  <a:lnTo>
                    <a:pt x="56342" y="23988"/>
                  </a:lnTo>
                  <a:lnTo>
                    <a:pt x="56102" y="23973"/>
                  </a:lnTo>
                  <a:lnTo>
                    <a:pt x="55877" y="23943"/>
                  </a:lnTo>
                  <a:lnTo>
                    <a:pt x="55652" y="23883"/>
                  </a:lnTo>
                  <a:lnTo>
                    <a:pt x="55427" y="23793"/>
                  </a:lnTo>
                  <a:lnTo>
                    <a:pt x="55233" y="23703"/>
                  </a:lnTo>
                  <a:lnTo>
                    <a:pt x="55038" y="23584"/>
                  </a:lnTo>
                  <a:lnTo>
                    <a:pt x="54858" y="23449"/>
                  </a:lnTo>
                  <a:lnTo>
                    <a:pt x="54678" y="23299"/>
                  </a:lnTo>
                  <a:lnTo>
                    <a:pt x="54528" y="23134"/>
                  </a:lnTo>
                  <a:lnTo>
                    <a:pt x="54393" y="22954"/>
                  </a:lnTo>
                  <a:lnTo>
                    <a:pt x="54288" y="22759"/>
                  </a:lnTo>
                  <a:lnTo>
                    <a:pt x="54183" y="22549"/>
                  </a:lnTo>
                  <a:lnTo>
                    <a:pt x="54108" y="22339"/>
                  </a:lnTo>
                  <a:lnTo>
                    <a:pt x="54048" y="22114"/>
                  </a:lnTo>
                  <a:lnTo>
                    <a:pt x="54003" y="21874"/>
                  </a:lnTo>
                  <a:lnTo>
                    <a:pt x="54003" y="21635"/>
                  </a:lnTo>
                  <a:lnTo>
                    <a:pt x="54003" y="8996"/>
                  </a:lnTo>
                  <a:lnTo>
                    <a:pt x="54003" y="8756"/>
                  </a:lnTo>
                  <a:lnTo>
                    <a:pt x="54048" y="8531"/>
                  </a:lnTo>
                  <a:lnTo>
                    <a:pt x="54108" y="8306"/>
                  </a:lnTo>
                  <a:lnTo>
                    <a:pt x="54183" y="8081"/>
                  </a:lnTo>
                  <a:lnTo>
                    <a:pt x="54288" y="7886"/>
                  </a:lnTo>
                  <a:lnTo>
                    <a:pt x="54393" y="7692"/>
                  </a:lnTo>
                  <a:lnTo>
                    <a:pt x="54528" y="7512"/>
                  </a:lnTo>
                  <a:lnTo>
                    <a:pt x="54678" y="7347"/>
                  </a:lnTo>
                  <a:lnTo>
                    <a:pt x="54858" y="7182"/>
                  </a:lnTo>
                  <a:lnTo>
                    <a:pt x="55038" y="7047"/>
                  </a:lnTo>
                  <a:lnTo>
                    <a:pt x="55233" y="6942"/>
                  </a:lnTo>
                  <a:lnTo>
                    <a:pt x="55427" y="6837"/>
                  </a:lnTo>
                  <a:lnTo>
                    <a:pt x="55652" y="6762"/>
                  </a:lnTo>
                  <a:lnTo>
                    <a:pt x="55877" y="6702"/>
                  </a:lnTo>
                  <a:lnTo>
                    <a:pt x="56102" y="6657"/>
                  </a:lnTo>
                  <a:close/>
                  <a:moveTo>
                    <a:pt x="74018" y="6657"/>
                  </a:moveTo>
                  <a:lnTo>
                    <a:pt x="74243" y="6702"/>
                  </a:lnTo>
                  <a:lnTo>
                    <a:pt x="74468" y="6762"/>
                  </a:lnTo>
                  <a:lnTo>
                    <a:pt x="74693" y="6837"/>
                  </a:lnTo>
                  <a:lnTo>
                    <a:pt x="74887" y="6942"/>
                  </a:lnTo>
                  <a:lnTo>
                    <a:pt x="75082" y="7047"/>
                  </a:lnTo>
                  <a:lnTo>
                    <a:pt x="75262" y="7182"/>
                  </a:lnTo>
                  <a:lnTo>
                    <a:pt x="75427" y="7347"/>
                  </a:lnTo>
                  <a:lnTo>
                    <a:pt x="75577" y="7512"/>
                  </a:lnTo>
                  <a:lnTo>
                    <a:pt x="75712" y="7692"/>
                  </a:lnTo>
                  <a:lnTo>
                    <a:pt x="75832" y="7886"/>
                  </a:lnTo>
                  <a:lnTo>
                    <a:pt x="75937" y="8081"/>
                  </a:lnTo>
                  <a:lnTo>
                    <a:pt x="76012" y="8306"/>
                  </a:lnTo>
                  <a:lnTo>
                    <a:pt x="76072" y="8531"/>
                  </a:lnTo>
                  <a:lnTo>
                    <a:pt x="76102" y="8756"/>
                  </a:lnTo>
                  <a:lnTo>
                    <a:pt x="76117" y="8996"/>
                  </a:lnTo>
                  <a:lnTo>
                    <a:pt x="76117" y="21635"/>
                  </a:lnTo>
                  <a:lnTo>
                    <a:pt x="76117" y="21829"/>
                  </a:lnTo>
                  <a:lnTo>
                    <a:pt x="76087" y="22009"/>
                  </a:lnTo>
                  <a:lnTo>
                    <a:pt x="76057" y="22189"/>
                  </a:lnTo>
                  <a:lnTo>
                    <a:pt x="75997" y="22369"/>
                  </a:lnTo>
                  <a:lnTo>
                    <a:pt x="75937" y="22534"/>
                  </a:lnTo>
                  <a:lnTo>
                    <a:pt x="75862" y="22699"/>
                  </a:lnTo>
                  <a:lnTo>
                    <a:pt x="75787" y="22849"/>
                  </a:lnTo>
                  <a:lnTo>
                    <a:pt x="75682" y="22999"/>
                  </a:lnTo>
                  <a:lnTo>
                    <a:pt x="75577" y="23149"/>
                  </a:lnTo>
                  <a:lnTo>
                    <a:pt x="75457" y="23284"/>
                  </a:lnTo>
                  <a:lnTo>
                    <a:pt x="75322" y="23404"/>
                  </a:lnTo>
                  <a:lnTo>
                    <a:pt x="75187" y="23509"/>
                  </a:lnTo>
                  <a:lnTo>
                    <a:pt x="75037" y="23614"/>
                  </a:lnTo>
                  <a:lnTo>
                    <a:pt x="74872" y="23703"/>
                  </a:lnTo>
                  <a:lnTo>
                    <a:pt x="74708" y="23793"/>
                  </a:lnTo>
                  <a:lnTo>
                    <a:pt x="74543" y="23853"/>
                  </a:lnTo>
                  <a:lnTo>
                    <a:pt x="74348" y="23913"/>
                  </a:lnTo>
                  <a:lnTo>
                    <a:pt x="74153" y="23958"/>
                  </a:lnTo>
                  <a:lnTo>
                    <a:pt x="73973" y="23973"/>
                  </a:lnTo>
                  <a:lnTo>
                    <a:pt x="73778" y="23988"/>
                  </a:lnTo>
                  <a:lnTo>
                    <a:pt x="73508" y="23973"/>
                  </a:lnTo>
                  <a:lnTo>
                    <a:pt x="73253" y="23928"/>
                  </a:lnTo>
                  <a:lnTo>
                    <a:pt x="72998" y="23853"/>
                  </a:lnTo>
                  <a:lnTo>
                    <a:pt x="72759" y="23748"/>
                  </a:lnTo>
                  <a:lnTo>
                    <a:pt x="72519" y="23629"/>
                  </a:lnTo>
                  <a:lnTo>
                    <a:pt x="72309" y="23464"/>
                  </a:lnTo>
                  <a:lnTo>
                    <a:pt x="72099" y="23284"/>
                  </a:lnTo>
                  <a:lnTo>
                    <a:pt x="71919" y="23074"/>
                  </a:lnTo>
                  <a:lnTo>
                    <a:pt x="66267" y="15817"/>
                  </a:lnTo>
                  <a:lnTo>
                    <a:pt x="66267" y="21635"/>
                  </a:lnTo>
                  <a:lnTo>
                    <a:pt x="66252" y="21874"/>
                  </a:lnTo>
                  <a:lnTo>
                    <a:pt x="66222" y="22114"/>
                  </a:lnTo>
                  <a:lnTo>
                    <a:pt x="66162" y="22339"/>
                  </a:lnTo>
                  <a:lnTo>
                    <a:pt x="66087" y="22549"/>
                  </a:lnTo>
                  <a:lnTo>
                    <a:pt x="65982" y="22759"/>
                  </a:lnTo>
                  <a:lnTo>
                    <a:pt x="65862" y="22954"/>
                  </a:lnTo>
                  <a:lnTo>
                    <a:pt x="65727" y="23134"/>
                  </a:lnTo>
                  <a:lnTo>
                    <a:pt x="65577" y="23299"/>
                  </a:lnTo>
                  <a:lnTo>
                    <a:pt x="65412" y="23449"/>
                  </a:lnTo>
                  <a:lnTo>
                    <a:pt x="65232" y="23584"/>
                  </a:lnTo>
                  <a:lnTo>
                    <a:pt x="65037" y="23703"/>
                  </a:lnTo>
                  <a:lnTo>
                    <a:pt x="64843" y="23793"/>
                  </a:lnTo>
                  <a:lnTo>
                    <a:pt x="64618" y="23883"/>
                  </a:lnTo>
                  <a:lnTo>
                    <a:pt x="64393" y="23943"/>
                  </a:lnTo>
                  <a:lnTo>
                    <a:pt x="64168" y="23973"/>
                  </a:lnTo>
                  <a:lnTo>
                    <a:pt x="63928" y="23988"/>
                  </a:lnTo>
                  <a:lnTo>
                    <a:pt x="63688" y="23973"/>
                  </a:lnTo>
                  <a:lnTo>
                    <a:pt x="63448" y="23943"/>
                  </a:lnTo>
                  <a:lnTo>
                    <a:pt x="63223" y="23883"/>
                  </a:lnTo>
                  <a:lnTo>
                    <a:pt x="63014" y="23793"/>
                  </a:lnTo>
                  <a:lnTo>
                    <a:pt x="62804" y="23703"/>
                  </a:lnTo>
                  <a:lnTo>
                    <a:pt x="62609" y="23584"/>
                  </a:lnTo>
                  <a:lnTo>
                    <a:pt x="62429" y="23449"/>
                  </a:lnTo>
                  <a:lnTo>
                    <a:pt x="62264" y="23299"/>
                  </a:lnTo>
                  <a:lnTo>
                    <a:pt x="62114" y="23134"/>
                  </a:lnTo>
                  <a:lnTo>
                    <a:pt x="61979" y="22954"/>
                  </a:lnTo>
                  <a:lnTo>
                    <a:pt x="61859" y="22759"/>
                  </a:lnTo>
                  <a:lnTo>
                    <a:pt x="61769" y="22549"/>
                  </a:lnTo>
                  <a:lnTo>
                    <a:pt x="61679" y="22339"/>
                  </a:lnTo>
                  <a:lnTo>
                    <a:pt x="61634" y="22114"/>
                  </a:lnTo>
                  <a:lnTo>
                    <a:pt x="61589" y="21874"/>
                  </a:lnTo>
                  <a:lnTo>
                    <a:pt x="61574" y="21635"/>
                  </a:lnTo>
                  <a:lnTo>
                    <a:pt x="61574" y="8996"/>
                  </a:lnTo>
                  <a:lnTo>
                    <a:pt x="61589" y="8816"/>
                  </a:lnTo>
                  <a:lnTo>
                    <a:pt x="61604" y="8636"/>
                  </a:lnTo>
                  <a:lnTo>
                    <a:pt x="61649" y="8456"/>
                  </a:lnTo>
                  <a:lnTo>
                    <a:pt x="61694" y="8276"/>
                  </a:lnTo>
                  <a:lnTo>
                    <a:pt x="61754" y="8111"/>
                  </a:lnTo>
                  <a:lnTo>
                    <a:pt x="61829" y="7946"/>
                  </a:lnTo>
                  <a:lnTo>
                    <a:pt x="61919" y="7781"/>
                  </a:lnTo>
                  <a:lnTo>
                    <a:pt x="62009" y="7632"/>
                  </a:lnTo>
                  <a:lnTo>
                    <a:pt x="62129" y="7497"/>
                  </a:lnTo>
                  <a:lnTo>
                    <a:pt x="62249" y="7362"/>
                  </a:lnTo>
                  <a:lnTo>
                    <a:pt x="62369" y="7242"/>
                  </a:lnTo>
                  <a:lnTo>
                    <a:pt x="62519" y="7122"/>
                  </a:lnTo>
                  <a:lnTo>
                    <a:pt x="62669" y="7017"/>
                  </a:lnTo>
                  <a:lnTo>
                    <a:pt x="62819" y="6927"/>
                  </a:lnTo>
                  <a:lnTo>
                    <a:pt x="62984" y="6852"/>
                  </a:lnTo>
                  <a:lnTo>
                    <a:pt x="63163" y="6777"/>
                  </a:lnTo>
                  <a:lnTo>
                    <a:pt x="63343" y="6732"/>
                  </a:lnTo>
                  <a:lnTo>
                    <a:pt x="63523" y="6687"/>
                  </a:lnTo>
                  <a:lnTo>
                    <a:pt x="63703" y="6657"/>
                  </a:lnTo>
                  <a:lnTo>
                    <a:pt x="64063" y="6657"/>
                  </a:lnTo>
                  <a:lnTo>
                    <a:pt x="64243" y="6672"/>
                  </a:lnTo>
                  <a:lnTo>
                    <a:pt x="64423" y="6702"/>
                  </a:lnTo>
                  <a:lnTo>
                    <a:pt x="64588" y="6747"/>
                  </a:lnTo>
                  <a:lnTo>
                    <a:pt x="64768" y="6807"/>
                  </a:lnTo>
                  <a:lnTo>
                    <a:pt x="64933" y="6882"/>
                  </a:lnTo>
                  <a:lnTo>
                    <a:pt x="65082" y="6957"/>
                  </a:lnTo>
                  <a:lnTo>
                    <a:pt x="65247" y="7062"/>
                  </a:lnTo>
                  <a:lnTo>
                    <a:pt x="65382" y="7167"/>
                  </a:lnTo>
                  <a:lnTo>
                    <a:pt x="65517" y="7287"/>
                  </a:lnTo>
                  <a:lnTo>
                    <a:pt x="65652" y="7407"/>
                  </a:lnTo>
                  <a:lnTo>
                    <a:pt x="65772" y="7557"/>
                  </a:lnTo>
                  <a:lnTo>
                    <a:pt x="71424" y="14813"/>
                  </a:lnTo>
                  <a:lnTo>
                    <a:pt x="71424" y="8996"/>
                  </a:lnTo>
                  <a:lnTo>
                    <a:pt x="71439" y="8756"/>
                  </a:lnTo>
                  <a:lnTo>
                    <a:pt x="71469" y="8531"/>
                  </a:lnTo>
                  <a:lnTo>
                    <a:pt x="71529" y="8306"/>
                  </a:lnTo>
                  <a:lnTo>
                    <a:pt x="71619" y="8081"/>
                  </a:lnTo>
                  <a:lnTo>
                    <a:pt x="71709" y="7886"/>
                  </a:lnTo>
                  <a:lnTo>
                    <a:pt x="71829" y="7692"/>
                  </a:lnTo>
                  <a:lnTo>
                    <a:pt x="71964" y="7512"/>
                  </a:lnTo>
                  <a:lnTo>
                    <a:pt x="72114" y="7347"/>
                  </a:lnTo>
                  <a:lnTo>
                    <a:pt x="72279" y="7182"/>
                  </a:lnTo>
                  <a:lnTo>
                    <a:pt x="72459" y="7047"/>
                  </a:lnTo>
                  <a:lnTo>
                    <a:pt x="72654" y="6942"/>
                  </a:lnTo>
                  <a:lnTo>
                    <a:pt x="72863" y="6837"/>
                  </a:lnTo>
                  <a:lnTo>
                    <a:pt x="73073" y="6762"/>
                  </a:lnTo>
                  <a:lnTo>
                    <a:pt x="73298" y="6702"/>
                  </a:lnTo>
                  <a:lnTo>
                    <a:pt x="73538" y="6657"/>
                  </a:lnTo>
                  <a:close/>
                  <a:moveTo>
                    <a:pt x="6343" y="0"/>
                  </a:moveTo>
                  <a:lnTo>
                    <a:pt x="6013" y="30"/>
                  </a:lnTo>
                  <a:lnTo>
                    <a:pt x="5668" y="75"/>
                  </a:lnTo>
                  <a:lnTo>
                    <a:pt x="5338" y="135"/>
                  </a:lnTo>
                  <a:lnTo>
                    <a:pt x="5023" y="210"/>
                  </a:lnTo>
                  <a:lnTo>
                    <a:pt x="4708" y="300"/>
                  </a:lnTo>
                  <a:lnTo>
                    <a:pt x="4394" y="405"/>
                  </a:lnTo>
                  <a:lnTo>
                    <a:pt x="4094" y="525"/>
                  </a:lnTo>
                  <a:lnTo>
                    <a:pt x="3794" y="660"/>
                  </a:lnTo>
                  <a:lnTo>
                    <a:pt x="3509" y="810"/>
                  </a:lnTo>
                  <a:lnTo>
                    <a:pt x="3224" y="960"/>
                  </a:lnTo>
                  <a:lnTo>
                    <a:pt x="2954" y="1140"/>
                  </a:lnTo>
                  <a:lnTo>
                    <a:pt x="2699" y="1320"/>
                  </a:lnTo>
                  <a:lnTo>
                    <a:pt x="2445" y="1530"/>
                  </a:lnTo>
                  <a:lnTo>
                    <a:pt x="2205" y="1739"/>
                  </a:lnTo>
                  <a:lnTo>
                    <a:pt x="1965" y="1964"/>
                  </a:lnTo>
                  <a:lnTo>
                    <a:pt x="1740" y="2189"/>
                  </a:lnTo>
                  <a:lnTo>
                    <a:pt x="1530" y="2429"/>
                  </a:lnTo>
                  <a:lnTo>
                    <a:pt x="1335" y="2684"/>
                  </a:lnTo>
                  <a:lnTo>
                    <a:pt x="1155" y="2954"/>
                  </a:lnTo>
                  <a:lnTo>
                    <a:pt x="975" y="3224"/>
                  </a:lnTo>
                  <a:lnTo>
                    <a:pt x="810" y="3494"/>
                  </a:lnTo>
                  <a:lnTo>
                    <a:pt x="660" y="3793"/>
                  </a:lnTo>
                  <a:lnTo>
                    <a:pt x="526" y="4078"/>
                  </a:lnTo>
                  <a:lnTo>
                    <a:pt x="406" y="4378"/>
                  </a:lnTo>
                  <a:lnTo>
                    <a:pt x="301" y="4693"/>
                  </a:lnTo>
                  <a:lnTo>
                    <a:pt x="211" y="5008"/>
                  </a:lnTo>
                  <a:lnTo>
                    <a:pt x="136" y="5338"/>
                  </a:lnTo>
                  <a:lnTo>
                    <a:pt x="76" y="5668"/>
                  </a:lnTo>
                  <a:lnTo>
                    <a:pt x="46" y="5997"/>
                  </a:lnTo>
                  <a:lnTo>
                    <a:pt x="16" y="6342"/>
                  </a:lnTo>
                  <a:lnTo>
                    <a:pt x="1" y="6687"/>
                  </a:lnTo>
                  <a:lnTo>
                    <a:pt x="1" y="23958"/>
                  </a:lnTo>
                  <a:lnTo>
                    <a:pt x="16" y="24303"/>
                  </a:lnTo>
                  <a:lnTo>
                    <a:pt x="46" y="24633"/>
                  </a:lnTo>
                  <a:lnTo>
                    <a:pt x="76" y="24978"/>
                  </a:lnTo>
                  <a:lnTo>
                    <a:pt x="136" y="25308"/>
                  </a:lnTo>
                  <a:lnTo>
                    <a:pt x="211" y="25623"/>
                  </a:lnTo>
                  <a:lnTo>
                    <a:pt x="301" y="25937"/>
                  </a:lnTo>
                  <a:lnTo>
                    <a:pt x="406" y="26252"/>
                  </a:lnTo>
                  <a:lnTo>
                    <a:pt x="526" y="26552"/>
                  </a:lnTo>
                  <a:lnTo>
                    <a:pt x="660" y="26852"/>
                  </a:lnTo>
                  <a:lnTo>
                    <a:pt x="810" y="27137"/>
                  </a:lnTo>
                  <a:lnTo>
                    <a:pt x="975" y="27422"/>
                  </a:lnTo>
                  <a:lnTo>
                    <a:pt x="1155" y="27691"/>
                  </a:lnTo>
                  <a:lnTo>
                    <a:pt x="1335" y="27946"/>
                  </a:lnTo>
                  <a:lnTo>
                    <a:pt x="1530" y="28201"/>
                  </a:lnTo>
                  <a:lnTo>
                    <a:pt x="1740" y="28441"/>
                  </a:lnTo>
                  <a:lnTo>
                    <a:pt x="1965" y="28681"/>
                  </a:lnTo>
                  <a:lnTo>
                    <a:pt x="2205" y="28906"/>
                  </a:lnTo>
                  <a:lnTo>
                    <a:pt x="2445" y="29116"/>
                  </a:lnTo>
                  <a:lnTo>
                    <a:pt x="2699" y="29311"/>
                  </a:lnTo>
                  <a:lnTo>
                    <a:pt x="2954" y="29491"/>
                  </a:lnTo>
                  <a:lnTo>
                    <a:pt x="3224" y="29670"/>
                  </a:lnTo>
                  <a:lnTo>
                    <a:pt x="3509" y="29835"/>
                  </a:lnTo>
                  <a:lnTo>
                    <a:pt x="3794" y="29985"/>
                  </a:lnTo>
                  <a:lnTo>
                    <a:pt x="4094" y="30120"/>
                  </a:lnTo>
                  <a:lnTo>
                    <a:pt x="4394" y="30225"/>
                  </a:lnTo>
                  <a:lnTo>
                    <a:pt x="4708" y="30345"/>
                  </a:lnTo>
                  <a:lnTo>
                    <a:pt x="5023" y="30435"/>
                  </a:lnTo>
                  <a:lnTo>
                    <a:pt x="5338" y="30510"/>
                  </a:lnTo>
                  <a:lnTo>
                    <a:pt x="5668" y="30555"/>
                  </a:lnTo>
                  <a:lnTo>
                    <a:pt x="6013" y="30600"/>
                  </a:lnTo>
                  <a:lnTo>
                    <a:pt x="6343" y="30630"/>
                  </a:lnTo>
                  <a:lnTo>
                    <a:pt x="6687" y="30645"/>
                  </a:lnTo>
                  <a:lnTo>
                    <a:pt x="78830" y="30645"/>
                  </a:lnTo>
                  <a:lnTo>
                    <a:pt x="79175" y="30630"/>
                  </a:lnTo>
                  <a:lnTo>
                    <a:pt x="79520" y="30600"/>
                  </a:lnTo>
                  <a:lnTo>
                    <a:pt x="79850" y="30555"/>
                  </a:lnTo>
                  <a:lnTo>
                    <a:pt x="80180" y="30510"/>
                  </a:lnTo>
                  <a:lnTo>
                    <a:pt x="80510" y="30435"/>
                  </a:lnTo>
                  <a:lnTo>
                    <a:pt x="80824" y="30345"/>
                  </a:lnTo>
                  <a:lnTo>
                    <a:pt x="81139" y="30225"/>
                  </a:lnTo>
                  <a:lnTo>
                    <a:pt x="81439" y="30120"/>
                  </a:lnTo>
                  <a:lnTo>
                    <a:pt x="81739" y="29985"/>
                  </a:lnTo>
                  <a:lnTo>
                    <a:pt x="82024" y="29835"/>
                  </a:lnTo>
                  <a:lnTo>
                    <a:pt x="82294" y="29670"/>
                  </a:lnTo>
                  <a:lnTo>
                    <a:pt x="82579" y="29491"/>
                  </a:lnTo>
                  <a:lnTo>
                    <a:pt x="82833" y="29311"/>
                  </a:lnTo>
                  <a:lnTo>
                    <a:pt x="83088" y="29116"/>
                  </a:lnTo>
                  <a:lnTo>
                    <a:pt x="83328" y="28906"/>
                  </a:lnTo>
                  <a:lnTo>
                    <a:pt x="83568" y="28681"/>
                  </a:lnTo>
                  <a:lnTo>
                    <a:pt x="83778" y="28441"/>
                  </a:lnTo>
                  <a:lnTo>
                    <a:pt x="83988" y="28201"/>
                  </a:lnTo>
                  <a:lnTo>
                    <a:pt x="84198" y="27946"/>
                  </a:lnTo>
                  <a:lnTo>
                    <a:pt x="84378" y="27691"/>
                  </a:lnTo>
                  <a:lnTo>
                    <a:pt x="84557" y="27422"/>
                  </a:lnTo>
                  <a:lnTo>
                    <a:pt x="84707" y="27137"/>
                  </a:lnTo>
                  <a:lnTo>
                    <a:pt x="84857" y="26852"/>
                  </a:lnTo>
                  <a:lnTo>
                    <a:pt x="84992" y="26552"/>
                  </a:lnTo>
                  <a:lnTo>
                    <a:pt x="85112" y="26252"/>
                  </a:lnTo>
                  <a:lnTo>
                    <a:pt x="85217" y="25937"/>
                  </a:lnTo>
                  <a:lnTo>
                    <a:pt x="85307" y="25623"/>
                  </a:lnTo>
                  <a:lnTo>
                    <a:pt x="85382" y="25308"/>
                  </a:lnTo>
                  <a:lnTo>
                    <a:pt x="85442" y="24978"/>
                  </a:lnTo>
                  <a:lnTo>
                    <a:pt x="85487" y="24633"/>
                  </a:lnTo>
                  <a:lnTo>
                    <a:pt x="85517" y="24303"/>
                  </a:lnTo>
                  <a:lnTo>
                    <a:pt x="85517" y="23958"/>
                  </a:lnTo>
                  <a:lnTo>
                    <a:pt x="85517" y="6687"/>
                  </a:lnTo>
                  <a:lnTo>
                    <a:pt x="85517" y="6342"/>
                  </a:lnTo>
                  <a:lnTo>
                    <a:pt x="85487" y="5997"/>
                  </a:lnTo>
                  <a:lnTo>
                    <a:pt x="85442" y="5668"/>
                  </a:lnTo>
                  <a:lnTo>
                    <a:pt x="85382" y="5338"/>
                  </a:lnTo>
                  <a:lnTo>
                    <a:pt x="85307" y="5008"/>
                  </a:lnTo>
                  <a:lnTo>
                    <a:pt x="85217" y="4693"/>
                  </a:lnTo>
                  <a:lnTo>
                    <a:pt x="85112" y="4378"/>
                  </a:lnTo>
                  <a:lnTo>
                    <a:pt x="84992" y="4078"/>
                  </a:lnTo>
                  <a:lnTo>
                    <a:pt x="84857" y="3793"/>
                  </a:lnTo>
                  <a:lnTo>
                    <a:pt x="84707" y="3494"/>
                  </a:lnTo>
                  <a:lnTo>
                    <a:pt x="84557" y="3224"/>
                  </a:lnTo>
                  <a:lnTo>
                    <a:pt x="84378" y="2954"/>
                  </a:lnTo>
                  <a:lnTo>
                    <a:pt x="84198" y="2684"/>
                  </a:lnTo>
                  <a:lnTo>
                    <a:pt x="83988" y="2429"/>
                  </a:lnTo>
                  <a:lnTo>
                    <a:pt x="83778" y="2189"/>
                  </a:lnTo>
                  <a:lnTo>
                    <a:pt x="83568" y="1964"/>
                  </a:lnTo>
                  <a:lnTo>
                    <a:pt x="83328" y="1739"/>
                  </a:lnTo>
                  <a:lnTo>
                    <a:pt x="83088" y="1530"/>
                  </a:lnTo>
                  <a:lnTo>
                    <a:pt x="82833" y="1320"/>
                  </a:lnTo>
                  <a:lnTo>
                    <a:pt x="82579" y="1140"/>
                  </a:lnTo>
                  <a:lnTo>
                    <a:pt x="82294" y="960"/>
                  </a:lnTo>
                  <a:lnTo>
                    <a:pt x="82024" y="810"/>
                  </a:lnTo>
                  <a:lnTo>
                    <a:pt x="81739" y="660"/>
                  </a:lnTo>
                  <a:lnTo>
                    <a:pt x="81439" y="525"/>
                  </a:lnTo>
                  <a:lnTo>
                    <a:pt x="81139" y="405"/>
                  </a:lnTo>
                  <a:lnTo>
                    <a:pt x="80824" y="300"/>
                  </a:lnTo>
                  <a:lnTo>
                    <a:pt x="80510" y="210"/>
                  </a:lnTo>
                  <a:lnTo>
                    <a:pt x="80180" y="135"/>
                  </a:lnTo>
                  <a:lnTo>
                    <a:pt x="79850" y="75"/>
                  </a:lnTo>
                  <a:lnTo>
                    <a:pt x="79520" y="30"/>
                  </a:lnTo>
                  <a:lnTo>
                    <a:pt x="791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2" name="Google Shape;1782;p35"/>
          <p:cNvSpPr/>
          <p:nvPr/>
        </p:nvSpPr>
        <p:spPr>
          <a:xfrm>
            <a:off x="3771137" y="1508307"/>
            <a:ext cx="459582" cy="222936"/>
          </a:xfrm>
          <a:custGeom>
            <a:avLst/>
            <a:gdLst/>
            <a:ahLst/>
            <a:cxnLst/>
            <a:rect l="l" t="t" r="r" b="b"/>
            <a:pathLst>
              <a:path w="84872" h="41170" extrusionOk="0">
                <a:moveTo>
                  <a:pt x="19790" y="11365"/>
                </a:moveTo>
                <a:lnTo>
                  <a:pt x="20030" y="11380"/>
                </a:lnTo>
                <a:lnTo>
                  <a:pt x="20255" y="11410"/>
                </a:lnTo>
                <a:lnTo>
                  <a:pt x="20480" y="11470"/>
                </a:lnTo>
                <a:lnTo>
                  <a:pt x="20704" y="11545"/>
                </a:lnTo>
                <a:lnTo>
                  <a:pt x="20899" y="11649"/>
                </a:lnTo>
                <a:lnTo>
                  <a:pt x="21094" y="11769"/>
                </a:lnTo>
                <a:lnTo>
                  <a:pt x="21274" y="11904"/>
                </a:lnTo>
                <a:lnTo>
                  <a:pt x="21439" y="12054"/>
                </a:lnTo>
                <a:lnTo>
                  <a:pt x="21604" y="12219"/>
                </a:lnTo>
                <a:lnTo>
                  <a:pt x="21739" y="12399"/>
                </a:lnTo>
                <a:lnTo>
                  <a:pt x="21844" y="12594"/>
                </a:lnTo>
                <a:lnTo>
                  <a:pt x="21949" y="12804"/>
                </a:lnTo>
                <a:lnTo>
                  <a:pt x="22024" y="13014"/>
                </a:lnTo>
                <a:lnTo>
                  <a:pt x="22084" y="13239"/>
                </a:lnTo>
                <a:lnTo>
                  <a:pt x="22114" y="13479"/>
                </a:lnTo>
                <a:lnTo>
                  <a:pt x="22129" y="13718"/>
                </a:lnTo>
                <a:lnTo>
                  <a:pt x="22129" y="16597"/>
                </a:lnTo>
                <a:lnTo>
                  <a:pt x="25277" y="14828"/>
                </a:lnTo>
                <a:lnTo>
                  <a:pt x="25487" y="14723"/>
                </a:lnTo>
                <a:lnTo>
                  <a:pt x="25712" y="14648"/>
                </a:lnTo>
                <a:lnTo>
                  <a:pt x="25937" y="14588"/>
                </a:lnTo>
                <a:lnTo>
                  <a:pt x="26162" y="14543"/>
                </a:lnTo>
                <a:lnTo>
                  <a:pt x="26387" y="14528"/>
                </a:lnTo>
                <a:lnTo>
                  <a:pt x="26611" y="14543"/>
                </a:lnTo>
                <a:lnTo>
                  <a:pt x="26836" y="14573"/>
                </a:lnTo>
                <a:lnTo>
                  <a:pt x="27061" y="14618"/>
                </a:lnTo>
                <a:lnTo>
                  <a:pt x="27271" y="14693"/>
                </a:lnTo>
                <a:lnTo>
                  <a:pt x="27481" y="14783"/>
                </a:lnTo>
                <a:lnTo>
                  <a:pt x="27676" y="14903"/>
                </a:lnTo>
                <a:lnTo>
                  <a:pt x="27856" y="15023"/>
                </a:lnTo>
                <a:lnTo>
                  <a:pt x="28036" y="15173"/>
                </a:lnTo>
                <a:lnTo>
                  <a:pt x="28186" y="15338"/>
                </a:lnTo>
                <a:lnTo>
                  <a:pt x="28336" y="15533"/>
                </a:lnTo>
                <a:lnTo>
                  <a:pt x="28470" y="15727"/>
                </a:lnTo>
                <a:lnTo>
                  <a:pt x="28575" y="15952"/>
                </a:lnTo>
                <a:lnTo>
                  <a:pt x="28650" y="16162"/>
                </a:lnTo>
                <a:lnTo>
                  <a:pt x="28710" y="16387"/>
                </a:lnTo>
                <a:lnTo>
                  <a:pt x="28755" y="16627"/>
                </a:lnTo>
                <a:lnTo>
                  <a:pt x="28770" y="16852"/>
                </a:lnTo>
                <a:lnTo>
                  <a:pt x="28755" y="17077"/>
                </a:lnTo>
                <a:lnTo>
                  <a:pt x="28725" y="17302"/>
                </a:lnTo>
                <a:lnTo>
                  <a:pt x="28680" y="17512"/>
                </a:lnTo>
                <a:lnTo>
                  <a:pt x="28605" y="17736"/>
                </a:lnTo>
                <a:lnTo>
                  <a:pt x="28515" y="17931"/>
                </a:lnTo>
                <a:lnTo>
                  <a:pt x="28395" y="18126"/>
                </a:lnTo>
                <a:lnTo>
                  <a:pt x="28276" y="18321"/>
                </a:lnTo>
                <a:lnTo>
                  <a:pt x="28126" y="18486"/>
                </a:lnTo>
                <a:lnTo>
                  <a:pt x="27946" y="18651"/>
                </a:lnTo>
                <a:lnTo>
                  <a:pt x="27766" y="18801"/>
                </a:lnTo>
                <a:lnTo>
                  <a:pt x="27556" y="18921"/>
                </a:lnTo>
                <a:lnTo>
                  <a:pt x="24587" y="20585"/>
                </a:lnTo>
                <a:lnTo>
                  <a:pt x="27556" y="22264"/>
                </a:lnTo>
                <a:lnTo>
                  <a:pt x="27766" y="22384"/>
                </a:lnTo>
                <a:lnTo>
                  <a:pt x="27946" y="22534"/>
                </a:lnTo>
                <a:lnTo>
                  <a:pt x="28126" y="22684"/>
                </a:lnTo>
                <a:lnTo>
                  <a:pt x="28276" y="22864"/>
                </a:lnTo>
                <a:lnTo>
                  <a:pt x="28395" y="23044"/>
                </a:lnTo>
                <a:lnTo>
                  <a:pt x="28515" y="23254"/>
                </a:lnTo>
                <a:lnTo>
                  <a:pt x="28605" y="23449"/>
                </a:lnTo>
                <a:lnTo>
                  <a:pt x="28680" y="23673"/>
                </a:lnTo>
                <a:lnTo>
                  <a:pt x="28725" y="23883"/>
                </a:lnTo>
                <a:lnTo>
                  <a:pt x="28755" y="24108"/>
                </a:lnTo>
                <a:lnTo>
                  <a:pt x="28770" y="24333"/>
                </a:lnTo>
                <a:lnTo>
                  <a:pt x="28755" y="24558"/>
                </a:lnTo>
                <a:lnTo>
                  <a:pt x="28710" y="24783"/>
                </a:lnTo>
                <a:lnTo>
                  <a:pt x="28650" y="25008"/>
                </a:lnTo>
                <a:lnTo>
                  <a:pt x="28575" y="25233"/>
                </a:lnTo>
                <a:lnTo>
                  <a:pt x="28470" y="25458"/>
                </a:lnTo>
                <a:lnTo>
                  <a:pt x="28380" y="25592"/>
                </a:lnTo>
                <a:lnTo>
                  <a:pt x="28291" y="25727"/>
                </a:lnTo>
                <a:lnTo>
                  <a:pt x="28186" y="25847"/>
                </a:lnTo>
                <a:lnTo>
                  <a:pt x="28081" y="25967"/>
                </a:lnTo>
                <a:lnTo>
                  <a:pt x="27961" y="26072"/>
                </a:lnTo>
                <a:lnTo>
                  <a:pt x="27841" y="26162"/>
                </a:lnTo>
                <a:lnTo>
                  <a:pt x="27721" y="26252"/>
                </a:lnTo>
                <a:lnTo>
                  <a:pt x="27586" y="26342"/>
                </a:lnTo>
                <a:lnTo>
                  <a:pt x="27451" y="26402"/>
                </a:lnTo>
                <a:lnTo>
                  <a:pt x="27316" y="26477"/>
                </a:lnTo>
                <a:lnTo>
                  <a:pt x="27166" y="26522"/>
                </a:lnTo>
                <a:lnTo>
                  <a:pt x="27016" y="26567"/>
                </a:lnTo>
                <a:lnTo>
                  <a:pt x="26881" y="26597"/>
                </a:lnTo>
                <a:lnTo>
                  <a:pt x="26716" y="26627"/>
                </a:lnTo>
                <a:lnTo>
                  <a:pt x="26566" y="26642"/>
                </a:lnTo>
                <a:lnTo>
                  <a:pt x="26267" y="26642"/>
                </a:lnTo>
                <a:lnTo>
                  <a:pt x="26132" y="26627"/>
                </a:lnTo>
                <a:lnTo>
                  <a:pt x="25982" y="26612"/>
                </a:lnTo>
                <a:lnTo>
                  <a:pt x="25832" y="26582"/>
                </a:lnTo>
                <a:lnTo>
                  <a:pt x="25697" y="26537"/>
                </a:lnTo>
                <a:lnTo>
                  <a:pt x="25547" y="26477"/>
                </a:lnTo>
                <a:lnTo>
                  <a:pt x="25412" y="26417"/>
                </a:lnTo>
                <a:lnTo>
                  <a:pt x="25277" y="26342"/>
                </a:lnTo>
                <a:lnTo>
                  <a:pt x="22129" y="24588"/>
                </a:lnTo>
                <a:lnTo>
                  <a:pt x="22129" y="27467"/>
                </a:lnTo>
                <a:lnTo>
                  <a:pt x="22114" y="27706"/>
                </a:lnTo>
                <a:lnTo>
                  <a:pt x="22084" y="27946"/>
                </a:lnTo>
                <a:lnTo>
                  <a:pt x="22024" y="28171"/>
                </a:lnTo>
                <a:lnTo>
                  <a:pt x="21949" y="28381"/>
                </a:lnTo>
                <a:lnTo>
                  <a:pt x="21844" y="28591"/>
                </a:lnTo>
                <a:lnTo>
                  <a:pt x="21739" y="28786"/>
                </a:lnTo>
                <a:lnTo>
                  <a:pt x="21604" y="28966"/>
                </a:lnTo>
                <a:lnTo>
                  <a:pt x="21439" y="29131"/>
                </a:lnTo>
                <a:lnTo>
                  <a:pt x="21274" y="29281"/>
                </a:lnTo>
                <a:lnTo>
                  <a:pt x="21094" y="29416"/>
                </a:lnTo>
                <a:lnTo>
                  <a:pt x="20899" y="29536"/>
                </a:lnTo>
                <a:lnTo>
                  <a:pt x="20704" y="29625"/>
                </a:lnTo>
                <a:lnTo>
                  <a:pt x="20480" y="29715"/>
                </a:lnTo>
                <a:lnTo>
                  <a:pt x="20255" y="29760"/>
                </a:lnTo>
                <a:lnTo>
                  <a:pt x="20030" y="29805"/>
                </a:lnTo>
                <a:lnTo>
                  <a:pt x="19790" y="29820"/>
                </a:lnTo>
                <a:lnTo>
                  <a:pt x="19550" y="29805"/>
                </a:lnTo>
                <a:lnTo>
                  <a:pt x="19310" y="29760"/>
                </a:lnTo>
                <a:lnTo>
                  <a:pt x="19085" y="29715"/>
                </a:lnTo>
                <a:lnTo>
                  <a:pt x="18875" y="29625"/>
                </a:lnTo>
                <a:lnTo>
                  <a:pt x="18665" y="29536"/>
                </a:lnTo>
                <a:lnTo>
                  <a:pt x="18471" y="29416"/>
                </a:lnTo>
                <a:lnTo>
                  <a:pt x="18291" y="29281"/>
                </a:lnTo>
                <a:lnTo>
                  <a:pt x="18126" y="29131"/>
                </a:lnTo>
                <a:lnTo>
                  <a:pt x="17976" y="28966"/>
                </a:lnTo>
                <a:lnTo>
                  <a:pt x="17841" y="28786"/>
                </a:lnTo>
                <a:lnTo>
                  <a:pt x="17721" y="28591"/>
                </a:lnTo>
                <a:lnTo>
                  <a:pt x="17631" y="28381"/>
                </a:lnTo>
                <a:lnTo>
                  <a:pt x="17541" y="28171"/>
                </a:lnTo>
                <a:lnTo>
                  <a:pt x="17496" y="27946"/>
                </a:lnTo>
                <a:lnTo>
                  <a:pt x="17451" y="27706"/>
                </a:lnTo>
                <a:lnTo>
                  <a:pt x="17436" y="27467"/>
                </a:lnTo>
                <a:lnTo>
                  <a:pt x="17436" y="24588"/>
                </a:lnTo>
                <a:lnTo>
                  <a:pt x="14303" y="26342"/>
                </a:lnTo>
                <a:lnTo>
                  <a:pt x="14168" y="26417"/>
                </a:lnTo>
                <a:lnTo>
                  <a:pt x="14033" y="26477"/>
                </a:lnTo>
                <a:lnTo>
                  <a:pt x="13883" y="26537"/>
                </a:lnTo>
                <a:lnTo>
                  <a:pt x="13733" y="26582"/>
                </a:lnTo>
                <a:lnTo>
                  <a:pt x="13598" y="26612"/>
                </a:lnTo>
                <a:lnTo>
                  <a:pt x="13448" y="26627"/>
                </a:lnTo>
                <a:lnTo>
                  <a:pt x="13298" y="26642"/>
                </a:lnTo>
                <a:lnTo>
                  <a:pt x="12998" y="26642"/>
                </a:lnTo>
                <a:lnTo>
                  <a:pt x="12848" y="26627"/>
                </a:lnTo>
                <a:lnTo>
                  <a:pt x="12699" y="26597"/>
                </a:lnTo>
                <a:lnTo>
                  <a:pt x="12549" y="26567"/>
                </a:lnTo>
                <a:lnTo>
                  <a:pt x="12414" y="26522"/>
                </a:lnTo>
                <a:lnTo>
                  <a:pt x="12264" y="26477"/>
                </a:lnTo>
                <a:lnTo>
                  <a:pt x="12129" y="26402"/>
                </a:lnTo>
                <a:lnTo>
                  <a:pt x="11994" y="26342"/>
                </a:lnTo>
                <a:lnTo>
                  <a:pt x="11859" y="26252"/>
                </a:lnTo>
                <a:lnTo>
                  <a:pt x="11724" y="26162"/>
                </a:lnTo>
                <a:lnTo>
                  <a:pt x="11604" y="26072"/>
                </a:lnTo>
                <a:lnTo>
                  <a:pt x="11499" y="25967"/>
                </a:lnTo>
                <a:lnTo>
                  <a:pt x="11394" y="25847"/>
                </a:lnTo>
                <a:lnTo>
                  <a:pt x="11289" y="25727"/>
                </a:lnTo>
                <a:lnTo>
                  <a:pt x="11199" y="25592"/>
                </a:lnTo>
                <a:lnTo>
                  <a:pt x="11109" y="25458"/>
                </a:lnTo>
                <a:lnTo>
                  <a:pt x="11004" y="25233"/>
                </a:lnTo>
                <a:lnTo>
                  <a:pt x="10929" y="25008"/>
                </a:lnTo>
                <a:lnTo>
                  <a:pt x="10869" y="24783"/>
                </a:lnTo>
                <a:lnTo>
                  <a:pt x="10824" y="24558"/>
                </a:lnTo>
                <a:lnTo>
                  <a:pt x="10809" y="24333"/>
                </a:lnTo>
                <a:lnTo>
                  <a:pt x="10824" y="24108"/>
                </a:lnTo>
                <a:lnTo>
                  <a:pt x="10854" y="23883"/>
                </a:lnTo>
                <a:lnTo>
                  <a:pt x="10899" y="23673"/>
                </a:lnTo>
                <a:lnTo>
                  <a:pt x="10974" y="23449"/>
                </a:lnTo>
                <a:lnTo>
                  <a:pt x="11064" y="23254"/>
                </a:lnTo>
                <a:lnTo>
                  <a:pt x="11169" y="23044"/>
                </a:lnTo>
                <a:lnTo>
                  <a:pt x="11304" y="22864"/>
                </a:lnTo>
                <a:lnTo>
                  <a:pt x="11454" y="22684"/>
                </a:lnTo>
                <a:lnTo>
                  <a:pt x="11619" y="22534"/>
                </a:lnTo>
                <a:lnTo>
                  <a:pt x="11814" y="22384"/>
                </a:lnTo>
                <a:lnTo>
                  <a:pt x="12009" y="22264"/>
                </a:lnTo>
                <a:lnTo>
                  <a:pt x="14992" y="20585"/>
                </a:lnTo>
                <a:lnTo>
                  <a:pt x="12009" y="18921"/>
                </a:lnTo>
                <a:lnTo>
                  <a:pt x="11814" y="18801"/>
                </a:lnTo>
                <a:lnTo>
                  <a:pt x="11619" y="18651"/>
                </a:lnTo>
                <a:lnTo>
                  <a:pt x="11454" y="18486"/>
                </a:lnTo>
                <a:lnTo>
                  <a:pt x="11304" y="18321"/>
                </a:lnTo>
                <a:lnTo>
                  <a:pt x="11169" y="18126"/>
                </a:lnTo>
                <a:lnTo>
                  <a:pt x="11064" y="17931"/>
                </a:lnTo>
                <a:lnTo>
                  <a:pt x="10974" y="17736"/>
                </a:lnTo>
                <a:lnTo>
                  <a:pt x="10899" y="17512"/>
                </a:lnTo>
                <a:lnTo>
                  <a:pt x="10854" y="17302"/>
                </a:lnTo>
                <a:lnTo>
                  <a:pt x="10824" y="17077"/>
                </a:lnTo>
                <a:lnTo>
                  <a:pt x="10809" y="16852"/>
                </a:lnTo>
                <a:lnTo>
                  <a:pt x="10824" y="16627"/>
                </a:lnTo>
                <a:lnTo>
                  <a:pt x="10869" y="16387"/>
                </a:lnTo>
                <a:lnTo>
                  <a:pt x="10929" y="16162"/>
                </a:lnTo>
                <a:lnTo>
                  <a:pt x="11004" y="15952"/>
                </a:lnTo>
                <a:lnTo>
                  <a:pt x="11109" y="15727"/>
                </a:lnTo>
                <a:lnTo>
                  <a:pt x="11244" y="15533"/>
                </a:lnTo>
                <a:lnTo>
                  <a:pt x="11379" y="15338"/>
                </a:lnTo>
                <a:lnTo>
                  <a:pt x="11544" y="15173"/>
                </a:lnTo>
                <a:lnTo>
                  <a:pt x="11724" y="15023"/>
                </a:lnTo>
                <a:lnTo>
                  <a:pt x="11904" y="14903"/>
                </a:lnTo>
                <a:lnTo>
                  <a:pt x="12099" y="14783"/>
                </a:lnTo>
                <a:lnTo>
                  <a:pt x="12309" y="14693"/>
                </a:lnTo>
                <a:lnTo>
                  <a:pt x="12519" y="14618"/>
                </a:lnTo>
                <a:lnTo>
                  <a:pt x="12743" y="14573"/>
                </a:lnTo>
                <a:lnTo>
                  <a:pt x="12968" y="14543"/>
                </a:lnTo>
                <a:lnTo>
                  <a:pt x="13193" y="14528"/>
                </a:lnTo>
                <a:lnTo>
                  <a:pt x="13418" y="14543"/>
                </a:lnTo>
                <a:lnTo>
                  <a:pt x="13643" y="14588"/>
                </a:lnTo>
                <a:lnTo>
                  <a:pt x="13868" y="14648"/>
                </a:lnTo>
                <a:lnTo>
                  <a:pt x="14093" y="14723"/>
                </a:lnTo>
                <a:lnTo>
                  <a:pt x="14303" y="14828"/>
                </a:lnTo>
                <a:lnTo>
                  <a:pt x="17436" y="16597"/>
                </a:lnTo>
                <a:lnTo>
                  <a:pt x="17436" y="13718"/>
                </a:lnTo>
                <a:lnTo>
                  <a:pt x="17451" y="13479"/>
                </a:lnTo>
                <a:lnTo>
                  <a:pt x="17496" y="13239"/>
                </a:lnTo>
                <a:lnTo>
                  <a:pt x="17541" y="13014"/>
                </a:lnTo>
                <a:lnTo>
                  <a:pt x="17631" y="12804"/>
                </a:lnTo>
                <a:lnTo>
                  <a:pt x="17721" y="12594"/>
                </a:lnTo>
                <a:lnTo>
                  <a:pt x="17841" y="12399"/>
                </a:lnTo>
                <a:lnTo>
                  <a:pt x="17976" y="12219"/>
                </a:lnTo>
                <a:lnTo>
                  <a:pt x="18126" y="12054"/>
                </a:lnTo>
                <a:lnTo>
                  <a:pt x="18291" y="11904"/>
                </a:lnTo>
                <a:lnTo>
                  <a:pt x="18471" y="11769"/>
                </a:lnTo>
                <a:lnTo>
                  <a:pt x="18665" y="11649"/>
                </a:lnTo>
                <a:lnTo>
                  <a:pt x="18875" y="11545"/>
                </a:lnTo>
                <a:lnTo>
                  <a:pt x="19085" y="11470"/>
                </a:lnTo>
                <a:lnTo>
                  <a:pt x="19310" y="11410"/>
                </a:lnTo>
                <a:lnTo>
                  <a:pt x="19550" y="11380"/>
                </a:lnTo>
                <a:lnTo>
                  <a:pt x="19790" y="11365"/>
                </a:lnTo>
                <a:close/>
                <a:moveTo>
                  <a:pt x="42443" y="11365"/>
                </a:moveTo>
                <a:lnTo>
                  <a:pt x="42683" y="11380"/>
                </a:lnTo>
                <a:lnTo>
                  <a:pt x="42908" y="11410"/>
                </a:lnTo>
                <a:lnTo>
                  <a:pt x="43133" y="11470"/>
                </a:lnTo>
                <a:lnTo>
                  <a:pt x="43358" y="11545"/>
                </a:lnTo>
                <a:lnTo>
                  <a:pt x="43553" y="11649"/>
                </a:lnTo>
                <a:lnTo>
                  <a:pt x="43748" y="11769"/>
                </a:lnTo>
                <a:lnTo>
                  <a:pt x="43928" y="11904"/>
                </a:lnTo>
                <a:lnTo>
                  <a:pt x="44092" y="12054"/>
                </a:lnTo>
                <a:lnTo>
                  <a:pt x="44242" y="12219"/>
                </a:lnTo>
                <a:lnTo>
                  <a:pt x="44377" y="12399"/>
                </a:lnTo>
                <a:lnTo>
                  <a:pt x="44497" y="12594"/>
                </a:lnTo>
                <a:lnTo>
                  <a:pt x="44602" y="12804"/>
                </a:lnTo>
                <a:lnTo>
                  <a:pt x="44677" y="13014"/>
                </a:lnTo>
                <a:lnTo>
                  <a:pt x="44737" y="13239"/>
                </a:lnTo>
                <a:lnTo>
                  <a:pt x="44767" y="13479"/>
                </a:lnTo>
                <a:lnTo>
                  <a:pt x="44782" y="13718"/>
                </a:lnTo>
                <a:lnTo>
                  <a:pt x="44782" y="16597"/>
                </a:lnTo>
                <a:lnTo>
                  <a:pt x="47915" y="14828"/>
                </a:lnTo>
                <a:lnTo>
                  <a:pt x="48140" y="14723"/>
                </a:lnTo>
                <a:lnTo>
                  <a:pt x="48365" y="14648"/>
                </a:lnTo>
                <a:lnTo>
                  <a:pt x="48590" y="14588"/>
                </a:lnTo>
                <a:lnTo>
                  <a:pt x="48815" y="14543"/>
                </a:lnTo>
                <a:lnTo>
                  <a:pt x="49040" y="14528"/>
                </a:lnTo>
                <a:lnTo>
                  <a:pt x="49265" y="14543"/>
                </a:lnTo>
                <a:lnTo>
                  <a:pt x="49490" y="14573"/>
                </a:lnTo>
                <a:lnTo>
                  <a:pt x="49700" y="14618"/>
                </a:lnTo>
                <a:lnTo>
                  <a:pt x="49924" y="14693"/>
                </a:lnTo>
                <a:lnTo>
                  <a:pt x="50119" y="14783"/>
                </a:lnTo>
                <a:lnTo>
                  <a:pt x="50329" y="14903"/>
                </a:lnTo>
                <a:lnTo>
                  <a:pt x="50509" y="15023"/>
                </a:lnTo>
                <a:lnTo>
                  <a:pt x="50689" y="15173"/>
                </a:lnTo>
                <a:lnTo>
                  <a:pt x="50839" y="15338"/>
                </a:lnTo>
                <a:lnTo>
                  <a:pt x="50989" y="15533"/>
                </a:lnTo>
                <a:lnTo>
                  <a:pt x="51109" y="15727"/>
                </a:lnTo>
                <a:lnTo>
                  <a:pt x="51214" y="15952"/>
                </a:lnTo>
                <a:lnTo>
                  <a:pt x="51304" y="16162"/>
                </a:lnTo>
                <a:lnTo>
                  <a:pt x="51364" y="16387"/>
                </a:lnTo>
                <a:lnTo>
                  <a:pt x="51394" y="16627"/>
                </a:lnTo>
                <a:lnTo>
                  <a:pt x="51409" y="16852"/>
                </a:lnTo>
                <a:lnTo>
                  <a:pt x="51409" y="17077"/>
                </a:lnTo>
                <a:lnTo>
                  <a:pt x="51379" y="17302"/>
                </a:lnTo>
                <a:lnTo>
                  <a:pt x="51319" y="17512"/>
                </a:lnTo>
                <a:lnTo>
                  <a:pt x="51259" y="17736"/>
                </a:lnTo>
                <a:lnTo>
                  <a:pt x="51169" y="17931"/>
                </a:lnTo>
                <a:lnTo>
                  <a:pt x="51049" y="18126"/>
                </a:lnTo>
                <a:lnTo>
                  <a:pt x="50914" y="18321"/>
                </a:lnTo>
                <a:lnTo>
                  <a:pt x="50764" y="18486"/>
                </a:lnTo>
                <a:lnTo>
                  <a:pt x="50599" y="18651"/>
                </a:lnTo>
                <a:lnTo>
                  <a:pt x="50419" y="18801"/>
                </a:lnTo>
                <a:lnTo>
                  <a:pt x="50209" y="18921"/>
                </a:lnTo>
                <a:lnTo>
                  <a:pt x="47241" y="20585"/>
                </a:lnTo>
                <a:lnTo>
                  <a:pt x="50209" y="22264"/>
                </a:lnTo>
                <a:lnTo>
                  <a:pt x="50419" y="22384"/>
                </a:lnTo>
                <a:lnTo>
                  <a:pt x="50599" y="22534"/>
                </a:lnTo>
                <a:lnTo>
                  <a:pt x="50764" y="22684"/>
                </a:lnTo>
                <a:lnTo>
                  <a:pt x="50914" y="22864"/>
                </a:lnTo>
                <a:lnTo>
                  <a:pt x="51049" y="23044"/>
                </a:lnTo>
                <a:lnTo>
                  <a:pt x="51169" y="23254"/>
                </a:lnTo>
                <a:lnTo>
                  <a:pt x="51259" y="23449"/>
                </a:lnTo>
                <a:lnTo>
                  <a:pt x="51319" y="23673"/>
                </a:lnTo>
                <a:lnTo>
                  <a:pt x="51379" y="23883"/>
                </a:lnTo>
                <a:lnTo>
                  <a:pt x="51409" y="24108"/>
                </a:lnTo>
                <a:lnTo>
                  <a:pt x="51409" y="24333"/>
                </a:lnTo>
                <a:lnTo>
                  <a:pt x="51394" y="24558"/>
                </a:lnTo>
                <a:lnTo>
                  <a:pt x="51364" y="24783"/>
                </a:lnTo>
                <a:lnTo>
                  <a:pt x="51304" y="25008"/>
                </a:lnTo>
                <a:lnTo>
                  <a:pt x="51214" y="25233"/>
                </a:lnTo>
                <a:lnTo>
                  <a:pt x="51109" y="25458"/>
                </a:lnTo>
                <a:lnTo>
                  <a:pt x="51034" y="25592"/>
                </a:lnTo>
                <a:lnTo>
                  <a:pt x="50944" y="25727"/>
                </a:lnTo>
                <a:lnTo>
                  <a:pt x="50839" y="25847"/>
                </a:lnTo>
                <a:lnTo>
                  <a:pt x="50734" y="25967"/>
                </a:lnTo>
                <a:lnTo>
                  <a:pt x="50614" y="26072"/>
                </a:lnTo>
                <a:lnTo>
                  <a:pt x="50494" y="26162"/>
                </a:lnTo>
                <a:lnTo>
                  <a:pt x="50374" y="26252"/>
                </a:lnTo>
                <a:lnTo>
                  <a:pt x="50239" y="26342"/>
                </a:lnTo>
                <a:lnTo>
                  <a:pt x="50104" y="26402"/>
                </a:lnTo>
                <a:lnTo>
                  <a:pt x="49954" y="26477"/>
                </a:lnTo>
                <a:lnTo>
                  <a:pt x="49820" y="26522"/>
                </a:lnTo>
                <a:lnTo>
                  <a:pt x="49670" y="26567"/>
                </a:lnTo>
                <a:lnTo>
                  <a:pt x="49520" y="26597"/>
                </a:lnTo>
                <a:lnTo>
                  <a:pt x="49370" y="26627"/>
                </a:lnTo>
                <a:lnTo>
                  <a:pt x="49220" y="26642"/>
                </a:lnTo>
                <a:lnTo>
                  <a:pt x="48920" y="26642"/>
                </a:lnTo>
                <a:lnTo>
                  <a:pt x="48770" y="26627"/>
                </a:lnTo>
                <a:lnTo>
                  <a:pt x="48635" y="26612"/>
                </a:lnTo>
                <a:lnTo>
                  <a:pt x="48485" y="26582"/>
                </a:lnTo>
                <a:lnTo>
                  <a:pt x="48335" y="26537"/>
                </a:lnTo>
                <a:lnTo>
                  <a:pt x="48200" y="26477"/>
                </a:lnTo>
                <a:lnTo>
                  <a:pt x="48065" y="26417"/>
                </a:lnTo>
                <a:lnTo>
                  <a:pt x="47915" y="26342"/>
                </a:lnTo>
                <a:lnTo>
                  <a:pt x="44782" y="24588"/>
                </a:lnTo>
                <a:lnTo>
                  <a:pt x="44782" y="27467"/>
                </a:lnTo>
                <a:lnTo>
                  <a:pt x="44767" y="27706"/>
                </a:lnTo>
                <a:lnTo>
                  <a:pt x="44737" y="27946"/>
                </a:lnTo>
                <a:lnTo>
                  <a:pt x="44677" y="28171"/>
                </a:lnTo>
                <a:lnTo>
                  <a:pt x="44602" y="28381"/>
                </a:lnTo>
                <a:lnTo>
                  <a:pt x="44497" y="28591"/>
                </a:lnTo>
                <a:lnTo>
                  <a:pt x="44377" y="28786"/>
                </a:lnTo>
                <a:lnTo>
                  <a:pt x="44242" y="28966"/>
                </a:lnTo>
                <a:lnTo>
                  <a:pt x="44092" y="29131"/>
                </a:lnTo>
                <a:lnTo>
                  <a:pt x="43928" y="29281"/>
                </a:lnTo>
                <a:lnTo>
                  <a:pt x="43748" y="29416"/>
                </a:lnTo>
                <a:lnTo>
                  <a:pt x="43553" y="29536"/>
                </a:lnTo>
                <a:lnTo>
                  <a:pt x="43358" y="29625"/>
                </a:lnTo>
                <a:lnTo>
                  <a:pt x="43133" y="29715"/>
                </a:lnTo>
                <a:lnTo>
                  <a:pt x="42908" y="29760"/>
                </a:lnTo>
                <a:lnTo>
                  <a:pt x="42683" y="29805"/>
                </a:lnTo>
                <a:lnTo>
                  <a:pt x="42443" y="29820"/>
                </a:lnTo>
                <a:lnTo>
                  <a:pt x="42203" y="29805"/>
                </a:lnTo>
                <a:lnTo>
                  <a:pt x="41964" y="29760"/>
                </a:lnTo>
                <a:lnTo>
                  <a:pt x="41739" y="29715"/>
                </a:lnTo>
                <a:lnTo>
                  <a:pt x="41529" y="29625"/>
                </a:lnTo>
                <a:lnTo>
                  <a:pt x="41319" y="29536"/>
                </a:lnTo>
                <a:lnTo>
                  <a:pt x="41124" y="29416"/>
                </a:lnTo>
                <a:lnTo>
                  <a:pt x="40944" y="29281"/>
                </a:lnTo>
                <a:lnTo>
                  <a:pt x="40779" y="29131"/>
                </a:lnTo>
                <a:lnTo>
                  <a:pt x="40629" y="28966"/>
                </a:lnTo>
                <a:lnTo>
                  <a:pt x="40494" y="28786"/>
                </a:lnTo>
                <a:lnTo>
                  <a:pt x="40374" y="28591"/>
                </a:lnTo>
                <a:lnTo>
                  <a:pt x="40284" y="28381"/>
                </a:lnTo>
                <a:lnTo>
                  <a:pt x="40194" y="28171"/>
                </a:lnTo>
                <a:lnTo>
                  <a:pt x="40134" y="27946"/>
                </a:lnTo>
                <a:lnTo>
                  <a:pt x="40104" y="27706"/>
                </a:lnTo>
                <a:lnTo>
                  <a:pt x="40089" y="27467"/>
                </a:lnTo>
                <a:lnTo>
                  <a:pt x="40089" y="24588"/>
                </a:lnTo>
                <a:lnTo>
                  <a:pt x="36956" y="26342"/>
                </a:lnTo>
                <a:lnTo>
                  <a:pt x="36821" y="26417"/>
                </a:lnTo>
                <a:lnTo>
                  <a:pt x="36671" y="26477"/>
                </a:lnTo>
                <a:lnTo>
                  <a:pt x="36536" y="26537"/>
                </a:lnTo>
                <a:lnTo>
                  <a:pt x="36386" y="26582"/>
                </a:lnTo>
                <a:lnTo>
                  <a:pt x="36251" y="26612"/>
                </a:lnTo>
                <a:lnTo>
                  <a:pt x="36102" y="26627"/>
                </a:lnTo>
                <a:lnTo>
                  <a:pt x="35952" y="26642"/>
                </a:lnTo>
                <a:lnTo>
                  <a:pt x="35652" y="26642"/>
                </a:lnTo>
                <a:lnTo>
                  <a:pt x="35502" y="26627"/>
                </a:lnTo>
                <a:lnTo>
                  <a:pt x="35352" y="26597"/>
                </a:lnTo>
                <a:lnTo>
                  <a:pt x="35202" y="26567"/>
                </a:lnTo>
                <a:lnTo>
                  <a:pt x="35052" y="26522"/>
                </a:lnTo>
                <a:lnTo>
                  <a:pt x="34917" y="26477"/>
                </a:lnTo>
                <a:lnTo>
                  <a:pt x="34767" y="26402"/>
                </a:lnTo>
                <a:lnTo>
                  <a:pt x="34632" y="26342"/>
                </a:lnTo>
                <a:lnTo>
                  <a:pt x="34512" y="26252"/>
                </a:lnTo>
                <a:lnTo>
                  <a:pt x="34377" y="26162"/>
                </a:lnTo>
                <a:lnTo>
                  <a:pt x="34257" y="26072"/>
                </a:lnTo>
                <a:lnTo>
                  <a:pt x="34153" y="25967"/>
                </a:lnTo>
                <a:lnTo>
                  <a:pt x="34033" y="25847"/>
                </a:lnTo>
                <a:lnTo>
                  <a:pt x="33943" y="25727"/>
                </a:lnTo>
                <a:lnTo>
                  <a:pt x="33853" y="25592"/>
                </a:lnTo>
                <a:lnTo>
                  <a:pt x="33763" y="25458"/>
                </a:lnTo>
                <a:lnTo>
                  <a:pt x="33658" y="25233"/>
                </a:lnTo>
                <a:lnTo>
                  <a:pt x="33568" y="25008"/>
                </a:lnTo>
                <a:lnTo>
                  <a:pt x="33508" y="24783"/>
                </a:lnTo>
                <a:lnTo>
                  <a:pt x="33478" y="24558"/>
                </a:lnTo>
                <a:lnTo>
                  <a:pt x="33463" y="24333"/>
                </a:lnTo>
                <a:lnTo>
                  <a:pt x="33463" y="24108"/>
                </a:lnTo>
                <a:lnTo>
                  <a:pt x="33493" y="23883"/>
                </a:lnTo>
                <a:lnTo>
                  <a:pt x="33553" y="23673"/>
                </a:lnTo>
                <a:lnTo>
                  <a:pt x="33628" y="23449"/>
                </a:lnTo>
                <a:lnTo>
                  <a:pt x="33718" y="23254"/>
                </a:lnTo>
                <a:lnTo>
                  <a:pt x="33823" y="23044"/>
                </a:lnTo>
                <a:lnTo>
                  <a:pt x="33958" y="22864"/>
                </a:lnTo>
                <a:lnTo>
                  <a:pt x="34108" y="22684"/>
                </a:lnTo>
                <a:lnTo>
                  <a:pt x="34272" y="22534"/>
                </a:lnTo>
                <a:lnTo>
                  <a:pt x="34452" y="22384"/>
                </a:lnTo>
                <a:lnTo>
                  <a:pt x="34662" y="22264"/>
                </a:lnTo>
                <a:lnTo>
                  <a:pt x="37646" y="20585"/>
                </a:lnTo>
                <a:lnTo>
                  <a:pt x="34662" y="18921"/>
                </a:lnTo>
                <a:lnTo>
                  <a:pt x="34452" y="18801"/>
                </a:lnTo>
                <a:lnTo>
                  <a:pt x="34272" y="18651"/>
                </a:lnTo>
                <a:lnTo>
                  <a:pt x="34108" y="18486"/>
                </a:lnTo>
                <a:lnTo>
                  <a:pt x="33958" y="18321"/>
                </a:lnTo>
                <a:lnTo>
                  <a:pt x="33823" y="18126"/>
                </a:lnTo>
                <a:lnTo>
                  <a:pt x="33718" y="17931"/>
                </a:lnTo>
                <a:lnTo>
                  <a:pt x="33628" y="17736"/>
                </a:lnTo>
                <a:lnTo>
                  <a:pt x="33553" y="17512"/>
                </a:lnTo>
                <a:lnTo>
                  <a:pt x="33493" y="17302"/>
                </a:lnTo>
                <a:lnTo>
                  <a:pt x="33463" y="17077"/>
                </a:lnTo>
                <a:lnTo>
                  <a:pt x="33463" y="16852"/>
                </a:lnTo>
                <a:lnTo>
                  <a:pt x="33478" y="16627"/>
                </a:lnTo>
                <a:lnTo>
                  <a:pt x="33508" y="16387"/>
                </a:lnTo>
                <a:lnTo>
                  <a:pt x="33568" y="16162"/>
                </a:lnTo>
                <a:lnTo>
                  <a:pt x="33658" y="15952"/>
                </a:lnTo>
                <a:lnTo>
                  <a:pt x="33763" y="15727"/>
                </a:lnTo>
                <a:lnTo>
                  <a:pt x="33883" y="15533"/>
                </a:lnTo>
                <a:lnTo>
                  <a:pt x="34033" y="15338"/>
                </a:lnTo>
                <a:lnTo>
                  <a:pt x="34198" y="15173"/>
                </a:lnTo>
                <a:lnTo>
                  <a:pt x="34362" y="15023"/>
                </a:lnTo>
                <a:lnTo>
                  <a:pt x="34557" y="14903"/>
                </a:lnTo>
                <a:lnTo>
                  <a:pt x="34752" y="14783"/>
                </a:lnTo>
                <a:lnTo>
                  <a:pt x="34962" y="14693"/>
                </a:lnTo>
                <a:lnTo>
                  <a:pt x="35172" y="14618"/>
                </a:lnTo>
                <a:lnTo>
                  <a:pt x="35397" y="14573"/>
                </a:lnTo>
                <a:lnTo>
                  <a:pt x="35607" y="14543"/>
                </a:lnTo>
                <a:lnTo>
                  <a:pt x="35847" y="14528"/>
                </a:lnTo>
                <a:lnTo>
                  <a:pt x="36072" y="14543"/>
                </a:lnTo>
                <a:lnTo>
                  <a:pt x="36296" y="14588"/>
                </a:lnTo>
                <a:lnTo>
                  <a:pt x="36521" y="14648"/>
                </a:lnTo>
                <a:lnTo>
                  <a:pt x="36731" y="14723"/>
                </a:lnTo>
                <a:lnTo>
                  <a:pt x="36956" y="14828"/>
                </a:lnTo>
                <a:lnTo>
                  <a:pt x="40089" y="16597"/>
                </a:lnTo>
                <a:lnTo>
                  <a:pt x="40089" y="13718"/>
                </a:lnTo>
                <a:lnTo>
                  <a:pt x="40104" y="13479"/>
                </a:lnTo>
                <a:lnTo>
                  <a:pt x="40134" y="13239"/>
                </a:lnTo>
                <a:lnTo>
                  <a:pt x="40194" y="13014"/>
                </a:lnTo>
                <a:lnTo>
                  <a:pt x="40284" y="12804"/>
                </a:lnTo>
                <a:lnTo>
                  <a:pt x="40374" y="12594"/>
                </a:lnTo>
                <a:lnTo>
                  <a:pt x="40494" y="12399"/>
                </a:lnTo>
                <a:lnTo>
                  <a:pt x="40629" y="12219"/>
                </a:lnTo>
                <a:lnTo>
                  <a:pt x="40779" y="12054"/>
                </a:lnTo>
                <a:lnTo>
                  <a:pt x="40944" y="11904"/>
                </a:lnTo>
                <a:lnTo>
                  <a:pt x="41124" y="11769"/>
                </a:lnTo>
                <a:lnTo>
                  <a:pt x="41319" y="11649"/>
                </a:lnTo>
                <a:lnTo>
                  <a:pt x="41529" y="11545"/>
                </a:lnTo>
                <a:lnTo>
                  <a:pt x="41739" y="11470"/>
                </a:lnTo>
                <a:lnTo>
                  <a:pt x="41964" y="11410"/>
                </a:lnTo>
                <a:lnTo>
                  <a:pt x="42203" y="11380"/>
                </a:lnTo>
                <a:lnTo>
                  <a:pt x="42443" y="11365"/>
                </a:lnTo>
                <a:close/>
                <a:moveTo>
                  <a:pt x="65082" y="11365"/>
                </a:moveTo>
                <a:lnTo>
                  <a:pt x="65322" y="11380"/>
                </a:lnTo>
                <a:lnTo>
                  <a:pt x="65561" y="11410"/>
                </a:lnTo>
                <a:lnTo>
                  <a:pt x="65786" y="11470"/>
                </a:lnTo>
                <a:lnTo>
                  <a:pt x="65996" y="11545"/>
                </a:lnTo>
                <a:lnTo>
                  <a:pt x="66206" y="11649"/>
                </a:lnTo>
                <a:lnTo>
                  <a:pt x="66401" y="11769"/>
                </a:lnTo>
                <a:lnTo>
                  <a:pt x="66581" y="11904"/>
                </a:lnTo>
                <a:lnTo>
                  <a:pt x="66746" y="12054"/>
                </a:lnTo>
                <a:lnTo>
                  <a:pt x="66896" y="12219"/>
                </a:lnTo>
                <a:lnTo>
                  <a:pt x="67031" y="12399"/>
                </a:lnTo>
                <a:lnTo>
                  <a:pt x="67151" y="12594"/>
                </a:lnTo>
                <a:lnTo>
                  <a:pt x="67256" y="12804"/>
                </a:lnTo>
                <a:lnTo>
                  <a:pt x="67331" y="13014"/>
                </a:lnTo>
                <a:lnTo>
                  <a:pt x="67391" y="13239"/>
                </a:lnTo>
                <a:lnTo>
                  <a:pt x="67421" y="13479"/>
                </a:lnTo>
                <a:lnTo>
                  <a:pt x="67435" y="13718"/>
                </a:lnTo>
                <a:lnTo>
                  <a:pt x="67435" y="16597"/>
                </a:lnTo>
                <a:lnTo>
                  <a:pt x="70569" y="14828"/>
                </a:lnTo>
                <a:lnTo>
                  <a:pt x="70794" y="14723"/>
                </a:lnTo>
                <a:lnTo>
                  <a:pt x="71004" y="14648"/>
                </a:lnTo>
                <a:lnTo>
                  <a:pt x="71229" y="14588"/>
                </a:lnTo>
                <a:lnTo>
                  <a:pt x="71453" y="14543"/>
                </a:lnTo>
                <a:lnTo>
                  <a:pt x="71693" y="14528"/>
                </a:lnTo>
                <a:lnTo>
                  <a:pt x="71918" y="14543"/>
                </a:lnTo>
                <a:lnTo>
                  <a:pt x="72143" y="14573"/>
                </a:lnTo>
                <a:lnTo>
                  <a:pt x="72353" y="14618"/>
                </a:lnTo>
                <a:lnTo>
                  <a:pt x="72563" y="14693"/>
                </a:lnTo>
                <a:lnTo>
                  <a:pt x="72773" y="14783"/>
                </a:lnTo>
                <a:lnTo>
                  <a:pt x="72968" y="14903"/>
                </a:lnTo>
                <a:lnTo>
                  <a:pt x="73163" y="15023"/>
                </a:lnTo>
                <a:lnTo>
                  <a:pt x="73327" y="15173"/>
                </a:lnTo>
                <a:lnTo>
                  <a:pt x="73492" y="15338"/>
                </a:lnTo>
                <a:lnTo>
                  <a:pt x="73642" y="15533"/>
                </a:lnTo>
                <a:lnTo>
                  <a:pt x="73762" y="15727"/>
                </a:lnTo>
                <a:lnTo>
                  <a:pt x="73867" y="15952"/>
                </a:lnTo>
                <a:lnTo>
                  <a:pt x="73957" y="16162"/>
                </a:lnTo>
                <a:lnTo>
                  <a:pt x="74017" y="16387"/>
                </a:lnTo>
                <a:lnTo>
                  <a:pt x="74047" y="16627"/>
                </a:lnTo>
                <a:lnTo>
                  <a:pt x="74062" y="16852"/>
                </a:lnTo>
                <a:lnTo>
                  <a:pt x="74062" y="17077"/>
                </a:lnTo>
                <a:lnTo>
                  <a:pt x="74032" y="17302"/>
                </a:lnTo>
                <a:lnTo>
                  <a:pt x="73972" y="17512"/>
                </a:lnTo>
                <a:lnTo>
                  <a:pt x="73897" y="17736"/>
                </a:lnTo>
                <a:lnTo>
                  <a:pt x="73807" y="17931"/>
                </a:lnTo>
                <a:lnTo>
                  <a:pt x="73702" y="18126"/>
                </a:lnTo>
                <a:lnTo>
                  <a:pt x="73567" y="18321"/>
                </a:lnTo>
                <a:lnTo>
                  <a:pt x="73417" y="18486"/>
                </a:lnTo>
                <a:lnTo>
                  <a:pt x="73253" y="18651"/>
                </a:lnTo>
                <a:lnTo>
                  <a:pt x="73073" y="18801"/>
                </a:lnTo>
                <a:lnTo>
                  <a:pt x="72863" y="18921"/>
                </a:lnTo>
                <a:lnTo>
                  <a:pt x="69894" y="20585"/>
                </a:lnTo>
                <a:lnTo>
                  <a:pt x="72863" y="22264"/>
                </a:lnTo>
                <a:lnTo>
                  <a:pt x="73073" y="22384"/>
                </a:lnTo>
                <a:lnTo>
                  <a:pt x="73253" y="22534"/>
                </a:lnTo>
                <a:lnTo>
                  <a:pt x="73417" y="22684"/>
                </a:lnTo>
                <a:lnTo>
                  <a:pt x="73567" y="22864"/>
                </a:lnTo>
                <a:lnTo>
                  <a:pt x="73702" y="23044"/>
                </a:lnTo>
                <a:lnTo>
                  <a:pt x="73807" y="23254"/>
                </a:lnTo>
                <a:lnTo>
                  <a:pt x="73897" y="23449"/>
                </a:lnTo>
                <a:lnTo>
                  <a:pt x="73972" y="23673"/>
                </a:lnTo>
                <a:lnTo>
                  <a:pt x="74032" y="23883"/>
                </a:lnTo>
                <a:lnTo>
                  <a:pt x="74062" y="24108"/>
                </a:lnTo>
                <a:lnTo>
                  <a:pt x="74062" y="24333"/>
                </a:lnTo>
                <a:lnTo>
                  <a:pt x="74047" y="24558"/>
                </a:lnTo>
                <a:lnTo>
                  <a:pt x="74017" y="24783"/>
                </a:lnTo>
                <a:lnTo>
                  <a:pt x="73957" y="25008"/>
                </a:lnTo>
                <a:lnTo>
                  <a:pt x="73867" y="25233"/>
                </a:lnTo>
                <a:lnTo>
                  <a:pt x="73762" y="25458"/>
                </a:lnTo>
                <a:lnTo>
                  <a:pt x="73687" y="25592"/>
                </a:lnTo>
                <a:lnTo>
                  <a:pt x="73582" y="25727"/>
                </a:lnTo>
                <a:lnTo>
                  <a:pt x="73492" y="25847"/>
                </a:lnTo>
                <a:lnTo>
                  <a:pt x="73372" y="25967"/>
                </a:lnTo>
                <a:lnTo>
                  <a:pt x="73268" y="26072"/>
                </a:lnTo>
                <a:lnTo>
                  <a:pt x="73148" y="26162"/>
                </a:lnTo>
                <a:lnTo>
                  <a:pt x="73013" y="26252"/>
                </a:lnTo>
                <a:lnTo>
                  <a:pt x="72893" y="26342"/>
                </a:lnTo>
                <a:lnTo>
                  <a:pt x="72758" y="26402"/>
                </a:lnTo>
                <a:lnTo>
                  <a:pt x="72608" y="26477"/>
                </a:lnTo>
                <a:lnTo>
                  <a:pt x="72473" y="26522"/>
                </a:lnTo>
                <a:lnTo>
                  <a:pt x="72323" y="26567"/>
                </a:lnTo>
                <a:lnTo>
                  <a:pt x="72173" y="26597"/>
                </a:lnTo>
                <a:lnTo>
                  <a:pt x="72023" y="26627"/>
                </a:lnTo>
                <a:lnTo>
                  <a:pt x="71873" y="26642"/>
                </a:lnTo>
                <a:lnTo>
                  <a:pt x="71573" y="26642"/>
                </a:lnTo>
                <a:lnTo>
                  <a:pt x="71423" y="26627"/>
                </a:lnTo>
                <a:lnTo>
                  <a:pt x="71274" y="26612"/>
                </a:lnTo>
                <a:lnTo>
                  <a:pt x="71139" y="26582"/>
                </a:lnTo>
                <a:lnTo>
                  <a:pt x="70989" y="26537"/>
                </a:lnTo>
                <a:lnTo>
                  <a:pt x="70854" y="26477"/>
                </a:lnTo>
                <a:lnTo>
                  <a:pt x="70704" y="26417"/>
                </a:lnTo>
                <a:lnTo>
                  <a:pt x="70569" y="26342"/>
                </a:lnTo>
                <a:lnTo>
                  <a:pt x="67435" y="24588"/>
                </a:lnTo>
                <a:lnTo>
                  <a:pt x="67435" y="27467"/>
                </a:lnTo>
                <a:lnTo>
                  <a:pt x="67421" y="27706"/>
                </a:lnTo>
                <a:lnTo>
                  <a:pt x="67391" y="27946"/>
                </a:lnTo>
                <a:lnTo>
                  <a:pt x="67331" y="28171"/>
                </a:lnTo>
                <a:lnTo>
                  <a:pt x="67256" y="28381"/>
                </a:lnTo>
                <a:lnTo>
                  <a:pt x="67151" y="28591"/>
                </a:lnTo>
                <a:lnTo>
                  <a:pt x="67031" y="28786"/>
                </a:lnTo>
                <a:lnTo>
                  <a:pt x="66896" y="28966"/>
                </a:lnTo>
                <a:lnTo>
                  <a:pt x="66746" y="29131"/>
                </a:lnTo>
                <a:lnTo>
                  <a:pt x="66581" y="29281"/>
                </a:lnTo>
                <a:lnTo>
                  <a:pt x="66401" y="29416"/>
                </a:lnTo>
                <a:lnTo>
                  <a:pt x="66206" y="29536"/>
                </a:lnTo>
                <a:lnTo>
                  <a:pt x="65996" y="29625"/>
                </a:lnTo>
                <a:lnTo>
                  <a:pt x="65786" y="29715"/>
                </a:lnTo>
                <a:lnTo>
                  <a:pt x="65561" y="29760"/>
                </a:lnTo>
                <a:lnTo>
                  <a:pt x="65322" y="29805"/>
                </a:lnTo>
                <a:lnTo>
                  <a:pt x="65082" y="29820"/>
                </a:lnTo>
                <a:lnTo>
                  <a:pt x="64842" y="29805"/>
                </a:lnTo>
                <a:lnTo>
                  <a:pt x="64617" y="29760"/>
                </a:lnTo>
                <a:lnTo>
                  <a:pt x="64392" y="29715"/>
                </a:lnTo>
                <a:lnTo>
                  <a:pt x="64182" y="29625"/>
                </a:lnTo>
                <a:lnTo>
                  <a:pt x="63972" y="29536"/>
                </a:lnTo>
                <a:lnTo>
                  <a:pt x="63777" y="29416"/>
                </a:lnTo>
                <a:lnTo>
                  <a:pt x="63597" y="29281"/>
                </a:lnTo>
                <a:lnTo>
                  <a:pt x="63433" y="29131"/>
                </a:lnTo>
                <a:lnTo>
                  <a:pt x="63283" y="28966"/>
                </a:lnTo>
                <a:lnTo>
                  <a:pt x="63148" y="28786"/>
                </a:lnTo>
                <a:lnTo>
                  <a:pt x="63028" y="28591"/>
                </a:lnTo>
                <a:lnTo>
                  <a:pt x="62923" y="28381"/>
                </a:lnTo>
                <a:lnTo>
                  <a:pt x="62848" y="28171"/>
                </a:lnTo>
                <a:lnTo>
                  <a:pt x="62788" y="27946"/>
                </a:lnTo>
                <a:lnTo>
                  <a:pt x="62758" y="27706"/>
                </a:lnTo>
                <a:lnTo>
                  <a:pt x="62743" y="27467"/>
                </a:lnTo>
                <a:lnTo>
                  <a:pt x="62743" y="24588"/>
                </a:lnTo>
                <a:lnTo>
                  <a:pt x="59610" y="26342"/>
                </a:lnTo>
                <a:lnTo>
                  <a:pt x="59460" y="26417"/>
                </a:lnTo>
                <a:lnTo>
                  <a:pt x="59325" y="26477"/>
                </a:lnTo>
                <a:lnTo>
                  <a:pt x="59190" y="26537"/>
                </a:lnTo>
                <a:lnTo>
                  <a:pt x="59040" y="26582"/>
                </a:lnTo>
                <a:lnTo>
                  <a:pt x="58890" y="26612"/>
                </a:lnTo>
                <a:lnTo>
                  <a:pt x="58755" y="26627"/>
                </a:lnTo>
                <a:lnTo>
                  <a:pt x="58605" y="26642"/>
                </a:lnTo>
                <a:lnTo>
                  <a:pt x="58305" y="26642"/>
                </a:lnTo>
                <a:lnTo>
                  <a:pt x="58155" y="26627"/>
                </a:lnTo>
                <a:lnTo>
                  <a:pt x="58005" y="26597"/>
                </a:lnTo>
                <a:lnTo>
                  <a:pt x="57855" y="26567"/>
                </a:lnTo>
                <a:lnTo>
                  <a:pt x="57705" y="26522"/>
                </a:lnTo>
                <a:lnTo>
                  <a:pt x="57571" y="26477"/>
                </a:lnTo>
                <a:lnTo>
                  <a:pt x="57421" y="26402"/>
                </a:lnTo>
                <a:lnTo>
                  <a:pt x="57286" y="26342"/>
                </a:lnTo>
                <a:lnTo>
                  <a:pt x="57151" y="26252"/>
                </a:lnTo>
                <a:lnTo>
                  <a:pt x="57031" y="26162"/>
                </a:lnTo>
                <a:lnTo>
                  <a:pt x="56911" y="26072"/>
                </a:lnTo>
                <a:lnTo>
                  <a:pt x="56791" y="25967"/>
                </a:lnTo>
                <a:lnTo>
                  <a:pt x="56686" y="25847"/>
                </a:lnTo>
                <a:lnTo>
                  <a:pt x="56596" y="25727"/>
                </a:lnTo>
                <a:lnTo>
                  <a:pt x="56491" y="25592"/>
                </a:lnTo>
                <a:lnTo>
                  <a:pt x="56416" y="25458"/>
                </a:lnTo>
                <a:lnTo>
                  <a:pt x="56311" y="25233"/>
                </a:lnTo>
                <a:lnTo>
                  <a:pt x="56221" y="25008"/>
                </a:lnTo>
                <a:lnTo>
                  <a:pt x="56161" y="24783"/>
                </a:lnTo>
                <a:lnTo>
                  <a:pt x="56131" y="24558"/>
                </a:lnTo>
                <a:lnTo>
                  <a:pt x="56116" y="24333"/>
                </a:lnTo>
                <a:lnTo>
                  <a:pt x="56116" y="24108"/>
                </a:lnTo>
                <a:lnTo>
                  <a:pt x="56146" y="23883"/>
                </a:lnTo>
                <a:lnTo>
                  <a:pt x="56206" y="23673"/>
                </a:lnTo>
                <a:lnTo>
                  <a:pt x="56266" y="23449"/>
                </a:lnTo>
                <a:lnTo>
                  <a:pt x="56356" y="23254"/>
                </a:lnTo>
                <a:lnTo>
                  <a:pt x="56476" y="23044"/>
                </a:lnTo>
                <a:lnTo>
                  <a:pt x="56611" y="22864"/>
                </a:lnTo>
                <a:lnTo>
                  <a:pt x="56761" y="22684"/>
                </a:lnTo>
                <a:lnTo>
                  <a:pt x="56926" y="22534"/>
                </a:lnTo>
                <a:lnTo>
                  <a:pt x="57106" y="22384"/>
                </a:lnTo>
                <a:lnTo>
                  <a:pt x="57316" y="22264"/>
                </a:lnTo>
                <a:lnTo>
                  <a:pt x="60284" y="20585"/>
                </a:lnTo>
                <a:lnTo>
                  <a:pt x="57316" y="18921"/>
                </a:lnTo>
                <a:lnTo>
                  <a:pt x="57106" y="18801"/>
                </a:lnTo>
                <a:lnTo>
                  <a:pt x="56926" y="18651"/>
                </a:lnTo>
                <a:lnTo>
                  <a:pt x="56761" y="18486"/>
                </a:lnTo>
                <a:lnTo>
                  <a:pt x="56611" y="18321"/>
                </a:lnTo>
                <a:lnTo>
                  <a:pt x="56476" y="18126"/>
                </a:lnTo>
                <a:lnTo>
                  <a:pt x="56356" y="17931"/>
                </a:lnTo>
                <a:lnTo>
                  <a:pt x="56266" y="17736"/>
                </a:lnTo>
                <a:lnTo>
                  <a:pt x="56206" y="17512"/>
                </a:lnTo>
                <a:lnTo>
                  <a:pt x="56146" y="17302"/>
                </a:lnTo>
                <a:lnTo>
                  <a:pt x="56116" y="17077"/>
                </a:lnTo>
                <a:lnTo>
                  <a:pt x="56116" y="16852"/>
                </a:lnTo>
                <a:lnTo>
                  <a:pt x="56131" y="16627"/>
                </a:lnTo>
                <a:lnTo>
                  <a:pt x="56161" y="16387"/>
                </a:lnTo>
                <a:lnTo>
                  <a:pt x="56221" y="16162"/>
                </a:lnTo>
                <a:lnTo>
                  <a:pt x="56311" y="15952"/>
                </a:lnTo>
                <a:lnTo>
                  <a:pt x="56416" y="15727"/>
                </a:lnTo>
                <a:lnTo>
                  <a:pt x="56536" y="15533"/>
                </a:lnTo>
                <a:lnTo>
                  <a:pt x="56686" y="15338"/>
                </a:lnTo>
                <a:lnTo>
                  <a:pt x="56851" y="15173"/>
                </a:lnTo>
                <a:lnTo>
                  <a:pt x="57016" y="15023"/>
                </a:lnTo>
                <a:lnTo>
                  <a:pt x="57211" y="14903"/>
                </a:lnTo>
                <a:lnTo>
                  <a:pt x="57406" y="14783"/>
                </a:lnTo>
                <a:lnTo>
                  <a:pt x="57601" y="14693"/>
                </a:lnTo>
                <a:lnTo>
                  <a:pt x="57825" y="14618"/>
                </a:lnTo>
                <a:lnTo>
                  <a:pt x="58035" y="14573"/>
                </a:lnTo>
                <a:lnTo>
                  <a:pt x="58260" y="14543"/>
                </a:lnTo>
                <a:lnTo>
                  <a:pt x="58485" y="14528"/>
                </a:lnTo>
                <a:lnTo>
                  <a:pt x="58710" y="14543"/>
                </a:lnTo>
                <a:lnTo>
                  <a:pt x="58950" y="14588"/>
                </a:lnTo>
                <a:lnTo>
                  <a:pt x="59175" y="14648"/>
                </a:lnTo>
                <a:lnTo>
                  <a:pt x="59385" y="14723"/>
                </a:lnTo>
                <a:lnTo>
                  <a:pt x="59610" y="14828"/>
                </a:lnTo>
                <a:lnTo>
                  <a:pt x="62743" y="16597"/>
                </a:lnTo>
                <a:lnTo>
                  <a:pt x="62743" y="13718"/>
                </a:lnTo>
                <a:lnTo>
                  <a:pt x="62758" y="13479"/>
                </a:lnTo>
                <a:lnTo>
                  <a:pt x="62788" y="13239"/>
                </a:lnTo>
                <a:lnTo>
                  <a:pt x="62848" y="13014"/>
                </a:lnTo>
                <a:lnTo>
                  <a:pt x="62923" y="12804"/>
                </a:lnTo>
                <a:lnTo>
                  <a:pt x="63028" y="12594"/>
                </a:lnTo>
                <a:lnTo>
                  <a:pt x="63148" y="12399"/>
                </a:lnTo>
                <a:lnTo>
                  <a:pt x="63283" y="12219"/>
                </a:lnTo>
                <a:lnTo>
                  <a:pt x="63433" y="12054"/>
                </a:lnTo>
                <a:lnTo>
                  <a:pt x="63597" y="11904"/>
                </a:lnTo>
                <a:lnTo>
                  <a:pt x="63777" y="11769"/>
                </a:lnTo>
                <a:lnTo>
                  <a:pt x="63972" y="11649"/>
                </a:lnTo>
                <a:lnTo>
                  <a:pt x="64182" y="11545"/>
                </a:lnTo>
                <a:lnTo>
                  <a:pt x="64392" y="11470"/>
                </a:lnTo>
                <a:lnTo>
                  <a:pt x="64617" y="11410"/>
                </a:lnTo>
                <a:lnTo>
                  <a:pt x="64842" y="11380"/>
                </a:lnTo>
                <a:lnTo>
                  <a:pt x="65082" y="11365"/>
                </a:lnTo>
                <a:close/>
                <a:moveTo>
                  <a:pt x="6582" y="0"/>
                </a:moveTo>
                <a:lnTo>
                  <a:pt x="6252" y="15"/>
                </a:lnTo>
                <a:lnTo>
                  <a:pt x="5907" y="45"/>
                </a:lnTo>
                <a:lnTo>
                  <a:pt x="5577" y="90"/>
                </a:lnTo>
                <a:lnTo>
                  <a:pt x="5262" y="135"/>
                </a:lnTo>
                <a:lnTo>
                  <a:pt x="4947" y="210"/>
                </a:lnTo>
                <a:lnTo>
                  <a:pt x="4633" y="300"/>
                </a:lnTo>
                <a:lnTo>
                  <a:pt x="4318" y="405"/>
                </a:lnTo>
                <a:lnTo>
                  <a:pt x="4018" y="525"/>
                </a:lnTo>
                <a:lnTo>
                  <a:pt x="3733" y="660"/>
                </a:lnTo>
                <a:lnTo>
                  <a:pt x="3448" y="810"/>
                </a:lnTo>
                <a:lnTo>
                  <a:pt x="3178" y="960"/>
                </a:lnTo>
                <a:lnTo>
                  <a:pt x="2909" y="1140"/>
                </a:lnTo>
                <a:lnTo>
                  <a:pt x="2654" y="1320"/>
                </a:lnTo>
                <a:lnTo>
                  <a:pt x="2399" y="1515"/>
                </a:lnTo>
                <a:lnTo>
                  <a:pt x="2159" y="1724"/>
                </a:lnTo>
                <a:lnTo>
                  <a:pt x="1934" y="1934"/>
                </a:lnTo>
                <a:lnTo>
                  <a:pt x="1709" y="2174"/>
                </a:lnTo>
                <a:lnTo>
                  <a:pt x="1499" y="2399"/>
                </a:lnTo>
                <a:lnTo>
                  <a:pt x="1304" y="2654"/>
                </a:lnTo>
                <a:lnTo>
                  <a:pt x="1124" y="2909"/>
                </a:lnTo>
                <a:lnTo>
                  <a:pt x="960" y="3179"/>
                </a:lnTo>
                <a:lnTo>
                  <a:pt x="795" y="3449"/>
                </a:lnTo>
                <a:lnTo>
                  <a:pt x="645" y="3733"/>
                </a:lnTo>
                <a:lnTo>
                  <a:pt x="525" y="4033"/>
                </a:lnTo>
                <a:lnTo>
                  <a:pt x="405" y="4333"/>
                </a:lnTo>
                <a:lnTo>
                  <a:pt x="300" y="4633"/>
                </a:lnTo>
                <a:lnTo>
                  <a:pt x="210" y="4948"/>
                </a:lnTo>
                <a:lnTo>
                  <a:pt x="135" y="5263"/>
                </a:lnTo>
                <a:lnTo>
                  <a:pt x="75" y="5593"/>
                </a:lnTo>
                <a:lnTo>
                  <a:pt x="30" y="5922"/>
                </a:lnTo>
                <a:lnTo>
                  <a:pt x="15" y="6252"/>
                </a:lnTo>
                <a:lnTo>
                  <a:pt x="0" y="6597"/>
                </a:lnTo>
                <a:lnTo>
                  <a:pt x="0" y="34588"/>
                </a:lnTo>
                <a:lnTo>
                  <a:pt x="15" y="34933"/>
                </a:lnTo>
                <a:lnTo>
                  <a:pt x="30" y="35263"/>
                </a:lnTo>
                <a:lnTo>
                  <a:pt x="75" y="35592"/>
                </a:lnTo>
                <a:lnTo>
                  <a:pt x="135" y="35922"/>
                </a:lnTo>
                <a:lnTo>
                  <a:pt x="210" y="36237"/>
                </a:lnTo>
                <a:lnTo>
                  <a:pt x="300" y="36552"/>
                </a:lnTo>
                <a:lnTo>
                  <a:pt x="405" y="36852"/>
                </a:lnTo>
                <a:lnTo>
                  <a:pt x="525" y="37152"/>
                </a:lnTo>
                <a:lnTo>
                  <a:pt x="645" y="37437"/>
                </a:lnTo>
                <a:lnTo>
                  <a:pt x="795" y="37721"/>
                </a:lnTo>
                <a:lnTo>
                  <a:pt x="960" y="38006"/>
                </a:lnTo>
                <a:lnTo>
                  <a:pt x="1124" y="38276"/>
                </a:lnTo>
                <a:lnTo>
                  <a:pt x="1304" y="38531"/>
                </a:lnTo>
                <a:lnTo>
                  <a:pt x="1499" y="38771"/>
                </a:lnTo>
                <a:lnTo>
                  <a:pt x="1709" y="39011"/>
                </a:lnTo>
                <a:lnTo>
                  <a:pt x="1934" y="39251"/>
                </a:lnTo>
                <a:lnTo>
                  <a:pt x="2159" y="39461"/>
                </a:lnTo>
                <a:lnTo>
                  <a:pt x="2399" y="39670"/>
                </a:lnTo>
                <a:lnTo>
                  <a:pt x="2654" y="39865"/>
                </a:lnTo>
                <a:lnTo>
                  <a:pt x="2909" y="40045"/>
                </a:lnTo>
                <a:lnTo>
                  <a:pt x="3178" y="40225"/>
                </a:lnTo>
                <a:lnTo>
                  <a:pt x="3448" y="40375"/>
                </a:lnTo>
                <a:lnTo>
                  <a:pt x="3733" y="40525"/>
                </a:lnTo>
                <a:lnTo>
                  <a:pt x="4018" y="40660"/>
                </a:lnTo>
                <a:lnTo>
                  <a:pt x="4318" y="40780"/>
                </a:lnTo>
                <a:lnTo>
                  <a:pt x="4633" y="40885"/>
                </a:lnTo>
                <a:lnTo>
                  <a:pt x="4947" y="40975"/>
                </a:lnTo>
                <a:lnTo>
                  <a:pt x="5262" y="41035"/>
                </a:lnTo>
                <a:lnTo>
                  <a:pt x="5577" y="41095"/>
                </a:lnTo>
                <a:lnTo>
                  <a:pt x="5907" y="41140"/>
                </a:lnTo>
                <a:lnTo>
                  <a:pt x="6252" y="41170"/>
                </a:lnTo>
                <a:lnTo>
                  <a:pt x="78635" y="41170"/>
                </a:lnTo>
                <a:lnTo>
                  <a:pt x="78965" y="41140"/>
                </a:lnTo>
                <a:lnTo>
                  <a:pt x="79294" y="41095"/>
                </a:lnTo>
                <a:lnTo>
                  <a:pt x="79609" y="41035"/>
                </a:lnTo>
                <a:lnTo>
                  <a:pt x="79939" y="40975"/>
                </a:lnTo>
                <a:lnTo>
                  <a:pt x="80239" y="40885"/>
                </a:lnTo>
                <a:lnTo>
                  <a:pt x="80554" y="40780"/>
                </a:lnTo>
                <a:lnTo>
                  <a:pt x="80854" y="40660"/>
                </a:lnTo>
                <a:lnTo>
                  <a:pt x="81138" y="40525"/>
                </a:lnTo>
                <a:lnTo>
                  <a:pt x="81423" y="40375"/>
                </a:lnTo>
                <a:lnTo>
                  <a:pt x="81708" y="40225"/>
                </a:lnTo>
                <a:lnTo>
                  <a:pt x="81963" y="40045"/>
                </a:lnTo>
                <a:lnTo>
                  <a:pt x="82233" y="39865"/>
                </a:lnTo>
                <a:lnTo>
                  <a:pt x="82473" y="39670"/>
                </a:lnTo>
                <a:lnTo>
                  <a:pt x="82713" y="39461"/>
                </a:lnTo>
                <a:lnTo>
                  <a:pt x="82938" y="39251"/>
                </a:lnTo>
                <a:lnTo>
                  <a:pt x="83162" y="39011"/>
                </a:lnTo>
                <a:lnTo>
                  <a:pt x="83372" y="38771"/>
                </a:lnTo>
                <a:lnTo>
                  <a:pt x="83567" y="38531"/>
                </a:lnTo>
                <a:lnTo>
                  <a:pt x="83747" y="38276"/>
                </a:lnTo>
                <a:lnTo>
                  <a:pt x="83927" y="38006"/>
                </a:lnTo>
                <a:lnTo>
                  <a:pt x="84077" y="37721"/>
                </a:lnTo>
                <a:lnTo>
                  <a:pt x="84227" y="37437"/>
                </a:lnTo>
                <a:lnTo>
                  <a:pt x="84362" y="37152"/>
                </a:lnTo>
                <a:lnTo>
                  <a:pt x="84482" y="36852"/>
                </a:lnTo>
                <a:lnTo>
                  <a:pt x="84572" y="36552"/>
                </a:lnTo>
                <a:lnTo>
                  <a:pt x="84662" y="36237"/>
                </a:lnTo>
                <a:lnTo>
                  <a:pt x="84737" y="35922"/>
                </a:lnTo>
                <a:lnTo>
                  <a:pt x="84797" y="35592"/>
                </a:lnTo>
                <a:lnTo>
                  <a:pt x="84842" y="35263"/>
                </a:lnTo>
                <a:lnTo>
                  <a:pt x="84872" y="34933"/>
                </a:lnTo>
                <a:lnTo>
                  <a:pt x="84872" y="34588"/>
                </a:lnTo>
                <a:lnTo>
                  <a:pt x="84872" y="6597"/>
                </a:lnTo>
                <a:lnTo>
                  <a:pt x="84872" y="6252"/>
                </a:lnTo>
                <a:lnTo>
                  <a:pt x="84842" y="5922"/>
                </a:lnTo>
                <a:lnTo>
                  <a:pt x="84797" y="5593"/>
                </a:lnTo>
                <a:lnTo>
                  <a:pt x="84737" y="5263"/>
                </a:lnTo>
                <a:lnTo>
                  <a:pt x="84662" y="4948"/>
                </a:lnTo>
                <a:lnTo>
                  <a:pt x="84572" y="4633"/>
                </a:lnTo>
                <a:lnTo>
                  <a:pt x="84482" y="4333"/>
                </a:lnTo>
                <a:lnTo>
                  <a:pt x="84362" y="4033"/>
                </a:lnTo>
                <a:lnTo>
                  <a:pt x="84227" y="3733"/>
                </a:lnTo>
                <a:lnTo>
                  <a:pt x="84077" y="3449"/>
                </a:lnTo>
                <a:lnTo>
                  <a:pt x="83927" y="3179"/>
                </a:lnTo>
                <a:lnTo>
                  <a:pt x="83747" y="2909"/>
                </a:lnTo>
                <a:lnTo>
                  <a:pt x="83567" y="2654"/>
                </a:lnTo>
                <a:lnTo>
                  <a:pt x="83372" y="2399"/>
                </a:lnTo>
                <a:lnTo>
                  <a:pt x="83162" y="2174"/>
                </a:lnTo>
                <a:lnTo>
                  <a:pt x="82938" y="1934"/>
                </a:lnTo>
                <a:lnTo>
                  <a:pt x="82713" y="1724"/>
                </a:lnTo>
                <a:lnTo>
                  <a:pt x="82473" y="1515"/>
                </a:lnTo>
                <a:lnTo>
                  <a:pt x="82233" y="1320"/>
                </a:lnTo>
                <a:lnTo>
                  <a:pt x="81963" y="1140"/>
                </a:lnTo>
                <a:lnTo>
                  <a:pt x="81708" y="960"/>
                </a:lnTo>
                <a:lnTo>
                  <a:pt x="81423" y="810"/>
                </a:lnTo>
                <a:lnTo>
                  <a:pt x="81138" y="660"/>
                </a:lnTo>
                <a:lnTo>
                  <a:pt x="80854" y="525"/>
                </a:lnTo>
                <a:lnTo>
                  <a:pt x="80554" y="405"/>
                </a:lnTo>
                <a:lnTo>
                  <a:pt x="80254" y="300"/>
                </a:lnTo>
                <a:lnTo>
                  <a:pt x="79939" y="210"/>
                </a:lnTo>
                <a:lnTo>
                  <a:pt x="79609" y="135"/>
                </a:lnTo>
                <a:lnTo>
                  <a:pt x="79294" y="90"/>
                </a:lnTo>
                <a:lnTo>
                  <a:pt x="78965" y="45"/>
                </a:lnTo>
                <a:lnTo>
                  <a:pt x="78635" y="15"/>
                </a:lnTo>
                <a:lnTo>
                  <a:pt x="7829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3" name="Google Shape;1783;p35"/>
          <p:cNvSpPr/>
          <p:nvPr/>
        </p:nvSpPr>
        <p:spPr>
          <a:xfrm>
            <a:off x="3790123" y="2712586"/>
            <a:ext cx="421590" cy="421590"/>
          </a:xfrm>
          <a:custGeom>
            <a:avLst/>
            <a:gdLst/>
            <a:ahLst/>
            <a:cxnLst/>
            <a:rect l="l" t="t" r="r" b="b"/>
            <a:pathLst>
              <a:path w="77856" h="77856" extrusionOk="0">
                <a:moveTo>
                  <a:pt x="41244" y="4768"/>
                </a:moveTo>
                <a:lnTo>
                  <a:pt x="42054" y="4843"/>
                </a:lnTo>
                <a:lnTo>
                  <a:pt x="42863" y="4918"/>
                </a:lnTo>
                <a:lnTo>
                  <a:pt x="43673" y="5022"/>
                </a:lnTo>
                <a:lnTo>
                  <a:pt x="44482" y="5142"/>
                </a:lnTo>
                <a:lnTo>
                  <a:pt x="45277" y="5292"/>
                </a:lnTo>
                <a:lnTo>
                  <a:pt x="46057" y="5442"/>
                </a:lnTo>
                <a:lnTo>
                  <a:pt x="46851" y="5622"/>
                </a:lnTo>
                <a:lnTo>
                  <a:pt x="47616" y="5817"/>
                </a:lnTo>
                <a:lnTo>
                  <a:pt x="48395" y="6027"/>
                </a:lnTo>
                <a:lnTo>
                  <a:pt x="49145" y="6252"/>
                </a:lnTo>
                <a:lnTo>
                  <a:pt x="49910" y="6507"/>
                </a:lnTo>
                <a:lnTo>
                  <a:pt x="50659" y="6762"/>
                </a:lnTo>
                <a:lnTo>
                  <a:pt x="51394" y="7046"/>
                </a:lnTo>
                <a:lnTo>
                  <a:pt x="52113" y="7346"/>
                </a:lnTo>
                <a:lnTo>
                  <a:pt x="52848" y="7661"/>
                </a:lnTo>
                <a:lnTo>
                  <a:pt x="53553" y="7976"/>
                </a:lnTo>
                <a:lnTo>
                  <a:pt x="54257" y="8321"/>
                </a:lnTo>
                <a:lnTo>
                  <a:pt x="54947" y="8681"/>
                </a:lnTo>
                <a:lnTo>
                  <a:pt x="55637" y="9055"/>
                </a:lnTo>
                <a:lnTo>
                  <a:pt x="56311" y="9445"/>
                </a:lnTo>
                <a:lnTo>
                  <a:pt x="56986" y="9850"/>
                </a:lnTo>
                <a:lnTo>
                  <a:pt x="57646" y="10270"/>
                </a:lnTo>
                <a:lnTo>
                  <a:pt x="58290" y="10705"/>
                </a:lnTo>
                <a:lnTo>
                  <a:pt x="58920" y="11154"/>
                </a:lnTo>
                <a:lnTo>
                  <a:pt x="59550" y="11619"/>
                </a:lnTo>
                <a:lnTo>
                  <a:pt x="60164" y="12099"/>
                </a:lnTo>
                <a:lnTo>
                  <a:pt x="60764" y="12579"/>
                </a:lnTo>
                <a:lnTo>
                  <a:pt x="61349" y="13088"/>
                </a:lnTo>
                <a:lnTo>
                  <a:pt x="61933" y="13598"/>
                </a:lnTo>
                <a:lnTo>
                  <a:pt x="62503" y="14123"/>
                </a:lnTo>
                <a:lnTo>
                  <a:pt x="63058" y="14678"/>
                </a:lnTo>
                <a:lnTo>
                  <a:pt x="63598" y="15217"/>
                </a:lnTo>
                <a:lnTo>
                  <a:pt x="64137" y="15787"/>
                </a:lnTo>
                <a:lnTo>
                  <a:pt x="64647" y="16372"/>
                </a:lnTo>
                <a:lnTo>
                  <a:pt x="65157" y="16957"/>
                </a:lnTo>
                <a:lnTo>
                  <a:pt x="65651" y="17556"/>
                </a:lnTo>
                <a:lnTo>
                  <a:pt x="66131" y="18171"/>
                </a:lnTo>
                <a:lnTo>
                  <a:pt x="66596" y="18786"/>
                </a:lnTo>
                <a:lnTo>
                  <a:pt x="67046" y="19415"/>
                </a:lnTo>
                <a:lnTo>
                  <a:pt x="67481" y="20060"/>
                </a:lnTo>
                <a:lnTo>
                  <a:pt x="67900" y="20720"/>
                </a:lnTo>
                <a:lnTo>
                  <a:pt x="68320" y="21379"/>
                </a:lnTo>
                <a:lnTo>
                  <a:pt x="68710" y="22054"/>
                </a:lnTo>
                <a:lnTo>
                  <a:pt x="69085" y="22744"/>
                </a:lnTo>
                <a:lnTo>
                  <a:pt x="69445" y="23433"/>
                </a:lnTo>
                <a:lnTo>
                  <a:pt x="69789" y="24138"/>
                </a:lnTo>
                <a:lnTo>
                  <a:pt x="70134" y="24843"/>
                </a:lnTo>
                <a:lnTo>
                  <a:pt x="70449" y="25562"/>
                </a:lnTo>
                <a:lnTo>
                  <a:pt x="70749" y="26297"/>
                </a:lnTo>
                <a:lnTo>
                  <a:pt x="71034" y="27031"/>
                </a:lnTo>
                <a:lnTo>
                  <a:pt x="71289" y="27766"/>
                </a:lnTo>
                <a:lnTo>
                  <a:pt x="71543" y="28531"/>
                </a:lnTo>
                <a:lnTo>
                  <a:pt x="71783" y="29280"/>
                </a:lnTo>
                <a:lnTo>
                  <a:pt x="71993" y="30045"/>
                </a:lnTo>
                <a:lnTo>
                  <a:pt x="72188" y="30825"/>
                </a:lnTo>
                <a:lnTo>
                  <a:pt x="72368" y="31604"/>
                </a:lnTo>
                <a:lnTo>
                  <a:pt x="72533" y="32399"/>
                </a:lnTo>
                <a:lnTo>
                  <a:pt x="72683" y="33193"/>
                </a:lnTo>
                <a:lnTo>
                  <a:pt x="72803" y="33988"/>
                </a:lnTo>
                <a:lnTo>
                  <a:pt x="72908" y="34798"/>
                </a:lnTo>
                <a:lnTo>
                  <a:pt x="72998" y="35607"/>
                </a:lnTo>
                <a:lnTo>
                  <a:pt x="73073" y="36432"/>
                </a:lnTo>
                <a:lnTo>
                  <a:pt x="73118" y="37241"/>
                </a:lnTo>
                <a:lnTo>
                  <a:pt x="73148" y="38081"/>
                </a:lnTo>
                <a:lnTo>
                  <a:pt x="61124" y="38081"/>
                </a:lnTo>
                <a:lnTo>
                  <a:pt x="61109" y="37556"/>
                </a:lnTo>
                <a:lnTo>
                  <a:pt x="61064" y="37046"/>
                </a:lnTo>
                <a:lnTo>
                  <a:pt x="61019" y="36537"/>
                </a:lnTo>
                <a:lnTo>
                  <a:pt x="60959" y="36027"/>
                </a:lnTo>
                <a:lnTo>
                  <a:pt x="60884" y="35517"/>
                </a:lnTo>
                <a:lnTo>
                  <a:pt x="60794" y="35022"/>
                </a:lnTo>
                <a:lnTo>
                  <a:pt x="60704" y="34513"/>
                </a:lnTo>
                <a:lnTo>
                  <a:pt x="60599" y="34033"/>
                </a:lnTo>
                <a:lnTo>
                  <a:pt x="60479" y="33538"/>
                </a:lnTo>
                <a:lnTo>
                  <a:pt x="60359" y="33058"/>
                </a:lnTo>
                <a:lnTo>
                  <a:pt x="60224" y="32564"/>
                </a:lnTo>
                <a:lnTo>
                  <a:pt x="60074" y="32099"/>
                </a:lnTo>
                <a:lnTo>
                  <a:pt x="59909" y="31619"/>
                </a:lnTo>
                <a:lnTo>
                  <a:pt x="59745" y="31154"/>
                </a:lnTo>
                <a:lnTo>
                  <a:pt x="59565" y="30690"/>
                </a:lnTo>
                <a:lnTo>
                  <a:pt x="59370" y="30240"/>
                </a:lnTo>
                <a:lnTo>
                  <a:pt x="59175" y="29790"/>
                </a:lnTo>
                <a:lnTo>
                  <a:pt x="58965" y="29340"/>
                </a:lnTo>
                <a:lnTo>
                  <a:pt x="58755" y="28891"/>
                </a:lnTo>
                <a:lnTo>
                  <a:pt x="58530" y="28456"/>
                </a:lnTo>
                <a:lnTo>
                  <a:pt x="58290" y="28036"/>
                </a:lnTo>
                <a:lnTo>
                  <a:pt x="58035" y="27601"/>
                </a:lnTo>
                <a:lnTo>
                  <a:pt x="57781" y="27196"/>
                </a:lnTo>
                <a:lnTo>
                  <a:pt x="57526" y="26777"/>
                </a:lnTo>
                <a:lnTo>
                  <a:pt x="57256" y="26372"/>
                </a:lnTo>
                <a:lnTo>
                  <a:pt x="56971" y="25967"/>
                </a:lnTo>
                <a:lnTo>
                  <a:pt x="56686" y="25577"/>
                </a:lnTo>
                <a:lnTo>
                  <a:pt x="56386" y="25187"/>
                </a:lnTo>
                <a:lnTo>
                  <a:pt x="56071" y="24813"/>
                </a:lnTo>
                <a:lnTo>
                  <a:pt x="55757" y="24438"/>
                </a:lnTo>
                <a:lnTo>
                  <a:pt x="55442" y="24078"/>
                </a:lnTo>
                <a:lnTo>
                  <a:pt x="55112" y="23718"/>
                </a:lnTo>
                <a:lnTo>
                  <a:pt x="54767" y="23373"/>
                </a:lnTo>
                <a:lnTo>
                  <a:pt x="54422" y="23028"/>
                </a:lnTo>
                <a:lnTo>
                  <a:pt x="54077" y="22684"/>
                </a:lnTo>
                <a:lnTo>
                  <a:pt x="53718" y="22354"/>
                </a:lnTo>
                <a:lnTo>
                  <a:pt x="53343" y="22039"/>
                </a:lnTo>
                <a:lnTo>
                  <a:pt x="52983" y="21724"/>
                </a:lnTo>
                <a:lnTo>
                  <a:pt x="52593" y="21424"/>
                </a:lnTo>
                <a:lnTo>
                  <a:pt x="52203" y="21124"/>
                </a:lnTo>
                <a:lnTo>
                  <a:pt x="51814" y="20840"/>
                </a:lnTo>
                <a:lnTo>
                  <a:pt x="51409" y="20555"/>
                </a:lnTo>
                <a:lnTo>
                  <a:pt x="51004" y="20285"/>
                </a:lnTo>
                <a:lnTo>
                  <a:pt x="50599" y="20030"/>
                </a:lnTo>
                <a:lnTo>
                  <a:pt x="50179" y="19775"/>
                </a:lnTo>
                <a:lnTo>
                  <a:pt x="49745" y="19520"/>
                </a:lnTo>
                <a:lnTo>
                  <a:pt x="49325" y="19295"/>
                </a:lnTo>
                <a:lnTo>
                  <a:pt x="48875" y="19070"/>
                </a:lnTo>
                <a:lnTo>
                  <a:pt x="48440" y="18846"/>
                </a:lnTo>
                <a:lnTo>
                  <a:pt x="47991" y="18636"/>
                </a:lnTo>
                <a:lnTo>
                  <a:pt x="47541" y="18441"/>
                </a:lnTo>
                <a:lnTo>
                  <a:pt x="47076" y="18261"/>
                </a:lnTo>
                <a:lnTo>
                  <a:pt x="46626" y="18081"/>
                </a:lnTo>
                <a:lnTo>
                  <a:pt x="46146" y="17916"/>
                </a:lnTo>
                <a:lnTo>
                  <a:pt x="45682" y="17751"/>
                </a:lnTo>
                <a:lnTo>
                  <a:pt x="45202" y="17616"/>
                </a:lnTo>
                <a:lnTo>
                  <a:pt x="44722" y="17466"/>
                </a:lnTo>
                <a:lnTo>
                  <a:pt x="44242" y="17346"/>
                </a:lnTo>
                <a:lnTo>
                  <a:pt x="43748" y="17226"/>
                </a:lnTo>
                <a:lnTo>
                  <a:pt x="43253" y="17136"/>
                </a:lnTo>
                <a:lnTo>
                  <a:pt x="42758" y="17031"/>
                </a:lnTo>
                <a:lnTo>
                  <a:pt x="42248" y="16957"/>
                </a:lnTo>
                <a:lnTo>
                  <a:pt x="41754" y="16882"/>
                </a:lnTo>
                <a:lnTo>
                  <a:pt x="41244" y="16822"/>
                </a:lnTo>
                <a:lnTo>
                  <a:pt x="41244" y="4768"/>
                </a:lnTo>
                <a:close/>
                <a:moveTo>
                  <a:pt x="39385" y="21394"/>
                </a:moveTo>
                <a:lnTo>
                  <a:pt x="39835" y="21424"/>
                </a:lnTo>
                <a:lnTo>
                  <a:pt x="40269" y="21439"/>
                </a:lnTo>
                <a:lnTo>
                  <a:pt x="40719" y="21484"/>
                </a:lnTo>
                <a:lnTo>
                  <a:pt x="41154" y="21529"/>
                </a:lnTo>
                <a:lnTo>
                  <a:pt x="41589" y="21604"/>
                </a:lnTo>
                <a:lnTo>
                  <a:pt x="42024" y="21664"/>
                </a:lnTo>
                <a:lnTo>
                  <a:pt x="42458" y="21754"/>
                </a:lnTo>
                <a:lnTo>
                  <a:pt x="42878" y="21844"/>
                </a:lnTo>
                <a:lnTo>
                  <a:pt x="43298" y="21949"/>
                </a:lnTo>
                <a:lnTo>
                  <a:pt x="43718" y="22069"/>
                </a:lnTo>
                <a:lnTo>
                  <a:pt x="44138" y="22189"/>
                </a:lnTo>
                <a:lnTo>
                  <a:pt x="44542" y="22324"/>
                </a:lnTo>
                <a:lnTo>
                  <a:pt x="44947" y="22459"/>
                </a:lnTo>
                <a:lnTo>
                  <a:pt x="45352" y="22609"/>
                </a:lnTo>
                <a:lnTo>
                  <a:pt x="45742" y="22774"/>
                </a:lnTo>
                <a:lnTo>
                  <a:pt x="46131" y="22953"/>
                </a:lnTo>
                <a:lnTo>
                  <a:pt x="46521" y="23133"/>
                </a:lnTo>
                <a:lnTo>
                  <a:pt x="46896" y="23313"/>
                </a:lnTo>
                <a:lnTo>
                  <a:pt x="47271" y="23508"/>
                </a:lnTo>
                <a:lnTo>
                  <a:pt x="47646" y="23718"/>
                </a:lnTo>
                <a:lnTo>
                  <a:pt x="48006" y="23943"/>
                </a:lnTo>
                <a:lnTo>
                  <a:pt x="48365" y="24168"/>
                </a:lnTo>
                <a:lnTo>
                  <a:pt x="48725" y="24393"/>
                </a:lnTo>
                <a:lnTo>
                  <a:pt x="49070" y="24633"/>
                </a:lnTo>
                <a:lnTo>
                  <a:pt x="49415" y="24888"/>
                </a:lnTo>
                <a:lnTo>
                  <a:pt x="49745" y="25142"/>
                </a:lnTo>
                <a:lnTo>
                  <a:pt x="50074" y="25397"/>
                </a:lnTo>
                <a:lnTo>
                  <a:pt x="50389" y="25682"/>
                </a:lnTo>
                <a:lnTo>
                  <a:pt x="50704" y="25952"/>
                </a:lnTo>
                <a:lnTo>
                  <a:pt x="51019" y="26237"/>
                </a:lnTo>
                <a:lnTo>
                  <a:pt x="51319" y="26537"/>
                </a:lnTo>
                <a:lnTo>
                  <a:pt x="51619" y="26837"/>
                </a:lnTo>
                <a:lnTo>
                  <a:pt x="51904" y="27151"/>
                </a:lnTo>
                <a:lnTo>
                  <a:pt x="52173" y="27466"/>
                </a:lnTo>
                <a:lnTo>
                  <a:pt x="52458" y="27781"/>
                </a:lnTo>
                <a:lnTo>
                  <a:pt x="52713" y="28111"/>
                </a:lnTo>
                <a:lnTo>
                  <a:pt x="52968" y="28441"/>
                </a:lnTo>
                <a:lnTo>
                  <a:pt x="53223" y="28786"/>
                </a:lnTo>
                <a:lnTo>
                  <a:pt x="53463" y="29130"/>
                </a:lnTo>
                <a:lnTo>
                  <a:pt x="53703" y="29490"/>
                </a:lnTo>
                <a:lnTo>
                  <a:pt x="53913" y="29850"/>
                </a:lnTo>
                <a:lnTo>
                  <a:pt x="54137" y="30210"/>
                </a:lnTo>
                <a:lnTo>
                  <a:pt x="54347" y="30585"/>
                </a:lnTo>
                <a:lnTo>
                  <a:pt x="54542" y="30959"/>
                </a:lnTo>
                <a:lnTo>
                  <a:pt x="54737" y="31334"/>
                </a:lnTo>
                <a:lnTo>
                  <a:pt x="54917" y="31724"/>
                </a:lnTo>
                <a:lnTo>
                  <a:pt x="55082" y="32114"/>
                </a:lnTo>
                <a:lnTo>
                  <a:pt x="55247" y="32504"/>
                </a:lnTo>
                <a:lnTo>
                  <a:pt x="55397" y="32909"/>
                </a:lnTo>
                <a:lnTo>
                  <a:pt x="55547" y="33313"/>
                </a:lnTo>
                <a:lnTo>
                  <a:pt x="55667" y="33718"/>
                </a:lnTo>
                <a:lnTo>
                  <a:pt x="55802" y="34138"/>
                </a:lnTo>
                <a:lnTo>
                  <a:pt x="55906" y="34558"/>
                </a:lnTo>
                <a:lnTo>
                  <a:pt x="56011" y="34977"/>
                </a:lnTo>
                <a:lnTo>
                  <a:pt x="56101" y="35397"/>
                </a:lnTo>
                <a:lnTo>
                  <a:pt x="56191" y="35832"/>
                </a:lnTo>
                <a:lnTo>
                  <a:pt x="56266" y="36267"/>
                </a:lnTo>
                <a:lnTo>
                  <a:pt x="56326" y="36702"/>
                </a:lnTo>
                <a:lnTo>
                  <a:pt x="56371" y="37136"/>
                </a:lnTo>
                <a:lnTo>
                  <a:pt x="56416" y="37586"/>
                </a:lnTo>
                <a:lnTo>
                  <a:pt x="56446" y="38036"/>
                </a:lnTo>
                <a:lnTo>
                  <a:pt x="56461" y="38486"/>
                </a:lnTo>
                <a:lnTo>
                  <a:pt x="56461" y="38935"/>
                </a:lnTo>
                <a:lnTo>
                  <a:pt x="56446" y="39580"/>
                </a:lnTo>
                <a:lnTo>
                  <a:pt x="56401" y="40240"/>
                </a:lnTo>
                <a:lnTo>
                  <a:pt x="56326" y="41019"/>
                </a:lnTo>
                <a:lnTo>
                  <a:pt x="56221" y="41769"/>
                </a:lnTo>
                <a:lnTo>
                  <a:pt x="56086" y="42519"/>
                </a:lnTo>
                <a:lnTo>
                  <a:pt x="55921" y="43253"/>
                </a:lnTo>
                <a:lnTo>
                  <a:pt x="55712" y="43973"/>
                </a:lnTo>
                <a:lnTo>
                  <a:pt x="55487" y="44678"/>
                </a:lnTo>
                <a:lnTo>
                  <a:pt x="55232" y="45382"/>
                </a:lnTo>
                <a:lnTo>
                  <a:pt x="54932" y="46057"/>
                </a:lnTo>
                <a:lnTo>
                  <a:pt x="54617" y="46732"/>
                </a:lnTo>
                <a:lnTo>
                  <a:pt x="54272" y="47376"/>
                </a:lnTo>
                <a:lnTo>
                  <a:pt x="53913" y="48006"/>
                </a:lnTo>
                <a:lnTo>
                  <a:pt x="53508" y="48636"/>
                </a:lnTo>
                <a:lnTo>
                  <a:pt x="53088" y="49235"/>
                </a:lnTo>
                <a:lnTo>
                  <a:pt x="52653" y="49805"/>
                </a:lnTo>
                <a:lnTo>
                  <a:pt x="52188" y="50375"/>
                </a:lnTo>
                <a:lnTo>
                  <a:pt x="51694" y="50914"/>
                </a:lnTo>
                <a:lnTo>
                  <a:pt x="51184" y="51439"/>
                </a:lnTo>
                <a:lnTo>
                  <a:pt x="50659" y="51934"/>
                </a:lnTo>
                <a:lnTo>
                  <a:pt x="50104" y="52414"/>
                </a:lnTo>
                <a:lnTo>
                  <a:pt x="49535" y="52864"/>
                </a:lnTo>
                <a:lnTo>
                  <a:pt x="48950" y="53298"/>
                </a:lnTo>
                <a:lnTo>
                  <a:pt x="48335" y="53703"/>
                </a:lnTo>
                <a:lnTo>
                  <a:pt x="47721" y="54078"/>
                </a:lnTo>
                <a:lnTo>
                  <a:pt x="47076" y="54438"/>
                </a:lnTo>
                <a:lnTo>
                  <a:pt x="46416" y="54768"/>
                </a:lnTo>
                <a:lnTo>
                  <a:pt x="45757" y="55067"/>
                </a:lnTo>
                <a:lnTo>
                  <a:pt x="45067" y="55352"/>
                </a:lnTo>
                <a:lnTo>
                  <a:pt x="44377" y="55592"/>
                </a:lnTo>
                <a:lnTo>
                  <a:pt x="43658" y="55817"/>
                </a:lnTo>
                <a:lnTo>
                  <a:pt x="42938" y="55997"/>
                </a:lnTo>
                <a:lnTo>
                  <a:pt x="42203" y="56162"/>
                </a:lnTo>
                <a:lnTo>
                  <a:pt x="41469" y="56282"/>
                </a:lnTo>
                <a:lnTo>
                  <a:pt x="41334" y="56297"/>
                </a:lnTo>
                <a:lnTo>
                  <a:pt x="40644" y="56387"/>
                </a:lnTo>
                <a:lnTo>
                  <a:pt x="40284" y="56402"/>
                </a:lnTo>
                <a:lnTo>
                  <a:pt x="39790" y="56447"/>
                </a:lnTo>
                <a:lnTo>
                  <a:pt x="39370" y="56462"/>
                </a:lnTo>
                <a:lnTo>
                  <a:pt x="38470" y="56462"/>
                </a:lnTo>
                <a:lnTo>
                  <a:pt x="38021" y="56447"/>
                </a:lnTo>
                <a:lnTo>
                  <a:pt x="37586" y="56417"/>
                </a:lnTo>
                <a:lnTo>
                  <a:pt x="37136" y="56372"/>
                </a:lnTo>
                <a:lnTo>
                  <a:pt x="36701" y="56327"/>
                </a:lnTo>
                <a:lnTo>
                  <a:pt x="36267" y="56267"/>
                </a:lnTo>
                <a:lnTo>
                  <a:pt x="35832" y="56192"/>
                </a:lnTo>
                <a:lnTo>
                  <a:pt x="35397" y="56117"/>
                </a:lnTo>
                <a:lnTo>
                  <a:pt x="34977" y="56012"/>
                </a:lnTo>
                <a:lnTo>
                  <a:pt x="34542" y="55922"/>
                </a:lnTo>
                <a:lnTo>
                  <a:pt x="34138" y="55802"/>
                </a:lnTo>
                <a:lnTo>
                  <a:pt x="33718" y="55682"/>
                </a:lnTo>
                <a:lnTo>
                  <a:pt x="33313" y="55547"/>
                </a:lnTo>
                <a:lnTo>
                  <a:pt x="32908" y="55397"/>
                </a:lnTo>
                <a:lnTo>
                  <a:pt x="32503" y="55247"/>
                </a:lnTo>
                <a:lnTo>
                  <a:pt x="32114" y="55082"/>
                </a:lnTo>
                <a:lnTo>
                  <a:pt x="31724" y="54917"/>
                </a:lnTo>
                <a:lnTo>
                  <a:pt x="31334" y="54738"/>
                </a:lnTo>
                <a:lnTo>
                  <a:pt x="30944" y="54543"/>
                </a:lnTo>
                <a:lnTo>
                  <a:pt x="30569" y="54348"/>
                </a:lnTo>
                <a:lnTo>
                  <a:pt x="30210" y="54138"/>
                </a:lnTo>
                <a:lnTo>
                  <a:pt x="29835" y="53928"/>
                </a:lnTo>
                <a:lnTo>
                  <a:pt x="29475" y="53703"/>
                </a:lnTo>
                <a:lnTo>
                  <a:pt x="29130" y="53463"/>
                </a:lnTo>
                <a:lnTo>
                  <a:pt x="28785" y="53223"/>
                </a:lnTo>
                <a:lnTo>
                  <a:pt x="28441" y="52983"/>
                </a:lnTo>
                <a:lnTo>
                  <a:pt x="28111" y="52729"/>
                </a:lnTo>
                <a:lnTo>
                  <a:pt x="27781" y="52459"/>
                </a:lnTo>
                <a:lnTo>
                  <a:pt x="27451" y="52189"/>
                </a:lnTo>
                <a:lnTo>
                  <a:pt x="27136" y="51904"/>
                </a:lnTo>
                <a:lnTo>
                  <a:pt x="26836" y="51619"/>
                </a:lnTo>
                <a:lnTo>
                  <a:pt x="26537" y="51319"/>
                </a:lnTo>
                <a:lnTo>
                  <a:pt x="26237" y="51019"/>
                </a:lnTo>
                <a:lnTo>
                  <a:pt x="25952" y="50720"/>
                </a:lnTo>
                <a:lnTo>
                  <a:pt x="25667" y="50405"/>
                </a:lnTo>
                <a:lnTo>
                  <a:pt x="25397" y="50075"/>
                </a:lnTo>
                <a:lnTo>
                  <a:pt x="25142" y="49745"/>
                </a:lnTo>
                <a:lnTo>
                  <a:pt x="24872" y="49415"/>
                </a:lnTo>
                <a:lnTo>
                  <a:pt x="24632" y="49070"/>
                </a:lnTo>
                <a:lnTo>
                  <a:pt x="24393" y="48726"/>
                </a:lnTo>
                <a:lnTo>
                  <a:pt x="24153" y="48381"/>
                </a:lnTo>
                <a:lnTo>
                  <a:pt x="23928" y="48021"/>
                </a:lnTo>
                <a:lnTo>
                  <a:pt x="23718" y="47646"/>
                </a:lnTo>
                <a:lnTo>
                  <a:pt x="23508" y="47286"/>
                </a:lnTo>
                <a:lnTo>
                  <a:pt x="23313" y="46911"/>
                </a:lnTo>
                <a:lnTo>
                  <a:pt x="23118" y="46522"/>
                </a:lnTo>
                <a:lnTo>
                  <a:pt x="22938" y="46147"/>
                </a:lnTo>
                <a:lnTo>
                  <a:pt x="22773" y="45757"/>
                </a:lnTo>
                <a:lnTo>
                  <a:pt x="22609" y="45352"/>
                </a:lnTo>
                <a:lnTo>
                  <a:pt x="22459" y="44947"/>
                </a:lnTo>
                <a:lnTo>
                  <a:pt x="22309" y="44543"/>
                </a:lnTo>
                <a:lnTo>
                  <a:pt x="22174" y="44138"/>
                </a:lnTo>
                <a:lnTo>
                  <a:pt x="22054" y="43733"/>
                </a:lnTo>
                <a:lnTo>
                  <a:pt x="21949" y="43313"/>
                </a:lnTo>
                <a:lnTo>
                  <a:pt x="21844" y="42894"/>
                </a:lnTo>
                <a:lnTo>
                  <a:pt x="21754" y="42459"/>
                </a:lnTo>
                <a:lnTo>
                  <a:pt x="21664" y="42024"/>
                </a:lnTo>
                <a:lnTo>
                  <a:pt x="21589" y="41604"/>
                </a:lnTo>
                <a:lnTo>
                  <a:pt x="21529" y="41154"/>
                </a:lnTo>
                <a:lnTo>
                  <a:pt x="21484" y="40720"/>
                </a:lnTo>
                <a:lnTo>
                  <a:pt x="21439" y="40285"/>
                </a:lnTo>
                <a:lnTo>
                  <a:pt x="21409" y="39835"/>
                </a:lnTo>
                <a:lnTo>
                  <a:pt x="21394" y="39385"/>
                </a:lnTo>
                <a:lnTo>
                  <a:pt x="21394" y="38935"/>
                </a:lnTo>
                <a:lnTo>
                  <a:pt x="21394" y="38396"/>
                </a:lnTo>
                <a:lnTo>
                  <a:pt x="21424" y="37871"/>
                </a:lnTo>
                <a:lnTo>
                  <a:pt x="21469" y="37331"/>
                </a:lnTo>
                <a:lnTo>
                  <a:pt x="21514" y="36822"/>
                </a:lnTo>
                <a:lnTo>
                  <a:pt x="21589" y="36297"/>
                </a:lnTo>
                <a:lnTo>
                  <a:pt x="21679" y="35787"/>
                </a:lnTo>
                <a:lnTo>
                  <a:pt x="21769" y="35277"/>
                </a:lnTo>
                <a:lnTo>
                  <a:pt x="21889" y="34768"/>
                </a:lnTo>
                <a:lnTo>
                  <a:pt x="22024" y="34273"/>
                </a:lnTo>
                <a:lnTo>
                  <a:pt x="22159" y="33778"/>
                </a:lnTo>
                <a:lnTo>
                  <a:pt x="22324" y="33298"/>
                </a:lnTo>
                <a:lnTo>
                  <a:pt x="22489" y="32819"/>
                </a:lnTo>
                <a:lnTo>
                  <a:pt x="22668" y="32354"/>
                </a:lnTo>
                <a:lnTo>
                  <a:pt x="22863" y="31889"/>
                </a:lnTo>
                <a:lnTo>
                  <a:pt x="23073" y="31424"/>
                </a:lnTo>
                <a:lnTo>
                  <a:pt x="23298" y="30974"/>
                </a:lnTo>
                <a:lnTo>
                  <a:pt x="23538" y="30525"/>
                </a:lnTo>
                <a:lnTo>
                  <a:pt x="23793" y="30090"/>
                </a:lnTo>
                <a:lnTo>
                  <a:pt x="24048" y="29655"/>
                </a:lnTo>
                <a:lnTo>
                  <a:pt x="24318" y="29235"/>
                </a:lnTo>
                <a:lnTo>
                  <a:pt x="24603" y="28831"/>
                </a:lnTo>
                <a:lnTo>
                  <a:pt x="24887" y="28426"/>
                </a:lnTo>
                <a:lnTo>
                  <a:pt x="25202" y="28036"/>
                </a:lnTo>
                <a:lnTo>
                  <a:pt x="25517" y="27646"/>
                </a:lnTo>
                <a:lnTo>
                  <a:pt x="25847" y="27271"/>
                </a:lnTo>
                <a:lnTo>
                  <a:pt x="26177" y="26897"/>
                </a:lnTo>
                <a:lnTo>
                  <a:pt x="26522" y="26537"/>
                </a:lnTo>
                <a:lnTo>
                  <a:pt x="26881" y="26192"/>
                </a:lnTo>
                <a:lnTo>
                  <a:pt x="27256" y="25862"/>
                </a:lnTo>
                <a:lnTo>
                  <a:pt x="27631" y="25532"/>
                </a:lnTo>
                <a:lnTo>
                  <a:pt x="28021" y="25217"/>
                </a:lnTo>
                <a:lnTo>
                  <a:pt x="28411" y="24903"/>
                </a:lnTo>
                <a:lnTo>
                  <a:pt x="28501" y="24843"/>
                </a:lnTo>
                <a:lnTo>
                  <a:pt x="29070" y="24438"/>
                </a:lnTo>
                <a:lnTo>
                  <a:pt x="29220" y="24333"/>
                </a:lnTo>
                <a:lnTo>
                  <a:pt x="29745" y="24003"/>
                </a:lnTo>
                <a:lnTo>
                  <a:pt x="29955" y="23868"/>
                </a:lnTo>
                <a:lnTo>
                  <a:pt x="30450" y="23583"/>
                </a:lnTo>
                <a:lnTo>
                  <a:pt x="30704" y="23448"/>
                </a:lnTo>
                <a:lnTo>
                  <a:pt x="31199" y="23193"/>
                </a:lnTo>
                <a:lnTo>
                  <a:pt x="31454" y="23073"/>
                </a:lnTo>
                <a:lnTo>
                  <a:pt x="31964" y="22849"/>
                </a:lnTo>
                <a:lnTo>
                  <a:pt x="32204" y="22729"/>
                </a:lnTo>
                <a:lnTo>
                  <a:pt x="32743" y="22519"/>
                </a:lnTo>
                <a:lnTo>
                  <a:pt x="32983" y="22429"/>
                </a:lnTo>
                <a:lnTo>
                  <a:pt x="33568" y="22234"/>
                </a:lnTo>
                <a:lnTo>
                  <a:pt x="33778" y="22174"/>
                </a:lnTo>
                <a:lnTo>
                  <a:pt x="34437" y="21979"/>
                </a:lnTo>
                <a:lnTo>
                  <a:pt x="34587" y="21934"/>
                </a:lnTo>
                <a:lnTo>
                  <a:pt x="35322" y="21769"/>
                </a:lnTo>
                <a:lnTo>
                  <a:pt x="35412" y="21754"/>
                </a:lnTo>
                <a:lnTo>
                  <a:pt x="35847" y="21664"/>
                </a:lnTo>
                <a:lnTo>
                  <a:pt x="36267" y="21589"/>
                </a:lnTo>
                <a:lnTo>
                  <a:pt x="36701" y="21529"/>
                </a:lnTo>
                <a:lnTo>
                  <a:pt x="37151" y="21484"/>
                </a:lnTo>
                <a:lnTo>
                  <a:pt x="37586" y="21439"/>
                </a:lnTo>
                <a:lnTo>
                  <a:pt x="38036" y="21424"/>
                </a:lnTo>
                <a:lnTo>
                  <a:pt x="38470" y="21394"/>
                </a:lnTo>
                <a:close/>
                <a:moveTo>
                  <a:pt x="16717" y="39790"/>
                </a:moveTo>
                <a:lnTo>
                  <a:pt x="16747" y="40300"/>
                </a:lnTo>
                <a:lnTo>
                  <a:pt x="16791" y="40825"/>
                </a:lnTo>
                <a:lnTo>
                  <a:pt x="16836" y="41334"/>
                </a:lnTo>
                <a:lnTo>
                  <a:pt x="16896" y="41844"/>
                </a:lnTo>
                <a:lnTo>
                  <a:pt x="16971" y="42339"/>
                </a:lnTo>
                <a:lnTo>
                  <a:pt x="17046" y="42849"/>
                </a:lnTo>
                <a:lnTo>
                  <a:pt x="17151" y="43343"/>
                </a:lnTo>
                <a:lnTo>
                  <a:pt x="17256" y="43838"/>
                </a:lnTo>
                <a:lnTo>
                  <a:pt x="17361" y="44318"/>
                </a:lnTo>
                <a:lnTo>
                  <a:pt x="17496" y="44813"/>
                </a:lnTo>
                <a:lnTo>
                  <a:pt x="17631" y="45292"/>
                </a:lnTo>
                <a:lnTo>
                  <a:pt x="17781" y="45757"/>
                </a:lnTo>
                <a:lnTo>
                  <a:pt x="17931" y="46237"/>
                </a:lnTo>
                <a:lnTo>
                  <a:pt x="18111" y="46702"/>
                </a:lnTo>
                <a:lnTo>
                  <a:pt x="18291" y="47166"/>
                </a:lnTo>
                <a:lnTo>
                  <a:pt x="18471" y="47616"/>
                </a:lnTo>
                <a:lnTo>
                  <a:pt x="18666" y="48066"/>
                </a:lnTo>
                <a:lnTo>
                  <a:pt x="18875" y="48516"/>
                </a:lnTo>
                <a:lnTo>
                  <a:pt x="19100" y="48950"/>
                </a:lnTo>
                <a:lnTo>
                  <a:pt x="19325" y="49385"/>
                </a:lnTo>
                <a:lnTo>
                  <a:pt x="19565" y="49820"/>
                </a:lnTo>
                <a:lnTo>
                  <a:pt x="19805" y="50240"/>
                </a:lnTo>
                <a:lnTo>
                  <a:pt x="20060" y="50660"/>
                </a:lnTo>
                <a:lnTo>
                  <a:pt x="20330" y="51079"/>
                </a:lnTo>
                <a:lnTo>
                  <a:pt x="20600" y="51484"/>
                </a:lnTo>
                <a:lnTo>
                  <a:pt x="20869" y="51874"/>
                </a:lnTo>
                <a:lnTo>
                  <a:pt x="21169" y="52264"/>
                </a:lnTo>
                <a:lnTo>
                  <a:pt x="21454" y="52654"/>
                </a:lnTo>
                <a:lnTo>
                  <a:pt x="21769" y="53043"/>
                </a:lnTo>
                <a:lnTo>
                  <a:pt x="22084" y="53403"/>
                </a:lnTo>
                <a:lnTo>
                  <a:pt x="22399" y="53778"/>
                </a:lnTo>
                <a:lnTo>
                  <a:pt x="22728" y="54138"/>
                </a:lnTo>
                <a:lnTo>
                  <a:pt x="23073" y="54483"/>
                </a:lnTo>
                <a:lnTo>
                  <a:pt x="23418" y="54828"/>
                </a:lnTo>
                <a:lnTo>
                  <a:pt x="23763" y="55157"/>
                </a:lnTo>
                <a:lnTo>
                  <a:pt x="24123" y="55487"/>
                </a:lnTo>
                <a:lnTo>
                  <a:pt x="24483" y="55817"/>
                </a:lnTo>
                <a:lnTo>
                  <a:pt x="24857" y="56132"/>
                </a:lnTo>
                <a:lnTo>
                  <a:pt x="25247" y="56432"/>
                </a:lnTo>
                <a:lnTo>
                  <a:pt x="25622" y="56732"/>
                </a:lnTo>
                <a:lnTo>
                  <a:pt x="26027" y="57016"/>
                </a:lnTo>
                <a:lnTo>
                  <a:pt x="26417" y="57301"/>
                </a:lnTo>
                <a:lnTo>
                  <a:pt x="26821" y="57571"/>
                </a:lnTo>
                <a:lnTo>
                  <a:pt x="27241" y="57826"/>
                </a:lnTo>
                <a:lnTo>
                  <a:pt x="27661" y="58081"/>
                </a:lnTo>
                <a:lnTo>
                  <a:pt x="28081" y="58321"/>
                </a:lnTo>
                <a:lnTo>
                  <a:pt x="28516" y="58561"/>
                </a:lnTo>
                <a:lnTo>
                  <a:pt x="28950" y="58786"/>
                </a:lnTo>
                <a:lnTo>
                  <a:pt x="29385" y="59010"/>
                </a:lnTo>
                <a:lnTo>
                  <a:pt x="29835" y="59205"/>
                </a:lnTo>
                <a:lnTo>
                  <a:pt x="30285" y="59400"/>
                </a:lnTo>
                <a:lnTo>
                  <a:pt x="30749" y="59595"/>
                </a:lnTo>
                <a:lnTo>
                  <a:pt x="31214" y="59775"/>
                </a:lnTo>
                <a:lnTo>
                  <a:pt x="31679" y="59940"/>
                </a:lnTo>
                <a:lnTo>
                  <a:pt x="32144" y="60105"/>
                </a:lnTo>
                <a:lnTo>
                  <a:pt x="32623" y="60240"/>
                </a:lnTo>
                <a:lnTo>
                  <a:pt x="33103" y="60375"/>
                </a:lnTo>
                <a:lnTo>
                  <a:pt x="33583" y="60510"/>
                </a:lnTo>
                <a:lnTo>
                  <a:pt x="34078" y="60630"/>
                </a:lnTo>
                <a:lnTo>
                  <a:pt x="34572" y="60720"/>
                </a:lnTo>
                <a:lnTo>
                  <a:pt x="35067" y="60825"/>
                </a:lnTo>
                <a:lnTo>
                  <a:pt x="35562" y="60899"/>
                </a:lnTo>
                <a:lnTo>
                  <a:pt x="36072" y="60974"/>
                </a:lnTo>
                <a:lnTo>
                  <a:pt x="36581" y="61034"/>
                </a:lnTo>
                <a:lnTo>
                  <a:pt x="36581" y="73088"/>
                </a:lnTo>
                <a:lnTo>
                  <a:pt x="35757" y="73013"/>
                </a:lnTo>
                <a:lnTo>
                  <a:pt x="34947" y="72938"/>
                </a:lnTo>
                <a:lnTo>
                  <a:pt x="34138" y="72834"/>
                </a:lnTo>
                <a:lnTo>
                  <a:pt x="33343" y="72714"/>
                </a:lnTo>
                <a:lnTo>
                  <a:pt x="32548" y="72564"/>
                </a:lnTo>
                <a:lnTo>
                  <a:pt x="31754" y="72414"/>
                </a:lnTo>
                <a:lnTo>
                  <a:pt x="30974" y="72234"/>
                </a:lnTo>
                <a:lnTo>
                  <a:pt x="30210" y="72039"/>
                </a:lnTo>
                <a:lnTo>
                  <a:pt x="29430" y="71829"/>
                </a:lnTo>
                <a:lnTo>
                  <a:pt x="28680" y="71604"/>
                </a:lnTo>
                <a:lnTo>
                  <a:pt x="27916" y="71349"/>
                </a:lnTo>
                <a:lnTo>
                  <a:pt x="27181" y="71079"/>
                </a:lnTo>
                <a:lnTo>
                  <a:pt x="26432" y="70810"/>
                </a:lnTo>
                <a:lnTo>
                  <a:pt x="25712" y="70510"/>
                </a:lnTo>
                <a:lnTo>
                  <a:pt x="24992" y="70195"/>
                </a:lnTo>
                <a:lnTo>
                  <a:pt x="24273" y="69865"/>
                </a:lnTo>
                <a:lnTo>
                  <a:pt x="23568" y="69520"/>
                </a:lnTo>
                <a:lnTo>
                  <a:pt x="22878" y="69160"/>
                </a:lnTo>
                <a:lnTo>
                  <a:pt x="22189" y="68786"/>
                </a:lnTo>
                <a:lnTo>
                  <a:pt x="21514" y="68396"/>
                </a:lnTo>
                <a:lnTo>
                  <a:pt x="20854" y="67991"/>
                </a:lnTo>
                <a:lnTo>
                  <a:pt x="20195" y="67571"/>
                </a:lnTo>
                <a:lnTo>
                  <a:pt x="19550" y="67136"/>
                </a:lnTo>
                <a:lnTo>
                  <a:pt x="18920" y="66687"/>
                </a:lnTo>
                <a:lnTo>
                  <a:pt x="18291" y="66237"/>
                </a:lnTo>
                <a:lnTo>
                  <a:pt x="17676" y="65757"/>
                </a:lnTo>
                <a:lnTo>
                  <a:pt x="17076" y="65262"/>
                </a:lnTo>
                <a:lnTo>
                  <a:pt x="16492" y="64768"/>
                </a:lnTo>
                <a:lnTo>
                  <a:pt x="15907" y="64243"/>
                </a:lnTo>
                <a:lnTo>
                  <a:pt x="15337" y="63718"/>
                </a:lnTo>
                <a:lnTo>
                  <a:pt x="14783" y="63178"/>
                </a:lnTo>
                <a:lnTo>
                  <a:pt x="14243" y="62624"/>
                </a:lnTo>
                <a:lnTo>
                  <a:pt x="13703" y="62069"/>
                </a:lnTo>
                <a:lnTo>
                  <a:pt x="13193" y="61484"/>
                </a:lnTo>
                <a:lnTo>
                  <a:pt x="12684" y="60899"/>
                </a:lnTo>
                <a:lnTo>
                  <a:pt x="12189" y="60300"/>
                </a:lnTo>
                <a:lnTo>
                  <a:pt x="11709" y="59685"/>
                </a:lnTo>
                <a:lnTo>
                  <a:pt x="11244" y="59070"/>
                </a:lnTo>
                <a:lnTo>
                  <a:pt x="10795" y="58426"/>
                </a:lnTo>
                <a:lnTo>
                  <a:pt x="10360" y="57781"/>
                </a:lnTo>
                <a:lnTo>
                  <a:pt x="9940" y="57136"/>
                </a:lnTo>
                <a:lnTo>
                  <a:pt x="9535" y="56477"/>
                </a:lnTo>
                <a:lnTo>
                  <a:pt x="9145" y="55802"/>
                </a:lnTo>
                <a:lnTo>
                  <a:pt x="8756" y="55112"/>
                </a:lnTo>
                <a:lnTo>
                  <a:pt x="8396" y="54423"/>
                </a:lnTo>
                <a:lnTo>
                  <a:pt x="8051" y="53718"/>
                </a:lnTo>
                <a:lnTo>
                  <a:pt x="7721" y="53013"/>
                </a:lnTo>
                <a:lnTo>
                  <a:pt x="7406" y="52294"/>
                </a:lnTo>
                <a:lnTo>
                  <a:pt x="7106" y="51559"/>
                </a:lnTo>
                <a:lnTo>
                  <a:pt x="6822" y="50825"/>
                </a:lnTo>
                <a:lnTo>
                  <a:pt x="6552" y="50075"/>
                </a:lnTo>
                <a:lnTo>
                  <a:pt x="6312" y="49325"/>
                </a:lnTo>
                <a:lnTo>
                  <a:pt x="6072" y="48576"/>
                </a:lnTo>
                <a:lnTo>
                  <a:pt x="5862" y="47811"/>
                </a:lnTo>
                <a:lnTo>
                  <a:pt x="5652" y="47031"/>
                </a:lnTo>
                <a:lnTo>
                  <a:pt x="5472" y="46252"/>
                </a:lnTo>
                <a:lnTo>
                  <a:pt x="5322" y="45457"/>
                </a:lnTo>
                <a:lnTo>
                  <a:pt x="5172" y="44663"/>
                </a:lnTo>
                <a:lnTo>
                  <a:pt x="5053" y="43868"/>
                </a:lnTo>
                <a:lnTo>
                  <a:pt x="4933" y="43058"/>
                </a:lnTo>
                <a:lnTo>
                  <a:pt x="4843" y="42249"/>
                </a:lnTo>
                <a:lnTo>
                  <a:pt x="4783" y="41439"/>
                </a:lnTo>
                <a:lnTo>
                  <a:pt x="4738" y="40615"/>
                </a:lnTo>
                <a:lnTo>
                  <a:pt x="4708" y="39790"/>
                </a:lnTo>
                <a:close/>
                <a:moveTo>
                  <a:pt x="38890" y="0"/>
                </a:moveTo>
                <a:lnTo>
                  <a:pt x="37946" y="15"/>
                </a:lnTo>
                <a:lnTo>
                  <a:pt x="37001" y="45"/>
                </a:lnTo>
                <a:lnTo>
                  <a:pt x="36057" y="105"/>
                </a:lnTo>
                <a:lnTo>
                  <a:pt x="35127" y="180"/>
                </a:lnTo>
                <a:lnTo>
                  <a:pt x="34198" y="285"/>
                </a:lnTo>
                <a:lnTo>
                  <a:pt x="33268" y="405"/>
                </a:lnTo>
                <a:lnTo>
                  <a:pt x="32354" y="555"/>
                </a:lnTo>
                <a:lnTo>
                  <a:pt x="31424" y="720"/>
                </a:lnTo>
                <a:lnTo>
                  <a:pt x="30524" y="900"/>
                </a:lnTo>
                <a:lnTo>
                  <a:pt x="29610" y="1109"/>
                </a:lnTo>
                <a:lnTo>
                  <a:pt x="28710" y="1349"/>
                </a:lnTo>
                <a:lnTo>
                  <a:pt x="27826" y="1604"/>
                </a:lnTo>
                <a:lnTo>
                  <a:pt x="26941" y="1874"/>
                </a:lnTo>
                <a:lnTo>
                  <a:pt x="26057" y="2159"/>
                </a:lnTo>
                <a:lnTo>
                  <a:pt x="25187" y="2474"/>
                </a:lnTo>
                <a:lnTo>
                  <a:pt x="24333" y="2819"/>
                </a:lnTo>
                <a:lnTo>
                  <a:pt x="23478" y="3163"/>
                </a:lnTo>
                <a:lnTo>
                  <a:pt x="22639" y="3553"/>
                </a:lnTo>
                <a:lnTo>
                  <a:pt x="21799" y="3943"/>
                </a:lnTo>
                <a:lnTo>
                  <a:pt x="20974" y="4363"/>
                </a:lnTo>
                <a:lnTo>
                  <a:pt x="20150" y="4798"/>
                </a:lnTo>
                <a:lnTo>
                  <a:pt x="19355" y="5247"/>
                </a:lnTo>
                <a:lnTo>
                  <a:pt x="18546" y="5727"/>
                </a:lnTo>
                <a:lnTo>
                  <a:pt x="17766" y="6222"/>
                </a:lnTo>
                <a:lnTo>
                  <a:pt x="16986" y="6747"/>
                </a:lnTo>
                <a:lnTo>
                  <a:pt x="16222" y="7271"/>
                </a:lnTo>
                <a:lnTo>
                  <a:pt x="15472" y="7826"/>
                </a:lnTo>
                <a:lnTo>
                  <a:pt x="14738" y="8411"/>
                </a:lnTo>
                <a:lnTo>
                  <a:pt x="14003" y="8995"/>
                </a:lnTo>
                <a:lnTo>
                  <a:pt x="13283" y="9610"/>
                </a:lnTo>
                <a:lnTo>
                  <a:pt x="12579" y="10240"/>
                </a:lnTo>
                <a:lnTo>
                  <a:pt x="11889" y="10885"/>
                </a:lnTo>
                <a:lnTo>
                  <a:pt x="11229" y="11559"/>
                </a:lnTo>
                <a:lnTo>
                  <a:pt x="10570" y="12234"/>
                </a:lnTo>
                <a:lnTo>
                  <a:pt x="9940" y="12924"/>
                </a:lnTo>
                <a:lnTo>
                  <a:pt x="9310" y="13628"/>
                </a:lnTo>
                <a:lnTo>
                  <a:pt x="8711" y="14333"/>
                </a:lnTo>
                <a:lnTo>
                  <a:pt x="8141" y="15067"/>
                </a:lnTo>
                <a:lnTo>
                  <a:pt x="7571" y="15802"/>
                </a:lnTo>
                <a:lnTo>
                  <a:pt x="7031" y="16567"/>
                </a:lnTo>
                <a:lnTo>
                  <a:pt x="6507" y="17331"/>
                </a:lnTo>
                <a:lnTo>
                  <a:pt x="5997" y="18096"/>
                </a:lnTo>
                <a:lnTo>
                  <a:pt x="5517" y="18891"/>
                </a:lnTo>
                <a:lnTo>
                  <a:pt x="5053" y="19685"/>
                </a:lnTo>
                <a:lnTo>
                  <a:pt x="4603" y="20495"/>
                </a:lnTo>
                <a:lnTo>
                  <a:pt x="4168" y="21304"/>
                </a:lnTo>
                <a:lnTo>
                  <a:pt x="3763" y="22129"/>
                </a:lnTo>
                <a:lnTo>
                  <a:pt x="3373" y="22968"/>
                </a:lnTo>
                <a:lnTo>
                  <a:pt x="3014" y="23808"/>
                </a:lnTo>
                <a:lnTo>
                  <a:pt x="2654" y="24663"/>
                </a:lnTo>
                <a:lnTo>
                  <a:pt x="2339" y="25532"/>
                </a:lnTo>
                <a:lnTo>
                  <a:pt x="2024" y="26402"/>
                </a:lnTo>
                <a:lnTo>
                  <a:pt x="1739" y="27271"/>
                </a:lnTo>
                <a:lnTo>
                  <a:pt x="1469" y="28156"/>
                </a:lnTo>
                <a:lnTo>
                  <a:pt x="1229" y="29055"/>
                </a:lnTo>
                <a:lnTo>
                  <a:pt x="1005" y="29955"/>
                </a:lnTo>
                <a:lnTo>
                  <a:pt x="810" y="30855"/>
                </a:lnTo>
                <a:lnTo>
                  <a:pt x="630" y="31769"/>
                </a:lnTo>
                <a:lnTo>
                  <a:pt x="465" y="32684"/>
                </a:lnTo>
                <a:lnTo>
                  <a:pt x="330" y="33613"/>
                </a:lnTo>
                <a:lnTo>
                  <a:pt x="210" y="34543"/>
                </a:lnTo>
                <a:lnTo>
                  <a:pt x="120" y="35472"/>
                </a:lnTo>
                <a:lnTo>
                  <a:pt x="45" y="36402"/>
                </a:lnTo>
                <a:lnTo>
                  <a:pt x="0" y="37346"/>
                </a:lnTo>
                <a:lnTo>
                  <a:pt x="0" y="37541"/>
                </a:lnTo>
                <a:lnTo>
                  <a:pt x="15" y="37721"/>
                </a:lnTo>
                <a:lnTo>
                  <a:pt x="0" y="38321"/>
                </a:lnTo>
                <a:lnTo>
                  <a:pt x="0" y="38935"/>
                </a:lnTo>
                <a:lnTo>
                  <a:pt x="15" y="39940"/>
                </a:lnTo>
                <a:lnTo>
                  <a:pt x="45" y="40929"/>
                </a:lnTo>
                <a:lnTo>
                  <a:pt x="120" y="41919"/>
                </a:lnTo>
                <a:lnTo>
                  <a:pt x="195" y="42909"/>
                </a:lnTo>
                <a:lnTo>
                  <a:pt x="315" y="43883"/>
                </a:lnTo>
                <a:lnTo>
                  <a:pt x="450" y="44858"/>
                </a:lnTo>
                <a:lnTo>
                  <a:pt x="615" y="45817"/>
                </a:lnTo>
                <a:lnTo>
                  <a:pt x="795" y="46762"/>
                </a:lnTo>
                <a:lnTo>
                  <a:pt x="1005" y="47706"/>
                </a:lnTo>
                <a:lnTo>
                  <a:pt x="1229" y="48651"/>
                </a:lnTo>
                <a:lnTo>
                  <a:pt x="1484" y="49580"/>
                </a:lnTo>
                <a:lnTo>
                  <a:pt x="1754" y="50495"/>
                </a:lnTo>
                <a:lnTo>
                  <a:pt x="2054" y="51409"/>
                </a:lnTo>
                <a:lnTo>
                  <a:pt x="2369" y="52309"/>
                </a:lnTo>
                <a:lnTo>
                  <a:pt x="2699" y="53193"/>
                </a:lnTo>
                <a:lnTo>
                  <a:pt x="3059" y="54063"/>
                </a:lnTo>
                <a:lnTo>
                  <a:pt x="3448" y="54932"/>
                </a:lnTo>
                <a:lnTo>
                  <a:pt x="3838" y="55787"/>
                </a:lnTo>
                <a:lnTo>
                  <a:pt x="4258" y="56642"/>
                </a:lnTo>
                <a:lnTo>
                  <a:pt x="4708" y="57466"/>
                </a:lnTo>
                <a:lnTo>
                  <a:pt x="5157" y="58291"/>
                </a:lnTo>
                <a:lnTo>
                  <a:pt x="5637" y="59100"/>
                </a:lnTo>
                <a:lnTo>
                  <a:pt x="6147" y="59895"/>
                </a:lnTo>
                <a:lnTo>
                  <a:pt x="6657" y="60675"/>
                </a:lnTo>
                <a:lnTo>
                  <a:pt x="7196" y="61454"/>
                </a:lnTo>
                <a:lnTo>
                  <a:pt x="7736" y="62204"/>
                </a:lnTo>
                <a:lnTo>
                  <a:pt x="8306" y="62953"/>
                </a:lnTo>
                <a:lnTo>
                  <a:pt x="8906" y="63673"/>
                </a:lnTo>
                <a:lnTo>
                  <a:pt x="9505" y="64393"/>
                </a:lnTo>
                <a:lnTo>
                  <a:pt x="10120" y="65097"/>
                </a:lnTo>
                <a:lnTo>
                  <a:pt x="10765" y="65772"/>
                </a:lnTo>
                <a:lnTo>
                  <a:pt x="11409" y="66447"/>
                </a:lnTo>
                <a:lnTo>
                  <a:pt x="12084" y="67091"/>
                </a:lnTo>
                <a:lnTo>
                  <a:pt x="12774" y="67736"/>
                </a:lnTo>
                <a:lnTo>
                  <a:pt x="13463" y="68351"/>
                </a:lnTo>
                <a:lnTo>
                  <a:pt x="14183" y="68950"/>
                </a:lnTo>
                <a:lnTo>
                  <a:pt x="14902" y="69550"/>
                </a:lnTo>
                <a:lnTo>
                  <a:pt x="15652" y="70120"/>
                </a:lnTo>
                <a:lnTo>
                  <a:pt x="16402" y="70660"/>
                </a:lnTo>
                <a:lnTo>
                  <a:pt x="17181" y="71199"/>
                </a:lnTo>
                <a:lnTo>
                  <a:pt x="17961" y="71709"/>
                </a:lnTo>
                <a:lnTo>
                  <a:pt x="18755" y="72219"/>
                </a:lnTo>
                <a:lnTo>
                  <a:pt x="19565" y="72699"/>
                </a:lnTo>
                <a:lnTo>
                  <a:pt x="20390" y="73148"/>
                </a:lnTo>
                <a:lnTo>
                  <a:pt x="21214" y="73598"/>
                </a:lnTo>
                <a:lnTo>
                  <a:pt x="22069" y="74018"/>
                </a:lnTo>
                <a:lnTo>
                  <a:pt x="22923" y="74408"/>
                </a:lnTo>
                <a:lnTo>
                  <a:pt x="23793" y="74798"/>
                </a:lnTo>
                <a:lnTo>
                  <a:pt x="24662" y="75157"/>
                </a:lnTo>
                <a:lnTo>
                  <a:pt x="25562" y="75487"/>
                </a:lnTo>
                <a:lnTo>
                  <a:pt x="26462" y="75802"/>
                </a:lnTo>
                <a:lnTo>
                  <a:pt x="27361" y="76102"/>
                </a:lnTo>
                <a:lnTo>
                  <a:pt x="28276" y="76372"/>
                </a:lnTo>
                <a:lnTo>
                  <a:pt x="29205" y="76627"/>
                </a:lnTo>
                <a:lnTo>
                  <a:pt x="30150" y="76851"/>
                </a:lnTo>
                <a:lnTo>
                  <a:pt x="31094" y="77061"/>
                </a:lnTo>
                <a:lnTo>
                  <a:pt x="32039" y="77241"/>
                </a:lnTo>
                <a:lnTo>
                  <a:pt x="33013" y="77406"/>
                </a:lnTo>
                <a:lnTo>
                  <a:pt x="33973" y="77541"/>
                </a:lnTo>
                <a:lnTo>
                  <a:pt x="34947" y="77661"/>
                </a:lnTo>
                <a:lnTo>
                  <a:pt x="35937" y="77736"/>
                </a:lnTo>
                <a:lnTo>
                  <a:pt x="36926" y="77811"/>
                </a:lnTo>
                <a:lnTo>
                  <a:pt x="37931" y="77841"/>
                </a:lnTo>
                <a:lnTo>
                  <a:pt x="38920" y="77856"/>
                </a:lnTo>
                <a:lnTo>
                  <a:pt x="39910" y="77841"/>
                </a:lnTo>
                <a:lnTo>
                  <a:pt x="40180" y="77841"/>
                </a:lnTo>
                <a:lnTo>
                  <a:pt x="40884" y="77811"/>
                </a:lnTo>
                <a:lnTo>
                  <a:pt x="41169" y="77796"/>
                </a:lnTo>
                <a:lnTo>
                  <a:pt x="41874" y="77751"/>
                </a:lnTo>
                <a:lnTo>
                  <a:pt x="42099" y="77721"/>
                </a:lnTo>
                <a:lnTo>
                  <a:pt x="42863" y="77661"/>
                </a:lnTo>
                <a:lnTo>
                  <a:pt x="43028" y="77646"/>
                </a:lnTo>
                <a:lnTo>
                  <a:pt x="43853" y="77541"/>
                </a:lnTo>
                <a:lnTo>
                  <a:pt x="43943" y="77541"/>
                </a:lnTo>
                <a:lnTo>
                  <a:pt x="44707" y="77421"/>
                </a:lnTo>
                <a:lnTo>
                  <a:pt x="45472" y="77301"/>
                </a:lnTo>
                <a:lnTo>
                  <a:pt x="46236" y="77166"/>
                </a:lnTo>
                <a:lnTo>
                  <a:pt x="47001" y="77016"/>
                </a:lnTo>
                <a:lnTo>
                  <a:pt x="47751" y="76851"/>
                </a:lnTo>
                <a:lnTo>
                  <a:pt x="48500" y="76672"/>
                </a:lnTo>
                <a:lnTo>
                  <a:pt x="49250" y="76477"/>
                </a:lnTo>
                <a:lnTo>
                  <a:pt x="50000" y="76267"/>
                </a:lnTo>
                <a:lnTo>
                  <a:pt x="50734" y="76042"/>
                </a:lnTo>
                <a:lnTo>
                  <a:pt x="51469" y="75787"/>
                </a:lnTo>
                <a:lnTo>
                  <a:pt x="52188" y="75532"/>
                </a:lnTo>
                <a:lnTo>
                  <a:pt x="52908" y="75277"/>
                </a:lnTo>
                <a:lnTo>
                  <a:pt x="53628" y="74992"/>
                </a:lnTo>
                <a:lnTo>
                  <a:pt x="54347" y="74693"/>
                </a:lnTo>
                <a:lnTo>
                  <a:pt x="55052" y="74378"/>
                </a:lnTo>
                <a:lnTo>
                  <a:pt x="55742" y="74048"/>
                </a:lnTo>
                <a:lnTo>
                  <a:pt x="56431" y="73703"/>
                </a:lnTo>
                <a:lnTo>
                  <a:pt x="57121" y="73358"/>
                </a:lnTo>
                <a:lnTo>
                  <a:pt x="57796" y="72983"/>
                </a:lnTo>
                <a:lnTo>
                  <a:pt x="58470" y="72609"/>
                </a:lnTo>
                <a:lnTo>
                  <a:pt x="59130" y="72204"/>
                </a:lnTo>
                <a:lnTo>
                  <a:pt x="59789" y="71799"/>
                </a:lnTo>
                <a:lnTo>
                  <a:pt x="60449" y="71379"/>
                </a:lnTo>
                <a:lnTo>
                  <a:pt x="61079" y="70944"/>
                </a:lnTo>
                <a:lnTo>
                  <a:pt x="61724" y="70495"/>
                </a:lnTo>
                <a:lnTo>
                  <a:pt x="62338" y="70030"/>
                </a:lnTo>
                <a:lnTo>
                  <a:pt x="62968" y="69550"/>
                </a:lnTo>
                <a:lnTo>
                  <a:pt x="63568" y="69055"/>
                </a:lnTo>
                <a:lnTo>
                  <a:pt x="64167" y="68561"/>
                </a:lnTo>
                <a:lnTo>
                  <a:pt x="64767" y="68036"/>
                </a:lnTo>
                <a:lnTo>
                  <a:pt x="65352" y="67511"/>
                </a:lnTo>
                <a:lnTo>
                  <a:pt x="65921" y="66971"/>
                </a:lnTo>
                <a:lnTo>
                  <a:pt x="66461" y="66447"/>
                </a:lnTo>
                <a:lnTo>
                  <a:pt x="66971" y="65922"/>
                </a:lnTo>
                <a:lnTo>
                  <a:pt x="67481" y="65382"/>
                </a:lnTo>
                <a:lnTo>
                  <a:pt x="67990" y="64828"/>
                </a:lnTo>
                <a:lnTo>
                  <a:pt x="68470" y="64273"/>
                </a:lnTo>
                <a:lnTo>
                  <a:pt x="68950" y="63718"/>
                </a:lnTo>
                <a:lnTo>
                  <a:pt x="69415" y="63148"/>
                </a:lnTo>
                <a:lnTo>
                  <a:pt x="69864" y="62564"/>
                </a:lnTo>
                <a:lnTo>
                  <a:pt x="70299" y="61979"/>
                </a:lnTo>
                <a:lnTo>
                  <a:pt x="70734" y="61379"/>
                </a:lnTo>
                <a:lnTo>
                  <a:pt x="71154" y="60780"/>
                </a:lnTo>
                <a:lnTo>
                  <a:pt x="71558" y="60180"/>
                </a:lnTo>
                <a:lnTo>
                  <a:pt x="71948" y="59550"/>
                </a:lnTo>
                <a:lnTo>
                  <a:pt x="72323" y="58935"/>
                </a:lnTo>
                <a:lnTo>
                  <a:pt x="72698" y="58306"/>
                </a:lnTo>
                <a:lnTo>
                  <a:pt x="73058" y="57676"/>
                </a:lnTo>
                <a:lnTo>
                  <a:pt x="73403" y="57031"/>
                </a:lnTo>
                <a:lnTo>
                  <a:pt x="73732" y="56387"/>
                </a:lnTo>
                <a:lnTo>
                  <a:pt x="74047" y="55727"/>
                </a:lnTo>
                <a:lnTo>
                  <a:pt x="74362" y="55067"/>
                </a:lnTo>
                <a:lnTo>
                  <a:pt x="74662" y="54408"/>
                </a:lnTo>
                <a:lnTo>
                  <a:pt x="74932" y="53733"/>
                </a:lnTo>
                <a:lnTo>
                  <a:pt x="75202" y="53058"/>
                </a:lnTo>
                <a:lnTo>
                  <a:pt x="75471" y="52384"/>
                </a:lnTo>
                <a:lnTo>
                  <a:pt x="75711" y="51694"/>
                </a:lnTo>
                <a:lnTo>
                  <a:pt x="75936" y="51004"/>
                </a:lnTo>
                <a:lnTo>
                  <a:pt x="76161" y="50315"/>
                </a:lnTo>
                <a:lnTo>
                  <a:pt x="76371" y="49610"/>
                </a:lnTo>
                <a:lnTo>
                  <a:pt x="76566" y="48905"/>
                </a:lnTo>
                <a:lnTo>
                  <a:pt x="76746" y="48201"/>
                </a:lnTo>
                <a:lnTo>
                  <a:pt x="76911" y="47496"/>
                </a:lnTo>
                <a:lnTo>
                  <a:pt x="77061" y="46777"/>
                </a:lnTo>
                <a:lnTo>
                  <a:pt x="77061" y="46747"/>
                </a:lnTo>
                <a:lnTo>
                  <a:pt x="77226" y="45892"/>
                </a:lnTo>
                <a:lnTo>
                  <a:pt x="77286" y="45592"/>
                </a:lnTo>
                <a:lnTo>
                  <a:pt x="77375" y="45007"/>
                </a:lnTo>
                <a:lnTo>
                  <a:pt x="77450" y="44513"/>
                </a:lnTo>
                <a:lnTo>
                  <a:pt x="77510" y="44123"/>
                </a:lnTo>
                <a:lnTo>
                  <a:pt x="77585" y="43478"/>
                </a:lnTo>
                <a:lnTo>
                  <a:pt x="77615" y="43223"/>
                </a:lnTo>
                <a:lnTo>
                  <a:pt x="77690" y="42489"/>
                </a:lnTo>
                <a:lnTo>
                  <a:pt x="77705" y="42324"/>
                </a:lnTo>
                <a:lnTo>
                  <a:pt x="77765" y="41499"/>
                </a:lnTo>
                <a:lnTo>
                  <a:pt x="77765" y="41409"/>
                </a:lnTo>
                <a:lnTo>
                  <a:pt x="77810" y="40540"/>
                </a:lnTo>
                <a:lnTo>
                  <a:pt x="77810" y="40510"/>
                </a:lnTo>
                <a:lnTo>
                  <a:pt x="77840" y="39715"/>
                </a:lnTo>
                <a:lnTo>
                  <a:pt x="77855" y="38935"/>
                </a:lnTo>
                <a:lnTo>
                  <a:pt x="77840" y="37931"/>
                </a:lnTo>
                <a:lnTo>
                  <a:pt x="77795" y="36926"/>
                </a:lnTo>
                <a:lnTo>
                  <a:pt x="77735" y="35937"/>
                </a:lnTo>
                <a:lnTo>
                  <a:pt x="77645" y="34962"/>
                </a:lnTo>
                <a:lnTo>
                  <a:pt x="77540" y="33973"/>
                </a:lnTo>
                <a:lnTo>
                  <a:pt x="77405" y="33013"/>
                </a:lnTo>
                <a:lnTo>
                  <a:pt x="77241" y="32054"/>
                </a:lnTo>
                <a:lnTo>
                  <a:pt x="77061" y="31094"/>
                </a:lnTo>
                <a:lnTo>
                  <a:pt x="76851" y="30150"/>
                </a:lnTo>
                <a:lnTo>
                  <a:pt x="76626" y="29220"/>
                </a:lnTo>
                <a:lnTo>
                  <a:pt x="76371" y="28291"/>
                </a:lnTo>
                <a:lnTo>
                  <a:pt x="76101" y="27361"/>
                </a:lnTo>
                <a:lnTo>
                  <a:pt x="75801" y="26462"/>
                </a:lnTo>
                <a:lnTo>
                  <a:pt x="75486" y="25562"/>
                </a:lnTo>
                <a:lnTo>
                  <a:pt x="75142" y="24678"/>
                </a:lnTo>
                <a:lnTo>
                  <a:pt x="74782" y="23793"/>
                </a:lnTo>
                <a:lnTo>
                  <a:pt x="74407" y="22924"/>
                </a:lnTo>
                <a:lnTo>
                  <a:pt x="74002" y="22069"/>
                </a:lnTo>
                <a:lnTo>
                  <a:pt x="73582" y="21229"/>
                </a:lnTo>
                <a:lnTo>
                  <a:pt x="73148" y="20390"/>
                </a:lnTo>
                <a:lnTo>
                  <a:pt x="72683" y="19565"/>
                </a:lnTo>
                <a:lnTo>
                  <a:pt x="72203" y="18756"/>
                </a:lnTo>
                <a:lnTo>
                  <a:pt x="71708" y="17961"/>
                </a:lnTo>
                <a:lnTo>
                  <a:pt x="71199" y="17181"/>
                </a:lnTo>
                <a:lnTo>
                  <a:pt x="70659" y="16417"/>
                </a:lnTo>
                <a:lnTo>
                  <a:pt x="70104" y="15652"/>
                </a:lnTo>
                <a:lnTo>
                  <a:pt x="69535" y="14918"/>
                </a:lnTo>
                <a:lnTo>
                  <a:pt x="68950" y="14183"/>
                </a:lnTo>
                <a:lnTo>
                  <a:pt x="68350" y="13463"/>
                </a:lnTo>
                <a:lnTo>
                  <a:pt x="67720" y="12774"/>
                </a:lnTo>
                <a:lnTo>
                  <a:pt x="67091" y="12084"/>
                </a:lnTo>
                <a:lnTo>
                  <a:pt x="66431" y="11424"/>
                </a:lnTo>
                <a:lnTo>
                  <a:pt x="65771" y="10765"/>
                </a:lnTo>
                <a:lnTo>
                  <a:pt x="65082" y="10135"/>
                </a:lnTo>
                <a:lnTo>
                  <a:pt x="64392" y="9505"/>
                </a:lnTo>
                <a:lnTo>
                  <a:pt x="63673" y="8906"/>
                </a:lnTo>
                <a:lnTo>
                  <a:pt x="62938" y="8321"/>
                </a:lnTo>
                <a:lnTo>
                  <a:pt x="62203" y="7751"/>
                </a:lnTo>
                <a:lnTo>
                  <a:pt x="61439" y="7196"/>
                </a:lnTo>
                <a:lnTo>
                  <a:pt x="60674" y="6657"/>
                </a:lnTo>
                <a:lnTo>
                  <a:pt x="59894" y="6147"/>
                </a:lnTo>
                <a:lnTo>
                  <a:pt x="59100" y="5652"/>
                </a:lnTo>
                <a:lnTo>
                  <a:pt x="58290" y="5172"/>
                </a:lnTo>
                <a:lnTo>
                  <a:pt x="57466" y="4708"/>
                </a:lnTo>
                <a:lnTo>
                  <a:pt x="56626" y="4273"/>
                </a:lnTo>
                <a:lnTo>
                  <a:pt x="55787" y="3853"/>
                </a:lnTo>
                <a:lnTo>
                  <a:pt x="54932" y="3448"/>
                </a:lnTo>
                <a:lnTo>
                  <a:pt x="54062" y="3073"/>
                </a:lnTo>
                <a:lnTo>
                  <a:pt x="53178" y="2714"/>
                </a:lnTo>
                <a:lnTo>
                  <a:pt x="52293" y="2369"/>
                </a:lnTo>
                <a:lnTo>
                  <a:pt x="51394" y="2054"/>
                </a:lnTo>
                <a:lnTo>
                  <a:pt x="50494" y="1754"/>
                </a:lnTo>
                <a:lnTo>
                  <a:pt x="49565" y="1484"/>
                </a:lnTo>
                <a:lnTo>
                  <a:pt x="48650" y="1229"/>
                </a:lnTo>
                <a:lnTo>
                  <a:pt x="47706" y="1004"/>
                </a:lnTo>
                <a:lnTo>
                  <a:pt x="46761" y="795"/>
                </a:lnTo>
                <a:lnTo>
                  <a:pt x="45802" y="615"/>
                </a:lnTo>
                <a:lnTo>
                  <a:pt x="44842" y="450"/>
                </a:lnTo>
                <a:lnTo>
                  <a:pt x="43883" y="315"/>
                </a:lnTo>
                <a:lnTo>
                  <a:pt x="42908" y="210"/>
                </a:lnTo>
                <a:lnTo>
                  <a:pt x="41919" y="120"/>
                </a:lnTo>
                <a:lnTo>
                  <a:pt x="40929" y="60"/>
                </a:lnTo>
                <a:lnTo>
                  <a:pt x="39925" y="15"/>
                </a:lnTo>
                <a:lnTo>
                  <a:pt x="389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Google Shape;1820;p3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821" name="Google Shape;1821;p37"/>
          <p:cNvGrpSpPr/>
          <p:nvPr/>
        </p:nvGrpSpPr>
        <p:grpSpPr>
          <a:xfrm>
            <a:off x="3171945" y="1009661"/>
            <a:ext cx="2800102" cy="3722656"/>
            <a:chOff x="1839750" y="238125"/>
            <a:chExt cx="3940475" cy="5238750"/>
          </a:xfrm>
        </p:grpSpPr>
        <p:sp>
          <p:nvSpPr>
            <p:cNvPr id="1822" name="Google Shape;1822;p37"/>
            <p:cNvSpPr/>
            <p:nvPr/>
          </p:nvSpPr>
          <p:spPr>
            <a:xfrm>
              <a:off x="2494150" y="5074450"/>
              <a:ext cx="2451975" cy="402425"/>
            </a:xfrm>
            <a:custGeom>
              <a:avLst/>
              <a:gdLst/>
              <a:ahLst/>
              <a:cxnLst/>
              <a:rect l="l" t="t" r="r" b="b"/>
              <a:pathLst>
                <a:path w="98079" h="16097" extrusionOk="0">
                  <a:moveTo>
                    <a:pt x="44023" y="1"/>
                  </a:moveTo>
                  <a:lnTo>
                    <a:pt x="39163" y="32"/>
                  </a:lnTo>
                  <a:lnTo>
                    <a:pt x="36787" y="48"/>
                  </a:lnTo>
                  <a:lnTo>
                    <a:pt x="34459" y="79"/>
                  </a:lnTo>
                  <a:lnTo>
                    <a:pt x="32177" y="126"/>
                  </a:lnTo>
                  <a:lnTo>
                    <a:pt x="29958" y="188"/>
                  </a:lnTo>
                  <a:lnTo>
                    <a:pt x="27786" y="251"/>
                  </a:lnTo>
                  <a:lnTo>
                    <a:pt x="25660" y="329"/>
                  </a:lnTo>
                  <a:lnTo>
                    <a:pt x="23613" y="423"/>
                  </a:lnTo>
                  <a:lnTo>
                    <a:pt x="21629" y="532"/>
                  </a:lnTo>
                  <a:lnTo>
                    <a:pt x="19706" y="673"/>
                  </a:lnTo>
                  <a:lnTo>
                    <a:pt x="17847" y="813"/>
                  </a:lnTo>
                  <a:lnTo>
                    <a:pt x="16065" y="985"/>
                  </a:lnTo>
                  <a:lnTo>
                    <a:pt x="14362" y="1173"/>
                  </a:lnTo>
                  <a:lnTo>
                    <a:pt x="12736" y="1376"/>
                  </a:lnTo>
                  <a:lnTo>
                    <a:pt x="11205" y="1610"/>
                  </a:lnTo>
                  <a:lnTo>
                    <a:pt x="10455" y="1751"/>
                  </a:lnTo>
                  <a:lnTo>
                    <a:pt x="9736" y="1876"/>
                  </a:lnTo>
                  <a:lnTo>
                    <a:pt x="9048" y="2017"/>
                  </a:lnTo>
                  <a:lnTo>
                    <a:pt x="8376" y="2157"/>
                  </a:lnTo>
                  <a:lnTo>
                    <a:pt x="7720" y="2313"/>
                  </a:lnTo>
                  <a:lnTo>
                    <a:pt x="7095" y="2470"/>
                  </a:lnTo>
                  <a:lnTo>
                    <a:pt x="6501" y="2642"/>
                  </a:lnTo>
                  <a:lnTo>
                    <a:pt x="5923" y="2814"/>
                  </a:lnTo>
                  <a:lnTo>
                    <a:pt x="5360" y="3001"/>
                  </a:lnTo>
                  <a:lnTo>
                    <a:pt x="4829" y="3189"/>
                  </a:lnTo>
                  <a:lnTo>
                    <a:pt x="4329" y="3376"/>
                  </a:lnTo>
                  <a:lnTo>
                    <a:pt x="3860" y="3579"/>
                  </a:lnTo>
                  <a:lnTo>
                    <a:pt x="3407" y="3798"/>
                  </a:lnTo>
                  <a:lnTo>
                    <a:pt x="2969" y="4017"/>
                  </a:lnTo>
                  <a:lnTo>
                    <a:pt x="2579" y="4251"/>
                  </a:lnTo>
                  <a:lnTo>
                    <a:pt x="2204" y="4486"/>
                  </a:lnTo>
                  <a:lnTo>
                    <a:pt x="1860" y="4736"/>
                  </a:lnTo>
                  <a:lnTo>
                    <a:pt x="1547" y="4986"/>
                  </a:lnTo>
                  <a:lnTo>
                    <a:pt x="1250" y="5251"/>
                  </a:lnTo>
                  <a:lnTo>
                    <a:pt x="1000" y="5517"/>
                  </a:lnTo>
                  <a:lnTo>
                    <a:pt x="766" y="5798"/>
                  </a:lnTo>
                  <a:lnTo>
                    <a:pt x="563" y="6095"/>
                  </a:lnTo>
                  <a:lnTo>
                    <a:pt x="391" y="6392"/>
                  </a:lnTo>
                  <a:lnTo>
                    <a:pt x="250" y="6705"/>
                  </a:lnTo>
                  <a:lnTo>
                    <a:pt x="141" y="7017"/>
                  </a:lnTo>
                  <a:lnTo>
                    <a:pt x="63" y="7361"/>
                  </a:lnTo>
                  <a:lnTo>
                    <a:pt x="16" y="7689"/>
                  </a:lnTo>
                  <a:lnTo>
                    <a:pt x="0" y="8049"/>
                  </a:lnTo>
                  <a:lnTo>
                    <a:pt x="16" y="8377"/>
                  </a:lnTo>
                  <a:lnTo>
                    <a:pt x="63" y="8690"/>
                  </a:lnTo>
                  <a:lnTo>
                    <a:pt x="141" y="9002"/>
                  </a:lnTo>
                  <a:lnTo>
                    <a:pt x="250" y="9299"/>
                  </a:lnTo>
                  <a:lnTo>
                    <a:pt x="391" y="9596"/>
                  </a:lnTo>
                  <a:lnTo>
                    <a:pt x="563" y="9893"/>
                  </a:lnTo>
                  <a:lnTo>
                    <a:pt x="766" y="10159"/>
                  </a:lnTo>
                  <a:lnTo>
                    <a:pt x="1000" y="10424"/>
                  </a:lnTo>
                  <a:lnTo>
                    <a:pt x="1250" y="10690"/>
                  </a:lnTo>
                  <a:lnTo>
                    <a:pt x="1547" y="10940"/>
                  </a:lnTo>
                  <a:lnTo>
                    <a:pt x="1860" y="11190"/>
                  </a:lnTo>
                  <a:lnTo>
                    <a:pt x="2204" y="11424"/>
                  </a:lnTo>
                  <a:lnTo>
                    <a:pt x="2579" y="11659"/>
                  </a:lnTo>
                  <a:lnTo>
                    <a:pt x="2969" y="11878"/>
                  </a:lnTo>
                  <a:lnTo>
                    <a:pt x="3407" y="12096"/>
                  </a:lnTo>
                  <a:lnTo>
                    <a:pt x="3860" y="12300"/>
                  </a:lnTo>
                  <a:lnTo>
                    <a:pt x="4329" y="12503"/>
                  </a:lnTo>
                  <a:lnTo>
                    <a:pt x="4829" y="12690"/>
                  </a:lnTo>
                  <a:lnTo>
                    <a:pt x="5360" y="12878"/>
                  </a:lnTo>
                  <a:lnTo>
                    <a:pt x="5923" y="13065"/>
                  </a:lnTo>
                  <a:lnTo>
                    <a:pt x="6501" y="13237"/>
                  </a:lnTo>
                  <a:lnTo>
                    <a:pt x="7095" y="13393"/>
                  </a:lnTo>
                  <a:lnTo>
                    <a:pt x="7720" y="13565"/>
                  </a:lnTo>
                  <a:lnTo>
                    <a:pt x="8376" y="13722"/>
                  </a:lnTo>
                  <a:lnTo>
                    <a:pt x="9048" y="13862"/>
                  </a:lnTo>
                  <a:lnTo>
                    <a:pt x="9736" y="14003"/>
                  </a:lnTo>
                  <a:lnTo>
                    <a:pt x="10455" y="14144"/>
                  </a:lnTo>
                  <a:lnTo>
                    <a:pt x="11205" y="14269"/>
                  </a:lnTo>
                  <a:lnTo>
                    <a:pt x="12736" y="14519"/>
                  </a:lnTo>
                  <a:lnTo>
                    <a:pt x="14362" y="14737"/>
                  </a:lnTo>
                  <a:lnTo>
                    <a:pt x="16065" y="14941"/>
                  </a:lnTo>
                  <a:lnTo>
                    <a:pt x="17847" y="15112"/>
                  </a:lnTo>
                  <a:lnTo>
                    <a:pt x="19706" y="15284"/>
                  </a:lnTo>
                  <a:lnTo>
                    <a:pt x="21629" y="15425"/>
                  </a:lnTo>
                  <a:lnTo>
                    <a:pt x="23613" y="15550"/>
                  </a:lnTo>
                  <a:lnTo>
                    <a:pt x="25660" y="15659"/>
                  </a:lnTo>
                  <a:lnTo>
                    <a:pt x="27786" y="15753"/>
                  </a:lnTo>
                  <a:lnTo>
                    <a:pt x="29958" y="15831"/>
                  </a:lnTo>
                  <a:lnTo>
                    <a:pt x="32177" y="15909"/>
                  </a:lnTo>
                  <a:lnTo>
                    <a:pt x="34459" y="15956"/>
                  </a:lnTo>
                  <a:lnTo>
                    <a:pt x="36787" y="16003"/>
                  </a:lnTo>
                  <a:lnTo>
                    <a:pt x="39163" y="16050"/>
                  </a:lnTo>
                  <a:lnTo>
                    <a:pt x="44023" y="16081"/>
                  </a:lnTo>
                  <a:lnTo>
                    <a:pt x="49039" y="16097"/>
                  </a:lnTo>
                  <a:lnTo>
                    <a:pt x="54056" y="16097"/>
                  </a:lnTo>
                  <a:lnTo>
                    <a:pt x="58931" y="16066"/>
                  </a:lnTo>
                  <a:lnTo>
                    <a:pt x="61291" y="16034"/>
                  </a:lnTo>
                  <a:lnTo>
                    <a:pt x="63620" y="16003"/>
                  </a:lnTo>
                  <a:lnTo>
                    <a:pt x="65901" y="15956"/>
                  </a:lnTo>
                  <a:lnTo>
                    <a:pt x="68136" y="15909"/>
                  </a:lnTo>
                  <a:lnTo>
                    <a:pt x="70308" y="15831"/>
                  </a:lnTo>
                  <a:lnTo>
                    <a:pt x="72418" y="15753"/>
                  </a:lnTo>
                  <a:lnTo>
                    <a:pt x="74465" y="15659"/>
                  </a:lnTo>
                  <a:lnTo>
                    <a:pt x="76465" y="15550"/>
                  </a:lnTo>
                  <a:lnTo>
                    <a:pt x="78388" y="15425"/>
                  </a:lnTo>
                  <a:lnTo>
                    <a:pt x="80232" y="15269"/>
                  </a:lnTo>
                  <a:lnTo>
                    <a:pt x="82013" y="15097"/>
                  </a:lnTo>
                  <a:lnTo>
                    <a:pt x="83717" y="14909"/>
                  </a:lnTo>
                  <a:lnTo>
                    <a:pt x="85342" y="14706"/>
                  </a:lnTo>
                  <a:lnTo>
                    <a:pt x="86889" y="14472"/>
                  </a:lnTo>
                  <a:lnTo>
                    <a:pt x="87623" y="14347"/>
                  </a:lnTo>
                  <a:lnTo>
                    <a:pt x="88342" y="14206"/>
                  </a:lnTo>
                  <a:lnTo>
                    <a:pt x="89030" y="14065"/>
                  </a:lnTo>
                  <a:lnTo>
                    <a:pt x="89702" y="13925"/>
                  </a:lnTo>
                  <a:lnTo>
                    <a:pt x="90358" y="13769"/>
                  </a:lnTo>
                  <a:lnTo>
                    <a:pt x="90983" y="13612"/>
                  </a:lnTo>
                  <a:lnTo>
                    <a:pt x="91593" y="13440"/>
                  </a:lnTo>
                  <a:lnTo>
                    <a:pt x="92171" y="13268"/>
                  </a:lnTo>
                  <a:lnTo>
                    <a:pt x="92718" y="13097"/>
                  </a:lnTo>
                  <a:lnTo>
                    <a:pt x="93249" y="12893"/>
                  </a:lnTo>
                  <a:lnTo>
                    <a:pt x="93749" y="12706"/>
                  </a:lnTo>
                  <a:lnTo>
                    <a:pt x="94234" y="12503"/>
                  </a:lnTo>
                  <a:lnTo>
                    <a:pt x="94687" y="12284"/>
                  </a:lnTo>
                  <a:lnTo>
                    <a:pt x="95109" y="12065"/>
                  </a:lnTo>
                  <a:lnTo>
                    <a:pt x="95500" y="11846"/>
                  </a:lnTo>
                  <a:lnTo>
                    <a:pt x="95875" y="11596"/>
                  </a:lnTo>
                  <a:lnTo>
                    <a:pt x="96219" y="11362"/>
                  </a:lnTo>
                  <a:lnTo>
                    <a:pt x="96547" y="11096"/>
                  </a:lnTo>
                  <a:lnTo>
                    <a:pt x="96828" y="10846"/>
                  </a:lnTo>
                  <a:lnTo>
                    <a:pt x="97094" y="10565"/>
                  </a:lnTo>
                  <a:lnTo>
                    <a:pt x="97313" y="10284"/>
                  </a:lnTo>
                  <a:lnTo>
                    <a:pt x="97516" y="10002"/>
                  </a:lnTo>
                  <a:lnTo>
                    <a:pt x="97688" y="9690"/>
                  </a:lnTo>
                  <a:lnTo>
                    <a:pt x="97828" y="9377"/>
                  </a:lnTo>
                  <a:lnTo>
                    <a:pt x="97938" y="9065"/>
                  </a:lnTo>
                  <a:lnTo>
                    <a:pt x="98016" y="8736"/>
                  </a:lnTo>
                  <a:lnTo>
                    <a:pt x="98063" y="8393"/>
                  </a:lnTo>
                  <a:lnTo>
                    <a:pt x="98078" y="8049"/>
                  </a:lnTo>
                  <a:lnTo>
                    <a:pt x="98063" y="7689"/>
                  </a:lnTo>
                  <a:lnTo>
                    <a:pt x="98016" y="7346"/>
                  </a:lnTo>
                  <a:lnTo>
                    <a:pt x="97938" y="7017"/>
                  </a:lnTo>
                  <a:lnTo>
                    <a:pt x="97828" y="6689"/>
                  </a:lnTo>
                  <a:lnTo>
                    <a:pt x="97688" y="6377"/>
                  </a:lnTo>
                  <a:lnTo>
                    <a:pt x="97516" y="6080"/>
                  </a:lnTo>
                  <a:lnTo>
                    <a:pt x="97313" y="5783"/>
                  </a:lnTo>
                  <a:lnTo>
                    <a:pt x="97094" y="5502"/>
                  </a:lnTo>
                  <a:lnTo>
                    <a:pt x="96828" y="5236"/>
                  </a:lnTo>
                  <a:lnTo>
                    <a:pt x="96547" y="4970"/>
                  </a:lnTo>
                  <a:lnTo>
                    <a:pt x="96219" y="4720"/>
                  </a:lnTo>
                  <a:lnTo>
                    <a:pt x="95875" y="4470"/>
                  </a:lnTo>
                  <a:lnTo>
                    <a:pt x="95500" y="4236"/>
                  </a:lnTo>
                  <a:lnTo>
                    <a:pt x="95109" y="4001"/>
                  </a:lnTo>
                  <a:lnTo>
                    <a:pt x="94687" y="3782"/>
                  </a:lnTo>
                  <a:lnTo>
                    <a:pt x="94234" y="3564"/>
                  </a:lnTo>
                  <a:lnTo>
                    <a:pt x="93749" y="3361"/>
                  </a:lnTo>
                  <a:lnTo>
                    <a:pt x="93249" y="3157"/>
                  </a:lnTo>
                  <a:lnTo>
                    <a:pt x="92718" y="2970"/>
                  </a:lnTo>
                  <a:lnTo>
                    <a:pt x="92171" y="2798"/>
                  </a:lnTo>
                  <a:lnTo>
                    <a:pt x="91593" y="2626"/>
                  </a:lnTo>
                  <a:lnTo>
                    <a:pt x="90983" y="2454"/>
                  </a:lnTo>
                  <a:lnTo>
                    <a:pt x="90358" y="2298"/>
                  </a:lnTo>
                  <a:lnTo>
                    <a:pt x="89702" y="2142"/>
                  </a:lnTo>
                  <a:lnTo>
                    <a:pt x="89030" y="2001"/>
                  </a:lnTo>
                  <a:lnTo>
                    <a:pt x="88342" y="1860"/>
                  </a:lnTo>
                  <a:lnTo>
                    <a:pt x="87623" y="1720"/>
                  </a:lnTo>
                  <a:lnTo>
                    <a:pt x="86889" y="1595"/>
                  </a:lnTo>
                  <a:lnTo>
                    <a:pt x="85342" y="1360"/>
                  </a:lnTo>
                  <a:lnTo>
                    <a:pt x="83717" y="1157"/>
                  </a:lnTo>
                  <a:lnTo>
                    <a:pt x="82013" y="970"/>
                  </a:lnTo>
                  <a:lnTo>
                    <a:pt x="80232" y="798"/>
                  </a:lnTo>
                  <a:lnTo>
                    <a:pt x="78388" y="657"/>
                  </a:lnTo>
                  <a:lnTo>
                    <a:pt x="76465" y="532"/>
                  </a:lnTo>
                  <a:lnTo>
                    <a:pt x="74465" y="423"/>
                  </a:lnTo>
                  <a:lnTo>
                    <a:pt x="72418" y="329"/>
                  </a:lnTo>
                  <a:lnTo>
                    <a:pt x="70308" y="251"/>
                  </a:lnTo>
                  <a:lnTo>
                    <a:pt x="68136" y="173"/>
                  </a:lnTo>
                  <a:lnTo>
                    <a:pt x="65901" y="126"/>
                  </a:lnTo>
                  <a:lnTo>
                    <a:pt x="63620" y="79"/>
                  </a:lnTo>
                  <a:lnTo>
                    <a:pt x="61291" y="48"/>
                  </a:lnTo>
                  <a:lnTo>
                    <a:pt x="58931" y="32"/>
                  </a:lnTo>
                  <a:lnTo>
                    <a:pt x="5405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7"/>
            <p:cNvSpPr/>
            <p:nvPr/>
          </p:nvSpPr>
          <p:spPr>
            <a:xfrm>
              <a:off x="2494150" y="5074450"/>
              <a:ext cx="2451975" cy="402425"/>
            </a:xfrm>
            <a:custGeom>
              <a:avLst/>
              <a:gdLst/>
              <a:ahLst/>
              <a:cxnLst/>
              <a:rect l="l" t="t" r="r" b="b"/>
              <a:pathLst>
                <a:path w="98079" h="16097" fill="none" extrusionOk="0">
                  <a:moveTo>
                    <a:pt x="49039" y="1"/>
                  </a:moveTo>
                  <a:lnTo>
                    <a:pt x="49039" y="1"/>
                  </a:lnTo>
                  <a:lnTo>
                    <a:pt x="44023" y="1"/>
                  </a:lnTo>
                  <a:lnTo>
                    <a:pt x="39163" y="32"/>
                  </a:lnTo>
                  <a:lnTo>
                    <a:pt x="36787" y="48"/>
                  </a:lnTo>
                  <a:lnTo>
                    <a:pt x="34459" y="79"/>
                  </a:lnTo>
                  <a:lnTo>
                    <a:pt x="32177" y="126"/>
                  </a:lnTo>
                  <a:lnTo>
                    <a:pt x="29958" y="188"/>
                  </a:lnTo>
                  <a:lnTo>
                    <a:pt x="27786" y="251"/>
                  </a:lnTo>
                  <a:lnTo>
                    <a:pt x="25660" y="329"/>
                  </a:lnTo>
                  <a:lnTo>
                    <a:pt x="23613" y="423"/>
                  </a:lnTo>
                  <a:lnTo>
                    <a:pt x="21629" y="532"/>
                  </a:lnTo>
                  <a:lnTo>
                    <a:pt x="19706" y="673"/>
                  </a:lnTo>
                  <a:lnTo>
                    <a:pt x="17847" y="813"/>
                  </a:lnTo>
                  <a:lnTo>
                    <a:pt x="16065" y="985"/>
                  </a:lnTo>
                  <a:lnTo>
                    <a:pt x="14362" y="1173"/>
                  </a:lnTo>
                  <a:lnTo>
                    <a:pt x="12736" y="1376"/>
                  </a:lnTo>
                  <a:lnTo>
                    <a:pt x="11205" y="1610"/>
                  </a:lnTo>
                  <a:lnTo>
                    <a:pt x="10455" y="1751"/>
                  </a:lnTo>
                  <a:lnTo>
                    <a:pt x="9736" y="1876"/>
                  </a:lnTo>
                  <a:lnTo>
                    <a:pt x="9048" y="2017"/>
                  </a:lnTo>
                  <a:lnTo>
                    <a:pt x="8376" y="2157"/>
                  </a:lnTo>
                  <a:lnTo>
                    <a:pt x="7720" y="2313"/>
                  </a:lnTo>
                  <a:lnTo>
                    <a:pt x="7095" y="2470"/>
                  </a:lnTo>
                  <a:lnTo>
                    <a:pt x="6501" y="2642"/>
                  </a:lnTo>
                  <a:lnTo>
                    <a:pt x="5923" y="2814"/>
                  </a:lnTo>
                  <a:lnTo>
                    <a:pt x="5360" y="3001"/>
                  </a:lnTo>
                  <a:lnTo>
                    <a:pt x="4829" y="3189"/>
                  </a:lnTo>
                  <a:lnTo>
                    <a:pt x="4329" y="3376"/>
                  </a:lnTo>
                  <a:lnTo>
                    <a:pt x="3860" y="3579"/>
                  </a:lnTo>
                  <a:lnTo>
                    <a:pt x="3407" y="3798"/>
                  </a:lnTo>
                  <a:lnTo>
                    <a:pt x="2969" y="4017"/>
                  </a:lnTo>
                  <a:lnTo>
                    <a:pt x="2579" y="4251"/>
                  </a:lnTo>
                  <a:lnTo>
                    <a:pt x="2204" y="4486"/>
                  </a:lnTo>
                  <a:lnTo>
                    <a:pt x="1860" y="4736"/>
                  </a:lnTo>
                  <a:lnTo>
                    <a:pt x="1547" y="4986"/>
                  </a:lnTo>
                  <a:lnTo>
                    <a:pt x="1250" y="5251"/>
                  </a:lnTo>
                  <a:lnTo>
                    <a:pt x="1000" y="5517"/>
                  </a:lnTo>
                  <a:lnTo>
                    <a:pt x="766" y="5798"/>
                  </a:lnTo>
                  <a:lnTo>
                    <a:pt x="563" y="6095"/>
                  </a:lnTo>
                  <a:lnTo>
                    <a:pt x="391" y="6392"/>
                  </a:lnTo>
                  <a:lnTo>
                    <a:pt x="250" y="6705"/>
                  </a:lnTo>
                  <a:lnTo>
                    <a:pt x="141" y="7017"/>
                  </a:lnTo>
                  <a:lnTo>
                    <a:pt x="63" y="7361"/>
                  </a:lnTo>
                  <a:lnTo>
                    <a:pt x="16" y="7689"/>
                  </a:lnTo>
                  <a:lnTo>
                    <a:pt x="0" y="8049"/>
                  </a:lnTo>
                  <a:lnTo>
                    <a:pt x="0" y="8049"/>
                  </a:lnTo>
                  <a:lnTo>
                    <a:pt x="16" y="8377"/>
                  </a:lnTo>
                  <a:lnTo>
                    <a:pt x="63" y="8690"/>
                  </a:lnTo>
                  <a:lnTo>
                    <a:pt x="141" y="9002"/>
                  </a:lnTo>
                  <a:lnTo>
                    <a:pt x="250" y="9299"/>
                  </a:lnTo>
                  <a:lnTo>
                    <a:pt x="391" y="9596"/>
                  </a:lnTo>
                  <a:lnTo>
                    <a:pt x="563" y="9893"/>
                  </a:lnTo>
                  <a:lnTo>
                    <a:pt x="766" y="10159"/>
                  </a:lnTo>
                  <a:lnTo>
                    <a:pt x="1000" y="10424"/>
                  </a:lnTo>
                  <a:lnTo>
                    <a:pt x="1250" y="10690"/>
                  </a:lnTo>
                  <a:lnTo>
                    <a:pt x="1547" y="10940"/>
                  </a:lnTo>
                  <a:lnTo>
                    <a:pt x="1860" y="11190"/>
                  </a:lnTo>
                  <a:lnTo>
                    <a:pt x="2204" y="11424"/>
                  </a:lnTo>
                  <a:lnTo>
                    <a:pt x="2579" y="11659"/>
                  </a:lnTo>
                  <a:lnTo>
                    <a:pt x="2969" y="11878"/>
                  </a:lnTo>
                  <a:lnTo>
                    <a:pt x="3407" y="12096"/>
                  </a:lnTo>
                  <a:lnTo>
                    <a:pt x="3860" y="12300"/>
                  </a:lnTo>
                  <a:lnTo>
                    <a:pt x="4329" y="12503"/>
                  </a:lnTo>
                  <a:lnTo>
                    <a:pt x="4829" y="12690"/>
                  </a:lnTo>
                  <a:lnTo>
                    <a:pt x="5360" y="12878"/>
                  </a:lnTo>
                  <a:lnTo>
                    <a:pt x="5923" y="13065"/>
                  </a:lnTo>
                  <a:lnTo>
                    <a:pt x="6501" y="13237"/>
                  </a:lnTo>
                  <a:lnTo>
                    <a:pt x="7095" y="13393"/>
                  </a:lnTo>
                  <a:lnTo>
                    <a:pt x="7720" y="13565"/>
                  </a:lnTo>
                  <a:lnTo>
                    <a:pt x="8376" y="13722"/>
                  </a:lnTo>
                  <a:lnTo>
                    <a:pt x="9048" y="13862"/>
                  </a:lnTo>
                  <a:lnTo>
                    <a:pt x="9736" y="14003"/>
                  </a:lnTo>
                  <a:lnTo>
                    <a:pt x="10455" y="14144"/>
                  </a:lnTo>
                  <a:lnTo>
                    <a:pt x="11205" y="14269"/>
                  </a:lnTo>
                  <a:lnTo>
                    <a:pt x="12736" y="14519"/>
                  </a:lnTo>
                  <a:lnTo>
                    <a:pt x="14362" y="14737"/>
                  </a:lnTo>
                  <a:lnTo>
                    <a:pt x="16065" y="14941"/>
                  </a:lnTo>
                  <a:lnTo>
                    <a:pt x="17847" y="15112"/>
                  </a:lnTo>
                  <a:lnTo>
                    <a:pt x="19706" y="15284"/>
                  </a:lnTo>
                  <a:lnTo>
                    <a:pt x="21629" y="15425"/>
                  </a:lnTo>
                  <a:lnTo>
                    <a:pt x="23613" y="15550"/>
                  </a:lnTo>
                  <a:lnTo>
                    <a:pt x="25660" y="15659"/>
                  </a:lnTo>
                  <a:lnTo>
                    <a:pt x="27786" y="15753"/>
                  </a:lnTo>
                  <a:lnTo>
                    <a:pt x="29958" y="15831"/>
                  </a:lnTo>
                  <a:lnTo>
                    <a:pt x="32177" y="15909"/>
                  </a:lnTo>
                  <a:lnTo>
                    <a:pt x="34459" y="15956"/>
                  </a:lnTo>
                  <a:lnTo>
                    <a:pt x="36787" y="16003"/>
                  </a:lnTo>
                  <a:lnTo>
                    <a:pt x="39163" y="16050"/>
                  </a:lnTo>
                  <a:lnTo>
                    <a:pt x="44023" y="16081"/>
                  </a:lnTo>
                  <a:lnTo>
                    <a:pt x="49039" y="16097"/>
                  </a:lnTo>
                  <a:lnTo>
                    <a:pt x="49039" y="16097"/>
                  </a:lnTo>
                  <a:lnTo>
                    <a:pt x="54056" y="16097"/>
                  </a:lnTo>
                  <a:lnTo>
                    <a:pt x="58931" y="16066"/>
                  </a:lnTo>
                  <a:lnTo>
                    <a:pt x="61291" y="16034"/>
                  </a:lnTo>
                  <a:lnTo>
                    <a:pt x="63620" y="16003"/>
                  </a:lnTo>
                  <a:lnTo>
                    <a:pt x="65901" y="15956"/>
                  </a:lnTo>
                  <a:lnTo>
                    <a:pt x="68136" y="15909"/>
                  </a:lnTo>
                  <a:lnTo>
                    <a:pt x="70308" y="15831"/>
                  </a:lnTo>
                  <a:lnTo>
                    <a:pt x="72418" y="15753"/>
                  </a:lnTo>
                  <a:lnTo>
                    <a:pt x="74465" y="15659"/>
                  </a:lnTo>
                  <a:lnTo>
                    <a:pt x="76465" y="15550"/>
                  </a:lnTo>
                  <a:lnTo>
                    <a:pt x="78388" y="15425"/>
                  </a:lnTo>
                  <a:lnTo>
                    <a:pt x="80232" y="15269"/>
                  </a:lnTo>
                  <a:lnTo>
                    <a:pt x="82013" y="15097"/>
                  </a:lnTo>
                  <a:lnTo>
                    <a:pt x="83717" y="14909"/>
                  </a:lnTo>
                  <a:lnTo>
                    <a:pt x="85342" y="14706"/>
                  </a:lnTo>
                  <a:lnTo>
                    <a:pt x="86889" y="14472"/>
                  </a:lnTo>
                  <a:lnTo>
                    <a:pt x="87623" y="14347"/>
                  </a:lnTo>
                  <a:lnTo>
                    <a:pt x="88342" y="14206"/>
                  </a:lnTo>
                  <a:lnTo>
                    <a:pt x="89030" y="14065"/>
                  </a:lnTo>
                  <a:lnTo>
                    <a:pt x="89702" y="13925"/>
                  </a:lnTo>
                  <a:lnTo>
                    <a:pt x="90358" y="13769"/>
                  </a:lnTo>
                  <a:lnTo>
                    <a:pt x="90983" y="13612"/>
                  </a:lnTo>
                  <a:lnTo>
                    <a:pt x="91593" y="13440"/>
                  </a:lnTo>
                  <a:lnTo>
                    <a:pt x="92171" y="13268"/>
                  </a:lnTo>
                  <a:lnTo>
                    <a:pt x="92718" y="13097"/>
                  </a:lnTo>
                  <a:lnTo>
                    <a:pt x="93249" y="12893"/>
                  </a:lnTo>
                  <a:lnTo>
                    <a:pt x="93749" y="12706"/>
                  </a:lnTo>
                  <a:lnTo>
                    <a:pt x="94234" y="12503"/>
                  </a:lnTo>
                  <a:lnTo>
                    <a:pt x="94687" y="12284"/>
                  </a:lnTo>
                  <a:lnTo>
                    <a:pt x="95109" y="12065"/>
                  </a:lnTo>
                  <a:lnTo>
                    <a:pt x="95500" y="11846"/>
                  </a:lnTo>
                  <a:lnTo>
                    <a:pt x="95875" y="11596"/>
                  </a:lnTo>
                  <a:lnTo>
                    <a:pt x="96219" y="11362"/>
                  </a:lnTo>
                  <a:lnTo>
                    <a:pt x="96547" y="11096"/>
                  </a:lnTo>
                  <a:lnTo>
                    <a:pt x="96828" y="10846"/>
                  </a:lnTo>
                  <a:lnTo>
                    <a:pt x="97094" y="10565"/>
                  </a:lnTo>
                  <a:lnTo>
                    <a:pt x="97313" y="10284"/>
                  </a:lnTo>
                  <a:lnTo>
                    <a:pt x="97516" y="10002"/>
                  </a:lnTo>
                  <a:lnTo>
                    <a:pt x="97688" y="9690"/>
                  </a:lnTo>
                  <a:lnTo>
                    <a:pt x="97828" y="9377"/>
                  </a:lnTo>
                  <a:lnTo>
                    <a:pt x="97938" y="9065"/>
                  </a:lnTo>
                  <a:lnTo>
                    <a:pt x="98016" y="8736"/>
                  </a:lnTo>
                  <a:lnTo>
                    <a:pt x="98063" y="8393"/>
                  </a:lnTo>
                  <a:lnTo>
                    <a:pt x="98078" y="8049"/>
                  </a:lnTo>
                  <a:lnTo>
                    <a:pt x="98078" y="8049"/>
                  </a:lnTo>
                  <a:lnTo>
                    <a:pt x="98063" y="7689"/>
                  </a:lnTo>
                  <a:lnTo>
                    <a:pt x="98016" y="7346"/>
                  </a:lnTo>
                  <a:lnTo>
                    <a:pt x="97938" y="7017"/>
                  </a:lnTo>
                  <a:lnTo>
                    <a:pt x="97828" y="6689"/>
                  </a:lnTo>
                  <a:lnTo>
                    <a:pt x="97688" y="6377"/>
                  </a:lnTo>
                  <a:lnTo>
                    <a:pt x="97516" y="6080"/>
                  </a:lnTo>
                  <a:lnTo>
                    <a:pt x="97313" y="5783"/>
                  </a:lnTo>
                  <a:lnTo>
                    <a:pt x="97094" y="5502"/>
                  </a:lnTo>
                  <a:lnTo>
                    <a:pt x="96828" y="5236"/>
                  </a:lnTo>
                  <a:lnTo>
                    <a:pt x="96547" y="4970"/>
                  </a:lnTo>
                  <a:lnTo>
                    <a:pt x="96219" y="4720"/>
                  </a:lnTo>
                  <a:lnTo>
                    <a:pt x="95875" y="4470"/>
                  </a:lnTo>
                  <a:lnTo>
                    <a:pt x="95500" y="4236"/>
                  </a:lnTo>
                  <a:lnTo>
                    <a:pt x="95109" y="4001"/>
                  </a:lnTo>
                  <a:lnTo>
                    <a:pt x="94687" y="3782"/>
                  </a:lnTo>
                  <a:lnTo>
                    <a:pt x="94234" y="3564"/>
                  </a:lnTo>
                  <a:lnTo>
                    <a:pt x="93749" y="3361"/>
                  </a:lnTo>
                  <a:lnTo>
                    <a:pt x="93249" y="3157"/>
                  </a:lnTo>
                  <a:lnTo>
                    <a:pt x="92718" y="2970"/>
                  </a:lnTo>
                  <a:lnTo>
                    <a:pt x="92171" y="2798"/>
                  </a:lnTo>
                  <a:lnTo>
                    <a:pt x="91593" y="2626"/>
                  </a:lnTo>
                  <a:lnTo>
                    <a:pt x="90983" y="2454"/>
                  </a:lnTo>
                  <a:lnTo>
                    <a:pt x="90358" y="2298"/>
                  </a:lnTo>
                  <a:lnTo>
                    <a:pt x="89702" y="2142"/>
                  </a:lnTo>
                  <a:lnTo>
                    <a:pt x="89030" y="2001"/>
                  </a:lnTo>
                  <a:lnTo>
                    <a:pt x="88342" y="1860"/>
                  </a:lnTo>
                  <a:lnTo>
                    <a:pt x="87623" y="1720"/>
                  </a:lnTo>
                  <a:lnTo>
                    <a:pt x="86889" y="1595"/>
                  </a:lnTo>
                  <a:lnTo>
                    <a:pt x="85342" y="1360"/>
                  </a:lnTo>
                  <a:lnTo>
                    <a:pt x="83717" y="1157"/>
                  </a:lnTo>
                  <a:lnTo>
                    <a:pt x="82013" y="970"/>
                  </a:lnTo>
                  <a:lnTo>
                    <a:pt x="80232" y="798"/>
                  </a:lnTo>
                  <a:lnTo>
                    <a:pt x="78388" y="657"/>
                  </a:lnTo>
                  <a:lnTo>
                    <a:pt x="76465" y="532"/>
                  </a:lnTo>
                  <a:lnTo>
                    <a:pt x="74465" y="423"/>
                  </a:lnTo>
                  <a:lnTo>
                    <a:pt x="72418" y="329"/>
                  </a:lnTo>
                  <a:lnTo>
                    <a:pt x="70308" y="251"/>
                  </a:lnTo>
                  <a:lnTo>
                    <a:pt x="68136" y="173"/>
                  </a:lnTo>
                  <a:lnTo>
                    <a:pt x="65901" y="126"/>
                  </a:lnTo>
                  <a:lnTo>
                    <a:pt x="63620" y="79"/>
                  </a:lnTo>
                  <a:lnTo>
                    <a:pt x="61291" y="48"/>
                  </a:lnTo>
                  <a:lnTo>
                    <a:pt x="58931" y="32"/>
                  </a:lnTo>
                  <a:lnTo>
                    <a:pt x="54056" y="1"/>
                  </a:lnTo>
                  <a:lnTo>
                    <a:pt x="490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7"/>
            <p:cNvSpPr/>
            <p:nvPr/>
          </p:nvSpPr>
          <p:spPr>
            <a:xfrm>
              <a:off x="2887950" y="1936825"/>
              <a:ext cx="1744050" cy="3352925"/>
            </a:xfrm>
            <a:custGeom>
              <a:avLst/>
              <a:gdLst/>
              <a:ahLst/>
              <a:cxnLst/>
              <a:rect l="l" t="t" r="r" b="b"/>
              <a:pathLst>
                <a:path w="69762" h="134117" extrusionOk="0">
                  <a:moveTo>
                    <a:pt x="7861" y="1"/>
                  </a:moveTo>
                  <a:lnTo>
                    <a:pt x="7439" y="32"/>
                  </a:lnTo>
                  <a:lnTo>
                    <a:pt x="7017" y="94"/>
                  </a:lnTo>
                  <a:lnTo>
                    <a:pt x="6611" y="157"/>
                  </a:lnTo>
                  <a:lnTo>
                    <a:pt x="6220" y="251"/>
                  </a:lnTo>
                  <a:lnTo>
                    <a:pt x="5814" y="376"/>
                  </a:lnTo>
                  <a:lnTo>
                    <a:pt x="5439" y="501"/>
                  </a:lnTo>
                  <a:lnTo>
                    <a:pt x="5064" y="641"/>
                  </a:lnTo>
                  <a:lnTo>
                    <a:pt x="4689" y="813"/>
                  </a:lnTo>
                  <a:lnTo>
                    <a:pt x="4329" y="1001"/>
                  </a:lnTo>
                  <a:lnTo>
                    <a:pt x="3986" y="1204"/>
                  </a:lnTo>
                  <a:lnTo>
                    <a:pt x="3657" y="1407"/>
                  </a:lnTo>
                  <a:lnTo>
                    <a:pt x="3329" y="1642"/>
                  </a:lnTo>
                  <a:lnTo>
                    <a:pt x="3017" y="1892"/>
                  </a:lnTo>
                  <a:lnTo>
                    <a:pt x="2704" y="2157"/>
                  </a:lnTo>
                  <a:lnTo>
                    <a:pt x="2423" y="2423"/>
                  </a:lnTo>
                  <a:lnTo>
                    <a:pt x="2142" y="2720"/>
                  </a:lnTo>
                  <a:lnTo>
                    <a:pt x="1892" y="3017"/>
                  </a:lnTo>
                  <a:lnTo>
                    <a:pt x="1641" y="3329"/>
                  </a:lnTo>
                  <a:lnTo>
                    <a:pt x="1407" y="3658"/>
                  </a:lnTo>
                  <a:lnTo>
                    <a:pt x="1188" y="3986"/>
                  </a:lnTo>
                  <a:lnTo>
                    <a:pt x="1001" y="4329"/>
                  </a:lnTo>
                  <a:lnTo>
                    <a:pt x="813" y="4689"/>
                  </a:lnTo>
                  <a:lnTo>
                    <a:pt x="641" y="5064"/>
                  </a:lnTo>
                  <a:lnTo>
                    <a:pt x="501" y="5439"/>
                  </a:lnTo>
                  <a:lnTo>
                    <a:pt x="360" y="5830"/>
                  </a:lnTo>
                  <a:lnTo>
                    <a:pt x="251" y="6220"/>
                  </a:lnTo>
                  <a:lnTo>
                    <a:pt x="157" y="6611"/>
                  </a:lnTo>
                  <a:lnTo>
                    <a:pt x="94" y="7033"/>
                  </a:lnTo>
                  <a:lnTo>
                    <a:pt x="32" y="7439"/>
                  </a:lnTo>
                  <a:lnTo>
                    <a:pt x="1" y="7861"/>
                  </a:lnTo>
                  <a:lnTo>
                    <a:pt x="1" y="8283"/>
                  </a:lnTo>
                  <a:lnTo>
                    <a:pt x="1" y="125818"/>
                  </a:lnTo>
                  <a:lnTo>
                    <a:pt x="1" y="126240"/>
                  </a:lnTo>
                  <a:lnTo>
                    <a:pt x="32" y="126662"/>
                  </a:lnTo>
                  <a:lnTo>
                    <a:pt x="94" y="127084"/>
                  </a:lnTo>
                  <a:lnTo>
                    <a:pt x="157" y="127490"/>
                  </a:lnTo>
                  <a:lnTo>
                    <a:pt x="251" y="127897"/>
                  </a:lnTo>
                  <a:lnTo>
                    <a:pt x="360" y="128287"/>
                  </a:lnTo>
                  <a:lnTo>
                    <a:pt x="501" y="128678"/>
                  </a:lnTo>
                  <a:lnTo>
                    <a:pt x="641" y="129053"/>
                  </a:lnTo>
                  <a:lnTo>
                    <a:pt x="813" y="129413"/>
                  </a:lnTo>
                  <a:lnTo>
                    <a:pt x="1001" y="129772"/>
                  </a:lnTo>
                  <a:lnTo>
                    <a:pt x="1188" y="130116"/>
                  </a:lnTo>
                  <a:lnTo>
                    <a:pt x="1407" y="130460"/>
                  </a:lnTo>
                  <a:lnTo>
                    <a:pt x="1641" y="130788"/>
                  </a:lnTo>
                  <a:lnTo>
                    <a:pt x="1892" y="131100"/>
                  </a:lnTo>
                  <a:lnTo>
                    <a:pt x="2142" y="131397"/>
                  </a:lnTo>
                  <a:lnTo>
                    <a:pt x="2423" y="131679"/>
                  </a:lnTo>
                  <a:lnTo>
                    <a:pt x="2704" y="131960"/>
                  </a:lnTo>
                  <a:lnTo>
                    <a:pt x="3017" y="132225"/>
                  </a:lnTo>
                  <a:lnTo>
                    <a:pt x="3329" y="132460"/>
                  </a:lnTo>
                  <a:lnTo>
                    <a:pt x="3657" y="132694"/>
                  </a:lnTo>
                  <a:lnTo>
                    <a:pt x="3986" y="132913"/>
                  </a:lnTo>
                  <a:lnTo>
                    <a:pt x="4329" y="133116"/>
                  </a:lnTo>
                  <a:lnTo>
                    <a:pt x="4689" y="133304"/>
                  </a:lnTo>
                  <a:lnTo>
                    <a:pt x="5064" y="133460"/>
                  </a:lnTo>
                  <a:lnTo>
                    <a:pt x="5439" y="133616"/>
                  </a:lnTo>
                  <a:lnTo>
                    <a:pt x="5814" y="133741"/>
                  </a:lnTo>
                  <a:lnTo>
                    <a:pt x="6220" y="133851"/>
                  </a:lnTo>
                  <a:lnTo>
                    <a:pt x="6611" y="133945"/>
                  </a:lnTo>
                  <a:lnTo>
                    <a:pt x="7017" y="134023"/>
                  </a:lnTo>
                  <a:lnTo>
                    <a:pt x="7439" y="134070"/>
                  </a:lnTo>
                  <a:lnTo>
                    <a:pt x="7861" y="134101"/>
                  </a:lnTo>
                  <a:lnTo>
                    <a:pt x="8283" y="134116"/>
                  </a:lnTo>
                  <a:lnTo>
                    <a:pt x="61479" y="134116"/>
                  </a:lnTo>
                  <a:lnTo>
                    <a:pt x="61901" y="134101"/>
                  </a:lnTo>
                  <a:lnTo>
                    <a:pt x="62323" y="134070"/>
                  </a:lnTo>
                  <a:lnTo>
                    <a:pt x="62729" y="134023"/>
                  </a:lnTo>
                  <a:lnTo>
                    <a:pt x="63151" y="133945"/>
                  </a:lnTo>
                  <a:lnTo>
                    <a:pt x="63542" y="133851"/>
                  </a:lnTo>
                  <a:lnTo>
                    <a:pt x="63933" y="133741"/>
                  </a:lnTo>
                  <a:lnTo>
                    <a:pt x="64323" y="133616"/>
                  </a:lnTo>
                  <a:lnTo>
                    <a:pt x="64698" y="133460"/>
                  </a:lnTo>
                  <a:lnTo>
                    <a:pt x="65074" y="133304"/>
                  </a:lnTo>
                  <a:lnTo>
                    <a:pt x="65433" y="133116"/>
                  </a:lnTo>
                  <a:lnTo>
                    <a:pt x="65777" y="132913"/>
                  </a:lnTo>
                  <a:lnTo>
                    <a:pt x="66105" y="132694"/>
                  </a:lnTo>
                  <a:lnTo>
                    <a:pt x="66433" y="132460"/>
                  </a:lnTo>
                  <a:lnTo>
                    <a:pt x="66746" y="132225"/>
                  </a:lnTo>
                  <a:lnTo>
                    <a:pt x="67043" y="131960"/>
                  </a:lnTo>
                  <a:lnTo>
                    <a:pt x="67340" y="131679"/>
                  </a:lnTo>
                  <a:lnTo>
                    <a:pt x="67605" y="131397"/>
                  </a:lnTo>
                  <a:lnTo>
                    <a:pt x="67871" y="131100"/>
                  </a:lnTo>
                  <a:lnTo>
                    <a:pt x="68121" y="130788"/>
                  </a:lnTo>
                  <a:lnTo>
                    <a:pt x="68355" y="130460"/>
                  </a:lnTo>
                  <a:lnTo>
                    <a:pt x="68574" y="130116"/>
                  </a:lnTo>
                  <a:lnTo>
                    <a:pt x="68762" y="129772"/>
                  </a:lnTo>
                  <a:lnTo>
                    <a:pt x="68949" y="129413"/>
                  </a:lnTo>
                  <a:lnTo>
                    <a:pt x="69121" y="129053"/>
                  </a:lnTo>
                  <a:lnTo>
                    <a:pt x="69262" y="128678"/>
                  </a:lnTo>
                  <a:lnTo>
                    <a:pt x="69387" y="128287"/>
                  </a:lnTo>
                  <a:lnTo>
                    <a:pt x="69512" y="127897"/>
                  </a:lnTo>
                  <a:lnTo>
                    <a:pt x="69606" y="127490"/>
                  </a:lnTo>
                  <a:lnTo>
                    <a:pt x="69668" y="127084"/>
                  </a:lnTo>
                  <a:lnTo>
                    <a:pt x="69731" y="126662"/>
                  </a:lnTo>
                  <a:lnTo>
                    <a:pt x="69762" y="126240"/>
                  </a:lnTo>
                  <a:lnTo>
                    <a:pt x="69762" y="125818"/>
                  </a:lnTo>
                  <a:lnTo>
                    <a:pt x="69762" y="8283"/>
                  </a:lnTo>
                  <a:lnTo>
                    <a:pt x="69762" y="7861"/>
                  </a:lnTo>
                  <a:lnTo>
                    <a:pt x="69731" y="7439"/>
                  </a:lnTo>
                  <a:lnTo>
                    <a:pt x="69668" y="7033"/>
                  </a:lnTo>
                  <a:lnTo>
                    <a:pt x="69606" y="6611"/>
                  </a:lnTo>
                  <a:lnTo>
                    <a:pt x="69512" y="6220"/>
                  </a:lnTo>
                  <a:lnTo>
                    <a:pt x="69387" y="5830"/>
                  </a:lnTo>
                  <a:lnTo>
                    <a:pt x="69262" y="5439"/>
                  </a:lnTo>
                  <a:lnTo>
                    <a:pt x="69121" y="5064"/>
                  </a:lnTo>
                  <a:lnTo>
                    <a:pt x="68949" y="4689"/>
                  </a:lnTo>
                  <a:lnTo>
                    <a:pt x="68762" y="4329"/>
                  </a:lnTo>
                  <a:lnTo>
                    <a:pt x="68574" y="3986"/>
                  </a:lnTo>
                  <a:lnTo>
                    <a:pt x="68355" y="3658"/>
                  </a:lnTo>
                  <a:lnTo>
                    <a:pt x="68121" y="3329"/>
                  </a:lnTo>
                  <a:lnTo>
                    <a:pt x="67871" y="3017"/>
                  </a:lnTo>
                  <a:lnTo>
                    <a:pt x="67605" y="2720"/>
                  </a:lnTo>
                  <a:lnTo>
                    <a:pt x="67340" y="2423"/>
                  </a:lnTo>
                  <a:lnTo>
                    <a:pt x="67043" y="2157"/>
                  </a:lnTo>
                  <a:lnTo>
                    <a:pt x="66746" y="1892"/>
                  </a:lnTo>
                  <a:lnTo>
                    <a:pt x="66433" y="1642"/>
                  </a:lnTo>
                  <a:lnTo>
                    <a:pt x="66105" y="1407"/>
                  </a:lnTo>
                  <a:lnTo>
                    <a:pt x="65777" y="1204"/>
                  </a:lnTo>
                  <a:lnTo>
                    <a:pt x="65433" y="1001"/>
                  </a:lnTo>
                  <a:lnTo>
                    <a:pt x="65074" y="813"/>
                  </a:lnTo>
                  <a:lnTo>
                    <a:pt x="64698" y="641"/>
                  </a:lnTo>
                  <a:lnTo>
                    <a:pt x="64323" y="501"/>
                  </a:lnTo>
                  <a:lnTo>
                    <a:pt x="63933" y="376"/>
                  </a:lnTo>
                  <a:lnTo>
                    <a:pt x="63542" y="251"/>
                  </a:lnTo>
                  <a:lnTo>
                    <a:pt x="63151" y="157"/>
                  </a:lnTo>
                  <a:lnTo>
                    <a:pt x="62729" y="94"/>
                  </a:lnTo>
                  <a:lnTo>
                    <a:pt x="62323" y="32"/>
                  </a:lnTo>
                  <a:lnTo>
                    <a:pt x="619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7"/>
            <p:cNvSpPr/>
            <p:nvPr/>
          </p:nvSpPr>
          <p:spPr>
            <a:xfrm>
              <a:off x="3010625" y="2269700"/>
              <a:ext cx="1498700" cy="2686800"/>
            </a:xfrm>
            <a:custGeom>
              <a:avLst/>
              <a:gdLst/>
              <a:ahLst/>
              <a:cxnLst/>
              <a:rect l="l" t="t" r="r" b="b"/>
              <a:pathLst>
                <a:path w="59948" h="107472" extrusionOk="0">
                  <a:moveTo>
                    <a:pt x="1" y="0"/>
                  </a:moveTo>
                  <a:lnTo>
                    <a:pt x="1" y="107471"/>
                  </a:lnTo>
                  <a:lnTo>
                    <a:pt x="59948" y="107471"/>
                  </a:lnTo>
                  <a:lnTo>
                    <a:pt x="599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7"/>
            <p:cNvSpPr/>
            <p:nvPr/>
          </p:nvSpPr>
          <p:spPr>
            <a:xfrm>
              <a:off x="3659950" y="5027950"/>
              <a:ext cx="200050" cy="199675"/>
            </a:xfrm>
            <a:custGeom>
              <a:avLst/>
              <a:gdLst/>
              <a:ahLst/>
              <a:cxnLst/>
              <a:rect l="l" t="t" r="r" b="b"/>
              <a:pathLst>
                <a:path w="8002" h="7987" extrusionOk="0">
                  <a:moveTo>
                    <a:pt x="3798" y="1"/>
                  </a:moveTo>
                  <a:lnTo>
                    <a:pt x="3595" y="17"/>
                  </a:lnTo>
                  <a:lnTo>
                    <a:pt x="3392" y="48"/>
                  </a:lnTo>
                  <a:lnTo>
                    <a:pt x="3189" y="79"/>
                  </a:lnTo>
                  <a:lnTo>
                    <a:pt x="3001" y="126"/>
                  </a:lnTo>
                  <a:lnTo>
                    <a:pt x="2813" y="173"/>
                  </a:lnTo>
                  <a:lnTo>
                    <a:pt x="2626" y="235"/>
                  </a:lnTo>
                  <a:lnTo>
                    <a:pt x="2438" y="313"/>
                  </a:lnTo>
                  <a:lnTo>
                    <a:pt x="2267" y="392"/>
                  </a:lnTo>
                  <a:lnTo>
                    <a:pt x="2095" y="485"/>
                  </a:lnTo>
                  <a:lnTo>
                    <a:pt x="1766" y="689"/>
                  </a:lnTo>
                  <a:lnTo>
                    <a:pt x="1454" y="907"/>
                  </a:lnTo>
                  <a:lnTo>
                    <a:pt x="1173" y="1173"/>
                  </a:lnTo>
                  <a:lnTo>
                    <a:pt x="923" y="1454"/>
                  </a:lnTo>
                  <a:lnTo>
                    <a:pt x="688" y="1767"/>
                  </a:lnTo>
                  <a:lnTo>
                    <a:pt x="485" y="2095"/>
                  </a:lnTo>
                  <a:lnTo>
                    <a:pt x="391" y="2267"/>
                  </a:lnTo>
                  <a:lnTo>
                    <a:pt x="313" y="2439"/>
                  </a:lnTo>
                  <a:lnTo>
                    <a:pt x="251" y="2626"/>
                  </a:lnTo>
                  <a:lnTo>
                    <a:pt x="188" y="2814"/>
                  </a:lnTo>
                  <a:lnTo>
                    <a:pt x="126" y="3001"/>
                  </a:lnTo>
                  <a:lnTo>
                    <a:pt x="79" y="3189"/>
                  </a:lnTo>
                  <a:lnTo>
                    <a:pt x="47" y="3392"/>
                  </a:lnTo>
                  <a:lnTo>
                    <a:pt x="16" y="3580"/>
                  </a:lnTo>
                  <a:lnTo>
                    <a:pt x="1" y="3783"/>
                  </a:lnTo>
                  <a:lnTo>
                    <a:pt x="1" y="4002"/>
                  </a:lnTo>
                  <a:lnTo>
                    <a:pt x="1" y="4205"/>
                  </a:lnTo>
                  <a:lnTo>
                    <a:pt x="16" y="4408"/>
                  </a:lnTo>
                  <a:lnTo>
                    <a:pt x="47" y="4611"/>
                  </a:lnTo>
                  <a:lnTo>
                    <a:pt x="79" y="4799"/>
                  </a:lnTo>
                  <a:lnTo>
                    <a:pt x="126" y="5002"/>
                  </a:lnTo>
                  <a:lnTo>
                    <a:pt x="188" y="5189"/>
                  </a:lnTo>
                  <a:lnTo>
                    <a:pt x="251" y="5377"/>
                  </a:lnTo>
                  <a:lnTo>
                    <a:pt x="313" y="5549"/>
                  </a:lnTo>
                  <a:lnTo>
                    <a:pt x="391" y="5736"/>
                  </a:lnTo>
                  <a:lnTo>
                    <a:pt x="485" y="5908"/>
                  </a:lnTo>
                  <a:lnTo>
                    <a:pt x="688" y="6236"/>
                  </a:lnTo>
                  <a:lnTo>
                    <a:pt x="923" y="6533"/>
                  </a:lnTo>
                  <a:lnTo>
                    <a:pt x="1173" y="6830"/>
                  </a:lnTo>
                  <a:lnTo>
                    <a:pt x="1454" y="7080"/>
                  </a:lnTo>
                  <a:lnTo>
                    <a:pt x="1766" y="7315"/>
                  </a:lnTo>
                  <a:lnTo>
                    <a:pt x="2095" y="7518"/>
                  </a:lnTo>
                  <a:lnTo>
                    <a:pt x="2267" y="7596"/>
                  </a:lnTo>
                  <a:lnTo>
                    <a:pt x="2438" y="7674"/>
                  </a:lnTo>
                  <a:lnTo>
                    <a:pt x="2626" y="7752"/>
                  </a:lnTo>
                  <a:lnTo>
                    <a:pt x="2813" y="7815"/>
                  </a:lnTo>
                  <a:lnTo>
                    <a:pt x="3001" y="7862"/>
                  </a:lnTo>
                  <a:lnTo>
                    <a:pt x="3189" y="7908"/>
                  </a:lnTo>
                  <a:lnTo>
                    <a:pt x="3392" y="7940"/>
                  </a:lnTo>
                  <a:lnTo>
                    <a:pt x="3595" y="7971"/>
                  </a:lnTo>
                  <a:lnTo>
                    <a:pt x="3798" y="7987"/>
                  </a:lnTo>
                  <a:lnTo>
                    <a:pt x="4204" y="7987"/>
                  </a:lnTo>
                  <a:lnTo>
                    <a:pt x="4408" y="7971"/>
                  </a:lnTo>
                  <a:lnTo>
                    <a:pt x="4611" y="7940"/>
                  </a:lnTo>
                  <a:lnTo>
                    <a:pt x="4798" y="7908"/>
                  </a:lnTo>
                  <a:lnTo>
                    <a:pt x="5001" y="7862"/>
                  </a:lnTo>
                  <a:lnTo>
                    <a:pt x="5189" y="7815"/>
                  </a:lnTo>
                  <a:lnTo>
                    <a:pt x="5376" y="7752"/>
                  </a:lnTo>
                  <a:lnTo>
                    <a:pt x="5548" y="7674"/>
                  </a:lnTo>
                  <a:lnTo>
                    <a:pt x="5736" y="7596"/>
                  </a:lnTo>
                  <a:lnTo>
                    <a:pt x="5908" y="7518"/>
                  </a:lnTo>
                  <a:lnTo>
                    <a:pt x="6236" y="7315"/>
                  </a:lnTo>
                  <a:lnTo>
                    <a:pt x="6548" y="7080"/>
                  </a:lnTo>
                  <a:lnTo>
                    <a:pt x="6830" y="6830"/>
                  </a:lnTo>
                  <a:lnTo>
                    <a:pt x="7080" y="6533"/>
                  </a:lnTo>
                  <a:lnTo>
                    <a:pt x="7314" y="6236"/>
                  </a:lnTo>
                  <a:lnTo>
                    <a:pt x="7517" y="5908"/>
                  </a:lnTo>
                  <a:lnTo>
                    <a:pt x="7596" y="5736"/>
                  </a:lnTo>
                  <a:lnTo>
                    <a:pt x="7689" y="5549"/>
                  </a:lnTo>
                  <a:lnTo>
                    <a:pt x="7752" y="5377"/>
                  </a:lnTo>
                  <a:lnTo>
                    <a:pt x="7814" y="5189"/>
                  </a:lnTo>
                  <a:lnTo>
                    <a:pt x="7877" y="5002"/>
                  </a:lnTo>
                  <a:lnTo>
                    <a:pt x="7908" y="4799"/>
                  </a:lnTo>
                  <a:lnTo>
                    <a:pt x="7955" y="4611"/>
                  </a:lnTo>
                  <a:lnTo>
                    <a:pt x="7971" y="4408"/>
                  </a:lnTo>
                  <a:lnTo>
                    <a:pt x="7986" y="4205"/>
                  </a:lnTo>
                  <a:lnTo>
                    <a:pt x="8002" y="4002"/>
                  </a:lnTo>
                  <a:lnTo>
                    <a:pt x="7986" y="3783"/>
                  </a:lnTo>
                  <a:lnTo>
                    <a:pt x="7971" y="3580"/>
                  </a:lnTo>
                  <a:lnTo>
                    <a:pt x="7955" y="3392"/>
                  </a:lnTo>
                  <a:lnTo>
                    <a:pt x="7908" y="3189"/>
                  </a:lnTo>
                  <a:lnTo>
                    <a:pt x="7877" y="3001"/>
                  </a:lnTo>
                  <a:lnTo>
                    <a:pt x="7814" y="2814"/>
                  </a:lnTo>
                  <a:lnTo>
                    <a:pt x="7752" y="2626"/>
                  </a:lnTo>
                  <a:lnTo>
                    <a:pt x="7689" y="2439"/>
                  </a:lnTo>
                  <a:lnTo>
                    <a:pt x="7596" y="2267"/>
                  </a:lnTo>
                  <a:lnTo>
                    <a:pt x="7517" y="2095"/>
                  </a:lnTo>
                  <a:lnTo>
                    <a:pt x="7314" y="1767"/>
                  </a:lnTo>
                  <a:lnTo>
                    <a:pt x="7080" y="1454"/>
                  </a:lnTo>
                  <a:lnTo>
                    <a:pt x="6830" y="1173"/>
                  </a:lnTo>
                  <a:lnTo>
                    <a:pt x="6548" y="907"/>
                  </a:lnTo>
                  <a:lnTo>
                    <a:pt x="6236" y="689"/>
                  </a:lnTo>
                  <a:lnTo>
                    <a:pt x="5908" y="485"/>
                  </a:lnTo>
                  <a:lnTo>
                    <a:pt x="5736" y="392"/>
                  </a:lnTo>
                  <a:lnTo>
                    <a:pt x="5548" y="313"/>
                  </a:lnTo>
                  <a:lnTo>
                    <a:pt x="5376" y="235"/>
                  </a:lnTo>
                  <a:lnTo>
                    <a:pt x="5189" y="173"/>
                  </a:lnTo>
                  <a:lnTo>
                    <a:pt x="5001" y="126"/>
                  </a:lnTo>
                  <a:lnTo>
                    <a:pt x="4798" y="79"/>
                  </a:lnTo>
                  <a:lnTo>
                    <a:pt x="4611" y="48"/>
                  </a:lnTo>
                  <a:lnTo>
                    <a:pt x="4408" y="17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7"/>
            <p:cNvSpPr/>
            <p:nvPr/>
          </p:nvSpPr>
          <p:spPr>
            <a:xfrm>
              <a:off x="3586100" y="2118900"/>
              <a:ext cx="347750" cy="50800"/>
            </a:xfrm>
            <a:custGeom>
              <a:avLst/>
              <a:gdLst/>
              <a:ahLst/>
              <a:cxnLst/>
              <a:rect l="l" t="t" r="r" b="b"/>
              <a:pathLst>
                <a:path w="13910" h="2032" extrusionOk="0">
                  <a:moveTo>
                    <a:pt x="1017" y="0"/>
                  </a:moveTo>
                  <a:lnTo>
                    <a:pt x="907" y="16"/>
                  </a:lnTo>
                  <a:lnTo>
                    <a:pt x="814" y="31"/>
                  </a:lnTo>
                  <a:lnTo>
                    <a:pt x="720" y="47"/>
                  </a:lnTo>
                  <a:lnTo>
                    <a:pt x="626" y="78"/>
                  </a:lnTo>
                  <a:lnTo>
                    <a:pt x="532" y="125"/>
                  </a:lnTo>
                  <a:lnTo>
                    <a:pt x="454" y="172"/>
                  </a:lnTo>
                  <a:lnTo>
                    <a:pt x="298" y="297"/>
                  </a:lnTo>
                  <a:lnTo>
                    <a:pt x="173" y="453"/>
                  </a:lnTo>
                  <a:lnTo>
                    <a:pt x="126" y="531"/>
                  </a:lnTo>
                  <a:lnTo>
                    <a:pt x="79" y="625"/>
                  </a:lnTo>
                  <a:lnTo>
                    <a:pt x="48" y="719"/>
                  </a:lnTo>
                  <a:lnTo>
                    <a:pt x="17" y="813"/>
                  </a:lnTo>
                  <a:lnTo>
                    <a:pt x="1" y="922"/>
                  </a:lnTo>
                  <a:lnTo>
                    <a:pt x="1" y="1016"/>
                  </a:lnTo>
                  <a:lnTo>
                    <a:pt x="1" y="1125"/>
                  </a:lnTo>
                  <a:lnTo>
                    <a:pt x="17" y="1219"/>
                  </a:lnTo>
                  <a:lnTo>
                    <a:pt x="48" y="1328"/>
                  </a:lnTo>
                  <a:lnTo>
                    <a:pt x="79" y="1422"/>
                  </a:lnTo>
                  <a:lnTo>
                    <a:pt x="126" y="1500"/>
                  </a:lnTo>
                  <a:lnTo>
                    <a:pt x="173" y="1594"/>
                  </a:lnTo>
                  <a:lnTo>
                    <a:pt x="298" y="1735"/>
                  </a:lnTo>
                  <a:lnTo>
                    <a:pt x="454" y="1860"/>
                  </a:lnTo>
                  <a:lnTo>
                    <a:pt x="532" y="1922"/>
                  </a:lnTo>
                  <a:lnTo>
                    <a:pt x="626" y="1954"/>
                  </a:lnTo>
                  <a:lnTo>
                    <a:pt x="720" y="2000"/>
                  </a:lnTo>
                  <a:lnTo>
                    <a:pt x="814" y="2016"/>
                  </a:lnTo>
                  <a:lnTo>
                    <a:pt x="907" y="2032"/>
                  </a:lnTo>
                  <a:lnTo>
                    <a:pt x="12987" y="2032"/>
                  </a:lnTo>
                  <a:lnTo>
                    <a:pt x="13097" y="2016"/>
                  </a:lnTo>
                  <a:lnTo>
                    <a:pt x="13191" y="2000"/>
                  </a:lnTo>
                  <a:lnTo>
                    <a:pt x="13284" y="1954"/>
                  </a:lnTo>
                  <a:lnTo>
                    <a:pt x="13378" y="1922"/>
                  </a:lnTo>
                  <a:lnTo>
                    <a:pt x="13456" y="1860"/>
                  </a:lnTo>
                  <a:lnTo>
                    <a:pt x="13613" y="1735"/>
                  </a:lnTo>
                  <a:lnTo>
                    <a:pt x="13738" y="1594"/>
                  </a:lnTo>
                  <a:lnTo>
                    <a:pt x="13784" y="1500"/>
                  </a:lnTo>
                  <a:lnTo>
                    <a:pt x="13831" y="1422"/>
                  </a:lnTo>
                  <a:lnTo>
                    <a:pt x="13863" y="1328"/>
                  </a:lnTo>
                  <a:lnTo>
                    <a:pt x="13894" y="1219"/>
                  </a:lnTo>
                  <a:lnTo>
                    <a:pt x="13909" y="1125"/>
                  </a:lnTo>
                  <a:lnTo>
                    <a:pt x="13909" y="1016"/>
                  </a:lnTo>
                  <a:lnTo>
                    <a:pt x="13909" y="922"/>
                  </a:lnTo>
                  <a:lnTo>
                    <a:pt x="13894" y="813"/>
                  </a:lnTo>
                  <a:lnTo>
                    <a:pt x="13863" y="719"/>
                  </a:lnTo>
                  <a:lnTo>
                    <a:pt x="13831" y="625"/>
                  </a:lnTo>
                  <a:lnTo>
                    <a:pt x="13784" y="531"/>
                  </a:lnTo>
                  <a:lnTo>
                    <a:pt x="13738" y="453"/>
                  </a:lnTo>
                  <a:lnTo>
                    <a:pt x="13613" y="297"/>
                  </a:lnTo>
                  <a:lnTo>
                    <a:pt x="13456" y="172"/>
                  </a:lnTo>
                  <a:lnTo>
                    <a:pt x="13378" y="125"/>
                  </a:lnTo>
                  <a:lnTo>
                    <a:pt x="13284" y="78"/>
                  </a:lnTo>
                  <a:lnTo>
                    <a:pt x="13191" y="47"/>
                  </a:lnTo>
                  <a:lnTo>
                    <a:pt x="13097" y="31"/>
                  </a:lnTo>
                  <a:lnTo>
                    <a:pt x="12987" y="16"/>
                  </a:lnTo>
                  <a:lnTo>
                    <a:pt x="128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7"/>
            <p:cNvSpPr/>
            <p:nvPr/>
          </p:nvSpPr>
          <p:spPr>
            <a:xfrm>
              <a:off x="3480625" y="2118500"/>
              <a:ext cx="52375" cy="51975"/>
            </a:xfrm>
            <a:custGeom>
              <a:avLst/>
              <a:gdLst/>
              <a:ahLst/>
              <a:cxnLst/>
              <a:rect l="l" t="t" r="r" b="b"/>
              <a:pathLst>
                <a:path w="2095" h="2079" extrusionOk="0">
                  <a:moveTo>
                    <a:pt x="938" y="0"/>
                  </a:moveTo>
                  <a:lnTo>
                    <a:pt x="829" y="16"/>
                  </a:lnTo>
                  <a:lnTo>
                    <a:pt x="735" y="47"/>
                  </a:lnTo>
                  <a:lnTo>
                    <a:pt x="641" y="79"/>
                  </a:lnTo>
                  <a:lnTo>
                    <a:pt x="547" y="125"/>
                  </a:lnTo>
                  <a:lnTo>
                    <a:pt x="454" y="172"/>
                  </a:lnTo>
                  <a:lnTo>
                    <a:pt x="376" y="235"/>
                  </a:lnTo>
                  <a:lnTo>
                    <a:pt x="297" y="297"/>
                  </a:lnTo>
                  <a:lnTo>
                    <a:pt x="235" y="376"/>
                  </a:lnTo>
                  <a:lnTo>
                    <a:pt x="172" y="454"/>
                  </a:lnTo>
                  <a:lnTo>
                    <a:pt x="126" y="532"/>
                  </a:lnTo>
                  <a:lnTo>
                    <a:pt x="79" y="626"/>
                  </a:lnTo>
                  <a:lnTo>
                    <a:pt x="47" y="719"/>
                  </a:lnTo>
                  <a:lnTo>
                    <a:pt x="16" y="829"/>
                  </a:lnTo>
                  <a:lnTo>
                    <a:pt x="1" y="922"/>
                  </a:lnTo>
                  <a:lnTo>
                    <a:pt x="1" y="1032"/>
                  </a:lnTo>
                  <a:lnTo>
                    <a:pt x="1" y="1141"/>
                  </a:lnTo>
                  <a:lnTo>
                    <a:pt x="16" y="1251"/>
                  </a:lnTo>
                  <a:lnTo>
                    <a:pt x="47" y="1344"/>
                  </a:lnTo>
                  <a:lnTo>
                    <a:pt x="79" y="1438"/>
                  </a:lnTo>
                  <a:lnTo>
                    <a:pt x="126" y="1532"/>
                  </a:lnTo>
                  <a:lnTo>
                    <a:pt x="172" y="1626"/>
                  </a:lnTo>
                  <a:lnTo>
                    <a:pt x="235" y="1704"/>
                  </a:lnTo>
                  <a:lnTo>
                    <a:pt x="297" y="1782"/>
                  </a:lnTo>
                  <a:lnTo>
                    <a:pt x="376" y="1845"/>
                  </a:lnTo>
                  <a:lnTo>
                    <a:pt x="454" y="1907"/>
                  </a:lnTo>
                  <a:lnTo>
                    <a:pt x="547" y="1954"/>
                  </a:lnTo>
                  <a:lnTo>
                    <a:pt x="641" y="2001"/>
                  </a:lnTo>
                  <a:lnTo>
                    <a:pt x="735" y="2032"/>
                  </a:lnTo>
                  <a:lnTo>
                    <a:pt x="829" y="2063"/>
                  </a:lnTo>
                  <a:lnTo>
                    <a:pt x="938" y="2079"/>
                  </a:lnTo>
                  <a:lnTo>
                    <a:pt x="1157" y="2079"/>
                  </a:lnTo>
                  <a:lnTo>
                    <a:pt x="1251" y="2063"/>
                  </a:lnTo>
                  <a:lnTo>
                    <a:pt x="1360" y="2032"/>
                  </a:lnTo>
                  <a:lnTo>
                    <a:pt x="1454" y="2001"/>
                  </a:lnTo>
                  <a:lnTo>
                    <a:pt x="1548" y="1954"/>
                  </a:lnTo>
                  <a:lnTo>
                    <a:pt x="1626" y="1907"/>
                  </a:lnTo>
                  <a:lnTo>
                    <a:pt x="1704" y="1845"/>
                  </a:lnTo>
                  <a:lnTo>
                    <a:pt x="1782" y="1782"/>
                  </a:lnTo>
                  <a:lnTo>
                    <a:pt x="1845" y="1704"/>
                  </a:lnTo>
                  <a:lnTo>
                    <a:pt x="1907" y="1626"/>
                  </a:lnTo>
                  <a:lnTo>
                    <a:pt x="1954" y="1532"/>
                  </a:lnTo>
                  <a:lnTo>
                    <a:pt x="2001" y="1438"/>
                  </a:lnTo>
                  <a:lnTo>
                    <a:pt x="2048" y="1344"/>
                  </a:lnTo>
                  <a:lnTo>
                    <a:pt x="2063" y="1251"/>
                  </a:lnTo>
                  <a:lnTo>
                    <a:pt x="2079" y="1141"/>
                  </a:lnTo>
                  <a:lnTo>
                    <a:pt x="2095" y="1032"/>
                  </a:lnTo>
                  <a:lnTo>
                    <a:pt x="2079" y="922"/>
                  </a:lnTo>
                  <a:lnTo>
                    <a:pt x="2063" y="829"/>
                  </a:lnTo>
                  <a:lnTo>
                    <a:pt x="2048" y="719"/>
                  </a:lnTo>
                  <a:lnTo>
                    <a:pt x="2001" y="626"/>
                  </a:lnTo>
                  <a:lnTo>
                    <a:pt x="1954" y="532"/>
                  </a:lnTo>
                  <a:lnTo>
                    <a:pt x="1907" y="454"/>
                  </a:lnTo>
                  <a:lnTo>
                    <a:pt x="1845" y="376"/>
                  </a:lnTo>
                  <a:lnTo>
                    <a:pt x="1782" y="297"/>
                  </a:lnTo>
                  <a:lnTo>
                    <a:pt x="1704" y="235"/>
                  </a:lnTo>
                  <a:lnTo>
                    <a:pt x="1626" y="172"/>
                  </a:lnTo>
                  <a:lnTo>
                    <a:pt x="1548" y="125"/>
                  </a:lnTo>
                  <a:lnTo>
                    <a:pt x="1454" y="79"/>
                  </a:lnTo>
                  <a:lnTo>
                    <a:pt x="1360" y="47"/>
                  </a:lnTo>
                  <a:lnTo>
                    <a:pt x="1251" y="16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7"/>
            <p:cNvSpPr/>
            <p:nvPr/>
          </p:nvSpPr>
          <p:spPr>
            <a:xfrm>
              <a:off x="3625950" y="238125"/>
              <a:ext cx="11375" cy="2086675"/>
            </a:xfrm>
            <a:custGeom>
              <a:avLst/>
              <a:gdLst/>
              <a:ahLst/>
              <a:cxnLst/>
              <a:rect l="l" t="t" r="r" b="b"/>
              <a:pathLst>
                <a:path w="455" h="83467" extrusionOk="0">
                  <a:moveTo>
                    <a:pt x="235" y="0"/>
                  </a:moveTo>
                  <a:lnTo>
                    <a:pt x="142" y="16"/>
                  </a:lnTo>
                  <a:lnTo>
                    <a:pt x="63" y="63"/>
                  </a:lnTo>
                  <a:lnTo>
                    <a:pt x="17" y="125"/>
                  </a:lnTo>
                  <a:lnTo>
                    <a:pt x="1" y="219"/>
                  </a:lnTo>
                  <a:lnTo>
                    <a:pt x="1" y="83248"/>
                  </a:lnTo>
                  <a:lnTo>
                    <a:pt x="17" y="83342"/>
                  </a:lnTo>
                  <a:lnTo>
                    <a:pt x="63" y="83404"/>
                  </a:lnTo>
                  <a:lnTo>
                    <a:pt x="142" y="83451"/>
                  </a:lnTo>
                  <a:lnTo>
                    <a:pt x="235" y="83467"/>
                  </a:lnTo>
                  <a:lnTo>
                    <a:pt x="314" y="83451"/>
                  </a:lnTo>
                  <a:lnTo>
                    <a:pt x="392" y="83404"/>
                  </a:lnTo>
                  <a:lnTo>
                    <a:pt x="439" y="83342"/>
                  </a:lnTo>
                  <a:lnTo>
                    <a:pt x="454" y="83248"/>
                  </a:lnTo>
                  <a:lnTo>
                    <a:pt x="454" y="219"/>
                  </a:lnTo>
                  <a:lnTo>
                    <a:pt x="439" y="125"/>
                  </a:lnTo>
                  <a:lnTo>
                    <a:pt x="392" y="63"/>
                  </a:lnTo>
                  <a:lnTo>
                    <a:pt x="314" y="1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7"/>
            <p:cNvSpPr/>
            <p:nvPr/>
          </p:nvSpPr>
          <p:spPr>
            <a:xfrm>
              <a:off x="3148550" y="2926050"/>
              <a:ext cx="1222875" cy="1693675"/>
            </a:xfrm>
            <a:custGeom>
              <a:avLst/>
              <a:gdLst/>
              <a:ahLst/>
              <a:cxnLst/>
              <a:rect l="l" t="t" r="r" b="b"/>
              <a:pathLst>
                <a:path w="48915" h="67747" extrusionOk="0">
                  <a:moveTo>
                    <a:pt x="4407" y="1"/>
                  </a:moveTo>
                  <a:lnTo>
                    <a:pt x="4173" y="16"/>
                  </a:lnTo>
                  <a:lnTo>
                    <a:pt x="3954" y="32"/>
                  </a:lnTo>
                  <a:lnTo>
                    <a:pt x="3735" y="48"/>
                  </a:lnTo>
                  <a:lnTo>
                    <a:pt x="3516" y="94"/>
                  </a:lnTo>
                  <a:lnTo>
                    <a:pt x="3298" y="141"/>
                  </a:lnTo>
                  <a:lnTo>
                    <a:pt x="3094" y="204"/>
                  </a:lnTo>
                  <a:lnTo>
                    <a:pt x="2891" y="266"/>
                  </a:lnTo>
                  <a:lnTo>
                    <a:pt x="2688" y="344"/>
                  </a:lnTo>
                  <a:lnTo>
                    <a:pt x="2501" y="438"/>
                  </a:lnTo>
                  <a:lnTo>
                    <a:pt x="2297" y="532"/>
                  </a:lnTo>
                  <a:lnTo>
                    <a:pt x="2125" y="641"/>
                  </a:lnTo>
                  <a:lnTo>
                    <a:pt x="1938" y="751"/>
                  </a:lnTo>
                  <a:lnTo>
                    <a:pt x="1766" y="876"/>
                  </a:lnTo>
                  <a:lnTo>
                    <a:pt x="1594" y="1016"/>
                  </a:lnTo>
                  <a:lnTo>
                    <a:pt x="1438" y="1141"/>
                  </a:lnTo>
                  <a:lnTo>
                    <a:pt x="1282" y="1298"/>
                  </a:lnTo>
                  <a:lnTo>
                    <a:pt x="1141" y="1454"/>
                  </a:lnTo>
                  <a:lnTo>
                    <a:pt x="1000" y="1610"/>
                  </a:lnTo>
                  <a:lnTo>
                    <a:pt x="875" y="1767"/>
                  </a:lnTo>
                  <a:lnTo>
                    <a:pt x="750" y="1938"/>
                  </a:lnTo>
                  <a:lnTo>
                    <a:pt x="641" y="2126"/>
                  </a:lnTo>
                  <a:lnTo>
                    <a:pt x="531" y="2314"/>
                  </a:lnTo>
                  <a:lnTo>
                    <a:pt x="438" y="2501"/>
                  </a:lnTo>
                  <a:lnTo>
                    <a:pt x="344" y="2689"/>
                  </a:lnTo>
                  <a:lnTo>
                    <a:pt x="266" y="2892"/>
                  </a:lnTo>
                  <a:lnTo>
                    <a:pt x="188" y="3095"/>
                  </a:lnTo>
                  <a:lnTo>
                    <a:pt x="141" y="3314"/>
                  </a:lnTo>
                  <a:lnTo>
                    <a:pt x="94" y="3517"/>
                  </a:lnTo>
                  <a:lnTo>
                    <a:pt x="47" y="3736"/>
                  </a:lnTo>
                  <a:lnTo>
                    <a:pt x="16" y="3954"/>
                  </a:lnTo>
                  <a:lnTo>
                    <a:pt x="0" y="4189"/>
                  </a:lnTo>
                  <a:lnTo>
                    <a:pt x="0" y="4408"/>
                  </a:lnTo>
                  <a:lnTo>
                    <a:pt x="0" y="63339"/>
                  </a:lnTo>
                  <a:lnTo>
                    <a:pt x="0" y="63574"/>
                  </a:lnTo>
                  <a:lnTo>
                    <a:pt x="16" y="63792"/>
                  </a:lnTo>
                  <a:lnTo>
                    <a:pt x="47" y="64011"/>
                  </a:lnTo>
                  <a:lnTo>
                    <a:pt x="94" y="64230"/>
                  </a:lnTo>
                  <a:lnTo>
                    <a:pt x="141" y="64449"/>
                  </a:lnTo>
                  <a:lnTo>
                    <a:pt x="188" y="64652"/>
                  </a:lnTo>
                  <a:lnTo>
                    <a:pt x="266" y="64855"/>
                  </a:lnTo>
                  <a:lnTo>
                    <a:pt x="344" y="65058"/>
                  </a:lnTo>
                  <a:lnTo>
                    <a:pt x="438" y="65261"/>
                  </a:lnTo>
                  <a:lnTo>
                    <a:pt x="531" y="65449"/>
                  </a:lnTo>
                  <a:lnTo>
                    <a:pt x="641" y="65636"/>
                  </a:lnTo>
                  <a:lnTo>
                    <a:pt x="750" y="65808"/>
                  </a:lnTo>
                  <a:lnTo>
                    <a:pt x="875" y="65980"/>
                  </a:lnTo>
                  <a:lnTo>
                    <a:pt x="1000" y="66152"/>
                  </a:lnTo>
                  <a:lnTo>
                    <a:pt x="1141" y="66308"/>
                  </a:lnTo>
                  <a:lnTo>
                    <a:pt x="1282" y="66465"/>
                  </a:lnTo>
                  <a:lnTo>
                    <a:pt x="1438" y="66605"/>
                  </a:lnTo>
                  <a:lnTo>
                    <a:pt x="1594" y="66746"/>
                  </a:lnTo>
                  <a:lnTo>
                    <a:pt x="1766" y="66871"/>
                  </a:lnTo>
                  <a:lnTo>
                    <a:pt x="1938" y="66996"/>
                  </a:lnTo>
                  <a:lnTo>
                    <a:pt x="2125" y="67121"/>
                  </a:lnTo>
                  <a:lnTo>
                    <a:pt x="2297" y="67215"/>
                  </a:lnTo>
                  <a:lnTo>
                    <a:pt x="2501" y="67324"/>
                  </a:lnTo>
                  <a:lnTo>
                    <a:pt x="2688" y="67402"/>
                  </a:lnTo>
                  <a:lnTo>
                    <a:pt x="2891" y="67480"/>
                  </a:lnTo>
                  <a:lnTo>
                    <a:pt x="3094" y="67559"/>
                  </a:lnTo>
                  <a:lnTo>
                    <a:pt x="3298" y="67605"/>
                  </a:lnTo>
                  <a:lnTo>
                    <a:pt x="3516" y="67668"/>
                  </a:lnTo>
                  <a:lnTo>
                    <a:pt x="3735" y="67699"/>
                  </a:lnTo>
                  <a:lnTo>
                    <a:pt x="3954" y="67731"/>
                  </a:lnTo>
                  <a:lnTo>
                    <a:pt x="4173" y="67746"/>
                  </a:lnTo>
                  <a:lnTo>
                    <a:pt x="44742" y="67746"/>
                  </a:lnTo>
                  <a:lnTo>
                    <a:pt x="44960" y="67731"/>
                  </a:lnTo>
                  <a:lnTo>
                    <a:pt x="45179" y="67699"/>
                  </a:lnTo>
                  <a:lnTo>
                    <a:pt x="45398" y="67668"/>
                  </a:lnTo>
                  <a:lnTo>
                    <a:pt x="45617" y="67605"/>
                  </a:lnTo>
                  <a:lnTo>
                    <a:pt x="45820" y="67559"/>
                  </a:lnTo>
                  <a:lnTo>
                    <a:pt x="46023" y="67480"/>
                  </a:lnTo>
                  <a:lnTo>
                    <a:pt x="46226" y="67402"/>
                  </a:lnTo>
                  <a:lnTo>
                    <a:pt x="46414" y="67324"/>
                  </a:lnTo>
                  <a:lnTo>
                    <a:pt x="46617" y="67215"/>
                  </a:lnTo>
                  <a:lnTo>
                    <a:pt x="46789" y="67121"/>
                  </a:lnTo>
                  <a:lnTo>
                    <a:pt x="46976" y="66996"/>
                  </a:lnTo>
                  <a:lnTo>
                    <a:pt x="47148" y="66871"/>
                  </a:lnTo>
                  <a:lnTo>
                    <a:pt x="47305" y="66746"/>
                  </a:lnTo>
                  <a:lnTo>
                    <a:pt x="47476" y="66605"/>
                  </a:lnTo>
                  <a:lnTo>
                    <a:pt x="47617" y="66465"/>
                  </a:lnTo>
                  <a:lnTo>
                    <a:pt x="47773" y="66308"/>
                  </a:lnTo>
                  <a:lnTo>
                    <a:pt x="47914" y="66152"/>
                  </a:lnTo>
                  <a:lnTo>
                    <a:pt x="48039" y="65980"/>
                  </a:lnTo>
                  <a:lnTo>
                    <a:pt x="48164" y="65808"/>
                  </a:lnTo>
                  <a:lnTo>
                    <a:pt x="48274" y="65636"/>
                  </a:lnTo>
                  <a:lnTo>
                    <a:pt x="48383" y="65449"/>
                  </a:lnTo>
                  <a:lnTo>
                    <a:pt x="48477" y="65261"/>
                  </a:lnTo>
                  <a:lnTo>
                    <a:pt x="48570" y="65058"/>
                  </a:lnTo>
                  <a:lnTo>
                    <a:pt x="48649" y="64855"/>
                  </a:lnTo>
                  <a:lnTo>
                    <a:pt x="48711" y="64652"/>
                  </a:lnTo>
                  <a:lnTo>
                    <a:pt x="48774" y="64449"/>
                  </a:lnTo>
                  <a:lnTo>
                    <a:pt x="48820" y="64230"/>
                  </a:lnTo>
                  <a:lnTo>
                    <a:pt x="48867" y="64011"/>
                  </a:lnTo>
                  <a:lnTo>
                    <a:pt x="48899" y="63792"/>
                  </a:lnTo>
                  <a:lnTo>
                    <a:pt x="48914" y="63574"/>
                  </a:lnTo>
                  <a:lnTo>
                    <a:pt x="48914" y="63339"/>
                  </a:lnTo>
                  <a:lnTo>
                    <a:pt x="48914" y="4408"/>
                  </a:lnTo>
                  <a:lnTo>
                    <a:pt x="48914" y="4189"/>
                  </a:lnTo>
                  <a:lnTo>
                    <a:pt x="48899" y="3954"/>
                  </a:lnTo>
                  <a:lnTo>
                    <a:pt x="48867" y="3736"/>
                  </a:lnTo>
                  <a:lnTo>
                    <a:pt x="48820" y="3517"/>
                  </a:lnTo>
                  <a:lnTo>
                    <a:pt x="48774" y="3314"/>
                  </a:lnTo>
                  <a:lnTo>
                    <a:pt x="48711" y="3095"/>
                  </a:lnTo>
                  <a:lnTo>
                    <a:pt x="48649" y="2892"/>
                  </a:lnTo>
                  <a:lnTo>
                    <a:pt x="48570" y="2689"/>
                  </a:lnTo>
                  <a:lnTo>
                    <a:pt x="48477" y="2501"/>
                  </a:lnTo>
                  <a:lnTo>
                    <a:pt x="48383" y="2314"/>
                  </a:lnTo>
                  <a:lnTo>
                    <a:pt x="48274" y="2126"/>
                  </a:lnTo>
                  <a:lnTo>
                    <a:pt x="48164" y="1938"/>
                  </a:lnTo>
                  <a:lnTo>
                    <a:pt x="48039" y="1767"/>
                  </a:lnTo>
                  <a:lnTo>
                    <a:pt x="47914" y="1610"/>
                  </a:lnTo>
                  <a:lnTo>
                    <a:pt x="47773" y="1454"/>
                  </a:lnTo>
                  <a:lnTo>
                    <a:pt x="47617" y="1298"/>
                  </a:lnTo>
                  <a:lnTo>
                    <a:pt x="47476" y="1141"/>
                  </a:lnTo>
                  <a:lnTo>
                    <a:pt x="47305" y="1016"/>
                  </a:lnTo>
                  <a:lnTo>
                    <a:pt x="47148" y="876"/>
                  </a:lnTo>
                  <a:lnTo>
                    <a:pt x="46976" y="751"/>
                  </a:lnTo>
                  <a:lnTo>
                    <a:pt x="46789" y="641"/>
                  </a:lnTo>
                  <a:lnTo>
                    <a:pt x="46617" y="532"/>
                  </a:lnTo>
                  <a:lnTo>
                    <a:pt x="46414" y="438"/>
                  </a:lnTo>
                  <a:lnTo>
                    <a:pt x="46226" y="344"/>
                  </a:lnTo>
                  <a:lnTo>
                    <a:pt x="46023" y="266"/>
                  </a:lnTo>
                  <a:lnTo>
                    <a:pt x="45820" y="204"/>
                  </a:lnTo>
                  <a:lnTo>
                    <a:pt x="45617" y="141"/>
                  </a:lnTo>
                  <a:lnTo>
                    <a:pt x="45398" y="94"/>
                  </a:lnTo>
                  <a:lnTo>
                    <a:pt x="45179" y="48"/>
                  </a:lnTo>
                  <a:lnTo>
                    <a:pt x="44960" y="32"/>
                  </a:lnTo>
                  <a:lnTo>
                    <a:pt x="44742" y="16"/>
                  </a:lnTo>
                  <a:lnTo>
                    <a:pt x="445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7"/>
            <p:cNvSpPr/>
            <p:nvPr/>
          </p:nvSpPr>
          <p:spPr>
            <a:xfrm>
              <a:off x="3603300" y="3109675"/>
              <a:ext cx="313350" cy="313750"/>
            </a:xfrm>
            <a:custGeom>
              <a:avLst/>
              <a:gdLst/>
              <a:ahLst/>
              <a:cxnLst/>
              <a:rect l="l" t="t" r="r" b="b"/>
              <a:pathLst>
                <a:path w="12534" h="12550" extrusionOk="0">
                  <a:moveTo>
                    <a:pt x="6267" y="1"/>
                  </a:moveTo>
                  <a:lnTo>
                    <a:pt x="5939" y="16"/>
                  </a:lnTo>
                  <a:lnTo>
                    <a:pt x="5626" y="47"/>
                  </a:lnTo>
                  <a:lnTo>
                    <a:pt x="5314" y="79"/>
                  </a:lnTo>
                  <a:lnTo>
                    <a:pt x="5001" y="141"/>
                  </a:lnTo>
                  <a:lnTo>
                    <a:pt x="4704" y="204"/>
                  </a:lnTo>
                  <a:lnTo>
                    <a:pt x="4408" y="298"/>
                  </a:lnTo>
                  <a:lnTo>
                    <a:pt x="4111" y="391"/>
                  </a:lnTo>
                  <a:lnTo>
                    <a:pt x="3829" y="501"/>
                  </a:lnTo>
                  <a:lnTo>
                    <a:pt x="3548" y="626"/>
                  </a:lnTo>
                  <a:lnTo>
                    <a:pt x="3282" y="766"/>
                  </a:lnTo>
                  <a:lnTo>
                    <a:pt x="3017" y="923"/>
                  </a:lnTo>
                  <a:lnTo>
                    <a:pt x="2767" y="1079"/>
                  </a:lnTo>
                  <a:lnTo>
                    <a:pt x="2517" y="1251"/>
                  </a:lnTo>
                  <a:lnTo>
                    <a:pt x="2282" y="1438"/>
                  </a:lnTo>
                  <a:lnTo>
                    <a:pt x="2048" y="1641"/>
                  </a:lnTo>
                  <a:lnTo>
                    <a:pt x="1829" y="1845"/>
                  </a:lnTo>
                  <a:lnTo>
                    <a:pt x="1626" y="2063"/>
                  </a:lnTo>
                  <a:lnTo>
                    <a:pt x="1423" y="2298"/>
                  </a:lnTo>
                  <a:lnTo>
                    <a:pt x="1235" y="2532"/>
                  </a:lnTo>
                  <a:lnTo>
                    <a:pt x="1063" y="2767"/>
                  </a:lnTo>
                  <a:lnTo>
                    <a:pt x="907" y="3032"/>
                  </a:lnTo>
                  <a:lnTo>
                    <a:pt x="751" y="3298"/>
                  </a:lnTo>
                  <a:lnTo>
                    <a:pt x="610" y="3564"/>
                  </a:lnTo>
                  <a:lnTo>
                    <a:pt x="485" y="3845"/>
                  </a:lnTo>
                  <a:lnTo>
                    <a:pt x="376" y="4126"/>
                  </a:lnTo>
                  <a:lnTo>
                    <a:pt x="282" y="4408"/>
                  </a:lnTo>
                  <a:lnTo>
                    <a:pt x="188" y="4720"/>
                  </a:lnTo>
                  <a:lnTo>
                    <a:pt x="126" y="5017"/>
                  </a:lnTo>
                  <a:lnTo>
                    <a:pt x="63" y="5330"/>
                  </a:lnTo>
                  <a:lnTo>
                    <a:pt x="32" y="5642"/>
                  </a:lnTo>
                  <a:lnTo>
                    <a:pt x="1" y="5955"/>
                  </a:lnTo>
                  <a:lnTo>
                    <a:pt x="1" y="6283"/>
                  </a:lnTo>
                  <a:lnTo>
                    <a:pt x="1" y="6611"/>
                  </a:lnTo>
                  <a:lnTo>
                    <a:pt x="32" y="6924"/>
                  </a:lnTo>
                  <a:lnTo>
                    <a:pt x="63" y="7236"/>
                  </a:lnTo>
                  <a:lnTo>
                    <a:pt x="126" y="7549"/>
                  </a:lnTo>
                  <a:lnTo>
                    <a:pt x="188" y="7846"/>
                  </a:lnTo>
                  <a:lnTo>
                    <a:pt x="282" y="8143"/>
                  </a:lnTo>
                  <a:lnTo>
                    <a:pt x="376" y="8439"/>
                  </a:lnTo>
                  <a:lnTo>
                    <a:pt x="485" y="8721"/>
                  </a:lnTo>
                  <a:lnTo>
                    <a:pt x="610" y="9002"/>
                  </a:lnTo>
                  <a:lnTo>
                    <a:pt x="751" y="9268"/>
                  </a:lnTo>
                  <a:lnTo>
                    <a:pt x="907" y="9533"/>
                  </a:lnTo>
                  <a:lnTo>
                    <a:pt x="1063" y="9783"/>
                  </a:lnTo>
                  <a:lnTo>
                    <a:pt x="1235" y="10033"/>
                  </a:lnTo>
                  <a:lnTo>
                    <a:pt x="1423" y="10268"/>
                  </a:lnTo>
                  <a:lnTo>
                    <a:pt x="1626" y="10502"/>
                  </a:lnTo>
                  <a:lnTo>
                    <a:pt x="1829" y="10721"/>
                  </a:lnTo>
                  <a:lnTo>
                    <a:pt x="2048" y="10924"/>
                  </a:lnTo>
                  <a:lnTo>
                    <a:pt x="2282" y="11127"/>
                  </a:lnTo>
                  <a:lnTo>
                    <a:pt x="2517" y="11299"/>
                  </a:lnTo>
                  <a:lnTo>
                    <a:pt x="2767" y="11487"/>
                  </a:lnTo>
                  <a:lnTo>
                    <a:pt x="3017" y="11643"/>
                  </a:lnTo>
                  <a:lnTo>
                    <a:pt x="3282" y="11799"/>
                  </a:lnTo>
                  <a:lnTo>
                    <a:pt x="3548" y="11940"/>
                  </a:lnTo>
                  <a:lnTo>
                    <a:pt x="3829" y="12065"/>
                  </a:lnTo>
                  <a:lnTo>
                    <a:pt x="4111" y="12174"/>
                  </a:lnTo>
                  <a:lnTo>
                    <a:pt x="4408" y="12268"/>
                  </a:lnTo>
                  <a:lnTo>
                    <a:pt x="4704" y="12362"/>
                  </a:lnTo>
                  <a:lnTo>
                    <a:pt x="5001" y="12425"/>
                  </a:lnTo>
                  <a:lnTo>
                    <a:pt x="5314" y="12487"/>
                  </a:lnTo>
                  <a:lnTo>
                    <a:pt x="5626" y="12518"/>
                  </a:lnTo>
                  <a:lnTo>
                    <a:pt x="5939" y="12550"/>
                  </a:lnTo>
                  <a:lnTo>
                    <a:pt x="6595" y="12550"/>
                  </a:lnTo>
                  <a:lnTo>
                    <a:pt x="6908" y="12518"/>
                  </a:lnTo>
                  <a:lnTo>
                    <a:pt x="7220" y="12487"/>
                  </a:lnTo>
                  <a:lnTo>
                    <a:pt x="7533" y="12425"/>
                  </a:lnTo>
                  <a:lnTo>
                    <a:pt x="7830" y="12362"/>
                  </a:lnTo>
                  <a:lnTo>
                    <a:pt x="8127" y="12268"/>
                  </a:lnTo>
                  <a:lnTo>
                    <a:pt x="8424" y="12174"/>
                  </a:lnTo>
                  <a:lnTo>
                    <a:pt x="8705" y="12065"/>
                  </a:lnTo>
                  <a:lnTo>
                    <a:pt x="8986" y="11940"/>
                  </a:lnTo>
                  <a:lnTo>
                    <a:pt x="9252" y="11799"/>
                  </a:lnTo>
                  <a:lnTo>
                    <a:pt x="9518" y="11643"/>
                  </a:lnTo>
                  <a:lnTo>
                    <a:pt x="9768" y="11487"/>
                  </a:lnTo>
                  <a:lnTo>
                    <a:pt x="10018" y="11299"/>
                  </a:lnTo>
                  <a:lnTo>
                    <a:pt x="10252" y="11127"/>
                  </a:lnTo>
                  <a:lnTo>
                    <a:pt x="10487" y="10924"/>
                  </a:lnTo>
                  <a:lnTo>
                    <a:pt x="10705" y="10721"/>
                  </a:lnTo>
                  <a:lnTo>
                    <a:pt x="10909" y="10502"/>
                  </a:lnTo>
                  <a:lnTo>
                    <a:pt x="11112" y="10268"/>
                  </a:lnTo>
                  <a:lnTo>
                    <a:pt x="11299" y="10033"/>
                  </a:lnTo>
                  <a:lnTo>
                    <a:pt x="11471" y="9783"/>
                  </a:lnTo>
                  <a:lnTo>
                    <a:pt x="11627" y="9533"/>
                  </a:lnTo>
                  <a:lnTo>
                    <a:pt x="11784" y="9268"/>
                  </a:lnTo>
                  <a:lnTo>
                    <a:pt x="11924" y="9002"/>
                  </a:lnTo>
                  <a:lnTo>
                    <a:pt x="12049" y="8721"/>
                  </a:lnTo>
                  <a:lnTo>
                    <a:pt x="12159" y="8439"/>
                  </a:lnTo>
                  <a:lnTo>
                    <a:pt x="12253" y="8143"/>
                  </a:lnTo>
                  <a:lnTo>
                    <a:pt x="12346" y="7846"/>
                  </a:lnTo>
                  <a:lnTo>
                    <a:pt x="12409" y="7549"/>
                  </a:lnTo>
                  <a:lnTo>
                    <a:pt x="12471" y="7236"/>
                  </a:lnTo>
                  <a:lnTo>
                    <a:pt x="12503" y="6924"/>
                  </a:lnTo>
                  <a:lnTo>
                    <a:pt x="12534" y="6611"/>
                  </a:lnTo>
                  <a:lnTo>
                    <a:pt x="12534" y="6283"/>
                  </a:lnTo>
                  <a:lnTo>
                    <a:pt x="12534" y="5955"/>
                  </a:lnTo>
                  <a:lnTo>
                    <a:pt x="12503" y="5642"/>
                  </a:lnTo>
                  <a:lnTo>
                    <a:pt x="12471" y="5330"/>
                  </a:lnTo>
                  <a:lnTo>
                    <a:pt x="12409" y="5017"/>
                  </a:lnTo>
                  <a:lnTo>
                    <a:pt x="12346" y="4720"/>
                  </a:lnTo>
                  <a:lnTo>
                    <a:pt x="12253" y="4408"/>
                  </a:lnTo>
                  <a:lnTo>
                    <a:pt x="12159" y="4126"/>
                  </a:lnTo>
                  <a:lnTo>
                    <a:pt x="12049" y="3845"/>
                  </a:lnTo>
                  <a:lnTo>
                    <a:pt x="11924" y="3564"/>
                  </a:lnTo>
                  <a:lnTo>
                    <a:pt x="11784" y="3298"/>
                  </a:lnTo>
                  <a:lnTo>
                    <a:pt x="11627" y="3032"/>
                  </a:lnTo>
                  <a:lnTo>
                    <a:pt x="11471" y="2767"/>
                  </a:lnTo>
                  <a:lnTo>
                    <a:pt x="11299" y="2532"/>
                  </a:lnTo>
                  <a:lnTo>
                    <a:pt x="11112" y="2298"/>
                  </a:lnTo>
                  <a:lnTo>
                    <a:pt x="10909" y="2063"/>
                  </a:lnTo>
                  <a:lnTo>
                    <a:pt x="10705" y="1845"/>
                  </a:lnTo>
                  <a:lnTo>
                    <a:pt x="10487" y="1641"/>
                  </a:lnTo>
                  <a:lnTo>
                    <a:pt x="10252" y="1438"/>
                  </a:lnTo>
                  <a:lnTo>
                    <a:pt x="10018" y="1251"/>
                  </a:lnTo>
                  <a:lnTo>
                    <a:pt x="9768" y="1079"/>
                  </a:lnTo>
                  <a:lnTo>
                    <a:pt x="9518" y="923"/>
                  </a:lnTo>
                  <a:lnTo>
                    <a:pt x="9252" y="766"/>
                  </a:lnTo>
                  <a:lnTo>
                    <a:pt x="8986" y="626"/>
                  </a:lnTo>
                  <a:lnTo>
                    <a:pt x="8705" y="501"/>
                  </a:lnTo>
                  <a:lnTo>
                    <a:pt x="8424" y="391"/>
                  </a:lnTo>
                  <a:lnTo>
                    <a:pt x="8127" y="298"/>
                  </a:lnTo>
                  <a:lnTo>
                    <a:pt x="7830" y="204"/>
                  </a:lnTo>
                  <a:lnTo>
                    <a:pt x="7533" y="141"/>
                  </a:lnTo>
                  <a:lnTo>
                    <a:pt x="7220" y="79"/>
                  </a:lnTo>
                  <a:lnTo>
                    <a:pt x="6908" y="47"/>
                  </a:lnTo>
                  <a:lnTo>
                    <a:pt x="6595" y="16"/>
                  </a:lnTo>
                  <a:lnTo>
                    <a:pt x="62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7"/>
            <p:cNvSpPr/>
            <p:nvPr/>
          </p:nvSpPr>
          <p:spPr>
            <a:xfrm>
              <a:off x="3524775" y="3383150"/>
              <a:ext cx="470400" cy="209050"/>
            </a:xfrm>
            <a:custGeom>
              <a:avLst/>
              <a:gdLst/>
              <a:ahLst/>
              <a:cxnLst/>
              <a:rect l="l" t="t" r="r" b="b"/>
              <a:pathLst>
                <a:path w="18816" h="8362" extrusionOk="0">
                  <a:moveTo>
                    <a:pt x="8361" y="1"/>
                  </a:moveTo>
                  <a:lnTo>
                    <a:pt x="7924" y="17"/>
                  </a:lnTo>
                  <a:lnTo>
                    <a:pt x="7502" y="48"/>
                  </a:lnTo>
                  <a:lnTo>
                    <a:pt x="7095" y="95"/>
                  </a:lnTo>
                  <a:lnTo>
                    <a:pt x="6673" y="173"/>
                  </a:lnTo>
                  <a:lnTo>
                    <a:pt x="6267" y="267"/>
                  </a:lnTo>
                  <a:lnTo>
                    <a:pt x="5876" y="376"/>
                  </a:lnTo>
                  <a:lnTo>
                    <a:pt x="5486" y="517"/>
                  </a:lnTo>
                  <a:lnTo>
                    <a:pt x="5111" y="657"/>
                  </a:lnTo>
                  <a:lnTo>
                    <a:pt x="4736" y="829"/>
                  </a:lnTo>
                  <a:lnTo>
                    <a:pt x="4376" y="1017"/>
                  </a:lnTo>
                  <a:lnTo>
                    <a:pt x="4032" y="1220"/>
                  </a:lnTo>
                  <a:lnTo>
                    <a:pt x="3689" y="1439"/>
                  </a:lnTo>
                  <a:lnTo>
                    <a:pt x="3360" y="1673"/>
                  </a:lnTo>
                  <a:lnTo>
                    <a:pt x="3048" y="1923"/>
                  </a:lnTo>
                  <a:lnTo>
                    <a:pt x="2735" y="2173"/>
                  </a:lnTo>
                  <a:lnTo>
                    <a:pt x="2454" y="2454"/>
                  </a:lnTo>
                  <a:lnTo>
                    <a:pt x="2173" y="2751"/>
                  </a:lnTo>
                  <a:lnTo>
                    <a:pt x="1907" y="3048"/>
                  </a:lnTo>
                  <a:lnTo>
                    <a:pt x="1657" y="3361"/>
                  </a:lnTo>
                  <a:lnTo>
                    <a:pt x="1423" y="3689"/>
                  </a:lnTo>
                  <a:lnTo>
                    <a:pt x="1204" y="4033"/>
                  </a:lnTo>
                  <a:lnTo>
                    <a:pt x="1001" y="4377"/>
                  </a:lnTo>
                  <a:lnTo>
                    <a:pt x="829" y="4736"/>
                  </a:lnTo>
                  <a:lnTo>
                    <a:pt x="657" y="5111"/>
                  </a:lnTo>
                  <a:lnTo>
                    <a:pt x="501" y="5486"/>
                  </a:lnTo>
                  <a:lnTo>
                    <a:pt x="375" y="5877"/>
                  </a:lnTo>
                  <a:lnTo>
                    <a:pt x="266" y="6283"/>
                  </a:lnTo>
                  <a:lnTo>
                    <a:pt x="172" y="6689"/>
                  </a:lnTo>
                  <a:lnTo>
                    <a:pt x="94" y="7096"/>
                  </a:lnTo>
                  <a:lnTo>
                    <a:pt x="47" y="7518"/>
                  </a:lnTo>
                  <a:lnTo>
                    <a:pt x="16" y="7940"/>
                  </a:lnTo>
                  <a:lnTo>
                    <a:pt x="0" y="8362"/>
                  </a:lnTo>
                  <a:lnTo>
                    <a:pt x="18816" y="8362"/>
                  </a:lnTo>
                  <a:lnTo>
                    <a:pt x="18800" y="7940"/>
                  </a:lnTo>
                  <a:lnTo>
                    <a:pt x="18769" y="7518"/>
                  </a:lnTo>
                  <a:lnTo>
                    <a:pt x="18722" y="7096"/>
                  </a:lnTo>
                  <a:lnTo>
                    <a:pt x="18644" y="6689"/>
                  </a:lnTo>
                  <a:lnTo>
                    <a:pt x="18550" y="6283"/>
                  </a:lnTo>
                  <a:lnTo>
                    <a:pt x="18441" y="5877"/>
                  </a:lnTo>
                  <a:lnTo>
                    <a:pt x="18316" y="5486"/>
                  </a:lnTo>
                  <a:lnTo>
                    <a:pt x="18160" y="5111"/>
                  </a:lnTo>
                  <a:lnTo>
                    <a:pt x="17988" y="4736"/>
                  </a:lnTo>
                  <a:lnTo>
                    <a:pt x="17800" y="4377"/>
                  </a:lnTo>
                  <a:lnTo>
                    <a:pt x="17613" y="4033"/>
                  </a:lnTo>
                  <a:lnTo>
                    <a:pt x="17394" y="3689"/>
                  </a:lnTo>
                  <a:lnTo>
                    <a:pt x="17159" y="3361"/>
                  </a:lnTo>
                  <a:lnTo>
                    <a:pt x="16909" y="3048"/>
                  </a:lnTo>
                  <a:lnTo>
                    <a:pt x="16644" y="2751"/>
                  </a:lnTo>
                  <a:lnTo>
                    <a:pt x="16362" y="2454"/>
                  </a:lnTo>
                  <a:lnTo>
                    <a:pt x="16081" y="2173"/>
                  </a:lnTo>
                  <a:lnTo>
                    <a:pt x="15769" y="1923"/>
                  </a:lnTo>
                  <a:lnTo>
                    <a:pt x="15456" y="1673"/>
                  </a:lnTo>
                  <a:lnTo>
                    <a:pt x="15128" y="1439"/>
                  </a:lnTo>
                  <a:lnTo>
                    <a:pt x="14784" y="1220"/>
                  </a:lnTo>
                  <a:lnTo>
                    <a:pt x="14440" y="1017"/>
                  </a:lnTo>
                  <a:lnTo>
                    <a:pt x="14081" y="829"/>
                  </a:lnTo>
                  <a:lnTo>
                    <a:pt x="13706" y="657"/>
                  </a:lnTo>
                  <a:lnTo>
                    <a:pt x="13331" y="517"/>
                  </a:lnTo>
                  <a:lnTo>
                    <a:pt x="12940" y="376"/>
                  </a:lnTo>
                  <a:lnTo>
                    <a:pt x="12549" y="267"/>
                  </a:lnTo>
                  <a:lnTo>
                    <a:pt x="12143" y="173"/>
                  </a:lnTo>
                  <a:lnTo>
                    <a:pt x="11721" y="95"/>
                  </a:lnTo>
                  <a:lnTo>
                    <a:pt x="11315" y="48"/>
                  </a:lnTo>
                  <a:lnTo>
                    <a:pt x="10877" y="1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7"/>
            <p:cNvSpPr/>
            <p:nvPr/>
          </p:nvSpPr>
          <p:spPr>
            <a:xfrm>
              <a:off x="3364600" y="3737525"/>
              <a:ext cx="563375" cy="68000"/>
            </a:xfrm>
            <a:custGeom>
              <a:avLst/>
              <a:gdLst/>
              <a:ahLst/>
              <a:cxnLst/>
              <a:rect l="l" t="t" r="r" b="b"/>
              <a:pathLst>
                <a:path w="22535" h="2720" extrusionOk="0">
                  <a:moveTo>
                    <a:pt x="1219" y="0"/>
                  </a:moveTo>
                  <a:lnTo>
                    <a:pt x="1078" y="31"/>
                  </a:lnTo>
                  <a:lnTo>
                    <a:pt x="953" y="63"/>
                  </a:lnTo>
                  <a:lnTo>
                    <a:pt x="828" y="109"/>
                  </a:lnTo>
                  <a:lnTo>
                    <a:pt x="703" y="156"/>
                  </a:lnTo>
                  <a:lnTo>
                    <a:pt x="594" y="235"/>
                  </a:lnTo>
                  <a:lnTo>
                    <a:pt x="500" y="313"/>
                  </a:lnTo>
                  <a:lnTo>
                    <a:pt x="391" y="391"/>
                  </a:lnTo>
                  <a:lnTo>
                    <a:pt x="313" y="500"/>
                  </a:lnTo>
                  <a:lnTo>
                    <a:pt x="235" y="594"/>
                  </a:lnTo>
                  <a:lnTo>
                    <a:pt x="156" y="719"/>
                  </a:lnTo>
                  <a:lnTo>
                    <a:pt x="110" y="828"/>
                  </a:lnTo>
                  <a:lnTo>
                    <a:pt x="63" y="953"/>
                  </a:lnTo>
                  <a:lnTo>
                    <a:pt x="31" y="1094"/>
                  </a:lnTo>
                  <a:lnTo>
                    <a:pt x="0" y="1219"/>
                  </a:lnTo>
                  <a:lnTo>
                    <a:pt x="0" y="1360"/>
                  </a:lnTo>
                  <a:lnTo>
                    <a:pt x="0" y="1500"/>
                  </a:lnTo>
                  <a:lnTo>
                    <a:pt x="31" y="1641"/>
                  </a:lnTo>
                  <a:lnTo>
                    <a:pt x="63" y="1766"/>
                  </a:lnTo>
                  <a:lnTo>
                    <a:pt x="110" y="1891"/>
                  </a:lnTo>
                  <a:lnTo>
                    <a:pt x="156" y="2016"/>
                  </a:lnTo>
                  <a:lnTo>
                    <a:pt x="235" y="2125"/>
                  </a:lnTo>
                  <a:lnTo>
                    <a:pt x="313" y="2235"/>
                  </a:lnTo>
                  <a:lnTo>
                    <a:pt x="391" y="2329"/>
                  </a:lnTo>
                  <a:lnTo>
                    <a:pt x="500" y="2407"/>
                  </a:lnTo>
                  <a:lnTo>
                    <a:pt x="594" y="2485"/>
                  </a:lnTo>
                  <a:lnTo>
                    <a:pt x="703" y="2563"/>
                  </a:lnTo>
                  <a:lnTo>
                    <a:pt x="828" y="2626"/>
                  </a:lnTo>
                  <a:lnTo>
                    <a:pt x="953" y="2657"/>
                  </a:lnTo>
                  <a:lnTo>
                    <a:pt x="1078" y="2704"/>
                  </a:lnTo>
                  <a:lnTo>
                    <a:pt x="1219" y="2719"/>
                  </a:lnTo>
                  <a:lnTo>
                    <a:pt x="21316" y="2719"/>
                  </a:lnTo>
                  <a:lnTo>
                    <a:pt x="21457" y="2704"/>
                  </a:lnTo>
                  <a:lnTo>
                    <a:pt x="21582" y="2657"/>
                  </a:lnTo>
                  <a:lnTo>
                    <a:pt x="21707" y="2626"/>
                  </a:lnTo>
                  <a:lnTo>
                    <a:pt x="21832" y="2563"/>
                  </a:lnTo>
                  <a:lnTo>
                    <a:pt x="21941" y="2485"/>
                  </a:lnTo>
                  <a:lnTo>
                    <a:pt x="22051" y="2407"/>
                  </a:lnTo>
                  <a:lnTo>
                    <a:pt x="22144" y="2329"/>
                  </a:lnTo>
                  <a:lnTo>
                    <a:pt x="22222" y="2235"/>
                  </a:lnTo>
                  <a:lnTo>
                    <a:pt x="22301" y="2125"/>
                  </a:lnTo>
                  <a:lnTo>
                    <a:pt x="22379" y="2016"/>
                  </a:lnTo>
                  <a:lnTo>
                    <a:pt x="22441" y="1891"/>
                  </a:lnTo>
                  <a:lnTo>
                    <a:pt x="22473" y="1766"/>
                  </a:lnTo>
                  <a:lnTo>
                    <a:pt x="22519" y="1641"/>
                  </a:lnTo>
                  <a:lnTo>
                    <a:pt x="22535" y="1500"/>
                  </a:lnTo>
                  <a:lnTo>
                    <a:pt x="22535" y="1360"/>
                  </a:lnTo>
                  <a:lnTo>
                    <a:pt x="22535" y="1219"/>
                  </a:lnTo>
                  <a:lnTo>
                    <a:pt x="22519" y="1094"/>
                  </a:lnTo>
                  <a:lnTo>
                    <a:pt x="22473" y="953"/>
                  </a:lnTo>
                  <a:lnTo>
                    <a:pt x="22441" y="828"/>
                  </a:lnTo>
                  <a:lnTo>
                    <a:pt x="22379" y="719"/>
                  </a:lnTo>
                  <a:lnTo>
                    <a:pt x="22301" y="594"/>
                  </a:lnTo>
                  <a:lnTo>
                    <a:pt x="22222" y="500"/>
                  </a:lnTo>
                  <a:lnTo>
                    <a:pt x="22144" y="391"/>
                  </a:lnTo>
                  <a:lnTo>
                    <a:pt x="22051" y="313"/>
                  </a:lnTo>
                  <a:lnTo>
                    <a:pt x="21941" y="235"/>
                  </a:lnTo>
                  <a:lnTo>
                    <a:pt x="21832" y="156"/>
                  </a:lnTo>
                  <a:lnTo>
                    <a:pt x="21707" y="109"/>
                  </a:lnTo>
                  <a:lnTo>
                    <a:pt x="21582" y="63"/>
                  </a:lnTo>
                  <a:lnTo>
                    <a:pt x="21457" y="31"/>
                  </a:lnTo>
                  <a:lnTo>
                    <a:pt x="21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7"/>
            <p:cNvSpPr/>
            <p:nvPr/>
          </p:nvSpPr>
          <p:spPr>
            <a:xfrm>
              <a:off x="3364600" y="3864875"/>
              <a:ext cx="338750" cy="68000"/>
            </a:xfrm>
            <a:custGeom>
              <a:avLst/>
              <a:gdLst/>
              <a:ahLst/>
              <a:cxnLst/>
              <a:rect l="l" t="t" r="r" b="b"/>
              <a:pathLst>
                <a:path w="13550" h="2720" extrusionOk="0">
                  <a:moveTo>
                    <a:pt x="1219" y="1"/>
                  </a:moveTo>
                  <a:lnTo>
                    <a:pt x="1078" y="16"/>
                  </a:lnTo>
                  <a:lnTo>
                    <a:pt x="953" y="63"/>
                  </a:lnTo>
                  <a:lnTo>
                    <a:pt x="828" y="94"/>
                  </a:lnTo>
                  <a:lnTo>
                    <a:pt x="703" y="157"/>
                  </a:lnTo>
                  <a:lnTo>
                    <a:pt x="594" y="235"/>
                  </a:lnTo>
                  <a:lnTo>
                    <a:pt x="500" y="313"/>
                  </a:lnTo>
                  <a:lnTo>
                    <a:pt x="391" y="391"/>
                  </a:lnTo>
                  <a:lnTo>
                    <a:pt x="313" y="485"/>
                  </a:lnTo>
                  <a:lnTo>
                    <a:pt x="235" y="595"/>
                  </a:lnTo>
                  <a:lnTo>
                    <a:pt x="156" y="704"/>
                  </a:lnTo>
                  <a:lnTo>
                    <a:pt x="110" y="829"/>
                  </a:lnTo>
                  <a:lnTo>
                    <a:pt x="63" y="954"/>
                  </a:lnTo>
                  <a:lnTo>
                    <a:pt x="31" y="1079"/>
                  </a:lnTo>
                  <a:lnTo>
                    <a:pt x="0" y="1220"/>
                  </a:lnTo>
                  <a:lnTo>
                    <a:pt x="0" y="1360"/>
                  </a:lnTo>
                  <a:lnTo>
                    <a:pt x="0" y="1501"/>
                  </a:lnTo>
                  <a:lnTo>
                    <a:pt x="31" y="1626"/>
                  </a:lnTo>
                  <a:lnTo>
                    <a:pt x="63" y="1767"/>
                  </a:lnTo>
                  <a:lnTo>
                    <a:pt x="110" y="1892"/>
                  </a:lnTo>
                  <a:lnTo>
                    <a:pt x="156" y="2001"/>
                  </a:lnTo>
                  <a:lnTo>
                    <a:pt x="235" y="2126"/>
                  </a:lnTo>
                  <a:lnTo>
                    <a:pt x="313" y="2220"/>
                  </a:lnTo>
                  <a:lnTo>
                    <a:pt x="391" y="2329"/>
                  </a:lnTo>
                  <a:lnTo>
                    <a:pt x="500" y="2407"/>
                  </a:lnTo>
                  <a:lnTo>
                    <a:pt x="594" y="2485"/>
                  </a:lnTo>
                  <a:lnTo>
                    <a:pt x="703" y="2564"/>
                  </a:lnTo>
                  <a:lnTo>
                    <a:pt x="828" y="2610"/>
                  </a:lnTo>
                  <a:lnTo>
                    <a:pt x="953" y="2657"/>
                  </a:lnTo>
                  <a:lnTo>
                    <a:pt x="1078" y="2689"/>
                  </a:lnTo>
                  <a:lnTo>
                    <a:pt x="1219" y="2720"/>
                  </a:lnTo>
                  <a:lnTo>
                    <a:pt x="12315" y="2720"/>
                  </a:lnTo>
                  <a:lnTo>
                    <a:pt x="12455" y="2689"/>
                  </a:lnTo>
                  <a:lnTo>
                    <a:pt x="12580" y="2657"/>
                  </a:lnTo>
                  <a:lnTo>
                    <a:pt x="12705" y="2610"/>
                  </a:lnTo>
                  <a:lnTo>
                    <a:pt x="12830" y="2564"/>
                  </a:lnTo>
                  <a:lnTo>
                    <a:pt x="12940" y="2485"/>
                  </a:lnTo>
                  <a:lnTo>
                    <a:pt x="13049" y="2407"/>
                  </a:lnTo>
                  <a:lnTo>
                    <a:pt x="13143" y="2329"/>
                  </a:lnTo>
                  <a:lnTo>
                    <a:pt x="13237" y="2220"/>
                  </a:lnTo>
                  <a:lnTo>
                    <a:pt x="13315" y="2126"/>
                  </a:lnTo>
                  <a:lnTo>
                    <a:pt x="13377" y="2001"/>
                  </a:lnTo>
                  <a:lnTo>
                    <a:pt x="13440" y="1892"/>
                  </a:lnTo>
                  <a:lnTo>
                    <a:pt x="13487" y="1767"/>
                  </a:lnTo>
                  <a:lnTo>
                    <a:pt x="13518" y="1626"/>
                  </a:lnTo>
                  <a:lnTo>
                    <a:pt x="13534" y="1501"/>
                  </a:lnTo>
                  <a:lnTo>
                    <a:pt x="13549" y="1360"/>
                  </a:lnTo>
                  <a:lnTo>
                    <a:pt x="13534" y="1220"/>
                  </a:lnTo>
                  <a:lnTo>
                    <a:pt x="13518" y="1079"/>
                  </a:lnTo>
                  <a:lnTo>
                    <a:pt x="13487" y="954"/>
                  </a:lnTo>
                  <a:lnTo>
                    <a:pt x="13440" y="829"/>
                  </a:lnTo>
                  <a:lnTo>
                    <a:pt x="13377" y="704"/>
                  </a:lnTo>
                  <a:lnTo>
                    <a:pt x="13315" y="595"/>
                  </a:lnTo>
                  <a:lnTo>
                    <a:pt x="13237" y="485"/>
                  </a:lnTo>
                  <a:lnTo>
                    <a:pt x="13143" y="391"/>
                  </a:lnTo>
                  <a:lnTo>
                    <a:pt x="13049" y="313"/>
                  </a:lnTo>
                  <a:lnTo>
                    <a:pt x="12940" y="235"/>
                  </a:lnTo>
                  <a:lnTo>
                    <a:pt x="12830" y="157"/>
                  </a:lnTo>
                  <a:lnTo>
                    <a:pt x="12705" y="94"/>
                  </a:lnTo>
                  <a:lnTo>
                    <a:pt x="12580" y="63"/>
                  </a:lnTo>
                  <a:lnTo>
                    <a:pt x="12455" y="16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7"/>
            <p:cNvSpPr/>
            <p:nvPr/>
          </p:nvSpPr>
          <p:spPr>
            <a:xfrm>
              <a:off x="3364600" y="4046550"/>
              <a:ext cx="790775" cy="31675"/>
            </a:xfrm>
            <a:custGeom>
              <a:avLst/>
              <a:gdLst/>
              <a:ahLst/>
              <a:cxnLst/>
              <a:rect l="l" t="t" r="r" b="b"/>
              <a:pathLst>
                <a:path w="31631" h="1267" extrusionOk="0">
                  <a:moveTo>
                    <a:pt x="625" y="0"/>
                  </a:moveTo>
                  <a:lnTo>
                    <a:pt x="500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2"/>
                  </a:lnTo>
                  <a:lnTo>
                    <a:pt x="47" y="391"/>
                  </a:lnTo>
                  <a:lnTo>
                    <a:pt x="16" y="501"/>
                  </a:lnTo>
                  <a:lnTo>
                    <a:pt x="0" y="641"/>
                  </a:lnTo>
                  <a:lnTo>
                    <a:pt x="16" y="766"/>
                  </a:lnTo>
                  <a:lnTo>
                    <a:pt x="47" y="891"/>
                  </a:lnTo>
                  <a:lnTo>
                    <a:pt x="110" y="985"/>
                  </a:lnTo>
                  <a:lnTo>
                    <a:pt x="188" y="1079"/>
                  </a:lnTo>
                  <a:lnTo>
                    <a:pt x="281" y="1157"/>
                  </a:lnTo>
                  <a:lnTo>
                    <a:pt x="391" y="1219"/>
                  </a:lnTo>
                  <a:lnTo>
                    <a:pt x="500" y="1266"/>
                  </a:lnTo>
                  <a:lnTo>
                    <a:pt x="31130" y="1266"/>
                  </a:lnTo>
                  <a:lnTo>
                    <a:pt x="31240" y="1219"/>
                  </a:lnTo>
                  <a:lnTo>
                    <a:pt x="31349" y="1157"/>
                  </a:lnTo>
                  <a:lnTo>
                    <a:pt x="31443" y="1079"/>
                  </a:lnTo>
                  <a:lnTo>
                    <a:pt x="31521" y="985"/>
                  </a:lnTo>
                  <a:lnTo>
                    <a:pt x="31583" y="891"/>
                  </a:lnTo>
                  <a:lnTo>
                    <a:pt x="31615" y="766"/>
                  </a:lnTo>
                  <a:lnTo>
                    <a:pt x="31630" y="641"/>
                  </a:lnTo>
                  <a:lnTo>
                    <a:pt x="31615" y="501"/>
                  </a:lnTo>
                  <a:lnTo>
                    <a:pt x="31583" y="391"/>
                  </a:lnTo>
                  <a:lnTo>
                    <a:pt x="31521" y="282"/>
                  </a:lnTo>
                  <a:lnTo>
                    <a:pt x="31443" y="188"/>
                  </a:lnTo>
                  <a:lnTo>
                    <a:pt x="31349" y="110"/>
                  </a:lnTo>
                  <a:lnTo>
                    <a:pt x="31240" y="47"/>
                  </a:lnTo>
                  <a:lnTo>
                    <a:pt x="31130" y="16"/>
                  </a:lnTo>
                  <a:lnTo>
                    <a:pt x="30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7"/>
            <p:cNvSpPr/>
            <p:nvPr/>
          </p:nvSpPr>
          <p:spPr>
            <a:xfrm>
              <a:off x="3364600" y="4129375"/>
              <a:ext cx="790775" cy="32050"/>
            </a:xfrm>
            <a:custGeom>
              <a:avLst/>
              <a:gdLst/>
              <a:ahLst/>
              <a:cxnLst/>
              <a:rect l="l" t="t" r="r" b="b"/>
              <a:pathLst>
                <a:path w="31631" h="1282" extrusionOk="0">
                  <a:moveTo>
                    <a:pt x="625" y="1"/>
                  </a:moveTo>
                  <a:lnTo>
                    <a:pt x="500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2"/>
                  </a:lnTo>
                  <a:lnTo>
                    <a:pt x="47" y="391"/>
                  </a:lnTo>
                  <a:lnTo>
                    <a:pt x="16" y="516"/>
                  </a:lnTo>
                  <a:lnTo>
                    <a:pt x="0" y="641"/>
                  </a:lnTo>
                  <a:lnTo>
                    <a:pt x="16" y="766"/>
                  </a:lnTo>
                  <a:lnTo>
                    <a:pt x="47" y="891"/>
                  </a:lnTo>
                  <a:lnTo>
                    <a:pt x="110" y="1001"/>
                  </a:lnTo>
                  <a:lnTo>
                    <a:pt x="188" y="1094"/>
                  </a:lnTo>
                  <a:lnTo>
                    <a:pt x="281" y="1173"/>
                  </a:lnTo>
                  <a:lnTo>
                    <a:pt x="391" y="1235"/>
                  </a:lnTo>
                  <a:lnTo>
                    <a:pt x="500" y="1266"/>
                  </a:lnTo>
                  <a:lnTo>
                    <a:pt x="625" y="1282"/>
                  </a:lnTo>
                  <a:lnTo>
                    <a:pt x="30989" y="1282"/>
                  </a:lnTo>
                  <a:lnTo>
                    <a:pt x="31130" y="1266"/>
                  </a:lnTo>
                  <a:lnTo>
                    <a:pt x="31240" y="1235"/>
                  </a:lnTo>
                  <a:lnTo>
                    <a:pt x="31349" y="1173"/>
                  </a:lnTo>
                  <a:lnTo>
                    <a:pt x="31443" y="1094"/>
                  </a:lnTo>
                  <a:lnTo>
                    <a:pt x="31521" y="1001"/>
                  </a:lnTo>
                  <a:lnTo>
                    <a:pt x="31583" y="891"/>
                  </a:lnTo>
                  <a:lnTo>
                    <a:pt x="31615" y="766"/>
                  </a:lnTo>
                  <a:lnTo>
                    <a:pt x="31630" y="641"/>
                  </a:lnTo>
                  <a:lnTo>
                    <a:pt x="31615" y="516"/>
                  </a:lnTo>
                  <a:lnTo>
                    <a:pt x="31583" y="391"/>
                  </a:lnTo>
                  <a:lnTo>
                    <a:pt x="31521" y="282"/>
                  </a:lnTo>
                  <a:lnTo>
                    <a:pt x="31443" y="188"/>
                  </a:lnTo>
                  <a:lnTo>
                    <a:pt x="31349" y="110"/>
                  </a:lnTo>
                  <a:lnTo>
                    <a:pt x="31240" y="47"/>
                  </a:lnTo>
                  <a:lnTo>
                    <a:pt x="31130" y="16"/>
                  </a:lnTo>
                  <a:lnTo>
                    <a:pt x="309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7"/>
            <p:cNvSpPr/>
            <p:nvPr/>
          </p:nvSpPr>
          <p:spPr>
            <a:xfrm>
              <a:off x="3364600" y="4212600"/>
              <a:ext cx="790775" cy="31675"/>
            </a:xfrm>
            <a:custGeom>
              <a:avLst/>
              <a:gdLst/>
              <a:ahLst/>
              <a:cxnLst/>
              <a:rect l="l" t="t" r="r" b="b"/>
              <a:pathLst>
                <a:path w="31631" h="1267" extrusionOk="0">
                  <a:moveTo>
                    <a:pt x="500" y="0"/>
                  </a:move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2"/>
                  </a:lnTo>
                  <a:lnTo>
                    <a:pt x="47" y="375"/>
                  </a:lnTo>
                  <a:lnTo>
                    <a:pt x="16" y="500"/>
                  </a:lnTo>
                  <a:lnTo>
                    <a:pt x="0" y="625"/>
                  </a:lnTo>
                  <a:lnTo>
                    <a:pt x="16" y="766"/>
                  </a:lnTo>
                  <a:lnTo>
                    <a:pt x="47" y="875"/>
                  </a:lnTo>
                  <a:lnTo>
                    <a:pt x="110" y="985"/>
                  </a:lnTo>
                  <a:lnTo>
                    <a:pt x="188" y="1079"/>
                  </a:lnTo>
                  <a:lnTo>
                    <a:pt x="281" y="1157"/>
                  </a:lnTo>
                  <a:lnTo>
                    <a:pt x="391" y="1219"/>
                  </a:lnTo>
                  <a:lnTo>
                    <a:pt x="500" y="1250"/>
                  </a:lnTo>
                  <a:lnTo>
                    <a:pt x="625" y="1266"/>
                  </a:lnTo>
                  <a:lnTo>
                    <a:pt x="30989" y="1266"/>
                  </a:lnTo>
                  <a:lnTo>
                    <a:pt x="31130" y="1250"/>
                  </a:lnTo>
                  <a:lnTo>
                    <a:pt x="31240" y="1219"/>
                  </a:lnTo>
                  <a:lnTo>
                    <a:pt x="31349" y="1157"/>
                  </a:lnTo>
                  <a:lnTo>
                    <a:pt x="31443" y="1079"/>
                  </a:lnTo>
                  <a:lnTo>
                    <a:pt x="31521" y="985"/>
                  </a:lnTo>
                  <a:lnTo>
                    <a:pt x="31583" y="875"/>
                  </a:lnTo>
                  <a:lnTo>
                    <a:pt x="31615" y="766"/>
                  </a:lnTo>
                  <a:lnTo>
                    <a:pt x="31630" y="625"/>
                  </a:lnTo>
                  <a:lnTo>
                    <a:pt x="31615" y="500"/>
                  </a:lnTo>
                  <a:lnTo>
                    <a:pt x="31583" y="375"/>
                  </a:lnTo>
                  <a:lnTo>
                    <a:pt x="31521" y="282"/>
                  </a:lnTo>
                  <a:lnTo>
                    <a:pt x="31443" y="188"/>
                  </a:lnTo>
                  <a:lnTo>
                    <a:pt x="31349" y="110"/>
                  </a:lnTo>
                  <a:lnTo>
                    <a:pt x="31240" y="47"/>
                  </a:lnTo>
                  <a:lnTo>
                    <a:pt x="311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7"/>
            <p:cNvSpPr/>
            <p:nvPr/>
          </p:nvSpPr>
          <p:spPr>
            <a:xfrm>
              <a:off x="3364600" y="4295425"/>
              <a:ext cx="790775" cy="31675"/>
            </a:xfrm>
            <a:custGeom>
              <a:avLst/>
              <a:gdLst/>
              <a:ahLst/>
              <a:cxnLst/>
              <a:rect l="l" t="t" r="r" b="b"/>
              <a:pathLst>
                <a:path w="31631" h="1267" extrusionOk="0">
                  <a:moveTo>
                    <a:pt x="625" y="0"/>
                  </a:moveTo>
                  <a:lnTo>
                    <a:pt x="500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2"/>
                  </a:lnTo>
                  <a:lnTo>
                    <a:pt x="47" y="391"/>
                  </a:lnTo>
                  <a:lnTo>
                    <a:pt x="16" y="500"/>
                  </a:lnTo>
                  <a:lnTo>
                    <a:pt x="0" y="641"/>
                  </a:lnTo>
                  <a:lnTo>
                    <a:pt x="16" y="766"/>
                  </a:lnTo>
                  <a:lnTo>
                    <a:pt x="47" y="891"/>
                  </a:lnTo>
                  <a:lnTo>
                    <a:pt x="110" y="985"/>
                  </a:lnTo>
                  <a:lnTo>
                    <a:pt x="188" y="1079"/>
                  </a:lnTo>
                  <a:lnTo>
                    <a:pt x="281" y="1157"/>
                  </a:lnTo>
                  <a:lnTo>
                    <a:pt x="391" y="1219"/>
                  </a:lnTo>
                  <a:lnTo>
                    <a:pt x="500" y="1266"/>
                  </a:lnTo>
                  <a:lnTo>
                    <a:pt x="31130" y="1266"/>
                  </a:lnTo>
                  <a:lnTo>
                    <a:pt x="31240" y="1219"/>
                  </a:lnTo>
                  <a:lnTo>
                    <a:pt x="31349" y="1157"/>
                  </a:lnTo>
                  <a:lnTo>
                    <a:pt x="31443" y="1079"/>
                  </a:lnTo>
                  <a:lnTo>
                    <a:pt x="31521" y="985"/>
                  </a:lnTo>
                  <a:lnTo>
                    <a:pt x="31583" y="891"/>
                  </a:lnTo>
                  <a:lnTo>
                    <a:pt x="31615" y="766"/>
                  </a:lnTo>
                  <a:lnTo>
                    <a:pt x="31630" y="641"/>
                  </a:lnTo>
                  <a:lnTo>
                    <a:pt x="31615" y="500"/>
                  </a:lnTo>
                  <a:lnTo>
                    <a:pt x="31583" y="391"/>
                  </a:lnTo>
                  <a:lnTo>
                    <a:pt x="31521" y="282"/>
                  </a:lnTo>
                  <a:lnTo>
                    <a:pt x="31443" y="188"/>
                  </a:lnTo>
                  <a:lnTo>
                    <a:pt x="31349" y="110"/>
                  </a:lnTo>
                  <a:lnTo>
                    <a:pt x="31240" y="47"/>
                  </a:lnTo>
                  <a:lnTo>
                    <a:pt x="31130" y="16"/>
                  </a:lnTo>
                  <a:lnTo>
                    <a:pt x="309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7"/>
            <p:cNvSpPr/>
            <p:nvPr/>
          </p:nvSpPr>
          <p:spPr>
            <a:xfrm>
              <a:off x="3364600" y="4378250"/>
              <a:ext cx="479400" cy="32050"/>
            </a:xfrm>
            <a:custGeom>
              <a:avLst/>
              <a:gdLst/>
              <a:ahLst/>
              <a:cxnLst/>
              <a:rect l="l" t="t" r="r" b="b"/>
              <a:pathLst>
                <a:path w="19176" h="1282" extrusionOk="0">
                  <a:moveTo>
                    <a:pt x="625" y="0"/>
                  </a:moveTo>
                  <a:lnTo>
                    <a:pt x="500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2"/>
                  </a:lnTo>
                  <a:lnTo>
                    <a:pt x="47" y="391"/>
                  </a:lnTo>
                  <a:lnTo>
                    <a:pt x="16" y="516"/>
                  </a:lnTo>
                  <a:lnTo>
                    <a:pt x="0" y="641"/>
                  </a:lnTo>
                  <a:lnTo>
                    <a:pt x="16" y="766"/>
                  </a:lnTo>
                  <a:lnTo>
                    <a:pt x="47" y="891"/>
                  </a:lnTo>
                  <a:lnTo>
                    <a:pt x="110" y="1000"/>
                  </a:lnTo>
                  <a:lnTo>
                    <a:pt x="188" y="1094"/>
                  </a:lnTo>
                  <a:lnTo>
                    <a:pt x="281" y="1172"/>
                  </a:lnTo>
                  <a:lnTo>
                    <a:pt x="391" y="1219"/>
                  </a:lnTo>
                  <a:lnTo>
                    <a:pt x="500" y="1266"/>
                  </a:lnTo>
                  <a:lnTo>
                    <a:pt x="625" y="1282"/>
                  </a:lnTo>
                  <a:lnTo>
                    <a:pt x="18534" y="1282"/>
                  </a:lnTo>
                  <a:lnTo>
                    <a:pt x="18675" y="1266"/>
                  </a:lnTo>
                  <a:lnTo>
                    <a:pt x="18784" y="1219"/>
                  </a:lnTo>
                  <a:lnTo>
                    <a:pt x="18894" y="1172"/>
                  </a:lnTo>
                  <a:lnTo>
                    <a:pt x="18988" y="1094"/>
                  </a:lnTo>
                  <a:lnTo>
                    <a:pt x="19066" y="1000"/>
                  </a:lnTo>
                  <a:lnTo>
                    <a:pt x="19128" y="891"/>
                  </a:lnTo>
                  <a:lnTo>
                    <a:pt x="19159" y="766"/>
                  </a:lnTo>
                  <a:lnTo>
                    <a:pt x="19175" y="641"/>
                  </a:lnTo>
                  <a:lnTo>
                    <a:pt x="19159" y="516"/>
                  </a:lnTo>
                  <a:lnTo>
                    <a:pt x="19128" y="391"/>
                  </a:lnTo>
                  <a:lnTo>
                    <a:pt x="19066" y="282"/>
                  </a:lnTo>
                  <a:lnTo>
                    <a:pt x="18988" y="188"/>
                  </a:lnTo>
                  <a:lnTo>
                    <a:pt x="18894" y="110"/>
                  </a:lnTo>
                  <a:lnTo>
                    <a:pt x="18784" y="47"/>
                  </a:lnTo>
                  <a:lnTo>
                    <a:pt x="18675" y="16"/>
                  </a:lnTo>
                  <a:lnTo>
                    <a:pt x="185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7"/>
            <p:cNvSpPr/>
            <p:nvPr/>
          </p:nvSpPr>
          <p:spPr>
            <a:xfrm>
              <a:off x="3584950" y="2305650"/>
              <a:ext cx="303975" cy="711075"/>
            </a:xfrm>
            <a:custGeom>
              <a:avLst/>
              <a:gdLst/>
              <a:ahLst/>
              <a:cxnLst/>
              <a:rect l="l" t="t" r="r" b="b"/>
              <a:pathLst>
                <a:path w="12159" h="28443" extrusionOk="0">
                  <a:moveTo>
                    <a:pt x="2000" y="828"/>
                  </a:moveTo>
                  <a:lnTo>
                    <a:pt x="2110" y="844"/>
                  </a:lnTo>
                  <a:lnTo>
                    <a:pt x="2204" y="875"/>
                  </a:lnTo>
                  <a:lnTo>
                    <a:pt x="2297" y="906"/>
                  </a:lnTo>
                  <a:lnTo>
                    <a:pt x="2391" y="953"/>
                  </a:lnTo>
                  <a:lnTo>
                    <a:pt x="2485" y="1016"/>
                  </a:lnTo>
                  <a:lnTo>
                    <a:pt x="2563" y="1078"/>
                  </a:lnTo>
                  <a:lnTo>
                    <a:pt x="2641" y="1141"/>
                  </a:lnTo>
                  <a:lnTo>
                    <a:pt x="2704" y="1219"/>
                  </a:lnTo>
                  <a:lnTo>
                    <a:pt x="2766" y="1297"/>
                  </a:lnTo>
                  <a:lnTo>
                    <a:pt x="2829" y="1391"/>
                  </a:lnTo>
                  <a:lnTo>
                    <a:pt x="2876" y="1485"/>
                  </a:lnTo>
                  <a:lnTo>
                    <a:pt x="2907" y="1578"/>
                  </a:lnTo>
                  <a:lnTo>
                    <a:pt x="2938" y="1672"/>
                  </a:lnTo>
                  <a:lnTo>
                    <a:pt x="2954" y="1782"/>
                  </a:lnTo>
                  <a:lnTo>
                    <a:pt x="2954" y="1891"/>
                  </a:lnTo>
                  <a:lnTo>
                    <a:pt x="2954" y="2000"/>
                  </a:lnTo>
                  <a:lnTo>
                    <a:pt x="2938" y="2110"/>
                  </a:lnTo>
                  <a:lnTo>
                    <a:pt x="2907" y="2204"/>
                  </a:lnTo>
                  <a:lnTo>
                    <a:pt x="2876" y="2313"/>
                  </a:lnTo>
                  <a:lnTo>
                    <a:pt x="2829" y="2407"/>
                  </a:lnTo>
                  <a:lnTo>
                    <a:pt x="2766" y="2485"/>
                  </a:lnTo>
                  <a:lnTo>
                    <a:pt x="2704" y="2563"/>
                  </a:lnTo>
                  <a:lnTo>
                    <a:pt x="2641" y="2641"/>
                  </a:lnTo>
                  <a:lnTo>
                    <a:pt x="2563" y="2719"/>
                  </a:lnTo>
                  <a:lnTo>
                    <a:pt x="2485" y="2766"/>
                  </a:lnTo>
                  <a:lnTo>
                    <a:pt x="2391" y="2829"/>
                  </a:lnTo>
                  <a:lnTo>
                    <a:pt x="2297" y="2876"/>
                  </a:lnTo>
                  <a:lnTo>
                    <a:pt x="2204" y="2907"/>
                  </a:lnTo>
                  <a:lnTo>
                    <a:pt x="2110" y="2938"/>
                  </a:lnTo>
                  <a:lnTo>
                    <a:pt x="2000" y="2954"/>
                  </a:lnTo>
                  <a:lnTo>
                    <a:pt x="1782" y="2954"/>
                  </a:lnTo>
                  <a:lnTo>
                    <a:pt x="1672" y="2938"/>
                  </a:lnTo>
                  <a:lnTo>
                    <a:pt x="1578" y="2907"/>
                  </a:lnTo>
                  <a:lnTo>
                    <a:pt x="1469" y="2876"/>
                  </a:lnTo>
                  <a:lnTo>
                    <a:pt x="1375" y="2829"/>
                  </a:lnTo>
                  <a:lnTo>
                    <a:pt x="1297" y="2766"/>
                  </a:lnTo>
                  <a:lnTo>
                    <a:pt x="1219" y="2719"/>
                  </a:lnTo>
                  <a:lnTo>
                    <a:pt x="1141" y="2641"/>
                  </a:lnTo>
                  <a:lnTo>
                    <a:pt x="1063" y="2563"/>
                  </a:lnTo>
                  <a:lnTo>
                    <a:pt x="1016" y="2485"/>
                  </a:lnTo>
                  <a:lnTo>
                    <a:pt x="953" y="2407"/>
                  </a:lnTo>
                  <a:lnTo>
                    <a:pt x="906" y="2313"/>
                  </a:lnTo>
                  <a:lnTo>
                    <a:pt x="875" y="2204"/>
                  </a:lnTo>
                  <a:lnTo>
                    <a:pt x="844" y="2110"/>
                  </a:lnTo>
                  <a:lnTo>
                    <a:pt x="828" y="2000"/>
                  </a:lnTo>
                  <a:lnTo>
                    <a:pt x="828" y="1891"/>
                  </a:lnTo>
                  <a:lnTo>
                    <a:pt x="828" y="1782"/>
                  </a:lnTo>
                  <a:lnTo>
                    <a:pt x="844" y="1672"/>
                  </a:lnTo>
                  <a:lnTo>
                    <a:pt x="875" y="1578"/>
                  </a:lnTo>
                  <a:lnTo>
                    <a:pt x="906" y="1485"/>
                  </a:lnTo>
                  <a:lnTo>
                    <a:pt x="953" y="1391"/>
                  </a:lnTo>
                  <a:lnTo>
                    <a:pt x="1016" y="1297"/>
                  </a:lnTo>
                  <a:lnTo>
                    <a:pt x="1063" y="1219"/>
                  </a:lnTo>
                  <a:lnTo>
                    <a:pt x="1141" y="1141"/>
                  </a:lnTo>
                  <a:lnTo>
                    <a:pt x="1219" y="1078"/>
                  </a:lnTo>
                  <a:lnTo>
                    <a:pt x="1297" y="1016"/>
                  </a:lnTo>
                  <a:lnTo>
                    <a:pt x="1375" y="953"/>
                  </a:lnTo>
                  <a:lnTo>
                    <a:pt x="1469" y="906"/>
                  </a:lnTo>
                  <a:lnTo>
                    <a:pt x="1578" y="875"/>
                  </a:lnTo>
                  <a:lnTo>
                    <a:pt x="1672" y="844"/>
                  </a:lnTo>
                  <a:lnTo>
                    <a:pt x="1782" y="828"/>
                  </a:lnTo>
                  <a:close/>
                  <a:moveTo>
                    <a:pt x="1891" y="0"/>
                  </a:moveTo>
                  <a:lnTo>
                    <a:pt x="1703" y="16"/>
                  </a:lnTo>
                  <a:lnTo>
                    <a:pt x="1516" y="47"/>
                  </a:lnTo>
                  <a:lnTo>
                    <a:pt x="1328" y="94"/>
                  </a:lnTo>
                  <a:lnTo>
                    <a:pt x="1157" y="156"/>
                  </a:lnTo>
                  <a:lnTo>
                    <a:pt x="985" y="234"/>
                  </a:lnTo>
                  <a:lnTo>
                    <a:pt x="828" y="328"/>
                  </a:lnTo>
                  <a:lnTo>
                    <a:pt x="688" y="438"/>
                  </a:lnTo>
                  <a:lnTo>
                    <a:pt x="547" y="563"/>
                  </a:lnTo>
                  <a:lnTo>
                    <a:pt x="438" y="688"/>
                  </a:lnTo>
                  <a:lnTo>
                    <a:pt x="328" y="844"/>
                  </a:lnTo>
                  <a:lnTo>
                    <a:pt x="234" y="1000"/>
                  </a:lnTo>
                  <a:lnTo>
                    <a:pt x="156" y="1157"/>
                  </a:lnTo>
                  <a:lnTo>
                    <a:pt x="78" y="1328"/>
                  </a:lnTo>
                  <a:lnTo>
                    <a:pt x="47" y="1516"/>
                  </a:lnTo>
                  <a:lnTo>
                    <a:pt x="16" y="1703"/>
                  </a:lnTo>
                  <a:lnTo>
                    <a:pt x="0" y="1891"/>
                  </a:lnTo>
                  <a:lnTo>
                    <a:pt x="0" y="2047"/>
                  </a:lnTo>
                  <a:lnTo>
                    <a:pt x="31" y="2204"/>
                  </a:lnTo>
                  <a:lnTo>
                    <a:pt x="63" y="2360"/>
                  </a:lnTo>
                  <a:lnTo>
                    <a:pt x="109" y="2500"/>
                  </a:lnTo>
                  <a:lnTo>
                    <a:pt x="156" y="2641"/>
                  </a:lnTo>
                  <a:lnTo>
                    <a:pt x="219" y="2782"/>
                  </a:lnTo>
                  <a:lnTo>
                    <a:pt x="297" y="2907"/>
                  </a:lnTo>
                  <a:lnTo>
                    <a:pt x="391" y="3032"/>
                  </a:lnTo>
                  <a:lnTo>
                    <a:pt x="485" y="3141"/>
                  </a:lnTo>
                  <a:lnTo>
                    <a:pt x="594" y="3251"/>
                  </a:lnTo>
                  <a:lnTo>
                    <a:pt x="703" y="3344"/>
                  </a:lnTo>
                  <a:lnTo>
                    <a:pt x="813" y="3438"/>
                  </a:lnTo>
                  <a:lnTo>
                    <a:pt x="938" y="3516"/>
                  </a:lnTo>
                  <a:lnTo>
                    <a:pt x="1078" y="3594"/>
                  </a:lnTo>
                  <a:lnTo>
                    <a:pt x="1219" y="3641"/>
                  </a:lnTo>
                  <a:lnTo>
                    <a:pt x="1360" y="3704"/>
                  </a:lnTo>
                  <a:lnTo>
                    <a:pt x="1360" y="23176"/>
                  </a:lnTo>
                  <a:lnTo>
                    <a:pt x="1360" y="23301"/>
                  </a:lnTo>
                  <a:lnTo>
                    <a:pt x="1391" y="23613"/>
                  </a:lnTo>
                  <a:lnTo>
                    <a:pt x="1453" y="24098"/>
                  </a:lnTo>
                  <a:lnTo>
                    <a:pt x="1500" y="24379"/>
                  </a:lnTo>
                  <a:lnTo>
                    <a:pt x="1578" y="24692"/>
                  </a:lnTo>
                  <a:lnTo>
                    <a:pt x="1657" y="25020"/>
                  </a:lnTo>
                  <a:lnTo>
                    <a:pt x="1766" y="25364"/>
                  </a:lnTo>
                  <a:lnTo>
                    <a:pt x="1891" y="25723"/>
                  </a:lnTo>
                  <a:lnTo>
                    <a:pt x="2047" y="26098"/>
                  </a:lnTo>
                  <a:lnTo>
                    <a:pt x="2235" y="26473"/>
                  </a:lnTo>
                  <a:lnTo>
                    <a:pt x="2438" y="26848"/>
                  </a:lnTo>
                  <a:lnTo>
                    <a:pt x="2688" y="27208"/>
                  </a:lnTo>
                  <a:lnTo>
                    <a:pt x="2954" y="27567"/>
                  </a:lnTo>
                  <a:lnTo>
                    <a:pt x="3923" y="27067"/>
                  </a:lnTo>
                  <a:lnTo>
                    <a:pt x="3657" y="26770"/>
                  </a:lnTo>
                  <a:lnTo>
                    <a:pt x="3438" y="26473"/>
                  </a:lnTo>
                  <a:lnTo>
                    <a:pt x="3235" y="26145"/>
                  </a:lnTo>
                  <a:lnTo>
                    <a:pt x="3063" y="25832"/>
                  </a:lnTo>
                  <a:lnTo>
                    <a:pt x="2922" y="25520"/>
                  </a:lnTo>
                  <a:lnTo>
                    <a:pt x="2797" y="25207"/>
                  </a:lnTo>
                  <a:lnTo>
                    <a:pt x="2704" y="24895"/>
                  </a:lnTo>
                  <a:lnTo>
                    <a:pt x="2625" y="24598"/>
                  </a:lnTo>
                  <a:lnTo>
                    <a:pt x="2547" y="24332"/>
                  </a:lnTo>
                  <a:lnTo>
                    <a:pt x="2500" y="24067"/>
                  </a:lnTo>
                  <a:lnTo>
                    <a:pt x="2454" y="23629"/>
                  </a:lnTo>
                  <a:lnTo>
                    <a:pt x="2422" y="23332"/>
                  </a:lnTo>
                  <a:lnTo>
                    <a:pt x="2422" y="23176"/>
                  </a:lnTo>
                  <a:lnTo>
                    <a:pt x="2422" y="3704"/>
                  </a:lnTo>
                  <a:lnTo>
                    <a:pt x="2563" y="3641"/>
                  </a:lnTo>
                  <a:lnTo>
                    <a:pt x="2704" y="3594"/>
                  </a:lnTo>
                  <a:lnTo>
                    <a:pt x="2829" y="3516"/>
                  </a:lnTo>
                  <a:lnTo>
                    <a:pt x="2954" y="3438"/>
                  </a:lnTo>
                  <a:lnTo>
                    <a:pt x="3079" y="3344"/>
                  </a:lnTo>
                  <a:lnTo>
                    <a:pt x="3188" y="3251"/>
                  </a:lnTo>
                  <a:lnTo>
                    <a:pt x="3297" y="3141"/>
                  </a:lnTo>
                  <a:lnTo>
                    <a:pt x="3391" y="3032"/>
                  </a:lnTo>
                  <a:lnTo>
                    <a:pt x="3485" y="2907"/>
                  </a:lnTo>
                  <a:lnTo>
                    <a:pt x="3548" y="2782"/>
                  </a:lnTo>
                  <a:lnTo>
                    <a:pt x="3626" y="2641"/>
                  </a:lnTo>
                  <a:lnTo>
                    <a:pt x="3673" y="2500"/>
                  </a:lnTo>
                  <a:lnTo>
                    <a:pt x="3719" y="2360"/>
                  </a:lnTo>
                  <a:lnTo>
                    <a:pt x="3751" y="2204"/>
                  </a:lnTo>
                  <a:lnTo>
                    <a:pt x="3766" y="2047"/>
                  </a:lnTo>
                  <a:lnTo>
                    <a:pt x="3782" y="1891"/>
                  </a:lnTo>
                  <a:lnTo>
                    <a:pt x="3766" y="1703"/>
                  </a:lnTo>
                  <a:lnTo>
                    <a:pt x="3735" y="1516"/>
                  </a:lnTo>
                  <a:lnTo>
                    <a:pt x="3688" y="1328"/>
                  </a:lnTo>
                  <a:lnTo>
                    <a:pt x="3626" y="1157"/>
                  </a:lnTo>
                  <a:lnTo>
                    <a:pt x="3548" y="1000"/>
                  </a:lnTo>
                  <a:lnTo>
                    <a:pt x="3454" y="844"/>
                  </a:lnTo>
                  <a:lnTo>
                    <a:pt x="3344" y="688"/>
                  </a:lnTo>
                  <a:lnTo>
                    <a:pt x="3219" y="563"/>
                  </a:lnTo>
                  <a:lnTo>
                    <a:pt x="3094" y="438"/>
                  </a:lnTo>
                  <a:lnTo>
                    <a:pt x="2938" y="328"/>
                  </a:lnTo>
                  <a:lnTo>
                    <a:pt x="2782" y="234"/>
                  </a:lnTo>
                  <a:lnTo>
                    <a:pt x="2625" y="156"/>
                  </a:lnTo>
                  <a:lnTo>
                    <a:pt x="2454" y="94"/>
                  </a:lnTo>
                  <a:lnTo>
                    <a:pt x="2266" y="47"/>
                  </a:lnTo>
                  <a:lnTo>
                    <a:pt x="2079" y="16"/>
                  </a:lnTo>
                  <a:lnTo>
                    <a:pt x="1891" y="0"/>
                  </a:lnTo>
                  <a:close/>
                  <a:moveTo>
                    <a:pt x="12158" y="17690"/>
                  </a:moveTo>
                  <a:lnTo>
                    <a:pt x="9595" y="20925"/>
                  </a:lnTo>
                  <a:lnTo>
                    <a:pt x="11033" y="20613"/>
                  </a:lnTo>
                  <a:lnTo>
                    <a:pt x="11096" y="20628"/>
                  </a:lnTo>
                  <a:lnTo>
                    <a:pt x="11096" y="25160"/>
                  </a:lnTo>
                  <a:lnTo>
                    <a:pt x="11080" y="25551"/>
                  </a:lnTo>
                  <a:lnTo>
                    <a:pt x="11033" y="25926"/>
                  </a:lnTo>
                  <a:lnTo>
                    <a:pt x="10939" y="26254"/>
                  </a:lnTo>
                  <a:lnTo>
                    <a:pt x="10846" y="26567"/>
                  </a:lnTo>
                  <a:lnTo>
                    <a:pt x="10705" y="26833"/>
                  </a:lnTo>
                  <a:lnTo>
                    <a:pt x="10549" y="27083"/>
                  </a:lnTo>
                  <a:lnTo>
                    <a:pt x="10377" y="27301"/>
                  </a:lnTo>
                  <a:lnTo>
                    <a:pt x="10189" y="27505"/>
                  </a:lnTo>
                  <a:lnTo>
                    <a:pt x="10689" y="28442"/>
                  </a:lnTo>
                  <a:lnTo>
                    <a:pt x="10861" y="28317"/>
                  </a:lnTo>
                  <a:lnTo>
                    <a:pt x="11017" y="28177"/>
                  </a:lnTo>
                  <a:lnTo>
                    <a:pt x="11174" y="28036"/>
                  </a:lnTo>
                  <a:lnTo>
                    <a:pt x="11314" y="27880"/>
                  </a:lnTo>
                  <a:lnTo>
                    <a:pt x="11439" y="27723"/>
                  </a:lnTo>
                  <a:lnTo>
                    <a:pt x="11549" y="27551"/>
                  </a:lnTo>
                  <a:lnTo>
                    <a:pt x="11674" y="27380"/>
                  </a:lnTo>
                  <a:lnTo>
                    <a:pt x="11768" y="27176"/>
                  </a:lnTo>
                  <a:lnTo>
                    <a:pt x="11861" y="26973"/>
                  </a:lnTo>
                  <a:lnTo>
                    <a:pt x="11939" y="26770"/>
                  </a:lnTo>
                  <a:lnTo>
                    <a:pt x="12002" y="26536"/>
                  </a:lnTo>
                  <a:lnTo>
                    <a:pt x="12049" y="26286"/>
                  </a:lnTo>
                  <a:lnTo>
                    <a:pt x="12096" y="26036"/>
                  </a:lnTo>
                  <a:lnTo>
                    <a:pt x="12127" y="25754"/>
                  </a:lnTo>
                  <a:lnTo>
                    <a:pt x="12143" y="25473"/>
                  </a:lnTo>
                  <a:lnTo>
                    <a:pt x="12158" y="25160"/>
                  </a:lnTo>
                  <a:lnTo>
                    <a:pt x="12158" y="20925"/>
                  </a:lnTo>
                  <a:lnTo>
                    <a:pt x="12158" y="1769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7"/>
            <p:cNvSpPr/>
            <p:nvPr/>
          </p:nvSpPr>
          <p:spPr>
            <a:xfrm>
              <a:off x="3650575" y="2975275"/>
              <a:ext cx="35975" cy="26200"/>
            </a:xfrm>
            <a:custGeom>
              <a:avLst/>
              <a:gdLst/>
              <a:ahLst/>
              <a:cxnLst/>
              <a:rect l="l" t="t" r="r" b="b"/>
              <a:pathLst>
                <a:path w="1439" h="1048" extrusionOk="0">
                  <a:moveTo>
                    <a:pt x="1376" y="1"/>
                  </a:moveTo>
                  <a:lnTo>
                    <a:pt x="1188" y="32"/>
                  </a:lnTo>
                  <a:lnTo>
                    <a:pt x="1016" y="79"/>
                  </a:lnTo>
                  <a:lnTo>
                    <a:pt x="860" y="126"/>
                  </a:lnTo>
                  <a:lnTo>
                    <a:pt x="719" y="188"/>
                  </a:lnTo>
                  <a:lnTo>
                    <a:pt x="594" y="266"/>
                  </a:lnTo>
                  <a:lnTo>
                    <a:pt x="469" y="329"/>
                  </a:lnTo>
                  <a:lnTo>
                    <a:pt x="376" y="407"/>
                  </a:lnTo>
                  <a:lnTo>
                    <a:pt x="297" y="485"/>
                  </a:lnTo>
                  <a:lnTo>
                    <a:pt x="157" y="626"/>
                  </a:lnTo>
                  <a:lnTo>
                    <a:pt x="79" y="751"/>
                  </a:lnTo>
                  <a:lnTo>
                    <a:pt x="16" y="845"/>
                  </a:lnTo>
                  <a:lnTo>
                    <a:pt x="0" y="891"/>
                  </a:lnTo>
                  <a:lnTo>
                    <a:pt x="422" y="1048"/>
                  </a:lnTo>
                  <a:lnTo>
                    <a:pt x="469" y="970"/>
                  </a:lnTo>
                  <a:lnTo>
                    <a:pt x="532" y="876"/>
                  </a:lnTo>
                  <a:lnTo>
                    <a:pt x="626" y="782"/>
                  </a:lnTo>
                  <a:lnTo>
                    <a:pt x="766" y="673"/>
                  </a:lnTo>
                  <a:lnTo>
                    <a:pt x="938" y="579"/>
                  </a:lnTo>
                  <a:lnTo>
                    <a:pt x="1048" y="532"/>
                  </a:lnTo>
                  <a:lnTo>
                    <a:pt x="1157" y="501"/>
                  </a:lnTo>
                  <a:lnTo>
                    <a:pt x="1298" y="470"/>
                  </a:lnTo>
                  <a:lnTo>
                    <a:pt x="1438" y="438"/>
                  </a:lnTo>
                  <a:lnTo>
                    <a:pt x="1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7"/>
            <p:cNvSpPr/>
            <p:nvPr/>
          </p:nvSpPr>
          <p:spPr>
            <a:xfrm>
              <a:off x="3831850" y="2986225"/>
              <a:ext cx="28550" cy="34400"/>
            </a:xfrm>
            <a:custGeom>
              <a:avLst/>
              <a:gdLst/>
              <a:ahLst/>
              <a:cxnLst/>
              <a:rect l="l" t="t" r="r" b="b"/>
              <a:pathLst>
                <a:path w="1142" h="1376" extrusionOk="0">
                  <a:moveTo>
                    <a:pt x="126" y="0"/>
                  </a:moveTo>
                  <a:lnTo>
                    <a:pt x="1" y="422"/>
                  </a:lnTo>
                  <a:lnTo>
                    <a:pt x="94" y="469"/>
                  </a:lnTo>
                  <a:lnTo>
                    <a:pt x="188" y="516"/>
                  </a:lnTo>
                  <a:lnTo>
                    <a:pt x="298" y="610"/>
                  </a:lnTo>
                  <a:lnTo>
                    <a:pt x="407" y="735"/>
                  </a:lnTo>
                  <a:lnTo>
                    <a:pt x="516" y="891"/>
                  </a:lnTo>
                  <a:lnTo>
                    <a:pt x="579" y="1000"/>
                  </a:lnTo>
                  <a:lnTo>
                    <a:pt x="626" y="1110"/>
                  </a:lnTo>
                  <a:lnTo>
                    <a:pt x="673" y="1235"/>
                  </a:lnTo>
                  <a:lnTo>
                    <a:pt x="704" y="1376"/>
                  </a:lnTo>
                  <a:lnTo>
                    <a:pt x="1141" y="1282"/>
                  </a:lnTo>
                  <a:lnTo>
                    <a:pt x="1095" y="1094"/>
                  </a:lnTo>
                  <a:lnTo>
                    <a:pt x="1032" y="922"/>
                  </a:lnTo>
                  <a:lnTo>
                    <a:pt x="954" y="766"/>
                  </a:lnTo>
                  <a:lnTo>
                    <a:pt x="891" y="641"/>
                  </a:lnTo>
                  <a:lnTo>
                    <a:pt x="798" y="516"/>
                  </a:lnTo>
                  <a:lnTo>
                    <a:pt x="720" y="407"/>
                  </a:lnTo>
                  <a:lnTo>
                    <a:pt x="641" y="313"/>
                  </a:lnTo>
                  <a:lnTo>
                    <a:pt x="548" y="250"/>
                  </a:lnTo>
                  <a:lnTo>
                    <a:pt x="391" y="125"/>
                  </a:lnTo>
                  <a:lnTo>
                    <a:pt x="266" y="4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7"/>
            <p:cNvSpPr/>
            <p:nvPr/>
          </p:nvSpPr>
          <p:spPr>
            <a:xfrm>
              <a:off x="4434300" y="4102425"/>
              <a:ext cx="832175" cy="524725"/>
            </a:xfrm>
            <a:custGeom>
              <a:avLst/>
              <a:gdLst/>
              <a:ahLst/>
              <a:cxnLst/>
              <a:rect l="l" t="t" r="r" b="b"/>
              <a:pathLst>
                <a:path w="33287" h="20989" extrusionOk="0">
                  <a:moveTo>
                    <a:pt x="2032" y="0"/>
                  </a:moveTo>
                  <a:lnTo>
                    <a:pt x="1829" y="16"/>
                  </a:lnTo>
                  <a:lnTo>
                    <a:pt x="1626" y="47"/>
                  </a:lnTo>
                  <a:lnTo>
                    <a:pt x="1422" y="94"/>
                  </a:lnTo>
                  <a:lnTo>
                    <a:pt x="1235" y="157"/>
                  </a:lnTo>
                  <a:lnTo>
                    <a:pt x="1063" y="250"/>
                  </a:lnTo>
                  <a:lnTo>
                    <a:pt x="891" y="344"/>
                  </a:lnTo>
                  <a:lnTo>
                    <a:pt x="735" y="469"/>
                  </a:lnTo>
                  <a:lnTo>
                    <a:pt x="594" y="594"/>
                  </a:lnTo>
                  <a:lnTo>
                    <a:pt x="469" y="735"/>
                  </a:lnTo>
                  <a:lnTo>
                    <a:pt x="344" y="891"/>
                  </a:lnTo>
                  <a:lnTo>
                    <a:pt x="250" y="1063"/>
                  </a:lnTo>
                  <a:lnTo>
                    <a:pt x="157" y="1235"/>
                  </a:lnTo>
                  <a:lnTo>
                    <a:pt x="94" y="1422"/>
                  </a:lnTo>
                  <a:lnTo>
                    <a:pt x="47" y="1626"/>
                  </a:lnTo>
                  <a:lnTo>
                    <a:pt x="16" y="1829"/>
                  </a:lnTo>
                  <a:lnTo>
                    <a:pt x="0" y="2032"/>
                  </a:lnTo>
                  <a:lnTo>
                    <a:pt x="0" y="18956"/>
                  </a:lnTo>
                  <a:lnTo>
                    <a:pt x="16" y="19160"/>
                  </a:lnTo>
                  <a:lnTo>
                    <a:pt x="47" y="19363"/>
                  </a:lnTo>
                  <a:lnTo>
                    <a:pt x="94" y="19550"/>
                  </a:lnTo>
                  <a:lnTo>
                    <a:pt x="157" y="19738"/>
                  </a:lnTo>
                  <a:lnTo>
                    <a:pt x="250" y="19925"/>
                  </a:lnTo>
                  <a:lnTo>
                    <a:pt x="344" y="20082"/>
                  </a:lnTo>
                  <a:lnTo>
                    <a:pt x="469" y="20238"/>
                  </a:lnTo>
                  <a:lnTo>
                    <a:pt x="594" y="20394"/>
                  </a:lnTo>
                  <a:lnTo>
                    <a:pt x="735" y="20519"/>
                  </a:lnTo>
                  <a:lnTo>
                    <a:pt x="891" y="20629"/>
                  </a:lnTo>
                  <a:lnTo>
                    <a:pt x="1063" y="20738"/>
                  </a:lnTo>
                  <a:lnTo>
                    <a:pt x="1235" y="20816"/>
                  </a:lnTo>
                  <a:lnTo>
                    <a:pt x="1422" y="20894"/>
                  </a:lnTo>
                  <a:lnTo>
                    <a:pt x="1626" y="20941"/>
                  </a:lnTo>
                  <a:lnTo>
                    <a:pt x="1829" y="20972"/>
                  </a:lnTo>
                  <a:lnTo>
                    <a:pt x="2032" y="20988"/>
                  </a:lnTo>
                  <a:lnTo>
                    <a:pt x="31255" y="20988"/>
                  </a:lnTo>
                  <a:lnTo>
                    <a:pt x="31458" y="20972"/>
                  </a:lnTo>
                  <a:lnTo>
                    <a:pt x="31662" y="20941"/>
                  </a:lnTo>
                  <a:lnTo>
                    <a:pt x="31865" y="20894"/>
                  </a:lnTo>
                  <a:lnTo>
                    <a:pt x="32052" y="20816"/>
                  </a:lnTo>
                  <a:lnTo>
                    <a:pt x="32224" y="20738"/>
                  </a:lnTo>
                  <a:lnTo>
                    <a:pt x="32396" y="20629"/>
                  </a:lnTo>
                  <a:lnTo>
                    <a:pt x="32552" y="20519"/>
                  </a:lnTo>
                  <a:lnTo>
                    <a:pt x="32693" y="20394"/>
                  </a:lnTo>
                  <a:lnTo>
                    <a:pt x="32818" y="20238"/>
                  </a:lnTo>
                  <a:lnTo>
                    <a:pt x="32943" y="20082"/>
                  </a:lnTo>
                  <a:lnTo>
                    <a:pt x="33037" y="19925"/>
                  </a:lnTo>
                  <a:lnTo>
                    <a:pt x="33131" y="19738"/>
                  </a:lnTo>
                  <a:lnTo>
                    <a:pt x="33193" y="19550"/>
                  </a:lnTo>
                  <a:lnTo>
                    <a:pt x="33240" y="19363"/>
                  </a:lnTo>
                  <a:lnTo>
                    <a:pt x="33271" y="19160"/>
                  </a:lnTo>
                  <a:lnTo>
                    <a:pt x="33287" y="18956"/>
                  </a:lnTo>
                  <a:lnTo>
                    <a:pt x="33287" y="2032"/>
                  </a:lnTo>
                  <a:lnTo>
                    <a:pt x="33271" y="1829"/>
                  </a:lnTo>
                  <a:lnTo>
                    <a:pt x="33240" y="1626"/>
                  </a:lnTo>
                  <a:lnTo>
                    <a:pt x="33193" y="1422"/>
                  </a:lnTo>
                  <a:lnTo>
                    <a:pt x="33131" y="1235"/>
                  </a:lnTo>
                  <a:lnTo>
                    <a:pt x="33037" y="1063"/>
                  </a:lnTo>
                  <a:lnTo>
                    <a:pt x="32943" y="891"/>
                  </a:lnTo>
                  <a:lnTo>
                    <a:pt x="32818" y="735"/>
                  </a:lnTo>
                  <a:lnTo>
                    <a:pt x="32693" y="594"/>
                  </a:lnTo>
                  <a:lnTo>
                    <a:pt x="32552" y="469"/>
                  </a:lnTo>
                  <a:lnTo>
                    <a:pt x="32396" y="344"/>
                  </a:lnTo>
                  <a:lnTo>
                    <a:pt x="32224" y="250"/>
                  </a:lnTo>
                  <a:lnTo>
                    <a:pt x="32052" y="157"/>
                  </a:lnTo>
                  <a:lnTo>
                    <a:pt x="31865" y="94"/>
                  </a:lnTo>
                  <a:lnTo>
                    <a:pt x="31662" y="47"/>
                  </a:lnTo>
                  <a:lnTo>
                    <a:pt x="31458" y="16"/>
                  </a:lnTo>
                  <a:lnTo>
                    <a:pt x="312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7"/>
            <p:cNvSpPr/>
            <p:nvPr/>
          </p:nvSpPr>
          <p:spPr>
            <a:xfrm>
              <a:off x="4483125" y="4343875"/>
              <a:ext cx="734525" cy="283275"/>
            </a:xfrm>
            <a:custGeom>
              <a:avLst/>
              <a:gdLst/>
              <a:ahLst/>
              <a:cxnLst/>
              <a:rect l="l" t="t" r="r" b="b"/>
              <a:pathLst>
                <a:path w="29381" h="11331" extrusionOk="0">
                  <a:moveTo>
                    <a:pt x="14691" y="0"/>
                  </a:moveTo>
                  <a:lnTo>
                    <a:pt x="14503" y="16"/>
                  </a:lnTo>
                  <a:lnTo>
                    <a:pt x="14331" y="63"/>
                  </a:lnTo>
                  <a:lnTo>
                    <a:pt x="14159" y="125"/>
                  </a:lnTo>
                  <a:lnTo>
                    <a:pt x="14003" y="234"/>
                  </a:lnTo>
                  <a:lnTo>
                    <a:pt x="1" y="11330"/>
                  </a:lnTo>
                  <a:lnTo>
                    <a:pt x="29380" y="11330"/>
                  </a:lnTo>
                  <a:lnTo>
                    <a:pt x="15378" y="234"/>
                  </a:lnTo>
                  <a:lnTo>
                    <a:pt x="15222" y="125"/>
                  </a:lnTo>
                  <a:lnTo>
                    <a:pt x="15050" y="63"/>
                  </a:lnTo>
                  <a:lnTo>
                    <a:pt x="14878" y="16"/>
                  </a:lnTo>
                  <a:lnTo>
                    <a:pt x="14691" y="0"/>
                  </a:lnTo>
                  <a:close/>
                </a:path>
              </a:pathLst>
            </a:custGeom>
            <a:solidFill>
              <a:srgbClr val="005A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7"/>
            <p:cNvSpPr/>
            <p:nvPr/>
          </p:nvSpPr>
          <p:spPr>
            <a:xfrm>
              <a:off x="4483125" y="4102425"/>
              <a:ext cx="734525" cy="283275"/>
            </a:xfrm>
            <a:custGeom>
              <a:avLst/>
              <a:gdLst/>
              <a:ahLst/>
              <a:cxnLst/>
              <a:rect l="l" t="t" r="r" b="b"/>
              <a:pathLst>
                <a:path w="29381" h="11331" extrusionOk="0">
                  <a:moveTo>
                    <a:pt x="1" y="0"/>
                  </a:moveTo>
                  <a:lnTo>
                    <a:pt x="14003" y="11080"/>
                  </a:lnTo>
                  <a:lnTo>
                    <a:pt x="14159" y="11190"/>
                  </a:lnTo>
                  <a:lnTo>
                    <a:pt x="14331" y="11268"/>
                  </a:lnTo>
                  <a:lnTo>
                    <a:pt x="14503" y="11315"/>
                  </a:lnTo>
                  <a:lnTo>
                    <a:pt x="14691" y="11330"/>
                  </a:lnTo>
                  <a:lnTo>
                    <a:pt x="14878" y="11315"/>
                  </a:lnTo>
                  <a:lnTo>
                    <a:pt x="15050" y="11268"/>
                  </a:lnTo>
                  <a:lnTo>
                    <a:pt x="15222" y="11190"/>
                  </a:lnTo>
                  <a:lnTo>
                    <a:pt x="15378" y="11080"/>
                  </a:lnTo>
                  <a:lnTo>
                    <a:pt x="293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7"/>
            <p:cNvSpPr/>
            <p:nvPr/>
          </p:nvSpPr>
          <p:spPr>
            <a:xfrm>
              <a:off x="4698400" y="3468325"/>
              <a:ext cx="303975" cy="711075"/>
            </a:xfrm>
            <a:custGeom>
              <a:avLst/>
              <a:gdLst/>
              <a:ahLst/>
              <a:cxnLst/>
              <a:rect l="l" t="t" r="r" b="b"/>
              <a:pathLst>
                <a:path w="12159" h="28443" extrusionOk="0">
                  <a:moveTo>
                    <a:pt x="2001" y="829"/>
                  </a:moveTo>
                  <a:lnTo>
                    <a:pt x="2095" y="845"/>
                  </a:lnTo>
                  <a:lnTo>
                    <a:pt x="2204" y="876"/>
                  </a:lnTo>
                  <a:lnTo>
                    <a:pt x="2298" y="907"/>
                  </a:lnTo>
                  <a:lnTo>
                    <a:pt x="2391" y="954"/>
                  </a:lnTo>
                  <a:lnTo>
                    <a:pt x="2485" y="1001"/>
                  </a:lnTo>
                  <a:lnTo>
                    <a:pt x="2563" y="1063"/>
                  </a:lnTo>
                  <a:lnTo>
                    <a:pt x="2641" y="1142"/>
                  </a:lnTo>
                  <a:lnTo>
                    <a:pt x="2704" y="1220"/>
                  </a:lnTo>
                  <a:lnTo>
                    <a:pt x="2767" y="1298"/>
                  </a:lnTo>
                  <a:lnTo>
                    <a:pt x="2829" y="1376"/>
                  </a:lnTo>
                  <a:lnTo>
                    <a:pt x="2860" y="1470"/>
                  </a:lnTo>
                  <a:lnTo>
                    <a:pt x="2907" y="1579"/>
                  </a:lnTo>
                  <a:lnTo>
                    <a:pt x="2923" y="1673"/>
                  </a:lnTo>
                  <a:lnTo>
                    <a:pt x="2938" y="1782"/>
                  </a:lnTo>
                  <a:lnTo>
                    <a:pt x="2954" y="1892"/>
                  </a:lnTo>
                  <a:lnTo>
                    <a:pt x="2938" y="2001"/>
                  </a:lnTo>
                  <a:lnTo>
                    <a:pt x="2923" y="2110"/>
                  </a:lnTo>
                  <a:lnTo>
                    <a:pt x="2907" y="2204"/>
                  </a:lnTo>
                  <a:lnTo>
                    <a:pt x="2860" y="2298"/>
                  </a:lnTo>
                  <a:lnTo>
                    <a:pt x="2829" y="2392"/>
                  </a:lnTo>
                  <a:lnTo>
                    <a:pt x="2767" y="2485"/>
                  </a:lnTo>
                  <a:lnTo>
                    <a:pt x="2704" y="2564"/>
                  </a:lnTo>
                  <a:lnTo>
                    <a:pt x="2641" y="2642"/>
                  </a:lnTo>
                  <a:lnTo>
                    <a:pt x="2563" y="2704"/>
                  </a:lnTo>
                  <a:lnTo>
                    <a:pt x="2485" y="2767"/>
                  </a:lnTo>
                  <a:lnTo>
                    <a:pt x="2391" y="2829"/>
                  </a:lnTo>
                  <a:lnTo>
                    <a:pt x="2298" y="2876"/>
                  </a:lnTo>
                  <a:lnTo>
                    <a:pt x="2204" y="2907"/>
                  </a:lnTo>
                  <a:lnTo>
                    <a:pt x="2095" y="2923"/>
                  </a:lnTo>
                  <a:lnTo>
                    <a:pt x="2001" y="2954"/>
                  </a:lnTo>
                  <a:lnTo>
                    <a:pt x="1782" y="2954"/>
                  </a:lnTo>
                  <a:lnTo>
                    <a:pt x="1673" y="2923"/>
                  </a:lnTo>
                  <a:lnTo>
                    <a:pt x="1579" y="2907"/>
                  </a:lnTo>
                  <a:lnTo>
                    <a:pt x="1469" y="2876"/>
                  </a:lnTo>
                  <a:lnTo>
                    <a:pt x="1376" y="2829"/>
                  </a:lnTo>
                  <a:lnTo>
                    <a:pt x="1298" y="2767"/>
                  </a:lnTo>
                  <a:lnTo>
                    <a:pt x="1204" y="2704"/>
                  </a:lnTo>
                  <a:lnTo>
                    <a:pt x="1141" y="2642"/>
                  </a:lnTo>
                  <a:lnTo>
                    <a:pt x="1063" y="2564"/>
                  </a:lnTo>
                  <a:lnTo>
                    <a:pt x="1001" y="2485"/>
                  </a:lnTo>
                  <a:lnTo>
                    <a:pt x="954" y="2392"/>
                  </a:lnTo>
                  <a:lnTo>
                    <a:pt x="907" y="2298"/>
                  </a:lnTo>
                  <a:lnTo>
                    <a:pt x="876" y="2204"/>
                  </a:lnTo>
                  <a:lnTo>
                    <a:pt x="844" y="2110"/>
                  </a:lnTo>
                  <a:lnTo>
                    <a:pt x="829" y="2001"/>
                  </a:lnTo>
                  <a:lnTo>
                    <a:pt x="829" y="1892"/>
                  </a:lnTo>
                  <a:lnTo>
                    <a:pt x="829" y="1782"/>
                  </a:lnTo>
                  <a:lnTo>
                    <a:pt x="844" y="1673"/>
                  </a:lnTo>
                  <a:lnTo>
                    <a:pt x="876" y="1579"/>
                  </a:lnTo>
                  <a:lnTo>
                    <a:pt x="907" y="1470"/>
                  </a:lnTo>
                  <a:lnTo>
                    <a:pt x="954" y="1376"/>
                  </a:lnTo>
                  <a:lnTo>
                    <a:pt x="1001" y="1298"/>
                  </a:lnTo>
                  <a:lnTo>
                    <a:pt x="1063" y="1220"/>
                  </a:lnTo>
                  <a:lnTo>
                    <a:pt x="1141" y="1142"/>
                  </a:lnTo>
                  <a:lnTo>
                    <a:pt x="1204" y="1063"/>
                  </a:lnTo>
                  <a:lnTo>
                    <a:pt x="1298" y="1001"/>
                  </a:lnTo>
                  <a:lnTo>
                    <a:pt x="1376" y="954"/>
                  </a:lnTo>
                  <a:lnTo>
                    <a:pt x="1469" y="907"/>
                  </a:lnTo>
                  <a:lnTo>
                    <a:pt x="1579" y="876"/>
                  </a:lnTo>
                  <a:lnTo>
                    <a:pt x="1673" y="845"/>
                  </a:lnTo>
                  <a:lnTo>
                    <a:pt x="1782" y="829"/>
                  </a:lnTo>
                  <a:close/>
                  <a:moveTo>
                    <a:pt x="1891" y="1"/>
                  </a:moveTo>
                  <a:lnTo>
                    <a:pt x="1688" y="16"/>
                  </a:lnTo>
                  <a:lnTo>
                    <a:pt x="1501" y="32"/>
                  </a:lnTo>
                  <a:lnTo>
                    <a:pt x="1329" y="79"/>
                  </a:lnTo>
                  <a:lnTo>
                    <a:pt x="1157" y="157"/>
                  </a:lnTo>
                  <a:lnTo>
                    <a:pt x="985" y="235"/>
                  </a:lnTo>
                  <a:lnTo>
                    <a:pt x="829" y="329"/>
                  </a:lnTo>
                  <a:lnTo>
                    <a:pt x="688" y="438"/>
                  </a:lnTo>
                  <a:lnTo>
                    <a:pt x="547" y="548"/>
                  </a:lnTo>
                  <a:lnTo>
                    <a:pt x="438" y="688"/>
                  </a:lnTo>
                  <a:lnTo>
                    <a:pt x="329" y="829"/>
                  </a:lnTo>
                  <a:lnTo>
                    <a:pt x="235" y="985"/>
                  </a:lnTo>
                  <a:lnTo>
                    <a:pt x="141" y="1157"/>
                  </a:lnTo>
                  <a:lnTo>
                    <a:pt x="79" y="1329"/>
                  </a:lnTo>
                  <a:lnTo>
                    <a:pt x="32" y="1517"/>
                  </a:lnTo>
                  <a:lnTo>
                    <a:pt x="16" y="1704"/>
                  </a:lnTo>
                  <a:lnTo>
                    <a:pt x="0" y="1892"/>
                  </a:lnTo>
                  <a:lnTo>
                    <a:pt x="0" y="2048"/>
                  </a:lnTo>
                  <a:lnTo>
                    <a:pt x="32" y="2204"/>
                  </a:lnTo>
                  <a:lnTo>
                    <a:pt x="63" y="2360"/>
                  </a:lnTo>
                  <a:lnTo>
                    <a:pt x="94" y="2501"/>
                  </a:lnTo>
                  <a:lnTo>
                    <a:pt x="157" y="2642"/>
                  </a:lnTo>
                  <a:lnTo>
                    <a:pt x="219" y="2782"/>
                  </a:lnTo>
                  <a:lnTo>
                    <a:pt x="297" y="2907"/>
                  </a:lnTo>
                  <a:lnTo>
                    <a:pt x="391" y="3032"/>
                  </a:lnTo>
                  <a:lnTo>
                    <a:pt x="485" y="3142"/>
                  </a:lnTo>
                  <a:lnTo>
                    <a:pt x="579" y="3251"/>
                  </a:lnTo>
                  <a:lnTo>
                    <a:pt x="704" y="3345"/>
                  </a:lnTo>
                  <a:lnTo>
                    <a:pt x="813" y="3439"/>
                  </a:lnTo>
                  <a:lnTo>
                    <a:pt x="938" y="3517"/>
                  </a:lnTo>
                  <a:lnTo>
                    <a:pt x="1079" y="3579"/>
                  </a:lnTo>
                  <a:lnTo>
                    <a:pt x="1219" y="3642"/>
                  </a:lnTo>
                  <a:lnTo>
                    <a:pt x="1360" y="3689"/>
                  </a:lnTo>
                  <a:lnTo>
                    <a:pt x="1360" y="23176"/>
                  </a:lnTo>
                  <a:lnTo>
                    <a:pt x="1360" y="23301"/>
                  </a:lnTo>
                  <a:lnTo>
                    <a:pt x="1391" y="23614"/>
                  </a:lnTo>
                  <a:lnTo>
                    <a:pt x="1454" y="24098"/>
                  </a:lnTo>
                  <a:lnTo>
                    <a:pt x="1501" y="24380"/>
                  </a:lnTo>
                  <a:lnTo>
                    <a:pt x="1563" y="24692"/>
                  </a:lnTo>
                  <a:lnTo>
                    <a:pt x="1657" y="25020"/>
                  </a:lnTo>
                  <a:lnTo>
                    <a:pt x="1766" y="25364"/>
                  </a:lnTo>
                  <a:lnTo>
                    <a:pt x="1891" y="25724"/>
                  </a:lnTo>
                  <a:lnTo>
                    <a:pt x="2048" y="26099"/>
                  </a:lnTo>
                  <a:lnTo>
                    <a:pt x="2220" y="26474"/>
                  </a:lnTo>
                  <a:lnTo>
                    <a:pt x="2438" y="26833"/>
                  </a:lnTo>
                  <a:lnTo>
                    <a:pt x="2673" y="27208"/>
                  </a:lnTo>
                  <a:lnTo>
                    <a:pt x="2954" y="27552"/>
                  </a:lnTo>
                  <a:lnTo>
                    <a:pt x="3923" y="27068"/>
                  </a:lnTo>
                  <a:lnTo>
                    <a:pt x="3657" y="26771"/>
                  </a:lnTo>
                  <a:lnTo>
                    <a:pt x="3439" y="26458"/>
                  </a:lnTo>
                  <a:lnTo>
                    <a:pt x="3235" y="26146"/>
                  </a:lnTo>
                  <a:lnTo>
                    <a:pt x="3063" y="25833"/>
                  </a:lnTo>
                  <a:lnTo>
                    <a:pt x="2923" y="25505"/>
                  </a:lnTo>
                  <a:lnTo>
                    <a:pt x="2798" y="25192"/>
                  </a:lnTo>
                  <a:lnTo>
                    <a:pt x="2704" y="24895"/>
                  </a:lnTo>
                  <a:lnTo>
                    <a:pt x="2610" y="24598"/>
                  </a:lnTo>
                  <a:lnTo>
                    <a:pt x="2548" y="24317"/>
                  </a:lnTo>
                  <a:lnTo>
                    <a:pt x="2501" y="24067"/>
                  </a:lnTo>
                  <a:lnTo>
                    <a:pt x="2438" y="23630"/>
                  </a:lnTo>
                  <a:lnTo>
                    <a:pt x="2423" y="23317"/>
                  </a:lnTo>
                  <a:lnTo>
                    <a:pt x="2423" y="23176"/>
                  </a:lnTo>
                  <a:lnTo>
                    <a:pt x="2423" y="3689"/>
                  </a:lnTo>
                  <a:lnTo>
                    <a:pt x="2563" y="3642"/>
                  </a:lnTo>
                  <a:lnTo>
                    <a:pt x="2704" y="3579"/>
                  </a:lnTo>
                  <a:lnTo>
                    <a:pt x="2829" y="3517"/>
                  </a:lnTo>
                  <a:lnTo>
                    <a:pt x="2954" y="3439"/>
                  </a:lnTo>
                  <a:lnTo>
                    <a:pt x="3079" y="3345"/>
                  </a:lnTo>
                  <a:lnTo>
                    <a:pt x="3188" y="3251"/>
                  </a:lnTo>
                  <a:lnTo>
                    <a:pt x="3298" y="3142"/>
                  </a:lnTo>
                  <a:lnTo>
                    <a:pt x="3392" y="3032"/>
                  </a:lnTo>
                  <a:lnTo>
                    <a:pt x="3470" y="2907"/>
                  </a:lnTo>
                  <a:lnTo>
                    <a:pt x="3548" y="2782"/>
                  </a:lnTo>
                  <a:lnTo>
                    <a:pt x="3610" y="2642"/>
                  </a:lnTo>
                  <a:lnTo>
                    <a:pt x="3673" y="2501"/>
                  </a:lnTo>
                  <a:lnTo>
                    <a:pt x="3720" y="2360"/>
                  </a:lnTo>
                  <a:lnTo>
                    <a:pt x="3751" y="2204"/>
                  </a:lnTo>
                  <a:lnTo>
                    <a:pt x="3767" y="2048"/>
                  </a:lnTo>
                  <a:lnTo>
                    <a:pt x="3782" y="1892"/>
                  </a:lnTo>
                  <a:lnTo>
                    <a:pt x="3767" y="1704"/>
                  </a:lnTo>
                  <a:lnTo>
                    <a:pt x="3735" y="1517"/>
                  </a:lnTo>
                  <a:lnTo>
                    <a:pt x="3689" y="1329"/>
                  </a:lnTo>
                  <a:lnTo>
                    <a:pt x="3626" y="1157"/>
                  </a:lnTo>
                  <a:lnTo>
                    <a:pt x="3548" y="985"/>
                  </a:lnTo>
                  <a:lnTo>
                    <a:pt x="3454" y="829"/>
                  </a:lnTo>
                  <a:lnTo>
                    <a:pt x="3345" y="688"/>
                  </a:lnTo>
                  <a:lnTo>
                    <a:pt x="3220" y="548"/>
                  </a:lnTo>
                  <a:lnTo>
                    <a:pt x="3095" y="438"/>
                  </a:lnTo>
                  <a:lnTo>
                    <a:pt x="2938" y="329"/>
                  </a:lnTo>
                  <a:lnTo>
                    <a:pt x="2782" y="235"/>
                  </a:lnTo>
                  <a:lnTo>
                    <a:pt x="2626" y="157"/>
                  </a:lnTo>
                  <a:lnTo>
                    <a:pt x="2454" y="79"/>
                  </a:lnTo>
                  <a:lnTo>
                    <a:pt x="2266" y="32"/>
                  </a:lnTo>
                  <a:lnTo>
                    <a:pt x="2079" y="16"/>
                  </a:lnTo>
                  <a:lnTo>
                    <a:pt x="1891" y="1"/>
                  </a:lnTo>
                  <a:close/>
                  <a:moveTo>
                    <a:pt x="12159" y="17675"/>
                  </a:moveTo>
                  <a:lnTo>
                    <a:pt x="9596" y="20926"/>
                  </a:lnTo>
                  <a:lnTo>
                    <a:pt x="11033" y="20598"/>
                  </a:lnTo>
                  <a:lnTo>
                    <a:pt x="11096" y="20613"/>
                  </a:lnTo>
                  <a:lnTo>
                    <a:pt x="11096" y="25161"/>
                  </a:lnTo>
                  <a:lnTo>
                    <a:pt x="11080" y="25552"/>
                  </a:lnTo>
                  <a:lnTo>
                    <a:pt x="11033" y="25927"/>
                  </a:lnTo>
                  <a:lnTo>
                    <a:pt x="10940" y="26255"/>
                  </a:lnTo>
                  <a:lnTo>
                    <a:pt x="10830" y="26552"/>
                  </a:lnTo>
                  <a:lnTo>
                    <a:pt x="10705" y="26833"/>
                  </a:lnTo>
                  <a:lnTo>
                    <a:pt x="10549" y="27083"/>
                  </a:lnTo>
                  <a:lnTo>
                    <a:pt x="10377" y="27302"/>
                  </a:lnTo>
                  <a:lnTo>
                    <a:pt x="10190" y="27505"/>
                  </a:lnTo>
                  <a:lnTo>
                    <a:pt x="10690" y="28443"/>
                  </a:lnTo>
                  <a:lnTo>
                    <a:pt x="10862" y="28318"/>
                  </a:lnTo>
                  <a:lnTo>
                    <a:pt x="11018" y="28177"/>
                  </a:lnTo>
                  <a:lnTo>
                    <a:pt x="11158" y="28037"/>
                  </a:lnTo>
                  <a:lnTo>
                    <a:pt x="11299" y="27880"/>
                  </a:lnTo>
                  <a:lnTo>
                    <a:pt x="11440" y="27724"/>
                  </a:lnTo>
                  <a:lnTo>
                    <a:pt x="11549" y="27552"/>
                  </a:lnTo>
                  <a:lnTo>
                    <a:pt x="11659" y="27365"/>
                  </a:lnTo>
                  <a:lnTo>
                    <a:pt x="11768" y="27177"/>
                  </a:lnTo>
                  <a:lnTo>
                    <a:pt x="11846" y="26974"/>
                  </a:lnTo>
                  <a:lnTo>
                    <a:pt x="11924" y="26755"/>
                  </a:lnTo>
                  <a:lnTo>
                    <a:pt x="12002" y="26536"/>
                  </a:lnTo>
                  <a:lnTo>
                    <a:pt x="12049" y="26286"/>
                  </a:lnTo>
                  <a:lnTo>
                    <a:pt x="12096" y="26036"/>
                  </a:lnTo>
                  <a:lnTo>
                    <a:pt x="12127" y="25755"/>
                  </a:lnTo>
                  <a:lnTo>
                    <a:pt x="12143" y="25458"/>
                  </a:lnTo>
                  <a:lnTo>
                    <a:pt x="12159" y="25161"/>
                  </a:lnTo>
                  <a:lnTo>
                    <a:pt x="12159" y="20926"/>
                  </a:lnTo>
                  <a:lnTo>
                    <a:pt x="12159" y="1767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7"/>
            <p:cNvSpPr/>
            <p:nvPr/>
          </p:nvSpPr>
          <p:spPr>
            <a:xfrm>
              <a:off x="4764025" y="4137975"/>
              <a:ext cx="35975" cy="26200"/>
            </a:xfrm>
            <a:custGeom>
              <a:avLst/>
              <a:gdLst/>
              <a:ahLst/>
              <a:cxnLst/>
              <a:rect l="l" t="t" r="r" b="b"/>
              <a:pathLst>
                <a:path w="1439" h="1048" extrusionOk="0">
                  <a:moveTo>
                    <a:pt x="1376" y="0"/>
                  </a:moveTo>
                  <a:lnTo>
                    <a:pt x="1189" y="32"/>
                  </a:lnTo>
                  <a:lnTo>
                    <a:pt x="1017" y="78"/>
                  </a:lnTo>
                  <a:lnTo>
                    <a:pt x="845" y="125"/>
                  </a:lnTo>
                  <a:lnTo>
                    <a:pt x="704" y="188"/>
                  </a:lnTo>
                  <a:lnTo>
                    <a:pt x="579" y="250"/>
                  </a:lnTo>
                  <a:lnTo>
                    <a:pt x="470" y="329"/>
                  </a:lnTo>
                  <a:lnTo>
                    <a:pt x="376" y="407"/>
                  </a:lnTo>
                  <a:lnTo>
                    <a:pt x="298" y="485"/>
                  </a:lnTo>
                  <a:lnTo>
                    <a:pt x="157" y="625"/>
                  </a:lnTo>
                  <a:lnTo>
                    <a:pt x="79" y="750"/>
                  </a:lnTo>
                  <a:lnTo>
                    <a:pt x="16" y="844"/>
                  </a:lnTo>
                  <a:lnTo>
                    <a:pt x="1" y="891"/>
                  </a:lnTo>
                  <a:lnTo>
                    <a:pt x="423" y="1047"/>
                  </a:lnTo>
                  <a:lnTo>
                    <a:pt x="470" y="954"/>
                  </a:lnTo>
                  <a:lnTo>
                    <a:pt x="532" y="875"/>
                  </a:lnTo>
                  <a:lnTo>
                    <a:pt x="626" y="782"/>
                  </a:lnTo>
                  <a:lnTo>
                    <a:pt x="767" y="672"/>
                  </a:lnTo>
                  <a:lnTo>
                    <a:pt x="939" y="579"/>
                  </a:lnTo>
                  <a:lnTo>
                    <a:pt x="1048" y="532"/>
                  </a:lnTo>
                  <a:lnTo>
                    <a:pt x="1157" y="500"/>
                  </a:lnTo>
                  <a:lnTo>
                    <a:pt x="1282" y="469"/>
                  </a:lnTo>
                  <a:lnTo>
                    <a:pt x="1439" y="438"/>
                  </a:lnTo>
                  <a:lnTo>
                    <a:pt x="13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7"/>
            <p:cNvSpPr/>
            <p:nvPr/>
          </p:nvSpPr>
          <p:spPr>
            <a:xfrm>
              <a:off x="4945325" y="4148525"/>
              <a:ext cx="28525" cy="34800"/>
            </a:xfrm>
            <a:custGeom>
              <a:avLst/>
              <a:gdLst/>
              <a:ahLst/>
              <a:cxnLst/>
              <a:rect l="l" t="t" r="r" b="b"/>
              <a:pathLst>
                <a:path w="1141" h="1392" extrusionOk="0">
                  <a:moveTo>
                    <a:pt x="125" y="0"/>
                  </a:moveTo>
                  <a:lnTo>
                    <a:pt x="0" y="438"/>
                  </a:lnTo>
                  <a:lnTo>
                    <a:pt x="94" y="469"/>
                  </a:lnTo>
                  <a:lnTo>
                    <a:pt x="188" y="532"/>
                  </a:lnTo>
                  <a:lnTo>
                    <a:pt x="297" y="625"/>
                  </a:lnTo>
                  <a:lnTo>
                    <a:pt x="406" y="735"/>
                  </a:lnTo>
                  <a:lnTo>
                    <a:pt x="516" y="907"/>
                  </a:lnTo>
                  <a:lnTo>
                    <a:pt x="578" y="1000"/>
                  </a:lnTo>
                  <a:lnTo>
                    <a:pt x="625" y="1125"/>
                  </a:lnTo>
                  <a:lnTo>
                    <a:pt x="656" y="1250"/>
                  </a:lnTo>
                  <a:lnTo>
                    <a:pt x="703" y="1391"/>
                  </a:lnTo>
                  <a:lnTo>
                    <a:pt x="1141" y="1282"/>
                  </a:lnTo>
                  <a:lnTo>
                    <a:pt x="1078" y="1094"/>
                  </a:lnTo>
                  <a:lnTo>
                    <a:pt x="1031" y="938"/>
                  </a:lnTo>
                  <a:lnTo>
                    <a:pt x="953" y="782"/>
                  </a:lnTo>
                  <a:lnTo>
                    <a:pt x="875" y="641"/>
                  </a:lnTo>
                  <a:lnTo>
                    <a:pt x="797" y="532"/>
                  </a:lnTo>
                  <a:lnTo>
                    <a:pt x="719" y="422"/>
                  </a:lnTo>
                  <a:lnTo>
                    <a:pt x="641" y="328"/>
                  </a:lnTo>
                  <a:lnTo>
                    <a:pt x="547" y="250"/>
                  </a:lnTo>
                  <a:lnTo>
                    <a:pt x="391" y="141"/>
                  </a:lnTo>
                  <a:lnTo>
                    <a:pt x="266" y="63"/>
                  </a:lnTo>
                  <a:lnTo>
                    <a:pt x="172" y="16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7"/>
            <p:cNvSpPr/>
            <p:nvPr/>
          </p:nvSpPr>
          <p:spPr>
            <a:xfrm>
              <a:off x="4741775" y="238125"/>
              <a:ext cx="11350" cy="3249375"/>
            </a:xfrm>
            <a:custGeom>
              <a:avLst/>
              <a:gdLst/>
              <a:ahLst/>
              <a:cxnLst/>
              <a:rect l="l" t="t" r="r" b="b"/>
              <a:pathLst>
                <a:path w="454" h="129975" extrusionOk="0">
                  <a:moveTo>
                    <a:pt x="235" y="0"/>
                  </a:moveTo>
                  <a:lnTo>
                    <a:pt x="141" y="16"/>
                  </a:lnTo>
                  <a:lnTo>
                    <a:pt x="78" y="63"/>
                  </a:lnTo>
                  <a:lnTo>
                    <a:pt x="16" y="125"/>
                  </a:lnTo>
                  <a:lnTo>
                    <a:pt x="0" y="219"/>
                  </a:lnTo>
                  <a:lnTo>
                    <a:pt x="0" y="129756"/>
                  </a:lnTo>
                  <a:lnTo>
                    <a:pt x="16" y="129834"/>
                  </a:lnTo>
                  <a:lnTo>
                    <a:pt x="78" y="129912"/>
                  </a:lnTo>
                  <a:lnTo>
                    <a:pt x="141" y="129959"/>
                  </a:lnTo>
                  <a:lnTo>
                    <a:pt x="235" y="129974"/>
                  </a:lnTo>
                  <a:lnTo>
                    <a:pt x="313" y="129959"/>
                  </a:lnTo>
                  <a:lnTo>
                    <a:pt x="391" y="129912"/>
                  </a:lnTo>
                  <a:lnTo>
                    <a:pt x="438" y="129834"/>
                  </a:lnTo>
                  <a:lnTo>
                    <a:pt x="453" y="129756"/>
                  </a:lnTo>
                  <a:lnTo>
                    <a:pt x="453" y="219"/>
                  </a:lnTo>
                  <a:lnTo>
                    <a:pt x="438" y="125"/>
                  </a:lnTo>
                  <a:lnTo>
                    <a:pt x="391" y="63"/>
                  </a:lnTo>
                  <a:lnTo>
                    <a:pt x="313" y="1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7"/>
            <p:cNvSpPr/>
            <p:nvPr/>
          </p:nvSpPr>
          <p:spPr>
            <a:xfrm>
              <a:off x="1841300" y="3074125"/>
              <a:ext cx="1359225" cy="879850"/>
            </a:xfrm>
            <a:custGeom>
              <a:avLst/>
              <a:gdLst/>
              <a:ahLst/>
              <a:cxnLst/>
              <a:rect l="l" t="t" r="r" b="b"/>
              <a:pathLst>
                <a:path w="54369" h="35194" extrusionOk="0">
                  <a:moveTo>
                    <a:pt x="3282" y="0"/>
                  </a:moveTo>
                  <a:lnTo>
                    <a:pt x="2938" y="16"/>
                  </a:lnTo>
                  <a:lnTo>
                    <a:pt x="2626" y="63"/>
                  </a:lnTo>
                  <a:lnTo>
                    <a:pt x="2298" y="157"/>
                  </a:lnTo>
                  <a:lnTo>
                    <a:pt x="2001" y="266"/>
                  </a:lnTo>
                  <a:lnTo>
                    <a:pt x="1720" y="407"/>
                  </a:lnTo>
                  <a:lnTo>
                    <a:pt x="1438" y="563"/>
                  </a:lnTo>
                  <a:lnTo>
                    <a:pt x="1188" y="751"/>
                  </a:lnTo>
                  <a:lnTo>
                    <a:pt x="954" y="969"/>
                  </a:lnTo>
                  <a:lnTo>
                    <a:pt x="751" y="1204"/>
                  </a:lnTo>
                  <a:lnTo>
                    <a:pt x="547" y="1454"/>
                  </a:lnTo>
                  <a:lnTo>
                    <a:pt x="391" y="1720"/>
                  </a:lnTo>
                  <a:lnTo>
                    <a:pt x="251" y="2016"/>
                  </a:lnTo>
                  <a:lnTo>
                    <a:pt x="141" y="2313"/>
                  </a:lnTo>
                  <a:lnTo>
                    <a:pt x="63" y="2626"/>
                  </a:lnTo>
                  <a:lnTo>
                    <a:pt x="16" y="2954"/>
                  </a:lnTo>
                  <a:lnTo>
                    <a:pt x="1" y="3298"/>
                  </a:lnTo>
                  <a:lnTo>
                    <a:pt x="1" y="31896"/>
                  </a:lnTo>
                  <a:lnTo>
                    <a:pt x="16" y="32240"/>
                  </a:lnTo>
                  <a:lnTo>
                    <a:pt x="63" y="32568"/>
                  </a:lnTo>
                  <a:lnTo>
                    <a:pt x="141" y="32881"/>
                  </a:lnTo>
                  <a:lnTo>
                    <a:pt x="251" y="33178"/>
                  </a:lnTo>
                  <a:lnTo>
                    <a:pt x="391" y="33475"/>
                  </a:lnTo>
                  <a:lnTo>
                    <a:pt x="547" y="33740"/>
                  </a:lnTo>
                  <a:lnTo>
                    <a:pt x="751" y="33990"/>
                  </a:lnTo>
                  <a:lnTo>
                    <a:pt x="954" y="34225"/>
                  </a:lnTo>
                  <a:lnTo>
                    <a:pt x="1188" y="34444"/>
                  </a:lnTo>
                  <a:lnTo>
                    <a:pt x="1438" y="34631"/>
                  </a:lnTo>
                  <a:lnTo>
                    <a:pt x="1720" y="34787"/>
                  </a:lnTo>
                  <a:lnTo>
                    <a:pt x="2001" y="34928"/>
                  </a:lnTo>
                  <a:lnTo>
                    <a:pt x="2298" y="35037"/>
                  </a:lnTo>
                  <a:lnTo>
                    <a:pt x="2626" y="35116"/>
                  </a:lnTo>
                  <a:lnTo>
                    <a:pt x="2938" y="35178"/>
                  </a:lnTo>
                  <a:lnTo>
                    <a:pt x="3282" y="35194"/>
                  </a:lnTo>
                  <a:lnTo>
                    <a:pt x="51087" y="35194"/>
                  </a:lnTo>
                  <a:lnTo>
                    <a:pt x="51415" y="35178"/>
                  </a:lnTo>
                  <a:lnTo>
                    <a:pt x="51743" y="35116"/>
                  </a:lnTo>
                  <a:lnTo>
                    <a:pt x="52056" y="35037"/>
                  </a:lnTo>
                  <a:lnTo>
                    <a:pt x="52368" y="34928"/>
                  </a:lnTo>
                  <a:lnTo>
                    <a:pt x="52650" y="34787"/>
                  </a:lnTo>
                  <a:lnTo>
                    <a:pt x="52915" y="34631"/>
                  </a:lnTo>
                  <a:lnTo>
                    <a:pt x="53181" y="34444"/>
                  </a:lnTo>
                  <a:lnTo>
                    <a:pt x="53415" y="34225"/>
                  </a:lnTo>
                  <a:lnTo>
                    <a:pt x="53618" y="33990"/>
                  </a:lnTo>
                  <a:lnTo>
                    <a:pt x="53806" y="33740"/>
                  </a:lnTo>
                  <a:lnTo>
                    <a:pt x="53978" y="33475"/>
                  </a:lnTo>
                  <a:lnTo>
                    <a:pt x="54119" y="33178"/>
                  </a:lnTo>
                  <a:lnTo>
                    <a:pt x="54228" y="32881"/>
                  </a:lnTo>
                  <a:lnTo>
                    <a:pt x="54306" y="32568"/>
                  </a:lnTo>
                  <a:lnTo>
                    <a:pt x="54353" y="32240"/>
                  </a:lnTo>
                  <a:lnTo>
                    <a:pt x="54369" y="31896"/>
                  </a:lnTo>
                  <a:lnTo>
                    <a:pt x="54369" y="3298"/>
                  </a:lnTo>
                  <a:lnTo>
                    <a:pt x="54353" y="2954"/>
                  </a:lnTo>
                  <a:lnTo>
                    <a:pt x="54306" y="2626"/>
                  </a:lnTo>
                  <a:lnTo>
                    <a:pt x="54228" y="2313"/>
                  </a:lnTo>
                  <a:lnTo>
                    <a:pt x="54119" y="2016"/>
                  </a:lnTo>
                  <a:lnTo>
                    <a:pt x="53978" y="1720"/>
                  </a:lnTo>
                  <a:lnTo>
                    <a:pt x="53806" y="1454"/>
                  </a:lnTo>
                  <a:lnTo>
                    <a:pt x="53618" y="1204"/>
                  </a:lnTo>
                  <a:lnTo>
                    <a:pt x="53415" y="969"/>
                  </a:lnTo>
                  <a:lnTo>
                    <a:pt x="53181" y="751"/>
                  </a:lnTo>
                  <a:lnTo>
                    <a:pt x="52915" y="563"/>
                  </a:lnTo>
                  <a:lnTo>
                    <a:pt x="52650" y="407"/>
                  </a:lnTo>
                  <a:lnTo>
                    <a:pt x="52368" y="266"/>
                  </a:lnTo>
                  <a:lnTo>
                    <a:pt x="52056" y="157"/>
                  </a:lnTo>
                  <a:lnTo>
                    <a:pt x="51743" y="63"/>
                  </a:lnTo>
                  <a:lnTo>
                    <a:pt x="51415" y="16"/>
                  </a:lnTo>
                  <a:lnTo>
                    <a:pt x="510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7"/>
            <p:cNvSpPr/>
            <p:nvPr/>
          </p:nvSpPr>
          <p:spPr>
            <a:xfrm>
              <a:off x="2939125" y="3413250"/>
              <a:ext cx="110600" cy="110575"/>
            </a:xfrm>
            <a:custGeom>
              <a:avLst/>
              <a:gdLst/>
              <a:ahLst/>
              <a:cxnLst/>
              <a:rect l="l" t="t" r="r" b="b"/>
              <a:pathLst>
                <a:path w="4424" h="4423" extrusionOk="0">
                  <a:moveTo>
                    <a:pt x="1985" y="0"/>
                  </a:moveTo>
                  <a:lnTo>
                    <a:pt x="1767" y="31"/>
                  </a:lnTo>
                  <a:lnTo>
                    <a:pt x="1548" y="94"/>
                  </a:lnTo>
                  <a:lnTo>
                    <a:pt x="1345" y="172"/>
                  </a:lnTo>
                  <a:lnTo>
                    <a:pt x="1157" y="266"/>
                  </a:lnTo>
                  <a:lnTo>
                    <a:pt x="970" y="375"/>
                  </a:lnTo>
                  <a:lnTo>
                    <a:pt x="798" y="500"/>
                  </a:lnTo>
                  <a:lnTo>
                    <a:pt x="642" y="641"/>
                  </a:lnTo>
                  <a:lnTo>
                    <a:pt x="501" y="797"/>
                  </a:lnTo>
                  <a:lnTo>
                    <a:pt x="376" y="969"/>
                  </a:lnTo>
                  <a:lnTo>
                    <a:pt x="266" y="1157"/>
                  </a:lnTo>
                  <a:lnTo>
                    <a:pt x="173" y="1344"/>
                  </a:lnTo>
                  <a:lnTo>
                    <a:pt x="95" y="1547"/>
                  </a:lnTo>
                  <a:lnTo>
                    <a:pt x="32" y="1766"/>
                  </a:lnTo>
                  <a:lnTo>
                    <a:pt x="1" y="1985"/>
                  </a:lnTo>
                  <a:lnTo>
                    <a:pt x="1" y="2204"/>
                  </a:lnTo>
                  <a:lnTo>
                    <a:pt x="1" y="2438"/>
                  </a:lnTo>
                  <a:lnTo>
                    <a:pt x="32" y="2657"/>
                  </a:lnTo>
                  <a:lnTo>
                    <a:pt x="95" y="2860"/>
                  </a:lnTo>
                  <a:lnTo>
                    <a:pt x="173" y="3063"/>
                  </a:lnTo>
                  <a:lnTo>
                    <a:pt x="266" y="3266"/>
                  </a:lnTo>
                  <a:lnTo>
                    <a:pt x="376" y="3438"/>
                  </a:lnTo>
                  <a:lnTo>
                    <a:pt x="501" y="3610"/>
                  </a:lnTo>
                  <a:lnTo>
                    <a:pt x="642" y="3766"/>
                  </a:lnTo>
                  <a:lnTo>
                    <a:pt x="798" y="3907"/>
                  </a:lnTo>
                  <a:lnTo>
                    <a:pt x="970" y="4032"/>
                  </a:lnTo>
                  <a:lnTo>
                    <a:pt x="1157" y="4142"/>
                  </a:lnTo>
                  <a:lnTo>
                    <a:pt x="1345" y="4235"/>
                  </a:lnTo>
                  <a:lnTo>
                    <a:pt x="1548" y="4313"/>
                  </a:lnTo>
                  <a:lnTo>
                    <a:pt x="1767" y="4376"/>
                  </a:lnTo>
                  <a:lnTo>
                    <a:pt x="1985" y="4407"/>
                  </a:lnTo>
                  <a:lnTo>
                    <a:pt x="2204" y="4423"/>
                  </a:lnTo>
                  <a:lnTo>
                    <a:pt x="2439" y="4407"/>
                  </a:lnTo>
                  <a:lnTo>
                    <a:pt x="2657" y="4376"/>
                  </a:lnTo>
                  <a:lnTo>
                    <a:pt x="2861" y="4313"/>
                  </a:lnTo>
                  <a:lnTo>
                    <a:pt x="3064" y="4235"/>
                  </a:lnTo>
                  <a:lnTo>
                    <a:pt x="3251" y="4142"/>
                  </a:lnTo>
                  <a:lnTo>
                    <a:pt x="3439" y="4032"/>
                  </a:lnTo>
                  <a:lnTo>
                    <a:pt x="3611" y="3907"/>
                  </a:lnTo>
                  <a:lnTo>
                    <a:pt x="3767" y="3766"/>
                  </a:lnTo>
                  <a:lnTo>
                    <a:pt x="3908" y="3610"/>
                  </a:lnTo>
                  <a:lnTo>
                    <a:pt x="4033" y="3438"/>
                  </a:lnTo>
                  <a:lnTo>
                    <a:pt x="4142" y="3266"/>
                  </a:lnTo>
                  <a:lnTo>
                    <a:pt x="4236" y="3063"/>
                  </a:lnTo>
                  <a:lnTo>
                    <a:pt x="4314" y="2860"/>
                  </a:lnTo>
                  <a:lnTo>
                    <a:pt x="4376" y="2657"/>
                  </a:lnTo>
                  <a:lnTo>
                    <a:pt x="4408" y="2438"/>
                  </a:lnTo>
                  <a:lnTo>
                    <a:pt x="4423" y="2204"/>
                  </a:lnTo>
                  <a:lnTo>
                    <a:pt x="4408" y="1985"/>
                  </a:lnTo>
                  <a:lnTo>
                    <a:pt x="4376" y="1766"/>
                  </a:lnTo>
                  <a:lnTo>
                    <a:pt x="4314" y="1547"/>
                  </a:lnTo>
                  <a:lnTo>
                    <a:pt x="4236" y="1344"/>
                  </a:lnTo>
                  <a:lnTo>
                    <a:pt x="4142" y="1157"/>
                  </a:lnTo>
                  <a:lnTo>
                    <a:pt x="4033" y="969"/>
                  </a:lnTo>
                  <a:lnTo>
                    <a:pt x="3908" y="797"/>
                  </a:lnTo>
                  <a:lnTo>
                    <a:pt x="3767" y="641"/>
                  </a:lnTo>
                  <a:lnTo>
                    <a:pt x="3611" y="500"/>
                  </a:lnTo>
                  <a:lnTo>
                    <a:pt x="3439" y="375"/>
                  </a:lnTo>
                  <a:lnTo>
                    <a:pt x="3251" y="266"/>
                  </a:lnTo>
                  <a:lnTo>
                    <a:pt x="3064" y="172"/>
                  </a:lnTo>
                  <a:lnTo>
                    <a:pt x="2861" y="94"/>
                  </a:lnTo>
                  <a:lnTo>
                    <a:pt x="2657" y="31"/>
                  </a:lnTo>
                  <a:lnTo>
                    <a:pt x="24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7"/>
            <p:cNvSpPr/>
            <p:nvPr/>
          </p:nvSpPr>
          <p:spPr>
            <a:xfrm>
              <a:off x="3020400" y="3413250"/>
              <a:ext cx="110575" cy="110575"/>
            </a:xfrm>
            <a:custGeom>
              <a:avLst/>
              <a:gdLst/>
              <a:ahLst/>
              <a:cxnLst/>
              <a:rect l="l" t="t" r="r" b="b"/>
              <a:pathLst>
                <a:path w="4423" h="4423" extrusionOk="0">
                  <a:moveTo>
                    <a:pt x="1985" y="0"/>
                  </a:moveTo>
                  <a:lnTo>
                    <a:pt x="1766" y="31"/>
                  </a:lnTo>
                  <a:lnTo>
                    <a:pt x="1547" y="94"/>
                  </a:lnTo>
                  <a:lnTo>
                    <a:pt x="1344" y="172"/>
                  </a:lnTo>
                  <a:lnTo>
                    <a:pt x="1157" y="266"/>
                  </a:lnTo>
                  <a:lnTo>
                    <a:pt x="969" y="375"/>
                  </a:lnTo>
                  <a:lnTo>
                    <a:pt x="797" y="500"/>
                  </a:lnTo>
                  <a:lnTo>
                    <a:pt x="641" y="641"/>
                  </a:lnTo>
                  <a:lnTo>
                    <a:pt x="500" y="797"/>
                  </a:lnTo>
                  <a:lnTo>
                    <a:pt x="375" y="969"/>
                  </a:lnTo>
                  <a:lnTo>
                    <a:pt x="266" y="1157"/>
                  </a:lnTo>
                  <a:lnTo>
                    <a:pt x="172" y="1344"/>
                  </a:lnTo>
                  <a:lnTo>
                    <a:pt x="94" y="1547"/>
                  </a:lnTo>
                  <a:lnTo>
                    <a:pt x="47" y="1766"/>
                  </a:lnTo>
                  <a:lnTo>
                    <a:pt x="16" y="1985"/>
                  </a:lnTo>
                  <a:lnTo>
                    <a:pt x="0" y="2204"/>
                  </a:lnTo>
                  <a:lnTo>
                    <a:pt x="16" y="2438"/>
                  </a:lnTo>
                  <a:lnTo>
                    <a:pt x="47" y="2657"/>
                  </a:lnTo>
                  <a:lnTo>
                    <a:pt x="94" y="2860"/>
                  </a:lnTo>
                  <a:lnTo>
                    <a:pt x="172" y="3063"/>
                  </a:lnTo>
                  <a:lnTo>
                    <a:pt x="266" y="3266"/>
                  </a:lnTo>
                  <a:lnTo>
                    <a:pt x="375" y="3438"/>
                  </a:lnTo>
                  <a:lnTo>
                    <a:pt x="500" y="3610"/>
                  </a:lnTo>
                  <a:lnTo>
                    <a:pt x="641" y="3766"/>
                  </a:lnTo>
                  <a:lnTo>
                    <a:pt x="797" y="3907"/>
                  </a:lnTo>
                  <a:lnTo>
                    <a:pt x="969" y="4032"/>
                  </a:lnTo>
                  <a:lnTo>
                    <a:pt x="1157" y="4142"/>
                  </a:lnTo>
                  <a:lnTo>
                    <a:pt x="1344" y="4235"/>
                  </a:lnTo>
                  <a:lnTo>
                    <a:pt x="1547" y="4313"/>
                  </a:lnTo>
                  <a:lnTo>
                    <a:pt x="1766" y="4376"/>
                  </a:lnTo>
                  <a:lnTo>
                    <a:pt x="1985" y="4407"/>
                  </a:lnTo>
                  <a:lnTo>
                    <a:pt x="2204" y="4423"/>
                  </a:lnTo>
                  <a:lnTo>
                    <a:pt x="2438" y="4407"/>
                  </a:lnTo>
                  <a:lnTo>
                    <a:pt x="2657" y="4376"/>
                  </a:lnTo>
                  <a:lnTo>
                    <a:pt x="2876" y="4313"/>
                  </a:lnTo>
                  <a:lnTo>
                    <a:pt x="3079" y="4235"/>
                  </a:lnTo>
                  <a:lnTo>
                    <a:pt x="3266" y="4142"/>
                  </a:lnTo>
                  <a:lnTo>
                    <a:pt x="3454" y="4032"/>
                  </a:lnTo>
                  <a:lnTo>
                    <a:pt x="3610" y="3907"/>
                  </a:lnTo>
                  <a:lnTo>
                    <a:pt x="3767" y="3766"/>
                  </a:lnTo>
                  <a:lnTo>
                    <a:pt x="3923" y="3610"/>
                  </a:lnTo>
                  <a:lnTo>
                    <a:pt x="4048" y="3438"/>
                  </a:lnTo>
                  <a:lnTo>
                    <a:pt x="4157" y="3266"/>
                  </a:lnTo>
                  <a:lnTo>
                    <a:pt x="4251" y="3063"/>
                  </a:lnTo>
                  <a:lnTo>
                    <a:pt x="4329" y="2860"/>
                  </a:lnTo>
                  <a:lnTo>
                    <a:pt x="4376" y="2657"/>
                  </a:lnTo>
                  <a:lnTo>
                    <a:pt x="4407" y="2438"/>
                  </a:lnTo>
                  <a:lnTo>
                    <a:pt x="4423" y="2204"/>
                  </a:lnTo>
                  <a:lnTo>
                    <a:pt x="4407" y="1985"/>
                  </a:lnTo>
                  <a:lnTo>
                    <a:pt x="4376" y="1766"/>
                  </a:lnTo>
                  <a:lnTo>
                    <a:pt x="4329" y="1547"/>
                  </a:lnTo>
                  <a:lnTo>
                    <a:pt x="4251" y="1344"/>
                  </a:lnTo>
                  <a:lnTo>
                    <a:pt x="4157" y="1157"/>
                  </a:lnTo>
                  <a:lnTo>
                    <a:pt x="4048" y="969"/>
                  </a:lnTo>
                  <a:lnTo>
                    <a:pt x="3923" y="797"/>
                  </a:lnTo>
                  <a:lnTo>
                    <a:pt x="3767" y="641"/>
                  </a:lnTo>
                  <a:lnTo>
                    <a:pt x="3610" y="500"/>
                  </a:lnTo>
                  <a:lnTo>
                    <a:pt x="3454" y="375"/>
                  </a:lnTo>
                  <a:lnTo>
                    <a:pt x="3266" y="266"/>
                  </a:lnTo>
                  <a:lnTo>
                    <a:pt x="3079" y="172"/>
                  </a:lnTo>
                  <a:lnTo>
                    <a:pt x="2876" y="94"/>
                  </a:lnTo>
                  <a:lnTo>
                    <a:pt x="2657" y="31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7"/>
            <p:cNvSpPr/>
            <p:nvPr/>
          </p:nvSpPr>
          <p:spPr>
            <a:xfrm>
              <a:off x="1839750" y="3222975"/>
              <a:ext cx="1361175" cy="139900"/>
            </a:xfrm>
            <a:custGeom>
              <a:avLst/>
              <a:gdLst/>
              <a:ahLst/>
              <a:cxnLst/>
              <a:rect l="l" t="t" r="r" b="b"/>
              <a:pathLst>
                <a:path w="54447" h="5596" extrusionOk="0">
                  <a:moveTo>
                    <a:pt x="0" y="1"/>
                  </a:moveTo>
                  <a:lnTo>
                    <a:pt x="0" y="5595"/>
                  </a:lnTo>
                  <a:lnTo>
                    <a:pt x="54446" y="5595"/>
                  </a:lnTo>
                  <a:lnTo>
                    <a:pt x="5444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7"/>
            <p:cNvSpPr/>
            <p:nvPr/>
          </p:nvSpPr>
          <p:spPr>
            <a:xfrm>
              <a:off x="1912025" y="3414425"/>
              <a:ext cx="174650" cy="117600"/>
            </a:xfrm>
            <a:custGeom>
              <a:avLst/>
              <a:gdLst/>
              <a:ahLst/>
              <a:cxnLst/>
              <a:rect l="l" t="t" r="r" b="b"/>
              <a:pathLst>
                <a:path w="6986" h="4704" extrusionOk="0">
                  <a:moveTo>
                    <a:pt x="813" y="0"/>
                  </a:moveTo>
                  <a:lnTo>
                    <a:pt x="719" y="16"/>
                  </a:lnTo>
                  <a:lnTo>
                    <a:pt x="547" y="63"/>
                  </a:lnTo>
                  <a:lnTo>
                    <a:pt x="391" y="156"/>
                  </a:lnTo>
                  <a:lnTo>
                    <a:pt x="266" y="266"/>
                  </a:lnTo>
                  <a:lnTo>
                    <a:pt x="141" y="391"/>
                  </a:lnTo>
                  <a:lnTo>
                    <a:pt x="63" y="547"/>
                  </a:lnTo>
                  <a:lnTo>
                    <a:pt x="16" y="719"/>
                  </a:lnTo>
                  <a:lnTo>
                    <a:pt x="0" y="813"/>
                  </a:lnTo>
                  <a:lnTo>
                    <a:pt x="0" y="906"/>
                  </a:lnTo>
                  <a:lnTo>
                    <a:pt x="0" y="3798"/>
                  </a:lnTo>
                  <a:lnTo>
                    <a:pt x="0" y="3891"/>
                  </a:lnTo>
                  <a:lnTo>
                    <a:pt x="16" y="3985"/>
                  </a:lnTo>
                  <a:lnTo>
                    <a:pt x="63" y="4157"/>
                  </a:lnTo>
                  <a:lnTo>
                    <a:pt x="141" y="4298"/>
                  </a:lnTo>
                  <a:lnTo>
                    <a:pt x="266" y="4438"/>
                  </a:lnTo>
                  <a:lnTo>
                    <a:pt x="391" y="4548"/>
                  </a:lnTo>
                  <a:lnTo>
                    <a:pt x="547" y="4626"/>
                  </a:lnTo>
                  <a:lnTo>
                    <a:pt x="719" y="4688"/>
                  </a:lnTo>
                  <a:lnTo>
                    <a:pt x="813" y="4704"/>
                  </a:lnTo>
                  <a:lnTo>
                    <a:pt x="6173" y="4704"/>
                  </a:lnTo>
                  <a:lnTo>
                    <a:pt x="6251" y="4688"/>
                  </a:lnTo>
                  <a:lnTo>
                    <a:pt x="6423" y="4626"/>
                  </a:lnTo>
                  <a:lnTo>
                    <a:pt x="6579" y="4548"/>
                  </a:lnTo>
                  <a:lnTo>
                    <a:pt x="6720" y="4438"/>
                  </a:lnTo>
                  <a:lnTo>
                    <a:pt x="6829" y="4298"/>
                  </a:lnTo>
                  <a:lnTo>
                    <a:pt x="6907" y="4157"/>
                  </a:lnTo>
                  <a:lnTo>
                    <a:pt x="6954" y="3985"/>
                  </a:lnTo>
                  <a:lnTo>
                    <a:pt x="6970" y="3891"/>
                  </a:lnTo>
                  <a:lnTo>
                    <a:pt x="6986" y="3798"/>
                  </a:lnTo>
                  <a:lnTo>
                    <a:pt x="6986" y="906"/>
                  </a:lnTo>
                  <a:lnTo>
                    <a:pt x="6970" y="813"/>
                  </a:lnTo>
                  <a:lnTo>
                    <a:pt x="6954" y="719"/>
                  </a:lnTo>
                  <a:lnTo>
                    <a:pt x="6907" y="547"/>
                  </a:lnTo>
                  <a:lnTo>
                    <a:pt x="6829" y="391"/>
                  </a:lnTo>
                  <a:lnTo>
                    <a:pt x="6720" y="266"/>
                  </a:lnTo>
                  <a:lnTo>
                    <a:pt x="6579" y="156"/>
                  </a:lnTo>
                  <a:lnTo>
                    <a:pt x="6423" y="63"/>
                  </a:lnTo>
                  <a:lnTo>
                    <a:pt x="6251" y="16"/>
                  </a:lnTo>
                  <a:lnTo>
                    <a:pt x="61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7"/>
            <p:cNvSpPr/>
            <p:nvPr/>
          </p:nvSpPr>
          <p:spPr>
            <a:xfrm>
              <a:off x="1915150" y="3616800"/>
              <a:ext cx="543450" cy="32050"/>
            </a:xfrm>
            <a:custGeom>
              <a:avLst/>
              <a:gdLst/>
              <a:ahLst/>
              <a:cxnLst/>
              <a:rect l="l" t="t" r="r" b="b"/>
              <a:pathLst>
                <a:path w="21738" h="1282" extrusionOk="0">
                  <a:moveTo>
                    <a:pt x="641" y="0"/>
                  </a:moveTo>
                  <a:lnTo>
                    <a:pt x="516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10" y="281"/>
                  </a:lnTo>
                  <a:lnTo>
                    <a:pt x="47" y="391"/>
                  </a:lnTo>
                  <a:lnTo>
                    <a:pt x="16" y="516"/>
                  </a:lnTo>
                  <a:lnTo>
                    <a:pt x="0" y="641"/>
                  </a:lnTo>
                  <a:lnTo>
                    <a:pt x="16" y="766"/>
                  </a:lnTo>
                  <a:lnTo>
                    <a:pt x="47" y="891"/>
                  </a:lnTo>
                  <a:lnTo>
                    <a:pt x="110" y="1000"/>
                  </a:lnTo>
                  <a:lnTo>
                    <a:pt x="188" y="1094"/>
                  </a:lnTo>
                  <a:lnTo>
                    <a:pt x="281" y="1172"/>
                  </a:lnTo>
                  <a:lnTo>
                    <a:pt x="391" y="1235"/>
                  </a:lnTo>
                  <a:lnTo>
                    <a:pt x="516" y="1266"/>
                  </a:lnTo>
                  <a:lnTo>
                    <a:pt x="641" y="1282"/>
                  </a:lnTo>
                  <a:lnTo>
                    <a:pt x="21097" y="1282"/>
                  </a:lnTo>
                  <a:lnTo>
                    <a:pt x="21238" y="1266"/>
                  </a:lnTo>
                  <a:lnTo>
                    <a:pt x="21347" y="1235"/>
                  </a:lnTo>
                  <a:lnTo>
                    <a:pt x="21457" y="1172"/>
                  </a:lnTo>
                  <a:lnTo>
                    <a:pt x="21550" y="1094"/>
                  </a:lnTo>
                  <a:lnTo>
                    <a:pt x="21629" y="1000"/>
                  </a:lnTo>
                  <a:lnTo>
                    <a:pt x="21691" y="891"/>
                  </a:lnTo>
                  <a:lnTo>
                    <a:pt x="21738" y="766"/>
                  </a:lnTo>
                  <a:lnTo>
                    <a:pt x="21738" y="641"/>
                  </a:lnTo>
                  <a:lnTo>
                    <a:pt x="21738" y="516"/>
                  </a:lnTo>
                  <a:lnTo>
                    <a:pt x="21691" y="391"/>
                  </a:lnTo>
                  <a:lnTo>
                    <a:pt x="21629" y="281"/>
                  </a:lnTo>
                  <a:lnTo>
                    <a:pt x="21550" y="188"/>
                  </a:lnTo>
                  <a:lnTo>
                    <a:pt x="21457" y="110"/>
                  </a:lnTo>
                  <a:lnTo>
                    <a:pt x="21347" y="47"/>
                  </a:lnTo>
                  <a:lnTo>
                    <a:pt x="21238" y="16"/>
                  </a:lnTo>
                  <a:lnTo>
                    <a:pt x="21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7"/>
            <p:cNvSpPr/>
            <p:nvPr/>
          </p:nvSpPr>
          <p:spPr>
            <a:xfrm>
              <a:off x="2510950" y="3616800"/>
              <a:ext cx="246925" cy="32050"/>
            </a:xfrm>
            <a:custGeom>
              <a:avLst/>
              <a:gdLst/>
              <a:ahLst/>
              <a:cxnLst/>
              <a:rect l="l" t="t" r="r" b="b"/>
              <a:pathLst>
                <a:path w="9877" h="1282" extrusionOk="0">
                  <a:moveTo>
                    <a:pt x="641" y="0"/>
                  </a:moveTo>
                  <a:lnTo>
                    <a:pt x="500" y="16"/>
                  </a:lnTo>
                  <a:lnTo>
                    <a:pt x="391" y="47"/>
                  </a:lnTo>
                  <a:lnTo>
                    <a:pt x="281" y="110"/>
                  </a:lnTo>
                  <a:lnTo>
                    <a:pt x="188" y="188"/>
                  </a:lnTo>
                  <a:lnTo>
                    <a:pt x="109" y="281"/>
                  </a:lnTo>
                  <a:lnTo>
                    <a:pt x="47" y="391"/>
                  </a:lnTo>
                  <a:lnTo>
                    <a:pt x="0" y="516"/>
                  </a:lnTo>
                  <a:lnTo>
                    <a:pt x="0" y="641"/>
                  </a:lnTo>
                  <a:lnTo>
                    <a:pt x="0" y="766"/>
                  </a:lnTo>
                  <a:lnTo>
                    <a:pt x="47" y="891"/>
                  </a:lnTo>
                  <a:lnTo>
                    <a:pt x="109" y="1000"/>
                  </a:lnTo>
                  <a:lnTo>
                    <a:pt x="188" y="1094"/>
                  </a:lnTo>
                  <a:lnTo>
                    <a:pt x="281" y="1172"/>
                  </a:lnTo>
                  <a:lnTo>
                    <a:pt x="391" y="1235"/>
                  </a:lnTo>
                  <a:lnTo>
                    <a:pt x="500" y="1266"/>
                  </a:lnTo>
                  <a:lnTo>
                    <a:pt x="641" y="1282"/>
                  </a:lnTo>
                  <a:lnTo>
                    <a:pt x="9236" y="1282"/>
                  </a:lnTo>
                  <a:lnTo>
                    <a:pt x="9361" y="1266"/>
                  </a:lnTo>
                  <a:lnTo>
                    <a:pt x="9486" y="1235"/>
                  </a:lnTo>
                  <a:lnTo>
                    <a:pt x="9595" y="1172"/>
                  </a:lnTo>
                  <a:lnTo>
                    <a:pt x="9689" y="1094"/>
                  </a:lnTo>
                  <a:lnTo>
                    <a:pt x="9767" y="1000"/>
                  </a:lnTo>
                  <a:lnTo>
                    <a:pt x="9830" y="891"/>
                  </a:lnTo>
                  <a:lnTo>
                    <a:pt x="9861" y="766"/>
                  </a:lnTo>
                  <a:lnTo>
                    <a:pt x="9877" y="641"/>
                  </a:lnTo>
                  <a:lnTo>
                    <a:pt x="9861" y="516"/>
                  </a:lnTo>
                  <a:lnTo>
                    <a:pt x="9830" y="391"/>
                  </a:lnTo>
                  <a:lnTo>
                    <a:pt x="9767" y="281"/>
                  </a:lnTo>
                  <a:lnTo>
                    <a:pt x="9689" y="188"/>
                  </a:lnTo>
                  <a:lnTo>
                    <a:pt x="9595" y="110"/>
                  </a:lnTo>
                  <a:lnTo>
                    <a:pt x="9486" y="47"/>
                  </a:lnTo>
                  <a:lnTo>
                    <a:pt x="9361" y="16"/>
                  </a:lnTo>
                  <a:lnTo>
                    <a:pt x="9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7"/>
            <p:cNvSpPr/>
            <p:nvPr/>
          </p:nvSpPr>
          <p:spPr>
            <a:xfrm>
              <a:off x="2812150" y="3616800"/>
              <a:ext cx="315700" cy="32050"/>
            </a:xfrm>
            <a:custGeom>
              <a:avLst/>
              <a:gdLst/>
              <a:ahLst/>
              <a:cxnLst/>
              <a:rect l="l" t="t" r="r" b="b"/>
              <a:pathLst>
                <a:path w="12628" h="1282" extrusionOk="0">
                  <a:moveTo>
                    <a:pt x="657" y="0"/>
                  </a:moveTo>
                  <a:lnTo>
                    <a:pt x="517" y="16"/>
                  </a:lnTo>
                  <a:lnTo>
                    <a:pt x="407" y="47"/>
                  </a:lnTo>
                  <a:lnTo>
                    <a:pt x="298" y="110"/>
                  </a:lnTo>
                  <a:lnTo>
                    <a:pt x="188" y="188"/>
                  </a:lnTo>
                  <a:lnTo>
                    <a:pt x="110" y="281"/>
                  </a:lnTo>
                  <a:lnTo>
                    <a:pt x="63" y="391"/>
                  </a:lnTo>
                  <a:lnTo>
                    <a:pt x="16" y="516"/>
                  </a:lnTo>
                  <a:lnTo>
                    <a:pt x="1" y="641"/>
                  </a:lnTo>
                  <a:lnTo>
                    <a:pt x="16" y="766"/>
                  </a:lnTo>
                  <a:lnTo>
                    <a:pt x="63" y="891"/>
                  </a:lnTo>
                  <a:lnTo>
                    <a:pt x="110" y="1000"/>
                  </a:lnTo>
                  <a:lnTo>
                    <a:pt x="188" y="1094"/>
                  </a:lnTo>
                  <a:lnTo>
                    <a:pt x="298" y="1172"/>
                  </a:lnTo>
                  <a:lnTo>
                    <a:pt x="407" y="1235"/>
                  </a:lnTo>
                  <a:lnTo>
                    <a:pt x="517" y="1266"/>
                  </a:lnTo>
                  <a:lnTo>
                    <a:pt x="657" y="1282"/>
                  </a:lnTo>
                  <a:lnTo>
                    <a:pt x="11987" y="1282"/>
                  </a:lnTo>
                  <a:lnTo>
                    <a:pt x="12112" y="1266"/>
                  </a:lnTo>
                  <a:lnTo>
                    <a:pt x="12237" y="1235"/>
                  </a:lnTo>
                  <a:lnTo>
                    <a:pt x="12347" y="1172"/>
                  </a:lnTo>
                  <a:lnTo>
                    <a:pt x="12440" y="1094"/>
                  </a:lnTo>
                  <a:lnTo>
                    <a:pt x="12518" y="1000"/>
                  </a:lnTo>
                  <a:lnTo>
                    <a:pt x="12581" y="891"/>
                  </a:lnTo>
                  <a:lnTo>
                    <a:pt x="12612" y="766"/>
                  </a:lnTo>
                  <a:lnTo>
                    <a:pt x="12628" y="641"/>
                  </a:lnTo>
                  <a:lnTo>
                    <a:pt x="12612" y="516"/>
                  </a:lnTo>
                  <a:lnTo>
                    <a:pt x="12581" y="391"/>
                  </a:lnTo>
                  <a:lnTo>
                    <a:pt x="12518" y="281"/>
                  </a:lnTo>
                  <a:lnTo>
                    <a:pt x="12440" y="188"/>
                  </a:lnTo>
                  <a:lnTo>
                    <a:pt x="12347" y="110"/>
                  </a:lnTo>
                  <a:lnTo>
                    <a:pt x="12237" y="47"/>
                  </a:lnTo>
                  <a:lnTo>
                    <a:pt x="12112" y="16"/>
                  </a:lnTo>
                  <a:lnTo>
                    <a:pt x="119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7"/>
            <p:cNvSpPr/>
            <p:nvPr/>
          </p:nvSpPr>
          <p:spPr>
            <a:xfrm>
              <a:off x="1915150" y="3717600"/>
              <a:ext cx="449300" cy="41825"/>
            </a:xfrm>
            <a:custGeom>
              <a:avLst/>
              <a:gdLst/>
              <a:ahLst/>
              <a:cxnLst/>
              <a:rect l="l" t="t" r="r" b="b"/>
              <a:pathLst>
                <a:path w="17972" h="1673" extrusionOk="0">
                  <a:moveTo>
                    <a:pt x="828" y="0"/>
                  </a:moveTo>
                  <a:lnTo>
                    <a:pt x="656" y="31"/>
                  </a:lnTo>
                  <a:lnTo>
                    <a:pt x="500" y="78"/>
                  </a:lnTo>
                  <a:lnTo>
                    <a:pt x="360" y="156"/>
                  </a:lnTo>
                  <a:lnTo>
                    <a:pt x="235" y="250"/>
                  </a:lnTo>
                  <a:lnTo>
                    <a:pt x="141" y="375"/>
                  </a:lnTo>
                  <a:lnTo>
                    <a:pt x="63" y="516"/>
                  </a:lnTo>
                  <a:lnTo>
                    <a:pt x="16" y="672"/>
                  </a:lnTo>
                  <a:lnTo>
                    <a:pt x="0" y="844"/>
                  </a:lnTo>
                  <a:lnTo>
                    <a:pt x="16" y="1016"/>
                  </a:lnTo>
                  <a:lnTo>
                    <a:pt x="63" y="1172"/>
                  </a:lnTo>
                  <a:lnTo>
                    <a:pt x="141" y="1313"/>
                  </a:lnTo>
                  <a:lnTo>
                    <a:pt x="235" y="1438"/>
                  </a:lnTo>
                  <a:lnTo>
                    <a:pt x="360" y="1532"/>
                  </a:lnTo>
                  <a:lnTo>
                    <a:pt x="500" y="1610"/>
                  </a:lnTo>
                  <a:lnTo>
                    <a:pt x="656" y="1657"/>
                  </a:lnTo>
                  <a:lnTo>
                    <a:pt x="828" y="1672"/>
                  </a:lnTo>
                  <a:lnTo>
                    <a:pt x="17128" y="1672"/>
                  </a:lnTo>
                  <a:lnTo>
                    <a:pt x="17300" y="1657"/>
                  </a:lnTo>
                  <a:lnTo>
                    <a:pt x="17456" y="1610"/>
                  </a:lnTo>
                  <a:lnTo>
                    <a:pt x="17597" y="1532"/>
                  </a:lnTo>
                  <a:lnTo>
                    <a:pt x="17722" y="1438"/>
                  </a:lnTo>
                  <a:lnTo>
                    <a:pt x="17815" y="1313"/>
                  </a:lnTo>
                  <a:lnTo>
                    <a:pt x="17894" y="1172"/>
                  </a:lnTo>
                  <a:lnTo>
                    <a:pt x="17940" y="1016"/>
                  </a:lnTo>
                  <a:lnTo>
                    <a:pt x="17972" y="844"/>
                  </a:lnTo>
                  <a:lnTo>
                    <a:pt x="17940" y="672"/>
                  </a:lnTo>
                  <a:lnTo>
                    <a:pt x="17894" y="516"/>
                  </a:lnTo>
                  <a:lnTo>
                    <a:pt x="17815" y="375"/>
                  </a:lnTo>
                  <a:lnTo>
                    <a:pt x="17722" y="250"/>
                  </a:lnTo>
                  <a:lnTo>
                    <a:pt x="17597" y="156"/>
                  </a:lnTo>
                  <a:lnTo>
                    <a:pt x="17456" y="78"/>
                  </a:lnTo>
                  <a:lnTo>
                    <a:pt x="17300" y="31"/>
                  </a:lnTo>
                  <a:lnTo>
                    <a:pt x="171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7"/>
            <p:cNvSpPr/>
            <p:nvPr/>
          </p:nvSpPr>
          <p:spPr>
            <a:xfrm>
              <a:off x="1915150" y="3794950"/>
              <a:ext cx="617700" cy="41425"/>
            </a:xfrm>
            <a:custGeom>
              <a:avLst/>
              <a:gdLst/>
              <a:ahLst/>
              <a:cxnLst/>
              <a:rect l="l" t="t" r="r" b="b"/>
              <a:pathLst>
                <a:path w="24708" h="1657" extrusionOk="0">
                  <a:moveTo>
                    <a:pt x="828" y="0"/>
                  </a:moveTo>
                  <a:lnTo>
                    <a:pt x="656" y="16"/>
                  </a:lnTo>
                  <a:lnTo>
                    <a:pt x="500" y="63"/>
                  </a:lnTo>
                  <a:lnTo>
                    <a:pt x="360" y="141"/>
                  </a:lnTo>
                  <a:lnTo>
                    <a:pt x="235" y="235"/>
                  </a:lnTo>
                  <a:lnTo>
                    <a:pt x="141" y="360"/>
                  </a:lnTo>
                  <a:lnTo>
                    <a:pt x="63" y="500"/>
                  </a:lnTo>
                  <a:lnTo>
                    <a:pt x="16" y="657"/>
                  </a:lnTo>
                  <a:lnTo>
                    <a:pt x="0" y="829"/>
                  </a:lnTo>
                  <a:lnTo>
                    <a:pt x="16" y="1001"/>
                  </a:lnTo>
                  <a:lnTo>
                    <a:pt x="63" y="1157"/>
                  </a:lnTo>
                  <a:lnTo>
                    <a:pt x="141" y="1297"/>
                  </a:lnTo>
                  <a:lnTo>
                    <a:pt x="235" y="1422"/>
                  </a:lnTo>
                  <a:lnTo>
                    <a:pt x="360" y="1516"/>
                  </a:lnTo>
                  <a:lnTo>
                    <a:pt x="500" y="1594"/>
                  </a:lnTo>
                  <a:lnTo>
                    <a:pt x="656" y="1641"/>
                  </a:lnTo>
                  <a:lnTo>
                    <a:pt x="828" y="1657"/>
                  </a:lnTo>
                  <a:lnTo>
                    <a:pt x="23863" y="1657"/>
                  </a:lnTo>
                  <a:lnTo>
                    <a:pt x="24035" y="1641"/>
                  </a:lnTo>
                  <a:lnTo>
                    <a:pt x="24191" y="1594"/>
                  </a:lnTo>
                  <a:lnTo>
                    <a:pt x="24332" y="1516"/>
                  </a:lnTo>
                  <a:lnTo>
                    <a:pt x="24457" y="1422"/>
                  </a:lnTo>
                  <a:lnTo>
                    <a:pt x="24567" y="1297"/>
                  </a:lnTo>
                  <a:lnTo>
                    <a:pt x="24645" y="1157"/>
                  </a:lnTo>
                  <a:lnTo>
                    <a:pt x="24692" y="1001"/>
                  </a:lnTo>
                  <a:lnTo>
                    <a:pt x="24707" y="829"/>
                  </a:lnTo>
                  <a:lnTo>
                    <a:pt x="24692" y="657"/>
                  </a:lnTo>
                  <a:lnTo>
                    <a:pt x="24645" y="500"/>
                  </a:lnTo>
                  <a:lnTo>
                    <a:pt x="24567" y="360"/>
                  </a:lnTo>
                  <a:lnTo>
                    <a:pt x="24457" y="235"/>
                  </a:lnTo>
                  <a:lnTo>
                    <a:pt x="24332" y="141"/>
                  </a:lnTo>
                  <a:lnTo>
                    <a:pt x="24191" y="63"/>
                  </a:lnTo>
                  <a:lnTo>
                    <a:pt x="24035" y="16"/>
                  </a:lnTo>
                  <a:lnTo>
                    <a:pt x="238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7"/>
            <p:cNvSpPr/>
            <p:nvPr/>
          </p:nvSpPr>
          <p:spPr>
            <a:xfrm>
              <a:off x="2348800" y="2448250"/>
              <a:ext cx="303975" cy="711075"/>
            </a:xfrm>
            <a:custGeom>
              <a:avLst/>
              <a:gdLst/>
              <a:ahLst/>
              <a:cxnLst/>
              <a:rect l="l" t="t" r="r" b="b"/>
              <a:pathLst>
                <a:path w="12159" h="28443" extrusionOk="0">
                  <a:moveTo>
                    <a:pt x="1985" y="828"/>
                  </a:moveTo>
                  <a:lnTo>
                    <a:pt x="2095" y="844"/>
                  </a:lnTo>
                  <a:lnTo>
                    <a:pt x="2204" y="875"/>
                  </a:lnTo>
                  <a:lnTo>
                    <a:pt x="2298" y="907"/>
                  </a:lnTo>
                  <a:lnTo>
                    <a:pt x="2392" y="953"/>
                  </a:lnTo>
                  <a:lnTo>
                    <a:pt x="2470" y="1000"/>
                  </a:lnTo>
                  <a:lnTo>
                    <a:pt x="2564" y="1063"/>
                  </a:lnTo>
                  <a:lnTo>
                    <a:pt x="2642" y="1141"/>
                  </a:lnTo>
                  <a:lnTo>
                    <a:pt x="2704" y="1219"/>
                  </a:lnTo>
                  <a:lnTo>
                    <a:pt x="2767" y="1297"/>
                  </a:lnTo>
                  <a:lnTo>
                    <a:pt x="2814" y="1375"/>
                  </a:lnTo>
                  <a:lnTo>
                    <a:pt x="2860" y="1469"/>
                  </a:lnTo>
                  <a:lnTo>
                    <a:pt x="2892" y="1579"/>
                  </a:lnTo>
                  <a:lnTo>
                    <a:pt x="2923" y="1672"/>
                  </a:lnTo>
                  <a:lnTo>
                    <a:pt x="2939" y="1782"/>
                  </a:lnTo>
                  <a:lnTo>
                    <a:pt x="2939" y="1891"/>
                  </a:lnTo>
                  <a:lnTo>
                    <a:pt x="2939" y="2000"/>
                  </a:lnTo>
                  <a:lnTo>
                    <a:pt x="2923" y="2094"/>
                  </a:lnTo>
                  <a:lnTo>
                    <a:pt x="2892" y="2204"/>
                  </a:lnTo>
                  <a:lnTo>
                    <a:pt x="2860" y="2297"/>
                  </a:lnTo>
                  <a:lnTo>
                    <a:pt x="2814" y="2391"/>
                  </a:lnTo>
                  <a:lnTo>
                    <a:pt x="2767" y="2485"/>
                  </a:lnTo>
                  <a:lnTo>
                    <a:pt x="2704" y="2563"/>
                  </a:lnTo>
                  <a:lnTo>
                    <a:pt x="2642" y="2641"/>
                  </a:lnTo>
                  <a:lnTo>
                    <a:pt x="2564" y="2704"/>
                  </a:lnTo>
                  <a:lnTo>
                    <a:pt x="2470" y="2766"/>
                  </a:lnTo>
                  <a:lnTo>
                    <a:pt x="2392" y="2829"/>
                  </a:lnTo>
                  <a:lnTo>
                    <a:pt x="2298" y="2860"/>
                  </a:lnTo>
                  <a:lnTo>
                    <a:pt x="2204" y="2907"/>
                  </a:lnTo>
                  <a:lnTo>
                    <a:pt x="2095" y="2922"/>
                  </a:lnTo>
                  <a:lnTo>
                    <a:pt x="1985" y="2938"/>
                  </a:lnTo>
                  <a:lnTo>
                    <a:pt x="1876" y="2954"/>
                  </a:lnTo>
                  <a:lnTo>
                    <a:pt x="1767" y="2938"/>
                  </a:lnTo>
                  <a:lnTo>
                    <a:pt x="1673" y="2922"/>
                  </a:lnTo>
                  <a:lnTo>
                    <a:pt x="1563" y="2907"/>
                  </a:lnTo>
                  <a:lnTo>
                    <a:pt x="1470" y="2860"/>
                  </a:lnTo>
                  <a:lnTo>
                    <a:pt x="1376" y="2829"/>
                  </a:lnTo>
                  <a:lnTo>
                    <a:pt x="1282" y="2766"/>
                  </a:lnTo>
                  <a:lnTo>
                    <a:pt x="1204" y="2704"/>
                  </a:lnTo>
                  <a:lnTo>
                    <a:pt x="1126" y="2641"/>
                  </a:lnTo>
                  <a:lnTo>
                    <a:pt x="1063" y="2563"/>
                  </a:lnTo>
                  <a:lnTo>
                    <a:pt x="1001" y="2485"/>
                  </a:lnTo>
                  <a:lnTo>
                    <a:pt x="954" y="2391"/>
                  </a:lnTo>
                  <a:lnTo>
                    <a:pt x="907" y="2297"/>
                  </a:lnTo>
                  <a:lnTo>
                    <a:pt x="860" y="2204"/>
                  </a:lnTo>
                  <a:lnTo>
                    <a:pt x="845" y="2094"/>
                  </a:lnTo>
                  <a:lnTo>
                    <a:pt x="829" y="2000"/>
                  </a:lnTo>
                  <a:lnTo>
                    <a:pt x="813" y="1891"/>
                  </a:lnTo>
                  <a:lnTo>
                    <a:pt x="829" y="1782"/>
                  </a:lnTo>
                  <a:lnTo>
                    <a:pt x="845" y="1672"/>
                  </a:lnTo>
                  <a:lnTo>
                    <a:pt x="860" y="1579"/>
                  </a:lnTo>
                  <a:lnTo>
                    <a:pt x="907" y="1469"/>
                  </a:lnTo>
                  <a:lnTo>
                    <a:pt x="954" y="1375"/>
                  </a:lnTo>
                  <a:lnTo>
                    <a:pt x="1001" y="1297"/>
                  </a:lnTo>
                  <a:lnTo>
                    <a:pt x="1063" y="1219"/>
                  </a:lnTo>
                  <a:lnTo>
                    <a:pt x="1126" y="1141"/>
                  </a:lnTo>
                  <a:lnTo>
                    <a:pt x="1204" y="1063"/>
                  </a:lnTo>
                  <a:lnTo>
                    <a:pt x="1282" y="1000"/>
                  </a:lnTo>
                  <a:lnTo>
                    <a:pt x="1376" y="953"/>
                  </a:lnTo>
                  <a:lnTo>
                    <a:pt x="1470" y="907"/>
                  </a:lnTo>
                  <a:lnTo>
                    <a:pt x="1563" y="875"/>
                  </a:lnTo>
                  <a:lnTo>
                    <a:pt x="1673" y="844"/>
                  </a:lnTo>
                  <a:lnTo>
                    <a:pt x="1767" y="828"/>
                  </a:lnTo>
                  <a:close/>
                  <a:moveTo>
                    <a:pt x="1876" y="0"/>
                  </a:moveTo>
                  <a:lnTo>
                    <a:pt x="1688" y="16"/>
                  </a:lnTo>
                  <a:lnTo>
                    <a:pt x="1501" y="31"/>
                  </a:lnTo>
                  <a:lnTo>
                    <a:pt x="1329" y="78"/>
                  </a:lnTo>
                  <a:lnTo>
                    <a:pt x="1141" y="141"/>
                  </a:lnTo>
                  <a:lnTo>
                    <a:pt x="985" y="235"/>
                  </a:lnTo>
                  <a:lnTo>
                    <a:pt x="829" y="328"/>
                  </a:lnTo>
                  <a:lnTo>
                    <a:pt x="688" y="438"/>
                  </a:lnTo>
                  <a:lnTo>
                    <a:pt x="548" y="547"/>
                  </a:lnTo>
                  <a:lnTo>
                    <a:pt x="423" y="688"/>
                  </a:lnTo>
                  <a:lnTo>
                    <a:pt x="313" y="828"/>
                  </a:lnTo>
                  <a:lnTo>
                    <a:pt x="219" y="985"/>
                  </a:lnTo>
                  <a:lnTo>
                    <a:pt x="141" y="1157"/>
                  </a:lnTo>
                  <a:lnTo>
                    <a:pt x="79" y="1328"/>
                  </a:lnTo>
                  <a:lnTo>
                    <a:pt x="32" y="1500"/>
                  </a:lnTo>
                  <a:lnTo>
                    <a:pt x="1" y="1688"/>
                  </a:lnTo>
                  <a:lnTo>
                    <a:pt x="1" y="1891"/>
                  </a:lnTo>
                  <a:lnTo>
                    <a:pt x="1" y="2047"/>
                  </a:lnTo>
                  <a:lnTo>
                    <a:pt x="16" y="2204"/>
                  </a:lnTo>
                  <a:lnTo>
                    <a:pt x="48" y="2344"/>
                  </a:lnTo>
                  <a:lnTo>
                    <a:pt x="94" y="2501"/>
                  </a:lnTo>
                  <a:lnTo>
                    <a:pt x="157" y="2641"/>
                  </a:lnTo>
                  <a:lnTo>
                    <a:pt x="219" y="2766"/>
                  </a:lnTo>
                  <a:lnTo>
                    <a:pt x="298" y="2907"/>
                  </a:lnTo>
                  <a:lnTo>
                    <a:pt x="376" y="3032"/>
                  </a:lnTo>
                  <a:lnTo>
                    <a:pt x="469" y="3141"/>
                  </a:lnTo>
                  <a:lnTo>
                    <a:pt x="579" y="3251"/>
                  </a:lnTo>
                  <a:lnTo>
                    <a:pt x="688" y="3344"/>
                  </a:lnTo>
                  <a:lnTo>
                    <a:pt x="813" y="3438"/>
                  </a:lnTo>
                  <a:lnTo>
                    <a:pt x="938" y="3516"/>
                  </a:lnTo>
                  <a:lnTo>
                    <a:pt x="1079" y="3579"/>
                  </a:lnTo>
                  <a:lnTo>
                    <a:pt x="1204" y="3641"/>
                  </a:lnTo>
                  <a:lnTo>
                    <a:pt x="1360" y="3688"/>
                  </a:lnTo>
                  <a:lnTo>
                    <a:pt x="1360" y="23176"/>
                  </a:lnTo>
                  <a:lnTo>
                    <a:pt x="1360" y="23301"/>
                  </a:lnTo>
                  <a:lnTo>
                    <a:pt x="1376" y="23613"/>
                  </a:lnTo>
                  <a:lnTo>
                    <a:pt x="1454" y="24082"/>
                  </a:lnTo>
                  <a:lnTo>
                    <a:pt x="1501" y="24379"/>
                  </a:lnTo>
                  <a:lnTo>
                    <a:pt x="1563" y="24692"/>
                  </a:lnTo>
                  <a:lnTo>
                    <a:pt x="1657" y="25020"/>
                  </a:lnTo>
                  <a:lnTo>
                    <a:pt x="1751" y="25364"/>
                  </a:lnTo>
                  <a:lnTo>
                    <a:pt x="1892" y="25723"/>
                  </a:lnTo>
                  <a:lnTo>
                    <a:pt x="2032" y="26098"/>
                  </a:lnTo>
                  <a:lnTo>
                    <a:pt x="2220" y="26473"/>
                  </a:lnTo>
                  <a:lnTo>
                    <a:pt x="2439" y="26833"/>
                  </a:lnTo>
                  <a:lnTo>
                    <a:pt x="2673" y="27208"/>
                  </a:lnTo>
                  <a:lnTo>
                    <a:pt x="2954" y="27552"/>
                  </a:lnTo>
                  <a:lnTo>
                    <a:pt x="3923" y="27067"/>
                  </a:lnTo>
                  <a:lnTo>
                    <a:pt x="3657" y="26770"/>
                  </a:lnTo>
                  <a:lnTo>
                    <a:pt x="3423" y="26458"/>
                  </a:lnTo>
                  <a:lnTo>
                    <a:pt x="3236" y="26145"/>
                  </a:lnTo>
                  <a:lnTo>
                    <a:pt x="3064" y="25832"/>
                  </a:lnTo>
                  <a:lnTo>
                    <a:pt x="2923" y="25504"/>
                  </a:lnTo>
                  <a:lnTo>
                    <a:pt x="2798" y="25192"/>
                  </a:lnTo>
                  <a:lnTo>
                    <a:pt x="2689" y="24895"/>
                  </a:lnTo>
                  <a:lnTo>
                    <a:pt x="2610" y="24598"/>
                  </a:lnTo>
                  <a:lnTo>
                    <a:pt x="2548" y="24317"/>
                  </a:lnTo>
                  <a:lnTo>
                    <a:pt x="2501" y="24067"/>
                  </a:lnTo>
                  <a:lnTo>
                    <a:pt x="2439" y="23629"/>
                  </a:lnTo>
                  <a:lnTo>
                    <a:pt x="2423" y="23316"/>
                  </a:lnTo>
                  <a:lnTo>
                    <a:pt x="2407" y="23176"/>
                  </a:lnTo>
                  <a:lnTo>
                    <a:pt x="2407" y="3688"/>
                  </a:lnTo>
                  <a:lnTo>
                    <a:pt x="2548" y="3641"/>
                  </a:lnTo>
                  <a:lnTo>
                    <a:pt x="2689" y="3579"/>
                  </a:lnTo>
                  <a:lnTo>
                    <a:pt x="2829" y="3516"/>
                  </a:lnTo>
                  <a:lnTo>
                    <a:pt x="2954" y="3438"/>
                  </a:lnTo>
                  <a:lnTo>
                    <a:pt x="3079" y="3344"/>
                  </a:lnTo>
                  <a:lnTo>
                    <a:pt x="3189" y="3251"/>
                  </a:lnTo>
                  <a:lnTo>
                    <a:pt x="3282" y="3141"/>
                  </a:lnTo>
                  <a:lnTo>
                    <a:pt x="3392" y="3016"/>
                  </a:lnTo>
                  <a:lnTo>
                    <a:pt x="3470" y="2907"/>
                  </a:lnTo>
                  <a:lnTo>
                    <a:pt x="3548" y="2766"/>
                  </a:lnTo>
                  <a:lnTo>
                    <a:pt x="3611" y="2641"/>
                  </a:lnTo>
                  <a:lnTo>
                    <a:pt x="3673" y="2501"/>
                  </a:lnTo>
                  <a:lnTo>
                    <a:pt x="3720" y="2344"/>
                  </a:lnTo>
                  <a:lnTo>
                    <a:pt x="3751" y="2204"/>
                  </a:lnTo>
                  <a:lnTo>
                    <a:pt x="3767" y="2047"/>
                  </a:lnTo>
                  <a:lnTo>
                    <a:pt x="3767" y="1891"/>
                  </a:lnTo>
                  <a:lnTo>
                    <a:pt x="3767" y="1688"/>
                  </a:lnTo>
                  <a:lnTo>
                    <a:pt x="3736" y="1500"/>
                  </a:lnTo>
                  <a:lnTo>
                    <a:pt x="3689" y="1328"/>
                  </a:lnTo>
                  <a:lnTo>
                    <a:pt x="3626" y="1157"/>
                  </a:lnTo>
                  <a:lnTo>
                    <a:pt x="3548" y="985"/>
                  </a:lnTo>
                  <a:lnTo>
                    <a:pt x="3454" y="828"/>
                  </a:lnTo>
                  <a:lnTo>
                    <a:pt x="3345" y="688"/>
                  </a:lnTo>
                  <a:lnTo>
                    <a:pt x="3220" y="547"/>
                  </a:lnTo>
                  <a:lnTo>
                    <a:pt x="3079" y="438"/>
                  </a:lnTo>
                  <a:lnTo>
                    <a:pt x="2939" y="328"/>
                  </a:lnTo>
                  <a:lnTo>
                    <a:pt x="2782" y="235"/>
                  </a:lnTo>
                  <a:lnTo>
                    <a:pt x="2610" y="141"/>
                  </a:lnTo>
                  <a:lnTo>
                    <a:pt x="2439" y="78"/>
                  </a:lnTo>
                  <a:lnTo>
                    <a:pt x="2267" y="31"/>
                  </a:lnTo>
                  <a:lnTo>
                    <a:pt x="2079" y="16"/>
                  </a:lnTo>
                  <a:lnTo>
                    <a:pt x="1876" y="0"/>
                  </a:lnTo>
                  <a:close/>
                  <a:moveTo>
                    <a:pt x="12159" y="17675"/>
                  </a:moveTo>
                  <a:lnTo>
                    <a:pt x="9580" y="20910"/>
                  </a:lnTo>
                  <a:lnTo>
                    <a:pt x="11034" y="20597"/>
                  </a:lnTo>
                  <a:lnTo>
                    <a:pt x="11096" y="20613"/>
                  </a:lnTo>
                  <a:lnTo>
                    <a:pt x="11096" y="25161"/>
                  </a:lnTo>
                  <a:lnTo>
                    <a:pt x="11081" y="25551"/>
                  </a:lnTo>
                  <a:lnTo>
                    <a:pt x="11018" y="25911"/>
                  </a:lnTo>
                  <a:lnTo>
                    <a:pt x="10940" y="26254"/>
                  </a:lnTo>
                  <a:lnTo>
                    <a:pt x="10831" y="26551"/>
                  </a:lnTo>
                  <a:lnTo>
                    <a:pt x="10705" y="26833"/>
                  </a:lnTo>
                  <a:lnTo>
                    <a:pt x="10549" y="27083"/>
                  </a:lnTo>
                  <a:lnTo>
                    <a:pt x="10377" y="27301"/>
                  </a:lnTo>
                  <a:lnTo>
                    <a:pt x="10190" y="27505"/>
                  </a:lnTo>
                  <a:lnTo>
                    <a:pt x="10690" y="28442"/>
                  </a:lnTo>
                  <a:lnTo>
                    <a:pt x="10862" y="28302"/>
                  </a:lnTo>
                  <a:lnTo>
                    <a:pt x="11018" y="28177"/>
                  </a:lnTo>
                  <a:lnTo>
                    <a:pt x="11159" y="28036"/>
                  </a:lnTo>
                  <a:lnTo>
                    <a:pt x="11299" y="27880"/>
                  </a:lnTo>
                  <a:lnTo>
                    <a:pt x="11424" y="27723"/>
                  </a:lnTo>
                  <a:lnTo>
                    <a:pt x="11549" y="27552"/>
                  </a:lnTo>
                  <a:lnTo>
                    <a:pt x="11659" y="27364"/>
                  </a:lnTo>
                  <a:lnTo>
                    <a:pt x="11753" y="27176"/>
                  </a:lnTo>
                  <a:lnTo>
                    <a:pt x="11846" y="26973"/>
                  </a:lnTo>
                  <a:lnTo>
                    <a:pt x="11924" y="26755"/>
                  </a:lnTo>
                  <a:lnTo>
                    <a:pt x="11987" y="26536"/>
                  </a:lnTo>
                  <a:lnTo>
                    <a:pt x="12049" y="26286"/>
                  </a:lnTo>
                  <a:lnTo>
                    <a:pt x="12096" y="26020"/>
                  </a:lnTo>
                  <a:lnTo>
                    <a:pt x="12128" y="25754"/>
                  </a:lnTo>
                  <a:lnTo>
                    <a:pt x="12143" y="25457"/>
                  </a:lnTo>
                  <a:lnTo>
                    <a:pt x="12143" y="25161"/>
                  </a:lnTo>
                  <a:lnTo>
                    <a:pt x="12143" y="20910"/>
                  </a:lnTo>
                  <a:lnTo>
                    <a:pt x="12159" y="20910"/>
                  </a:lnTo>
                  <a:lnTo>
                    <a:pt x="12159" y="1767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7"/>
            <p:cNvSpPr/>
            <p:nvPr/>
          </p:nvSpPr>
          <p:spPr>
            <a:xfrm>
              <a:off x="2414450" y="3117875"/>
              <a:ext cx="35575" cy="26200"/>
            </a:xfrm>
            <a:custGeom>
              <a:avLst/>
              <a:gdLst/>
              <a:ahLst/>
              <a:cxnLst/>
              <a:rect l="l" t="t" r="r" b="b"/>
              <a:pathLst>
                <a:path w="1423" h="1048" extrusionOk="0">
                  <a:moveTo>
                    <a:pt x="1375" y="1"/>
                  </a:moveTo>
                  <a:lnTo>
                    <a:pt x="1172" y="32"/>
                  </a:lnTo>
                  <a:lnTo>
                    <a:pt x="1000" y="79"/>
                  </a:lnTo>
                  <a:lnTo>
                    <a:pt x="844" y="126"/>
                  </a:lnTo>
                  <a:lnTo>
                    <a:pt x="703" y="188"/>
                  </a:lnTo>
                  <a:lnTo>
                    <a:pt x="578" y="251"/>
                  </a:lnTo>
                  <a:lnTo>
                    <a:pt x="469" y="329"/>
                  </a:lnTo>
                  <a:lnTo>
                    <a:pt x="375" y="407"/>
                  </a:lnTo>
                  <a:lnTo>
                    <a:pt x="281" y="485"/>
                  </a:lnTo>
                  <a:lnTo>
                    <a:pt x="156" y="626"/>
                  </a:lnTo>
                  <a:lnTo>
                    <a:pt x="63" y="751"/>
                  </a:lnTo>
                  <a:lnTo>
                    <a:pt x="16" y="845"/>
                  </a:lnTo>
                  <a:lnTo>
                    <a:pt x="0" y="892"/>
                  </a:lnTo>
                  <a:lnTo>
                    <a:pt x="406" y="1048"/>
                  </a:lnTo>
                  <a:lnTo>
                    <a:pt x="469" y="954"/>
                  </a:lnTo>
                  <a:lnTo>
                    <a:pt x="531" y="876"/>
                  </a:lnTo>
                  <a:lnTo>
                    <a:pt x="625" y="767"/>
                  </a:lnTo>
                  <a:lnTo>
                    <a:pt x="766" y="673"/>
                  </a:lnTo>
                  <a:lnTo>
                    <a:pt x="938" y="579"/>
                  </a:lnTo>
                  <a:lnTo>
                    <a:pt x="1031" y="532"/>
                  </a:lnTo>
                  <a:lnTo>
                    <a:pt x="1156" y="485"/>
                  </a:lnTo>
                  <a:lnTo>
                    <a:pt x="1282" y="454"/>
                  </a:lnTo>
                  <a:lnTo>
                    <a:pt x="1422" y="438"/>
                  </a:lnTo>
                  <a:lnTo>
                    <a:pt x="1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7"/>
            <p:cNvSpPr/>
            <p:nvPr/>
          </p:nvSpPr>
          <p:spPr>
            <a:xfrm>
              <a:off x="2595725" y="3128425"/>
              <a:ext cx="28150" cy="34800"/>
            </a:xfrm>
            <a:custGeom>
              <a:avLst/>
              <a:gdLst/>
              <a:ahLst/>
              <a:cxnLst/>
              <a:rect l="l" t="t" r="r" b="b"/>
              <a:pathLst>
                <a:path w="1126" h="1392" extrusionOk="0">
                  <a:moveTo>
                    <a:pt x="110" y="1"/>
                  </a:moveTo>
                  <a:lnTo>
                    <a:pt x="0" y="438"/>
                  </a:lnTo>
                  <a:lnTo>
                    <a:pt x="94" y="470"/>
                  </a:lnTo>
                  <a:lnTo>
                    <a:pt x="172" y="532"/>
                  </a:lnTo>
                  <a:lnTo>
                    <a:pt x="282" y="610"/>
                  </a:lnTo>
                  <a:lnTo>
                    <a:pt x="407" y="735"/>
                  </a:lnTo>
                  <a:lnTo>
                    <a:pt x="516" y="907"/>
                  </a:lnTo>
                  <a:lnTo>
                    <a:pt x="563" y="1001"/>
                  </a:lnTo>
                  <a:lnTo>
                    <a:pt x="610" y="1126"/>
                  </a:lnTo>
                  <a:lnTo>
                    <a:pt x="657" y="1251"/>
                  </a:lnTo>
                  <a:lnTo>
                    <a:pt x="688" y="1392"/>
                  </a:lnTo>
                  <a:lnTo>
                    <a:pt x="1125" y="1282"/>
                  </a:lnTo>
                  <a:lnTo>
                    <a:pt x="1079" y="1095"/>
                  </a:lnTo>
                  <a:lnTo>
                    <a:pt x="1016" y="923"/>
                  </a:lnTo>
                  <a:lnTo>
                    <a:pt x="954" y="782"/>
                  </a:lnTo>
                  <a:lnTo>
                    <a:pt x="875" y="641"/>
                  </a:lnTo>
                  <a:lnTo>
                    <a:pt x="797" y="532"/>
                  </a:lnTo>
                  <a:lnTo>
                    <a:pt x="719" y="423"/>
                  </a:lnTo>
                  <a:lnTo>
                    <a:pt x="625" y="329"/>
                  </a:lnTo>
                  <a:lnTo>
                    <a:pt x="547" y="251"/>
                  </a:lnTo>
                  <a:lnTo>
                    <a:pt x="391" y="141"/>
                  </a:lnTo>
                  <a:lnTo>
                    <a:pt x="250" y="63"/>
                  </a:lnTo>
                  <a:lnTo>
                    <a:pt x="156" y="16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7"/>
            <p:cNvSpPr/>
            <p:nvPr/>
          </p:nvSpPr>
          <p:spPr>
            <a:xfrm>
              <a:off x="2392175" y="238125"/>
              <a:ext cx="11350" cy="2229275"/>
            </a:xfrm>
            <a:custGeom>
              <a:avLst/>
              <a:gdLst/>
              <a:ahLst/>
              <a:cxnLst/>
              <a:rect l="l" t="t" r="r" b="b"/>
              <a:pathLst>
                <a:path w="454" h="89171" extrusionOk="0">
                  <a:moveTo>
                    <a:pt x="219" y="0"/>
                  </a:moveTo>
                  <a:lnTo>
                    <a:pt x="141" y="16"/>
                  </a:lnTo>
                  <a:lnTo>
                    <a:pt x="63" y="63"/>
                  </a:lnTo>
                  <a:lnTo>
                    <a:pt x="16" y="125"/>
                  </a:lnTo>
                  <a:lnTo>
                    <a:pt x="0" y="219"/>
                  </a:lnTo>
                  <a:lnTo>
                    <a:pt x="0" y="88952"/>
                  </a:lnTo>
                  <a:lnTo>
                    <a:pt x="16" y="89030"/>
                  </a:lnTo>
                  <a:lnTo>
                    <a:pt x="63" y="89108"/>
                  </a:lnTo>
                  <a:lnTo>
                    <a:pt x="141" y="89155"/>
                  </a:lnTo>
                  <a:lnTo>
                    <a:pt x="219" y="89171"/>
                  </a:lnTo>
                  <a:lnTo>
                    <a:pt x="313" y="89155"/>
                  </a:lnTo>
                  <a:lnTo>
                    <a:pt x="375" y="89108"/>
                  </a:lnTo>
                  <a:lnTo>
                    <a:pt x="422" y="89030"/>
                  </a:lnTo>
                  <a:lnTo>
                    <a:pt x="453" y="88952"/>
                  </a:lnTo>
                  <a:lnTo>
                    <a:pt x="453" y="219"/>
                  </a:lnTo>
                  <a:lnTo>
                    <a:pt x="422" y="125"/>
                  </a:lnTo>
                  <a:lnTo>
                    <a:pt x="375" y="63"/>
                  </a:lnTo>
                  <a:lnTo>
                    <a:pt x="313" y="16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7"/>
            <p:cNvSpPr/>
            <p:nvPr/>
          </p:nvSpPr>
          <p:spPr>
            <a:xfrm>
              <a:off x="2141350" y="4109850"/>
              <a:ext cx="444225" cy="552850"/>
            </a:xfrm>
            <a:custGeom>
              <a:avLst/>
              <a:gdLst/>
              <a:ahLst/>
              <a:cxnLst/>
              <a:rect l="l" t="t" r="r" b="b"/>
              <a:pathLst>
                <a:path w="17769" h="22114" extrusionOk="0">
                  <a:moveTo>
                    <a:pt x="8877" y="0"/>
                  </a:moveTo>
                  <a:lnTo>
                    <a:pt x="8424" y="16"/>
                  </a:lnTo>
                  <a:lnTo>
                    <a:pt x="7970" y="47"/>
                  </a:lnTo>
                  <a:lnTo>
                    <a:pt x="7533" y="94"/>
                  </a:lnTo>
                  <a:lnTo>
                    <a:pt x="7095" y="172"/>
                  </a:lnTo>
                  <a:lnTo>
                    <a:pt x="6658" y="281"/>
                  </a:lnTo>
                  <a:lnTo>
                    <a:pt x="6236" y="391"/>
                  </a:lnTo>
                  <a:lnTo>
                    <a:pt x="5829" y="532"/>
                  </a:lnTo>
                  <a:lnTo>
                    <a:pt x="5423" y="703"/>
                  </a:lnTo>
                  <a:lnTo>
                    <a:pt x="5032" y="875"/>
                  </a:lnTo>
                  <a:lnTo>
                    <a:pt x="4657" y="1078"/>
                  </a:lnTo>
                  <a:lnTo>
                    <a:pt x="4282" y="1282"/>
                  </a:lnTo>
                  <a:lnTo>
                    <a:pt x="3923" y="1516"/>
                  </a:lnTo>
                  <a:lnTo>
                    <a:pt x="3564" y="1766"/>
                  </a:lnTo>
                  <a:lnTo>
                    <a:pt x="3235" y="2032"/>
                  </a:lnTo>
                  <a:lnTo>
                    <a:pt x="2907" y="2313"/>
                  </a:lnTo>
                  <a:lnTo>
                    <a:pt x="2610" y="2610"/>
                  </a:lnTo>
                  <a:lnTo>
                    <a:pt x="2313" y="2907"/>
                  </a:lnTo>
                  <a:lnTo>
                    <a:pt x="2032" y="3235"/>
                  </a:lnTo>
                  <a:lnTo>
                    <a:pt x="1766" y="3563"/>
                  </a:lnTo>
                  <a:lnTo>
                    <a:pt x="1516" y="3923"/>
                  </a:lnTo>
                  <a:lnTo>
                    <a:pt x="1282" y="4282"/>
                  </a:lnTo>
                  <a:lnTo>
                    <a:pt x="1079" y="4657"/>
                  </a:lnTo>
                  <a:lnTo>
                    <a:pt x="876" y="5032"/>
                  </a:lnTo>
                  <a:lnTo>
                    <a:pt x="704" y="5423"/>
                  </a:lnTo>
                  <a:lnTo>
                    <a:pt x="532" y="5829"/>
                  </a:lnTo>
                  <a:lnTo>
                    <a:pt x="391" y="6236"/>
                  </a:lnTo>
                  <a:lnTo>
                    <a:pt x="282" y="6658"/>
                  </a:lnTo>
                  <a:lnTo>
                    <a:pt x="172" y="7095"/>
                  </a:lnTo>
                  <a:lnTo>
                    <a:pt x="94" y="7533"/>
                  </a:lnTo>
                  <a:lnTo>
                    <a:pt x="47" y="7970"/>
                  </a:lnTo>
                  <a:lnTo>
                    <a:pt x="16" y="8423"/>
                  </a:lnTo>
                  <a:lnTo>
                    <a:pt x="0" y="8877"/>
                  </a:lnTo>
                  <a:lnTo>
                    <a:pt x="0" y="20972"/>
                  </a:lnTo>
                  <a:lnTo>
                    <a:pt x="0" y="21097"/>
                  </a:lnTo>
                  <a:lnTo>
                    <a:pt x="16" y="21207"/>
                  </a:lnTo>
                  <a:lnTo>
                    <a:pt x="47" y="21316"/>
                  </a:lnTo>
                  <a:lnTo>
                    <a:pt x="94" y="21410"/>
                  </a:lnTo>
                  <a:lnTo>
                    <a:pt x="141" y="21519"/>
                  </a:lnTo>
                  <a:lnTo>
                    <a:pt x="188" y="21613"/>
                  </a:lnTo>
                  <a:lnTo>
                    <a:pt x="250" y="21691"/>
                  </a:lnTo>
                  <a:lnTo>
                    <a:pt x="329" y="21769"/>
                  </a:lnTo>
                  <a:lnTo>
                    <a:pt x="407" y="21847"/>
                  </a:lnTo>
                  <a:lnTo>
                    <a:pt x="501" y="21910"/>
                  </a:lnTo>
                  <a:lnTo>
                    <a:pt x="594" y="21973"/>
                  </a:lnTo>
                  <a:lnTo>
                    <a:pt x="688" y="22019"/>
                  </a:lnTo>
                  <a:lnTo>
                    <a:pt x="797" y="22051"/>
                  </a:lnTo>
                  <a:lnTo>
                    <a:pt x="907" y="22082"/>
                  </a:lnTo>
                  <a:lnTo>
                    <a:pt x="1016" y="22098"/>
                  </a:lnTo>
                  <a:lnTo>
                    <a:pt x="1126" y="22113"/>
                  </a:lnTo>
                  <a:lnTo>
                    <a:pt x="1235" y="22098"/>
                  </a:lnTo>
                  <a:lnTo>
                    <a:pt x="1360" y="22082"/>
                  </a:lnTo>
                  <a:lnTo>
                    <a:pt x="1469" y="22051"/>
                  </a:lnTo>
                  <a:lnTo>
                    <a:pt x="1563" y="22019"/>
                  </a:lnTo>
                  <a:lnTo>
                    <a:pt x="1673" y="21973"/>
                  </a:lnTo>
                  <a:lnTo>
                    <a:pt x="1766" y="21910"/>
                  </a:lnTo>
                  <a:lnTo>
                    <a:pt x="1844" y="21847"/>
                  </a:lnTo>
                  <a:lnTo>
                    <a:pt x="1923" y="21769"/>
                  </a:lnTo>
                  <a:lnTo>
                    <a:pt x="2001" y="21691"/>
                  </a:lnTo>
                  <a:lnTo>
                    <a:pt x="2063" y="21613"/>
                  </a:lnTo>
                  <a:lnTo>
                    <a:pt x="2126" y="21519"/>
                  </a:lnTo>
                  <a:lnTo>
                    <a:pt x="2173" y="21410"/>
                  </a:lnTo>
                  <a:lnTo>
                    <a:pt x="2204" y="21316"/>
                  </a:lnTo>
                  <a:lnTo>
                    <a:pt x="2235" y="21207"/>
                  </a:lnTo>
                  <a:lnTo>
                    <a:pt x="2251" y="21097"/>
                  </a:lnTo>
                  <a:lnTo>
                    <a:pt x="2251" y="20972"/>
                  </a:lnTo>
                  <a:lnTo>
                    <a:pt x="2251" y="8877"/>
                  </a:lnTo>
                  <a:lnTo>
                    <a:pt x="2266" y="8533"/>
                  </a:lnTo>
                  <a:lnTo>
                    <a:pt x="2298" y="8205"/>
                  </a:lnTo>
                  <a:lnTo>
                    <a:pt x="2329" y="7876"/>
                  </a:lnTo>
                  <a:lnTo>
                    <a:pt x="2391" y="7548"/>
                  </a:lnTo>
                  <a:lnTo>
                    <a:pt x="2470" y="7220"/>
                  </a:lnTo>
                  <a:lnTo>
                    <a:pt x="2548" y="6908"/>
                  </a:lnTo>
                  <a:lnTo>
                    <a:pt x="2657" y="6611"/>
                  </a:lnTo>
                  <a:lnTo>
                    <a:pt x="2782" y="6298"/>
                  </a:lnTo>
                  <a:lnTo>
                    <a:pt x="2907" y="6017"/>
                  </a:lnTo>
                  <a:lnTo>
                    <a:pt x="3063" y="5720"/>
                  </a:lnTo>
                  <a:lnTo>
                    <a:pt x="3220" y="5454"/>
                  </a:lnTo>
                  <a:lnTo>
                    <a:pt x="3392" y="5173"/>
                  </a:lnTo>
                  <a:lnTo>
                    <a:pt x="3579" y="4923"/>
                  </a:lnTo>
                  <a:lnTo>
                    <a:pt x="3767" y="4673"/>
                  </a:lnTo>
                  <a:lnTo>
                    <a:pt x="3985" y="4423"/>
                  </a:lnTo>
                  <a:lnTo>
                    <a:pt x="4204" y="4204"/>
                  </a:lnTo>
                  <a:lnTo>
                    <a:pt x="4423" y="3985"/>
                  </a:lnTo>
                  <a:lnTo>
                    <a:pt x="4673" y="3766"/>
                  </a:lnTo>
                  <a:lnTo>
                    <a:pt x="4923" y="3579"/>
                  </a:lnTo>
                  <a:lnTo>
                    <a:pt x="5173" y="3391"/>
                  </a:lnTo>
                  <a:lnTo>
                    <a:pt x="5454" y="3219"/>
                  </a:lnTo>
                  <a:lnTo>
                    <a:pt x="5720" y="3063"/>
                  </a:lnTo>
                  <a:lnTo>
                    <a:pt x="6017" y="2907"/>
                  </a:lnTo>
                  <a:lnTo>
                    <a:pt x="6298" y="2782"/>
                  </a:lnTo>
                  <a:lnTo>
                    <a:pt x="6611" y="2657"/>
                  </a:lnTo>
                  <a:lnTo>
                    <a:pt x="6908" y="2547"/>
                  </a:lnTo>
                  <a:lnTo>
                    <a:pt x="7220" y="2469"/>
                  </a:lnTo>
                  <a:lnTo>
                    <a:pt x="7549" y="2391"/>
                  </a:lnTo>
                  <a:lnTo>
                    <a:pt x="7877" y="2329"/>
                  </a:lnTo>
                  <a:lnTo>
                    <a:pt x="8205" y="2297"/>
                  </a:lnTo>
                  <a:lnTo>
                    <a:pt x="8549" y="2266"/>
                  </a:lnTo>
                  <a:lnTo>
                    <a:pt x="8877" y="2251"/>
                  </a:lnTo>
                  <a:lnTo>
                    <a:pt x="9221" y="2266"/>
                  </a:lnTo>
                  <a:lnTo>
                    <a:pt x="9564" y="2297"/>
                  </a:lnTo>
                  <a:lnTo>
                    <a:pt x="9893" y="2329"/>
                  </a:lnTo>
                  <a:lnTo>
                    <a:pt x="10221" y="2391"/>
                  </a:lnTo>
                  <a:lnTo>
                    <a:pt x="10533" y="2469"/>
                  </a:lnTo>
                  <a:lnTo>
                    <a:pt x="10846" y="2547"/>
                  </a:lnTo>
                  <a:lnTo>
                    <a:pt x="11158" y="2657"/>
                  </a:lnTo>
                  <a:lnTo>
                    <a:pt x="11455" y="2782"/>
                  </a:lnTo>
                  <a:lnTo>
                    <a:pt x="11752" y="2907"/>
                  </a:lnTo>
                  <a:lnTo>
                    <a:pt x="12034" y="3063"/>
                  </a:lnTo>
                  <a:lnTo>
                    <a:pt x="12315" y="3219"/>
                  </a:lnTo>
                  <a:lnTo>
                    <a:pt x="12581" y="3391"/>
                  </a:lnTo>
                  <a:lnTo>
                    <a:pt x="12846" y="3579"/>
                  </a:lnTo>
                  <a:lnTo>
                    <a:pt x="13096" y="3766"/>
                  </a:lnTo>
                  <a:lnTo>
                    <a:pt x="13331" y="3985"/>
                  </a:lnTo>
                  <a:lnTo>
                    <a:pt x="13565" y="4204"/>
                  </a:lnTo>
                  <a:lnTo>
                    <a:pt x="13784" y="4423"/>
                  </a:lnTo>
                  <a:lnTo>
                    <a:pt x="13987" y="4673"/>
                  </a:lnTo>
                  <a:lnTo>
                    <a:pt x="14190" y="4923"/>
                  </a:lnTo>
                  <a:lnTo>
                    <a:pt x="14378" y="5173"/>
                  </a:lnTo>
                  <a:lnTo>
                    <a:pt x="14550" y="5454"/>
                  </a:lnTo>
                  <a:lnTo>
                    <a:pt x="14706" y="5720"/>
                  </a:lnTo>
                  <a:lnTo>
                    <a:pt x="14847" y="6017"/>
                  </a:lnTo>
                  <a:lnTo>
                    <a:pt x="14987" y="6298"/>
                  </a:lnTo>
                  <a:lnTo>
                    <a:pt x="15097" y="6611"/>
                  </a:lnTo>
                  <a:lnTo>
                    <a:pt x="15206" y="6908"/>
                  </a:lnTo>
                  <a:lnTo>
                    <a:pt x="15300" y="7220"/>
                  </a:lnTo>
                  <a:lnTo>
                    <a:pt x="15378" y="7548"/>
                  </a:lnTo>
                  <a:lnTo>
                    <a:pt x="15425" y="7876"/>
                  </a:lnTo>
                  <a:lnTo>
                    <a:pt x="15472" y="8205"/>
                  </a:lnTo>
                  <a:lnTo>
                    <a:pt x="15503" y="8533"/>
                  </a:lnTo>
                  <a:lnTo>
                    <a:pt x="15503" y="8877"/>
                  </a:lnTo>
                  <a:lnTo>
                    <a:pt x="15519" y="9002"/>
                  </a:lnTo>
                  <a:lnTo>
                    <a:pt x="15534" y="9111"/>
                  </a:lnTo>
                  <a:lnTo>
                    <a:pt x="15550" y="9220"/>
                  </a:lnTo>
                  <a:lnTo>
                    <a:pt x="15597" y="9314"/>
                  </a:lnTo>
                  <a:lnTo>
                    <a:pt x="15644" y="9424"/>
                  </a:lnTo>
                  <a:lnTo>
                    <a:pt x="15706" y="9517"/>
                  </a:lnTo>
                  <a:lnTo>
                    <a:pt x="15769" y="9595"/>
                  </a:lnTo>
                  <a:lnTo>
                    <a:pt x="15831" y="9674"/>
                  </a:lnTo>
                  <a:lnTo>
                    <a:pt x="15925" y="9752"/>
                  </a:lnTo>
                  <a:lnTo>
                    <a:pt x="16003" y="9814"/>
                  </a:lnTo>
                  <a:lnTo>
                    <a:pt x="16097" y="9877"/>
                  </a:lnTo>
                  <a:lnTo>
                    <a:pt x="16191" y="9924"/>
                  </a:lnTo>
                  <a:lnTo>
                    <a:pt x="16300" y="9955"/>
                  </a:lnTo>
                  <a:lnTo>
                    <a:pt x="16409" y="9986"/>
                  </a:lnTo>
                  <a:lnTo>
                    <a:pt x="16519" y="10002"/>
                  </a:lnTo>
                  <a:lnTo>
                    <a:pt x="16753" y="10002"/>
                  </a:lnTo>
                  <a:lnTo>
                    <a:pt x="16863" y="9986"/>
                  </a:lnTo>
                  <a:lnTo>
                    <a:pt x="16972" y="9955"/>
                  </a:lnTo>
                  <a:lnTo>
                    <a:pt x="17081" y="9924"/>
                  </a:lnTo>
                  <a:lnTo>
                    <a:pt x="17175" y="9877"/>
                  </a:lnTo>
                  <a:lnTo>
                    <a:pt x="17269" y="9814"/>
                  </a:lnTo>
                  <a:lnTo>
                    <a:pt x="17347" y="9752"/>
                  </a:lnTo>
                  <a:lnTo>
                    <a:pt x="17441" y="9674"/>
                  </a:lnTo>
                  <a:lnTo>
                    <a:pt x="17503" y="9595"/>
                  </a:lnTo>
                  <a:lnTo>
                    <a:pt x="17566" y="9517"/>
                  </a:lnTo>
                  <a:lnTo>
                    <a:pt x="17628" y="9424"/>
                  </a:lnTo>
                  <a:lnTo>
                    <a:pt x="17675" y="9314"/>
                  </a:lnTo>
                  <a:lnTo>
                    <a:pt x="17706" y="9220"/>
                  </a:lnTo>
                  <a:lnTo>
                    <a:pt x="17738" y="9111"/>
                  </a:lnTo>
                  <a:lnTo>
                    <a:pt x="17753" y="9002"/>
                  </a:lnTo>
                  <a:lnTo>
                    <a:pt x="17769" y="8877"/>
                  </a:lnTo>
                  <a:lnTo>
                    <a:pt x="17753" y="8423"/>
                  </a:lnTo>
                  <a:lnTo>
                    <a:pt x="17722" y="7970"/>
                  </a:lnTo>
                  <a:lnTo>
                    <a:pt x="17660" y="7533"/>
                  </a:lnTo>
                  <a:lnTo>
                    <a:pt x="17581" y="7095"/>
                  </a:lnTo>
                  <a:lnTo>
                    <a:pt x="17488" y="6658"/>
                  </a:lnTo>
                  <a:lnTo>
                    <a:pt x="17363" y="6236"/>
                  </a:lnTo>
                  <a:lnTo>
                    <a:pt x="17222" y="5829"/>
                  </a:lnTo>
                  <a:lnTo>
                    <a:pt x="17066" y="5423"/>
                  </a:lnTo>
                  <a:lnTo>
                    <a:pt x="16894" y="5032"/>
                  </a:lnTo>
                  <a:lnTo>
                    <a:pt x="16691" y="4657"/>
                  </a:lnTo>
                  <a:lnTo>
                    <a:pt x="16472" y="4282"/>
                  </a:lnTo>
                  <a:lnTo>
                    <a:pt x="16237" y="3923"/>
                  </a:lnTo>
                  <a:lnTo>
                    <a:pt x="16003" y="3563"/>
                  </a:lnTo>
                  <a:lnTo>
                    <a:pt x="15737" y="3235"/>
                  </a:lnTo>
                  <a:lnTo>
                    <a:pt x="15456" y="2907"/>
                  </a:lnTo>
                  <a:lnTo>
                    <a:pt x="15159" y="2610"/>
                  </a:lnTo>
                  <a:lnTo>
                    <a:pt x="14847" y="2313"/>
                  </a:lnTo>
                  <a:lnTo>
                    <a:pt x="14534" y="2032"/>
                  </a:lnTo>
                  <a:lnTo>
                    <a:pt x="14190" y="1766"/>
                  </a:lnTo>
                  <a:lnTo>
                    <a:pt x="13846" y="1516"/>
                  </a:lnTo>
                  <a:lnTo>
                    <a:pt x="13487" y="1282"/>
                  </a:lnTo>
                  <a:lnTo>
                    <a:pt x="13112" y="1078"/>
                  </a:lnTo>
                  <a:lnTo>
                    <a:pt x="12737" y="875"/>
                  </a:lnTo>
                  <a:lnTo>
                    <a:pt x="12331" y="703"/>
                  </a:lnTo>
                  <a:lnTo>
                    <a:pt x="11940" y="532"/>
                  </a:lnTo>
                  <a:lnTo>
                    <a:pt x="11518" y="391"/>
                  </a:lnTo>
                  <a:lnTo>
                    <a:pt x="11096" y="281"/>
                  </a:lnTo>
                  <a:lnTo>
                    <a:pt x="10674" y="172"/>
                  </a:lnTo>
                  <a:lnTo>
                    <a:pt x="10236" y="94"/>
                  </a:lnTo>
                  <a:lnTo>
                    <a:pt x="9783" y="47"/>
                  </a:lnTo>
                  <a:lnTo>
                    <a:pt x="9346" y="16"/>
                  </a:lnTo>
                  <a:lnTo>
                    <a:pt x="88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7"/>
            <p:cNvSpPr/>
            <p:nvPr/>
          </p:nvSpPr>
          <p:spPr>
            <a:xfrm>
              <a:off x="2070250" y="4504050"/>
              <a:ext cx="586450" cy="523150"/>
            </a:xfrm>
            <a:custGeom>
              <a:avLst/>
              <a:gdLst/>
              <a:ahLst/>
              <a:cxnLst/>
              <a:rect l="l" t="t" r="r" b="b"/>
              <a:pathLst>
                <a:path w="23458" h="20926" extrusionOk="0">
                  <a:moveTo>
                    <a:pt x="2673" y="0"/>
                  </a:moveTo>
                  <a:lnTo>
                    <a:pt x="2407" y="16"/>
                  </a:lnTo>
                  <a:lnTo>
                    <a:pt x="2141" y="47"/>
                  </a:lnTo>
                  <a:lnTo>
                    <a:pt x="1876" y="125"/>
                  </a:lnTo>
                  <a:lnTo>
                    <a:pt x="1641" y="204"/>
                  </a:lnTo>
                  <a:lnTo>
                    <a:pt x="1407" y="329"/>
                  </a:lnTo>
                  <a:lnTo>
                    <a:pt x="1172" y="454"/>
                  </a:lnTo>
                  <a:lnTo>
                    <a:pt x="969" y="610"/>
                  </a:lnTo>
                  <a:lnTo>
                    <a:pt x="782" y="782"/>
                  </a:lnTo>
                  <a:lnTo>
                    <a:pt x="610" y="969"/>
                  </a:lnTo>
                  <a:lnTo>
                    <a:pt x="453" y="1172"/>
                  </a:lnTo>
                  <a:lnTo>
                    <a:pt x="313" y="1407"/>
                  </a:lnTo>
                  <a:lnTo>
                    <a:pt x="203" y="1641"/>
                  </a:lnTo>
                  <a:lnTo>
                    <a:pt x="110" y="1876"/>
                  </a:lnTo>
                  <a:lnTo>
                    <a:pt x="47" y="2141"/>
                  </a:lnTo>
                  <a:lnTo>
                    <a:pt x="16" y="2407"/>
                  </a:lnTo>
                  <a:lnTo>
                    <a:pt x="0" y="2673"/>
                  </a:lnTo>
                  <a:lnTo>
                    <a:pt x="0" y="18238"/>
                  </a:lnTo>
                  <a:lnTo>
                    <a:pt x="16" y="18519"/>
                  </a:lnTo>
                  <a:lnTo>
                    <a:pt x="47" y="18785"/>
                  </a:lnTo>
                  <a:lnTo>
                    <a:pt x="110" y="19035"/>
                  </a:lnTo>
                  <a:lnTo>
                    <a:pt x="203" y="19285"/>
                  </a:lnTo>
                  <a:lnTo>
                    <a:pt x="313" y="19519"/>
                  </a:lnTo>
                  <a:lnTo>
                    <a:pt x="453" y="19738"/>
                  </a:lnTo>
                  <a:lnTo>
                    <a:pt x="610" y="19941"/>
                  </a:lnTo>
                  <a:lnTo>
                    <a:pt x="782" y="20129"/>
                  </a:lnTo>
                  <a:lnTo>
                    <a:pt x="969" y="20301"/>
                  </a:lnTo>
                  <a:lnTo>
                    <a:pt x="1172" y="20457"/>
                  </a:lnTo>
                  <a:lnTo>
                    <a:pt x="1407" y="20598"/>
                  </a:lnTo>
                  <a:lnTo>
                    <a:pt x="1641" y="20707"/>
                  </a:lnTo>
                  <a:lnTo>
                    <a:pt x="1876" y="20801"/>
                  </a:lnTo>
                  <a:lnTo>
                    <a:pt x="2141" y="20863"/>
                  </a:lnTo>
                  <a:lnTo>
                    <a:pt x="2407" y="20910"/>
                  </a:lnTo>
                  <a:lnTo>
                    <a:pt x="2673" y="20926"/>
                  </a:lnTo>
                  <a:lnTo>
                    <a:pt x="20769" y="20926"/>
                  </a:lnTo>
                  <a:lnTo>
                    <a:pt x="21050" y="20910"/>
                  </a:lnTo>
                  <a:lnTo>
                    <a:pt x="21316" y="20863"/>
                  </a:lnTo>
                  <a:lnTo>
                    <a:pt x="21566" y="20801"/>
                  </a:lnTo>
                  <a:lnTo>
                    <a:pt x="21816" y="20707"/>
                  </a:lnTo>
                  <a:lnTo>
                    <a:pt x="22051" y="20598"/>
                  </a:lnTo>
                  <a:lnTo>
                    <a:pt x="22269" y="20457"/>
                  </a:lnTo>
                  <a:lnTo>
                    <a:pt x="22473" y="20301"/>
                  </a:lnTo>
                  <a:lnTo>
                    <a:pt x="22676" y="20129"/>
                  </a:lnTo>
                  <a:lnTo>
                    <a:pt x="22848" y="19941"/>
                  </a:lnTo>
                  <a:lnTo>
                    <a:pt x="23004" y="19738"/>
                  </a:lnTo>
                  <a:lnTo>
                    <a:pt x="23129" y="19519"/>
                  </a:lnTo>
                  <a:lnTo>
                    <a:pt x="23238" y="19285"/>
                  </a:lnTo>
                  <a:lnTo>
                    <a:pt x="23332" y="19035"/>
                  </a:lnTo>
                  <a:lnTo>
                    <a:pt x="23395" y="18785"/>
                  </a:lnTo>
                  <a:lnTo>
                    <a:pt x="23441" y="18519"/>
                  </a:lnTo>
                  <a:lnTo>
                    <a:pt x="23457" y="18238"/>
                  </a:lnTo>
                  <a:lnTo>
                    <a:pt x="23457" y="2673"/>
                  </a:lnTo>
                  <a:lnTo>
                    <a:pt x="23441" y="2407"/>
                  </a:lnTo>
                  <a:lnTo>
                    <a:pt x="23395" y="2141"/>
                  </a:lnTo>
                  <a:lnTo>
                    <a:pt x="23332" y="1876"/>
                  </a:lnTo>
                  <a:lnTo>
                    <a:pt x="23238" y="1641"/>
                  </a:lnTo>
                  <a:lnTo>
                    <a:pt x="23129" y="1407"/>
                  </a:lnTo>
                  <a:lnTo>
                    <a:pt x="23004" y="1172"/>
                  </a:lnTo>
                  <a:lnTo>
                    <a:pt x="22848" y="969"/>
                  </a:lnTo>
                  <a:lnTo>
                    <a:pt x="22676" y="782"/>
                  </a:lnTo>
                  <a:lnTo>
                    <a:pt x="22473" y="610"/>
                  </a:lnTo>
                  <a:lnTo>
                    <a:pt x="22269" y="454"/>
                  </a:lnTo>
                  <a:lnTo>
                    <a:pt x="22051" y="329"/>
                  </a:lnTo>
                  <a:lnTo>
                    <a:pt x="21816" y="204"/>
                  </a:lnTo>
                  <a:lnTo>
                    <a:pt x="21566" y="125"/>
                  </a:lnTo>
                  <a:lnTo>
                    <a:pt x="21316" y="47"/>
                  </a:lnTo>
                  <a:lnTo>
                    <a:pt x="21050" y="16"/>
                  </a:lnTo>
                  <a:lnTo>
                    <a:pt x="207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7"/>
            <p:cNvSpPr/>
            <p:nvPr/>
          </p:nvSpPr>
          <p:spPr>
            <a:xfrm>
              <a:off x="2304275" y="4676350"/>
              <a:ext cx="118400" cy="118000"/>
            </a:xfrm>
            <a:custGeom>
              <a:avLst/>
              <a:gdLst/>
              <a:ahLst/>
              <a:cxnLst/>
              <a:rect l="l" t="t" r="r" b="b"/>
              <a:pathLst>
                <a:path w="4736" h="4720" extrusionOk="0">
                  <a:moveTo>
                    <a:pt x="2125" y="0"/>
                  </a:moveTo>
                  <a:lnTo>
                    <a:pt x="1891" y="47"/>
                  </a:lnTo>
                  <a:lnTo>
                    <a:pt x="1657" y="94"/>
                  </a:lnTo>
                  <a:lnTo>
                    <a:pt x="1438" y="188"/>
                  </a:lnTo>
                  <a:lnTo>
                    <a:pt x="1235" y="281"/>
                  </a:lnTo>
                  <a:lnTo>
                    <a:pt x="1047" y="406"/>
                  </a:lnTo>
                  <a:lnTo>
                    <a:pt x="860" y="531"/>
                  </a:lnTo>
                  <a:lnTo>
                    <a:pt x="688" y="688"/>
                  </a:lnTo>
                  <a:lnTo>
                    <a:pt x="547" y="860"/>
                  </a:lnTo>
                  <a:lnTo>
                    <a:pt x="406" y="1032"/>
                  </a:lnTo>
                  <a:lnTo>
                    <a:pt x="281" y="1235"/>
                  </a:lnTo>
                  <a:lnTo>
                    <a:pt x="188" y="1438"/>
                  </a:lnTo>
                  <a:lnTo>
                    <a:pt x="109" y="1657"/>
                  </a:lnTo>
                  <a:lnTo>
                    <a:pt x="47" y="1891"/>
                  </a:lnTo>
                  <a:lnTo>
                    <a:pt x="16" y="2125"/>
                  </a:lnTo>
                  <a:lnTo>
                    <a:pt x="0" y="2360"/>
                  </a:lnTo>
                  <a:lnTo>
                    <a:pt x="16" y="2594"/>
                  </a:lnTo>
                  <a:lnTo>
                    <a:pt x="47" y="2844"/>
                  </a:lnTo>
                  <a:lnTo>
                    <a:pt x="109" y="3063"/>
                  </a:lnTo>
                  <a:lnTo>
                    <a:pt x="188" y="3282"/>
                  </a:lnTo>
                  <a:lnTo>
                    <a:pt x="281" y="3485"/>
                  </a:lnTo>
                  <a:lnTo>
                    <a:pt x="406" y="3688"/>
                  </a:lnTo>
                  <a:lnTo>
                    <a:pt x="547" y="3860"/>
                  </a:lnTo>
                  <a:lnTo>
                    <a:pt x="688" y="4032"/>
                  </a:lnTo>
                  <a:lnTo>
                    <a:pt x="860" y="4188"/>
                  </a:lnTo>
                  <a:lnTo>
                    <a:pt x="1047" y="4313"/>
                  </a:lnTo>
                  <a:lnTo>
                    <a:pt x="1235" y="4438"/>
                  </a:lnTo>
                  <a:lnTo>
                    <a:pt x="1438" y="4532"/>
                  </a:lnTo>
                  <a:lnTo>
                    <a:pt x="1657" y="4626"/>
                  </a:lnTo>
                  <a:lnTo>
                    <a:pt x="1891" y="4673"/>
                  </a:lnTo>
                  <a:lnTo>
                    <a:pt x="2125" y="4720"/>
                  </a:lnTo>
                  <a:lnTo>
                    <a:pt x="2610" y="4720"/>
                  </a:lnTo>
                  <a:lnTo>
                    <a:pt x="2844" y="4673"/>
                  </a:lnTo>
                  <a:lnTo>
                    <a:pt x="3063" y="4626"/>
                  </a:lnTo>
                  <a:lnTo>
                    <a:pt x="3282" y="4532"/>
                  </a:lnTo>
                  <a:lnTo>
                    <a:pt x="3485" y="4438"/>
                  </a:lnTo>
                  <a:lnTo>
                    <a:pt x="3688" y="4313"/>
                  </a:lnTo>
                  <a:lnTo>
                    <a:pt x="3876" y="4188"/>
                  </a:lnTo>
                  <a:lnTo>
                    <a:pt x="4032" y="4032"/>
                  </a:lnTo>
                  <a:lnTo>
                    <a:pt x="4188" y="3860"/>
                  </a:lnTo>
                  <a:lnTo>
                    <a:pt x="4329" y="3688"/>
                  </a:lnTo>
                  <a:lnTo>
                    <a:pt x="4438" y="3485"/>
                  </a:lnTo>
                  <a:lnTo>
                    <a:pt x="4548" y="3282"/>
                  </a:lnTo>
                  <a:lnTo>
                    <a:pt x="4626" y="3063"/>
                  </a:lnTo>
                  <a:lnTo>
                    <a:pt x="4688" y="2844"/>
                  </a:lnTo>
                  <a:lnTo>
                    <a:pt x="4720" y="2594"/>
                  </a:lnTo>
                  <a:lnTo>
                    <a:pt x="4735" y="2360"/>
                  </a:lnTo>
                  <a:lnTo>
                    <a:pt x="4720" y="2125"/>
                  </a:lnTo>
                  <a:lnTo>
                    <a:pt x="4688" y="1891"/>
                  </a:lnTo>
                  <a:lnTo>
                    <a:pt x="4626" y="1657"/>
                  </a:lnTo>
                  <a:lnTo>
                    <a:pt x="4548" y="1438"/>
                  </a:lnTo>
                  <a:lnTo>
                    <a:pt x="4438" y="1235"/>
                  </a:lnTo>
                  <a:lnTo>
                    <a:pt x="4329" y="1032"/>
                  </a:lnTo>
                  <a:lnTo>
                    <a:pt x="4188" y="860"/>
                  </a:lnTo>
                  <a:lnTo>
                    <a:pt x="4032" y="688"/>
                  </a:lnTo>
                  <a:lnTo>
                    <a:pt x="3876" y="531"/>
                  </a:lnTo>
                  <a:lnTo>
                    <a:pt x="3688" y="406"/>
                  </a:lnTo>
                  <a:lnTo>
                    <a:pt x="3485" y="281"/>
                  </a:lnTo>
                  <a:lnTo>
                    <a:pt x="3282" y="188"/>
                  </a:lnTo>
                  <a:lnTo>
                    <a:pt x="3063" y="94"/>
                  </a:lnTo>
                  <a:lnTo>
                    <a:pt x="2844" y="47"/>
                  </a:lnTo>
                  <a:lnTo>
                    <a:pt x="2610" y="0"/>
                  </a:lnTo>
                  <a:close/>
                </a:path>
              </a:pathLst>
            </a:custGeom>
            <a:solidFill>
              <a:srgbClr val="8D5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7"/>
            <p:cNvSpPr/>
            <p:nvPr/>
          </p:nvSpPr>
          <p:spPr>
            <a:xfrm>
              <a:off x="2344900" y="4762300"/>
              <a:ext cx="37125" cy="105900"/>
            </a:xfrm>
            <a:custGeom>
              <a:avLst/>
              <a:gdLst/>
              <a:ahLst/>
              <a:cxnLst/>
              <a:rect l="l" t="t" r="r" b="b"/>
              <a:pathLst>
                <a:path w="1485" h="4236" extrusionOk="0">
                  <a:moveTo>
                    <a:pt x="735" y="0"/>
                  </a:moveTo>
                  <a:lnTo>
                    <a:pt x="594" y="16"/>
                  </a:lnTo>
                  <a:lnTo>
                    <a:pt x="454" y="63"/>
                  </a:lnTo>
                  <a:lnTo>
                    <a:pt x="329" y="125"/>
                  </a:lnTo>
                  <a:lnTo>
                    <a:pt x="219" y="219"/>
                  </a:lnTo>
                  <a:lnTo>
                    <a:pt x="125" y="328"/>
                  </a:lnTo>
                  <a:lnTo>
                    <a:pt x="47" y="453"/>
                  </a:lnTo>
                  <a:lnTo>
                    <a:pt x="0" y="594"/>
                  </a:lnTo>
                  <a:lnTo>
                    <a:pt x="0" y="750"/>
                  </a:lnTo>
                  <a:lnTo>
                    <a:pt x="0" y="3485"/>
                  </a:lnTo>
                  <a:lnTo>
                    <a:pt x="0" y="3641"/>
                  </a:lnTo>
                  <a:lnTo>
                    <a:pt x="47" y="3782"/>
                  </a:lnTo>
                  <a:lnTo>
                    <a:pt x="125" y="3907"/>
                  </a:lnTo>
                  <a:lnTo>
                    <a:pt x="219" y="4016"/>
                  </a:lnTo>
                  <a:lnTo>
                    <a:pt x="329" y="4110"/>
                  </a:lnTo>
                  <a:lnTo>
                    <a:pt x="454" y="4173"/>
                  </a:lnTo>
                  <a:lnTo>
                    <a:pt x="594" y="4220"/>
                  </a:lnTo>
                  <a:lnTo>
                    <a:pt x="735" y="4235"/>
                  </a:lnTo>
                  <a:lnTo>
                    <a:pt x="891" y="4220"/>
                  </a:lnTo>
                  <a:lnTo>
                    <a:pt x="1032" y="4173"/>
                  </a:lnTo>
                  <a:lnTo>
                    <a:pt x="1157" y="4110"/>
                  </a:lnTo>
                  <a:lnTo>
                    <a:pt x="1266" y="4016"/>
                  </a:lnTo>
                  <a:lnTo>
                    <a:pt x="1360" y="3907"/>
                  </a:lnTo>
                  <a:lnTo>
                    <a:pt x="1422" y="3782"/>
                  </a:lnTo>
                  <a:lnTo>
                    <a:pt x="1469" y="3641"/>
                  </a:lnTo>
                  <a:lnTo>
                    <a:pt x="1485" y="3485"/>
                  </a:lnTo>
                  <a:lnTo>
                    <a:pt x="1485" y="750"/>
                  </a:lnTo>
                  <a:lnTo>
                    <a:pt x="1469" y="594"/>
                  </a:lnTo>
                  <a:lnTo>
                    <a:pt x="1422" y="453"/>
                  </a:lnTo>
                  <a:lnTo>
                    <a:pt x="1360" y="328"/>
                  </a:lnTo>
                  <a:lnTo>
                    <a:pt x="1266" y="219"/>
                  </a:lnTo>
                  <a:lnTo>
                    <a:pt x="1157" y="125"/>
                  </a:lnTo>
                  <a:lnTo>
                    <a:pt x="1032" y="63"/>
                  </a:lnTo>
                  <a:lnTo>
                    <a:pt x="891" y="16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rgbClr val="8D5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7"/>
            <p:cNvSpPr/>
            <p:nvPr/>
          </p:nvSpPr>
          <p:spPr>
            <a:xfrm>
              <a:off x="4897250" y="2640450"/>
              <a:ext cx="882975" cy="649750"/>
            </a:xfrm>
            <a:custGeom>
              <a:avLst/>
              <a:gdLst/>
              <a:ahLst/>
              <a:cxnLst/>
              <a:rect l="l" t="t" r="r" b="b"/>
              <a:pathLst>
                <a:path w="35319" h="25990" extrusionOk="0">
                  <a:moveTo>
                    <a:pt x="2845" y="1"/>
                  </a:moveTo>
                  <a:lnTo>
                    <a:pt x="2564" y="17"/>
                  </a:lnTo>
                  <a:lnTo>
                    <a:pt x="2282" y="48"/>
                  </a:lnTo>
                  <a:lnTo>
                    <a:pt x="2001" y="126"/>
                  </a:lnTo>
                  <a:lnTo>
                    <a:pt x="1736" y="220"/>
                  </a:lnTo>
                  <a:lnTo>
                    <a:pt x="1485" y="345"/>
                  </a:lnTo>
                  <a:lnTo>
                    <a:pt x="1251" y="485"/>
                  </a:lnTo>
                  <a:lnTo>
                    <a:pt x="1032" y="642"/>
                  </a:lnTo>
                  <a:lnTo>
                    <a:pt x="829" y="829"/>
                  </a:lnTo>
                  <a:lnTo>
                    <a:pt x="657" y="1032"/>
                  </a:lnTo>
                  <a:lnTo>
                    <a:pt x="485" y="1251"/>
                  </a:lnTo>
                  <a:lnTo>
                    <a:pt x="345" y="1486"/>
                  </a:lnTo>
                  <a:lnTo>
                    <a:pt x="220" y="1736"/>
                  </a:lnTo>
                  <a:lnTo>
                    <a:pt x="126" y="2001"/>
                  </a:lnTo>
                  <a:lnTo>
                    <a:pt x="63" y="2267"/>
                  </a:lnTo>
                  <a:lnTo>
                    <a:pt x="16" y="2548"/>
                  </a:lnTo>
                  <a:lnTo>
                    <a:pt x="1" y="2845"/>
                  </a:lnTo>
                  <a:lnTo>
                    <a:pt x="1" y="23145"/>
                  </a:lnTo>
                  <a:lnTo>
                    <a:pt x="16" y="23427"/>
                  </a:lnTo>
                  <a:lnTo>
                    <a:pt x="63" y="23708"/>
                  </a:lnTo>
                  <a:lnTo>
                    <a:pt x="126" y="23989"/>
                  </a:lnTo>
                  <a:lnTo>
                    <a:pt x="220" y="24239"/>
                  </a:lnTo>
                  <a:lnTo>
                    <a:pt x="345" y="24489"/>
                  </a:lnTo>
                  <a:lnTo>
                    <a:pt x="485" y="24724"/>
                  </a:lnTo>
                  <a:lnTo>
                    <a:pt x="657" y="24942"/>
                  </a:lnTo>
                  <a:lnTo>
                    <a:pt x="829" y="25146"/>
                  </a:lnTo>
                  <a:lnTo>
                    <a:pt x="1032" y="25333"/>
                  </a:lnTo>
                  <a:lnTo>
                    <a:pt x="1251" y="25505"/>
                  </a:lnTo>
                  <a:lnTo>
                    <a:pt x="1485" y="25646"/>
                  </a:lnTo>
                  <a:lnTo>
                    <a:pt x="1736" y="25755"/>
                  </a:lnTo>
                  <a:lnTo>
                    <a:pt x="2001" y="25865"/>
                  </a:lnTo>
                  <a:lnTo>
                    <a:pt x="2282" y="25927"/>
                  </a:lnTo>
                  <a:lnTo>
                    <a:pt x="2564" y="25974"/>
                  </a:lnTo>
                  <a:lnTo>
                    <a:pt x="2845" y="25990"/>
                  </a:lnTo>
                  <a:lnTo>
                    <a:pt x="32475" y="25990"/>
                  </a:lnTo>
                  <a:lnTo>
                    <a:pt x="32772" y="25974"/>
                  </a:lnTo>
                  <a:lnTo>
                    <a:pt x="33053" y="25927"/>
                  </a:lnTo>
                  <a:lnTo>
                    <a:pt x="33319" y="25865"/>
                  </a:lnTo>
                  <a:lnTo>
                    <a:pt x="33584" y="25755"/>
                  </a:lnTo>
                  <a:lnTo>
                    <a:pt x="33834" y="25646"/>
                  </a:lnTo>
                  <a:lnTo>
                    <a:pt x="34069" y="25505"/>
                  </a:lnTo>
                  <a:lnTo>
                    <a:pt x="34288" y="25333"/>
                  </a:lnTo>
                  <a:lnTo>
                    <a:pt x="34491" y="25146"/>
                  </a:lnTo>
                  <a:lnTo>
                    <a:pt x="34678" y="24942"/>
                  </a:lnTo>
                  <a:lnTo>
                    <a:pt x="34835" y="24724"/>
                  </a:lnTo>
                  <a:lnTo>
                    <a:pt x="34975" y="24489"/>
                  </a:lnTo>
                  <a:lnTo>
                    <a:pt x="35100" y="24239"/>
                  </a:lnTo>
                  <a:lnTo>
                    <a:pt x="35194" y="23989"/>
                  </a:lnTo>
                  <a:lnTo>
                    <a:pt x="35272" y="23708"/>
                  </a:lnTo>
                  <a:lnTo>
                    <a:pt x="35303" y="23427"/>
                  </a:lnTo>
                  <a:lnTo>
                    <a:pt x="35319" y="23145"/>
                  </a:lnTo>
                  <a:lnTo>
                    <a:pt x="35319" y="2845"/>
                  </a:lnTo>
                  <a:lnTo>
                    <a:pt x="35303" y="2548"/>
                  </a:lnTo>
                  <a:lnTo>
                    <a:pt x="35272" y="2267"/>
                  </a:lnTo>
                  <a:lnTo>
                    <a:pt x="35194" y="2001"/>
                  </a:lnTo>
                  <a:lnTo>
                    <a:pt x="35100" y="1736"/>
                  </a:lnTo>
                  <a:lnTo>
                    <a:pt x="34975" y="1486"/>
                  </a:lnTo>
                  <a:lnTo>
                    <a:pt x="34835" y="1251"/>
                  </a:lnTo>
                  <a:lnTo>
                    <a:pt x="34678" y="1032"/>
                  </a:lnTo>
                  <a:lnTo>
                    <a:pt x="34491" y="829"/>
                  </a:lnTo>
                  <a:lnTo>
                    <a:pt x="34288" y="642"/>
                  </a:lnTo>
                  <a:lnTo>
                    <a:pt x="34069" y="485"/>
                  </a:lnTo>
                  <a:lnTo>
                    <a:pt x="33834" y="345"/>
                  </a:lnTo>
                  <a:lnTo>
                    <a:pt x="33584" y="220"/>
                  </a:lnTo>
                  <a:lnTo>
                    <a:pt x="33319" y="126"/>
                  </a:lnTo>
                  <a:lnTo>
                    <a:pt x="33053" y="48"/>
                  </a:lnTo>
                  <a:lnTo>
                    <a:pt x="32772" y="17"/>
                  </a:lnTo>
                  <a:lnTo>
                    <a:pt x="324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7"/>
            <p:cNvSpPr/>
            <p:nvPr/>
          </p:nvSpPr>
          <p:spPr>
            <a:xfrm>
              <a:off x="5033225" y="3020600"/>
              <a:ext cx="611050" cy="147700"/>
            </a:xfrm>
            <a:custGeom>
              <a:avLst/>
              <a:gdLst/>
              <a:ahLst/>
              <a:cxnLst/>
              <a:rect l="l" t="t" r="r" b="b"/>
              <a:pathLst>
                <a:path w="24442" h="5908" extrusionOk="0">
                  <a:moveTo>
                    <a:pt x="2954" y="1"/>
                  </a:moveTo>
                  <a:lnTo>
                    <a:pt x="2657" y="16"/>
                  </a:lnTo>
                  <a:lnTo>
                    <a:pt x="2360" y="63"/>
                  </a:lnTo>
                  <a:lnTo>
                    <a:pt x="2079" y="126"/>
                  </a:lnTo>
                  <a:lnTo>
                    <a:pt x="1797" y="235"/>
                  </a:lnTo>
                  <a:lnTo>
                    <a:pt x="1547" y="344"/>
                  </a:lnTo>
                  <a:lnTo>
                    <a:pt x="1297" y="501"/>
                  </a:lnTo>
                  <a:lnTo>
                    <a:pt x="1079" y="672"/>
                  </a:lnTo>
                  <a:lnTo>
                    <a:pt x="860" y="860"/>
                  </a:lnTo>
                  <a:lnTo>
                    <a:pt x="672" y="1063"/>
                  </a:lnTo>
                  <a:lnTo>
                    <a:pt x="500" y="1298"/>
                  </a:lnTo>
                  <a:lnTo>
                    <a:pt x="360" y="1548"/>
                  </a:lnTo>
                  <a:lnTo>
                    <a:pt x="235" y="1798"/>
                  </a:lnTo>
                  <a:lnTo>
                    <a:pt x="125" y="2063"/>
                  </a:lnTo>
                  <a:lnTo>
                    <a:pt x="63" y="2360"/>
                  </a:lnTo>
                  <a:lnTo>
                    <a:pt x="16" y="2642"/>
                  </a:lnTo>
                  <a:lnTo>
                    <a:pt x="0" y="2954"/>
                  </a:lnTo>
                  <a:lnTo>
                    <a:pt x="16" y="3251"/>
                  </a:lnTo>
                  <a:lnTo>
                    <a:pt x="63" y="3548"/>
                  </a:lnTo>
                  <a:lnTo>
                    <a:pt x="125" y="3829"/>
                  </a:lnTo>
                  <a:lnTo>
                    <a:pt x="235" y="4095"/>
                  </a:lnTo>
                  <a:lnTo>
                    <a:pt x="360" y="4361"/>
                  </a:lnTo>
                  <a:lnTo>
                    <a:pt x="500" y="4595"/>
                  </a:lnTo>
                  <a:lnTo>
                    <a:pt x="672" y="4829"/>
                  </a:lnTo>
                  <a:lnTo>
                    <a:pt x="860" y="5033"/>
                  </a:lnTo>
                  <a:lnTo>
                    <a:pt x="1079" y="5236"/>
                  </a:lnTo>
                  <a:lnTo>
                    <a:pt x="1297" y="5392"/>
                  </a:lnTo>
                  <a:lnTo>
                    <a:pt x="1547" y="5548"/>
                  </a:lnTo>
                  <a:lnTo>
                    <a:pt x="1797" y="5673"/>
                  </a:lnTo>
                  <a:lnTo>
                    <a:pt x="2079" y="5767"/>
                  </a:lnTo>
                  <a:lnTo>
                    <a:pt x="2360" y="5845"/>
                  </a:lnTo>
                  <a:lnTo>
                    <a:pt x="2657" y="5892"/>
                  </a:lnTo>
                  <a:lnTo>
                    <a:pt x="2954" y="5908"/>
                  </a:lnTo>
                  <a:lnTo>
                    <a:pt x="21488" y="5908"/>
                  </a:lnTo>
                  <a:lnTo>
                    <a:pt x="21801" y="5892"/>
                  </a:lnTo>
                  <a:lnTo>
                    <a:pt x="22098" y="5845"/>
                  </a:lnTo>
                  <a:lnTo>
                    <a:pt x="22379" y="5767"/>
                  </a:lnTo>
                  <a:lnTo>
                    <a:pt x="22644" y="5673"/>
                  </a:lnTo>
                  <a:lnTo>
                    <a:pt x="22910" y="5548"/>
                  </a:lnTo>
                  <a:lnTo>
                    <a:pt x="23145" y="5392"/>
                  </a:lnTo>
                  <a:lnTo>
                    <a:pt x="23379" y="5236"/>
                  </a:lnTo>
                  <a:lnTo>
                    <a:pt x="23582" y="5033"/>
                  </a:lnTo>
                  <a:lnTo>
                    <a:pt x="23770" y="4829"/>
                  </a:lnTo>
                  <a:lnTo>
                    <a:pt x="23942" y="4595"/>
                  </a:lnTo>
                  <a:lnTo>
                    <a:pt x="24098" y="4361"/>
                  </a:lnTo>
                  <a:lnTo>
                    <a:pt x="24223" y="4095"/>
                  </a:lnTo>
                  <a:lnTo>
                    <a:pt x="24317" y="3829"/>
                  </a:lnTo>
                  <a:lnTo>
                    <a:pt x="24395" y="3548"/>
                  </a:lnTo>
                  <a:lnTo>
                    <a:pt x="24426" y="3251"/>
                  </a:lnTo>
                  <a:lnTo>
                    <a:pt x="24442" y="2954"/>
                  </a:lnTo>
                  <a:lnTo>
                    <a:pt x="24426" y="2642"/>
                  </a:lnTo>
                  <a:lnTo>
                    <a:pt x="24395" y="2360"/>
                  </a:lnTo>
                  <a:lnTo>
                    <a:pt x="24317" y="2063"/>
                  </a:lnTo>
                  <a:lnTo>
                    <a:pt x="24223" y="1798"/>
                  </a:lnTo>
                  <a:lnTo>
                    <a:pt x="24098" y="1548"/>
                  </a:lnTo>
                  <a:lnTo>
                    <a:pt x="23942" y="1298"/>
                  </a:lnTo>
                  <a:lnTo>
                    <a:pt x="23770" y="1063"/>
                  </a:lnTo>
                  <a:lnTo>
                    <a:pt x="23582" y="860"/>
                  </a:lnTo>
                  <a:lnTo>
                    <a:pt x="23379" y="672"/>
                  </a:lnTo>
                  <a:lnTo>
                    <a:pt x="23145" y="501"/>
                  </a:lnTo>
                  <a:lnTo>
                    <a:pt x="22910" y="344"/>
                  </a:lnTo>
                  <a:lnTo>
                    <a:pt x="22644" y="235"/>
                  </a:lnTo>
                  <a:lnTo>
                    <a:pt x="22379" y="126"/>
                  </a:lnTo>
                  <a:lnTo>
                    <a:pt x="22098" y="63"/>
                  </a:lnTo>
                  <a:lnTo>
                    <a:pt x="21801" y="16"/>
                  </a:lnTo>
                  <a:lnTo>
                    <a:pt x="214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7"/>
            <p:cNvSpPr/>
            <p:nvPr/>
          </p:nvSpPr>
          <p:spPr>
            <a:xfrm>
              <a:off x="5135175" y="3052625"/>
              <a:ext cx="7075" cy="83250"/>
            </a:xfrm>
            <a:custGeom>
              <a:avLst/>
              <a:gdLst/>
              <a:ahLst/>
              <a:cxnLst/>
              <a:rect l="l" t="t" r="r" b="b"/>
              <a:pathLst>
                <a:path w="283" h="3330" extrusionOk="0">
                  <a:moveTo>
                    <a:pt x="142" y="1"/>
                  </a:moveTo>
                  <a:lnTo>
                    <a:pt x="79" y="17"/>
                  </a:lnTo>
                  <a:lnTo>
                    <a:pt x="32" y="48"/>
                  </a:lnTo>
                  <a:lnTo>
                    <a:pt x="17" y="95"/>
                  </a:lnTo>
                  <a:lnTo>
                    <a:pt x="1" y="142"/>
                  </a:lnTo>
                  <a:lnTo>
                    <a:pt x="1" y="3189"/>
                  </a:lnTo>
                  <a:lnTo>
                    <a:pt x="17" y="3252"/>
                  </a:lnTo>
                  <a:lnTo>
                    <a:pt x="32" y="3283"/>
                  </a:lnTo>
                  <a:lnTo>
                    <a:pt x="79" y="3314"/>
                  </a:lnTo>
                  <a:lnTo>
                    <a:pt x="142" y="3330"/>
                  </a:lnTo>
                  <a:lnTo>
                    <a:pt x="204" y="3314"/>
                  </a:lnTo>
                  <a:lnTo>
                    <a:pt x="251" y="3283"/>
                  </a:lnTo>
                  <a:lnTo>
                    <a:pt x="267" y="3252"/>
                  </a:lnTo>
                  <a:lnTo>
                    <a:pt x="282" y="3189"/>
                  </a:lnTo>
                  <a:lnTo>
                    <a:pt x="282" y="142"/>
                  </a:lnTo>
                  <a:lnTo>
                    <a:pt x="267" y="95"/>
                  </a:lnTo>
                  <a:lnTo>
                    <a:pt x="251" y="48"/>
                  </a:lnTo>
                  <a:lnTo>
                    <a:pt x="204" y="17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7"/>
            <p:cNvSpPr/>
            <p:nvPr/>
          </p:nvSpPr>
          <p:spPr>
            <a:xfrm>
              <a:off x="5108225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235" y="0"/>
                  </a:moveTo>
                  <a:lnTo>
                    <a:pt x="2189" y="31"/>
                  </a:lnTo>
                  <a:lnTo>
                    <a:pt x="48" y="2188"/>
                  </a:lnTo>
                  <a:lnTo>
                    <a:pt x="16" y="2235"/>
                  </a:lnTo>
                  <a:lnTo>
                    <a:pt x="1" y="2282"/>
                  </a:lnTo>
                  <a:lnTo>
                    <a:pt x="16" y="2344"/>
                  </a:lnTo>
                  <a:lnTo>
                    <a:pt x="48" y="2391"/>
                  </a:lnTo>
                  <a:lnTo>
                    <a:pt x="94" y="2422"/>
                  </a:lnTo>
                  <a:lnTo>
                    <a:pt x="141" y="2438"/>
                  </a:lnTo>
                  <a:lnTo>
                    <a:pt x="204" y="2422"/>
                  </a:lnTo>
                  <a:lnTo>
                    <a:pt x="251" y="2391"/>
                  </a:lnTo>
                  <a:lnTo>
                    <a:pt x="2392" y="235"/>
                  </a:lnTo>
                  <a:lnTo>
                    <a:pt x="2423" y="188"/>
                  </a:lnTo>
                  <a:lnTo>
                    <a:pt x="2439" y="141"/>
                  </a:lnTo>
                  <a:lnTo>
                    <a:pt x="2423" y="78"/>
                  </a:lnTo>
                  <a:lnTo>
                    <a:pt x="2392" y="31"/>
                  </a:lnTo>
                  <a:lnTo>
                    <a:pt x="2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7"/>
            <p:cNvSpPr/>
            <p:nvPr/>
          </p:nvSpPr>
          <p:spPr>
            <a:xfrm>
              <a:off x="5097300" y="3090525"/>
              <a:ext cx="82850" cy="7450"/>
            </a:xfrm>
            <a:custGeom>
              <a:avLst/>
              <a:gdLst/>
              <a:ahLst/>
              <a:cxnLst/>
              <a:rect l="l" t="t" r="r" b="b"/>
              <a:pathLst>
                <a:path w="3314" h="298" extrusionOk="0">
                  <a:moveTo>
                    <a:pt x="141" y="1"/>
                  </a:moveTo>
                  <a:lnTo>
                    <a:pt x="78" y="16"/>
                  </a:lnTo>
                  <a:lnTo>
                    <a:pt x="31" y="48"/>
                  </a:lnTo>
                  <a:lnTo>
                    <a:pt x="0" y="95"/>
                  </a:lnTo>
                  <a:lnTo>
                    <a:pt x="0" y="157"/>
                  </a:lnTo>
                  <a:lnTo>
                    <a:pt x="0" y="204"/>
                  </a:lnTo>
                  <a:lnTo>
                    <a:pt x="31" y="251"/>
                  </a:lnTo>
                  <a:lnTo>
                    <a:pt x="78" y="282"/>
                  </a:lnTo>
                  <a:lnTo>
                    <a:pt x="141" y="298"/>
                  </a:lnTo>
                  <a:lnTo>
                    <a:pt x="3173" y="298"/>
                  </a:lnTo>
                  <a:lnTo>
                    <a:pt x="3235" y="282"/>
                  </a:lnTo>
                  <a:lnTo>
                    <a:pt x="3282" y="251"/>
                  </a:lnTo>
                  <a:lnTo>
                    <a:pt x="3313" y="204"/>
                  </a:lnTo>
                  <a:lnTo>
                    <a:pt x="3313" y="157"/>
                  </a:lnTo>
                  <a:lnTo>
                    <a:pt x="3313" y="95"/>
                  </a:lnTo>
                  <a:lnTo>
                    <a:pt x="3282" y="48"/>
                  </a:lnTo>
                  <a:lnTo>
                    <a:pt x="3235" y="16"/>
                  </a:lnTo>
                  <a:lnTo>
                    <a:pt x="31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7"/>
            <p:cNvSpPr/>
            <p:nvPr/>
          </p:nvSpPr>
          <p:spPr>
            <a:xfrm>
              <a:off x="5108225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94" y="0"/>
                  </a:moveTo>
                  <a:lnTo>
                    <a:pt x="48" y="31"/>
                  </a:lnTo>
                  <a:lnTo>
                    <a:pt x="16" y="78"/>
                  </a:lnTo>
                  <a:lnTo>
                    <a:pt x="1" y="141"/>
                  </a:lnTo>
                  <a:lnTo>
                    <a:pt x="16" y="188"/>
                  </a:lnTo>
                  <a:lnTo>
                    <a:pt x="48" y="235"/>
                  </a:lnTo>
                  <a:lnTo>
                    <a:pt x="2189" y="2391"/>
                  </a:lnTo>
                  <a:lnTo>
                    <a:pt x="2235" y="2422"/>
                  </a:lnTo>
                  <a:lnTo>
                    <a:pt x="2298" y="2438"/>
                  </a:lnTo>
                  <a:lnTo>
                    <a:pt x="2345" y="2422"/>
                  </a:lnTo>
                  <a:lnTo>
                    <a:pt x="2392" y="2391"/>
                  </a:lnTo>
                  <a:lnTo>
                    <a:pt x="2423" y="2344"/>
                  </a:lnTo>
                  <a:lnTo>
                    <a:pt x="2439" y="2282"/>
                  </a:lnTo>
                  <a:lnTo>
                    <a:pt x="2423" y="2235"/>
                  </a:lnTo>
                  <a:lnTo>
                    <a:pt x="2392" y="2188"/>
                  </a:lnTo>
                  <a:lnTo>
                    <a:pt x="251" y="3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7"/>
            <p:cNvSpPr/>
            <p:nvPr/>
          </p:nvSpPr>
          <p:spPr>
            <a:xfrm>
              <a:off x="5235200" y="3052625"/>
              <a:ext cx="7050" cy="83250"/>
            </a:xfrm>
            <a:custGeom>
              <a:avLst/>
              <a:gdLst/>
              <a:ahLst/>
              <a:cxnLst/>
              <a:rect l="l" t="t" r="r" b="b"/>
              <a:pathLst>
                <a:path w="282" h="3330" extrusionOk="0">
                  <a:moveTo>
                    <a:pt x="141" y="1"/>
                  </a:moveTo>
                  <a:lnTo>
                    <a:pt x="94" y="17"/>
                  </a:lnTo>
                  <a:lnTo>
                    <a:pt x="48" y="48"/>
                  </a:lnTo>
                  <a:lnTo>
                    <a:pt x="16" y="95"/>
                  </a:lnTo>
                  <a:lnTo>
                    <a:pt x="1" y="142"/>
                  </a:lnTo>
                  <a:lnTo>
                    <a:pt x="1" y="3189"/>
                  </a:lnTo>
                  <a:lnTo>
                    <a:pt x="16" y="3252"/>
                  </a:lnTo>
                  <a:lnTo>
                    <a:pt x="48" y="3283"/>
                  </a:lnTo>
                  <a:lnTo>
                    <a:pt x="94" y="3314"/>
                  </a:lnTo>
                  <a:lnTo>
                    <a:pt x="141" y="3330"/>
                  </a:lnTo>
                  <a:lnTo>
                    <a:pt x="204" y="3314"/>
                  </a:lnTo>
                  <a:lnTo>
                    <a:pt x="251" y="3283"/>
                  </a:lnTo>
                  <a:lnTo>
                    <a:pt x="282" y="3252"/>
                  </a:lnTo>
                  <a:lnTo>
                    <a:pt x="282" y="3189"/>
                  </a:lnTo>
                  <a:lnTo>
                    <a:pt x="282" y="142"/>
                  </a:lnTo>
                  <a:lnTo>
                    <a:pt x="282" y="95"/>
                  </a:lnTo>
                  <a:lnTo>
                    <a:pt x="251" y="48"/>
                  </a:lnTo>
                  <a:lnTo>
                    <a:pt x="204" y="17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7"/>
            <p:cNvSpPr/>
            <p:nvPr/>
          </p:nvSpPr>
          <p:spPr>
            <a:xfrm>
              <a:off x="520825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235" y="0"/>
                  </a:moveTo>
                  <a:lnTo>
                    <a:pt x="2188" y="31"/>
                  </a:lnTo>
                  <a:lnTo>
                    <a:pt x="47" y="2188"/>
                  </a:lnTo>
                  <a:lnTo>
                    <a:pt x="16" y="2235"/>
                  </a:lnTo>
                  <a:lnTo>
                    <a:pt x="0" y="2282"/>
                  </a:lnTo>
                  <a:lnTo>
                    <a:pt x="16" y="2344"/>
                  </a:lnTo>
                  <a:lnTo>
                    <a:pt x="47" y="2391"/>
                  </a:lnTo>
                  <a:lnTo>
                    <a:pt x="94" y="2422"/>
                  </a:lnTo>
                  <a:lnTo>
                    <a:pt x="141" y="2438"/>
                  </a:lnTo>
                  <a:lnTo>
                    <a:pt x="204" y="2422"/>
                  </a:lnTo>
                  <a:lnTo>
                    <a:pt x="250" y="2391"/>
                  </a:lnTo>
                  <a:lnTo>
                    <a:pt x="2391" y="235"/>
                  </a:lnTo>
                  <a:lnTo>
                    <a:pt x="2423" y="188"/>
                  </a:lnTo>
                  <a:lnTo>
                    <a:pt x="2438" y="141"/>
                  </a:lnTo>
                  <a:lnTo>
                    <a:pt x="2423" y="78"/>
                  </a:lnTo>
                  <a:lnTo>
                    <a:pt x="2391" y="31"/>
                  </a:lnTo>
                  <a:lnTo>
                    <a:pt x="23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7"/>
            <p:cNvSpPr/>
            <p:nvPr/>
          </p:nvSpPr>
          <p:spPr>
            <a:xfrm>
              <a:off x="5197300" y="3090525"/>
              <a:ext cx="83250" cy="7450"/>
            </a:xfrm>
            <a:custGeom>
              <a:avLst/>
              <a:gdLst/>
              <a:ahLst/>
              <a:cxnLst/>
              <a:rect l="l" t="t" r="r" b="b"/>
              <a:pathLst>
                <a:path w="3330" h="298" extrusionOk="0">
                  <a:moveTo>
                    <a:pt x="141" y="1"/>
                  </a:moveTo>
                  <a:lnTo>
                    <a:pt x="79" y="16"/>
                  </a:lnTo>
                  <a:lnTo>
                    <a:pt x="32" y="48"/>
                  </a:lnTo>
                  <a:lnTo>
                    <a:pt x="1" y="95"/>
                  </a:lnTo>
                  <a:lnTo>
                    <a:pt x="1" y="157"/>
                  </a:lnTo>
                  <a:lnTo>
                    <a:pt x="1" y="204"/>
                  </a:lnTo>
                  <a:lnTo>
                    <a:pt x="32" y="251"/>
                  </a:lnTo>
                  <a:lnTo>
                    <a:pt x="79" y="282"/>
                  </a:lnTo>
                  <a:lnTo>
                    <a:pt x="141" y="298"/>
                  </a:lnTo>
                  <a:lnTo>
                    <a:pt x="3173" y="298"/>
                  </a:lnTo>
                  <a:lnTo>
                    <a:pt x="3236" y="282"/>
                  </a:lnTo>
                  <a:lnTo>
                    <a:pt x="3283" y="251"/>
                  </a:lnTo>
                  <a:lnTo>
                    <a:pt x="3314" y="204"/>
                  </a:lnTo>
                  <a:lnTo>
                    <a:pt x="3329" y="157"/>
                  </a:lnTo>
                  <a:lnTo>
                    <a:pt x="3314" y="95"/>
                  </a:lnTo>
                  <a:lnTo>
                    <a:pt x="3283" y="48"/>
                  </a:lnTo>
                  <a:lnTo>
                    <a:pt x="3236" y="16"/>
                  </a:lnTo>
                  <a:lnTo>
                    <a:pt x="31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7"/>
            <p:cNvSpPr/>
            <p:nvPr/>
          </p:nvSpPr>
          <p:spPr>
            <a:xfrm>
              <a:off x="520825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94" y="0"/>
                  </a:moveTo>
                  <a:lnTo>
                    <a:pt x="47" y="31"/>
                  </a:lnTo>
                  <a:lnTo>
                    <a:pt x="16" y="78"/>
                  </a:lnTo>
                  <a:lnTo>
                    <a:pt x="0" y="141"/>
                  </a:lnTo>
                  <a:lnTo>
                    <a:pt x="16" y="188"/>
                  </a:lnTo>
                  <a:lnTo>
                    <a:pt x="47" y="235"/>
                  </a:lnTo>
                  <a:lnTo>
                    <a:pt x="2188" y="2391"/>
                  </a:lnTo>
                  <a:lnTo>
                    <a:pt x="2235" y="2422"/>
                  </a:lnTo>
                  <a:lnTo>
                    <a:pt x="2298" y="2438"/>
                  </a:lnTo>
                  <a:lnTo>
                    <a:pt x="2344" y="2422"/>
                  </a:lnTo>
                  <a:lnTo>
                    <a:pt x="2391" y="2391"/>
                  </a:lnTo>
                  <a:lnTo>
                    <a:pt x="2423" y="2344"/>
                  </a:lnTo>
                  <a:lnTo>
                    <a:pt x="2438" y="2282"/>
                  </a:lnTo>
                  <a:lnTo>
                    <a:pt x="2423" y="2235"/>
                  </a:lnTo>
                  <a:lnTo>
                    <a:pt x="2391" y="2188"/>
                  </a:lnTo>
                  <a:lnTo>
                    <a:pt x="250" y="3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7"/>
            <p:cNvSpPr/>
            <p:nvPr/>
          </p:nvSpPr>
          <p:spPr>
            <a:xfrm>
              <a:off x="5335225" y="3052625"/>
              <a:ext cx="7050" cy="83250"/>
            </a:xfrm>
            <a:custGeom>
              <a:avLst/>
              <a:gdLst/>
              <a:ahLst/>
              <a:cxnLst/>
              <a:rect l="l" t="t" r="r" b="b"/>
              <a:pathLst>
                <a:path w="282" h="3330" extrusionOk="0">
                  <a:moveTo>
                    <a:pt x="141" y="1"/>
                  </a:moveTo>
                  <a:lnTo>
                    <a:pt x="94" y="17"/>
                  </a:lnTo>
                  <a:lnTo>
                    <a:pt x="47" y="48"/>
                  </a:lnTo>
                  <a:lnTo>
                    <a:pt x="16" y="95"/>
                  </a:lnTo>
                  <a:lnTo>
                    <a:pt x="0" y="142"/>
                  </a:lnTo>
                  <a:lnTo>
                    <a:pt x="0" y="3189"/>
                  </a:lnTo>
                  <a:lnTo>
                    <a:pt x="16" y="3252"/>
                  </a:lnTo>
                  <a:lnTo>
                    <a:pt x="47" y="3283"/>
                  </a:lnTo>
                  <a:lnTo>
                    <a:pt x="94" y="3314"/>
                  </a:lnTo>
                  <a:lnTo>
                    <a:pt x="141" y="3330"/>
                  </a:lnTo>
                  <a:lnTo>
                    <a:pt x="203" y="3314"/>
                  </a:lnTo>
                  <a:lnTo>
                    <a:pt x="250" y="3283"/>
                  </a:lnTo>
                  <a:lnTo>
                    <a:pt x="282" y="3252"/>
                  </a:lnTo>
                  <a:lnTo>
                    <a:pt x="282" y="3189"/>
                  </a:lnTo>
                  <a:lnTo>
                    <a:pt x="282" y="142"/>
                  </a:lnTo>
                  <a:lnTo>
                    <a:pt x="282" y="95"/>
                  </a:lnTo>
                  <a:lnTo>
                    <a:pt x="250" y="48"/>
                  </a:lnTo>
                  <a:lnTo>
                    <a:pt x="203" y="17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7"/>
            <p:cNvSpPr/>
            <p:nvPr/>
          </p:nvSpPr>
          <p:spPr>
            <a:xfrm>
              <a:off x="530825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236" y="0"/>
                  </a:moveTo>
                  <a:lnTo>
                    <a:pt x="2189" y="31"/>
                  </a:lnTo>
                  <a:lnTo>
                    <a:pt x="48" y="2188"/>
                  </a:lnTo>
                  <a:lnTo>
                    <a:pt x="17" y="2235"/>
                  </a:lnTo>
                  <a:lnTo>
                    <a:pt x="1" y="2282"/>
                  </a:lnTo>
                  <a:lnTo>
                    <a:pt x="17" y="2344"/>
                  </a:lnTo>
                  <a:lnTo>
                    <a:pt x="48" y="2391"/>
                  </a:lnTo>
                  <a:lnTo>
                    <a:pt x="95" y="2422"/>
                  </a:lnTo>
                  <a:lnTo>
                    <a:pt x="142" y="2438"/>
                  </a:lnTo>
                  <a:lnTo>
                    <a:pt x="204" y="2422"/>
                  </a:lnTo>
                  <a:lnTo>
                    <a:pt x="251" y="2391"/>
                  </a:lnTo>
                  <a:lnTo>
                    <a:pt x="2392" y="235"/>
                  </a:lnTo>
                  <a:lnTo>
                    <a:pt x="2423" y="188"/>
                  </a:lnTo>
                  <a:lnTo>
                    <a:pt x="2439" y="141"/>
                  </a:lnTo>
                  <a:lnTo>
                    <a:pt x="2423" y="78"/>
                  </a:lnTo>
                  <a:lnTo>
                    <a:pt x="2392" y="31"/>
                  </a:lnTo>
                  <a:lnTo>
                    <a:pt x="2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7"/>
            <p:cNvSpPr/>
            <p:nvPr/>
          </p:nvSpPr>
          <p:spPr>
            <a:xfrm>
              <a:off x="5297325" y="3090525"/>
              <a:ext cx="83250" cy="7450"/>
            </a:xfrm>
            <a:custGeom>
              <a:avLst/>
              <a:gdLst/>
              <a:ahLst/>
              <a:cxnLst/>
              <a:rect l="l" t="t" r="r" b="b"/>
              <a:pathLst>
                <a:path w="3330" h="298" extrusionOk="0">
                  <a:moveTo>
                    <a:pt x="141" y="1"/>
                  </a:moveTo>
                  <a:lnTo>
                    <a:pt x="79" y="16"/>
                  </a:lnTo>
                  <a:lnTo>
                    <a:pt x="32" y="48"/>
                  </a:lnTo>
                  <a:lnTo>
                    <a:pt x="0" y="95"/>
                  </a:lnTo>
                  <a:lnTo>
                    <a:pt x="0" y="157"/>
                  </a:lnTo>
                  <a:lnTo>
                    <a:pt x="0" y="204"/>
                  </a:lnTo>
                  <a:lnTo>
                    <a:pt x="32" y="251"/>
                  </a:lnTo>
                  <a:lnTo>
                    <a:pt x="79" y="282"/>
                  </a:lnTo>
                  <a:lnTo>
                    <a:pt x="141" y="298"/>
                  </a:lnTo>
                  <a:lnTo>
                    <a:pt x="3173" y="298"/>
                  </a:lnTo>
                  <a:lnTo>
                    <a:pt x="3235" y="282"/>
                  </a:lnTo>
                  <a:lnTo>
                    <a:pt x="3282" y="251"/>
                  </a:lnTo>
                  <a:lnTo>
                    <a:pt x="3313" y="204"/>
                  </a:lnTo>
                  <a:lnTo>
                    <a:pt x="3329" y="157"/>
                  </a:lnTo>
                  <a:lnTo>
                    <a:pt x="3313" y="95"/>
                  </a:lnTo>
                  <a:lnTo>
                    <a:pt x="3282" y="48"/>
                  </a:lnTo>
                  <a:lnTo>
                    <a:pt x="3235" y="16"/>
                  </a:lnTo>
                  <a:lnTo>
                    <a:pt x="31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7"/>
            <p:cNvSpPr/>
            <p:nvPr/>
          </p:nvSpPr>
          <p:spPr>
            <a:xfrm>
              <a:off x="530825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95" y="0"/>
                  </a:moveTo>
                  <a:lnTo>
                    <a:pt x="48" y="31"/>
                  </a:lnTo>
                  <a:lnTo>
                    <a:pt x="17" y="78"/>
                  </a:lnTo>
                  <a:lnTo>
                    <a:pt x="1" y="141"/>
                  </a:lnTo>
                  <a:lnTo>
                    <a:pt x="17" y="188"/>
                  </a:lnTo>
                  <a:lnTo>
                    <a:pt x="48" y="235"/>
                  </a:lnTo>
                  <a:lnTo>
                    <a:pt x="2189" y="2391"/>
                  </a:lnTo>
                  <a:lnTo>
                    <a:pt x="2236" y="2422"/>
                  </a:lnTo>
                  <a:lnTo>
                    <a:pt x="2298" y="2438"/>
                  </a:lnTo>
                  <a:lnTo>
                    <a:pt x="2345" y="2422"/>
                  </a:lnTo>
                  <a:lnTo>
                    <a:pt x="2392" y="2391"/>
                  </a:lnTo>
                  <a:lnTo>
                    <a:pt x="2423" y="2344"/>
                  </a:lnTo>
                  <a:lnTo>
                    <a:pt x="2439" y="2282"/>
                  </a:lnTo>
                  <a:lnTo>
                    <a:pt x="2423" y="2235"/>
                  </a:lnTo>
                  <a:lnTo>
                    <a:pt x="2392" y="2188"/>
                  </a:lnTo>
                  <a:lnTo>
                    <a:pt x="251" y="3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7"/>
            <p:cNvSpPr/>
            <p:nvPr/>
          </p:nvSpPr>
          <p:spPr>
            <a:xfrm>
              <a:off x="5435225" y="3052625"/>
              <a:ext cx="7075" cy="83250"/>
            </a:xfrm>
            <a:custGeom>
              <a:avLst/>
              <a:gdLst/>
              <a:ahLst/>
              <a:cxnLst/>
              <a:rect l="l" t="t" r="r" b="b"/>
              <a:pathLst>
                <a:path w="283" h="3330" extrusionOk="0">
                  <a:moveTo>
                    <a:pt x="142" y="1"/>
                  </a:moveTo>
                  <a:lnTo>
                    <a:pt x="95" y="17"/>
                  </a:lnTo>
                  <a:lnTo>
                    <a:pt x="48" y="48"/>
                  </a:lnTo>
                  <a:lnTo>
                    <a:pt x="17" y="95"/>
                  </a:lnTo>
                  <a:lnTo>
                    <a:pt x="1" y="142"/>
                  </a:lnTo>
                  <a:lnTo>
                    <a:pt x="1" y="3189"/>
                  </a:lnTo>
                  <a:lnTo>
                    <a:pt x="17" y="3252"/>
                  </a:lnTo>
                  <a:lnTo>
                    <a:pt x="48" y="3283"/>
                  </a:lnTo>
                  <a:lnTo>
                    <a:pt x="95" y="3314"/>
                  </a:lnTo>
                  <a:lnTo>
                    <a:pt x="142" y="3330"/>
                  </a:lnTo>
                  <a:lnTo>
                    <a:pt x="204" y="3314"/>
                  </a:lnTo>
                  <a:lnTo>
                    <a:pt x="251" y="3283"/>
                  </a:lnTo>
                  <a:lnTo>
                    <a:pt x="282" y="3252"/>
                  </a:lnTo>
                  <a:lnTo>
                    <a:pt x="282" y="3189"/>
                  </a:lnTo>
                  <a:lnTo>
                    <a:pt x="282" y="142"/>
                  </a:lnTo>
                  <a:lnTo>
                    <a:pt x="282" y="95"/>
                  </a:lnTo>
                  <a:lnTo>
                    <a:pt x="251" y="48"/>
                  </a:lnTo>
                  <a:lnTo>
                    <a:pt x="204" y="17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7"/>
            <p:cNvSpPr/>
            <p:nvPr/>
          </p:nvSpPr>
          <p:spPr>
            <a:xfrm>
              <a:off x="5408275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251" y="0"/>
                  </a:moveTo>
                  <a:lnTo>
                    <a:pt x="2204" y="31"/>
                  </a:lnTo>
                  <a:lnTo>
                    <a:pt x="48" y="2188"/>
                  </a:lnTo>
                  <a:lnTo>
                    <a:pt x="16" y="2235"/>
                  </a:lnTo>
                  <a:lnTo>
                    <a:pt x="1" y="2282"/>
                  </a:lnTo>
                  <a:lnTo>
                    <a:pt x="16" y="2344"/>
                  </a:lnTo>
                  <a:lnTo>
                    <a:pt x="48" y="2391"/>
                  </a:lnTo>
                  <a:lnTo>
                    <a:pt x="94" y="2422"/>
                  </a:lnTo>
                  <a:lnTo>
                    <a:pt x="157" y="2438"/>
                  </a:lnTo>
                  <a:lnTo>
                    <a:pt x="204" y="2422"/>
                  </a:lnTo>
                  <a:lnTo>
                    <a:pt x="251" y="2391"/>
                  </a:lnTo>
                  <a:lnTo>
                    <a:pt x="2407" y="235"/>
                  </a:lnTo>
                  <a:lnTo>
                    <a:pt x="2439" y="188"/>
                  </a:lnTo>
                  <a:lnTo>
                    <a:pt x="2439" y="141"/>
                  </a:lnTo>
                  <a:lnTo>
                    <a:pt x="2439" y="78"/>
                  </a:lnTo>
                  <a:lnTo>
                    <a:pt x="2407" y="31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7"/>
            <p:cNvSpPr/>
            <p:nvPr/>
          </p:nvSpPr>
          <p:spPr>
            <a:xfrm>
              <a:off x="5397350" y="3090525"/>
              <a:ext cx="83225" cy="7450"/>
            </a:xfrm>
            <a:custGeom>
              <a:avLst/>
              <a:gdLst/>
              <a:ahLst/>
              <a:cxnLst/>
              <a:rect l="l" t="t" r="r" b="b"/>
              <a:pathLst>
                <a:path w="3329" h="298" extrusionOk="0">
                  <a:moveTo>
                    <a:pt x="141" y="1"/>
                  </a:moveTo>
                  <a:lnTo>
                    <a:pt x="78" y="16"/>
                  </a:lnTo>
                  <a:lnTo>
                    <a:pt x="31" y="48"/>
                  </a:lnTo>
                  <a:lnTo>
                    <a:pt x="16" y="95"/>
                  </a:lnTo>
                  <a:lnTo>
                    <a:pt x="0" y="157"/>
                  </a:lnTo>
                  <a:lnTo>
                    <a:pt x="16" y="204"/>
                  </a:lnTo>
                  <a:lnTo>
                    <a:pt x="31" y="251"/>
                  </a:lnTo>
                  <a:lnTo>
                    <a:pt x="78" y="282"/>
                  </a:lnTo>
                  <a:lnTo>
                    <a:pt x="141" y="298"/>
                  </a:lnTo>
                  <a:lnTo>
                    <a:pt x="3188" y="298"/>
                  </a:lnTo>
                  <a:lnTo>
                    <a:pt x="3235" y="282"/>
                  </a:lnTo>
                  <a:lnTo>
                    <a:pt x="3282" y="251"/>
                  </a:lnTo>
                  <a:lnTo>
                    <a:pt x="3313" y="204"/>
                  </a:lnTo>
                  <a:lnTo>
                    <a:pt x="3329" y="157"/>
                  </a:lnTo>
                  <a:lnTo>
                    <a:pt x="3313" y="95"/>
                  </a:lnTo>
                  <a:lnTo>
                    <a:pt x="3282" y="48"/>
                  </a:lnTo>
                  <a:lnTo>
                    <a:pt x="3235" y="16"/>
                  </a:lnTo>
                  <a:lnTo>
                    <a:pt x="31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7"/>
            <p:cNvSpPr/>
            <p:nvPr/>
          </p:nvSpPr>
          <p:spPr>
            <a:xfrm>
              <a:off x="5408275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94" y="0"/>
                  </a:moveTo>
                  <a:lnTo>
                    <a:pt x="48" y="31"/>
                  </a:lnTo>
                  <a:lnTo>
                    <a:pt x="16" y="78"/>
                  </a:lnTo>
                  <a:lnTo>
                    <a:pt x="1" y="141"/>
                  </a:lnTo>
                  <a:lnTo>
                    <a:pt x="16" y="188"/>
                  </a:lnTo>
                  <a:lnTo>
                    <a:pt x="48" y="235"/>
                  </a:lnTo>
                  <a:lnTo>
                    <a:pt x="2204" y="2391"/>
                  </a:lnTo>
                  <a:lnTo>
                    <a:pt x="2251" y="2422"/>
                  </a:lnTo>
                  <a:lnTo>
                    <a:pt x="2298" y="2438"/>
                  </a:lnTo>
                  <a:lnTo>
                    <a:pt x="2360" y="2422"/>
                  </a:lnTo>
                  <a:lnTo>
                    <a:pt x="2407" y="2391"/>
                  </a:lnTo>
                  <a:lnTo>
                    <a:pt x="2439" y="2344"/>
                  </a:lnTo>
                  <a:lnTo>
                    <a:pt x="2439" y="2282"/>
                  </a:lnTo>
                  <a:lnTo>
                    <a:pt x="2439" y="2235"/>
                  </a:lnTo>
                  <a:lnTo>
                    <a:pt x="2407" y="2188"/>
                  </a:lnTo>
                  <a:lnTo>
                    <a:pt x="251" y="3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7"/>
            <p:cNvSpPr/>
            <p:nvPr/>
          </p:nvSpPr>
          <p:spPr>
            <a:xfrm>
              <a:off x="5535250" y="3052625"/>
              <a:ext cx="7450" cy="83250"/>
            </a:xfrm>
            <a:custGeom>
              <a:avLst/>
              <a:gdLst/>
              <a:ahLst/>
              <a:cxnLst/>
              <a:rect l="l" t="t" r="r" b="b"/>
              <a:pathLst>
                <a:path w="298" h="3330" extrusionOk="0">
                  <a:moveTo>
                    <a:pt x="141" y="1"/>
                  </a:moveTo>
                  <a:lnTo>
                    <a:pt x="94" y="17"/>
                  </a:lnTo>
                  <a:lnTo>
                    <a:pt x="47" y="48"/>
                  </a:lnTo>
                  <a:lnTo>
                    <a:pt x="16" y="95"/>
                  </a:lnTo>
                  <a:lnTo>
                    <a:pt x="1" y="142"/>
                  </a:lnTo>
                  <a:lnTo>
                    <a:pt x="1" y="3189"/>
                  </a:lnTo>
                  <a:lnTo>
                    <a:pt x="16" y="3252"/>
                  </a:lnTo>
                  <a:lnTo>
                    <a:pt x="47" y="3283"/>
                  </a:lnTo>
                  <a:lnTo>
                    <a:pt x="94" y="3314"/>
                  </a:lnTo>
                  <a:lnTo>
                    <a:pt x="141" y="3330"/>
                  </a:lnTo>
                  <a:lnTo>
                    <a:pt x="204" y="3314"/>
                  </a:lnTo>
                  <a:lnTo>
                    <a:pt x="251" y="3283"/>
                  </a:lnTo>
                  <a:lnTo>
                    <a:pt x="282" y="3252"/>
                  </a:lnTo>
                  <a:lnTo>
                    <a:pt x="297" y="3189"/>
                  </a:lnTo>
                  <a:lnTo>
                    <a:pt x="297" y="142"/>
                  </a:lnTo>
                  <a:lnTo>
                    <a:pt x="282" y="95"/>
                  </a:lnTo>
                  <a:lnTo>
                    <a:pt x="251" y="48"/>
                  </a:lnTo>
                  <a:lnTo>
                    <a:pt x="204" y="17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7"/>
            <p:cNvSpPr/>
            <p:nvPr/>
          </p:nvSpPr>
          <p:spPr>
            <a:xfrm>
              <a:off x="550830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251" y="0"/>
                  </a:moveTo>
                  <a:lnTo>
                    <a:pt x="2204" y="31"/>
                  </a:lnTo>
                  <a:lnTo>
                    <a:pt x="47" y="2188"/>
                  </a:lnTo>
                  <a:lnTo>
                    <a:pt x="16" y="2235"/>
                  </a:lnTo>
                  <a:lnTo>
                    <a:pt x="0" y="2282"/>
                  </a:lnTo>
                  <a:lnTo>
                    <a:pt x="16" y="2344"/>
                  </a:lnTo>
                  <a:lnTo>
                    <a:pt x="47" y="2391"/>
                  </a:lnTo>
                  <a:lnTo>
                    <a:pt x="94" y="2422"/>
                  </a:lnTo>
                  <a:lnTo>
                    <a:pt x="157" y="2438"/>
                  </a:lnTo>
                  <a:lnTo>
                    <a:pt x="203" y="2422"/>
                  </a:lnTo>
                  <a:lnTo>
                    <a:pt x="250" y="2391"/>
                  </a:lnTo>
                  <a:lnTo>
                    <a:pt x="2407" y="235"/>
                  </a:lnTo>
                  <a:lnTo>
                    <a:pt x="2438" y="188"/>
                  </a:lnTo>
                  <a:lnTo>
                    <a:pt x="2438" y="141"/>
                  </a:lnTo>
                  <a:lnTo>
                    <a:pt x="2438" y="78"/>
                  </a:lnTo>
                  <a:lnTo>
                    <a:pt x="2407" y="31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7"/>
            <p:cNvSpPr/>
            <p:nvPr/>
          </p:nvSpPr>
          <p:spPr>
            <a:xfrm>
              <a:off x="5497350" y="3090525"/>
              <a:ext cx="83250" cy="7450"/>
            </a:xfrm>
            <a:custGeom>
              <a:avLst/>
              <a:gdLst/>
              <a:ahLst/>
              <a:cxnLst/>
              <a:rect l="l" t="t" r="r" b="b"/>
              <a:pathLst>
                <a:path w="3330" h="298" extrusionOk="0">
                  <a:moveTo>
                    <a:pt x="141" y="1"/>
                  </a:moveTo>
                  <a:lnTo>
                    <a:pt x="94" y="16"/>
                  </a:lnTo>
                  <a:lnTo>
                    <a:pt x="48" y="48"/>
                  </a:lnTo>
                  <a:lnTo>
                    <a:pt x="16" y="95"/>
                  </a:lnTo>
                  <a:lnTo>
                    <a:pt x="1" y="157"/>
                  </a:lnTo>
                  <a:lnTo>
                    <a:pt x="16" y="204"/>
                  </a:lnTo>
                  <a:lnTo>
                    <a:pt x="48" y="251"/>
                  </a:lnTo>
                  <a:lnTo>
                    <a:pt x="94" y="282"/>
                  </a:lnTo>
                  <a:lnTo>
                    <a:pt x="141" y="298"/>
                  </a:lnTo>
                  <a:lnTo>
                    <a:pt x="3189" y="298"/>
                  </a:lnTo>
                  <a:lnTo>
                    <a:pt x="3236" y="282"/>
                  </a:lnTo>
                  <a:lnTo>
                    <a:pt x="3282" y="251"/>
                  </a:lnTo>
                  <a:lnTo>
                    <a:pt x="3314" y="204"/>
                  </a:lnTo>
                  <a:lnTo>
                    <a:pt x="3329" y="157"/>
                  </a:lnTo>
                  <a:lnTo>
                    <a:pt x="3314" y="95"/>
                  </a:lnTo>
                  <a:lnTo>
                    <a:pt x="3282" y="48"/>
                  </a:lnTo>
                  <a:lnTo>
                    <a:pt x="3236" y="16"/>
                  </a:lnTo>
                  <a:lnTo>
                    <a:pt x="3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7"/>
            <p:cNvSpPr/>
            <p:nvPr/>
          </p:nvSpPr>
          <p:spPr>
            <a:xfrm>
              <a:off x="5508300" y="30639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94" y="0"/>
                  </a:moveTo>
                  <a:lnTo>
                    <a:pt x="47" y="31"/>
                  </a:lnTo>
                  <a:lnTo>
                    <a:pt x="16" y="78"/>
                  </a:lnTo>
                  <a:lnTo>
                    <a:pt x="0" y="141"/>
                  </a:lnTo>
                  <a:lnTo>
                    <a:pt x="16" y="188"/>
                  </a:lnTo>
                  <a:lnTo>
                    <a:pt x="47" y="235"/>
                  </a:lnTo>
                  <a:lnTo>
                    <a:pt x="2204" y="2391"/>
                  </a:lnTo>
                  <a:lnTo>
                    <a:pt x="2251" y="2422"/>
                  </a:lnTo>
                  <a:lnTo>
                    <a:pt x="2298" y="2438"/>
                  </a:lnTo>
                  <a:lnTo>
                    <a:pt x="2360" y="2422"/>
                  </a:lnTo>
                  <a:lnTo>
                    <a:pt x="2407" y="2391"/>
                  </a:lnTo>
                  <a:lnTo>
                    <a:pt x="2438" y="2344"/>
                  </a:lnTo>
                  <a:lnTo>
                    <a:pt x="2438" y="2282"/>
                  </a:lnTo>
                  <a:lnTo>
                    <a:pt x="2438" y="2235"/>
                  </a:lnTo>
                  <a:lnTo>
                    <a:pt x="2407" y="2188"/>
                  </a:lnTo>
                  <a:lnTo>
                    <a:pt x="250" y="3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7"/>
            <p:cNvSpPr/>
            <p:nvPr/>
          </p:nvSpPr>
          <p:spPr>
            <a:xfrm>
              <a:off x="5089475" y="2859250"/>
              <a:ext cx="498550" cy="107850"/>
            </a:xfrm>
            <a:custGeom>
              <a:avLst/>
              <a:gdLst/>
              <a:ahLst/>
              <a:cxnLst/>
              <a:rect l="l" t="t" r="r" b="b"/>
              <a:pathLst>
                <a:path w="19942" h="4314" extrusionOk="0">
                  <a:moveTo>
                    <a:pt x="2157" y="0"/>
                  </a:moveTo>
                  <a:lnTo>
                    <a:pt x="1938" y="16"/>
                  </a:lnTo>
                  <a:lnTo>
                    <a:pt x="1720" y="47"/>
                  </a:lnTo>
                  <a:lnTo>
                    <a:pt x="1516" y="94"/>
                  </a:lnTo>
                  <a:lnTo>
                    <a:pt x="1313" y="172"/>
                  </a:lnTo>
                  <a:lnTo>
                    <a:pt x="1126" y="266"/>
                  </a:lnTo>
                  <a:lnTo>
                    <a:pt x="954" y="375"/>
                  </a:lnTo>
                  <a:lnTo>
                    <a:pt x="782" y="500"/>
                  </a:lnTo>
                  <a:lnTo>
                    <a:pt x="626" y="641"/>
                  </a:lnTo>
                  <a:lnTo>
                    <a:pt x="501" y="782"/>
                  </a:lnTo>
                  <a:lnTo>
                    <a:pt x="376" y="954"/>
                  </a:lnTo>
                  <a:lnTo>
                    <a:pt x="266" y="1126"/>
                  </a:lnTo>
                  <a:lnTo>
                    <a:pt x="172" y="1313"/>
                  </a:lnTo>
                  <a:lnTo>
                    <a:pt x="94" y="1516"/>
                  </a:lnTo>
                  <a:lnTo>
                    <a:pt x="47" y="1719"/>
                  </a:lnTo>
                  <a:lnTo>
                    <a:pt x="16" y="1938"/>
                  </a:lnTo>
                  <a:lnTo>
                    <a:pt x="1" y="2157"/>
                  </a:lnTo>
                  <a:lnTo>
                    <a:pt x="16" y="2376"/>
                  </a:lnTo>
                  <a:lnTo>
                    <a:pt x="47" y="2595"/>
                  </a:lnTo>
                  <a:lnTo>
                    <a:pt x="94" y="2798"/>
                  </a:lnTo>
                  <a:lnTo>
                    <a:pt x="172" y="3001"/>
                  </a:lnTo>
                  <a:lnTo>
                    <a:pt x="266" y="3188"/>
                  </a:lnTo>
                  <a:lnTo>
                    <a:pt x="376" y="3360"/>
                  </a:lnTo>
                  <a:lnTo>
                    <a:pt x="501" y="3532"/>
                  </a:lnTo>
                  <a:lnTo>
                    <a:pt x="626" y="3673"/>
                  </a:lnTo>
                  <a:lnTo>
                    <a:pt x="782" y="3813"/>
                  </a:lnTo>
                  <a:lnTo>
                    <a:pt x="954" y="3938"/>
                  </a:lnTo>
                  <a:lnTo>
                    <a:pt x="1126" y="4048"/>
                  </a:lnTo>
                  <a:lnTo>
                    <a:pt x="1313" y="4142"/>
                  </a:lnTo>
                  <a:lnTo>
                    <a:pt x="1516" y="4204"/>
                  </a:lnTo>
                  <a:lnTo>
                    <a:pt x="1720" y="4267"/>
                  </a:lnTo>
                  <a:lnTo>
                    <a:pt x="1938" y="4298"/>
                  </a:lnTo>
                  <a:lnTo>
                    <a:pt x="2157" y="4314"/>
                  </a:lnTo>
                  <a:lnTo>
                    <a:pt x="17800" y="4314"/>
                  </a:lnTo>
                  <a:lnTo>
                    <a:pt x="18019" y="4298"/>
                  </a:lnTo>
                  <a:lnTo>
                    <a:pt x="18222" y="4267"/>
                  </a:lnTo>
                  <a:lnTo>
                    <a:pt x="18425" y="4204"/>
                  </a:lnTo>
                  <a:lnTo>
                    <a:pt x="18629" y="4142"/>
                  </a:lnTo>
                  <a:lnTo>
                    <a:pt x="18816" y="4048"/>
                  </a:lnTo>
                  <a:lnTo>
                    <a:pt x="19004" y="3938"/>
                  </a:lnTo>
                  <a:lnTo>
                    <a:pt x="19160" y="3813"/>
                  </a:lnTo>
                  <a:lnTo>
                    <a:pt x="19316" y="3673"/>
                  </a:lnTo>
                  <a:lnTo>
                    <a:pt x="19457" y="3532"/>
                  </a:lnTo>
                  <a:lnTo>
                    <a:pt x="19582" y="3360"/>
                  </a:lnTo>
                  <a:lnTo>
                    <a:pt x="19691" y="3188"/>
                  </a:lnTo>
                  <a:lnTo>
                    <a:pt x="19769" y="3001"/>
                  </a:lnTo>
                  <a:lnTo>
                    <a:pt x="19848" y="2798"/>
                  </a:lnTo>
                  <a:lnTo>
                    <a:pt x="19894" y="2595"/>
                  </a:lnTo>
                  <a:lnTo>
                    <a:pt x="19941" y="2376"/>
                  </a:lnTo>
                  <a:lnTo>
                    <a:pt x="19941" y="2157"/>
                  </a:lnTo>
                  <a:lnTo>
                    <a:pt x="19941" y="1938"/>
                  </a:lnTo>
                  <a:lnTo>
                    <a:pt x="19894" y="1719"/>
                  </a:lnTo>
                  <a:lnTo>
                    <a:pt x="19848" y="1516"/>
                  </a:lnTo>
                  <a:lnTo>
                    <a:pt x="19769" y="1313"/>
                  </a:lnTo>
                  <a:lnTo>
                    <a:pt x="19691" y="1126"/>
                  </a:lnTo>
                  <a:lnTo>
                    <a:pt x="19582" y="954"/>
                  </a:lnTo>
                  <a:lnTo>
                    <a:pt x="19457" y="782"/>
                  </a:lnTo>
                  <a:lnTo>
                    <a:pt x="19316" y="641"/>
                  </a:lnTo>
                  <a:lnTo>
                    <a:pt x="19160" y="500"/>
                  </a:lnTo>
                  <a:lnTo>
                    <a:pt x="19004" y="375"/>
                  </a:lnTo>
                  <a:lnTo>
                    <a:pt x="18816" y="266"/>
                  </a:lnTo>
                  <a:lnTo>
                    <a:pt x="18629" y="172"/>
                  </a:lnTo>
                  <a:lnTo>
                    <a:pt x="18425" y="94"/>
                  </a:lnTo>
                  <a:lnTo>
                    <a:pt x="18222" y="47"/>
                  </a:lnTo>
                  <a:lnTo>
                    <a:pt x="18019" y="16"/>
                  </a:lnTo>
                  <a:lnTo>
                    <a:pt x="178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7"/>
            <p:cNvSpPr/>
            <p:nvPr/>
          </p:nvSpPr>
          <p:spPr>
            <a:xfrm>
              <a:off x="5171125" y="2015350"/>
              <a:ext cx="303975" cy="711075"/>
            </a:xfrm>
            <a:custGeom>
              <a:avLst/>
              <a:gdLst/>
              <a:ahLst/>
              <a:cxnLst/>
              <a:rect l="l" t="t" r="r" b="b"/>
              <a:pathLst>
                <a:path w="12159" h="28443" extrusionOk="0">
                  <a:moveTo>
                    <a:pt x="2001" y="829"/>
                  </a:moveTo>
                  <a:lnTo>
                    <a:pt x="2095" y="845"/>
                  </a:lnTo>
                  <a:lnTo>
                    <a:pt x="2204" y="876"/>
                  </a:lnTo>
                  <a:lnTo>
                    <a:pt x="2298" y="907"/>
                  </a:lnTo>
                  <a:lnTo>
                    <a:pt x="2392" y="954"/>
                  </a:lnTo>
                  <a:lnTo>
                    <a:pt x="2486" y="1001"/>
                  </a:lnTo>
                  <a:lnTo>
                    <a:pt x="2564" y="1063"/>
                  </a:lnTo>
                  <a:lnTo>
                    <a:pt x="2642" y="1142"/>
                  </a:lnTo>
                  <a:lnTo>
                    <a:pt x="2704" y="1220"/>
                  </a:lnTo>
                  <a:lnTo>
                    <a:pt x="2767" y="1298"/>
                  </a:lnTo>
                  <a:lnTo>
                    <a:pt x="2829" y="1376"/>
                  </a:lnTo>
                  <a:lnTo>
                    <a:pt x="2861" y="1470"/>
                  </a:lnTo>
                  <a:lnTo>
                    <a:pt x="2907" y="1579"/>
                  </a:lnTo>
                  <a:lnTo>
                    <a:pt x="2923" y="1673"/>
                  </a:lnTo>
                  <a:lnTo>
                    <a:pt x="2939" y="1782"/>
                  </a:lnTo>
                  <a:lnTo>
                    <a:pt x="2954" y="1892"/>
                  </a:lnTo>
                  <a:lnTo>
                    <a:pt x="2939" y="2001"/>
                  </a:lnTo>
                  <a:lnTo>
                    <a:pt x="2923" y="2111"/>
                  </a:lnTo>
                  <a:lnTo>
                    <a:pt x="2907" y="2204"/>
                  </a:lnTo>
                  <a:lnTo>
                    <a:pt x="2861" y="2298"/>
                  </a:lnTo>
                  <a:lnTo>
                    <a:pt x="2829" y="2392"/>
                  </a:lnTo>
                  <a:lnTo>
                    <a:pt x="2767" y="2486"/>
                  </a:lnTo>
                  <a:lnTo>
                    <a:pt x="2704" y="2564"/>
                  </a:lnTo>
                  <a:lnTo>
                    <a:pt x="2642" y="2642"/>
                  </a:lnTo>
                  <a:lnTo>
                    <a:pt x="2564" y="2704"/>
                  </a:lnTo>
                  <a:lnTo>
                    <a:pt x="2486" y="2767"/>
                  </a:lnTo>
                  <a:lnTo>
                    <a:pt x="2392" y="2829"/>
                  </a:lnTo>
                  <a:lnTo>
                    <a:pt x="2298" y="2876"/>
                  </a:lnTo>
                  <a:lnTo>
                    <a:pt x="2204" y="2908"/>
                  </a:lnTo>
                  <a:lnTo>
                    <a:pt x="2095" y="2939"/>
                  </a:lnTo>
                  <a:lnTo>
                    <a:pt x="2001" y="2954"/>
                  </a:lnTo>
                  <a:lnTo>
                    <a:pt x="1782" y="2954"/>
                  </a:lnTo>
                  <a:lnTo>
                    <a:pt x="1673" y="2939"/>
                  </a:lnTo>
                  <a:lnTo>
                    <a:pt x="1579" y="2908"/>
                  </a:lnTo>
                  <a:lnTo>
                    <a:pt x="1470" y="2876"/>
                  </a:lnTo>
                  <a:lnTo>
                    <a:pt x="1376" y="2829"/>
                  </a:lnTo>
                  <a:lnTo>
                    <a:pt x="1298" y="2767"/>
                  </a:lnTo>
                  <a:lnTo>
                    <a:pt x="1204" y="2704"/>
                  </a:lnTo>
                  <a:lnTo>
                    <a:pt x="1142" y="2642"/>
                  </a:lnTo>
                  <a:lnTo>
                    <a:pt x="1063" y="2564"/>
                  </a:lnTo>
                  <a:lnTo>
                    <a:pt x="1001" y="2486"/>
                  </a:lnTo>
                  <a:lnTo>
                    <a:pt x="954" y="2392"/>
                  </a:lnTo>
                  <a:lnTo>
                    <a:pt x="907" y="2298"/>
                  </a:lnTo>
                  <a:lnTo>
                    <a:pt x="876" y="2204"/>
                  </a:lnTo>
                  <a:lnTo>
                    <a:pt x="845" y="2111"/>
                  </a:lnTo>
                  <a:lnTo>
                    <a:pt x="829" y="2001"/>
                  </a:lnTo>
                  <a:lnTo>
                    <a:pt x="829" y="1892"/>
                  </a:lnTo>
                  <a:lnTo>
                    <a:pt x="829" y="1782"/>
                  </a:lnTo>
                  <a:lnTo>
                    <a:pt x="845" y="1673"/>
                  </a:lnTo>
                  <a:lnTo>
                    <a:pt x="876" y="1579"/>
                  </a:lnTo>
                  <a:lnTo>
                    <a:pt x="907" y="1470"/>
                  </a:lnTo>
                  <a:lnTo>
                    <a:pt x="954" y="1376"/>
                  </a:lnTo>
                  <a:lnTo>
                    <a:pt x="1001" y="1298"/>
                  </a:lnTo>
                  <a:lnTo>
                    <a:pt x="1063" y="1220"/>
                  </a:lnTo>
                  <a:lnTo>
                    <a:pt x="1142" y="1142"/>
                  </a:lnTo>
                  <a:lnTo>
                    <a:pt x="1204" y="1063"/>
                  </a:lnTo>
                  <a:lnTo>
                    <a:pt x="1298" y="1001"/>
                  </a:lnTo>
                  <a:lnTo>
                    <a:pt x="1376" y="954"/>
                  </a:lnTo>
                  <a:lnTo>
                    <a:pt x="1470" y="907"/>
                  </a:lnTo>
                  <a:lnTo>
                    <a:pt x="1579" y="876"/>
                  </a:lnTo>
                  <a:lnTo>
                    <a:pt x="1673" y="845"/>
                  </a:lnTo>
                  <a:lnTo>
                    <a:pt x="1782" y="829"/>
                  </a:lnTo>
                  <a:close/>
                  <a:moveTo>
                    <a:pt x="1892" y="1"/>
                  </a:moveTo>
                  <a:lnTo>
                    <a:pt x="1689" y="16"/>
                  </a:lnTo>
                  <a:lnTo>
                    <a:pt x="1501" y="32"/>
                  </a:lnTo>
                  <a:lnTo>
                    <a:pt x="1329" y="79"/>
                  </a:lnTo>
                  <a:lnTo>
                    <a:pt x="1157" y="157"/>
                  </a:lnTo>
                  <a:lnTo>
                    <a:pt x="985" y="235"/>
                  </a:lnTo>
                  <a:lnTo>
                    <a:pt x="829" y="329"/>
                  </a:lnTo>
                  <a:lnTo>
                    <a:pt x="688" y="438"/>
                  </a:lnTo>
                  <a:lnTo>
                    <a:pt x="548" y="548"/>
                  </a:lnTo>
                  <a:lnTo>
                    <a:pt x="438" y="688"/>
                  </a:lnTo>
                  <a:lnTo>
                    <a:pt x="329" y="829"/>
                  </a:lnTo>
                  <a:lnTo>
                    <a:pt x="220" y="985"/>
                  </a:lnTo>
                  <a:lnTo>
                    <a:pt x="141" y="1157"/>
                  </a:lnTo>
                  <a:lnTo>
                    <a:pt x="79" y="1329"/>
                  </a:lnTo>
                  <a:lnTo>
                    <a:pt x="32" y="1517"/>
                  </a:lnTo>
                  <a:lnTo>
                    <a:pt x="16" y="1704"/>
                  </a:lnTo>
                  <a:lnTo>
                    <a:pt x="1" y="1892"/>
                  </a:lnTo>
                  <a:lnTo>
                    <a:pt x="1" y="2048"/>
                  </a:lnTo>
                  <a:lnTo>
                    <a:pt x="32" y="2204"/>
                  </a:lnTo>
                  <a:lnTo>
                    <a:pt x="63" y="2361"/>
                  </a:lnTo>
                  <a:lnTo>
                    <a:pt x="94" y="2501"/>
                  </a:lnTo>
                  <a:lnTo>
                    <a:pt x="157" y="2642"/>
                  </a:lnTo>
                  <a:lnTo>
                    <a:pt x="220" y="2782"/>
                  </a:lnTo>
                  <a:lnTo>
                    <a:pt x="298" y="2908"/>
                  </a:lnTo>
                  <a:lnTo>
                    <a:pt x="391" y="3033"/>
                  </a:lnTo>
                  <a:lnTo>
                    <a:pt x="485" y="3142"/>
                  </a:lnTo>
                  <a:lnTo>
                    <a:pt x="579" y="3251"/>
                  </a:lnTo>
                  <a:lnTo>
                    <a:pt x="704" y="3345"/>
                  </a:lnTo>
                  <a:lnTo>
                    <a:pt x="813" y="3439"/>
                  </a:lnTo>
                  <a:lnTo>
                    <a:pt x="938" y="3517"/>
                  </a:lnTo>
                  <a:lnTo>
                    <a:pt x="1079" y="3580"/>
                  </a:lnTo>
                  <a:lnTo>
                    <a:pt x="1220" y="3642"/>
                  </a:lnTo>
                  <a:lnTo>
                    <a:pt x="1360" y="3689"/>
                  </a:lnTo>
                  <a:lnTo>
                    <a:pt x="1360" y="23176"/>
                  </a:lnTo>
                  <a:lnTo>
                    <a:pt x="1360" y="23301"/>
                  </a:lnTo>
                  <a:lnTo>
                    <a:pt x="1392" y="23614"/>
                  </a:lnTo>
                  <a:lnTo>
                    <a:pt x="1454" y="24098"/>
                  </a:lnTo>
                  <a:lnTo>
                    <a:pt x="1501" y="24380"/>
                  </a:lnTo>
                  <a:lnTo>
                    <a:pt x="1563" y="24692"/>
                  </a:lnTo>
                  <a:lnTo>
                    <a:pt x="1657" y="25021"/>
                  </a:lnTo>
                  <a:lnTo>
                    <a:pt x="1767" y="25364"/>
                  </a:lnTo>
                  <a:lnTo>
                    <a:pt x="1892" y="25724"/>
                  </a:lnTo>
                  <a:lnTo>
                    <a:pt x="2048" y="26099"/>
                  </a:lnTo>
                  <a:lnTo>
                    <a:pt x="2220" y="26474"/>
                  </a:lnTo>
                  <a:lnTo>
                    <a:pt x="2439" y="26833"/>
                  </a:lnTo>
                  <a:lnTo>
                    <a:pt x="2673" y="27208"/>
                  </a:lnTo>
                  <a:lnTo>
                    <a:pt x="2954" y="27552"/>
                  </a:lnTo>
                  <a:lnTo>
                    <a:pt x="3923" y="27068"/>
                  </a:lnTo>
                  <a:lnTo>
                    <a:pt x="3658" y="26771"/>
                  </a:lnTo>
                  <a:lnTo>
                    <a:pt x="3439" y="26458"/>
                  </a:lnTo>
                  <a:lnTo>
                    <a:pt x="3236" y="26146"/>
                  </a:lnTo>
                  <a:lnTo>
                    <a:pt x="3064" y="25833"/>
                  </a:lnTo>
                  <a:lnTo>
                    <a:pt x="2923" y="25505"/>
                  </a:lnTo>
                  <a:lnTo>
                    <a:pt x="2798" y="25192"/>
                  </a:lnTo>
                  <a:lnTo>
                    <a:pt x="2704" y="24895"/>
                  </a:lnTo>
                  <a:lnTo>
                    <a:pt x="2611" y="24599"/>
                  </a:lnTo>
                  <a:lnTo>
                    <a:pt x="2548" y="24317"/>
                  </a:lnTo>
                  <a:lnTo>
                    <a:pt x="2501" y="24067"/>
                  </a:lnTo>
                  <a:lnTo>
                    <a:pt x="2439" y="23630"/>
                  </a:lnTo>
                  <a:lnTo>
                    <a:pt x="2423" y="23317"/>
                  </a:lnTo>
                  <a:lnTo>
                    <a:pt x="2423" y="23176"/>
                  </a:lnTo>
                  <a:lnTo>
                    <a:pt x="2423" y="3689"/>
                  </a:lnTo>
                  <a:lnTo>
                    <a:pt x="2564" y="3642"/>
                  </a:lnTo>
                  <a:lnTo>
                    <a:pt x="2704" y="3580"/>
                  </a:lnTo>
                  <a:lnTo>
                    <a:pt x="2829" y="3517"/>
                  </a:lnTo>
                  <a:lnTo>
                    <a:pt x="2954" y="3439"/>
                  </a:lnTo>
                  <a:lnTo>
                    <a:pt x="3079" y="3345"/>
                  </a:lnTo>
                  <a:lnTo>
                    <a:pt x="3189" y="3251"/>
                  </a:lnTo>
                  <a:lnTo>
                    <a:pt x="3298" y="3142"/>
                  </a:lnTo>
                  <a:lnTo>
                    <a:pt x="3392" y="3033"/>
                  </a:lnTo>
                  <a:lnTo>
                    <a:pt x="3470" y="2908"/>
                  </a:lnTo>
                  <a:lnTo>
                    <a:pt x="3548" y="2782"/>
                  </a:lnTo>
                  <a:lnTo>
                    <a:pt x="3611" y="2642"/>
                  </a:lnTo>
                  <a:lnTo>
                    <a:pt x="3673" y="2501"/>
                  </a:lnTo>
                  <a:lnTo>
                    <a:pt x="3720" y="2361"/>
                  </a:lnTo>
                  <a:lnTo>
                    <a:pt x="3751" y="2204"/>
                  </a:lnTo>
                  <a:lnTo>
                    <a:pt x="3767" y="2048"/>
                  </a:lnTo>
                  <a:lnTo>
                    <a:pt x="3783" y="1892"/>
                  </a:lnTo>
                  <a:lnTo>
                    <a:pt x="3767" y="1704"/>
                  </a:lnTo>
                  <a:lnTo>
                    <a:pt x="3736" y="1517"/>
                  </a:lnTo>
                  <a:lnTo>
                    <a:pt x="3689" y="1329"/>
                  </a:lnTo>
                  <a:lnTo>
                    <a:pt x="3626" y="1157"/>
                  </a:lnTo>
                  <a:lnTo>
                    <a:pt x="3548" y="985"/>
                  </a:lnTo>
                  <a:lnTo>
                    <a:pt x="3454" y="829"/>
                  </a:lnTo>
                  <a:lnTo>
                    <a:pt x="3345" y="688"/>
                  </a:lnTo>
                  <a:lnTo>
                    <a:pt x="3220" y="548"/>
                  </a:lnTo>
                  <a:lnTo>
                    <a:pt x="3095" y="438"/>
                  </a:lnTo>
                  <a:lnTo>
                    <a:pt x="2939" y="329"/>
                  </a:lnTo>
                  <a:lnTo>
                    <a:pt x="2782" y="235"/>
                  </a:lnTo>
                  <a:lnTo>
                    <a:pt x="2626" y="157"/>
                  </a:lnTo>
                  <a:lnTo>
                    <a:pt x="2454" y="79"/>
                  </a:lnTo>
                  <a:lnTo>
                    <a:pt x="2267" y="32"/>
                  </a:lnTo>
                  <a:lnTo>
                    <a:pt x="2079" y="16"/>
                  </a:lnTo>
                  <a:lnTo>
                    <a:pt x="1892" y="1"/>
                  </a:lnTo>
                  <a:close/>
                  <a:moveTo>
                    <a:pt x="12159" y="17676"/>
                  </a:moveTo>
                  <a:lnTo>
                    <a:pt x="9596" y="20926"/>
                  </a:lnTo>
                  <a:lnTo>
                    <a:pt x="9596" y="20926"/>
                  </a:lnTo>
                  <a:lnTo>
                    <a:pt x="11034" y="20598"/>
                  </a:lnTo>
                  <a:lnTo>
                    <a:pt x="11096" y="20614"/>
                  </a:lnTo>
                  <a:lnTo>
                    <a:pt x="11096" y="25161"/>
                  </a:lnTo>
                  <a:lnTo>
                    <a:pt x="11081" y="25552"/>
                  </a:lnTo>
                  <a:lnTo>
                    <a:pt x="11034" y="25927"/>
                  </a:lnTo>
                  <a:lnTo>
                    <a:pt x="10940" y="26255"/>
                  </a:lnTo>
                  <a:lnTo>
                    <a:pt x="10831" y="26552"/>
                  </a:lnTo>
                  <a:lnTo>
                    <a:pt x="10706" y="26833"/>
                  </a:lnTo>
                  <a:lnTo>
                    <a:pt x="10549" y="27083"/>
                  </a:lnTo>
                  <a:lnTo>
                    <a:pt x="10377" y="27302"/>
                  </a:lnTo>
                  <a:lnTo>
                    <a:pt x="10190" y="27505"/>
                  </a:lnTo>
                  <a:lnTo>
                    <a:pt x="10690" y="28443"/>
                  </a:lnTo>
                  <a:lnTo>
                    <a:pt x="10862" y="28318"/>
                  </a:lnTo>
                  <a:lnTo>
                    <a:pt x="11018" y="28177"/>
                  </a:lnTo>
                  <a:lnTo>
                    <a:pt x="11159" y="28037"/>
                  </a:lnTo>
                  <a:lnTo>
                    <a:pt x="11299" y="27880"/>
                  </a:lnTo>
                  <a:lnTo>
                    <a:pt x="11440" y="27724"/>
                  </a:lnTo>
                  <a:lnTo>
                    <a:pt x="11549" y="27552"/>
                  </a:lnTo>
                  <a:lnTo>
                    <a:pt x="11659" y="27365"/>
                  </a:lnTo>
                  <a:lnTo>
                    <a:pt x="11768" y="27177"/>
                  </a:lnTo>
                  <a:lnTo>
                    <a:pt x="11846" y="26974"/>
                  </a:lnTo>
                  <a:lnTo>
                    <a:pt x="11925" y="26755"/>
                  </a:lnTo>
                  <a:lnTo>
                    <a:pt x="12003" y="26536"/>
                  </a:lnTo>
                  <a:lnTo>
                    <a:pt x="12050" y="26286"/>
                  </a:lnTo>
                  <a:lnTo>
                    <a:pt x="12096" y="26036"/>
                  </a:lnTo>
                  <a:lnTo>
                    <a:pt x="12128" y="25755"/>
                  </a:lnTo>
                  <a:lnTo>
                    <a:pt x="12143" y="25458"/>
                  </a:lnTo>
                  <a:lnTo>
                    <a:pt x="12159" y="25161"/>
                  </a:lnTo>
                  <a:lnTo>
                    <a:pt x="12159" y="20926"/>
                  </a:lnTo>
                  <a:lnTo>
                    <a:pt x="12159" y="1767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7"/>
            <p:cNvSpPr/>
            <p:nvPr/>
          </p:nvSpPr>
          <p:spPr>
            <a:xfrm>
              <a:off x="5236775" y="2685000"/>
              <a:ext cx="35950" cy="26200"/>
            </a:xfrm>
            <a:custGeom>
              <a:avLst/>
              <a:gdLst/>
              <a:ahLst/>
              <a:cxnLst/>
              <a:rect l="l" t="t" r="r" b="b"/>
              <a:pathLst>
                <a:path w="1438" h="1048" extrusionOk="0">
                  <a:moveTo>
                    <a:pt x="1375" y="0"/>
                  </a:moveTo>
                  <a:lnTo>
                    <a:pt x="1188" y="32"/>
                  </a:lnTo>
                  <a:lnTo>
                    <a:pt x="1016" y="79"/>
                  </a:lnTo>
                  <a:lnTo>
                    <a:pt x="844" y="125"/>
                  </a:lnTo>
                  <a:lnTo>
                    <a:pt x="703" y="188"/>
                  </a:lnTo>
                  <a:lnTo>
                    <a:pt x="578" y="250"/>
                  </a:lnTo>
                  <a:lnTo>
                    <a:pt x="469" y="329"/>
                  </a:lnTo>
                  <a:lnTo>
                    <a:pt x="375" y="407"/>
                  </a:lnTo>
                  <a:lnTo>
                    <a:pt x="297" y="485"/>
                  </a:lnTo>
                  <a:lnTo>
                    <a:pt x="156" y="626"/>
                  </a:lnTo>
                  <a:lnTo>
                    <a:pt x="78" y="751"/>
                  </a:lnTo>
                  <a:lnTo>
                    <a:pt x="16" y="844"/>
                  </a:lnTo>
                  <a:lnTo>
                    <a:pt x="0" y="891"/>
                  </a:lnTo>
                  <a:lnTo>
                    <a:pt x="422" y="1047"/>
                  </a:lnTo>
                  <a:lnTo>
                    <a:pt x="469" y="954"/>
                  </a:lnTo>
                  <a:lnTo>
                    <a:pt x="531" y="876"/>
                  </a:lnTo>
                  <a:lnTo>
                    <a:pt x="625" y="782"/>
                  </a:lnTo>
                  <a:lnTo>
                    <a:pt x="766" y="672"/>
                  </a:lnTo>
                  <a:lnTo>
                    <a:pt x="938" y="579"/>
                  </a:lnTo>
                  <a:lnTo>
                    <a:pt x="1047" y="532"/>
                  </a:lnTo>
                  <a:lnTo>
                    <a:pt x="1157" y="501"/>
                  </a:lnTo>
                  <a:lnTo>
                    <a:pt x="1282" y="469"/>
                  </a:lnTo>
                  <a:lnTo>
                    <a:pt x="1438" y="438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7"/>
            <p:cNvSpPr/>
            <p:nvPr/>
          </p:nvSpPr>
          <p:spPr>
            <a:xfrm>
              <a:off x="5418050" y="2695550"/>
              <a:ext cx="28550" cy="34800"/>
            </a:xfrm>
            <a:custGeom>
              <a:avLst/>
              <a:gdLst/>
              <a:ahLst/>
              <a:cxnLst/>
              <a:rect l="l" t="t" r="r" b="b"/>
              <a:pathLst>
                <a:path w="1142" h="1392" extrusionOk="0">
                  <a:moveTo>
                    <a:pt x="125" y="0"/>
                  </a:moveTo>
                  <a:lnTo>
                    <a:pt x="0" y="438"/>
                  </a:lnTo>
                  <a:lnTo>
                    <a:pt x="94" y="469"/>
                  </a:lnTo>
                  <a:lnTo>
                    <a:pt x="188" y="532"/>
                  </a:lnTo>
                  <a:lnTo>
                    <a:pt x="297" y="625"/>
                  </a:lnTo>
                  <a:lnTo>
                    <a:pt x="407" y="751"/>
                  </a:lnTo>
                  <a:lnTo>
                    <a:pt x="516" y="907"/>
                  </a:lnTo>
                  <a:lnTo>
                    <a:pt x="579" y="1016"/>
                  </a:lnTo>
                  <a:lnTo>
                    <a:pt x="625" y="1126"/>
                  </a:lnTo>
                  <a:lnTo>
                    <a:pt x="657" y="1251"/>
                  </a:lnTo>
                  <a:lnTo>
                    <a:pt x="704" y="1391"/>
                  </a:lnTo>
                  <a:lnTo>
                    <a:pt x="1141" y="1282"/>
                  </a:lnTo>
                  <a:lnTo>
                    <a:pt x="1079" y="1094"/>
                  </a:lnTo>
                  <a:lnTo>
                    <a:pt x="1032" y="938"/>
                  </a:lnTo>
                  <a:lnTo>
                    <a:pt x="954" y="782"/>
                  </a:lnTo>
                  <a:lnTo>
                    <a:pt x="875" y="641"/>
                  </a:lnTo>
                  <a:lnTo>
                    <a:pt x="797" y="532"/>
                  </a:lnTo>
                  <a:lnTo>
                    <a:pt x="719" y="422"/>
                  </a:lnTo>
                  <a:lnTo>
                    <a:pt x="641" y="329"/>
                  </a:lnTo>
                  <a:lnTo>
                    <a:pt x="547" y="250"/>
                  </a:lnTo>
                  <a:lnTo>
                    <a:pt x="391" y="141"/>
                  </a:lnTo>
                  <a:lnTo>
                    <a:pt x="266" y="63"/>
                  </a:lnTo>
                  <a:lnTo>
                    <a:pt x="157" y="16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7"/>
            <p:cNvSpPr/>
            <p:nvPr/>
          </p:nvSpPr>
          <p:spPr>
            <a:xfrm>
              <a:off x="5214500" y="238125"/>
              <a:ext cx="11350" cy="1796400"/>
            </a:xfrm>
            <a:custGeom>
              <a:avLst/>
              <a:gdLst/>
              <a:ahLst/>
              <a:cxnLst/>
              <a:rect l="l" t="t" r="r" b="b"/>
              <a:pathLst>
                <a:path w="454" h="71856" extrusionOk="0">
                  <a:moveTo>
                    <a:pt x="235" y="0"/>
                  </a:moveTo>
                  <a:lnTo>
                    <a:pt x="141" y="16"/>
                  </a:lnTo>
                  <a:lnTo>
                    <a:pt x="79" y="63"/>
                  </a:lnTo>
                  <a:lnTo>
                    <a:pt x="16" y="125"/>
                  </a:lnTo>
                  <a:lnTo>
                    <a:pt x="0" y="219"/>
                  </a:lnTo>
                  <a:lnTo>
                    <a:pt x="0" y="71637"/>
                  </a:lnTo>
                  <a:lnTo>
                    <a:pt x="16" y="71715"/>
                  </a:lnTo>
                  <a:lnTo>
                    <a:pt x="79" y="71793"/>
                  </a:lnTo>
                  <a:lnTo>
                    <a:pt x="141" y="71840"/>
                  </a:lnTo>
                  <a:lnTo>
                    <a:pt x="235" y="71856"/>
                  </a:lnTo>
                  <a:lnTo>
                    <a:pt x="313" y="71840"/>
                  </a:lnTo>
                  <a:lnTo>
                    <a:pt x="391" y="71793"/>
                  </a:lnTo>
                  <a:lnTo>
                    <a:pt x="438" y="71715"/>
                  </a:lnTo>
                  <a:lnTo>
                    <a:pt x="454" y="71637"/>
                  </a:lnTo>
                  <a:lnTo>
                    <a:pt x="454" y="219"/>
                  </a:lnTo>
                  <a:lnTo>
                    <a:pt x="438" y="125"/>
                  </a:lnTo>
                  <a:lnTo>
                    <a:pt x="391" y="63"/>
                  </a:lnTo>
                  <a:lnTo>
                    <a:pt x="313" y="16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5" name="Google Shape;1895;p37"/>
          <p:cNvGrpSpPr/>
          <p:nvPr/>
        </p:nvGrpSpPr>
        <p:grpSpPr>
          <a:xfrm>
            <a:off x="457188" y="1009638"/>
            <a:ext cx="2450413" cy="950600"/>
            <a:chOff x="457188" y="1064538"/>
            <a:chExt cx="2450413" cy="950600"/>
          </a:xfrm>
        </p:grpSpPr>
        <p:sp>
          <p:nvSpPr>
            <p:cNvPr id="1896" name="Google Shape;1896;p37"/>
            <p:cNvSpPr txBox="1"/>
            <p:nvPr/>
          </p:nvSpPr>
          <p:spPr>
            <a:xfrm>
              <a:off x="1142400" y="1064538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97" name="Google Shape;1897;p37"/>
            <p:cNvSpPr txBox="1"/>
            <p:nvPr/>
          </p:nvSpPr>
          <p:spPr>
            <a:xfrm>
              <a:off x="1142400" y="1406138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457188" y="1140988"/>
              <a:ext cx="609000" cy="6090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899" name="Google Shape;1899;p37"/>
          <p:cNvGrpSpPr/>
          <p:nvPr/>
        </p:nvGrpSpPr>
        <p:grpSpPr>
          <a:xfrm>
            <a:off x="6236450" y="1009638"/>
            <a:ext cx="2450350" cy="950600"/>
            <a:chOff x="6236450" y="1064538"/>
            <a:chExt cx="2450350" cy="950600"/>
          </a:xfrm>
        </p:grpSpPr>
        <p:sp>
          <p:nvSpPr>
            <p:cNvPr id="1900" name="Google Shape;1900;p37"/>
            <p:cNvSpPr txBox="1"/>
            <p:nvPr/>
          </p:nvSpPr>
          <p:spPr>
            <a:xfrm>
              <a:off x="7066250" y="1064538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01" name="Google Shape;1901;p37"/>
            <p:cNvSpPr txBox="1"/>
            <p:nvPr/>
          </p:nvSpPr>
          <p:spPr>
            <a:xfrm>
              <a:off x="6236450" y="1406138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Despite being red, Mars is actually a very cold place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2" name="Google Shape;1902;p37"/>
            <p:cNvSpPr/>
            <p:nvPr/>
          </p:nvSpPr>
          <p:spPr>
            <a:xfrm>
              <a:off x="8077800" y="1140988"/>
              <a:ext cx="609000" cy="609000"/>
            </a:xfrm>
            <a:prstGeom prst="ellipse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903" name="Google Shape;1903;p37"/>
          <p:cNvGrpSpPr/>
          <p:nvPr/>
        </p:nvGrpSpPr>
        <p:grpSpPr>
          <a:xfrm>
            <a:off x="457188" y="2395550"/>
            <a:ext cx="2450413" cy="950612"/>
            <a:chOff x="457188" y="2307698"/>
            <a:chExt cx="2450413" cy="950612"/>
          </a:xfrm>
        </p:grpSpPr>
        <p:sp>
          <p:nvSpPr>
            <p:cNvPr id="1904" name="Google Shape;1904;p37"/>
            <p:cNvSpPr/>
            <p:nvPr/>
          </p:nvSpPr>
          <p:spPr>
            <a:xfrm>
              <a:off x="654342" y="2551286"/>
              <a:ext cx="10" cy="1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7"/>
            <p:cNvSpPr/>
            <p:nvPr/>
          </p:nvSpPr>
          <p:spPr>
            <a:xfrm>
              <a:off x="595629" y="2551286"/>
              <a:ext cx="10" cy="1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7"/>
            <p:cNvSpPr txBox="1"/>
            <p:nvPr/>
          </p:nvSpPr>
          <p:spPr>
            <a:xfrm>
              <a:off x="1142400" y="2307698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07" name="Google Shape;1907;p37"/>
            <p:cNvSpPr txBox="1"/>
            <p:nvPr/>
          </p:nvSpPr>
          <p:spPr>
            <a:xfrm>
              <a:off x="1142400" y="2649311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 and high temperatures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457188" y="2391373"/>
              <a:ext cx="609000" cy="6090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909" name="Google Shape;1909;p37"/>
          <p:cNvGrpSpPr/>
          <p:nvPr/>
        </p:nvGrpSpPr>
        <p:grpSpPr>
          <a:xfrm>
            <a:off x="6236450" y="2395548"/>
            <a:ext cx="2450350" cy="950616"/>
            <a:chOff x="6236450" y="2307698"/>
            <a:chExt cx="2450350" cy="950616"/>
          </a:xfrm>
        </p:grpSpPr>
        <p:sp>
          <p:nvSpPr>
            <p:cNvPr id="1910" name="Google Shape;1910;p37"/>
            <p:cNvSpPr txBox="1"/>
            <p:nvPr/>
          </p:nvSpPr>
          <p:spPr>
            <a:xfrm>
              <a:off x="7066250" y="2307698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11" name="Google Shape;1911;p37"/>
            <p:cNvSpPr txBox="1"/>
            <p:nvPr/>
          </p:nvSpPr>
          <p:spPr>
            <a:xfrm>
              <a:off x="6236450" y="2649314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It is a gas giant and the biggest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8077800" y="2391373"/>
              <a:ext cx="609000" cy="609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913" name="Google Shape;1913;p37"/>
          <p:cNvGrpSpPr/>
          <p:nvPr/>
        </p:nvGrpSpPr>
        <p:grpSpPr>
          <a:xfrm>
            <a:off x="457188" y="3781475"/>
            <a:ext cx="2450413" cy="950600"/>
            <a:chOff x="457188" y="3550875"/>
            <a:chExt cx="2450413" cy="950600"/>
          </a:xfrm>
        </p:grpSpPr>
        <p:sp>
          <p:nvSpPr>
            <p:cNvPr id="1914" name="Google Shape;1914;p37"/>
            <p:cNvSpPr txBox="1"/>
            <p:nvPr/>
          </p:nvSpPr>
          <p:spPr>
            <a:xfrm>
              <a:off x="1142400" y="3550875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15" name="Google Shape;1915;p37"/>
            <p:cNvSpPr txBox="1"/>
            <p:nvPr/>
          </p:nvSpPr>
          <p:spPr>
            <a:xfrm>
              <a:off x="1142400" y="3892475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only planet that harbors life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16" name="Google Shape;1916;p37"/>
            <p:cNvSpPr/>
            <p:nvPr/>
          </p:nvSpPr>
          <p:spPr>
            <a:xfrm>
              <a:off x="457188" y="3641775"/>
              <a:ext cx="609000" cy="609000"/>
            </a:xfrm>
            <a:prstGeom prst="ellipse">
              <a:avLst/>
            </a:prstGeom>
            <a:solidFill>
              <a:schemeClr val="accent5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917" name="Google Shape;1917;p37"/>
          <p:cNvGrpSpPr/>
          <p:nvPr/>
        </p:nvGrpSpPr>
        <p:grpSpPr>
          <a:xfrm>
            <a:off x="6236450" y="3781475"/>
            <a:ext cx="2450350" cy="950600"/>
            <a:chOff x="6236450" y="3550875"/>
            <a:chExt cx="2450350" cy="950600"/>
          </a:xfrm>
        </p:grpSpPr>
        <p:sp>
          <p:nvSpPr>
            <p:cNvPr id="1918" name="Google Shape;1918;p37"/>
            <p:cNvSpPr txBox="1"/>
            <p:nvPr/>
          </p:nvSpPr>
          <p:spPr>
            <a:xfrm>
              <a:off x="7066250" y="3550875"/>
              <a:ext cx="935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Saturn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19" name="Google Shape;1919;p37"/>
            <p:cNvSpPr txBox="1"/>
            <p:nvPr/>
          </p:nvSpPr>
          <p:spPr>
            <a:xfrm>
              <a:off x="6236450" y="3892475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20" name="Google Shape;1920;p37"/>
            <p:cNvSpPr/>
            <p:nvPr/>
          </p:nvSpPr>
          <p:spPr>
            <a:xfrm>
              <a:off x="8077800" y="3641775"/>
              <a:ext cx="609000" cy="609000"/>
            </a:xfrm>
            <a:prstGeom prst="ellipse">
              <a:avLst/>
            </a:pr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265" name="Google Shape;1265;p31"/>
          <p:cNvGrpSpPr/>
          <p:nvPr/>
        </p:nvGrpSpPr>
        <p:grpSpPr>
          <a:xfrm>
            <a:off x="457200" y="1121594"/>
            <a:ext cx="1824300" cy="3610481"/>
            <a:chOff x="457200" y="1121594"/>
            <a:chExt cx="1824300" cy="3610481"/>
          </a:xfrm>
        </p:grpSpPr>
        <p:sp>
          <p:nvSpPr>
            <p:cNvPr id="1266" name="Google Shape;1266;p31"/>
            <p:cNvSpPr txBox="1"/>
            <p:nvPr/>
          </p:nvSpPr>
          <p:spPr>
            <a:xfrm>
              <a:off x="543725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67" name="Google Shape;1267;p31"/>
            <p:cNvSpPr txBox="1"/>
            <p:nvPr/>
          </p:nvSpPr>
          <p:spPr>
            <a:xfrm>
              <a:off x="457200" y="42490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1055675" y="1121594"/>
              <a:ext cx="627300" cy="62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69" name="Google Shape;1269;p31"/>
          <p:cNvGrpSpPr/>
          <p:nvPr/>
        </p:nvGrpSpPr>
        <p:grpSpPr>
          <a:xfrm>
            <a:off x="2592300" y="1121594"/>
            <a:ext cx="1824300" cy="3610481"/>
            <a:chOff x="2599825" y="1121594"/>
            <a:chExt cx="1824300" cy="3610481"/>
          </a:xfrm>
        </p:grpSpPr>
        <p:sp>
          <p:nvSpPr>
            <p:cNvPr id="1270" name="Google Shape;1270;p31"/>
            <p:cNvSpPr txBox="1"/>
            <p:nvPr/>
          </p:nvSpPr>
          <p:spPr>
            <a:xfrm>
              <a:off x="2686375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71" name="Google Shape;1271;p31"/>
            <p:cNvSpPr txBox="1"/>
            <p:nvPr/>
          </p:nvSpPr>
          <p:spPr>
            <a:xfrm>
              <a:off x="2599825" y="42490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2" name="Google Shape;1272;p31"/>
            <p:cNvSpPr/>
            <p:nvPr/>
          </p:nvSpPr>
          <p:spPr>
            <a:xfrm>
              <a:off x="3198325" y="1121594"/>
              <a:ext cx="627300" cy="62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73" name="Google Shape;1273;p31"/>
          <p:cNvGrpSpPr/>
          <p:nvPr/>
        </p:nvGrpSpPr>
        <p:grpSpPr>
          <a:xfrm>
            <a:off x="4727400" y="1121594"/>
            <a:ext cx="1824300" cy="3610481"/>
            <a:chOff x="4731160" y="1121594"/>
            <a:chExt cx="1824300" cy="3610481"/>
          </a:xfrm>
        </p:grpSpPr>
        <p:sp>
          <p:nvSpPr>
            <p:cNvPr id="1274" name="Google Shape;1274;p31"/>
            <p:cNvSpPr txBox="1"/>
            <p:nvPr/>
          </p:nvSpPr>
          <p:spPr>
            <a:xfrm>
              <a:off x="4817710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75" name="Google Shape;1275;p31"/>
            <p:cNvSpPr txBox="1"/>
            <p:nvPr/>
          </p:nvSpPr>
          <p:spPr>
            <a:xfrm>
              <a:off x="4731160" y="42490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is a gas giant and the biggest planet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6" name="Google Shape;1276;p31"/>
            <p:cNvSpPr/>
            <p:nvPr/>
          </p:nvSpPr>
          <p:spPr>
            <a:xfrm>
              <a:off x="5329650" y="1121594"/>
              <a:ext cx="627300" cy="627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77" name="Google Shape;1277;p31"/>
          <p:cNvGrpSpPr/>
          <p:nvPr/>
        </p:nvGrpSpPr>
        <p:grpSpPr>
          <a:xfrm>
            <a:off x="6862500" y="1121594"/>
            <a:ext cx="1824300" cy="3610481"/>
            <a:chOff x="6862500" y="1121594"/>
            <a:chExt cx="1824300" cy="3610481"/>
          </a:xfrm>
        </p:grpSpPr>
        <p:sp>
          <p:nvSpPr>
            <p:cNvPr id="1278" name="Google Shape;1278;p31"/>
            <p:cNvSpPr txBox="1"/>
            <p:nvPr/>
          </p:nvSpPr>
          <p:spPr>
            <a:xfrm>
              <a:off x="6949075" y="3907475"/>
              <a:ext cx="165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79" name="Google Shape;1279;p31"/>
            <p:cNvSpPr txBox="1"/>
            <p:nvPr/>
          </p:nvSpPr>
          <p:spPr>
            <a:xfrm>
              <a:off x="6862500" y="4249075"/>
              <a:ext cx="18243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is the farthest planet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80" name="Google Shape;1280;p31"/>
            <p:cNvSpPr/>
            <p:nvPr/>
          </p:nvSpPr>
          <p:spPr>
            <a:xfrm>
              <a:off x="7460975" y="1121594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81" name="Google Shape;1281;p31"/>
          <p:cNvGrpSpPr/>
          <p:nvPr/>
        </p:nvGrpSpPr>
        <p:grpSpPr>
          <a:xfrm>
            <a:off x="6949075" y="2263706"/>
            <a:ext cx="1397488" cy="1128950"/>
            <a:chOff x="6949075" y="2263706"/>
            <a:chExt cx="1397488" cy="1128950"/>
          </a:xfrm>
        </p:grpSpPr>
        <p:grpSp>
          <p:nvGrpSpPr>
            <p:cNvPr id="1282" name="Google Shape;1282;p31"/>
            <p:cNvGrpSpPr/>
            <p:nvPr/>
          </p:nvGrpSpPr>
          <p:grpSpPr>
            <a:xfrm>
              <a:off x="7202788" y="2263706"/>
              <a:ext cx="1143775" cy="1128950"/>
              <a:chOff x="5821475" y="1962950"/>
              <a:chExt cx="1143775" cy="1128950"/>
            </a:xfrm>
          </p:grpSpPr>
          <p:sp>
            <p:nvSpPr>
              <p:cNvPr id="1283" name="Google Shape;1283;p31"/>
              <p:cNvSpPr/>
              <p:nvPr/>
            </p:nvSpPr>
            <p:spPr>
              <a:xfrm>
                <a:off x="5821475" y="1962950"/>
                <a:ext cx="1143775" cy="1128950"/>
              </a:xfrm>
              <a:custGeom>
                <a:avLst/>
                <a:gdLst/>
                <a:ahLst/>
                <a:cxnLst/>
                <a:rect l="l" t="t" r="r" b="b"/>
                <a:pathLst>
                  <a:path w="45751" h="45158" extrusionOk="0">
                    <a:moveTo>
                      <a:pt x="22974" y="1"/>
                    </a:moveTo>
                    <a:lnTo>
                      <a:pt x="1" y="19038"/>
                    </a:lnTo>
                    <a:lnTo>
                      <a:pt x="1" y="45157"/>
                    </a:lnTo>
                    <a:lnTo>
                      <a:pt x="45750" y="45157"/>
                    </a:lnTo>
                    <a:lnTo>
                      <a:pt x="45750" y="19038"/>
                    </a:lnTo>
                    <a:lnTo>
                      <a:pt x="2297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1"/>
              <p:cNvSpPr/>
              <p:nvPr/>
            </p:nvSpPr>
            <p:spPr>
              <a:xfrm>
                <a:off x="6032700" y="2041600"/>
                <a:ext cx="726275" cy="1015700"/>
              </a:xfrm>
              <a:custGeom>
                <a:avLst/>
                <a:gdLst/>
                <a:ahLst/>
                <a:cxnLst/>
                <a:rect l="l" t="t" r="r" b="b"/>
                <a:pathLst>
                  <a:path w="29051" h="40628" extrusionOk="0">
                    <a:moveTo>
                      <a:pt x="9366" y="1"/>
                    </a:moveTo>
                    <a:lnTo>
                      <a:pt x="8863" y="55"/>
                    </a:lnTo>
                    <a:lnTo>
                      <a:pt x="8377" y="109"/>
                    </a:lnTo>
                    <a:lnTo>
                      <a:pt x="7892" y="198"/>
                    </a:lnTo>
                    <a:lnTo>
                      <a:pt x="7407" y="306"/>
                    </a:lnTo>
                    <a:lnTo>
                      <a:pt x="6939" y="432"/>
                    </a:lnTo>
                    <a:lnTo>
                      <a:pt x="6490" y="594"/>
                    </a:lnTo>
                    <a:lnTo>
                      <a:pt x="6040" y="774"/>
                    </a:lnTo>
                    <a:lnTo>
                      <a:pt x="5591" y="971"/>
                    </a:lnTo>
                    <a:lnTo>
                      <a:pt x="5178" y="1187"/>
                    </a:lnTo>
                    <a:lnTo>
                      <a:pt x="4764" y="1421"/>
                    </a:lnTo>
                    <a:lnTo>
                      <a:pt x="4351" y="1690"/>
                    </a:lnTo>
                    <a:lnTo>
                      <a:pt x="3973" y="1960"/>
                    </a:lnTo>
                    <a:lnTo>
                      <a:pt x="3596" y="2248"/>
                    </a:lnTo>
                    <a:lnTo>
                      <a:pt x="3236" y="2571"/>
                    </a:lnTo>
                    <a:lnTo>
                      <a:pt x="2895" y="2895"/>
                    </a:lnTo>
                    <a:lnTo>
                      <a:pt x="2571" y="3236"/>
                    </a:lnTo>
                    <a:lnTo>
                      <a:pt x="2247" y="3596"/>
                    </a:lnTo>
                    <a:lnTo>
                      <a:pt x="1960" y="3973"/>
                    </a:lnTo>
                    <a:lnTo>
                      <a:pt x="1690" y="4351"/>
                    </a:lnTo>
                    <a:lnTo>
                      <a:pt x="1421" y="4746"/>
                    </a:lnTo>
                    <a:lnTo>
                      <a:pt x="1187" y="5160"/>
                    </a:lnTo>
                    <a:lnTo>
                      <a:pt x="971" y="5591"/>
                    </a:lnTo>
                    <a:lnTo>
                      <a:pt x="773" y="6041"/>
                    </a:lnTo>
                    <a:lnTo>
                      <a:pt x="594" y="6490"/>
                    </a:lnTo>
                    <a:lnTo>
                      <a:pt x="450" y="6940"/>
                    </a:lnTo>
                    <a:lnTo>
                      <a:pt x="306" y="7407"/>
                    </a:lnTo>
                    <a:lnTo>
                      <a:pt x="198" y="7892"/>
                    </a:lnTo>
                    <a:lnTo>
                      <a:pt x="108" y="8378"/>
                    </a:lnTo>
                    <a:lnTo>
                      <a:pt x="54" y="8863"/>
                    </a:lnTo>
                    <a:lnTo>
                      <a:pt x="18" y="9366"/>
                    </a:lnTo>
                    <a:lnTo>
                      <a:pt x="0" y="9888"/>
                    </a:lnTo>
                    <a:lnTo>
                      <a:pt x="0" y="30740"/>
                    </a:lnTo>
                    <a:lnTo>
                      <a:pt x="18" y="31262"/>
                    </a:lnTo>
                    <a:lnTo>
                      <a:pt x="54" y="31765"/>
                    </a:lnTo>
                    <a:lnTo>
                      <a:pt x="108" y="32250"/>
                    </a:lnTo>
                    <a:lnTo>
                      <a:pt x="198" y="32736"/>
                    </a:lnTo>
                    <a:lnTo>
                      <a:pt x="306" y="33221"/>
                    </a:lnTo>
                    <a:lnTo>
                      <a:pt x="450" y="33688"/>
                    </a:lnTo>
                    <a:lnTo>
                      <a:pt x="594" y="34138"/>
                    </a:lnTo>
                    <a:lnTo>
                      <a:pt x="773" y="34587"/>
                    </a:lnTo>
                    <a:lnTo>
                      <a:pt x="971" y="35037"/>
                    </a:lnTo>
                    <a:lnTo>
                      <a:pt x="1187" y="35450"/>
                    </a:lnTo>
                    <a:lnTo>
                      <a:pt x="1421" y="35863"/>
                    </a:lnTo>
                    <a:lnTo>
                      <a:pt x="1690" y="36277"/>
                    </a:lnTo>
                    <a:lnTo>
                      <a:pt x="1960" y="36654"/>
                    </a:lnTo>
                    <a:lnTo>
                      <a:pt x="2247" y="37032"/>
                    </a:lnTo>
                    <a:lnTo>
                      <a:pt x="2571" y="37391"/>
                    </a:lnTo>
                    <a:lnTo>
                      <a:pt x="2895" y="37733"/>
                    </a:lnTo>
                    <a:lnTo>
                      <a:pt x="3236" y="38057"/>
                    </a:lnTo>
                    <a:lnTo>
                      <a:pt x="3596" y="38380"/>
                    </a:lnTo>
                    <a:lnTo>
                      <a:pt x="3973" y="38668"/>
                    </a:lnTo>
                    <a:lnTo>
                      <a:pt x="4351" y="38937"/>
                    </a:lnTo>
                    <a:lnTo>
                      <a:pt x="4764" y="39207"/>
                    </a:lnTo>
                    <a:lnTo>
                      <a:pt x="5178" y="39441"/>
                    </a:lnTo>
                    <a:lnTo>
                      <a:pt x="5591" y="39656"/>
                    </a:lnTo>
                    <a:lnTo>
                      <a:pt x="6040" y="39854"/>
                    </a:lnTo>
                    <a:lnTo>
                      <a:pt x="6490" y="40034"/>
                    </a:lnTo>
                    <a:lnTo>
                      <a:pt x="6939" y="40178"/>
                    </a:lnTo>
                    <a:lnTo>
                      <a:pt x="7407" y="40322"/>
                    </a:lnTo>
                    <a:lnTo>
                      <a:pt x="7892" y="40429"/>
                    </a:lnTo>
                    <a:lnTo>
                      <a:pt x="8377" y="40519"/>
                    </a:lnTo>
                    <a:lnTo>
                      <a:pt x="8863" y="40573"/>
                    </a:lnTo>
                    <a:lnTo>
                      <a:pt x="9366" y="40609"/>
                    </a:lnTo>
                    <a:lnTo>
                      <a:pt x="9887" y="40627"/>
                    </a:lnTo>
                    <a:lnTo>
                      <a:pt x="19163" y="40627"/>
                    </a:lnTo>
                    <a:lnTo>
                      <a:pt x="19666" y="40609"/>
                    </a:lnTo>
                    <a:lnTo>
                      <a:pt x="20170" y="40573"/>
                    </a:lnTo>
                    <a:lnTo>
                      <a:pt x="20673" y="40519"/>
                    </a:lnTo>
                    <a:lnTo>
                      <a:pt x="21158" y="40429"/>
                    </a:lnTo>
                    <a:lnTo>
                      <a:pt x="21644" y="40322"/>
                    </a:lnTo>
                    <a:lnTo>
                      <a:pt x="22111" y="40178"/>
                    </a:lnTo>
                    <a:lnTo>
                      <a:pt x="22561" y="40034"/>
                    </a:lnTo>
                    <a:lnTo>
                      <a:pt x="23010" y="39854"/>
                    </a:lnTo>
                    <a:lnTo>
                      <a:pt x="23459" y="39656"/>
                    </a:lnTo>
                    <a:lnTo>
                      <a:pt x="23873" y="39441"/>
                    </a:lnTo>
                    <a:lnTo>
                      <a:pt x="24286" y="39207"/>
                    </a:lnTo>
                    <a:lnTo>
                      <a:pt x="24700" y="38937"/>
                    </a:lnTo>
                    <a:lnTo>
                      <a:pt x="25077" y="38668"/>
                    </a:lnTo>
                    <a:lnTo>
                      <a:pt x="25455" y="38380"/>
                    </a:lnTo>
                    <a:lnTo>
                      <a:pt x="25814" y="38057"/>
                    </a:lnTo>
                    <a:lnTo>
                      <a:pt x="26156" y="37733"/>
                    </a:lnTo>
                    <a:lnTo>
                      <a:pt x="26479" y="37391"/>
                    </a:lnTo>
                    <a:lnTo>
                      <a:pt x="26785" y="37032"/>
                    </a:lnTo>
                    <a:lnTo>
                      <a:pt x="27091" y="36654"/>
                    </a:lnTo>
                    <a:lnTo>
                      <a:pt x="27360" y="36277"/>
                    </a:lnTo>
                    <a:lnTo>
                      <a:pt x="27612" y="35863"/>
                    </a:lnTo>
                    <a:lnTo>
                      <a:pt x="27864" y="35450"/>
                    </a:lnTo>
                    <a:lnTo>
                      <a:pt x="28079" y="35037"/>
                    </a:lnTo>
                    <a:lnTo>
                      <a:pt x="28277" y="34587"/>
                    </a:lnTo>
                    <a:lnTo>
                      <a:pt x="28457" y="34138"/>
                    </a:lnTo>
                    <a:lnTo>
                      <a:pt x="28601" y="33688"/>
                    </a:lnTo>
                    <a:lnTo>
                      <a:pt x="28744" y="33221"/>
                    </a:lnTo>
                    <a:lnTo>
                      <a:pt x="28852" y="32736"/>
                    </a:lnTo>
                    <a:lnTo>
                      <a:pt x="28942" y="32250"/>
                    </a:lnTo>
                    <a:lnTo>
                      <a:pt x="28996" y="31765"/>
                    </a:lnTo>
                    <a:lnTo>
                      <a:pt x="29032" y="31262"/>
                    </a:lnTo>
                    <a:lnTo>
                      <a:pt x="29050" y="30740"/>
                    </a:lnTo>
                    <a:lnTo>
                      <a:pt x="29050" y="9888"/>
                    </a:lnTo>
                    <a:lnTo>
                      <a:pt x="29032" y="9366"/>
                    </a:lnTo>
                    <a:lnTo>
                      <a:pt x="28996" y="8863"/>
                    </a:lnTo>
                    <a:lnTo>
                      <a:pt x="28942" y="8378"/>
                    </a:lnTo>
                    <a:lnTo>
                      <a:pt x="28852" y="7892"/>
                    </a:lnTo>
                    <a:lnTo>
                      <a:pt x="28744" y="7407"/>
                    </a:lnTo>
                    <a:lnTo>
                      <a:pt x="28601" y="6940"/>
                    </a:lnTo>
                    <a:lnTo>
                      <a:pt x="28457" y="6490"/>
                    </a:lnTo>
                    <a:lnTo>
                      <a:pt x="28277" y="6041"/>
                    </a:lnTo>
                    <a:lnTo>
                      <a:pt x="28079" y="5591"/>
                    </a:lnTo>
                    <a:lnTo>
                      <a:pt x="27864" y="5160"/>
                    </a:lnTo>
                    <a:lnTo>
                      <a:pt x="27612" y="4746"/>
                    </a:lnTo>
                    <a:lnTo>
                      <a:pt x="27360" y="4351"/>
                    </a:lnTo>
                    <a:lnTo>
                      <a:pt x="27091" y="3973"/>
                    </a:lnTo>
                    <a:lnTo>
                      <a:pt x="26785" y="3596"/>
                    </a:lnTo>
                    <a:lnTo>
                      <a:pt x="26479" y="3236"/>
                    </a:lnTo>
                    <a:lnTo>
                      <a:pt x="26156" y="2895"/>
                    </a:lnTo>
                    <a:lnTo>
                      <a:pt x="25814" y="2571"/>
                    </a:lnTo>
                    <a:lnTo>
                      <a:pt x="25455" y="2248"/>
                    </a:lnTo>
                    <a:lnTo>
                      <a:pt x="25077" y="1960"/>
                    </a:lnTo>
                    <a:lnTo>
                      <a:pt x="24700" y="1690"/>
                    </a:lnTo>
                    <a:lnTo>
                      <a:pt x="24286" y="1421"/>
                    </a:lnTo>
                    <a:lnTo>
                      <a:pt x="23873" y="1187"/>
                    </a:lnTo>
                    <a:lnTo>
                      <a:pt x="23459" y="971"/>
                    </a:lnTo>
                    <a:lnTo>
                      <a:pt x="23010" y="774"/>
                    </a:lnTo>
                    <a:lnTo>
                      <a:pt x="22561" y="594"/>
                    </a:lnTo>
                    <a:lnTo>
                      <a:pt x="22111" y="432"/>
                    </a:lnTo>
                    <a:lnTo>
                      <a:pt x="21644" y="306"/>
                    </a:lnTo>
                    <a:lnTo>
                      <a:pt x="21158" y="198"/>
                    </a:lnTo>
                    <a:lnTo>
                      <a:pt x="20673" y="109"/>
                    </a:lnTo>
                    <a:lnTo>
                      <a:pt x="20170" y="55"/>
                    </a:lnTo>
                    <a:lnTo>
                      <a:pt x="19666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1"/>
              <p:cNvSpPr/>
              <p:nvPr/>
            </p:nvSpPr>
            <p:spPr>
              <a:xfrm>
                <a:off x="6135600" y="2154400"/>
                <a:ext cx="525400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67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37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52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10"/>
                    </a:lnTo>
                    <a:lnTo>
                      <a:pt x="19" y="936"/>
                    </a:lnTo>
                    <a:lnTo>
                      <a:pt x="55" y="1025"/>
                    </a:lnTo>
                    <a:lnTo>
                      <a:pt x="91" y="1133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33"/>
                    </a:lnTo>
                    <a:lnTo>
                      <a:pt x="20961" y="1025"/>
                    </a:lnTo>
                    <a:lnTo>
                      <a:pt x="20997" y="936"/>
                    </a:lnTo>
                    <a:lnTo>
                      <a:pt x="21015" y="810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2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37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1"/>
              <p:cNvSpPr/>
              <p:nvPr/>
            </p:nvSpPr>
            <p:spPr>
              <a:xfrm>
                <a:off x="6135600" y="2229900"/>
                <a:ext cx="525400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5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52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3"/>
                    </a:lnTo>
                    <a:lnTo>
                      <a:pt x="91" y="1133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33"/>
                    </a:lnTo>
                    <a:lnTo>
                      <a:pt x="20961" y="1043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2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1"/>
              <p:cNvSpPr/>
              <p:nvPr/>
            </p:nvSpPr>
            <p:spPr>
              <a:xfrm>
                <a:off x="6135600" y="2305400"/>
                <a:ext cx="525400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5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109"/>
                    </a:lnTo>
                    <a:lnTo>
                      <a:pt x="163" y="163"/>
                    </a:lnTo>
                    <a:lnTo>
                      <a:pt x="91" y="252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3"/>
                    </a:lnTo>
                    <a:lnTo>
                      <a:pt x="91" y="1133"/>
                    </a:lnTo>
                    <a:lnTo>
                      <a:pt x="163" y="1223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23"/>
                    </a:lnTo>
                    <a:lnTo>
                      <a:pt x="20907" y="1133"/>
                    </a:lnTo>
                    <a:lnTo>
                      <a:pt x="20961" y="1043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2"/>
                    </a:lnTo>
                    <a:lnTo>
                      <a:pt x="20835" y="163"/>
                    </a:lnTo>
                    <a:lnTo>
                      <a:pt x="20764" y="109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1"/>
              <p:cNvSpPr/>
              <p:nvPr/>
            </p:nvSpPr>
            <p:spPr>
              <a:xfrm>
                <a:off x="6135600" y="2380900"/>
                <a:ext cx="525400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5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109"/>
                    </a:lnTo>
                    <a:lnTo>
                      <a:pt x="163" y="181"/>
                    </a:lnTo>
                    <a:lnTo>
                      <a:pt x="91" y="253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3"/>
                    </a:lnTo>
                    <a:lnTo>
                      <a:pt x="91" y="1133"/>
                    </a:lnTo>
                    <a:lnTo>
                      <a:pt x="163" y="1223"/>
                    </a:lnTo>
                    <a:lnTo>
                      <a:pt x="253" y="1295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95"/>
                    </a:lnTo>
                    <a:lnTo>
                      <a:pt x="20835" y="1223"/>
                    </a:lnTo>
                    <a:lnTo>
                      <a:pt x="20907" y="1133"/>
                    </a:lnTo>
                    <a:lnTo>
                      <a:pt x="20961" y="1043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3"/>
                    </a:lnTo>
                    <a:lnTo>
                      <a:pt x="20835" y="181"/>
                    </a:lnTo>
                    <a:lnTo>
                      <a:pt x="20764" y="109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1"/>
              <p:cNvSpPr/>
              <p:nvPr/>
            </p:nvSpPr>
            <p:spPr>
              <a:xfrm>
                <a:off x="6135600" y="2456850"/>
                <a:ext cx="5254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68" extrusionOk="0">
                    <a:moveTo>
                      <a:pt x="450" y="1"/>
                    </a:moveTo>
                    <a:lnTo>
                      <a:pt x="343" y="37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35"/>
                    </a:lnTo>
                    <a:lnTo>
                      <a:pt x="55" y="342"/>
                    </a:lnTo>
                    <a:lnTo>
                      <a:pt x="19" y="432"/>
                    </a:lnTo>
                    <a:lnTo>
                      <a:pt x="1" y="558"/>
                    </a:lnTo>
                    <a:lnTo>
                      <a:pt x="1" y="810"/>
                    </a:lnTo>
                    <a:lnTo>
                      <a:pt x="19" y="918"/>
                    </a:lnTo>
                    <a:lnTo>
                      <a:pt x="55" y="1025"/>
                    </a:lnTo>
                    <a:lnTo>
                      <a:pt x="91" y="1115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49"/>
                    </a:lnTo>
                    <a:lnTo>
                      <a:pt x="558" y="1367"/>
                    </a:lnTo>
                    <a:lnTo>
                      <a:pt x="20458" y="1367"/>
                    </a:lnTo>
                    <a:lnTo>
                      <a:pt x="20566" y="1349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15"/>
                    </a:lnTo>
                    <a:lnTo>
                      <a:pt x="20961" y="1025"/>
                    </a:lnTo>
                    <a:lnTo>
                      <a:pt x="20997" y="918"/>
                    </a:lnTo>
                    <a:lnTo>
                      <a:pt x="21015" y="810"/>
                    </a:lnTo>
                    <a:lnTo>
                      <a:pt x="21015" y="558"/>
                    </a:lnTo>
                    <a:lnTo>
                      <a:pt x="20997" y="432"/>
                    </a:lnTo>
                    <a:lnTo>
                      <a:pt x="20961" y="342"/>
                    </a:lnTo>
                    <a:lnTo>
                      <a:pt x="20907" y="235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37"/>
                    </a:lnTo>
                    <a:lnTo>
                      <a:pt x="2056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1"/>
              <p:cNvSpPr/>
              <p:nvPr/>
            </p:nvSpPr>
            <p:spPr>
              <a:xfrm>
                <a:off x="6135600" y="2532350"/>
                <a:ext cx="5254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68" extrusionOk="0">
                    <a:moveTo>
                      <a:pt x="450" y="1"/>
                    </a:moveTo>
                    <a:lnTo>
                      <a:pt x="343" y="37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35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10"/>
                    </a:lnTo>
                    <a:lnTo>
                      <a:pt x="19" y="918"/>
                    </a:lnTo>
                    <a:lnTo>
                      <a:pt x="55" y="1026"/>
                    </a:lnTo>
                    <a:lnTo>
                      <a:pt x="91" y="1115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15"/>
                    </a:lnTo>
                    <a:lnTo>
                      <a:pt x="20961" y="1026"/>
                    </a:lnTo>
                    <a:lnTo>
                      <a:pt x="20997" y="918"/>
                    </a:lnTo>
                    <a:lnTo>
                      <a:pt x="21015" y="810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35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37"/>
                    </a:lnTo>
                    <a:lnTo>
                      <a:pt x="2056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1"/>
              <p:cNvSpPr/>
              <p:nvPr/>
            </p:nvSpPr>
            <p:spPr>
              <a:xfrm>
                <a:off x="6135600" y="2607850"/>
                <a:ext cx="5254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68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37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53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10"/>
                    </a:lnTo>
                    <a:lnTo>
                      <a:pt x="19" y="936"/>
                    </a:lnTo>
                    <a:lnTo>
                      <a:pt x="55" y="1026"/>
                    </a:lnTo>
                    <a:lnTo>
                      <a:pt x="91" y="1133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33"/>
                    </a:lnTo>
                    <a:lnTo>
                      <a:pt x="20961" y="1026"/>
                    </a:lnTo>
                    <a:lnTo>
                      <a:pt x="20997" y="936"/>
                    </a:lnTo>
                    <a:lnTo>
                      <a:pt x="21015" y="810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3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37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1"/>
              <p:cNvSpPr/>
              <p:nvPr/>
            </p:nvSpPr>
            <p:spPr>
              <a:xfrm>
                <a:off x="6135600" y="2683350"/>
                <a:ext cx="525400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6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53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4"/>
                    </a:lnTo>
                    <a:lnTo>
                      <a:pt x="91" y="1133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33"/>
                    </a:lnTo>
                    <a:lnTo>
                      <a:pt x="20961" y="1044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3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1"/>
              <p:cNvSpPr/>
              <p:nvPr/>
            </p:nvSpPr>
            <p:spPr>
              <a:xfrm>
                <a:off x="6135600" y="2758850"/>
                <a:ext cx="525400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6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109"/>
                    </a:lnTo>
                    <a:lnTo>
                      <a:pt x="163" y="163"/>
                    </a:lnTo>
                    <a:lnTo>
                      <a:pt x="91" y="253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4"/>
                    </a:lnTo>
                    <a:lnTo>
                      <a:pt x="91" y="1133"/>
                    </a:lnTo>
                    <a:lnTo>
                      <a:pt x="163" y="1223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23"/>
                    </a:lnTo>
                    <a:lnTo>
                      <a:pt x="20907" y="1133"/>
                    </a:lnTo>
                    <a:lnTo>
                      <a:pt x="20961" y="1044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3"/>
                    </a:lnTo>
                    <a:lnTo>
                      <a:pt x="20835" y="163"/>
                    </a:lnTo>
                    <a:lnTo>
                      <a:pt x="20764" y="109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1"/>
              <p:cNvSpPr/>
              <p:nvPr/>
            </p:nvSpPr>
            <p:spPr>
              <a:xfrm>
                <a:off x="6135600" y="2834350"/>
                <a:ext cx="525400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86" extrusionOk="0">
                    <a:moveTo>
                      <a:pt x="558" y="1"/>
                    </a:moveTo>
                    <a:lnTo>
                      <a:pt x="450" y="19"/>
                    </a:lnTo>
                    <a:lnTo>
                      <a:pt x="343" y="55"/>
                    </a:lnTo>
                    <a:lnTo>
                      <a:pt x="253" y="109"/>
                    </a:lnTo>
                    <a:lnTo>
                      <a:pt x="163" y="181"/>
                    </a:lnTo>
                    <a:lnTo>
                      <a:pt x="91" y="253"/>
                    </a:lnTo>
                    <a:lnTo>
                      <a:pt x="55" y="342"/>
                    </a:lnTo>
                    <a:lnTo>
                      <a:pt x="19" y="450"/>
                    </a:lnTo>
                    <a:lnTo>
                      <a:pt x="1" y="558"/>
                    </a:lnTo>
                    <a:lnTo>
                      <a:pt x="1" y="828"/>
                    </a:lnTo>
                    <a:lnTo>
                      <a:pt x="19" y="936"/>
                    </a:lnTo>
                    <a:lnTo>
                      <a:pt x="55" y="1044"/>
                    </a:lnTo>
                    <a:lnTo>
                      <a:pt x="91" y="1133"/>
                    </a:lnTo>
                    <a:lnTo>
                      <a:pt x="163" y="1223"/>
                    </a:lnTo>
                    <a:lnTo>
                      <a:pt x="253" y="1295"/>
                    </a:lnTo>
                    <a:lnTo>
                      <a:pt x="343" y="1331"/>
                    </a:lnTo>
                    <a:lnTo>
                      <a:pt x="450" y="1367"/>
                    </a:lnTo>
                    <a:lnTo>
                      <a:pt x="558" y="1385"/>
                    </a:lnTo>
                    <a:lnTo>
                      <a:pt x="20458" y="1385"/>
                    </a:lnTo>
                    <a:lnTo>
                      <a:pt x="20566" y="1367"/>
                    </a:lnTo>
                    <a:lnTo>
                      <a:pt x="20674" y="1331"/>
                    </a:lnTo>
                    <a:lnTo>
                      <a:pt x="20764" y="1295"/>
                    </a:lnTo>
                    <a:lnTo>
                      <a:pt x="20835" y="1223"/>
                    </a:lnTo>
                    <a:lnTo>
                      <a:pt x="20907" y="1133"/>
                    </a:lnTo>
                    <a:lnTo>
                      <a:pt x="20961" y="1044"/>
                    </a:lnTo>
                    <a:lnTo>
                      <a:pt x="20997" y="936"/>
                    </a:lnTo>
                    <a:lnTo>
                      <a:pt x="21015" y="828"/>
                    </a:lnTo>
                    <a:lnTo>
                      <a:pt x="21015" y="558"/>
                    </a:lnTo>
                    <a:lnTo>
                      <a:pt x="20997" y="450"/>
                    </a:lnTo>
                    <a:lnTo>
                      <a:pt x="20961" y="342"/>
                    </a:lnTo>
                    <a:lnTo>
                      <a:pt x="20907" y="253"/>
                    </a:lnTo>
                    <a:lnTo>
                      <a:pt x="20835" y="181"/>
                    </a:lnTo>
                    <a:lnTo>
                      <a:pt x="20764" y="109"/>
                    </a:lnTo>
                    <a:lnTo>
                      <a:pt x="20674" y="55"/>
                    </a:lnTo>
                    <a:lnTo>
                      <a:pt x="20566" y="19"/>
                    </a:lnTo>
                    <a:lnTo>
                      <a:pt x="20458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1"/>
              <p:cNvSpPr/>
              <p:nvPr/>
            </p:nvSpPr>
            <p:spPr>
              <a:xfrm>
                <a:off x="6135600" y="2910300"/>
                <a:ext cx="52540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21016" h="1368" extrusionOk="0">
                    <a:moveTo>
                      <a:pt x="450" y="1"/>
                    </a:moveTo>
                    <a:lnTo>
                      <a:pt x="343" y="37"/>
                    </a:lnTo>
                    <a:lnTo>
                      <a:pt x="253" y="91"/>
                    </a:lnTo>
                    <a:lnTo>
                      <a:pt x="163" y="163"/>
                    </a:lnTo>
                    <a:lnTo>
                      <a:pt x="91" y="235"/>
                    </a:lnTo>
                    <a:lnTo>
                      <a:pt x="55" y="342"/>
                    </a:lnTo>
                    <a:lnTo>
                      <a:pt x="19" y="432"/>
                    </a:lnTo>
                    <a:lnTo>
                      <a:pt x="1" y="558"/>
                    </a:lnTo>
                    <a:lnTo>
                      <a:pt x="1" y="810"/>
                    </a:lnTo>
                    <a:lnTo>
                      <a:pt x="19" y="918"/>
                    </a:lnTo>
                    <a:lnTo>
                      <a:pt x="55" y="1026"/>
                    </a:lnTo>
                    <a:lnTo>
                      <a:pt x="91" y="1115"/>
                    </a:lnTo>
                    <a:lnTo>
                      <a:pt x="163" y="1205"/>
                    </a:lnTo>
                    <a:lnTo>
                      <a:pt x="253" y="1277"/>
                    </a:lnTo>
                    <a:lnTo>
                      <a:pt x="343" y="1331"/>
                    </a:lnTo>
                    <a:lnTo>
                      <a:pt x="450" y="1349"/>
                    </a:lnTo>
                    <a:lnTo>
                      <a:pt x="558" y="1367"/>
                    </a:lnTo>
                    <a:lnTo>
                      <a:pt x="20458" y="1367"/>
                    </a:lnTo>
                    <a:lnTo>
                      <a:pt x="20566" y="1349"/>
                    </a:lnTo>
                    <a:lnTo>
                      <a:pt x="20674" y="1331"/>
                    </a:lnTo>
                    <a:lnTo>
                      <a:pt x="20764" y="1277"/>
                    </a:lnTo>
                    <a:lnTo>
                      <a:pt x="20835" y="1205"/>
                    </a:lnTo>
                    <a:lnTo>
                      <a:pt x="20907" y="1115"/>
                    </a:lnTo>
                    <a:lnTo>
                      <a:pt x="20961" y="1026"/>
                    </a:lnTo>
                    <a:lnTo>
                      <a:pt x="20997" y="918"/>
                    </a:lnTo>
                    <a:lnTo>
                      <a:pt x="21015" y="810"/>
                    </a:lnTo>
                    <a:lnTo>
                      <a:pt x="21015" y="558"/>
                    </a:lnTo>
                    <a:lnTo>
                      <a:pt x="20997" y="432"/>
                    </a:lnTo>
                    <a:lnTo>
                      <a:pt x="20961" y="342"/>
                    </a:lnTo>
                    <a:lnTo>
                      <a:pt x="20907" y="235"/>
                    </a:lnTo>
                    <a:lnTo>
                      <a:pt x="20835" y="163"/>
                    </a:lnTo>
                    <a:lnTo>
                      <a:pt x="20764" y="91"/>
                    </a:lnTo>
                    <a:lnTo>
                      <a:pt x="20674" y="37"/>
                    </a:lnTo>
                    <a:lnTo>
                      <a:pt x="2056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1"/>
              <p:cNvSpPr/>
              <p:nvPr/>
            </p:nvSpPr>
            <p:spPr>
              <a:xfrm>
                <a:off x="5821475" y="2438875"/>
                <a:ext cx="417975" cy="653025"/>
              </a:xfrm>
              <a:custGeom>
                <a:avLst/>
                <a:gdLst/>
                <a:ahLst/>
                <a:cxnLst/>
                <a:rect l="l" t="t" r="r" b="b"/>
                <a:pathLst>
                  <a:path w="16719" h="26121" extrusionOk="0">
                    <a:moveTo>
                      <a:pt x="1" y="1"/>
                    </a:moveTo>
                    <a:lnTo>
                      <a:pt x="1" y="26120"/>
                    </a:lnTo>
                    <a:lnTo>
                      <a:pt x="16718" y="94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1"/>
              <p:cNvSpPr/>
              <p:nvPr/>
            </p:nvSpPr>
            <p:spPr>
              <a:xfrm>
                <a:off x="6550875" y="2438875"/>
                <a:ext cx="414375" cy="653025"/>
              </a:xfrm>
              <a:custGeom>
                <a:avLst/>
                <a:gdLst/>
                <a:ahLst/>
                <a:cxnLst/>
                <a:rect l="l" t="t" r="r" b="b"/>
                <a:pathLst>
                  <a:path w="16575" h="26121" extrusionOk="0">
                    <a:moveTo>
                      <a:pt x="16574" y="1"/>
                    </a:moveTo>
                    <a:lnTo>
                      <a:pt x="0" y="9438"/>
                    </a:lnTo>
                    <a:lnTo>
                      <a:pt x="665" y="9438"/>
                    </a:lnTo>
                    <a:lnTo>
                      <a:pt x="16574" y="26120"/>
                    </a:lnTo>
                    <a:lnTo>
                      <a:pt x="165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1"/>
              <p:cNvSpPr/>
              <p:nvPr/>
            </p:nvSpPr>
            <p:spPr>
              <a:xfrm>
                <a:off x="5821475" y="2674825"/>
                <a:ext cx="1143775" cy="417075"/>
              </a:xfrm>
              <a:custGeom>
                <a:avLst/>
                <a:gdLst/>
                <a:ahLst/>
                <a:cxnLst/>
                <a:rect l="l" t="t" r="r" b="b"/>
                <a:pathLst>
                  <a:path w="45751" h="16683" extrusionOk="0">
                    <a:moveTo>
                      <a:pt x="16718" y="0"/>
                    </a:moveTo>
                    <a:lnTo>
                      <a:pt x="1" y="16682"/>
                    </a:lnTo>
                    <a:lnTo>
                      <a:pt x="45750" y="16682"/>
                    </a:lnTo>
                    <a:lnTo>
                      <a:pt x="29841" y="0"/>
                    </a:lnTo>
                    <a:lnTo>
                      <a:pt x="29176" y="0"/>
                    </a:lnTo>
                    <a:lnTo>
                      <a:pt x="22974" y="3524"/>
                    </a:lnTo>
                    <a:lnTo>
                      <a:pt x="16718" y="0"/>
                    </a:lnTo>
                    <a:close/>
                  </a:path>
                </a:pathLst>
              </a:custGeom>
              <a:solidFill>
                <a:srgbClr val="16FA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9" name="Google Shape;1299;p31"/>
            <p:cNvSpPr/>
            <p:nvPr/>
          </p:nvSpPr>
          <p:spPr>
            <a:xfrm>
              <a:off x="6949075" y="2699500"/>
              <a:ext cx="140400" cy="140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00" name="Google Shape;1300;p31"/>
          <p:cNvCxnSpPr>
            <a:stCxn id="1301" idx="6"/>
            <a:endCxn id="1299" idx="2"/>
          </p:cNvCxnSpPr>
          <p:nvPr/>
        </p:nvCxnSpPr>
        <p:spPr>
          <a:xfrm>
            <a:off x="6468900" y="2769700"/>
            <a:ext cx="480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302" name="Google Shape;1302;p31"/>
          <p:cNvGrpSpPr/>
          <p:nvPr/>
        </p:nvGrpSpPr>
        <p:grpSpPr>
          <a:xfrm>
            <a:off x="4648988" y="2421681"/>
            <a:ext cx="1819913" cy="813000"/>
            <a:chOff x="4648988" y="2421681"/>
            <a:chExt cx="1819913" cy="813000"/>
          </a:xfrm>
        </p:grpSpPr>
        <p:grpSp>
          <p:nvGrpSpPr>
            <p:cNvPr id="1303" name="Google Shape;1303;p31"/>
            <p:cNvGrpSpPr/>
            <p:nvPr/>
          </p:nvGrpSpPr>
          <p:grpSpPr>
            <a:xfrm>
              <a:off x="4920225" y="2421681"/>
              <a:ext cx="1548675" cy="813000"/>
              <a:chOff x="4054200" y="2248700"/>
              <a:chExt cx="1548675" cy="813000"/>
            </a:xfrm>
          </p:grpSpPr>
          <p:sp>
            <p:nvSpPr>
              <p:cNvPr id="1304" name="Google Shape;1304;p31"/>
              <p:cNvSpPr/>
              <p:nvPr/>
            </p:nvSpPr>
            <p:spPr>
              <a:xfrm>
                <a:off x="4054200" y="2248700"/>
                <a:ext cx="1548675" cy="813000"/>
              </a:xfrm>
              <a:custGeom>
                <a:avLst/>
                <a:gdLst/>
                <a:ahLst/>
                <a:cxnLst/>
                <a:rect l="l" t="t" r="r" b="b"/>
                <a:pathLst>
                  <a:path w="61947" h="32520" extrusionOk="0">
                    <a:moveTo>
                      <a:pt x="24736" y="0"/>
                    </a:moveTo>
                    <a:lnTo>
                      <a:pt x="24233" y="18"/>
                    </a:lnTo>
                    <a:lnTo>
                      <a:pt x="23729" y="54"/>
                    </a:lnTo>
                    <a:lnTo>
                      <a:pt x="23244" y="108"/>
                    </a:lnTo>
                    <a:lnTo>
                      <a:pt x="22759" y="162"/>
                    </a:lnTo>
                    <a:lnTo>
                      <a:pt x="22255" y="216"/>
                    </a:lnTo>
                    <a:lnTo>
                      <a:pt x="21788" y="306"/>
                    </a:lnTo>
                    <a:lnTo>
                      <a:pt x="21303" y="396"/>
                    </a:lnTo>
                    <a:lnTo>
                      <a:pt x="20835" y="485"/>
                    </a:lnTo>
                    <a:lnTo>
                      <a:pt x="20368" y="593"/>
                    </a:lnTo>
                    <a:lnTo>
                      <a:pt x="19901" y="719"/>
                    </a:lnTo>
                    <a:lnTo>
                      <a:pt x="19433" y="863"/>
                    </a:lnTo>
                    <a:lnTo>
                      <a:pt x="18984" y="1007"/>
                    </a:lnTo>
                    <a:lnTo>
                      <a:pt x="18534" y="1151"/>
                    </a:lnTo>
                    <a:lnTo>
                      <a:pt x="18085" y="1330"/>
                    </a:lnTo>
                    <a:lnTo>
                      <a:pt x="17636" y="1510"/>
                    </a:lnTo>
                    <a:lnTo>
                      <a:pt x="17204" y="1690"/>
                    </a:lnTo>
                    <a:lnTo>
                      <a:pt x="16773" y="1888"/>
                    </a:lnTo>
                    <a:lnTo>
                      <a:pt x="16341" y="2085"/>
                    </a:lnTo>
                    <a:lnTo>
                      <a:pt x="15928" y="2301"/>
                    </a:lnTo>
                    <a:lnTo>
                      <a:pt x="15514" y="2535"/>
                    </a:lnTo>
                    <a:lnTo>
                      <a:pt x="15101" y="2768"/>
                    </a:lnTo>
                    <a:lnTo>
                      <a:pt x="14705" y="3020"/>
                    </a:lnTo>
                    <a:lnTo>
                      <a:pt x="14310" y="3272"/>
                    </a:lnTo>
                    <a:lnTo>
                      <a:pt x="13914" y="3523"/>
                    </a:lnTo>
                    <a:lnTo>
                      <a:pt x="13537" y="3793"/>
                    </a:lnTo>
                    <a:lnTo>
                      <a:pt x="13159" y="4081"/>
                    </a:lnTo>
                    <a:lnTo>
                      <a:pt x="12800" y="4368"/>
                    </a:lnTo>
                    <a:lnTo>
                      <a:pt x="12440" y="4656"/>
                    </a:lnTo>
                    <a:lnTo>
                      <a:pt x="12081" y="4962"/>
                    </a:lnTo>
                    <a:lnTo>
                      <a:pt x="11721" y="5285"/>
                    </a:lnTo>
                    <a:lnTo>
                      <a:pt x="11398" y="5609"/>
                    </a:lnTo>
                    <a:lnTo>
                      <a:pt x="11056" y="5932"/>
                    </a:lnTo>
                    <a:lnTo>
                      <a:pt x="10733" y="6274"/>
                    </a:lnTo>
                    <a:lnTo>
                      <a:pt x="10427" y="6615"/>
                    </a:lnTo>
                    <a:lnTo>
                      <a:pt x="10103" y="6957"/>
                    </a:lnTo>
                    <a:lnTo>
                      <a:pt x="9816" y="7316"/>
                    </a:lnTo>
                    <a:lnTo>
                      <a:pt x="9510" y="7694"/>
                    </a:lnTo>
                    <a:lnTo>
                      <a:pt x="9241" y="8053"/>
                    </a:lnTo>
                    <a:lnTo>
                      <a:pt x="8953" y="8449"/>
                    </a:lnTo>
                    <a:lnTo>
                      <a:pt x="8701" y="8826"/>
                    </a:lnTo>
                    <a:lnTo>
                      <a:pt x="8432" y="9222"/>
                    </a:lnTo>
                    <a:lnTo>
                      <a:pt x="8198" y="9617"/>
                    </a:lnTo>
                    <a:lnTo>
                      <a:pt x="7946" y="10031"/>
                    </a:lnTo>
                    <a:lnTo>
                      <a:pt x="7731" y="10444"/>
                    </a:lnTo>
                    <a:lnTo>
                      <a:pt x="7497" y="10858"/>
                    </a:lnTo>
                    <a:lnTo>
                      <a:pt x="7299" y="11271"/>
                    </a:lnTo>
                    <a:lnTo>
                      <a:pt x="7083" y="11703"/>
                    </a:lnTo>
                    <a:lnTo>
                      <a:pt x="6904" y="12134"/>
                    </a:lnTo>
                    <a:lnTo>
                      <a:pt x="6724" y="12583"/>
                    </a:lnTo>
                    <a:lnTo>
                      <a:pt x="6544" y="13015"/>
                    </a:lnTo>
                    <a:lnTo>
                      <a:pt x="6400" y="13464"/>
                    </a:lnTo>
                    <a:lnTo>
                      <a:pt x="6239" y="13932"/>
                    </a:lnTo>
                    <a:lnTo>
                      <a:pt x="6113" y="14381"/>
                    </a:lnTo>
                    <a:lnTo>
                      <a:pt x="5969" y="14848"/>
                    </a:lnTo>
                    <a:lnTo>
                      <a:pt x="5861" y="15316"/>
                    </a:lnTo>
                    <a:lnTo>
                      <a:pt x="5753" y="15783"/>
                    </a:lnTo>
                    <a:lnTo>
                      <a:pt x="5663" y="16269"/>
                    </a:lnTo>
                    <a:lnTo>
                      <a:pt x="5573" y="16754"/>
                    </a:lnTo>
                    <a:lnTo>
                      <a:pt x="5502" y="17239"/>
                    </a:lnTo>
                    <a:lnTo>
                      <a:pt x="5448" y="17725"/>
                    </a:lnTo>
                    <a:lnTo>
                      <a:pt x="5394" y="18210"/>
                    </a:lnTo>
                    <a:lnTo>
                      <a:pt x="5358" y="18713"/>
                    </a:lnTo>
                    <a:lnTo>
                      <a:pt x="5340" y="19199"/>
                    </a:lnTo>
                    <a:lnTo>
                      <a:pt x="4854" y="19325"/>
                    </a:lnTo>
                    <a:lnTo>
                      <a:pt x="4405" y="19486"/>
                    </a:lnTo>
                    <a:lnTo>
                      <a:pt x="3956" y="19666"/>
                    </a:lnTo>
                    <a:lnTo>
                      <a:pt x="3524" y="19882"/>
                    </a:lnTo>
                    <a:lnTo>
                      <a:pt x="3093" y="20134"/>
                    </a:lnTo>
                    <a:lnTo>
                      <a:pt x="2715" y="20403"/>
                    </a:lnTo>
                    <a:lnTo>
                      <a:pt x="2338" y="20709"/>
                    </a:lnTo>
                    <a:lnTo>
                      <a:pt x="1978" y="21032"/>
                    </a:lnTo>
                    <a:lnTo>
                      <a:pt x="1727" y="21302"/>
                    </a:lnTo>
                    <a:lnTo>
                      <a:pt x="1493" y="21590"/>
                    </a:lnTo>
                    <a:lnTo>
                      <a:pt x="1259" y="21895"/>
                    </a:lnTo>
                    <a:lnTo>
                      <a:pt x="1043" y="22201"/>
                    </a:lnTo>
                    <a:lnTo>
                      <a:pt x="864" y="22524"/>
                    </a:lnTo>
                    <a:lnTo>
                      <a:pt x="684" y="22848"/>
                    </a:lnTo>
                    <a:lnTo>
                      <a:pt x="522" y="23189"/>
                    </a:lnTo>
                    <a:lnTo>
                      <a:pt x="396" y="23549"/>
                    </a:lnTo>
                    <a:lnTo>
                      <a:pt x="306" y="23819"/>
                    </a:lnTo>
                    <a:lnTo>
                      <a:pt x="234" y="24088"/>
                    </a:lnTo>
                    <a:lnTo>
                      <a:pt x="163" y="24358"/>
                    </a:lnTo>
                    <a:lnTo>
                      <a:pt x="109" y="24628"/>
                    </a:lnTo>
                    <a:lnTo>
                      <a:pt x="55" y="24915"/>
                    </a:lnTo>
                    <a:lnTo>
                      <a:pt x="37" y="25203"/>
                    </a:lnTo>
                    <a:lnTo>
                      <a:pt x="19" y="25490"/>
                    </a:lnTo>
                    <a:lnTo>
                      <a:pt x="1" y="25796"/>
                    </a:lnTo>
                    <a:lnTo>
                      <a:pt x="19" y="26138"/>
                    </a:lnTo>
                    <a:lnTo>
                      <a:pt x="37" y="26479"/>
                    </a:lnTo>
                    <a:lnTo>
                      <a:pt x="91" y="26803"/>
                    </a:lnTo>
                    <a:lnTo>
                      <a:pt x="145" y="27144"/>
                    </a:lnTo>
                    <a:lnTo>
                      <a:pt x="217" y="27468"/>
                    </a:lnTo>
                    <a:lnTo>
                      <a:pt x="306" y="27791"/>
                    </a:lnTo>
                    <a:lnTo>
                      <a:pt x="414" y="28097"/>
                    </a:lnTo>
                    <a:lnTo>
                      <a:pt x="540" y="28403"/>
                    </a:lnTo>
                    <a:lnTo>
                      <a:pt x="666" y="28690"/>
                    </a:lnTo>
                    <a:lnTo>
                      <a:pt x="828" y="28996"/>
                    </a:lnTo>
                    <a:lnTo>
                      <a:pt x="990" y="29265"/>
                    </a:lnTo>
                    <a:lnTo>
                      <a:pt x="1151" y="29535"/>
                    </a:lnTo>
                    <a:lnTo>
                      <a:pt x="1349" y="29805"/>
                    </a:lnTo>
                    <a:lnTo>
                      <a:pt x="1547" y="30056"/>
                    </a:lnTo>
                    <a:lnTo>
                      <a:pt x="1762" y="30308"/>
                    </a:lnTo>
                    <a:lnTo>
                      <a:pt x="1978" y="30542"/>
                    </a:lnTo>
                    <a:lnTo>
                      <a:pt x="2212" y="30758"/>
                    </a:lnTo>
                    <a:lnTo>
                      <a:pt x="2464" y="30973"/>
                    </a:lnTo>
                    <a:lnTo>
                      <a:pt x="2715" y="31171"/>
                    </a:lnTo>
                    <a:lnTo>
                      <a:pt x="2985" y="31369"/>
                    </a:lnTo>
                    <a:lnTo>
                      <a:pt x="3255" y="31531"/>
                    </a:lnTo>
                    <a:lnTo>
                      <a:pt x="3524" y="31692"/>
                    </a:lnTo>
                    <a:lnTo>
                      <a:pt x="3830" y="31854"/>
                    </a:lnTo>
                    <a:lnTo>
                      <a:pt x="4117" y="31980"/>
                    </a:lnTo>
                    <a:lnTo>
                      <a:pt x="4423" y="32106"/>
                    </a:lnTo>
                    <a:lnTo>
                      <a:pt x="4747" y="32214"/>
                    </a:lnTo>
                    <a:lnTo>
                      <a:pt x="5052" y="32303"/>
                    </a:lnTo>
                    <a:lnTo>
                      <a:pt x="5376" y="32375"/>
                    </a:lnTo>
                    <a:lnTo>
                      <a:pt x="5717" y="32429"/>
                    </a:lnTo>
                    <a:lnTo>
                      <a:pt x="6041" y="32483"/>
                    </a:lnTo>
                    <a:lnTo>
                      <a:pt x="6382" y="32501"/>
                    </a:lnTo>
                    <a:lnTo>
                      <a:pt x="6724" y="32519"/>
                    </a:lnTo>
                    <a:lnTo>
                      <a:pt x="55224" y="32519"/>
                    </a:lnTo>
                    <a:lnTo>
                      <a:pt x="55565" y="32501"/>
                    </a:lnTo>
                    <a:lnTo>
                      <a:pt x="55907" y="32483"/>
                    </a:lnTo>
                    <a:lnTo>
                      <a:pt x="56249" y="32429"/>
                    </a:lnTo>
                    <a:lnTo>
                      <a:pt x="56572" y="32375"/>
                    </a:lnTo>
                    <a:lnTo>
                      <a:pt x="56896" y="32303"/>
                    </a:lnTo>
                    <a:lnTo>
                      <a:pt x="57219" y="32214"/>
                    </a:lnTo>
                    <a:lnTo>
                      <a:pt x="57525" y="32106"/>
                    </a:lnTo>
                    <a:lnTo>
                      <a:pt x="57830" y="31980"/>
                    </a:lnTo>
                    <a:lnTo>
                      <a:pt x="58136" y="31854"/>
                    </a:lnTo>
                    <a:lnTo>
                      <a:pt x="58424" y="31692"/>
                    </a:lnTo>
                    <a:lnTo>
                      <a:pt x="58711" y="31531"/>
                    </a:lnTo>
                    <a:lnTo>
                      <a:pt x="58981" y="31369"/>
                    </a:lnTo>
                    <a:lnTo>
                      <a:pt x="59251" y="31171"/>
                    </a:lnTo>
                    <a:lnTo>
                      <a:pt x="59502" y="30973"/>
                    </a:lnTo>
                    <a:lnTo>
                      <a:pt x="59736" y="30758"/>
                    </a:lnTo>
                    <a:lnTo>
                      <a:pt x="59970" y="30542"/>
                    </a:lnTo>
                    <a:lnTo>
                      <a:pt x="60203" y="30308"/>
                    </a:lnTo>
                    <a:lnTo>
                      <a:pt x="60419" y="30056"/>
                    </a:lnTo>
                    <a:lnTo>
                      <a:pt x="60617" y="29805"/>
                    </a:lnTo>
                    <a:lnTo>
                      <a:pt x="60797" y="29535"/>
                    </a:lnTo>
                    <a:lnTo>
                      <a:pt x="60976" y="29265"/>
                    </a:lnTo>
                    <a:lnTo>
                      <a:pt x="61138" y="28996"/>
                    </a:lnTo>
                    <a:lnTo>
                      <a:pt x="61282" y="28690"/>
                    </a:lnTo>
                    <a:lnTo>
                      <a:pt x="61426" y="28403"/>
                    </a:lnTo>
                    <a:lnTo>
                      <a:pt x="61534" y="28097"/>
                    </a:lnTo>
                    <a:lnTo>
                      <a:pt x="61641" y="27791"/>
                    </a:lnTo>
                    <a:lnTo>
                      <a:pt x="61731" y="27468"/>
                    </a:lnTo>
                    <a:lnTo>
                      <a:pt x="61821" y="27144"/>
                    </a:lnTo>
                    <a:lnTo>
                      <a:pt x="61875" y="26803"/>
                    </a:lnTo>
                    <a:lnTo>
                      <a:pt x="61911" y="26479"/>
                    </a:lnTo>
                    <a:lnTo>
                      <a:pt x="61947" y="26138"/>
                    </a:lnTo>
                    <a:lnTo>
                      <a:pt x="61947" y="25796"/>
                    </a:lnTo>
                    <a:lnTo>
                      <a:pt x="61947" y="25455"/>
                    </a:lnTo>
                    <a:lnTo>
                      <a:pt x="61911" y="25113"/>
                    </a:lnTo>
                    <a:lnTo>
                      <a:pt x="61875" y="24789"/>
                    </a:lnTo>
                    <a:lnTo>
                      <a:pt x="61821" y="24466"/>
                    </a:lnTo>
                    <a:lnTo>
                      <a:pt x="61749" y="24160"/>
                    </a:lnTo>
                    <a:lnTo>
                      <a:pt x="61659" y="23837"/>
                    </a:lnTo>
                    <a:lnTo>
                      <a:pt x="61570" y="23531"/>
                    </a:lnTo>
                    <a:lnTo>
                      <a:pt x="61444" y="23243"/>
                    </a:lnTo>
                    <a:lnTo>
                      <a:pt x="61318" y="22938"/>
                    </a:lnTo>
                    <a:lnTo>
                      <a:pt x="61174" y="22668"/>
                    </a:lnTo>
                    <a:lnTo>
                      <a:pt x="61012" y="22381"/>
                    </a:lnTo>
                    <a:lnTo>
                      <a:pt x="60850" y="22111"/>
                    </a:lnTo>
                    <a:lnTo>
                      <a:pt x="60671" y="21859"/>
                    </a:lnTo>
                    <a:lnTo>
                      <a:pt x="60491" y="21608"/>
                    </a:lnTo>
                    <a:lnTo>
                      <a:pt x="60275" y="21356"/>
                    </a:lnTo>
                    <a:lnTo>
                      <a:pt x="60060" y="21140"/>
                    </a:lnTo>
                    <a:lnTo>
                      <a:pt x="59844" y="20907"/>
                    </a:lnTo>
                    <a:lnTo>
                      <a:pt x="59610" y="20691"/>
                    </a:lnTo>
                    <a:lnTo>
                      <a:pt x="59358" y="20493"/>
                    </a:lnTo>
                    <a:lnTo>
                      <a:pt x="59107" y="20313"/>
                    </a:lnTo>
                    <a:lnTo>
                      <a:pt x="58855" y="20134"/>
                    </a:lnTo>
                    <a:lnTo>
                      <a:pt x="58585" y="19972"/>
                    </a:lnTo>
                    <a:lnTo>
                      <a:pt x="58298" y="19810"/>
                    </a:lnTo>
                    <a:lnTo>
                      <a:pt x="58010" y="19666"/>
                    </a:lnTo>
                    <a:lnTo>
                      <a:pt x="57723" y="19540"/>
                    </a:lnTo>
                    <a:lnTo>
                      <a:pt x="57417" y="19432"/>
                    </a:lnTo>
                    <a:lnTo>
                      <a:pt x="57111" y="19343"/>
                    </a:lnTo>
                    <a:lnTo>
                      <a:pt x="56806" y="19253"/>
                    </a:lnTo>
                    <a:lnTo>
                      <a:pt x="56482" y="19181"/>
                    </a:lnTo>
                    <a:lnTo>
                      <a:pt x="56159" y="19127"/>
                    </a:lnTo>
                    <a:lnTo>
                      <a:pt x="55835" y="19091"/>
                    </a:lnTo>
                    <a:lnTo>
                      <a:pt x="55512" y="19073"/>
                    </a:lnTo>
                    <a:lnTo>
                      <a:pt x="55512" y="19055"/>
                    </a:lnTo>
                    <a:lnTo>
                      <a:pt x="55494" y="18552"/>
                    </a:lnTo>
                    <a:lnTo>
                      <a:pt x="55458" y="18066"/>
                    </a:lnTo>
                    <a:lnTo>
                      <a:pt x="55404" y="17581"/>
                    </a:lnTo>
                    <a:lnTo>
                      <a:pt x="55314" y="17096"/>
                    </a:lnTo>
                    <a:lnTo>
                      <a:pt x="55206" y="16610"/>
                    </a:lnTo>
                    <a:lnTo>
                      <a:pt x="55098" y="16143"/>
                    </a:lnTo>
                    <a:lnTo>
                      <a:pt x="54936" y="15693"/>
                    </a:lnTo>
                    <a:lnTo>
                      <a:pt x="54774" y="15244"/>
                    </a:lnTo>
                    <a:lnTo>
                      <a:pt x="54595" y="14813"/>
                    </a:lnTo>
                    <a:lnTo>
                      <a:pt x="54397" y="14381"/>
                    </a:lnTo>
                    <a:lnTo>
                      <a:pt x="54163" y="13968"/>
                    </a:lnTo>
                    <a:lnTo>
                      <a:pt x="53930" y="13554"/>
                    </a:lnTo>
                    <a:lnTo>
                      <a:pt x="53660" y="13159"/>
                    </a:lnTo>
                    <a:lnTo>
                      <a:pt x="53390" y="12781"/>
                    </a:lnTo>
                    <a:lnTo>
                      <a:pt x="53103" y="12422"/>
                    </a:lnTo>
                    <a:lnTo>
                      <a:pt x="52797" y="12062"/>
                    </a:lnTo>
                    <a:lnTo>
                      <a:pt x="52474" y="11721"/>
                    </a:lnTo>
                    <a:lnTo>
                      <a:pt x="52132" y="11397"/>
                    </a:lnTo>
                    <a:lnTo>
                      <a:pt x="51772" y="11091"/>
                    </a:lnTo>
                    <a:lnTo>
                      <a:pt x="51413" y="10804"/>
                    </a:lnTo>
                    <a:lnTo>
                      <a:pt x="51035" y="10534"/>
                    </a:lnTo>
                    <a:lnTo>
                      <a:pt x="50640" y="10265"/>
                    </a:lnTo>
                    <a:lnTo>
                      <a:pt x="50226" y="10031"/>
                    </a:lnTo>
                    <a:lnTo>
                      <a:pt x="49813" y="9797"/>
                    </a:lnTo>
                    <a:lnTo>
                      <a:pt x="49382" y="9599"/>
                    </a:lnTo>
                    <a:lnTo>
                      <a:pt x="48950" y="9420"/>
                    </a:lnTo>
                    <a:lnTo>
                      <a:pt x="48501" y="9258"/>
                    </a:lnTo>
                    <a:lnTo>
                      <a:pt x="48051" y="9114"/>
                    </a:lnTo>
                    <a:lnTo>
                      <a:pt x="47584" y="8988"/>
                    </a:lnTo>
                    <a:lnTo>
                      <a:pt x="47099" y="8880"/>
                    </a:lnTo>
                    <a:lnTo>
                      <a:pt x="46631" y="8790"/>
                    </a:lnTo>
                    <a:lnTo>
                      <a:pt x="46128" y="8737"/>
                    </a:lnTo>
                    <a:lnTo>
                      <a:pt x="45643" y="8701"/>
                    </a:lnTo>
                    <a:lnTo>
                      <a:pt x="45139" y="8683"/>
                    </a:lnTo>
                    <a:lnTo>
                      <a:pt x="44726" y="8701"/>
                    </a:lnTo>
                    <a:lnTo>
                      <a:pt x="44312" y="8719"/>
                    </a:lnTo>
                    <a:lnTo>
                      <a:pt x="43917" y="8755"/>
                    </a:lnTo>
                    <a:lnTo>
                      <a:pt x="43521" y="8808"/>
                    </a:lnTo>
                    <a:lnTo>
                      <a:pt x="43126" y="8880"/>
                    </a:lnTo>
                    <a:lnTo>
                      <a:pt x="42748" y="8970"/>
                    </a:lnTo>
                    <a:lnTo>
                      <a:pt x="42371" y="9060"/>
                    </a:lnTo>
                    <a:lnTo>
                      <a:pt x="41993" y="9168"/>
                    </a:lnTo>
                    <a:lnTo>
                      <a:pt x="41652" y="8665"/>
                    </a:lnTo>
                    <a:lnTo>
                      <a:pt x="41292" y="8161"/>
                    </a:lnTo>
                    <a:lnTo>
                      <a:pt x="40933" y="7676"/>
                    </a:lnTo>
                    <a:lnTo>
                      <a:pt x="40555" y="7191"/>
                    </a:lnTo>
                    <a:lnTo>
                      <a:pt x="40142" y="6723"/>
                    </a:lnTo>
                    <a:lnTo>
                      <a:pt x="39728" y="6274"/>
                    </a:lnTo>
                    <a:lnTo>
                      <a:pt x="39315" y="5842"/>
                    </a:lnTo>
                    <a:lnTo>
                      <a:pt x="38865" y="5411"/>
                    </a:lnTo>
                    <a:lnTo>
                      <a:pt x="38416" y="4997"/>
                    </a:lnTo>
                    <a:lnTo>
                      <a:pt x="37949" y="4602"/>
                    </a:lnTo>
                    <a:lnTo>
                      <a:pt x="37481" y="4224"/>
                    </a:lnTo>
                    <a:lnTo>
                      <a:pt x="36996" y="3847"/>
                    </a:lnTo>
                    <a:lnTo>
                      <a:pt x="36493" y="3487"/>
                    </a:lnTo>
                    <a:lnTo>
                      <a:pt x="35989" y="3146"/>
                    </a:lnTo>
                    <a:lnTo>
                      <a:pt x="35450" y="2822"/>
                    </a:lnTo>
                    <a:lnTo>
                      <a:pt x="34929" y="2517"/>
                    </a:lnTo>
                    <a:lnTo>
                      <a:pt x="34389" y="2229"/>
                    </a:lnTo>
                    <a:lnTo>
                      <a:pt x="33832" y="1941"/>
                    </a:lnTo>
                    <a:lnTo>
                      <a:pt x="33275" y="1690"/>
                    </a:lnTo>
                    <a:lnTo>
                      <a:pt x="32700" y="1456"/>
                    </a:lnTo>
                    <a:lnTo>
                      <a:pt x="32106" y="1222"/>
                    </a:lnTo>
                    <a:lnTo>
                      <a:pt x="31531" y="1025"/>
                    </a:lnTo>
                    <a:lnTo>
                      <a:pt x="30920" y="827"/>
                    </a:lnTo>
                    <a:lnTo>
                      <a:pt x="30327" y="665"/>
                    </a:lnTo>
                    <a:lnTo>
                      <a:pt x="29716" y="503"/>
                    </a:lnTo>
                    <a:lnTo>
                      <a:pt x="29086" y="378"/>
                    </a:lnTo>
                    <a:lnTo>
                      <a:pt x="28457" y="270"/>
                    </a:lnTo>
                    <a:lnTo>
                      <a:pt x="27828" y="162"/>
                    </a:lnTo>
                    <a:lnTo>
                      <a:pt x="27181" y="90"/>
                    </a:lnTo>
                    <a:lnTo>
                      <a:pt x="26534" y="36"/>
                    </a:lnTo>
                    <a:lnTo>
                      <a:pt x="25887" y="18"/>
                    </a:lnTo>
                    <a:lnTo>
                      <a:pt x="25239" y="0"/>
                    </a:lnTo>
                    <a:close/>
                  </a:path>
                </a:pathLst>
              </a:custGeom>
              <a:solidFill>
                <a:srgbClr val="0071DA">
                  <a:alpha val="8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1"/>
              <p:cNvSpPr/>
              <p:nvPr/>
            </p:nvSpPr>
            <p:spPr>
              <a:xfrm>
                <a:off x="4656850" y="2603725"/>
                <a:ext cx="129475" cy="178425"/>
              </a:xfrm>
              <a:custGeom>
                <a:avLst/>
                <a:gdLst/>
                <a:ahLst/>
                <a:cxnLst/>
                <a:rect l="l" t="t" r="r" b="b"/>
                <a:pathLst>
                  <a:path w="5179" h="7137" extrusionOk="0">
                    <a:moveTo>
                      <a:pt x="1" y="0"/>
                    </a:moveTo>
                    <a:lnTo>
                      <a:pt x="1" y="7137"/>
                    </a:lnTo>
                    <a:lnTo>
                      <a:pt x="5178" y="7137"/>
                    </a:lnTo>
                    <a:lnTo>
                      <a:pt x="5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1"/>
              <p:cNvSpPr/>
              <p:nvPr/>
            </p:nvSpPr>
            <p:spPr>
              <a:xfrm>
                <a:off x="4581800" y="2397000"/>
                <a:ext cx="284050" cy="138875"/>
              </a:xfrm>
              <a:custGeom>
                <a:avLst/>
                <a:gdLst/>
                <a:ahLst/>
                <a:cxnLst/>
                <a:rect l="l" t="t" r="r" b="b"/>
                <a:pathLst>
                  <a:path w="11362" h="5555" extrusionOk="0">
                    <a:moveTo>
                      <a:pt x="5394" y="0"/>
                    </a:moveTo>
                    <a:lnTo>
                      <a:pt x="5106" y="18"/>
                    </a:lnTo>
                    <a:lnTo>
                      <a:pt x="4819" y="54"/>
                    </a:lnTo>
                    <a:lnTo>
                      <a:pt x="4549" y="108"/>
                    </a:lnTo>
                    <a:lnTo>
                      <a:pt x="4279" y="162"/>
                    </a:lnTo>
                    <a:lnTo>
                      <a:pt x="4010" y="252"/>
                    </a:lnTo>
                    <a:lnTo>
                      <a:pt x="3740" y="324"/>
                    </a:lnTo>
                    <a:lnTo>
                      <a:pt x="3488" y="432"/>
                    </a:lnTo>
                    <a:lnTo>
                      <a:pt x="3237" y="540"/>
                    </a:lnTo>
                    <a:lnTo>
                      <a:pt x="3003" y="665"/>
                    </a:lnTo>
                    <a:lnTo>
                      <a:pt x="2769" y="791"/>
                    </a:lnTo>
                    <a:lnTo>
                      <a:pt x="2536" y="935"/>
                    </a:lnTo>
                    <a:lnTo>
                      <a:pt x="2320" y="1097"/>
                    </a:lnTo>
                    <a:lnTo>
                      <a:pt x="2104" y="1259"/>
                    </a:lnTo>
                    <a:lnTo>
                      <a:pt x="1888" y="1438"/>
                    </a:lnTo>
                    <a:lnTo>
                      <a:pt x="1691" y="1618"/>
                    </a:lnTo>
                    <a:lnTo>
                      <a:pt x="1511" y="1816"/>
                    </a:lnTo>
                    <a:lnTo>
                      <a:pt x="1331" y="2014"/>
                    </a:lnTo>
                    <a:lnTo>
                      <a:pt x="1169" y="2229"/>
                    </a:lnTo>
                    <a:lnTo>
                      <a:pt x="1008" y="2445"/>
                    </a:lnTo>
                    <a:lnTo>
                      <a:pt x="846" y="2679"/>
                    </a:lnTo>
                    <a:lnTo>
                      <a:pt x="720" y="2912"/>
                    </a:lnTo>
                    <a:lnTo>
                      <a:pt x="594" y="3146"/>
                    </a:lnTo>
                    <a:lnTo>
                      <a:pt x="468" y="3398"/>
                    </a:lnTo>
                    <a:lnTo>
                      <a:pt x="360" y="3649"/>
                    </a:lnTo>
                    <a:lnTo>
                      <a:pt x="271" y="3901"/>
                    </a:lnTo>
                    <a:lnTo>
                      <a:pt x="199" y="4171"/>
                    </a:lnTo>
                    <a:lnTo>
                      <a:pt x="127" y="4440"/>
                    </a:lnTo>
                    <a:lnTo>
                      <a:pt x="73" y="4710"/>
                    </a:lnTo>
                    <a:lnTo>
                      <a:pt x="37" y="4998"/>
                    </a:lnTo>
                    <a:lnTo>
                      <a:pt x="1" y="5267"/>
                    </a:lnTo>
                    <a:lnTo>
                      <a:pt x="1" y="5555"/>
                    </a:lnTo>
                    <a:lnTo>
                      <a:pt x="2086" y="5555"/>
                    </a:lnTo>
                    <a:lnTo>
                      <a:pt x="2122" y="5213"/>
                    </a:lnTo>
                    <a:lnTo>
                      <a:pt x="2176" y="4854"/>
                    </a:lnTo>
                    <a:lnTo>
                      <a:pt x="2266" y="4530"/>
                    </a:lnTo>
                    <a:lnTo>
                      <a:pt x="2392" y="4207"/>
                    </a:lnTo>
                    <a:lnTo>
                      <a:pt x="2554" y="3901"/>
                    </a:lnTo>
                    <a:lnTo>
                      <a:pt x="2733" y="3613"/>
                    </a:lnTo>
                    <a:lnTo>
                      <a:pt x="2949" y="3344"/>
                    </a:lnTo>
                    <a:lnTo>
                      <a:pt x="3183" y="3092"/>
                    </a:lnTo>
                    <a:lnTo>
                      <a:pt x="3434" y="2876"/>
                    </a:lnTo>
                    <a:lnTo>
                      <a:pt x="3704" y="2679"/>
                    </a:lnTo>
                    <a:lnTo>
                      <a:pt x="3992" y="2499"/>
                    </a:lnTo>
                    <a:lnTo>
                      <a:pt x="4297" y="2355"/>
                    </a:lnTo>
                    <a:lnTo>
                      <a:pt x="4621" y="2229"/>
                    </a:lnTo>
                    <a:lnTo>
                      <a:pt x="4962" y="2157"/>
                    </a:lnTo>
                    <a:lnTo>
                      <a:pt x="5322" y="2103"/>
                    </a:lnTo>
                    <a:lnTo>
                      <a:pt x="5681" y="2085"/>
                    </a:lnTo>
                    <a:lnTo>
                      <a:pt x="6041" y="2103"/>
                    </a:lnTo>
                    <a:lnTo>
                      <a:pt x="6383" y="2157"/>
                    </a:lnTo>
                    <a:lnTo>
                      <a:pt x="6724" y="2229"/>
                    </a:lnTo>
                    <a:lnTo>
                      <a:pt x="7048" y="2355"/>
                    </a:lnTo>
                    <a:lnTo>
                      <a:pt x="7353" y="2499"/>
                    </a:lnTo>
                    <a:lnTo>
                      <a:pt x="7659" y="2679"/>
                    </a:lnTo>
                    <a:lnTo>
                      <a:pt x="7928" y="2876"/>
                    </a:lnTo>
                    <a:lnTo>
                      <a:pt x="8180" y="3092"/>
                    </a:lnTo>
                    <a:lnTo>
                      <a:pt x="8414" y="3344"/>
                    </a:lnTo>
                    <a:lnTo>
                      <a:pt x="8612" y="3613"/>
                    </a:lnTo>
                    <a:lnTo>
                      <a:pt x="8791" y="3901"/>
                    </a:lnTo>
                    <a:lnTo>
                      <a:pt x="8953" y="4207"/>
                    </a:lnTo>
                    <a:lnTo>
                      <a:pt x="9079" y="4530"/>
                    </a:lnTo>
                    <a:lnTo>
                      <a:pt x="9169" y="4854"/>
                    </a:lnTo>
                    <a:lnTo>
                      <a:pt x="9241" y="5213"/>
                    </a:lnTo>
                    <a:lnTo>
                      <a:pt x="9259" y="5555"/>
                    </a:lnTo>
                    <a:lnTo>
                      <a:pt x="11362" y="5555"/>
                    </a:lnTo>
                    <a:lnTo>
                      <a:pt x="11344" y="5267"/>
                    </a:lnTo>
                    <a:lnTo>
                      <a:pt x="11326" y="4998"/>
                    </a:lnTo>
                    <a:lnTo>
                      <a:pt x="11272" y="4710"/>
                    </a:lnTo>
                    <a:lnTo>
                      <a:pt x="11218" y="4440"/>
                    </a:lnTo>
                    <a:lnTo>
                      <a:pt x="11164" y="4171"/>
                    </a:lnTo>
                    <a:lnTo>
                      <a:pt x="11074" y="3901"/>
                    </a:lnTo>
                    <a:lnTo>
                      <a:pt x="10984" y="3649"/>
                    </a:lnTo>
                    <a:lnTo>
                      <a:pt x="10877" y="3398"/>
                    </a:lnTo>
                    <a:lnTo>
                      <a:pt x="10769" y="3146"/>
                    </a:lnTo>
                    <a:lnTo>
                      <a:pt x="10643" y="2912"/>
                    </a:lnTo>
                    <a:lnTo>
                      <a:pt x="10499" y="2679"/>
                    </a:lnTo>
                    <a:lnTo>
                      <a:pt x="10355" y="2445"/>
                    </a:lnTo>
                    <a:lnTo>
                      <a:pt x="10193" y="2229"/>
                    </a:lnTo>
                    <a:lnTo>
                      <a:pt x="10014" y="2014"/>
                    </a:lnTo>
                    <a:lnTo>
                      <a:pt x="9852" y="1816"/>
                    </a:lnTo>
                    <a:lnTo>
                      <a:pt x="9654" y="1618"/>
                    </a:lnTo>
                    <a:lnTo>
                      <a:pt x="9456" y="1438"/>
                    </a:lnTo>
                    <a:lnTo>
                      <a:pt x="9259" y="1259"/>
                    </a:lnTo>
                    <a:lnTo>
                      <a:pt x="9043" y="1097"/>
                    </a:lnTo>
                    <a:lnTo>
                      <a:pt x="8827" y="935"/>
                    </a:lnTo>
                    <a:lnTo>
                      <a:pt x="8594" y="791"/>
                    </a:lnTo>
                    <a:lnTo>
                      <a:pt x="8360" y="665"/>
                    </a:lnTo>
                    <a:lnTo>
                      <a:pt x="8108" y="540"/>
                    </a:lnTo>
                    <a:lnTo>
                      <a:pt x="7857" y="432"/>
                    </a:lnTo>
                    <a:lnTo>
                      <a:pt x="7605" y="324"/>
                    </a:lnTo>
                    <a:lnTo>
                      <a:pt x="7353" y="252"/>
                    </a:lnTo>
                    <a:lnTo>
                      <a:pt x="7084" y="162"/>
                    </a:lnTo>
                    <a:lnTo>
                      <a:pt x="6814" y="108"/>
                    </a:lnTo>
                    <a:lnTo>
                      <a:pt x="6526" y="54"/>
                    </a:lnTo>
                    <a:lnTo>
                      <a:pt x="6257" y="18"/>
                    </a:lnTo>
                    <a:lnTo>
                      <a:pt x="59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1"/>
              <p:cNvSpPr/>
              <p:nvPr/>
            </p:nvSpPr>
            <p:spPr>
              <a:xfrm>
                <a:off x="4518000" y="2526875"/>
                <a:ext cx="411225" cy="329875"/>
              </a:xfrm>
              <a:custGeom>
                <a:avLst/>
                <a:gdLst/>
                <a:ahLst/>
                <a:cxnLst/>
                <a:rect l="l" t="t" r="r" b="b"/>
                <a:pathLst>
                  <a:path w="16449" h="13195" extrusionOk="0">
                    <a:moveTo>
                      <a:pt x="8233" y="4189"/>
                    </a:moveTo>
                    <a:lnTo>
                      <a:pt x="8395" y="4207"/>
                    </a:lnTo>
                    <a:lnTo>
                      <a:pt x="8539" y="4225"/>
                    </a:lnTo>
                    <a:lnTo>
                      <a:pt x="8701" y="4261"/>
                    </a:lnTo>
                    <a:lnTo>
                      <a:pt x="8845" y="4315"/>
                    </a:lnTo>
                    <a:lnTo>
                      <a:pt x="8970" y="4387"/>
                    </a:lnTo>
                    <a:lnTo>
                      <a:pt x="9096" y="4459"/>
                    </a:lnTo>
                    <a:lnTo>
                      <a:pt x="9222" y="4548"/>
                    </a:lnTo>
                    <a:lnTo>
                      <a:pt x="9330" y="4656"/>
                    </a:lnTo>
                    <a:lnTo>
                      <a:pt x="9438" y="4764"/>
                    </a:lnTo>
                    <a:lnTo>
                      <a:pt x="9528" y="4890"/>
                    </a:lnTo>
                    <a:lnTo>
                      <a:pt x="9600" y="5016"/>
                    </a:lnTo>
                    <a:lnTo>
                      <a:pt x="9672" y="5160"/>
                    </a:lnTo>
                    <a:lnTo>
                      <a:pt x="9725" y="5303"/>
                    </a:lnTo>
                    <a:lnTo>
                      <a:pt x="9761" y="5447"/>
                    </a:lnTo>
                    <a:lnTo>
                      <a:pt x="9779" y="5609"/>
                    </a:lnTo>
                    <a:lnTo>
                      <a:pt x="9797" y="5771"/>
                    </a:lnTo>
                    <a:lnTo>
                      <a:pt x="9779" y="5969"/>
                    </a:lnTo>
                    <a:lnTo>
                      <a:pt x="9743" y="6148"/>
                    </a:lnTo>
                    <a:lnTo>
                      <a:pt x="9690" y="6346"/>
                    </a:lnTo>
                    <a:lnTo>
                      <a:pt x="9600" y="6508"/>
                    </a:lnTo>
                    <a:lnTo>
                      <a:pt x="9510" y="6670"/>
                    </a:lnTo>
                    <a:lnTo>
                      <a:pt x="9384" y="6813"/>
                    </a:lnTo>
                    <a:lnTo>
                      <a:pt x="9258" y="6957"/>
                    </a:lnTo>
                    <a:lnTo>
                      <a:pt x="9114" y="7065"/>
                    </a:lnTo>
                    <a:lnTo>
                      <a:pt x="9420" y="9438"/>
                    </a:lnTo>
                    <a:lnTo>
                      <a:pt x="7029" y="9438"/>
                    </a:lnTo>
                    <a:lnTo>
                      <a:pt x="7353" y="7065"/>
                    </a:lnTo>
                    <a:lnTo>
                      <a:pt x="7209" y="6957"/>
                    </a:lnTo>
                    <a:lnTo>
                      <a:pt x="7065" y="6813"/>
                    </a:lnTo>
                    <a:lnTo>
                      <a:pt x="6957" y="6670"/>
                    </a:lnTo>
                    <a:lnTo>
                      <a:pt x="6849" y="6508"/>
                    </a:lnTo>
                    <a:lnTo>
                      <a:pt x="6777" y="6346"/>
                    </a:lnTo>
                    <a:lnTo>
                      <a:pt x="6705" y="6148"/>
                    </a:lnTo>
                    <a:lnTo>
                      <a:pt x="6670" y="5969"/>
                    </a:lnTo>
                    <a:lnTo>
                      <a:pt x="6670" y="5771"/>
                    </a:lnTo>
                    <a:lnTo>
                      <a:pt x="6670" y="5609"/>
                    </a:lnTo>
                    <a:lnTo>
                      <a:pt x="6687" y="5447"/>
                    </a:lnTo>
                    <a:lnTo>
                      <a:pt x="6723" y="5303"/>
                    </a:lnTo>
                    <a:lnTo>
                      <a:pt x="6777" y="5160"/>
                    </a:lnTo>
                    <a:lnTo>
                      <a:pt x="6849" y="5016"/>
                    </a:lnTo>
                    <a:lnTo>
                      <a:pt x="6921" y="4890"/>
                    </a:lnTo>
                    <a:lnTo>
                      <a:pt x="7029" y="4764"/>
                    </a:lnTo>
                    <a:lnTo>
                      <a:pt x="7119" y="4656"/>
                    </a:lnTo>
                    <a:lnTo>
                      <a:pt x="7227" y="4548"/>
                    </a:lnTo>
                    <a:lnTo>
                      <a:pt x="7353" y="4459"/>
                    </a:lnTo>
                    <a:lnTo>
                      <a:pt x="7478" y="4387"/>
                    </a:lnTo>
                    <a:lnTo>
                      <a:pt x="7622" y="4315"/>
                    </a:lnTo>
                    <a:lnTo>
                      <a:pt x="7766" y="4261"/>
                    </a:lnTo>
                    <a:lnTo>
                      <a:pt x="7910" y="4225"/>
                    </a:lnTo>
                    <a:lnTo>
                      <a:pt x="8072" y="4207"/>
                    </a:lnTo>
                    <a:lnTo>
                      <a:pt x="8233" y="4189"/>
                    </a:lnTo>
                    <a:close/>
                    <a:moveTo>
                      <a:pt x="1546" y="0"/>
                    </a:moveTo>
                    <a:lnTo>
                      <a:pt x="1384" y="18"/>
                    </a:lnTo>
                    <a:lnTo>
                      <a:pt x="1223" y="36"/>
                    </a:lnTo>
                    <a:lnTo>
                      <a:pt x="1079" y="72"/>
                    </a:lnTo>
                    <a:lnTo>
                      <a:pt x="935" y="126"/>
                    </a:lnTo>
                    <a:lnTo>
                      <a:pt x="809" y="180"/>
                    </a:lnTo>
                    <a:lnTo>
                      <a:pt x="683" y="270"/>
                    </a:lnTo>
                    <a:lnTo>
                      <a:pt x="558" y="360"/>
                    </a:lnTo>
                    <a:lnTo>
                      <a:pt x="450" y="450"/>
                    </a:lnTo>
                    <a:lnTo>
                      <a:pt x="360" y="558"/>
                    </a:lnTo>
                    <a:lnTo>
                      <a:pt x="270" y="683"/>
                    </a:lnTo>
                    <a:lnTo>
                      <a:pt x="180" y="809"/>
                    </a:lnTo>
                    <a:lnTo>
                      <a:pt x="126" y="935"/>
                    </a:lnTo>
                    <a:lnTo>
                      <a:pt x="72" y="1079"/>
                    </a:lnTo>
                    <a:lnTo>
                      <a:pt x="36" y="1223"/>
                    </a:lnTo>
                    <a:lnTo>
                      <a:pt x="0" y="1385"/>
                    </a:lnTo>
                    <a:lnTo>
                      <a:pt x="0" y="1546"/>
                    </a:lnTo>
                    <a:lnTo>
                      <a:pt x="0" y="11667"/>
                    </a:lnTo>
                    <a:lnTo>
                      <a:pt x="0" y="11829"/>
                    </a:lnTo>
                    <a:lnTo>
                      <a:pt x="36" y="11973"/>
                    </a:lnTo>
                    <a:lnTo>
                      <a:pt x="72" y="12116"/>
                    </a:lnTo>
                    <a:lnTo>
                      <a:pt x="126" y="12260"/>
                    </a:lnTo>
                    <a:lnTo>
                      <a:pt x="180" y="12404"/>
                    </a:lnTo>
                    <a:lnTo>
                      <a:pt x="270" y="12530"/>
                    </a:lnTo>
                    <a:lnTo>
                      <a:pt x="360" y="12638"/>
                    </a:lnTo>
                    <a:lnTo>
                      <a:pt x="450" y="12746"/>
                    </a:lnTo>
                    <a:lnTo>
                      <a:pt x="558" y="12853"/>
                    </a:lnTo>
                    <a:lnTo>
                      <a:pt x="683" y="12943"/>
                    </a:lnTo>
                    <a:lnTo>
                      <a:pt x="809" y="13015"/>
                    </a:lnTo>
                    <a:lnTo>
                      <a:pt x="935" y="13087"/>
                    </a:lnTo>
                    <a:lnTo>
                      <a:pt x="1079" y="13141"/>
                    </a:lnTo>
                    <a:lnTo>
                      <a:pt x="1223" y="13177"/>
                    </a:lnTo>
                    <a:lnTo>
                      <a:pt x="1384" y="13195"/>
                    </a:lnTo>
                    <a:lnTo>
                      <a:pt x="15082" y="13195"/>
                    </a:lnTo>
                    <a:lnTo>
                      <a:pt x="15226" y="13177"/>
                    </a:lnTo>
                    <a:lnTo>
                      <a:pt x="15370" y="13141"/>
                    </a:lnTo>
                    <a:lnTo>
                      <a:pt x="15514" y="13087"/>
                    </a:lnTo>
                    <a:lnTo>
                      <a:pt x="15658" y="13015"/>
                    </a:lnTo>
                    <a:lnTo>
                      <a:pt x="15783" y="12943"/>
                    </a:lnTo>
                    <a:lnTo>
                      <a:pt x="15891" y="12853"/>
                    </a:lnTo>
                    <a:lnTo>
                      <a:pt x="15999" y="12746"/>
                    </a:lnTo>
                    <a:lnTo>
                      <a:pt x="16107" y="12638"/>
                    </a:lnTo>
                    <a:lnTo>
                      <a:pt x="16197" y="12530"/>
                    </a:lnTo>
                    <a:lnTo>
                      <a:pt x="16269" y="12404"/>
                    </a:lnTo>
                    <a:lnTo>
                      <a:pt x="16341" y="12260"/>
                    </a:lnTo>
                    <a:lnTo>
                      <a:pt x="16395" y="12116"/>
                    </a:lnTo>
                    <a:lnTo>
                      <a:pt x="16431" y="11973"/>
                    </a:lnTo>
                    <a:lnTo>
                      <a:pt x="16449" y="11829"/>
                    </a:lnTo>
                    <a:lnTo>
                      <a:pt x="16449" y="11667"/>
                    </a:lnTo>
                    <a:lnTo>
                      <a:pt x="16449" y="1546"/>
                    </a:lnTo>
                    <a:lnTo>
                      <a:pt x="16449" y="1385"/>
                    </a:lnTo>
                    <a:lnTo>
                      <a:pt x="16431" y="1223"/>
                    </a:lnTo>
                    <a:lnTo>
                      <a:pt x="16395" y="1079"/>
                    </a:lnTo>
                    <a:lnTo>
                      <a:pt x="16341" y="935"/>
                    </a:lnTo>
                    <a:lnTo>
                      <a:pt x="16269" y="809"/>
                    </a:lnTo>
                    <a:lnTo>
                      <a:pt x="16197" y="683"/>
                    </a:lnTo>
                    <a:lnTo>
                      <a:pt x="16107" y="558"/>
                    </a:lnTo>
                    <a:lnTo>
                      <a:pt x="15999" y="450"/>
                    </a:lnTo>
                    <a:lnTo>
                      <a:pt x="15891" y="360"/>
                    </a:lnTo>
                    <a:lnTo>
                      <a:pt x="15783" y="270"/>
                    </a:lnTo>
                    <a:lnTo>
                      <a:pt x="15658" y="180"/>
                    </a:lnTo>
                    <a:lnTo>
                      <a:pt x="15514" y="126"/>
                    </a:lnTo>
                    <a:lnTo>
                      <a:pt x="15370" y="72"/>
                    </a:lnTo>
                    <a:lnTo>
                      <a:pt x="15226" y="36"/>
                    </a:lnTo>
                    <a:lnTo>
                      <a:pt x="15082" y="18"/>
                    </a:lnTo>
                    <a:lnTo>
                      <a:pt x="149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1" name="Google Shape;1301;p31"/>
            <p:cNvSpPr/>
            <p:nvPr/>
          </p:nvSpPr>
          <p:spPr>
            <a:xfrm>
              <a:off x="6328500" y="2699500"/>
              <a:ext cx="140400" cy="140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1"/>
            <p:cNvSpPr/>
            <p:nvPr/>
          </p:nvSpPr>
          <p:spPr>
            <a:xfrm>
              <a:off x="4648988" y="2699500"/>
              <a:ext cx="140400" cy="140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09" name="Google Shape;1309;p31"/>
          <p:cNvCxnSpPr>
            <a:stCxn id="1310" idx="6"/>
            <a:endCxn id="1308" idx="2"/>
          </p:cNvCxnSpPr>
          <p:nvPr/>
        </p:nvCxnSpPr>
        <p:spPr>
          <a:xfrm>
            <a:off x="4168813" y="2769700"/>
            <a:ext cx="480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311" name="Google Shape;1311;p31"/>
          <p:cNvGrpSpPr/>
          <p:nvPr/>
        </p:nvGrpSpPr>
        <p:grpSpPr>
          <a:xfrm>
            <a:off x="889825" y="2099006"/>
            <a:ext cx="1357700" cy="1458350"/>
            <a:chOff x="889825" y="2099006"/>
            <a:chExt cx="1357700" cy="1458350"/>
          </a:xfrm>
        </p:grpSpPr>
        <p:grpSp>
          <p:nvGrpSpPr>
            <p:cNvPr id="1312" name="Google Shape;1312;p31"/>
            <p:cNvGrpSpPr/>
            <p:nvPr/>
          </p:nvGrpSpPr>
          <p:grpSpPr>
            <a:xfrm>
              <a:off x="889825" y="2099006"/>
              <a:ext cx="959050" cy="1458350"/>
              <a:chOff x="335850" y="1962950"/>
              <a:chExt cx="959050" cy="1458350"/>
            </a:xfrm>
          </p:grpSpPr>
          <p:sp>
            <p:nvSpPr>
              <p:cNvPr id="1313" name="Google Shape;1313;p31"/>
              <p:cNvSpPr/>
              <p:nvPr/>
            </p:nvSpPr>
            <p:spPr>
              <a:xfrm>
                <a:off x="553800" y="2278425"/>
                <a:ext cx="741100" cy="1142875"/>
              </a:xfrm>
              <a:custGeom>
                <a:avLst/>
                <a:gdLst/>
                <a:ahLst/>
                <a:cxnLst/>
                <a:rect l="l" t="t" r="r" b="b"/>
                <a:pathLst>
                  <a:path w="29644" h="45715" extrusionOk="0">
                    <a:moveTo>
                      <a:pt x="2104" y="1"/>
                    </a:moveTo>
                    <a:lnTo>
                      <a:pt x="1870" y="36"/>
                    </a:lnTo>
                    <a:lnTo>
                      <a:pt x="1654" y="90"/>
                    </a:lnTo>
                    <a:lnTo>
                      <a:pt x="1439" y="180"/>
                    </a:lnTo>
                    <a:lnTo>
                      <a:pt x="1223" y="270"/>
                    </a:lnTo>
                    <a:lnTo>
                      <a:pt x="1025" y="396"/>
                    </a:lnTo>
                    <a:lnTo>
                      <a:pt x="845" y="522"/>
                    </a:lnTo>
                    <a:lnTo>
                      <a:pt x="684" y="684"/>
                    </a:lnTo>
                    <a:lnTo>
                      <a:pt x="540" y="845"/>
                    </a:lnTo>
                    <a:lnTo>
                      <a:pt x="396" y="1025"/>
                    </a:lnTo>
                    <a:lnTo>
                      <a:pt x="288" y="1223"/>
                    </a:lnTo>
                    <a:lnTo>
                      <a:pt x="180" y="1421"/>
                    </a:lnTo>
                    <a:lnTo>
                      <a:pt x="108" y="1636"/>
                    </a:lnTo>
                    <a:lnTo>
                      <a:pt x="54" y="1870"/>
                    </a:lnTo>
                    <a:lnTo>
                      <a:pt x="18" y="2104"/>
                    </a:lnTo>
                    <a:lnTo>
                      <a:pt x="0" y="2337"/>
                    </a:lnTo>
                    <a:lnTo>
                      <a:pt x="0" y="43377"/>
                    </a:lnTo>
                    <a:lnTo>
                      <a:pt x="18" y="43611"/>
                    </a:lnTo>
                    <a:lnTo>
                      <a:pt x="54" y="43845"/>
                    </a:lnTo>
                    <a:lnTo>
                      <a:pt x="108" y="44078"/>
                    </a:lnTo>
                    <a:lnTo>
                      <a:pt x="180" y="44294"/>
                    </a:lnTo>
                    <a:lnTo>
                      <a:pt x="288" y="44492"/>
                    </a:lnTo>
                    <a:lnTo>
                      <a:pt x="396" y="44690"/>
                    </a:lnTo>
                    <a:lnTo>
                      <a:pt x="540" y="44869"/>
                    </a:lnTo>
                    <a:lnTo>
                      <a:pt x="684" y="45031"/>
                    </a:lnTo>
                    <a:lnTo>
                      <a:pt x="845" y="45193"/>
                    </a:lnTo>
                    <a:lnTo>
                      <a:pt x="1025" y="45319"/>
                    </a:lnTo>
                    <a:lnTo>
                      <a:pt x="1223" y="45445"/>
                    </a:lnTo>
                    <a:lnTo>
                      <a:pt x="1439" y="45535"/>
                    </a:lnTo>
                    <a:lnTo>
                      <a:pt x="1654" y="45624"/>
                    </a:lnTo>
                    <a:lnTo>
                      <a:pt x="1870" y="45678"/>
                    </a:lnTo>
                    <a:lnTo>
                      <a:pt x="2104" y="45714"/>
                    </a:lnTo>
                    <a:lnTo>
                      <a:pt x="27540" y="45714"/>
                    </a:lnTo>
                    <a:lnTo>
                      <a:pt x="27774" y="45678"/>
                    </a:lnTo>
                    <a:lnTo>
                      <a:pt x="28008" y="45624"/>
                    </a:lnTo>
                    <a:lnTo>
                      <a:pt x="28223" y="45535"/>
                    </a:lnTo>
                    <a:lnTo>
                      <a:pt x="28421" y="45445"/>
                    </a:lnTo>
                    <a:lnTo>
                      <a:pt x="28619" y="45319"/>
                    </a:lnTo>
                    <a:lnTo>
                      <a:pt x="28798" y="45193"/>
                    </a:lnTo>
                    <a:lnTo>
                      <a:pt x="28960" y="45031"/>
                    </a:lnTo>
                    <a:lnTo>
                      <a:pt x="29122" y="44869"/>
                    </a:lnTo>
                    <a:lnTo>
                      <a:pt x="29248" y="44690"/>
                    </a:lnTo>
                    <a:lnTo>
                      <a:pt x="29374" y="44492"/>
                    </a:lnTo>
                    <a:lnTo>
                      <a:pt x="29464" y="44294"/>
                    </a:lnTo>
                    <a:lnTo>
                      <a:pt x="29553" y="44078"/>
                    </a:lnTo>
                    <a:lnTo>
                      <a:pt x="29607" y="43845"/>
                    </a:lnTo>
                    <a:lnTo>
                      <a:pt x="29643" y="43611"/>
                    </a:lnTo>
                    <a:lnTo>
                      <a:pt x="29643" y="43377"/>
                    </a:lnTo>
                    <a:lnTo>
                      <a:pt x="29643" y="2337"/>
                    </a:lnTo>
                    <a:lnTo>
                      <a:pt x="29643" y="2104"/>
                    </a:lnTo>
                    <a:lnTo>
                      <a:pt x="29607" y="1870"/>
                    </a:lnTo>
                    <a:lnTo>
                      <a:pt x="29553" y="1636"/>
                    </a:lnTo>
                    <a:lnTo>
                      <a:pt x="29464" y="1421"/>
                    </a:lnTo>
                    <a:lnTo>
                      <a:pt x="29374" y="1223"/>
                    </a:lnTo>
                    <a:lnTo>
                      <a:pt x="29248" y="1025"/>
                    </a:lnTo>
                    <a:lnTo>
                      <a:pt x="29122" y="845"/>
                    </a:lnTo>
                    <a:lnTo>
                      <a:pt x="28960" y="684"/>
                    </a:lnTo>
                    <a:lnTo>
                      <a:pt x="28798" y="522"/>
                    </a:lnTo>
                    <a:lnTo>
                      <a:pt x="28619" y="396"/>
                    </a:lnTo>
                    <a:lnTo>
                      <a:pt x="28421" y="270"/>
                    </a:lnTo>
                    <a:lnTo>
                      <a:pt x="28223" y="180"/>
                    </a:lnTo>
                    <a:lnTo>
                      <a:pt x="28008" y="90"/>
                    </a:lnTo>
                    <a:lnTo>
                      <a:pt x="27774" y="36"/>
                    </a:lnTo>
                    <a:lnTo>
                      <a:pt x="275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1"/>
              <p:cNvSpPr/>
              <p:nvPr/>
            </p:nvSpPr>
            <p:spPr>
              <a:xfrm>
                <a:off x="657175" y="237595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0"/>
                    </a:moveTo>
                    <a:lnTo>
                      <a:pt x="611" y="18"/>
                    </a:lnTo>
                    <a:lnTo>
                      <a:pt x="467" y="54"/>
                    </a:lnTo>
                    <a:lnTo>
                      <a:pt x="342" y="144"/>
                    </a:lnTo>
                    <a:lnTo>
                      <a:pt x="216" y="234"/>
                    </a:lnTo>
                    <a:lnTo>
                      <a:pt x="126" y="360"/>
                    </a:lnTo>
                    <a:lnTo>
                      <a:pt x="54" y="504"/>
                    </a:lnTo>
                    <a:lnTo>
                      <a:pt x="0" y="665"/>
                    </a:lnTo>
                    <a:lnTo>
                      <a:pt x="0" y="845"/>
                    </a:lnTo>
                    <a:lnTo>
                      <a:pt x="0" y="1007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7" y="1618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0" y="1007"/>
                    </a:lnTo>
                    <a:lnTo>
                      <a:pt x="22398" y="845"/>
                    </a:lnTo>
                    <a:lnTo>
                      <a:pt x="22380" y="665"/>
                    </a:lnTo>
                    <a:lnTo>
                      <a:pt x="22327" y="504"/>
                    </a:lnTo>
                    <a:lnTo>
                      <a:pt x="22255" y="360"/>
                    </a:lnTo>
                    <a:lnTo>
                      <a:pt x="22165" y="234"/>
                    </a:lnTo>
                    <a:lnTo>
                      <a:pt x="22057" y="144"/>
                    </a:lnTo>
                    <a:lnTo>
                      <a:pt x="21913" y="54"/>
                    </a:lnTo>
                    <a:lnTo>
                      <a:pt x="21769" y="18"/>
                    </a:lnTo>
                    <a:lnTo>
                      <a:pt x="21625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1"/>
              <p:cNvSpPr/>
              <p:nvPr/>
            </p:nvSpPr>
            <p:spPr>
              <a:xfrm>
                <a:off x="657175" y="2476625"/>
                <a:ext cx="55997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0" extrusionOk="0">
                    <a:moveTo>
                      <a:pt x="773" y="0"/>
                    </a:moveTo>
                    <a:lnTo>
                      <a:pt x="611" y="18"/>
                    </a:lnTo>
                    <a:lnTo>
                      <a:pt x="467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1"/>
                    </a:lnTo>
                    <a:lnTo>
                      <a:pt x="0" y="665"/>
                    </a:lnTo>
                    <a:lnTo>
                      <a:pt x="0" y="845"/>
                    </a:lnTo>
                    <a:lnTo>
                      <a:pt x="0" y="1007"/>
                    </a:lnTo>
                    <a:lnTo>
                      <a:pt x="54" y="1169"/>
                    </a:lnTo>
                    <a:lnTo>
                      <a:pt x="126" y="1312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7" y="1618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2"/>
                    </a:lnTo>
                    <a:lnTo>
                      <a:pt x="22327" y="1169"/>
                    </a:lnTo>
                    <a:lnTo>
                      <a:pt x="22380" y="1007"/>
                    </a:lnTo>
                    <a:lnTo>
                      <a:pt x="22398" y="845"/>
                    </a:lnTo>
                    <a:lnTo>
                      <a:pt x="22380" y="665"/>
                    </a:lnTo>
                    <a:lnTo>
                      <a:pt x="22327" y="521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3" y="72"/>
                    </a:lnTo>
                    <a:lnTo>
                      <a:pt x="21769" y="18"/>
                    </a:lnTo>
                    <a:lnTo>
                      <a:pt x="21625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1"/>
              <p:cNvSpPr/>
              <p:nvPr/>
            </p:nvSpPr>
            <p:spPr>
              <a:xfrm>
                <a:off x="657175" y="257727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1"/>
                    </a:moveTo>
                    <a:lnTo>
                      <a:pt x="611" y="19"/>
                    </a:lnTo>
                    <a:lnTo>
                      <a:pt x="467" y="73"/>
                    </a:lnTo>
                    <a:lnTo>
                      <a:pt x="342" y="145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84"/>
                    </a:lnTo>
                    <a:lnTo>
                      <a:pt x="0" y="846"/>
                    </a:lnTo>
                    <a:lnTo>
                      <a:pt x="0" y="1025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7" y="1619"/>
                    </a:lnTo>
                    <a:lnTo>
                      <a:pt x="611" y="1673"/>
                    </a:lnTo>
                    <a:lnTo>
                      <a:pt x="773" y="1691"/>
                    </a:lnTo>
                    <a:lnTo>
                      <a:pt x="21625" y="1691"/>
                    </a:lnTo>
                    <a:lnTo>
                      <a:pt x="21769" y="1673"/>
                    </a:lnTo>
                    <a:lnTo>
                      <a:pt x="21913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0" y="1025"/>
                    </a:lnTo>
                    <a:lnTo>
                      <a:pt x="22398" y="846"/>
                    </a:lnTo>
                    <a:lnTo>
                      <a:pt x="22380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5"/>
                    </a:lnTo>
                    <a:lnTo>
                      <a:pt x="21913" y="73"/>
                    </a:lnTo>
                    <a:lnTo>
                      <a:pt x="21769" y="19"/>
                    </a:lnTo>
                    <a:lnTo>
                      <a:pt x="21625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1"/>
              <p:cNvSpPr/>
              <p:nvPr/>
            </p:nvSpPr>
            <p:spPr>
              <a:xfrm>
                <a:off x="657175" y="267795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0"/>
                    </a:moveTo>
                    <a:lnTo>
                      <a:pt x="611" y="18"/>
                    </a:lnTo>
                    <a:lnTo>
                      <a:pt x="467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84"/>
                    </a:lnTo>
                    <a:lnTo>
                      <a:pt x="0" y="845"/>
                    </a:lnTo>
                    <a:lnTo>
                      <a:pt x="0" y="1025"/>
                    </a:lnTo>
                    <a:lnTo>
                      <a:pt x="54" y="1187"/>
                    </a:lnTo>
                    <a:lnTo>
                      <a:pt x="126" y="1331"/>
                    </a:lnTo>
                    <a:lnTo>
                      <a:pt x="216" y="1457"/>
                    </a:lnTo>
                    <a:lnTo>
                      <a:pt x="342" y="1546"/>
                    </a:lnTo>
                    <a:lnTo>
                      <a:pt x="467" y="1636"/>
                    </a:lnTo>
                    <a:lnTo>
                      <a:pt x="611" y="1690"/>
                    </a:lnTo>
                    <a:lnTo>
                      <a:pt x="21769" y="1690"/>
                    </a:lnTo>
                    <a:lnTo>
                      <a:pt x="21913" y="1636"/>
                    </a:lnTo>
                    <a:lnTo>
                      <a:pt x="22057" y="1546"/>
                    </a:lnTo>
                    <a:lnTo>
                      <a:pt x="22165" y="1457"/>
                    </a:lnTo>
                    <a:lnTo>
                      <a:pt x="22255" y="1331"/>
                    </a:lnTo>
                    <a:lnTo>
                      <a:pt x="22327" y="1187"/>
                    </a:lnTo>
                    <a:lnTo>
                      <a:pt x="22380" y="1025"/>
                    </a:lnTo>
                    <a:lnTo>
                      <a:pt x="22398" y="845"/>
                    </a:lnTo>
                    <a:lnTo>
                      <a:pt x="22380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3" y="72"/>
                    </a:lnTo>
                    <a:lnTo>
                      <a:pt x="21769" y="18"/>
                    </a:lnTo>
                    <a:lnTo>
                      <a:pt x="21625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1"/>
              <p:cNvSpPr/>
              <p:nvPr/>
            </p:nvSpPr>
            <p:spPr>
              <a:xfrm>
                <a:off x="657175" y="2779075"/>
                <a:ext cx="55997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0" extrusionOk="0">
                    <a:moveTo>
                      <a:pt x="773" y="0"/>
                    </a:moveTo>
                    <a:lnTo>
                      <a:pt x="611" y="18"/>
                    </a:lnTo>
                    <a:lnTo>
                      <a:pt x="467" y="54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60"/>
                    </a:lnTo>
                    <a:lnTo>
                      <a:pt x="54" y="503"/>
                    </a:lnTo>
                    <a:lnTo>
                      <a:pt x="0" y="665"/>
                    </a:lnTo>
                    <a:lnTo>
                      <a:pt x="0" y="845"/>
                    </a:lnTo>
                    <a:lnTo>
                      <a:pt x="0" y="1007"/>
                    </a:lnTo>
                    <a:lnTo>
                      <a:pt x="54" y="1169"/>
                    </a:lnTo>
                    <a:lnTo>
                      <a:pt x="126" y="1312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7" y="1618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2"/>
                    </a:lnTo>
                    <a:lnTo>
                      <a:pt x="22327" y="1169"/>
                    </a:lnTo>
                    <a:lnTo>
                      <a:pt x="22380" y="1007"/>
                    </a:lnTo>
                    <a:lnTo>
                      <a:pt x="22398" y="845"/>
                    </a:lnTo>
                    <a:lnTo>
                      <a:pt x="22380" y="665"/>
                    </a:lnTo>
                    <a:lnTo>
                      <a:pt x="22327" y="503"/>
                    </a:lnTo>
                    <a:lnTo>
                      <a:pt x="22255" y="360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3" y="54"/>
                    </a:lnTo>
                    <a:lnTo>
                      <a:pt x="21769" y="18"/>
                    </a:lnTo>
                    <a:lnTo>
                      <a:pt x="21625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1"/>
              <p:cNvSpPr/>
              <p:nvPr/>
            </p:nvSpPr>
            <p:spPr>
              <a:xfrm>
                <a:off x="657175" y="287972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1"/>
                    </a:moveTo>
                    <a:lnTo>
                      <a:pt x="611" y="19"/>
                    </a:lnTo>
                    <a:lnTo>
                      <a:pt x="467" y="73"/>
                    </a:lnTo>
                    <a:lnTo>
                      <a:pt x="342" y="145"/>
                    </a:lnTo>
                    <a:lnTo>
                      <a:pt x="216" y="253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84"/>
                    </a:lnTo>
                    <a:lnTo>
                      <a:pt x="0" y="846"/>
                    </a:lnTo>
                    <a:lnTo>
                      <a:pt x="0" y="1008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7" y="1619"/>
                    </a:lnTo>
                    <a:lnTo>
                      <a:pt x="611" y="1673"/>
                    </a:lnTo>
                    <a:lnTo>
                      <a:pt x="773" y="1691"/>
                    </a:lnTo>
                    <a:lnTo>
                      <a:pt x="21625" y="1691"/>
                    </a:lnTo>
                    <a:lnTo>
                      <a:pt x="21769" y="1673"/>
                    </a:lnTo>
                    <a:lnTo>
                      <a:pt x="21913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0" y="1008"/>
                    </a:lnTo>
                    <a:lnTo>
                      <a:pt x="22398" y="846"/>
                    </a:lnTo>
                    <a:lnTo>
                      <a:pt x="22380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3"/>
                    </a:lnTo>
                    <a:lnTo>
                      <a:pt x="22057" y="145"/>
                    </a:lnTo>
                    <a:lnTo>
                      <a:pt x="21913" y="73"/>
                    </a:lnTo>
                    <a:lnTo>
                      <a:pt x="21769" y="19"/>
                    </a:lnTo>
                    <a:lnTo>
                      <a:pt x="21625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1"/>
              <p:cNvSpPr/>
              <p:nvPr/>
            </p:nvSpPr>
            <p:spPr>
              <a:xfrm>
                <a:off x="657175" y="298040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1"/>
                    </a:moveTo>
                    <a:lnTo>
                      <a:pt x="611" y="19"/>
                    </a:lnTo>
                    <a:lnTo>
                      <a:pt x="467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84"/>
                    </a:lnTo>
                    <a:lnTo>
                      <a:pt x="0" y="845"/>
                    </a:lnTo>
                    <a:lnTo>
                      <a:pt x="0" y="1025"/>
                    </a:lnTo>
                    <a:lnTo>
                      <a:pt x="54" y="1187"/>
                    </a:lnTo>
                    <a:lnTo>
                      <a:pt x="126" y="1331"/>
                    </a:lnTo>
                    <a:lnTo>
                      <a:pt x="216" y="1439"/>
                    </a:lnTo>
                    <a:lnTo>
                      <a:pt x="342" y="1546"/>
                    </a:lnTo>
                    <a:lnTo>
                      <a:pt x="467" y="1636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36"/>
                    </a:lnTo>
                    <a:lnTo>
                      <a:pt x="22057" y="1546"/>
                    </a:lnTo>
                    <a:lnTo>
                      <a:pt x="22165" y="1439"/>
                    </a:lnTo>
                    <a:lnTo>
                      <a:pt x="22255" y="1331"/>
                    </a:lnTo>
                    <a:lnTo>
                      <a:pt x="22327" y="1187"/>
                    </a:lnTo>
                    <a:lnTo>
                      <a:pt x="22380" y="1025"/>
                    </a:lnTo>
                    <a:lnTo>
                      <a:pt x="22398" y="845"/>
                    </a:lnTo>
                    <a:lnTo>
                      <a:pt x="22380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3" y="72"/>
                    </a:lnTo>
                    <a:lnTo>
                      <a:pt x="21769" y="19"/>
                    </a:lnTo>
                    <a:lnTo>
                      <a:pt x="21625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1"/>
              <p:cNvSpPr/>
              <p:nvPr/>
            </p:nvSpPr>
            <p:spPr>
              <a:xfrm>
                <a:off x="657175" y="3081525"/>
                <a:ext cx="55997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0" extrusionOk="0">
                    <a:moveTo>
                      <a:pt x="611" y="0"/>
                    </a:moveTo>
                    <a:lnTo>
                      <a:pt x="467" y="54"/>
                    </a:lnTo>
                    <a:lnTo>
                      <a:pt x="342" y="144"/>
                    </a:lnTo>
                    <a:lnTo>
                      <a:pt x="216" y="234"/>
                    </a:lnTo>
                    <a:lnTo>
                      <a:pt x="126" y="360"/>
                    </a:lnTo>
                    <a:lnTo>
                      <a:pt x="54" y="504"/>
                    </a:lnTo>
                    <a:lnTo>
                      <a:pt x="0" y="665"/>
                    </a:lnTo>
                    <a:lnTo>
                      <a:pt x="0" y="845"/>
                    </a:lnTo>
                    <a:lnTo>
                      <a:pt x="0" y="1007"/>
                    </a:lnTo>
                    <a:lnTo>
                      <a:pt x="54" y="1169"/>
                    </a:lnTo>
                    <a:lnTo>
                      <a:pt x="126" y="1312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7" y="1618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2"/>
                    </a:lnTo>
                    <a:lnTo>
                      <a:pt x="22327" y="1169"/>
                    </a:lnTo>
                    <a:lnTo>
                      <a:pt x="22380" y="1007"/>
                    </a:lnTo>
                    <a:lnTo>
                      <a:pt x="22398" y="845"/>
                    </a:lnTo>
                    <a:lnTo>
                      <a:pt x="22380" y="665"/>
                    </a:lnTo>
                    <a:lnTo>
                      <a:pt x="22327" y="504"/>
                    </a:lnTo>
                    <a:lnTo>
                      <a:pt x="22255" y="360"/>
                    </a:lnTo>
                    <a:lnTo>
                      <a:pt x="22165" y="234"/>
                    </a:lnTo>
                    <a:lnTo>
                      <a:pt x="22057" y="144"/>
                    </a:lnTo>
                    <a:lnTo>
                      <a:pt x="21913" y="54"/>
                    </a:lnTo>
                    <a:lnTo>
                      <a:pt x="21769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1"/>
              <p:cNvSpPr/>
              <p:nvPr/>
            </p:nvSpPr>
            <p:spPr>
              <a:xfrm>
                <a:off x="657175" y="318217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1"/>
                    </a:moveTo>
                    <a:lnTo>
                      <a:pt x="611" y="19"/>
                    </a:lnTo>
                    <a:lnTo>
                      <a:pt x="467" y="73"/>
                    </a:lnTo>
                    <a:lnTo>
                      <a:pt x="342" y="145"/>
                    </a:lnTo>
                    <a:lnTo>
                      <a:pt x="216" y="253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66"/>
                    </a:lnTo>
                    <a:lnTo>
                      <a:pt x="0" y="846"/>
                    </a:lnTo>
                    <a:lnTo>
                      <a:pt x="0" y="1008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7" y="1619"/>
                    </a:lnTo>
                    <a:lnTo>
                      <a:pt x="611" y="1673"/>
                    </a:lnTo>
                    <a:lnTo>
                      <a:pt x="773" y="1691"/>
                    </a:lnTo>
                    <a:lnTo>
                      <a:pt x="21625" y="1691"/>
                    </a:lnTo>
                    <a:lnTo>
                      <a:pt x="21769" y="1673"/>
                    </a:lnTo>
                    <a:lnTo>
                      <a:pt x="21913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0" y="1008"/>
                    </a:lnTo>
                    <a:lnTo>
                      <a:pt x="22398" y="846"/>
                    </a:lnTo>
                    <a:lnTo>
                      <a:pt x="22380" y="666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3"/>
                    </a:lnTo>
                    <a:lnTo>
                      <a:pt x="22057" y="145"/>
                    </a:lnTo>
                    <a:lnTo>
                      <a:pt x="21913" y="73"/>
                    </a:lnTo>
                    <a:lnTo>
                      <a:pt x="21769" y="19"/>
                    </a:lnTo>
                    <a:lnTo>
                      <a:pt x="21625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1"/>
              <p:cNvSpPr/>
              <p:nvPr/>
            </p:nvSpPr>
            <p:spPr>
              <a:xfrm>
                <a:off x="657175" y="328285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3" y="1"/>
                    </a:moveTo>
                    <a:lnTo>
                      <a:pt x="611" y="19"/>
                    </a:lnTo>
                    <a:lnTo>
                      <a:pt x="467" y="73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0" y="684"/>
                    </a:lnTo>
                    <a:lnTo>
                      <a:pt x="0" y="845"/>
                    </a:lnTo>
                    <a:lnTo>
                      <a:pt x="0" y="1025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7" y="1618"/>
                    </a:lnTo>
                    <a:lnTo>
                      <a:pt x="611" y="1672"/>
                    </a:lnTo>
                    <a:lnTo>
                      <a:pt x="773" y="1690"/>
                    </a:lnTo>
                    <a:lnTo>
                      <a:pt x="21625" y="1690"/>
                    </a:lnTo>
                    <a:lnTo>
                      <a:pt x="21769" y="1672"/>
                    </a:lnTo>
                    <a:lnTo>
                      <a:pt x="21913" y="1618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0" y="1025"/>
                    </a:lnTo>
                    <a:lnTo>
                      <a:pt x="22398" y="845"/>
                    </a:lnTo>
                    <a:lnTo>
                      <a:pt x="22380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3" y="73"/>
                    </a:lnTo>
                    <a:lnTo>
                      <a:pt x="21769" y="19"/>
                    </a:lnTo>
                    <a:lnTo>
                      <a:pt x="21625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1"/>
              <p:cNvSpPr/>
              <p:nvPr/>
            </p:nvSpPr>
            <p:spPr>
              <a:xfrm>
                <a:off x="335850" y="2207425"/>
                <a:ext cx="741075" cy="1143325"/>
              </a:xfrm>
              <a:custGeom>
                <a:avLst/>
                <a:gdLst/>
                <a:ahLst/>
                <a:cxnLst/>
                <a:rect l="l" t="t" r="r" b="b"/>
                <a:pathLst>
                  <a:path w="29643" h="45733" extrusionOk="0">
                    <a:moveTo>
                      <a:pt x="2103" y="0"/>
                    </a:moveTo>
                    <a:lnTo>
                      <a:pt x="1870" y="36"/>
                    </a:lnTo>
                    <a:lnTo>
                      <a:pt x="1636" y="108"/>
                    </a:lnTo>
                    <a:lnTo>
                      <a:pt x="1420" y="180"/>
                    </a:lnTo>
                    <a:lnTo>
                      <a:pt x="1222" y="288"/>
                    </a:lnTo>
                    <a:lnTo>
                      <a:pt x="1025" y="396"/>
                    </a:lnTo>
                    <a:lnTo>
                      <a:pt x="845" y="540"/>
                    </a:lnTo>
                    <a:lnTo>
                      <a:pt x="683" y="683"/>
                    </a:lnTo>
                    <a:lnTo>
                      <a:pt x="539" y="845"/>
                    </a:lnTo>
                    <a:lnTo>
                      <a:pt x="395" y="1025"/>
                    </a:lnTo>
                    <a:lnTo>
                      <a:pt x="288" y="1223"/>
                    </a:lnTo>
                    <a:lnTo>
                      <a:pt x="180" y="1420"/>
                    </a:lnTo>
                    <a:lnTo>
                      <a:pt x="108" y="1636"/>
                    </a:lnTo>
                    <a:lnTo>
                      <a:pt x="36" y="1870"/>
                    </a:lnTo>
                    <a:lnTo>
                      <a:pt x="0" y="2103"/>
                    </a:lnTo>
                    <a:lnTo>
                      <a:pt x="0" y="2337"/>
                    </a:lnTo>
                    <a:lnTo>
                      <a:pt x="0" y="43377"/>
                    </a:lnTo>
                    <a:lnTo>
                      <a:pt x="0" y="43629"/>
                    </a:lnTo>
                    <a:lnTo>
                      <a:pt x="36" y="43862"/>
                    </a:lnTo>
                    <a:lnTo>
                      <a:pt x="108" y="44078"/>
                    </a:lnTo>
                    <a:lnTo>
                      <a:pt x="180" y="44294"/>
                    </a:lnTo>
                    <a:lnTo>
                      <a:pt x="288" y="44492"/>
                    </a:lnTo>
                    <a:lnTo>
                      <a:pt x="395" y="44689"/>
                    </a:lnTo>
                    <a:lnTo>
                      <a:pt x="539" y="44869"/>
                    </a:lnTo>
                    <a:lnTo>
                      <a:pt x="683" y="45031"/>
                    </a:lnTo>
                    <a:lnTo>
                      <a:pt x="845" y="45193"/>
                    </a:lnTo>
                    <a:lnTo>
                      <a:pt x="1025" y="45319"/>
                    </a:lnTo>
                    <a:lnTo>
                      <a:pt x="1222" y="45444"/>
                    </a:lnTo>
                    <a:lnTo>
                      <a:pt x="1420" y="45534"/>
                    </a:lnTo>
                    <a:lnTo>
                      <a:pt x="1636" y="45624"/>
                    </a:lnTo>
                    <a:lnTo>
                      <a:pt x="1870" y="45678"/>
                    </a:lnTo>
                    <a:lnTo>
                      <a:pt x="2103" y="45714"/>
                    </a:lnTo>
                    <a:lnTo>
                      <a:pt x="2337" y="45732"/>
                    </a:lnTo>
                    <a:lnTo>
                      <a:pt x="27306" y="45732"/>
                    </a:lnTo>
                    <a:lnTo>
                      <a:pt x="27540" y="45714"/>
                    </a:lnTo>
                    <a:lnTo>
                      <a:pt x="27773" y="45678"/>
                    </a:lnTo>
                    <a:lnTo>
                      <a:pt x="28007" y="45624"/>
                    </a:lnTo>
                    <a:lnTo>
                      <a:pt x="28223" y="45534"/>
                    </a:lnTo>
                    <a:lnTo>
                      <a:pt x="28420" y="45444"/>
                    </a:lnTo>
                    <a:lnTo>
                      <a:pt x="28618" y="45319"/>
                    </a:lnTo>
                    <a:lnTo>
                      <a:pt x="28798" y="45193"/>
                    </a:lnTo>
                    <a:lnTo>
                      <a:pt x="28960" y="45031"/>
                    </a:lnTo>
                    <a:lnTo>
                      <a:pt x="29122" y="44869"/>
                    </a:lnTo>
                    <a:lnTo>
                      <a:pt x="29247" y="44689"/>
                    </a:lnTo>
                    <a:lnTo>
                      <a:pt x="29373" y="44492"/>
                    </a:lnTo>
                    <a:lnTo>
                      <a:pt x="29463" y="44294"/>
                    </a:lnTo>
                    <a:lnTo>
                      <a:pt x="29535" y="44078"/>
                    </a:lnTo>
                    <a:lnTo>
                      <a:pt x="29607" y="43862"/>
                    </a:lnTo>
                    <a:lnTo>
                      <a:pt x="29643" y="43629"/>
                    </a:lnTo>
                    <a:lnTo>
                      <a:pt x="29643" y="43377"/>
                    </a:lnTo>
                    <a:lnTo>
                      <a:pt x="29643" y="2337"/>
                    </a:lnTo>
                    <a:lnTo>
                      <a:pt x="29643" y="2103"/>
                    </a:lnTo>
                    <a:lnTo>
                      <a:pt x="29607" y="1870"/>
                    </a:lnTo>
                    <a:lnTo>
                      <a:pt x="29535" y="1636"/>
                    </a:lnTo>
                    <a:lnTo>
                      <a:pt x="29463" y="1420"/>
                    </a:lnTo>
                    <a:lnTo>
                      <a:pt x="29373" y="1223"/>
                    </a:lnTo>
                    <a:lnTo>
                      <a:pt x="29247" y="1025"/>
                    </a:lnTo>
                    <a:lnTo>
                      <a:pt x="29122" y="845"/>
                    </a:lnTo>
                    <a:lnTo>
                      <a:pt x="28960" y="683"/>
                    </a:lnTo>
                    <a:lnTo>
                      <a:pt x="28798" y="540"/>
                    </a:lnTo>
                    <a:lnTo>
                      <a:pt x="28618" y="396"/>
                    </a:lnTo>
                    <a:lnTo>
                      <a:pt x="28420" y="288"/>
                    </a:lnTo>
                    <a:lnTo>
                      <a:pt x="28223" y="180"/>
                    </a:lnTo>
                    <a:lnTo>
                      <a:pt x="28007" y="108"/>
                    </a:lnTo>
                    <a:lnTo>
                      <a:pt x="27773" y="36"/>
                    </a:lnTo>
                    <a:lnTo>
                      <a:pt x="2754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1"/>
              <p:cNvSpPr/>
              <p:nvPr/>
            </p:nvSpPr>
            <p:spPr>
              <a:xfrm>
                <a:off x="439200" y="2304950"/>
                <a:ext cx="55997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0" extrusionOk="0">
                    <a:moveTo>
                      <a:pt x="774" y="0"/>
                    </a:moveTo>
                    <a:lnTo>
                      <a:pt x="612" y="18"/>
                    </a:lnTo>
                    <a:lnTo>
                      <a:pt x="468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1"/>
                    </a:lnTo>
                    <a:lnTo>
                      <a:pt x="1" y="665"/>
                    </a:lnTo>
                    <a:lnTo>
                      <a:pt x="1" y="845"/>
                    </a:lnTo>
                    <a:lnTo>
                      <a:pt x="1" y="1007"/>
                    </a:lnTo>
                    <a:lnTo>
                      <a:pt x="54" y="1169"/>
                    </a:lnTo>
                    <a:lnTo>
                      <a:pt x="126" y="1312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8" y="1618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2"/>
                    </a:lnTo>
                    <a:lnTo>
                      <a:pt x="22327" y="1169"/>
                    </a:lnTo>
                    <a:lnTo>
                      <a:pt x="22381" y="1007"/>
                    </a:lnTo>
                    <a:lnTo>
                      <a:pt x="22399" y="845"/>
                    </a:lnTo>
                    <a:lnTo>
                      <a:pt x="22381" y="665"/>
                    </a:lnTo>
                    <a:lnTo>
                      <a:pt x="22327" y="521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4" y="72"/>
                    </a:lnTo>
                    <a:lnTo>
                      <a:pt x="21770" y="18"/>
                    </a:lnTo>
                    <a:lnTo>
                      <a:pt x="21626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1"/>
              <p:cNvSpPr/>
              <p:nvPr/>
            </p:nvSpPr>
            <p:spPr>
              <a:xfrm>
                <a:off x="439200" y="240560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9"/>
                    </a:lnTo>
                    <a:lnTo>
                      <a:pt x="468" y="73"/>
                    </a:lnTo>
                    <a:lnTo>
                      <a:pt x="342" y="145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4"/>
                    </a:lnTo>
                    <a:lnTo>
                      <a:pt x="1" y="846"/>
                    </a:lnTo>
                    <a:lnTo>
                      <a:pt x="1" y="1025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8" y="1619"/>
                    </a:lnTo>
                    <a:lnTo>
                      <a:pt x="612" y="1673"/>
                    </a:lnTo>
                    <a:lnTo>
                      <a:pt x="774" y="1691"/>
                    </a:lnTo>
                    <a:lnTo>
                      <a:pt x="21626" y="1691"/>
                    </a:lnTo>
                    <a:lnTo>
                      <a:pt x="21770" y="1673"/>
                    </a:lnTo>
                    <a:lnTo>
                      <a:pt x="21914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1" y="1025"/>
                    </a:lnTo>
                    <a:lnTo>
                      <a:pt x="22399" y="846"/>
                    </a:lnTo>
                    <a:lnTo>
                      <a:pt x="22381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5"/>
                    </a:lnTo>
                    <a:lnTo>
                      <a:pt x="21914" y="73"/>
                    </a:lnTo>
                    <a:lnTo>
                      <a:pt x="21770" y="19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1"/>
              <p:cNvSpPr/>
              <p:nvPr/>
            </p:nvSpPr>
            <p:spPr>
              <a:xfrm>
                <a:off x="439200" y="250627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8"/>
                    </a:lnTo>
                    <a:lnTo>
                      <a:pt x="468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4"/>
                    </a:lnTo>
                    <a:lnTo>
                      <a:pt x="1" y="845"/>
                    </a:lnTo>
                    <a:lnTo>
                      <a:pt x="1" y="1025"/>
                    </a:lnTo>
                    <a:lnTo>
                      <a:pt x="54" y="1187"/>
                    </a:lnTo>
                    <a:lnTo>
                      <a:pt x="126" y="1331"/>
                    </a:lnTo>
                    <a:lnTo>
                      <a:pt x="216" y="1457"/>
                    </a:lnTo>
                    <a:lnTo>
                      <a:pt x="342" y="1546"/>
                    </a:lnTo>
                    <a:lnTo>
                      <a:pt x="468" y="1636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36"/>
                    </a:lnTo>
                    <a:lnTo>
                      <a:pt x="22057" y="1546"/>
                    </a:lnTo>
                    <a:lnTo>
                      <a:pt x="22165" y="1457"/>
                    </a:lnTo>
                    <a:lnTo>
                      <a:pt x="22255" y="1331"/>
                    </a:lnTo>
                    <a:lnTo>
                      <a:pt x="22327" y="1187"/>
                    </a:lnTo>
                    <a:lnTo>
                      <a:pt x="22381" y="1025"/>
                    </a:lnTo>
                    <a:lnTo>
                      <a:pt x="22399" y="845"/>
                    </a:lnTo>
                    <a:lnTo>
                      <a:pt x="22381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4" y="72"/>
                    </a:lnTo>
                    <a:lnTo>
                      <a:pt x="21770" y="18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1"/>
              <p:cNvSpPr/>
              <p:nvPr/>
            </p:nvSpPr>
            <p:spPr>
              <a:xfrm>
                <a:off x="439200" y="2607400"/>
                <a:ext cx="55997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0" extrusionOk="0">
                    <a:moveTo>
                      <a:pt x="774" y="0"/>
                    </a:moveTo>
                    <a:lnTo>
                      <a:pt x="612" y="18"/>
                    </a:lnTo>
                    <a:lnTo>
                      <a:pt x="468" y="54"/>
                    </a:lnTo>
                    <a:lnTo>
                      <a:pt x="342" y="144"/>
                    </a:lnTo>
                    <a:lnTo>
                      <a:pt x="216" y="234"/>
                    </a:lnTo>
                    <a:lnTo>
                      <a:pt x="126" y="360"/>
                    </a:lnTo>
                    <a:lnTo>
                      <a:pt x="54" y="504"/>
                    </a:lnTo>
                    <a:lnTo>
                      <a:pt x="1" y="665"/>
                    </a:lnTo>
                    <a:lnTo>
                      <a:pt x="1" y="845"/>
                    </a:lnTo>
                    <a:lnTo>
                      <a:pt x="1" y="1007"/>
                    </a:lnTo>
                    <a:lnTo>
                      <a:pt x="54" y="1169"/>
                    </a:lnTo>
                    <a:lnTo>
                      <a:pt x="126" y="1312"/>
                    </a:lnTo>
                    <a:lnTo>
                      <a:pt x="216" y="1438"/>
                    </a:lnTo>
                    <a:lnTo>
                      <a:pt x="342" y="1546"/>
                    </a:lnTo>
                    <a:lnTo>
                      <a:pt x="468" y="1618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18"/>
                    </a:lnTo>
                    <a:lnTo>
                      <a:pt x="22057" y="1546"/>
                    </a:lnTo>
                    <a:lnTo>
                      <a:pt x="22165" y="1438"/>
                    </a:lnTo>
                    <a:lnTo>
                      <a:pt x="22255" y="1312"/>
                    </a:lnTo>
                    <a:lnTo>
                      <a:pt x="22327" y="1169"/>
                    </a:lnTo>
                    <a:lnTo>
                      <a:pt x="22381" y="1007"/>
                    </a:lnTo>
                    <a:lnTo>
                      <a:pt x="22399" y="845"/>
                    </a:lnTo>
                    <a:lnTo>
                      <a:pt x="22381" y="665"/>
                    </a:lnTo>
                    <a:lnTo>
                      <a:pt x="22327" y="504"/>
                    </a:lnTo>
                    <a:lnTo>
                      <a:pt x="22255" y="360"/>
                    </a:lnTo>
                    <a:lnTo>
                      <a:pt x="22165" y="234"/>
                    </a:lnTo>
                    <a:lnTo>
                      <a:pt x="22057" y="144"/>
                    </a:lnTo>
                    <a:lnTo>
                      <a:pt x="21914" y="54"/>
                    </a:lnTo>
                    <a:lnTo>
                      <a:pt x="21770" y="18"/>
                    </a:lnTo>
                    <a:lnTo>
                      <a:pt x="21626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1"/>
              <p:cNvSpPr/>
              <p:nvPr/>
            </p:nvSpPr>
            <p:spPr>
              <a:xfrm>
                <a:off x="439200" y="270805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9"/>
                    </a:lnTo>
                    <a:lnTo>
                      <a:pt x="468" y="73"/>
                    </a:lnTo>
                    <a:lnTo>
                      <a:pt x="342" y="145"/>
                    </a:lnTo>
                    <a:lnTo>
                      <a:pt x="216" y="253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66"/>
                    </a:lnTo>
                    <a:lnTo>
                      <a:pt x="1" y="846"/>
                    </a:lnTo>
                    <a:lnTo>
                      <a:pt x="1" y="1008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8" y="1619"/>
                    </a:lnTo>
                    <a:lnTo>
                      <a:pt x="612" y="1673"/>
                    </a:lnTo>
                    <a:lnTo>
                      <a:pt x="774" y="1691"/>
                    </a:lnTo>
                    <a:lnTo>
                      <a:pt x="21626" y="1691"/>
                    </a:lnTo>
                    <a:lnTo>
                      <a:pt x="21770" y="1673"/>
                    </a:lnTo>
                    <a:lnTo>
                      <a:pt x="21914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1" y="1008"/>
                    </a:lnTo>
                    <a:lnTo>
                      <a:pt x="22399" y="846"/>
                    </a:lnTo>
                    <a:lnTo>
                      <a:pt x="22381" y="666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3"/>
                    </a:lnTo>
                    <a:lnTo>
                      <a:pt x="22057" y="145"/>
                    </a:lnTo>
                    <a:lnTo>
                      <a:pt x="21914" y="73"/>
                    </a:lnTo>
                    <a:lnTo>
                      <a:pt x="21770" y="19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1"/>
              <p:cNvSpPr/>
              <p:nvPr/>
            </p:nvSpPr>
            <p:spPr>
              <a:xfrm>
                <a:off x="439200" y="280872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9"/>
                    </a:lnTo>
                    <a:lnTo>
                      <a:pt x="468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4"/>
                    </a:lnTo>
                    <a:lnTo>
                      <a:pt x="1" y="845"/>
                    </a:lnTo>
                    <a:lnTo>
                      <a:pt x="1" y="1025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8" y="1636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36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1" y="1025"/>
                    </a:lnTo>
                    <a:lnTo>
                      <a:pt x="22399" y="845"/>
                    </a:lnTo>
                    <a:lnTo>
                      <a:pt x="22381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4" y="72"/>
                    </a:lnTo>
                    <a:lnTo>
                      <a:pt x="21770" y="19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1"/>
              <p:cNvSpPr/>
              <p:nvPr/>
            </p:nvSpPr>
            <p:spPr>
              <a:xfrm>
                <a:off x="439200" y="290940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0"/>
                    </a:moveTo>
                    <a:lnTo>
                      <a:pt x="612" y="18"/>
                    </a:lnTo>
                    <a:lnTo>
                      <a:pt x="468" y="72"/>
                    </a:lnTo>
                    <a:lnTo>
                      <a:pt x="342" y="162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3"/>
                    </a:lnTo>
                    <a:lnTo>
                      <a:pt x="1" y="845"/>
                    </a:lnTo>
                    <a:lnTo>
                      <a:pt x="1" y="1025"/>
                    </a:lnTo>
                    <a:lnTo>
                      <a:pt x="54" y="1187"/>
                    </a:lnTo>
                    <a:lnTo>
                      <a:pt x="126" y="1331"/>
                    </a:lnTo>
                    <a:lnTo>
                      <a:pt x="216" y="1456"/>
                    </a:lnTo>
                    <a:lnTo>
                      <a:pt x="342" y="1546"/>
                    </a:lnTo>
                    <a:lnTo>
                      <a:pt x="468" y="1636"/>
                    </a:lnTo>
                    <a:lnTo>
                      <a:pt x="612" y="1690"/>
                    </a:lnTo>
                    <a:lnTo>
                      <a:pt x="21770" y="1690"/>
                    </a:lnTo>
                    <a:lnTo>
                      <a:pt x="21914" y="1636"/>
                    </a:lnTo>
                    <a:lnTo>
                      <a:pt x="22057" y="1546"/>
                    </a:lnTo>
                    <a:lnTo>
                      <a:pt x="22165" y="1456"/>
                    </a:lnTo>
                    <a:lnTo>
                      <a:pt x="22255" y="1331"/>
                    </a:lnTo>
                    <a:lnTo>
                      <a:pt x="22327" y="1187"/>
                    </a:lnTo>
                    <a:lnTo>
                      <a:pt x="22381" y="1025"/>
                    </a:lnTo>
                    <a:lnTo>
                      <a:pt x="22399" y="845"/>
                    </a:lnTo>
                    <a:lnTo>
                      <a:pt x="22381" y="683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62"/>
                    </a:lnTo>
                    <a:lnTo>
                      <a:pt x="21914" y="72"/>
                    </a:lnTo>
                    <a:lnTo>
                      <a:pt x="21770" y="18"/>
                    </a:lnTo>
                    <a:lnTo>
                      <a:pt x="21626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1"/>
              <p:cNvSpPr/>
              <p:nvPr/>
            </p:nvSpPr>
            <p:spPr>
              <a:xfrm>
                <a:off x="439200" y="301050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9"/>
                    </a:lnTo>
                    <a:lnTo>
                      <a:pt x="468" y="55"/>
                    </a:lnTo>
                    <a:lnTo>
                      <a:pt x="342" y="145"/>
                    </a:lnTo>
                    <a:lnTo>
                      <a:pt x="216" y="253"/>
                    </a:lnTo>
                    <a:lnTo>
                      <a:pt x="126" y="378"/>
                    </a:lnTo>
                    <a:lnTo>
                      <a:pt x="54" y="504"/>
                    </a:lnTo>
                    <a:lnTo>
                      <a:pt x="1" y="666"/>
                    </a:lnTo>
                    <a:lnTo>
                      <a:pt x="1" y="846"/>
                    </a:lnTo>
                    <a:lnTo>
                      <a:pt x="1" y="1008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8" y="1619"/>
                    </a:lnTo>
                    <a:lnTo>
                      <a:pt x="612" y="1673"/>
                    </a:lnTo>
                    <a:lnTo>
                      <a:pt x="774" y="1691"/>
                    </a:lnTo>
                    <a:lnTo>
                      <a:pt x="21626" y="1691"/>
                    </a:lnTo>
                    <a:lnTo>
                      <a:pt x="21770" y="1673"/>
                    </a:lnTo>
                    <a:lnTo>
                      <a:pt x="21914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1" y="1008"/>
                    </a:lnTo>
                    <a:lnTo>
                      <a:pt x="22399" y="846"/>
                    </a:lnTo>
                    <a:lnTo>
                      <a:pt x="22381" y="666"/>
                    </a:lnTo>
                    <a:lnTo>
                      <a:pt x="22327" y="504"/>
                    </a:lnTo>
                    <a:lnTo>
                      <a:pt x="22255" y="378"/>
                    </a:lnTo>
                    <a:lnTo>
                      <a:pt x="22165" y="253"/>
                    </a:lnTo>
                    <a:lnTo>
                      <a:pt x="22057" y="145"/>
                    </a:lnTo>
                    <a:lnTo>
                      <a:pt x="21914" y="55"/>
                    </a:lnTo>
                    <a:lnTo>
                      <a:pt x="21770" y="19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1"/>
              <p:cNvSpPr/>
              <p:nvPr/>
            </p:nvSpPr>
            <p:spPr>
              <a:xfrm>
                <a:off x="439200" y="3111175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1"/>
                    </a:moveTo>
                    <a:lnTo>
                      <a:pt x="612" y="19"/>
                    </a:lnTo>
                    <a:lnTo>
                      <a:pt x="468" y="73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4"/>
                    </a:lnTo>
                    <a:lnTo>
                      <a:pt x="1" y="846"/>
                    </a:lnTo>
                    <a:lnTo>
                      <a:pt x="1" y="1007"/>
                    </a:lnTo>
                    <a:lnTo>
                      <a:pt x="54" y="1169"/>
                    </a:lnTo>
                    <a:lnTo>
                      <a:pt x="126" y="1313"/>
                    </a:lnTo>
                    <a:lnTo>
                      <a:pt x="216" y="1439"/>
                    </a:lnTo>
                    <a:lnTo>
                      <a:pt x="342" y="1547"/>
                    </a:lnTo>
                    <a:lnTo>
                      <a:pt x="468" y="1619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19"/>
                    </a:lnTo>
                    <a:lnTo>
                      <a:pt x="22057" y="1547"/>
                    </a:lnTo>
                    <a:lnTo>
                      <a:pt x="22165" y="1439"/>
                    </a:lnTo>
                    <a:lnTo>
                      <a:pt x="22255" y="1313"/>
                    </a:lnTo>
                    <a:lnTo>
                      <a:pt x="22327" y="1169"/>
                    </a:lnTo>
                    <a:lnTo>
                      <a:pt x="22381" y="1007"/>
                    </a:lnTo>
                    <a:lnTo>
                      <a:pt x="22399" y="846"/>
                    </a:lnTo>
                    <a:lnTo>
                      <a:pt x="22381" y="684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4" y="73"/>
                    </a:lnTo>
                    <a:lnTo>
                      <a:pt x="21770" y="19"/>
                    </a:lnTo>
                    <a:lnTo>
                      <a:pt x="21626" y="1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1"/>
              <p:cNvSpPr/>
              <p:nvPr/>
            </p:nvSpPr>
            <p:spPr>
              <a:xfrm>
                <a:off x="439200" y="3211850"/>
                <a:ext cx="55997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22399" h="1691" extrusionOk="0">
                    <a:moveTo>
                      <a:pt x="774" y="0"/>
                    </a:moveTo>
                    <a:lnTo>
                      <a:pt x="612" y="18"/>
                    </a:lnTo>
                    <a:lnTo>
                      <a:pt x="468" y="72"/>
                    </a:lnTo>
                    <a:lnTo>
                      <a:pt x="342" y="144"/>
                    </a:lnTo>
                    <a:lnTo>
                      <a:pt x="216" y="252"/>
                    </a:lnTo>
                    <a:lnTo>
                      <a:pt x="126" y="378"/>
                    </a:lnTo>
                    <a:lnTo>
                      <a:pt x="54" y="522"/>
                    </a:lnTo>
                    <a:lnTo>
                      <a:pt x="1" y="683"/>
                    </a:lnTo>
                    <a:lnTo>
                      <a:pt x="1" y="845"/>
                    </a:lnTo>
                    <a:lnTo>
                      <a:pt x="1" y="1025"/>
                    </a:lnTo>
                    <a:lnTo>
                      <a:pt x="54" y="1187"/>
                    </a:lnTo>
                    <a:lnTo>
                      <a:pt x="126" y="1331"/>
                    </a:lnTo>
                    <a:lnTo>
                      <a:pt x="216" y="1456"/>
                    </a:lnTo>
                    <a:lnTo>
                      <a:pt x="342" y="1546"/>
                    </a:lnTo>
                    <a:lnTo>
                      <a:pt x="468" y="1636"/>
                    </a:lnTo>
                    <a:lnTo>
                      <a:pt x="612" y="1672"/>
                    </a:lnTo>
                    <a:lnTo>
                      <a:pt x="774" y="1690"/>
                    </a:lnTo>
                    <a:lnTo>
                      <a:pt x="21626" y="1690"/>
                    </a:lnTo>
                    <a:lnTo>
                      <a:pt x="21770" y="1672"/>
                    </a:lnTo>
                    <a:lnTo>
                      <a:pt x="21914" y="1636"/>
                    </a:lnTo>
                    <a:lnTo>
                      <a:pt x="22057" y="1546"/>
                    </a:lnTo>
                    <a:lnTo>
                      <a:pt x="22165" y="1456"/>
                    </a:lnTo>
                    <a:lnTo>
                      <a:pt x="22255" y="1331"/>
                    </a:lnTo>
                    <a:lnTo>
                      <a:pt x="22327" y="1187"/>
                    </a:lnTo>
                    <a:lnTo>
                      <a:pt x="22381" y="1025"/>
                    </a:lnTo>
                    <a:lnTo>
                      <a:pt x="22399" y="845"/>
                    </a:lnTo>
                    <a:lnTo>
                      <a:pt x="22381" y="683"/>
                    </a:lnTo>
                    <a:lnTo>
                      <a:pt x="22327" y="522"/>
                    </a:lnTo>
                    <a:lnTo>
                      <a:pt x="22255" y="378"/>
                    </a:lnTo>
                    <a:lnTo>
                      <a:pt x="22165" y="252"/>
                    </a:lnTo>
                    <a:lnTo>
                      <a:pt x="22057" y="144"/>
                    </a:lnTo>
                    <a:lnTo>
                      <a:pt x="21914" y="72"/>
                    </a:lnTo>
                    <a:lnTo>
                      <a:pt x="21770" y="18"/>
                    </a:lnTo>
                    <a:lnTo>
                      <a:pt x="21626" y="0"/>
                    </a:lnTo>
                    <a:close/>
                  </a:path>
                </a:pathLst>
              </a:custGeom>
              <a:solidFill>
                <a:srgbClr val="8282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1"/>
              <p:cNvSpPr/>
              <p:nvPr/>
            </p:nvSpPr>
            <p:spPr>
              <a:xfrm>
                <a:off x="490425" y="2169675"/>
                <a:ext cx="129450" cy="178425"/>
              </a:xfrm>
              <a:custGeom>
                <a:avLst/>
                <a:gdLst/>
                <a:ahLst/>
                <a:cxnLst/>
                <a:rect l="l" t="t" r="r" b="b"/>
                <a:pathLst>
                  <a:path w="5178" h="7137" extrusionOk="0">
                    <a:moveTo>
                      <a:pt x="1" y="0"/>
                    </a:moveTo>
                    <a:lnTo>
                      <a:pt x="1" y="7137"/>
                    </a:lnTo>
                    <a:lnTo>
                      <a:pt x="5178" y="7137"/>
                    </a:lnTo>
                    <a:lnTo>
                      <a:pt x="5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1"/>
              <p:cNvSpPr/>
              <p:nvPr/>
            </p:nvSpPr>
            <p:spPr>
              <a:xfrm>
                <a:off x="414925" y="1962950"/>
                <a:ext cx="2845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5573" extrusionOk="0">
                    <a:moveTo>
                      <a:pt x="5394" y="0"/>
                    </a:moveTo>
                    <a:lnTo>
                      <a:pt x="5124" y="18"/>
                    </a:lnTo>
                    <a:lnTo>
                      <a:pt x="4836" y="54"/>
                    </a:lnTo>
                    <a:lnTo>
                      <a:pt x="4567" y="108"/>
                    </a:lnTo>
                    <a:lnTo>
                      <a:pt x="4279" y="180"/>
                    </a:lnTo>
                    <a:lnTo>
                      <a:pt x="4028" y="252"/>
                    </a:lnTo>
                    <a:lnTo>
                      <a:pt x="3758" y="342"/>
                    </a:lnTo>
                    <a:lnTo>
                      <a:pt x="3506" y="432"/>
                    </a:lnTo>
                    <a:lnTo>
                      <a:pt x="3255" y="539"/>
                    </a:lnTo>
                    <a:lnTo>
                      <a:pt x="3003" y="665"/>
                    </a:lnTo>
                    <a:lnTo>
                      <a:pt x="2769" y="809"/>
                    </a:lnTo>
                    <a:lnTo>
                      <a:pt x="2553" y="953"/>
                    </a:lnTo>
                    <a:lnTo>
                      <a:pt x="2320" y="1097"/>
                    </a:lnTo>
                    <a:lnTo>
                      <a:pt x="2104" y="1276"/>
                    </a:lnTo>
                    <a:lnTo>
                      <a:pt x="1906" y="1438"/>
                    </a:lnTo>
                    <a:lnTo>
                      <a:pt x="1709" y="1618"/>
                    </a:lnTo>
                    <a:lnTo>
                      <a:pt x="1529" y="1816"/>
                    </a:lnTo>
                    <a:lnTo>
                      <a:pt x="1349" y="2013"/>
                    </a:lnTo>
                    <a:lnTo>
                      <a:pt x="1169" y="2229"/>
                    </a:lnTo>
                    <a:lnTo>
                      <a:pt x="1007" y="2445"/>
                    </a:lnTo>
                    <a:lnTo>
                      <a:pt x="864" y="2679"/>
                    </a:lnTo>
                    <a:lnTo>
                      <a:pt x="720" y="2912"/>
                    </a:lnTo>
                    <a:lnTo>
                      <a:pt x="594" y="3146"/>
                    </a:lnTo>
                    <a:lnTo>
                      <a:pt x="486" y="3398"/>
                    </a:lnTo>
                    <a:lnTo>
                      <a:pt x="378" y="3649"/>
                    </a:lnTo>
                    <a:lnTo>
                      <a:pt x="288" y="3901"/>
                    </a:lnTo>
                    <a:lnTo>
                      <a:pt x="217" y="4171"/>
                    </a:lnTo>
                    <a:lnTo>
                      <a:pt x="145" y="4440"/>
                    </a:lnTo>
                    <a:lnTo>
                      <a:pt x="91" y="4710"/>
                    </a:lnTo>
                    <a:lnTo>
                      <a:pt x="55" y="4998"/>
                    </a:lnTo>
                    <a:lnTo>
                      <a:pt x="19" y="5285"/>
                    </a:lnTo>
                    <a:lnTo>
                      <a:pt x="1" y="5573"/>
                    </a:lnTo>
                    <a:lnTo>
                      <a:pt x="2104" y="5573"/>
                    </a:lnTo>
                    <a:lnTo>
                      <a:pt x="2122" y="5213"/>
                    </a:lnTo>
                    <a:lnTo>
                      <a:pt x="2194" y="4872"/>
                    </a:lnTo>
                    <a:lnTo>
                      <a:pt x="2284" y="4530"/>
                    </a:lnTo>
                    <a:lnTo>
                      <a:pt x="2410" y="4207"/>
                    </a:lnTo>
                    <a:lnTo>
                      <a:pt x="2571" y="3901"/>
                    </a:lnTo>
                    <a:lnTo>
                      <a:pt x="2751" y="3613"/>
                    </a:lnTo>
                    <a:lnTo>
                      <a:pt x="2949" y="3344"/>
                    </a:lnTo>
                    <a:lnTo>
                      <a:pt x="3183" y="3110"/>
                    </a:lnTo>
                    <a:lnTo>
                      <a:pt x="3434" y="2876"/>
                    </a:lnTo>
                    <a:lnTo>
                      <a:pt x="3722" y="2679"/>
                    </a:lnTo>
                    <a:lnTo>
                      <a:pt x="4010" y="2499"/>
                    </a:lnTo>
                    <a:lnTo>
                      <a:pt x="4315" y="2355"/>
                    </a:lnTo>
                    <a:lnTo>
                      <a:pt x="4639" y="2247"/>
                    </a:lnTo>
                    <a:lnTo>
                      <a:pt x="4980" y="2157"/>
                    </a:lnTo>
                    <a:lnTo>
                      <a:pt x="5322" y="2103"/>
                    </a:lnTo>
                    <a:lnTo>
                      <a:pt x="5681" y="2085"/>
                    </a:lnTo>
                    <a:lnTo>
                      <a:pt x="6041" y="2103"/>
                    </a:lnTo>
                    <a:lnTo>
                      <a:pt x="6400" y="2157"/>
                    </a:lnTo>
                    <a:lnTo>
                      <a:pt x="6742" y="2247"/>
                    </a:lnTo>
                    <a:lnTo>
                      <a:pt x="7065" y="2355"/>
                    </a:lnTo>
                    <a:lnTo>
                      <a:pt x="7371" y="2499"/>
                    </a:lnTo>
                    <a:lnTo>
                      <a:pt x="7659" y="2679"/>
                    </a:lnTo>
                    <a:lnTo>
                      <a:pt x="7928" y="2876"/>
                    </a:lnTo>
                    <a:lnTo>
                      <a:pt x="8198" y="3110"/>
                    </a:lnTo>
                    <a:lnTo>
                      <a:pt x="8414" y="3344"/>
                    </a:lnTo>
                    <a:lnTo>
                      <a:pt x="8629" y="3613"/>
                    </a:lnTo>
                    <a:lnTo>
                      <a:pt x="8809" y="3901"/>
                    </a:lnTo>
                    <a:lnTo>
                      <a:pt x="8971" y="4207"/>
                    </a:lnTo>
                    <a:lnTo>
                      <a:pt x="9097" y="4530"/>
                    </a:lnTo>
                    <a:lnTo>
                      <a:pt x="9187" y="4872"/>
                    </a:lnTo>
                    <a:lnTo>
                      <a:pt x="9259" y="5213"/>
                    </a:lnTo>
                    <a:lnTo>
                      <a:pt x="9277" y="5573"/>
                    </a:lnTo>
                    <a:lnTo>
                      <a:pt x="11380" y="5573"/>
                    </a:lnTo>
                    <a:lnTo>
                      <a:pt x="11362" y="5285"/>
                    </a:lnTo>
                    <a:lnTo>
                      <a:pt x="11326" y="4998"/>
                    </a:lnTo>
                    <a:lnTo>
                      <a:pt x="11290" y="4710"/>
                    </a:lnTo>
                    <a:lnTo>
                      <a:pt x="11236" y="4440"/>
                    </a:lnTo>
                    <a:lnTo>
                      <a:pt x="11164" y="4171"/>
                    </a:lnTo>
                    <a:lnTo>
                      <a:pt x="11092" y="3901"/>
                    </a:lnTo>
                    <a:lnTo>
                      <a:pt x="11002" y="3649"/>
                    </a:lnTo>
                    <a:lnTo>
                      <a:pt x="10894" y="3398"/>
                    </a:lnTo>
                    <a:lnTo>
                      <a:pt x="10769" y="3146"/>
                    </a:lnTo>
                    <a:lnTo>
                      <a:pt x="10643" y="2912"/>
                    </a:lnTo>
                    <a:lnTo>
                      <a:pt x="10517" y="2679"/>
                    </a:lnTo>
                    <a:lnTo>
                      <a:pt x="10355" y="2445"/>
                    </a:lnTo>
                    <a:lnTo>
                      <a:pt x="10211" y="2229"/>
                    </a:lnTo>
                    <a:lnTo>
                      <a:pt x="10032" y="2013"/>
                    </a:lnTo>
                    <a:lnTo>
                      <a:pt x="9852" y="1816"/>
                    </a:lnTo>
                    <a:lnTo>
                      <a:pt x="9672" y="1618"/>
                    </a:lnTo>
                    <a:lnTo>
                      <a:pt x="9474" y="1438"/>
                    </a:lnTo>
                    <a:lnTo>
                      <a:pt x="9259" y="1276"/>
                    </a:lnTo>
                    <a:lnTo>
                      <a:pt x="9061" y="1097"/>
                    </a:lnTo>
                    <a:lnTo>
                      <a:pt x="8827" y="953"/>
                    </a:lnTo>
                    <a:lnTo>
                      <a:pt x="8611" y="809"/>
                    </a:lnTo>
                    <a:lnTo>
                      <a:pt x="8360" y="665"/>
                    </a:lnTo>
                    <a:lnTo>
                      <a:pt x="8126" y="539"/>
                    </a:lnTo>
                    <a:lnTo>
                      <a:pt x="7874" y="432"/>
                    </a:lnTo>
                    <a:lnTo>
                      <a:pt x="7623" y="342"/>
                    </a:lnTo>
                    <a:lnTo>
                      <a:pt x="7353" y="252"/>
                    </a:lnTo>
                    <a:lnTo>
                      <a:pt x="7083" y="180"/>
                    </a:lnTo>
                    <a:lnTo>
                      <a:pt x="6814" y="108"/>
                    </a:lnTo>
                    <a:lnTo>
                      <a:pt x="6544" y="54"/>
                    </a:lnTo>
                    <a:lnTo>
                      <a:pt x="6257" y="18"/>
                    </a:lnTo>
                    <a:lnTo>
                      <a:pt x="5969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1"/>
              <p:cNvSpPr/>
              <p:nvPr/>
            </p:nvSpPr>
            <p:spPr>
              <a:xfrm>
                <a:off x="351575" y="2092825"/>
                <a:ext cx="411225" cy="330325"/>
              </a:xfrm>
              <a:custGeom>
                <a:avLst/>
                <a:gdLst/>
                <a:ahLst/>
                <a:cxnLst/>
                <a:rect l="l" t="t" r="r" b="b"/>
                <a:pathLst>
                  <a:path w="16449" h="13213" extrusionOk="0">
                    <a:moveTo>
                      <a:pt x="8377" y="4207"/>
                    </a:moveTo>
                    <a:lnTo>
                      <a:pt x="8539" y="4225"/>
                    </a:lnTo>
                    <a:lnTo>
                      <a:pt x="8683" y="4279"/>
                    </a:lnTo>
                    <a:lnTo>
                      <a:pt x="8827" y="4333"/>
                    </a:lnTo>
                    <a:lnTo>
                      <a:pt x="8970" y="4387"/>
                    </a:lnTo>
                    <a:lnTo>
                      <a:pt x="9096" y="4476"/>
                    </a:lnTo>
                    <a:lnTo>
                      <a:pt x="9222" y="4566"/>
                    </a:lnTo>
                    <a:lnTo>
                      <a:pt x="9330" y="4656"/>
                    </a:lnTo>
                    <a:lnTo>
                      <a:pt x="9438" y="4764"/>
                    </a:lnTo>
                    <a:lnTo>
                      <a:pt x="9528" y="4890"/>
                    </a:lnTo>
                    <a:lnTo>
                      <a:pt x="9599" y="5016"/>
                    </a:lnTo>
                    <a:lnTo>
                      <a:pt x="9671" y="5159"/>
                    </a:lnTo>
                    <a:lnTo>
                      <a:pt x="9725" y="5303"/>
                    </a:lnTo>
                    <a:lnTo>
                      <a:pt x="9761" y="5447"/>
                    </a:lnTo>
                    <a:lnTo>
                      <a:pt x="9779" y="5609"/>
                    </a:lnTo>
                    <a:lnTo>
                      <a:pt x="9797" y="5771"/>
                    </a:lnTo>
                    <a:lnTo>
                      <a:pt x="9779" y="5968"/>
                    </a:lnTo>
                    <a:lnTo>
                      <a:pt x="9743" y="6166"/>
                    </a:lnTo>
                    <a:lnTo>
                      <a:pt x="9689" y="6346"/>
                    </a:lnTo>
                    <a:lnTo>
                      <a:pt x="9599" y="6508"/>
                    </a:lnTo>
                    <a:lnTo>
                      <a:pt x="9510" y="6670"/>
                    </a:lnTo>
                    <a:lnTo>
                      <a:pt x="9384" y="6813"/>
                    </a:lnTo>
                    <a:lnTo>
                      <a:pt x="9258" y="6957"/>
                    </a:lnTo>
                    <a:lnTo>
                      <a:pt x="9096" y="7065"/>
                    </a:lnTo>
                    <a:lnTo>
                      <a:pt x="9420" y="9438"/>
                    </a:lnTo>
                    <a:lnTo>
                      <a:pt x="7029" y="9438"/>
                    </a:lnTo>
                    <a:lnTo>
                      <a:pt x="7352" y="7065"/>
                    </a:lnTo>
                    <a:lnTo>
                      <a:pt x="7191" y="6957"/>
                    </a:lnTo>
                    <a:lnTo>
                      <a:pt x="7065" y="6813"/>
                    </a:lnTo>
                    <a:lnTo>
                      <a:pt x="6939" y="6670"/>
                    </a:lnTo>
                    <a:lnTo>
                      <a:pt x="6849" y="6508"/>
                    </a:lnTo>
                    <a:lnTo>
                      <a:pt x="6759" y="6346"/>
                    </a:lnTo>
                    <a:lnTo>
                      <a:pt x="6705" y="6166"/>
                    </a:lnTo>
                    <a:lnTo>
                      <a:pt x="6669" y="5968"/>
                    </a:lnTo>
                    <a:lnTo>
                      <a:pt x="6651" y="5771"/>
                    </a:lnTo>
                    <a:lnTo>
                      <a:pt x="6669" y="5609"/>
                    </a:lnTo>
                    <a:lnTo>
                      <a:pt x="6687" y="5447"/>
                    </a:lnTo>
                    <a:lnTo>
                      <a:pt x="6723" y="5303"/>
                    </a:lnTo>
                    <a:lnTo>
                      <a:pt x="6777" y="5159"/>
                    </a:lnTo>
                    <a:lnTo>
                      <a:pt x="6849" y="5016"/>
                    </a:lnTo>
                    <a:lnTo>
                      <a:pt x="6921" y="4890"/>
                    </a:lnTo>
                    <a:lnTo>
                      <a:pt x="7011" y="4764"/>
                    </a:lnTo>
                    <a:lnTo>
                      <a:pt x="7119" y="4656"/>
                    </a:lnTo>
                    <a:lnTo>
                      <a:pt x="7227" y="4566"/>
                    </a:lnTo>
                    <a:lnTo>
                      <a:pt x="7352" y="4476"/>
                    </a:lnTo>
                    <a:lnTo>
                      <a:pt x="7478" y="4387"/>
                    </a:lnTo>
                    <a:lnTo>
                      <a:pt x="7622" y="4333"/>
                    </a:lnTo>
                    <a:lnTo>
                      <a:pt x="7766" y="4279"/>
                    </a:lnTo>
                    <a:lnTo>
                      <a:pt x="7910" y="4225"/>
                    </a:lnTo>
                    <a:lnTo>
                      <a:pt x="8072" y="4207"/>
                    </a:lnTo>
                    <a:close/>
                    <a:moveTo>
                      <a:pt x="1528" y="0"/>
                    </a:moveTo>
                    <a:lnTo>
                      <a:pt x="1366" y="18"/>
                    </a:lnTo>
                    <a:lnTo>
                      <a:pt x="1223" y="36"/>
                    </a:lnTo>
                    <a:lnTo>
                      <a:pt x="1079" y="72"/>
                    </a:lnTo>
                    <a:lnTo>
                      <a:pt x="935" y="126"/>
                    </a:lnTo>
                    <a:lnTo>
                      <a:pt x="791" y="198"/>
                    </a:lnTo>
                    <a:lnTo>
                      <a:pt x="665" y="270"/>
                    </a:lnTo>
                    <a:lnTo>
                      <a:pt x="557" y="360"/>
                    </a:lnTo>
                    <a:lnTo>
                      <a:pt x="450" y="450"/>
                    </a:lnTo>
                    <a:lnTo>
                      <a:pt x="342" y="576"/>
                    </a:lnTo>
                    <a:lnTo>
                      <a:pt x="252" y="683"/>
                    </a:lnTo>
                    <a:lnTo>
                      <a:pt x="180" y="809"/>
                    </a:lnTo>
                    <a:lnTo>
                      <a:pt x="108" y="953"/>
                    </a:lnTo>
                    <a:lnTo>
                      <a:pt x="72" y="1079"/>
                    </a:lnTo>
                    <a:lnTo>
                      <a:pt x="36" y="1241"/>
                    </a:lnTo>
                    <a:lnTo>
                      <a:pt x="0" y="1384"/>
                    </a:lnTo>
                    <a:lnTo>
                      <a:pt x="0" y="1546"/>
                    </a:lnTo>
                    <a:lnTo>
                      <a:pt x="0" y="11667"/>
                    </a:lnTo>
                    <a:lnTo>
                      <a:pt x="0" y="11829"/>
                    </a:lnTo>
                    <a:lnTo>
                      <a:pt x="36" y="11973"/>
                    </a:lnTo>
                    <a:lnTo>
                      <a:pt x="72" y="12134"/>
                    </a:lnTo>
                    <a:lnTo>
                      <a:pt x="108" y="12260"/>
                    </a:lnTo>
                    <a:lnTo>
                      <a:pt x="180" y="12404"/>
                    </a:lnTo>
                    <a:lnTo>
                      <a:pt x="252" y="12530"/>
                    </a:lnTo>
                    <a:lnTo>
                      <a:pt x="342" y="12656"/>
                    </a:lnTo>
                    <a:lnTo>
                      <a:pt x="450" y="12763"/>
                    </a:lnTo>
                    <a:lnTo>
                      <a:pt x="557" y="12853"/>
                    </a:lnTo>
                    <a:lnTo>
                      <a:pt x="665" y="12943"/>
                    </a:lnTo>
                    <a:lnTo>
                      <a:pt x="791" y="13015"/>
                    </a:lnTo>
                    <a:lnTo>
                      <a:pt x="935" y="13087"/>
                    </a:lnTo>
                    <a:lnTo>
                      <a:pt x="1079" y="13141"/>
                    </a:lnTo>
                    <a:lnTo>
                      <a:pt x="1223" y="13177"/>
                    </a:lnTo>
                    <a:lnTo>
                      <a:pt x="1366" y="13195"/>
                    </a:lnTo>
                    <a:lnTo>
                      <a:pt x="1528" y="13213"/>
                    </a:lnTo>
                    <a:lnTo>
                      <a:pt x="14920" y="13213"/>
                    </a:lnTo>
                    <a:lnTo>
                      <a:pt x="15064" y="13195"/>
                    </a:lnTo>
                    <a:lnTo>
                      <a:pt x="15226" y="13177"/>
                    </a:lnTo>
                    <a:lnTo>
                      <a:pt x="15370" y="13141"/>
                    </a:lnTo>
                    <a:lnTo>
                      <a:pt x="15514" y="13087"/>
                    </a:lnTo>
                    <a:lnTo>
                      <a:pt x="15640" y="13015"/>
                    </a:lnTo>
                    <a:lnTo>
                      <a:pt x="15765" y="12943"/>
                    </a:lnTo>
                    <a:lnTo>
                      <a:pt x="15891" y="12853"/>
                    </a:lnTo>
                    <a:lnTo>
                      <a:pt x="15999" y="12763"/>
                    </a:lnTo>
                    <a:lnTo>
                      <a:pt x="16107" y="12656"/>
                    </a:lnTo>
                    <a:lnTo>
                      <a:pt x="16197" y="12530"/>
                    </a:lnTo>
                    <a:lnTo>
                      <a:pt x="16269" y="12404"/>
                    </a:lnTo>
                    <a:lnTo>
                      <a:pt x="16323" y="12260"/>
                    </a:lnTo>
                    <a:lnTo>
                      <a:pt x="16377" y="12134"/>
                    </a:lnTo>
                    <a:lnTo>
                      <a:pt x="16412" y="11973"/>
                    </a:lnTo>
                    <a:lnTo>
                      <a:pt x="16448" y="11829"/>
                    </a:lnTo>
                    <a:lnTo>
                      <a:pt x="16448" y="11667"/>
                    </a:lnTo>
                    <a:lnTo>
                      <a:pt x="16448" y="1546"/>
                    </a:lnTo>
                    <a:lnTo>
                      <a:pt x="16448" y="1384"/>
                    </a:lnTo>
                    <a:lnTo>
                      <a:pt x="16412" y="1241"/>
                    </a:lnTo>
                    <a:lnTo>
                      <a:pt x="16377" y="1079"/>
                    </a:lnTo>
                    <a:lnTo>
                      <a:pt x="16323" y="953"/>
                    </a:lnTo>
                    <a:lnTo>
                      <a:pt x="16269" y="809"/>
                    </a:lnTo>
                    <a:lnTo>
                      <a:pt x="16197" y="683"/>
                    </a:lnTo>
                    <a:lnTo>
                      <a:pt x="16107" y="576"/>
                    </a:lnTo>
                    <a:lnTo>
                      <a:pt x="15999" y="450"/>
                    </a:lnTo>
                    <a:lnTo>
                      <a:pt x="15891" y="360"/>
                    </a:lnTo>
                    <a:lnTo>
                      <a:pt x="15765" y="270"/>
                    </a:lnTo>
                    <a:lnTo>
                      <a:pt x="15640" y="198"/>
                    </a:lnTo>
                    <a:lnTo>
                      <a:pt x="15514" y="126"/>
                    </a:lnTo>
                    <a:lnTo>
                      <a:pt x="15370" y="72"/>
                    </a:lnTo>
                    <a:lnTo>
                      <a:pt x="15226" y="36"/>
                    </a:lnTo>
                    <a:lnTo>
                      <a:pt x="15064" y="18"/>
                    </a:lnTo>
                    <a:lnTo>
                      <a:pt x="149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8" name="Google Shape;1338;p31"/>
            <p:cNvSpPr/>
            <p:nvPr/>
          </p:nvSpPr>
          <p:spPr>
            <a:xfrm>
              <a:off x="2107125" y="2699500"/>
              <a:ext cx="140400" cy="140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31"/>
          <p:cNvGrpSpPr/>
          <p:nvPr/>
        </p:nvGrpSpPr>
        <p:grpSpPr>
          <a:xfrm>
            <a:off x="2727700" y="2117206"/>
            <a:ext cx="1441113" cy="1421950"/>
            <a:chOff x="2727700" y="2117206"/>
            <a:chExt cx="1441113" cy="1421950"/>
          </a:xfrm>
        </p:grpSpPr>
        <p:sp>
          <p:nvSpPr>
            <p:cNvPr id="1310" name="Google Shape;1310;p31"/>
            <p:cNvSpPr/>
            <p:nvPr/>
          </p:nvSpPr>
          <p:spPr>
            <a:xfrm>
              <a:off x="4028413" y="2699500"/>
              <a:ext cx="140400" cy="140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0" name="Google Shape;1340;p31"/>
            <p:cNvGrpSpPr/>
            <p:nvPr/>
          </p:nvGrpSpPr>
          <p:grpSpPr>
            <a:xfrm>
              <a:off x="2727700" y="2117206"/>
              <a:ext cx="1169875" cy="1421950"/>
              <a:chOff x="2727700" y="2117206"/>
              <a:chExt cx="1169875" cy="1421950"/>
            </a:xfrm>
          </p:grpSpPr>
          <p:grpSp>
            <p:nvGrpSpPr>
              <p:cNvPr id="1341" name="Google Shape;1341;p31"/>
              <p:cNvGrpSpPr/>
              <p:nvPr/>
            </p:nvGrpSpPr>
            <p:grpSpPr>
              <a:xfrm>
                <a:off x="3126375" y="2117206"/>
                <a:ext cx="771200" cy="1421950"/>
                <a:chOff x="1413975" y="238125"/>
                <a:chExt cx="771200" cy="1421950"/>
              </a:xfrm>
            </p:grpSpPr>
            <p:sp>
              <p:nvSpPr>
                <p:cNvPr id="1342" name="Google Shape;1342;p31"/>
                <p:cNvSpPr/>
                <p:nvPr/>
              </p:nvSpPr>
              <p:spPr>
                <a:xfrm>
                  <a:off x="1540700" y="670450"/>
                  <a:ext cx="551000" cy="98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40" h="39585" extrusionOk="0">
                      <a:moveTo>
                        <a:pt x="14004" y="2643"/>
                      </a:moveTo>
                      <a:lnTo>
                        <a:pt x="14381" y="2697"/>
                      </a:lnTo>
                      <a:lnTo>
                        <a:pt x="14759" y="2787"/>
                      </a:lnTo>
                      <a:lnTo>
                        <a:pt x="15136" y="2912"/>
                      </a:lnTo>
                      <a:lnTo>
                        <a:pt x="15388" y="3020"/>
                      </a:lnTo>
                      <a:lnTo>
                        <a:pt x="15640" y="3146"/>
                      </a:lnTo>
                      <a:lnTo>
                        <a:pt x="15927" y="3344"/>
                      </a:lnTo>
                      <a:lnTo>
                        <a:pt x="16215" y="3560"/>
                      </a:lnTo>
                      <a:lnTo>
                        <a:pt x="16449" y="3793"/>
                      </a:lnTo>
                      <a:lnTo>
                        <a:pt x="16682" y="4045"/>
                      </a:lnTo>
                      <a:lnTo>
                        <a:pt x="16880" y="4315"/>
                      </a:lnTo>
                      <a:lnTo>
                        <a:pt x="17060" y="4602"/>
                      </a:lnTo>
                      <a:lnTo>
                        <a:pt x="17204" y="4890"/>
                      </a:lnTo>
                      <a:lnTo>
                        <a:pt x="17329" y="5213"/>
                      </a:lnTo>
                      <a:lnTo>
                        <a:pt x="17437" y="5537"/>
                      </a:lnTo>
                      <a:lnTo>
                        <a:pt x="17509" y="5861"/>
                      </a:lnTo>
                      <a:lnTo>
                        <a:pt x="17545" y="6202"/>
                      </a:lnTo>
                      <a:lnTo>
                        <a:pt x="17545" y="6544"/>
                      </a:lnTo>
                      <a:lnTo>
                        <a:pt x="17527" y="6885"/>
                      </a:lnTo>
                      <a:lnTo>
                        <a:pt x="17473" y="7227"/>
                      </a:lnTo>
                      <a:lnTo>
                        <a:pt x="17401" y="7568"/>
                      </a:lnTo>
                      <a:lnTo>
                        <a:pt x="17276" y="7892"/>
                      </a:lnTo>
                      <a:lnTo>
                        <a:pt x="17132" y="8215"/>
                      </a:lnTo>
                      <a:lnTo>
                        <a:pt x="16970" y="8521"/>
                      </a:lnTo>
                      <a:lnTo>
                        <a:pt x="16772" y="8809"/>
                      </a:lnTo>
                      <a:lnTo>
                        <a:pt x="16557" y="9060"/>
                      </a:lnTo>
                      <a:lnTo>
                        <a:pt x="16323" y="9294"/>
                      </a:lnTo>
                      <a:lnTo>
                        <a:pt x="16053" y="9510"/>
                      </a:lnTo>
                      <a:lnTo>
                        <a:pt x="15784" y="9707"/>
                      </a:lnTo>
                      <a:lnTo>
                        <a:pt x="15496" y="9869"/>
                      </a:lnTo>
                      <a:lnTo>
                        <a:pt x="15208" y="10013"/>
                      </a:lnTo>
                      <a:lnTo>
                        <a:pt x="14885" y="10139"/>
                      </a:lnTo>
                      <a:lnTo>
                        <a:pt x="14579" y="10229"/>
                      </a:lnTo>
                      <a:lnTo>
                        <a:pt x="14238" y="10283"/>
                      </a:lnTo>
                      <a:lnTo>
                        <a:pt x="13914" y="10319"/>
                      </a:lnTo>
                      <a:lnTo>
                        <a:pt x="13572" y="10319"/>
                      </a:lnTo>
                      <a:lnTo>
                        <a:pt x="13231" y="10283"/>
                      </a:lnTo>
                      <a:lnTo>
                        <a:pt x="12907" y="10229"/>
                      </a:lnTo>
                      <a:lnTo>
                        <a:pt x="12602" y="10157"/>
                      </a:lnTo>
                      <a:lnTo>
                        <a:pt x="12296" y="10049"/>
                      </a:lnTo>
                      <a:lnTo>
                        <a:pt x="11937" y="9887"/>
                      </a:lnTo>
                      <a:lnTo>
                        <a:pt x="11595" y="9689"/>
                      </a:lnTo>
                      <a:lnTo>
                        <a:pt x="11289" y="9456"/>
                      </a:lnTo>
                      <a:lnTo>
                        <a:pt x="11020" y="9204"/>
                      </a:lnTo>
                      <a:lnTo>
                        <a:pt x="10768" y="8934"/>
                      </a:lnTo>
                      <a:lnTo>
                        <a:pt x="10534" y="8647"/>
                      </a:lnTo>
                      <a:lnTo>
                        <a:pt x="10337" y="8323"/>
                      </a:lnTo>
                      <a:lnTo>
                        <a:pt x="10193" y="8000"/>
                      </a:lnTo>
                      <a:lnTo>
                        <a:pt x="10049" y="7658"/>
                      </a:lnTo>
                      <a:lnTo>
                        <a:pt x="9959" y="7299"/>
                      </a:lnTo>
                      <a:lnTo>
                        <a:pt x="9905" y="6921"/>
                      </a:lnTo>
                      <a:lnTo>
                        <a:pt x="9869" y="6562"/>
                      </a:lnTo>
                      <a:lnTo>
                        <a:pt x="9887" y="6184"/>
                      </a:lnTo>
                      <a:lnTo>
                        <a:pt x="9923" y="5807"/>
                      </a:lnTo>
                      <a:lnTo>
                        <a:pt x="10013" y="5429"/>
                      </a:lnTo>
                      <a:lnTo>
                        <a:pt x="10139" y="5052"/>
                      </a:lnTo>
                      <a:lnTo>
                        <a:pt x="10301" y="4692"/>
                      </a:lnTo>
                      <a:lnTo>
                        <a:pt x="10499" y="4368"/>
                      </a:lnTo>
                      <a:lnTo>
                        <a:pt x="10732" y="4063"/>
                      </a:lnTo>
                      <a:lnTo>
                        <a:pt x="10984" y="3775"/>
                      </a:lnTo>
                      <a:lnTo>
                        <a:pt x="11254" y="3524"/>
                      </a:lnTo>
                      <a:lnTo>
                        <a:pt x="11541" y="3308"/>
                      </a:lnTo>
                      <a:lnTo>
                        <a:pt x="11865" y="3110"/>
                      </a:lnTo>
                      <a:lnTo>
                        <a:pt x="12188" y="2948"/>
                      </a:lnTo>
                      <a:lnTo>
                        <a:pt x="12530" y="2823"/>
                      </a:lnTo>
                      <a:lnTo>
                        <a:pt x="12889" y="2733"/>
                      </a:lnTo>
                      <a:lnTo>
                        <a:pt x="13267" y="2661"/>
                      </a:lnTo>
                      <a:lnTo>
                        <a:pt x="13626" y="2643"/>
                      </a:lnTo>
                      <a:close/>
                      <a:moveTo>
                        <a:pt x="12494" y="0"/>
                      </a:moveTo>
                      <a:lnTo>
                        <a:pt x="12170" y="18"/>
                      </a:lnTo>
                      <a:lnTo>
                        <a:pt x="11829" y="36"/>
                      </a:lnTo>
                      <a:lnTo>
                        <a:pt x="11505" y="54"/>
                      </a:lnTo>
                      <a:lnTo>
                        <a:pt x="11200" y="90"/>
                      </a:lnTo>
                      <a:lnTo>
                        <a:pt x="10876" y="144"/>
                      </a:lnTo>
                      <a:lnTo>
                        <a:pt x="10552" y="198"/>
                      </a:lnTo>
                      <a:lnTo>
                        <a:pt x="10247" y="270"/>
                      </a:lnTo>
                      <a:lnTo>
                        <a:pt x="9923" y="360"/>
                      </a:lnTo>
                      <a:lnTo>
                        <a:pt x="9546" y="468"/>
                      </a:lnTo>
                      <a:lnTo>
                        <a:pt x="9186" y="593"/>
                      </a:lnTo>
                      <a:lnTo>
                        <a:pt x="8827" y="737"/>
                      </a:lnTo>
                      <a:lnTo>
                        <a:pt x="8467" y="899"/>
                      </a:lnTo>
                      <a:lnTo>
                        <a:pt x="8108" y="1061"/>
                      </a:lnTo>
                      <a:lnTo>
                        <a:pt x="7766" y="1241"/>
                      </a:lnTo>
                      <a:lnTo>
                        <a:pt x="7443" y="1438"/>
                      </a:lnTo>
                      <a:lnTo>
                        <a:pt x="7119" y="1654"/>
                      </a:lnTo>
                      <a:lnTo>
                        <a:pt x="6795" y="1888"/>
                      </a:lnTo>
                      <a:lnTo>
                        <a:pt x="6490" y="2121"/>
                      </a:lnTo>
                      <a:lnTo>
                        <a:pt x="6184" y="2373"/>
                      </a:lnTo>
                      <a:lnTo>
                        <a:pt x="5897" y="2643"/>
                      </a:lnTo>
                      <a:lnTo>
                        <a:pt x="5609" y="2912"/>
                      </a:lnTo>
                      <a:lnTo>
                        <a:pt x="5339" y="3218"/>
                      </a:lnTo>
                      <a:lnTo>
                        <a:pt x="5088" y="3506"/>
                      </a:lnTo>
                      <a:lnTo>
                        <a:pt x="4836" y="3829"/>
                      </a:lnTo>
                      <a:lnTo>
                        <a:pt x="4476" y="4333"/>
                      </a:lnTo>
                      <a:lnTo>
                        <a:pt x="4153" y="4872"/>
                      </a:lnTo>
                      <a:lnTo>
                        <a:pt x="3865" y="5447"/>
                      </a:lnTo>
                      <a:lnTo>
                        <a:pt x="3721" y="5735"/>
                      </a:lnTo>
                      <a:lnTo>
                        <a:pt x="3596" y="6022"/>
                      </a:lnTo>
                      <a:lnTo>
                        <a:pt x="3452" y="6400"/>
                      </a:lnTo>
                      <a:lnTo>
                        <a:pt x="3344" y="6777"/>
                      </a:lnTo>
                      <a:lnTo>
                        <a:pt x="3236" y="7155"/>
                      </a:lnTo>
                      <a:lnTo>
                        <a:pt x="3146" y="7532"/>
                      </a:lnTo>
                      <a:lnTo>
                        <a:pt x="3056" y="7928"/>
                      </a:lnTo>
                      <a:lnTo>
                        <a:pt x="3002" y="8305"/>
                      </a:lnTo>
                      <a:lnTo>
                        <a:pt x="2966" y="8683"/>
                      </a:lnTo>
                      <a:lnTo>
                        <a:pt x="2930" y="9060"/>
                      </a:lnTo>
                      <a:lnTo>
                        <a:pt x="2913" y="9438"/>
                      </a:lnTo>
                      <a:lnTo>
                        <a:pt x="2930" y="9815"/>
                      </a:lnTo>
                      <a:lnTo>
                        <a:pt x="2948" y="10193"/>
                      </a:lnTo>
                      <a:lnTo>
                        <a:pt x="2966" y="10570"/>
                      </a:lnTo>
                      <a:lnTo>
                        <a:pt x="3020" y="10948"/>
                      </a:lnTo>
                      <a:lnTo>
                        <a:pt x="3074" y="11325"/>
                      </a:lnTo>
                      <a:lnTo>
                        <a:pt x="3164" y="11685"/>
                      </a:lnTo>
                      <a:lnTo>
                        <a:pt x="3254" y="12044"/>
                      </a:lnTo>
                      <a:lnTo>
                        <a:pt x="3344" y="12404"/>
                      </a:lnTo>
                      <a:lnTo>
                        <a:pt x="3470" y="12763"/>
                      </a:lnTo>
                      <a:lnTo>
                        <a:pt x="3596" y="13105"/>
                      </a:lnTo>
                      <a:lnTo>
                        <a:pt x="3739" y="13447"/>
                      </a:lnTo>
                      <a:lnTo>
                        <a:pt x="3901" y="13788"/>
                      </a:lnTo>
                      <a:lnTo>
                        <a:pt x="4081" y="14112"/>
                      </a:lnTo>
                      <a:lnTo>
                        <a:pt x="4261" y="14435"/>
                      </a:lnTo>
                      <a:lnTo>
                        <a:pt x="4458" y="14759"/>
                      </a:lnTo>
                      <a:lnTo>
                        <a:pt x="4656" y="15064"/>
                      </a:lnTo>
                      <a:lnTo>
                        <a:pt x="4890" y="15370"/>
                      </a:lnTo>
                      <a:lnTo>
                        <a:pt x="5124" y="15658"/>
                      </a:lnTo>
                      <a:lnTo>
                        <a:pt x="5357" y="15945"/>
                      </a:lnTo>
                      <a:lnTo>
                        <a:pt x="5627" y="16233"/>
                      </a:lnTo>
                      <a:lnTo>
                        <a:pt x="5879" y="16485"/>
                      </a:lnTo>
                      <a:lnTo>
                        <a:pt x="6166" y="16754"/>
                      </a:lnTo>
                      <a:lnTo>
                        <a:pt x="6454" y="16988"/>
                      </a:lnTo>
                      <a:lnTo>
                        <a:pt x="3236" y="25059"/>
                      </a:lnTo>
                      <a:lnTo>
                        <a:pt x="396" y="32196"/>
                      </a:lnTo>
                      <a:lnTo>
                        <a:pt x="306" y="32465"/>
                      </a:lnTo>
                      <a:lnTo>
                        <a:pt x="216" y="32753"/>
                      </a:lnTo>
                      <a:lnTo>
                        <a:pt x="144" y="33023"/>
                      </a:lnTo>
                      <a:lnTo>
                        <a:pt x="90" y="33310"/>
                      </a:lnTo>
                      <a:lnTo>
                        <a:pt x="36" y="33580"/>
                      </a:lnTo>
                      <a:lnTo>
                        <a:pt x="18" y="33868"/>
                      </a:lnTo>
                      <a:lnTo>
                        <a:pt x="0" y="34137"/>
                      </a:lnTo>
                      <a:lnTo>
                        <a:pt x="0" y="34425"/>
                      </a:lnTo>
                      <a:lnTo>
                        <a:pt x="18" y="34695"/>
                      </a:lnTo>
                      <a:lnTo>
                        <a:pt x="36" y="34964"/>
                      </a:lnTo>
                      <a:lnTo>
                        <a:pt x="72" y="35234"/>
                      </a:lnTo>
                      <a:lnTo>
                        <a:pt x="126" y="35503"/>
                      </a:lnTo>
                      <a:lnTo>
                        <a:pt x="198" y="35773"/>
                      </a:lnTo>
                      <a:lnTo>
                        <a:pt x="270" y="36043"/>
                      </a:lnTo>
                      <a:lnTo>
                        <a:pt x="360" y="36294"/>
                      </a:lnTo>
                      <a:lnTo>
                        <a:pt x="468" y="36546"/>
                      </a:lnTo>
                      <a:lnTo>
                        <a:pt x="576" y="36798"/>
                      </a:lnTo>
                      <a:lnTo>
                        <a:pt x="701" y="37031"/>
                      </a:lnTo>
                      <a:lnTo>
                        <a:pt x="845" y="37283"/>
                      </a:lnTo>
                      <a:lnTo>
                        <a:pt x="989" y="37499"/>
                      </a:lnTo>
                      <a:lnTo>
                        <a:pt x="1151" y="37733"/>
                      </a:lnTo>
                      <a:lnTo>
                        <a:pt x="1313" y="37948"/>
                      </a:lnTo>
                      <a:lnTo>
                        <a:pt x="1492" y="38146"/>
                      </a:lnTo>
                      <a:lnTo>
                        <a:pt x="1690" y="38344"/>
                      </a:lnTo>
                      <a:lnTo>
                        <a:pt x="1888" y="38541"/>
                      </a:lnTo>
                      <a:lnTo>
                        <a:pt x="2104" y="38721"/>
                      </a:lnTo>
                      <a:lnTo>
                        <a:pt x="2337" y="38883"/>
                      </a:lnTo>
                      <a:lnTo>
                        <a:pt x="2553" y="39045"/>
                      </a:lnTo>
                      <a:lnTo>
                        <a:pt x="2805" y="39207"/>
                      </a:lnTo>
                      <a:lnTo>
                        <a:pt x="3056" y="39332"/>
                      </a:lnTo>
                      <a:lnTo>
                        <a:pt x="3308" y="39476"/>
                      </a:lnTo>
                      <a:lnTo>
                        <a:pt x="3578" y="39584"/>
                      </a:lnTo>
                      <a:lnTo>
                        <a:pt x="5447" y="34910"/>
                      </a:lnTo>
                      <a:lnTo>
                        <a:pt x="6364" y="35270"/>
                      </a:lnTo>
                      <a:lnTo>
                        <a:pt x="6777" y="34281"/>
                      </a:lnTo>
                      <a:lnTo>
                        <a:pt x="7335" y="32879"/>
                      </a:lnTo>
                      <a:lnTo>
                        <a:pt x="6400" y="32501"/>
                      </a:lnTo>
                      <a:lnTo>
                        <a:pt x="8198" y="28007"/>
                      </a:lnTo>
                      <a:lnTo>
                        <a:pt x="9114" y="28367"/>
                      </a:lnTo>
                      <a:lnTo>
                        <a:pt x="9636" y="27073"/>
                      </a:lnTo>
                      <a:lnTo>
                        <a:pt x="10085" y="25958"/>
                      </a:lnTo>
                      <a:lnTo>
                        <a:pt x="9150" y="25599"/>
                      </a:lnTo>
                      <a:lnTo>
                        <a:pt x="9582" y="24556"/>
                      </a:lnTo>
                      <a:lnTo>
                        <a:pt x="10499" y="24915"/>
                      </a:lnTo>
                      <a:lnTo>
                        <a:pt x="11451" y="22507"/>
                      </a:lnTo>
                      <a:lnTo>
                        <a:pt x="10534" y="22147"/>
                      </a:lnTo>
                      <a:lnTo>
                        <a:pt x="11739" y="19109"/>
                      </a:lnTo>
                      <a:lnTo>
                        <a:pt x="12116" y="19127"/>
                      </a:lnTo>
                      <a:lnTo>
                        <a:pt x="12889" y="19127"/>
                      </a:lnTo>
                      <a:lnTo>
                        <a:pt x="13267" y="19091"/>
                      </a:lnTo>
                      <a:lnTo>
                        <a:pt x="13626" y="19055"/>
                      </a:lnTo>
                      <a:lnTo>
                        <a:pt x="14004" y="19001"/>
                      </a:lnTo>
                      <a:lnTo>
                        <a:pt x="14363" y="18947"/>
                      </a:lnTo>
                      <a:lnTo>
                        <a:pt x="14741" y="18857"/>
                      </a:lnTo>
                      <a:lnTo>
                        <a:pt x="15100" y="18768"/>
                      </a:lnTo>
                      <a:lnTo>
                        <a:pt x="15460" y="18660"/>
                      </a:lnTo>
                      <a:lnTo>
                        <a:pt x="15801" y="18534"/>
                      </a:lnTo>
                      <a:lnTo>
                        <a:pt x="16143" y="18390"/>
                      </a:lnTo>
                      <a:lnTo>
                        <a:pt x="16485" y="18246"/>
                      </a:lnTo>
                      <a:lnTo>
                        <a:pt x="16826" y="18084"/>
                      </a:lnTo>
                      <a:lnTo>
                        <a:pt x="17150" y="17905"/>
                      </a:lnTo>
                      <a:lnTo>
                        <a:pt x="17473" y="17725"/>
                      </a:lnTo>
                      <a:lnTo>
                        <a:pt x="17797" y="17509"/>
                      </a:lnTo>
                      <a:lnTo>
                        <a:pt x="18102" y="17293"/>
                      </a:lnTo>
                      <a:lnTo>
                        <a:pt x="18408" y="17078"/>
                      </a:lnTo>
                      <a:lnTo>
                        <a:pt x="18696" y="16844"/>
                      </a:lnTo>
                      <a:lnTo>
                        <a:pt x="18965" y="16592"/>
                      </a:lnTo>
                      <a:lnTo>
                        <a:pt x="19235" y="16323"/>
                      </a:lnTo>
                      <a:lnTo>
                        <a:pt x="19505" y="16053"/>
                      </a:lnTo>
                      <a:lnTo>
                        <a:pt x="19756" y="15765"/>
                      </a:lnTo>
                      <a:lnTo>
                        <a:pt x="20008" y="15478"/>
                      </a:lnTo>
                      <a:lnTo>
                        <a:pt x="20224" y="15172"/>
                      </a:lnTo>
                      <a:lnTo>
                        <a:pt x="20457" y="14849"/>
                      </a:lnTo>
                      <a:lnTo>
                        <a:pt x="20655" y="14525"/>
                      </a:lnTo>
                      <a:lnTo>
                        <a:pt x="20853" y="14184"/>
                      </a:lnTo>
                      <a:lnTo>
                        <a:pt x="21033" y="13842"/>
                      </a:lnTo>
                      <a:lnTo>
                        <a:pt x="21212" y="13482"/>
                      </a:lnTo>
                      <a:lnTo>
                        <a:pt x="21356" y="13105"/>
                      </a:lnTo>
                      <a:lnTo>
                        <a:pt x="21536" y="12638"/>
                      </a:lnTo>
                      <a:lnTo>
                        <a:pt x="21680" y="12188"/>
                      </a:lnTo>
                      <a:lnTo>
                        <a:pt x="21788" y="11721"/>
                      </a:lnTo>
                      <a:lnTo>
                        <a:pt x="21895" y="11253"/>
                      </a:lnTo>
                      <a:lnTo>
                        <a:pt x="21967" y="10768"/>
                      </a:lnTo>
                      <a:lnTo>
                        <a:pt x="22021" y="10301"/>
                      </a:lnTo>
                      <a:lnTo>
                        <a:pt x="22039" y="9833"/>
                      </a:lnTo>
                      <a:lnTo>
                        <a:pt x="22039" y="9366"/>
                      </a:lnTo>
                      <a:lnTo>
                        <a:pt x="22021" y="8916"/>
                      </a:lnTo>
                      <a:lnTo>
                        <a:pt x="21967" y="8449"/>
                      </a:lnTo>
                      <a:lnTo>
                        <a:pt x="21913" y="7982"/>
                      </a:lnTo>
                      <a:lnTo>
                        <a:pt x="21824" y="7532"/>
                      </a:lnTo>
                      <a:lnTo>
                        <a:pt x="21716" y="7083"/>
                      </a:lnTo>
                      <a:lnTo>
                        <a:pt x="21590" y="6651"/>
                      </a:lnTo>
                      <a:lnTo>
                        <a:pt x="21428" y="6220"/>
                      </a:lnTo>
                      <a:lnTo>
                        <a:pt x="21266" y="5789"/>
                      </a:lnTo>
                      <a:lnTo>
                        <a:pt x="21069" y="5375"/>
                      </a:lnTo>
                      <a:lnTo>
                        <a:pt x="20853" y="4962"/>
                      </a:lnTo>
                      <a:lnTo>
                        <a:pt x="20637" y="4566"/>
                      </a:lnTo>
                      <a:lnTo>
                        <a:pt x="20385" y="4189"/>
                      </a:lnTo>
                      <a:lnTo>
                        <a:pt x="20116" y="3811"/>
                      </a:lnTo>
                      <a:lnTo>
                        <a:pt x="19828" y="3452"/>
                      </a:lnTo>
                      <a:lnTo>
                        <a:pt x="19523" y="3092"/>
                      </a:lnTo>
                      <a:lnTo>
                        <a:pt x="19199" y="2769"/>
                      </a:lnTo>
                      <a:lnTo>
                        <a:pt x="18857" y="2445"/>
                      </a:lnTo>
                      <a:lnTo>
                        <a:pt x="18498" y="2139"/>
                      </a:lnTo>
                      <a:lnTo>
                        <a:pt x="18120" y="1852"/>
                      </a:lnTo>
                      <a:lnTo>
                        <a:pt x="17743" y="1582"/>
                      </a:lnTo>
                      <a:lnTo>
                        <a:pt x="17329" y="1330"/>
                      </a:lnTo>
                      <a:lnTo>
                        <a:pt x="16916" y="1097"/>
                      </a:lnTo>
                      <a:lnTo>
                        <a:pt x="16467" y="881"/>
                      </a:lnTo>
                      <a:lnTo>
                        <a:pt x="16017" y="683"/>
                      </a:lnTo>
                      <a:lnTo>
                        <a:pt x="15568" y="522"/>
                      </a:lnTo>
                      <a:lnTo>
                        <a:pt x="15118" y="378"/>
                      </a:lnTo>
                      <a:lnTo>
                        <a:pt x="14795" y="288"/>
                      </a:lnTo>
                      <a:lnTo>
                        <a:pt x="14453" y="216"/>
                      </a:lnTo>
                      <a:lnTo>
                        <a:pt x="14130" y="144"/>
                      </a:lnTo>
                      <a:lnTo>
                        <a:pt x="13806" y="108"/>
                      </a:lnTo>
                      <a:lnTo>
                        <a:pt x="13483" y="54"/>
                      </a:lnTo>
                      <a:lnTo>
                        <a:pt x="13141" y="36"/>
                      </a:lnTo>
                      <a:lnTo>
                        <a:pt x="12817" y="18"/>
                      </a:lnTo>
                      <a:lnTo>
                        <a:pt x="124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" name="Google Shape;1343;p31"/>
                <p:cNvSpPr/>
                <p:nvPr/>
              </p:nvSpPr>
              <p:spPr>
                <a:xfrm>
                  <a:off x="1413975" y="479900"/>
                  <a:ext cx="478175" cy="10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27" h="40735" extrusionOk="0">
                      <a:moveTo>
                        <a:pt x="9563" y="2391"/>
                      </a:moveTo>
                      <a:lnTo>
                        <a:pt x="9959" y="2409"/>
                      </a:lnTo>
                      <a:lnTo>
                        <a:pt x="10336" y="2463"/>
                      </a:lnTo>
                      <a:lnTo>
                        <a:pt x="10714" y="2553"/>
                      </a:lnTo>
                      <a:lnTo>
                        <a:pt x="11055" y="2697"/>
                      </a:lnTo>
                      <a:lnTo>
                        <a:pt x="11397" y="2858"/>
                      </a:lnTo>
                      <a:lnTo>
                        <a:pt x="11721" y="3038"/>
                      </a:lnTo>
                      <a:lnTo>
                        <a:pt x="12008" y="3272"/>
                      </a:lnTo>
                      <a:lnTo>
                        <a:pt x="12278" y="3506"/>
                      </a:lnTo>
                      <a:lnTo>
                        <a:pt x="12530" y="3775"/>
                      </a:lnTo>
                      <a:lnTo>
                        <a:pt x="12745" y="4081"/>
                      </a:lnTo>
                      <a:lnTo>
                        <a:pt x="12943" y="4404"/>
                      </a:lnTo>
                      <a:lnTo>
                        <a:pt x="13105" y="4728"/>
                      </a:lnTo>
                      <a:lnTo>
                        <a:pt x="13231" y="5088"/>
                      </a:lnTo>
                      <a:lnTo>
                        <a:pt x="13320" y="5447"/>
                      </a:lnTo>
                      <a:lnTo>
                        <a:pt x="13392" y="5843"/>
                      </a:lnTo>
                      <a:lnTo>
                        <a:pt x="13410" y="6220"/>
                      </a:lnTo>
                      <a:lnTo>
                        <a:pt x="13392" y="6616"/>
                      </a:lnTo>
                      <a:lnTo>
                        <a:pt x="13320" y="6993"/>
                      </a:lnTo>
                      <a:lnTo>
                        <a:pt x="13231" y="7371"/>
                      </a:lnTo>
                      <a:lnTo>
                        <a:pt x="13105" y="7712"/>
                      </a:lnTo>
                      <a:lnTo>
                        <a:pt x="12943" y="8054"/>
                      </a:lnTo>
                      <a:lnTo>
                        <a:pt x="12745" y="8377"/>
                      </a:lnTo>
                      <a:lnTo>
                        <a:pt x="12530" y="8665"/>
                      </a:lnTo>
                      <a:lnTo>
                        <a:pt x="12278" y="8934"/>
                      </a:lnTo>
                      <a:lnTo>
                        <a:pt x="12008" y="9186"/>
                      </a:lnTo>
                      <a:lnTo>
                        <a:pt x="11721" y="9402"/>
                      </a:lnTo>
                      <a:lnTo>
                        <a:pt x="11397" y="9600"/>
                      </a:lnTo>
                      <a:lnTo>
                        <a:pt x="11055" y="9761"/>
                      </a:lnTo>
                      <a:lnTo>
                        <a:pt x="10714" y="9887"/>
                      </a:lnTo>
                      <a:lnTo>
                        <a:pt x="10336" y="9995"/>
                      </a:lnTo>
                      <a:lnTo>
                        <a:pt x="9959" y="10049"/>
                      </a:lnTo>
                      <a:lnTo>
                        <a:pt x="9563" y="10067"/>
                      </a:lnTo>
                      <a:lnTo>
                        <a:pt x="9168" y="10049"/>
                      </a:lnTo>
                      <a:lnTo>
                        <a:pt x="8790" y="9995"/>
                      </a:lnTo>
                      <a:lnTo>
                        <a:pt x="8431" y="9887"/>
                      </a:lnTo>
                      <a:lnTo>
                        <a:pt x="8071" y="9761"/>
                      </a:lnTo>
                      <a:lnTo>
                        <a:pt x="7730" y="9600"/>
                      </a:lnTo>
                      <a:lnTo>
                        <a:pt x="7424" y="9402"/>
                      </a:lnTo>
                      <a:lnTo>
                        <a:pt x="7119" y="9186"/>
                      </a:lnTo>
                      <a:lnTo>
                        <a:pt x="6849" y="8934"/>
                      </a:lnTo>
                      <a:lnTo>
                        <a:pt x="6597" y="8665"/>
                      </a:lnTo>
                      <a:lnTo>
                        <a:pt x="6382" y="8377"/>
                      </a:lnTo>
                      <a:lnTo>
                        <a:pt x="6184" y="8054"/>
                      </a:lnTo>
                      <a:lnTo>
                        <a:pt x="6022" y="7712"/>
                      </a:lnTo>
                      <a:lnTo>
                        <a:pt x="5896" y="7371"/>
                      </a:lnTo>
                      <a:lnTo>
                        <a:pt x="5806" y="6993"/>
                      </a:lnTo>
                      <a:lnTo>
                        <a:pt x="5752" y="6616"/>
                      </a:lnTo>
                      <a:lnTo>
                        <a:pt x="5717" y="6220"/>
                      </a:lnTo>
                      <a:lnTo>
                        <a:pt x="5752" y="5843"/>
                      </a:lnTo>
                      <a:lnTo>
                        <a:pt x="5806" y="5447"/>
                      </a:lnTo>
                      <a:lnTo>
                        <a:pt x="5896" y="5088"/>
                      </a:lnTo>
                      <a:lnTo>
                        <a:pt x="6022" y="4728"/>
                      </a:lnTo>
                      <a:lnTo>
                        <a:pt x="6184" y="4404"/>
                      </a:lnTo>
                      <a:lnTo>
                        <a:pt x="6382" y="4081"/>
                      </a:lnTo>
                      <a:lnTo>
                        <a:pt x="6597" y="3775"/>
                      </a:lnTo>
                      <a:lnTo>
                        <a:pt x="6849" y="3506"/>
                      </a:lnTo>
                      <a:lnTo>
                        <a:pt x="7119" y="3272"/>
                      </a:lnTo>
                      <a:lnTo>
                        <a:pt x="7424" y="3038"/>
                      </a:lnTo>
                      <a:lnTo>
                        <a:pt x="7730" y="2858"/>
                      </a:lnTo>
                      <a:lnTo>
                        <a:pt x="8071" y="2697"/>
                      </a:lnTo>
                      <a:lnTo>
                        <a:pt x="8431" y="2553"/>
                      </a:lnTo>
                      <a:lnTo>
                        <a:pt x="8790" y="2463"/>
                      </a:lnTo>
                      <a:lnTo>
                        <a:pt x="9168" y="2409"/>
                      </a:lnTo>
                      <a:lnTo>
                        <a:pt x="9563" y="2391"/>
                      </a:lnTo>
                      <a:close/>
                      <a:moveTo>
                        <a:pt x="9078" y="0"/>
                      </a:moveTo>
                      <a:lnTo>
                        <a:pt x="8593" y="54"/>
                      </a:lnTo>
                      <a:lnTo>
                        <a:pt x="8107" y="108"/>
                      </a:lnTo>
                      <a:lnTo>
                        <a:pt x="7640" y="198"/>
                      </a:lnTo>
                      <a:lnTo>
                        <a:pt x="7173" y="306"/>
                      </a:lnTo>
                      <a:lnTo>
                        <a:pt x="6723" y="432"/>
                      </a:lnTo>
                      <a:lnTo>
                        <a:pt x="6274" y="576"/>
                      </a:lnTo>
                      <a:lnTo>
                        <a:pt x="5842" y="755"/>
                      </a:lnTo>
                      <a:lnTo>
                        <a:pt x="5429" y="935"/>
                      </a:lnTo>
                      <a:lnTo>
                        <a:pt x="5015" y="1151"/>
                      </a:lnTo>
                      <a:lnTo>
                        <a:pt x="4602" y="1384"/>
                      </a:lnTo>
                      <a:lnTo>
                        <a:pt x="4224" y="1636"/>
                      </a:lnTo>
                      <a:lnTo>
                        <a:pt x="3847" y="1888"/>
                      </a:lnTo>
                      <a:lnTo>
                        <a:pt x="3487" y="2175"/>
                      </a:lnTo>
                      <a:lnTo>
                        <a:pt x="3146" y="2481"/>
                      </a:lnTo>
                      <a:lnTo>
                        <a:pt x="2804" y="2787"/>
                      </a:lnTo>
                      <a:lnTo>
                        <a:pt x="2499" y="3128"/>
                      </a:lnTo>
                      <a:lnTo>
                        <a:pt x="2193" y="3470"/>
                      </a:lnTo>
                      <a:lnTo>
                        <a:pt x="1906" y="3829"/>
                      </a:lnTo>
                      <a:lnTo>
                        <a:pt x="1636" y="4207"/>
                      </a:lnTo>
                      <a:lnTo>
                        <a:pt x="1384" y="4602"/>
                      </a:lnTo>
                      <a:lnTo>
                        <a:pt x="1169" y="4998"/>
                      </a:lnTo>
                      <a:lnTo>
                        <a:pt x="953" y="5411"/>
                      </a:lnTo>
                      <a:lnTo>
                        <a:pt x="755" y="5825"/>
                      </a:lnTo>
                      <a:lnTo>
                        <a:pt x="593" y="6274"/>
                      </a:lnTo>
                      <a:lnTo>
                        <a:pt x="431" y="6705"/>
                      </a:lnTo>
                      <a:lnTo>
                        <a:pt x="306" y="7173"/>
                      </a:lnTo>
                      <a:lnTo>
                        <a:pt x="198" y="7622"/>
                      </a:lnTo>
                      <a:lnTo>
                        <a:pt x="126" y="8090"/>
                      </a:lnTo>
                      <a:lnTo>
                        <a:pt x="54" y="8575"/>
                      </a:lnTo>
                      <a:lnTo>
                        <a:pt x="18" y="9060"/>
                      </a:lnTo>
                      <a:lnTo>
                        <a:pt x="0" y="9546"/>
                      </a:lnTo>
                      <a:lnTo>
                        <a:pt x="18" y="9959"/>
                      </a:lnTo>
                      <a:lnTo>
                        <a:pt x="36" y="10355"/>
                      </a:lnTo>
                      <a:lnTo>
                        <a:pt x="72" y="10750"/>
                      </a:lnTo>
                      <a:lnTo>
                        <a:pt x="144" y="11128"/>
                      </a:lnTo>
                      <a:lnTo>
                        <a:pt x="216" y="11505"/>
                      </a:lnTo>
                      <a:lnTo>
                        <a:pt x="288" y="11883"/>
                      </a:lnTo>
                      <a:lnTo>
                        <a:pt x="396" y="12260"/>
                      </a:lnTo>
                      <a:lnTo>
                        <a:pt x="503" y="12620"/>
                      </a:lnTo>
                      <a:lnTo>
                        <a:pt x="647" y="12979"/>
                      </a:lnTo>
                      <a:lnTo>
                        <a:pt x="773" y="13321"/>
                      </a:lnTo>
                      <a:lnTo>
                        <a:pt x="935" y="13680"/>
                      </a:lnTo>
                      <a:lnTo>
                        <a:pt x="1115" y="14004"/>
                      </a:lnTo>
                      <a:lnTo>
                        <a:pt x="1294" y="14345"/>
                      </a:lnTo>
                      <a:lnTo>
                        <a:pt x="1474" y="14651"/>
                      </a:lnTo>
                      <a:lnTo>
                        <a:pt x="1690" y="14975"/>
                      </a:lnTo>
                      <a:lnTo>
                        <a:pt x="1906" y="15280"/>
                      </a:lnTo>
                      <a:lnTo>
                        <a:pt x="2139" y="15568"/>
                      </a:lnTo>
                      <a:lnTo>
                        <a:pt x="2373" y="15855"/>
                      </a:lnTo>
                      <a:lnTo>
                        <a:pt x="2625" y="16125"/>
                      </a:lnTo>
                      <a:lnTo>
                        <a:pt x="2894" y="16395"/>
                      </a:lnTo>
                      <a:lnTo>
                        <a:pt x="3164" y="16646"/>
                      </a:lnTo>
                      <a:lnTo>
                        <a:pt x="3434" y="16898"/>
                      </a:lnTo>
                      <a:lnTo>
                        <a:pt x="3739" y="17132"/>
                      </a:lnTo>
                      <a:lnTo>
                        <a:pt x="4027" y="17347"/>
                      </a:lnTo>
                      <a:lnTo>
                        <a:pt x="4332" y="17563"/>
                      </a:lnTo>
                      <a:lnTo>
                        <a:pt x="4656" y="17761"/>
                      </a:lnTo>
                      <a:lnTo>
                        <a:pt x="4979" y="17941"/>
                      </a:lnTo>
                      <a:lnTo>
                        <a:pt x="5321" y="18120"/>
                      </a:lnTo>
                      <a:lnTo>
                        <a:pt x="5663" y="18282"/>
                      </a:lnTo>
                      <a:lnTo>
                        <a:pt x="6004" y="18426"/>
                      </a:lnTo>
                      <a:lnTo>
                        <a:pt x="6364" y="18570"/>
                      </a:lnTo>
                      <a:lnTo>
                        <a:pt x="6723" y="18678"/>
                      </a:lnTo>
                      <a:lnTo>
                        <a:pt x="6723" y="35036"/>
                      </a:lnTo>
                      <a:lnTo>
                        <a:pt x="6723" y="35342"/>
                      </a:lnTo>
                      <a:lnTo>
                        <a:pt x="6759" y="35629"/>
                      </a:lnTo>
                      <a:lnTo>
                        <a:pt x="6795" y="35917"/>
                      </a:lnTo>
                      <a:lnTo>
                        <a:pt x="6831" y="36187"/>
                      </a:lnTo>
                      <a:lnTo>
                        <a:pt x="6903" y="36456"/>
                      </a:lnTo>
                      <a:lnTo>
                        <a:pt x="6975" y="36726"/>
                      </a:lnTo>
                      <a:lnTo>
                        <a:pt x="7065" y="36996"/>
                      </a:lnTo>
                      <a:lnTo>
                        <a:pt x="7173" y="37265"/>
                      </a:lnTo>
                      <a:lnTo>
                        <a:pt x="7280" y="37517"/>
                      </a:lnTo>
                      <a:lnTo>
                        <a:pt x="7406" y="37751"/>
                      </a:lnTo>
                      <a:lnTo>
                        <a:pt x="7550" y="37984"/>
                      </a:lnTo>
                      <a:lnTo>
                        <a:pt x="7694" y="38218"/>
                      </a:lnTo>
                      <a:lnTo>
                        <a:pt x="7856" y="38452"/>
                      </a:lnTo>
                      <a:lnTo>
                        <a:pt x="8017" y="38667"/>
                      </a:lnTo>
                      <a:lnTo>
                        <a:pt x="8197" y="38865"/>
                      </a:lnTo>
                      <a:lnTo>
                        <a:pt x="8395" y="39063"/>
                      </a:lnTo>
                      <a:lnTo>
                        <a:pt x="8593" y="39261"/>
                      </a:lnTo>
                      <a:lnTo>
                        <a:pt x="8790" y="39440"/>
                      </a:lnTo>
                      <a:lnTo>
                        <a:pt x="9006" y="39602"/>
                      </a:lnTo>
                      <a:lnTo>
                        <a:pt x="9222" y="39764"/>
                      </a:lnTo>
                      <a:lnTo>
                        <a:pt x="9456" y="39908"/>
                      </a:lnTo>
                      <a:lnTo>
                        <a:pt x="9689" y="40052"/>
                      </a:lnTo>
                      <a:lnTo>
                        <a:pt x="9941" y="40177"/>
                      </a:lnTo>
                      <a:lnTo>
                        <a:pt x="10193" y="40285"/>
                      </a:lnTo>
                      <a:lnTo>
                        <a:pt x="10462" y="40393"/>
                      </a:lnTo>
                      <a:lnTo>
                        <a:pt x="10714" y="40483"/>
                      </a:lnTo>
                      <a:lnTo>
                        <a:pt x="10984" y="40555"/>
                      </a:lnTo>
                      <a:lnTo>
                        <a:pt x="11271" y="40609"/>
                      </a:lnTo>
                      <a:lnTo>
                        <a:pt x="11541" y="40663"/>
                      </a:lnTo>
                      <a:lnTo>
                        <a:pt x="11828" y="40699"/>
                      </a:lnTo>
                      <a:lnTo>
                        <a:pt x="12116" y="40717"/>
                      </a:lnTo>
                      <a:lnTo>
                        <a:pt x="12404" y="40735"/>
                      </a:lnTo>
                      <a:lnTo>
                        <a:pt x="12404" y="35701"/>
                      </a:lnTo>
                      <a:lnTo>
                        <a:pt x="13410" y="35701"/>
                      </a:lnTo>
                      <a:lnTo>
                        <a:pt x="13410" y="33113"/>
                      </a:lnTo>
                      <a:lnTo>
                        <a:pt x="12404" y="33113"/>
                      </a:lnTo>
                      <a:lnTo>
                        <a:pt x="12404" y="28259"/>
                      </a:lnTo>
                      <a:lnTo>
                        <a:pt x="13410" y="28259"/>
                      </a:lnTo>
                      <a:lnTo>
                        <a:pt x="13410" y="25670"/>
                      </a:lnTo>
                      <a:lnTo>
                        <a:pt x="12404" y="25670"/>
                      </a:lnTo>
                      <a:lnTo>
                        <a:pt x="12404" y="24538"/>
                      </a:lnTo>
                      <a:lnTo>
                        <a:pt x="13410" y="24538"/>
                      </a:lnTo>
                      <a:lnTo>
                        <a:pt x="13410" y="21949"/>
                      </a:lnTo>
                      <a:lnTo>
                        <a:pt x="12404" y="21949"/>
                      </a:lnTo>
                      <a:lnTo>
                        <a:pt x="12404" y="18678"/>
                      </a:lnTo>
                      <a:lnTo>
                        <a:pt x="12763" y="18570"/>
                      </a:lnTo>
                      <a:lnTo>
                        <a:pt x="13123" y="18426"/>
                      </a:lnTo>
                      <a:lnTo>
                        <a:pt x="13482" y="18282"/>
                      </a:lnTo>
                      <a:lnTo>
                        <a:pt x="13824" y="18120"/>
                      </a:lnTo>
                      <a:lnTo>
                        <a:pt x="14147" y="17941"/>
                      </a:lnTo>
                      <a:lnTo>
                        <a:pt x="14471" y="17761"/>
                      </a:lnTo>
                      <a:lnTo>
                        <a:pt x="14795" y="17563"/>
                      </a:lnTo>
                      <a:lnTo>
                        <a:pt x="15100" y="17347"/>
                      </a:lnTo>
                      <a:lnTo>
                        <a:pt x="15406" y="17132"/>
                      </a:lnTo>
                      <a:lnTo>
                        <a:pt x="15693" y="16898"/>
                      </a:lnTo>
                      <a:lnTo>
                        <a:pt x="15963" y="16646"/>
                      </a:lnTo>
                      <a:lnTo>
                        <a:pt x="16251" y="16395"/>
                      </a:lnTo>
                      <a:lnTo>
                        <a:pt x="16502" y="16125"/>
                      </a:lnTo>
                      <a:lnTo>
                        <a:pt x="16754" y="15855"/>
                      </a:lnTo>
                      <a:lnTo>
                        <a:pt x="16988" y="15568"/>
                      </a:lnTo>
                      <a:lnTo>
                        <a:pt x="17221" y="15280"/>
                      </a:lnTo>
                      <a:lnTo>
                        <a:pt x="17437" y="14975"/>
                      </a:lnTo>
                      <a:lnTo>
                        <a:pt x="17653" y="14651"/>
                      </a:lnTo>
                      <a:lnTo>
                        <a:pt x="17850" y="14345"/>
                      </a:lnTo>
                      <a:lnTo>
                        <a:pt x="18030" y="14004"/>
                      </a:lnTo>
                      <a:lnTo>
                        <a:pt x="18192" y="13680"/>
                      </a:lnTo>
                      <a:lnTo>
                        <a:pt x="18354" y="13321"/>
                      </a:lnTo>
                      <a:lnTo>
                        <a:pt x="18498" y="12979"/>
                      </a:lnTo>
                      <a:lnTo>
                        <a:pt x="18623" y="12620"/>
                      </a:lnTo>
                      <a:lnTo>
                        <a:pt x="18731" y="12260"/>
                      </a:lnTo>
                      <a:lnTo>
                        <a:pt x="18839" y="11883"/>
                      </a:lnTo>
                      <a:lnTo>
                        <a:pt x="18929" y="11505"/>
                      </a:lnTo>
                      <a:lnTo>
                        <a:pt x="19001" y="11128"/>
                      </a:lnTo>
                      <a:lnTo>
                        <a:pt x="19055" y="10750"/>
                      </a:lnTo>
                      <a:lnTo>
                        <a:pt x="19091" y="10355"/>
                      </a:lnTo>
                      <a:lnTo>
                        <a:pt x="19109" y="9959"/>
                      </a:lnTo>
                      <a:lnTo>
                        <a:pt x="19127" y="9546"/>
                      </a:lnTo>
                      <a:lnTo>
                        <a:pt x="19109" y="9060"/>
                      </a:lnTo>
                      <a:lnTo>
                        <a:pt x="19073" y="8575"/>
                      </a:lnTo>
                      <a:lnTo>
                        <a:pt x="19019" y="8090"/>
                      </a:lnTo>
                      <a:lnTo>
                        <a:pt x="18929" y="7622"/>
                      </a:lnTo>
                      <a:lnTo>
                        <a:pt x="18821" y="7173"/>
                      </a:lnTo>
                      <a:lnTo>
                        <a:pt x="18695" y="6705"/>
                      </a:lnTo>
                      <a:lnTo>
                        <a:pt x="18552" y="6274"/>
                      </a:lnTo>
                      <a:lnTo>
                        <a:pt x="18372" y="5825"/>
                      </a:lnTo>
                      <a:lnTo>
                        <a:pt x="18174" y="5411"/>
                      </a:lnTo>
                      <a:lnTo>
                        <a:pt x="17976" y="4998"/>
                      </a:lnTo>
                      <a:lnTo>
                        <a:pt x="17743" y="4602"/>
                      </a:lnTo>
                      <a:lnTo>
                        <a:pt x="17491" y="4207"/>
                      </a:lnTo>
                      <a:lnTo>
                        <a:pt x="17221" y="3829"/>
                      </a:lnTo>
                      <a:lnTo>
                        <a:pt x="16934" y="3470"/>
                      </a:lnTo>
                      <a:lnTo>
                        <a:pt x="16646" y="3128"/>
                      </a:lnTo>
                      <a:lnTo>
                        <a:pt x="16323" y="2787"/>
                      </a:lnTo>
                      <a:lnTo>
                        <a:pt x="15999" y="2481"/>
                      </a:lnTo>
                      <a:lnTo>
                        <a:pt x="15639" y="2175"/>
                      </a:lnTo>
                      <a:lnTo>
                        <a:pt x="15280" y="1888"/>
                      </a:lnTo>
                      <a:lnTo>
                        <a:pt x="14902" y="1636"/>
                      </a:lnTo>
                      <a:lnTo>
                        <a:pt x="14525" y="1384"/>
                      </a:lnTo>
                      <a:lnTo>
                        <a:pt x="14129" y="1151"/>
                      </a:lnTo>
                      <a:lnTo>
                        <a:pt x="13716" y="935"/>
                      </a:lnTo>
                      <a:lnTo>
                        <a:pt x="13285" y="755"/>
                      </a:lnTo>
                      <a:lnTo>
                        <a:pt x="12853" y="576"/>
                      </a:lnTo>
                      <a:lnTo>
                        <a:pt x="12404" y="432"/>
                      </a:lnTo>
                      <a:lnTo>
                        <a:pt x="11954" y="306"/>
                      </a:lnTo>
                      <a:lnTo>
                        <a:pt x="11487" y="198"/>
                      </a:lnTo>
                      <a:lnTo>
                        <a:pt x="11020" y="108"/>
                      </a:lnTo>
                      <a:lnTo>
                        <a:pt x="10534" y="54"/>
                      </a:lnTo>
                      <a:lnTo>
                        <a:pt x="1004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31"/>
                <p:cNvSpPr/>
                <p:nvPr/>
              </p:nvSpPr>
              <p:spPr>
                <a:xfrm>
                  <a:off x="1581600" y="238125"/>
                  <a:ext cx="603575" cy="6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43" h="24143" extrusionOk="0">
                      <a:moveTo>
                        <a:pt x="12080" y="0"/>
                      </a:moveTo>
                      <a:lnTo>
                        <a:pt x="11523" y="18"/>
                      </a:lnTo>
                      <a:lnTo>
                        <a:pt x="10966" y="54"/>
                      </a:lnTo>
                      <a:lnTo>
                        <a:pt x="10426" y="108"/>
                      </a:lnTo>
                      <a:lnTo>
                        <a:pt x="9887" y="198"/>
                      </a:lnTo>
                      <a:lnTo>
                        <a:pt x="9366" y="306"/>
                      </a:lnTo>
                      <a:lnTo>
                        <a:pt x="8845" y="431"/>
                      </a:lnTo>
                      <a:lnTo>
                        <a:pt x="8323" y="593"/>
                      </a:lnTo>
                      <a:lnTo>
                        <a:pt x="7838" y="773"/>
                      </a:lnTo>
                      <a:lnTo>
                        <a:pt x="7335" y="971"/>
                      </a:lnTo>
                      <a:lnTo>
                        <a:pt x="6867" y="1186"/>
                      </a:lnTo>
                      <a:lnTo>
                        <a:pt x="6400" y="1420"/>
                      </a:lnTo>
                      <a:lnTo>
                        <a:pt x="5932" y="1672"/>
                      </a:lnTo>
                      <a:lnTo>
                        <a:pt x="5501" y="1959"/>
                      </a:lnTo>
                      <a:lnTo>
                        <a:pt x="5070" y="2247"/>
                      </a:lnTo>
                      <a:lnTo>
                        <a:pt x="4656" y="2553"/>
                      </a:lnTo>
                      <a:lnTo>
                        <a:pt x="4243" y="2894"/>
                      </a:lnTo>
                      <a:lnTo>
                        <a:pt x="3865" y="3236"/>
                      </a:lnTo>
                      <a:lnTo>
                        <a:pt x="3488" y="3595"/>
                      </a:lnTo>
                      <a:lnTo>
                        <a:pt x="3128" y="3973"/>
                      </a:lnTo>
                      <a:lnTo>
                        <a:pt x="2787" y="4368"/>
                      </a:lnTo>
                      <a:lnTo>
                        <a:pt x="2463" y="4764"/>
                      </a:lnTo>
                      <a:lnTo>
                        <a:pt x="2157" y="5195"/>
                      </a:lnTo>
                      <a:lnTo>
                        <a:pt x="1870" y="5627"/>
                      </a:lnTo>
                      <a:lnTo>
                        <a:pt x="1600" y="6076"/>
                      </a:lnTo>
                      <a:lnTo>
                        <a:pt x="1348" y="6543"/>
                      </a:lnTo>
                      <a:lnTo>
                        <a:pt x="1115" y="7011"/>
                      </a:lnTo>
                      <a:lnTo>
                        <a:pt x="899" y="7496"/>
                      </a:lnTo>
                      <a:lnTo>
                        <a:pt x="719" y="7981"/>
                      </a:lnTo>
                      <a:lnTo>
                        <a:pt x="539" y="8485"/>
                      </a:lnTo>
                      <a:lnTo>
                        <a:pt x="396" y="9006"/>
                      </a:lnTo>
                      <a:lnTo>
                        <a:pt x="270" y="9527"/>
                      </a:lnTo>
                      <a:lnTo>
                        <a:pt x="162" y="10049"/>
                      </a:lnTo>
                      <a:lnTo>
                        <a:pt x="90" y="10552"/>
                      </a:lnTo>
                      <a:lnTo>
                        <a:pt x="54" y="11055"/>
                      </a:lnTo>
                      <a:lnTo>
                        <a:pt x="18" y="11559"/>
                      </a:lnTo>
                      <a:lnTo>
                        <a:pt x="0" y="12062"/>
                      </a:lnTo>
                      <a:lnTo>
                        <a:pt x="18" y="12673"/>
                      </a:lnTo>
                      <a:lnTo>
                        <a:pt x="54" y="13267"/>
                      </a:lnTo>
                      <a:lnTo>
                        <a:pt x="144" y="13914"/>
                      </a:lnTo>
                      <a:lnTo>
                        <a:pt x="252" y="14543"/>
                      </a:lnTo>
                      <a:lnTo>
                        <a:pt x="396" y="15154"/>
                      </a:lnTo>
                      <a:lnTo>
                        <a:pt x="575" y="15765"/>
                      </a:lnTo>
                      <a:lnTo>
                        <a:pt x="791" y="16358"/>
                      </a:lnTo>
                      <a:lnTo>
                        <a:pt x="1025" y="16934"/>
                      </a:lnTo>
                      <a:lnTo>
                        <a:pt x="1294" y="17491"/>
                      </a:lnTo>
                      <a:lnTo>
                        <a:pt x="1582" y="18048"/>
                      </a:lnTo>
                      <a:lnTo>
                        <a:pt x="1852" y="18480"/>
                      </a:lnTo>
                      <a:lnTo>
                        <a:pt x="2139" y="18911"/>
                      </a:lnTo>
                      <a:lnTo>
                        <a:pt x="2445" y="19325"/>
                      </a:lnTo>
                      <a:lnTo>
                        <a:pt x="2751" y="19738"/>
                      </a:lnTo>
                      <a:lnTo>
                        <a:pt x="3092" y="19738"/>
                      </a:lnTo>
                      <a:lnTo>
                        <a:pt x="3326" y="19702"/>
                      </a:lnTo>
                      <a:lnTo>
                        <a:pt x="3560" y="19684"/>
                      </a:lnTo>
                      <a:lnTo>
                        <a:pt x="3775" y="19630"/>
                      </a:lnTo>
                      <a:lnTo>
                        <a:pt x="3991" y="19558"/>
                      </a:lnTo>
                      <a:lnTo>
                        <a:pt x="4207" y="19486"/>
                      </a:lnTo>
                      <a:lnTo>
                        <a:pt x="4422" y="19414"/>
                      </a:lnTo>
                      <a:lnTo>
                        <a:pt x="4620" y="19307"/>
                      </a:lnTo>
                      <a:lnTo>
                        <a:pt x="4818" y="19199"/>
                      </a:lnTo>
                      <a:lnTo>
                        <a:pt x="4998" y="19091"/>
                      </a:lnTo>
                      <a:lnTo>
                        <a:pt x="5177" y="18965"/>
                      </a:lnTo>
                      <a:lnTo>
                        <a:pt x="5357" y="18821"/>
                      </a:lnTo>
                      <a:lnTo>
                        <a:pt x="5519" y="18677"/>
                      </a:lnTo>
                      <a:lnTo>
                        <a:pt x="5663" y="18516"/>
                      </a:lnTo>
                      <a:lnTo>
                        <a:pt x="5807" y="18354"/>
                      </a:lnTo>
                      <a:lnTo>
                        <a:pt x="5950" y="18174"/>
                      </a:lnTo>
                      <a:lnTo>
                        <a:pt x="5627" y="17833"/>
                      </a:lnTo>
                      <a:lnTo>
                        <a:pt x="5303" y="17473"/>
                      </a:lnTo>
                      <a:lnTo>
                        <a:pt x="5016" y="17078"/>
                      </a:lnTo>
                      <a:lnTo>
                        <a:pt x="4746" y="16682"/>
                      </a:lnTo>
                      <a:lnTo>
                        <a:pt x="4458" y="16179"/>
                      </a:lnTo>
                      <a:lnTo>
                        <a:pt x="4189" y="15639"/>
                      </a:lnTo>
                      <a:lnTo>
                        <a:pt x="3955" y="15082"/>
                      </a:lnTo>
                      <a:lnTo>
                        <a:pt x="3775" y="14525"/>
                      </a:lnTo>
                      <a:lnTo>
                        <a:pt x="3613" y="13932"/>
                      </a:lnTo>
                      <a:lnTo>
                        <a:pt x="3560" y="13644"/>
                      </a:lnTo>
                      <a:lnTo>
                        <a:pt x="3506" y="13338"/>
                      </a:lnTo>
                      <a:lnTo>
                        <a:pt x="3470" y="13033"/>
                      </a:lnTo>
                      <a:lnTo>
                        <a:pt x="3434" y="12727"/>
                      </a:lnTo>
                      <a:lnTo>
                        <a:pt x="3416" y="12404"/>
                      </a:lnTo>
                      <a:lnTo>
                        <a:pt x="3416" y="12098"/>
                      </a:lnTo>
                      <a:lnTo>
                        <a:pt x="3416" y="12062"/>
                      </a:lnTo>
                      <a:lnTo>
                        <a:pt x="3434" y="11451"/>
                      </a:lnTo>
                      <a:lnTo>
                        <a:pt x="3506" y="10858"/>
                      </a:lnTo>
                      <a:lnTo>
                        <a:pt x="3595" y="10282"/>
                      </a:lnTo>
                      <a:lnTo>
                        <a:pt x="3739" y="9707"/>
                      </a:lnTo>
                      <a:lnTo>
                        <a:pt x="3847" y="9366"/>
                      </a:lnTo>
                      <a:lnTo>
                        <a:pt x="3955" y="9042"/>
                      </a:lnTo>
                      <a:lnTo>
                        <a:pt x="4099" y="8719"/>
                      </a:lnTo>
                      <a:lnTo>
                        <a:pt x="4243" y="8395"/>
                      </a:lnTo>
                      <a:lnTo>
                        <a:pt x="4386" y="8089"/>
                      </a:lnTo>
                      <a:lnTo>
                        <a:pt x="4548" y="7784"/>
                      </a:lnTo>
                      <a:lnTo>
                        <a:pt x="4728" y="7478"/>
                      </a:lnTo>
                      <a:lnTo>
                        <a:pt x="4926" y="7191"/>
                      </a:lnTo>
                      <a:lnTo>
                        <a:pt x="5123" y="6903"/>
                      </a:lnTo>
                      <a:lnTo>
                        <a:pt x="5339" y="6633"/>
                      </a:lnTo>
                      <a:lnTo>
                        <a:pt x="5555" y="6382"/>
                      </a:lnTo>
                      <a:lnTo>
                        <a:pt x="5789" y="6112"/>
                      </a:lnTo>
                      <a:lnTo>
                        <a:pt x="6022" y="5878"/>
                      </a:lnTo>
                      <a:lnTo>
                        <a:pt x="6274" y="5645"/>
                      </a:lnTo>
                      <a:lnTo>
                        <a:pt x="6544" y="5411"/>
                      </a:lnTo>
                      <a:lnTo>
                        <a:pt x="6813" y="5195"/>
                      </a:lnTo>
                      <a:lnTo>
                        <a:pt x="7083" y="4997"/>
                      </a:lnTo>
                      <a:lnTo>
                        <a:pt x="7370" y="4800"/>
                      </a:lnTo>
                      <a:lnTo>
                        <a:pt x="7676" y="4620"/>
                      </a:lnTo>
                      <a:lnTo>
                        <a:pt x="7964" y="4440"/>
                      </a:lnTo>
                      <a:lnTo>
                        <a:pt x="8287" y="4278"/>
                      </a:lnTo>
                      <a:lnTo>
                        <a:pt x="8593" y="4135"/>
                      </a:lnTo>
                      <a:lnTo>
                        <a:pt x="8916" y="4009"/>
                      </a:lnTo>
                      <a:lnTo>
                        <a:pt x="9258" y="3883"/>
                      </a:lnTo>
                      <a:lnTo>
                        <a:pt x="9582" y="3775"/>
                      </a:lnTo>
                      <a:lnTo>
                        <a:pt x="9923" y="3685"/>
                      </a:lnTo>
                      <a:lnTo>
                        <a:pt x="10265" y="3595"/>
                      </a:lnTo>
                      <a:lnTo>
                        <a:pt x="10624" y="3523"/>
                      </a:lnTo>
                      <a:lnTo>
                        <a:pt x="10984" y="3487"/>
                      </a:lnTo>
                      <a:lnTo>
                        <a:pt x="11343" y="3433"/>
                      </a:lnTo>
                      <a:lnTo>
                        <a:pt x="11703" y="3416"/>
                      </a:lnTo>
                      <a:lnTo>
                        <a:pt x="12512" y="3416"/>
                      </a:lnTo>
                      <a:lnTo>
                        <a:pt x="12961" y="3451"/>
                      </a:lnTo>
                      <a:lnTo>
                        <a:pt x="13393" y="3505"/>
                      </a:lnTo>
                      <a:lnTo>
                        <a:pt x="13824" y="3577"/>
                      </a:lnTo>
                      <a:lnTo>
                        <a:pt x="14237" y="3685"/>
                      </a:lnTo>
                      <a:lnTo>
                        <a:pt x="14651" y="3793"/>
                      </a:lnTo>
                      <a:lnTo>
                        <a:pt x="15046" y="3937"/>
                      </a:lnTo>
                      <a:lnTo>
                        <a:pt x="15442" y="4099"/>
                      </a:lnTo>
                      <a:lnTo>
                        <a:pt x="15819" y="4260"/>
                      </a:lnTo>
                      <a:lnTo>
                        <a:pt x="16197" y="4458"/>
                      </a:lnTo>
                      <a:lnTo>
                        <a:pt x="16556" y="4674"/>
                      </a:lnTo>
                      <a:lnTo>
                        <a:pt x="16916" y="4890"/>
                      </a:lnTo>
                      <a:lnTo>
                        <a:pt x="17257" y="5141"/>
                      </a:lnTo>
                      <a:lnTo>
                        <a:pt x="17581" y="5393"/>
                      </a:lnTo>
                      <a:lnTo>
                        <a:pt x="17887" y="5663"/>
                      </a:lnTo>
                      <a:lnTo>
                        <a:pt x="18192" y="5950"/>
                      </a:lnTo>
                      <a:lnTo>
                        <a:pt x="18480" y="6256"/>
                      </a:lnTo>
                      <a:lnTo>
                        <a:pt x="18749" y="6561"/>
                      </a:lnTo>
                      <a:lnTo>
                        <a:pt x="19019" y="6885"/>
                      </a:lnTo>
                      <a:lnTo>
                        <a:pt x="19253" y="7226"/>
                      </a:lnTo>
                      <a:lnTo>
                        <a:pt x="19486" y="7586"/>
                      </a:lnTo>
                      <a:lnTo>
                        <a:pt x="19684" y="7946"/>
                      </a:lnTo>
                      <a:lnTo>
                        <a:pt x="19882" y="8323"/>
                      </a:lnTo>
                      <a:lnTo>
                        <a:pt x="20044" y="8701"/>
                      </a:lnTo>
                      <a:lnTo>
                        <a:pt x="20206" y="9096"/>
                      </a:lnTo>
                      <a:lnTo>
                        <a:pt x="20349" y="9491"/>
                      </a:lnTo>
                      <a:lnTo>
                        <a:pt x="20457" y="9905"/>
                      </a:lnTo>
                      <a:lnTo>
                        <a:pt x="20565" y="10318"/>
                      </a:lnTo>
                      <a:lnTo>
                        <a:pt x="20637" y="10750"/>
                      </a:lnTo>
                      <a:lnTo>
                        <a:pt x="20691" y="11181"/>
                      </a:lnTo>
                      <a:lnTo>
                        <a:pt x="20727" y="11631"/>
                      </a:lnTo>
                      <a:lnTo>
                        <a:pt x="20727" y="12062"/>
                      </a:lnTo>
                      <a:lnTo>
                        <a:pt x="20727" y="12529"/>
                      </a:lnTo>
                      <a:lnTo>
                        <a:pt x="20691" y="12979"/>
                      </a:lnTo>
                      <a:lnTo>
                        <a:pt x="20619" y="13428"/>
                      </a:lnTo>
                      <a:lnTo>
                        <a:pt x="20547" y="13860"/>
                      </a:lnTo>
                      <a:lnTo>
                        <a:pt x="20439" y="14291"/>
                      </a:lnTo>
                      <a:lnTo>
                        <a:pt x="20313" y="14723"/>
                      </a:lnTo>
                      <a:lnTo>
                        <a:pt x="20170" y="15136"/>
                      </a:lnTo>
                      <a:lnTo>
                        <a:pt x="20008" y="15532"/>
                      </a:lnTo>
                      <a:lnTo>
                        <a:pt x="19828" y="15927"/>
                      </a:lnTo>
                      <a:lnTo>
                        <a:pt x="19630" y="16305"/>
                      </a:lnTo>
                      <a:lnTo>
                        <a:pt x="19397" y="16682"/>
                      </a:lnTo>
                      <a:lnTo>
                        <a:pt x="19163" y="17042"/>
                      </a:lnTo>
                      <a:lnTo>
                        <a:pt x="18911" y="17383"/>
                      </a:lnTo>
                      <a:lnTo>
                        <a:pt x="18642" y="17707"/>
                      </a:lnTo>
                      <a:lnTo>
                        <a:pt x="18354" y="18030"/>
                      </a:lnTo>
                      <a:lnTo>
                        <a:pt x="18048" y="18336"/>
                      </a:lnTo>
                      <a:lnTo>
                        <a:pt x="17743" y="18605"/>
                      </a:lnTo>
                      <a:lnTo>
                        <a:pt x="17419" y="18875"/>
                      </a:lnTo>
                      <a:lnTo>
                        <a:pt x="17096" y="19127"/>
                      </a:lnTo>
                      <a:lnTo>
                        <a:pt x="16754" y="19343"/>
                      </a:lnTo>
                      <a:lnTo>
                        <a:pt x="17096" y="19630"/>
                      </a:lnTo>
                      <a:lnTo>
                        <a:pt x="17419" y="19918"/>
                      </a:lnTo>
                      <a:lnTo>
                        <a:pt x="17725" y="20223"/>
                      </a:lnTo>
                      <a:lnTo>
                        <a:pt x="18012" y="20547"/>
                      </a:lnTo>
                      <a:lnTo>
                        <a:pt x="18300" y="20871"/>
                      </a:lnTo>
                      <a:lnTo>
                        <a:pt x="18552" y="21212"/>
                      </a:lnTo>
                      <a:lnTo>
                        <a:pt x="18803" y="21572"/>
                      </a:lnTo>
                      <a:lnTo>
                        <a:pt x="19037" y="21931"/>
                      </a:lnTo>
                      <a:lnTo>
                        <a:pt x="19397" y="21661"/>
                      </a:lnTo>
                      <a:lnTo>
                        <a:pt x="19756" y="21374"/>
                      </a:lnTo>
                      <a:lnTo>
                        <a:pt x="20098" y="21086"/>
                      </a:lnTo>
                      <a:lnTo>
                        <a:pt x="20421" y="20781"/>
                      </a:lnTo>
                      <a:lnTo>
                        <a:pt x="20853" y="20349"/>
                      </a:lnTo>
                      <a:lnTo>
                        <a:pt x="21248" y="19918"/>
                      </a:lnTo>
                      <a:lnTo>
                        <a:pt x="21626" y="19450"/>
                      </a:lnTo>
                      <a:lnTo>
                        <a:pt x="21985" y="18965"/>
                      </a:lnTo>
                      <a:lnTo>
                        <a:pt x="22309" y="18462"/>
                      </a:lnTo>
                      <a:lnTo>
                        <a:pt x="22614" y="17958"/>
                      </a:lnTo>
                      <a:lnTo>
                        <a:pt x="22884" y="17419"/>
                      </a:lnTo>
                      <a:lnTo>
                        <a:pt x="23154" y="16880"/>
                      </a:lnTo>
                      <a:lnTo>
                        <a:pt x="23369" y="16323"/>
                      </a:lnTo>
                      <a:lnTo>
                        <a:pt x="23567" y="15747"/>
                      </a:lnTo>
                      <a:lnTo>
                        <a:pt x="23747" y="15154"/>
                      </a:lnTo>
                      <a:lnTo>
                        <a:pt x="23891" y="14561"/>
                      </a:lnTo>
                      <a:lnTo>
                        <a:pt x="23999" y="13950"/>
                      </a:lnTo>
                      <a:lnTo>
                        <a:pt x="24088" y="13338"/>
                      </a:lnTo>
                      <a:lnTo>
                        <a:pt x="24124" y="12709"/>
                      </a:lnTo>
                      <a:lnTo>
                        <a:pt x="24142" y="12062"/>
                      </a:lnTo>
                      <a:lnTo>
                        <a:pt x="24124" y="11451"/>
                      </a:lnTo>
                      <a:lnTo>
                        <a:pt x="24088" y="10840"/>
                      </a:lnTo>
                      <a:lnTo>
                        <a:pt x="24016" y="10229"/>
                      </a:lnTo>
                      <a:lnTo>
                        <a:pt x="23909" y="9635"/>
                      </a:lnTo>
                      <a:lnTo>
                        <a:pt x="23765" y="9060"/>
                      </a:lnTo>
                      <a:lnTo>
                        <a:pt x="23603" y="8485"/>
                      </a:lnTo>
                      <a:lnTo>
                        <a:pt x="23405" y="7928"/>
                      </a:lnTo>
                      <a:lnTo>
                        <a:pt x="23190" y="7370"/>
                      </a:lnTo>
                      <a:lnTo>
                        <a:pt x="22956" y="6831"/>
                      </a:lnTo>
                      <a:lnTo>
                        <a:pt x="22686" y="6328"/>
                      </a:lnTo>
                      <a:lnTo>
                        <a:pt x="22399" y="5806"/>
                      </a:lnTo>
                      <a:lnTo>
                        <a:pt x="22075" y="5321"/>
                      </a:lnTo>
                      <a:lnTo>
                        <a:pt x="21751" y="4854"/>
                      </a:lnTo>
                      <a:lnTo>
                        <a:pt x="21392" y="4386"/>
                      </a:lnTo>
                      <a:lnTo>
                        <a:pt x="21014" y="3955"/>
                      </a:lnTo>
                      <a:lnTo>
                        <a:pt x="20601" y="3541"/>
                      </a:lnTo>
                      <a:lnTo>
                        <a:pt x="20188" y="3128"/>
                      </a:lnTo>
                      <a:lnTo>
                        <a:pt x="19756" y="2750"/>
                      </a:lnTo>
                      <a:lnTo>
                        <a:pt x="19289" y="2391"/>
                      </a:lnTo>
                      <a:lnTo>
                        <a:pt x="18821" y="2067"/>
                      </a:lnTo>
                      <a:lnTo>
                        <a:pt x="18336" y="1744"/>
                      </a:lnTo>
                      <a:lnTo>
                        <a:pt x="17833" y="1456"/>
                      </a:lnTo>
                      <a:lnTo>
                        <a:pt x="17311" y="1186"/>
                      </a:lnTo>
                      <a:lnTo>
                        <a:pt x="16772" y="953"/>
                      </a:lnTo>
                      <a:lnTo>
                        <a:pt x="16215" y="737"/>
                      </a:lnTo>
                      <a:lnTo>
                        <a:pt x="15658" y="539"/>
                      </a:lnTo>
                      <a:lnTo>
                        <a:pt x="15082" y="378"/>
                      </a:lnTo>
                      <a:lnTo>
                        <a:pt x="14507" y="234"/>
                      </a:lnTo>
                      <a:lnTo>
                        <a:pt x="13914" y="144"/>
                      </a:lnTo>
                      <a:lnTo>
                        <a:pt x="13303" y="54"/>
                      </a:lnTo>
                      <a:lnTo>
                        <a:pt x="12691" y="18"/>
                      </a:lnTo>
                      <a:lnTo>
                        <a:pt x="12080" y="0"/>
                      </a:lnTo>
                      <a:close/>
                      <a:moveTo>
                        <a:pt x="14076" y="20493"/>
                      </a:moveTo>
                      <a:lnTo>
                        <a:pt x="13644" y="20583"/>
                      </a:lnTo>
                      <a:lnTo>
                        <a:pt x="13195" y="20655"/>
                      </a:lnTo>
                      <a:lnTo>
                        <a:pt x="12763" y="20709"/>
                      </a:lnTo>
                      <a:lnTo>
                        <a:pt x="12296" y="20727"/>
                      </a:lnTo>
                      <a:lnTo>
                        <a:pt x="12224" y="21176"/>
                      </a:lnTo>
                      <a:lnTo>
                        <a:pt x="12116" y="21626"/>
                      </a:lnTo>
                      <a:lnTo>
                        <a:pt x="11990" y="22057"/>
                      </a:lnTo>
                      <a:lnTo>
                        <a:pt x="11847" y="22488"/>
                      </a:lnTo>
                      <a:lnTo>
                        <a:pt x="11685" y="22902"/>
                      </a:lnTo>
                      <a:lnTo>
                        <a:pt x="11505" y="23315"/>
                      </a:lnTo>
                      <a:lnTo>
                        <a:pt x="11307" y="23711"/>
                      </a:lnTo>
                      <a:lnTo>
                        <a:pt x="11092" y="24106"/>
                      </a:lnTo>
                      <a:lnTo>
                        <a:pt x="11577" y="24124"/>
                      </a:lnTo>
                      <a:lnTo>
                        <a:pt x="12080" y="24142"/>
                      </a:lnTo>
                      <a:lnTo>
                        <a:pt x="12566" y="24124"/>
                      </a:lnTo>
                      <a:lnTo>
                        <a:pt x="13069" y="24106"/>
                      </a:lnTo>
                      <a:lnTo>
                        <a:pt x="13554" y="24052"/>
                      </a:lnTo>
                      <a:lnTo>
                        <a:pt x="14040" y="23980"/>
                      </a:lnTo>
                      <a:lnTo>
                        <a:pt x="14525" y="23891"/>
                      </a:lnTo>
                      <a:lnTo>
                        <a:pt x="14992" y="23783"/>
                      </a:lnTo>
                      <a:lnTo>
                        <a:pt x="15460" y="23657"/>
                      </a:lnTo>
                      <a:lnTo>
                        <a:pt x="15909" y="23513"/>
                      </a:lnTo>
                      <a:lnTo>
                        <a:pt x="15891" y="23297"/>
                      </a:lnTo>
                      <a:lnTo>
                        <a:pt x="15855" y="23064"/>
                      </a:lnTo>
                      <a:lnTo>
                        <a:pt x="15801" y="22848"/>
                      </a:lnTo>
                      <a:lnTo>
                        <a:pt x="15747" y="22614"/>
                      </a:lnTo>
                      <a:lnTo>
                        <a:pt x="15658" y="22398"/>
                      </a:lnTo>
                      <a:lnTo>
                        <a:pt x="15586" y="22201"/>
                      </a:lnTo>
                      <a:lnTo>
                        <a:pt x="15478" y="21985"/>
                      </a:lnTo>
                      <a:lnTo>
                        <a:pt x="15370" y="21787"/>
                      </a:lnTo>
                      <a:lnTo>
                        <a:pt x="15244" y="21608"/>
                      </a:lnTo>
                      <a:lnTo>
                        <a:pt x="15118" y="21410"/>
                      </a:lnTo>
                      <a:lnTo>
                        <a:pt x="14956" y="21230"/>
                      </a:lnTo>
                      <a:lnTo>
                        <a:pt x="14813" y="21068"/>
                      </a:lnTo>
                      <a:lnTo>
                        <a:pt x="14633" y="20906"/>
                      </a:lnTo>
                      <a:lnTo>
                        <a:pt x="14471" y="20763"/>
                      </a:lnTo>
                      <a:lnTo>
                        <a:pt x="14273" y="20619"/>
                      </a:lnTo>
                      <a:lnTo>
                        <a:pt x="14076" y="20493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45" name="Google Shape;1345;p31"/>
              <p:cNvSpPr/>
              <p:nvPr/>
            </p:nvSpPr>
            <p:spPr>
              <a:xfrm>
                <a:off x="2727700" y="2699500"/>
                <a:ext cx="140400" cy="1404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346" name="Google Shape;1346;p31"/>
          <p:cNvCxnSpPr>
            <a:stCxn id="1338" idx="6"/>
            <a:endCxn id="1345" idx="2"/>
          </p:cNvCxnSpPr>
          <p:nvPr/>
        </p:nvCxnSpPr>
        <p:spPr>
          <a:xfrm>
            <a:off x="2247525" y="2769700"/>
            <a:ext cx="480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352" name="Google Shape;1352;p32"/>
          <p:cNvGrpSpPr/>
          <p:nvPr/>
        </p:nvGrpSpPr>
        <p:grpSpPr>
          <a:xfrm>
            <a:off x="380800" y="2640000"/>
            <a:ext cx="2107200" cy="968900"/>
            <a:chOff x="380800" y="2640000"/>
            <a:chExt cx="2107200" cy="968900"/>
          </a:xfrm>
        </p:grpSpPr>
        <p:grpSp>
          <p:nvGrpSpPr>
            <p:cNvPr id="1353" name="Google Shape;1353;p32"/>
            <p:cNvGrpSpPr/>
            <p:nvPr/>
          </p:nvGrpSpPr>
          <p:grpSpPr>
            <a:xfrm>
              <a:off x="380800" y="2640000"/>
              <a:ext cx="1485900" cy="968900"/>
              <a:chOff x="457200" y="2372300"/>
              <a:chExt cx="1485900" cy="968900"/>
            </a:xfrm>
          </p:grpSpPr>
          <p:sp>
            <p:nvSpPr>
              <p:cNvPr id="1354" name="Google Shape;1354;p32"/>
              <p:cNvSpPr txBox="1"/>
              <p:nvPr/>
            </p:nvSpPr>
            <p:spPr>
              <a:xfrm>
                <a:off x="457200" y="23723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55" name="Google Shape;1355;p32"/>
              <p:cNvSpPr txBox="1"/>
              <p:nvPr/>
            </p:nvSpPr>
            <p:spPr>
              <a:xfrm>
                <a:off x="457200" y="27139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name, but it's hot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356" name="Google Shape;1356;p32"/>
            <p:cNvSpPr/>
            <p:nvPr/>
          </p:nvSpPr>
          <p:spPr>
            <a:xfrm>
              <a:off x="1866700" y="2813800"/>
              <a:ext cx="621300" cy="621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/>
            </a:p>
          </p:txBody>
        </p:sp>
      </p:grpSp>
      <p:grpSp>
        <p:nvGrpSpPr>
          <p:cNvPr id="1357" name="Google Shape;1357;p32"/>
          <p:cNvGrpSpPr/>
          <p:nvPr/>
        </p:nvGrpSpPr>
        <p:grpSpPr>
          <a:xfrm>
            <a:off x="1582700" y="1032213"/>
            <a:ext cx="2107200" cy="968900"/>
            <a:chOff x="1582700" y="1032213"/>
            <a:chExt cx="2107200" cy="968900"/>
          </a:xfrm>
        </p:grpSpPr>
        <p:grpSp>
          <p:nvGrpSpPr>
            <p:cNvPr id="1358" name="Google Shape;1358;p32"/>
            <p:cNvGrpSpPr/>
            <p:nvPr/>
          </p:nvGrpSpPr>
          <p:grpSpPr>
            <a:xfrm>
              <a:off x="1582700" y="1032213"/>
              <a:ext cx="1485900" cy="968900"/>
              <a:chOff x="457200" y="1073600"/>
              <a:chExt cx="1485900" cy="968900"/>
            </a:xfrm>
          </p:grpSpPr>
          <p:sp>
            <p:nvSpPr>
              <p:cNvPr id="1359" name="Google Shape;1359;p32"/>
              <p:cNvSpPr txBox="1"/>
              <p:nvPr/>
            </p:nvSpPr>
            <p:spPr>
              <a:xfrm>
                <a:off x="457200" y="10736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60" name="Google Shape;1360;p32"/>
              <p:cNvSpPr txBox="1"/>
              <p:nvPr/>
            </p:nvSpPr>
            <p:spPr>
              <a:xfrm>
                <a:off x="457200" y="14152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361" name="Google Shape;1361;p32"/>
            <p:cNvSpPr/>
            <p:nvPr/>
          </p:nvSpPr>
          <p:spPr>
            <a:xfrm>
              <a:off x="3068600" y="1206025"/>
              <a:ext cx="621300" cy="621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/>
            </a:p>
          </p:txBody>
        </p:sp>
      </p:grpSp>
      <p:grpSp>
        <p:nvGrpSpPr>
          <p:cNvPr id="1362" name="Google Shape;1362;p32"/>
          <p:cNvGrpSpPr/>
          <p:nvPr/>
        </p:nvGrpSpPr>
        <p:grpSpPr>
          <a:xfrm>
            <a:off x="6655800" y="2640000"/>
            <a:ext cx="2107200" cy="968900"/>
            <a:chOff x="6655800" y="2640000"/>
            <a:chExt cx="2107200" cy="968900"/>
          </a:xfrm>
        </p:grpSpPr>
        <p:grpSp>
          <p:nvGrpSpPr>
            <p:cNvPr id="1363" name="Google Shape;1363;p32"/>
            <p:cNvGrpSpPr/>
            <p:nvPr/>
          </p:nvGrpSpPr>
          <p:grpSpPr>
            <a:xfrm>
              <a:off x="7277100" y="2640000"/>
              <a:ext cx="1485900" cy="968900"/>
              <a:chOff x="7200900" y="2372300"/>
              <a:chExt cx="1485900" cy="968900"/>
            </a:xfrm>
          </p:grpSpPr>
          <p:sp>
            <p:nvSpPr>
              <p:cNvPr id="1364" name="Google Shape;1364;p32"/>
              <p:cNvSpPr txBox="1"/>
              <p:nvPr/>
            </p:nvSpPr>
            <p:spPr>
              <a:xfrm>
                <a:off x="7200900" y="23723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Pluto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65" name="Google Shape;1365;p32"/>
              <p:cNvSpPr txBox="1"/>
              <p:nvPr/>
            </p:nvSpPr>
            <p:spPr>
              <a:xfrm>
                <a:off x="7200900" y="27139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considered a dwarf planet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366" name="Google Shape;1366;p32"/>
            <p:cNvSpPr/>
            <p:nvPr/>
          </p:nvSpPr>
          <p:spPr>
            <a:xfrm>
              <a:off x="6655800" y="2813800"/>
              <a:ext cx="621300" cy="621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/>
            </a:p>
          </p:txBody>
        </p:sp>
      </p:grpSp>
      <p:grpSp>
        <p:nvGrpSpPr>
          <p:cNvPr id="1367" name="Google Shape;1367;p32"/>
          <p:cNvGrpSpPr/>
          <p:nvPr/>
        </p:nvGrpSpPr>
        <p:grpSpPr>
          <a:xfrm>
            <a:off x="5453700" y="1032213"/>
            <a:ext cx="2107200" cy="968900"/>
            <a:chOff x="5453700" y="1032213"/>
            <a:chExt cx="2107200" cy="968900"/>
          </a:xfrm>
        </p:grpSpPr>
        <p:grpSp>
          <p:nvGrpSpPr>
            <p:cNvPr id="1368" name="Google Shape;1368;p32"/>
            <p:cNvGrpSpPr/>
            <p:nvPr/>
          </p:nvGrpSpPr>
          <p:grpSpPr>
            <a:xfrm>
              <a:off x="6075000" y="1032213"/>
              <a:ext cx="1485900" cy="968900"/>
              <a:chOff x="7200900" y="1073600"/>
              <a:chExt cx="1485900" cy="968900"/>
            </a:xfrm>
          </p:grpSpPr>
          <p:sp>
            <p:nvSpPr>
              <p:cNvPr id="1369" name="Google Shape;1369;p32"/>
              <p:cNvSpPr txBox="1"/>
              <p:nvPr/>
            </p:nvSpPr>
            <p:spPr>
              <a:xfrm>
                <a:off x="7200900" y="1073600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Neptune</a:t>
                </a:r>
                <a:endParaRPr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70" name="Google Shape;1370;p32"/>
              <p:cNvSpPr txBox="1"/>
              <p:nvPr/>
            </p:nvSpPr>
            <p:spPr>
              <a:xfrm>
                <a:off x="7200900" y="1415200"/>
                <a:ext cx="1485900" cy="6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371" name="Google Shape;1371;p32"/>
            <p:cNvSpPr/>
            <p:nvPr/>
          </p:nvSpPr>
          <p:spPr>
            <a:xfrm>
              <a:off x="5453700" y="1206025"/>
              <a:ext cx="621300" cy="621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/>
            </a:p>
          </p:txBody>
        </p:sp>
      </p:grpSp>
      <p:cxnSp>
        <p:nvCxnSpPr>
          <p:cNvPr id="1372" name="Google Shape;1372;p32"/>
          <p:cNvCxnSpPr>
            <a:stCxn id="1356" idx="4"/>
            <a:endCxn id="1373" idx="2"/>
          </p:cNvCxnSpPr>
          <p:nvPr/>
        </p:nvCxnSpPr>
        <p:spPr>
          <a:xfrm rot="-5400000" flipH="1">
            <a:off x="2225500" y="3386950"/>
            <a:ext cx="279600" cy="3759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4" name="Google Shape;1374;p32"/>
          <p:cNvCxnSpPr>
            <a:stCxn id="1361" idx="4"/>
            <a:endCxn id="1375" idx="0"/>
          </p:cNvCxnSpPr>
          <p:nvPr/>
        </p:nvCxnSpPr>
        <p:spPr>
          <a:xfrm rot="-5400000" flipH="1">
            <a:off x="3144200" y="2062375"/>
            <a:ext cx="530100" cy="60000"/>
          </a:xfrm>
          <a:prstGeom prst="curved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6" name="Google Shape;1376;p32"/>
          <p:cNvCxnSpPr>
            <a:stCxn id="1371" idx="4"/>
            <a:endCxn id="1377" idx="0"/>
          </p:cNvCxnSpPr>
          <p:nvPr/>
        </p:nvCxnSpPr>
        <p:spPr>
          <a:xfrm rot="-5400000" flipH="1">
            <a:off x="5641650" y="1950025"/>
            <a:ext cx="553800" cy="308400"/>
          </a:xfrm>
          <a:prstGeom prst="curvedConnector3">
            <a:avLst>
              <a:gd name="adj1" fmla="val 5001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378" name="Google Shape;1378;p32"/>
          <p:cNvGrpSpPr/>
          <p:nvPr/>
        </p:nvGrpSpPr>
        <p:grpSpPr>
          <a:xfrm>
            <a:off x="2553300" y="2090052"/>
            <a:ext cx="4037175" cy="2642025"/>
            <a:chOff x="2553300" y="2090052"/>
            <a:chExt cx="4037175" cy="2642025"/>
          </a:xfrm>
        </p:grpSpPr>
        <p:grpSp>
          <p:nvGrpSpPr>
            <p:cNvPr id="1379" name="Google Shape;1379;p32"/>
            <p:cNvGrpSpPr/>
            <p:nvPr/>
          </p:nvGrpSpPr>
          <p:grpSpPr>
            <a:xfrm>
              <a:off x="2629508" y="2090052"/>
              <a:ext cx="3884771" cy="2642025"/>
              <a:chOff x="238125" y="428275"/>
              <a:chExt cx="7143750" cy="4858450"/>
            </a:xfrm>
          </p:grpSpPr>
          <p:sp>
            <p:nvSpPr>
              <p:cNvPr id="1380" name="Google Shape;1380;p32"/>
              <p:cNvSpPr/>
              <p:nvPr/>
            </p:nvSpPr>
            <p:spPr>
              <a:xfrm>
                <a:off x="687375" y="1488875"/>
                <a:ext cx="6286175" cy="3789825"/>
              </a:xfrm>
              <a:custGeom>
                <a:avLst/>
                <a:gdLst/>
                <a:ahLst/>
                <a:cxnLst/>
                <a:rect l="l" t="t" r="r" b="b"/>
                <a:pathLst>
                  <a:path w="251447" h="151593" extrusionOk="0">
                    <a:moveTo>
                      <a:pt x="97911" y="1"/>
                    </a:moveTo>
                    <a:lnTo>
                      <a:pt x="97086" y="16"/>
                    </a:lnTo>
                    <a:lnTo>
                      <a:pt x="96260" y="47"/>
                    </a:lnTo>
                    <a:lnTo>
                      <a:pt x="95434" y="77"/>
                    </a:lnTo>
                    <a:lnTo>
                      <a:pt x="94593" y="123"/>
                    </a:lnTo>
                    <a:lnTo>
                      <a:pt x="93751" y="200"/>
                    </a:lnTo>
                    <a:lnTo>
                      <a:pt x="92910" y="276"/>
                    </a:lnTo>
                    <a:lnTo>
                      <a:pt x="92069" y="368"/>
                    </a:lnTo>
                    <a:lnTo>
                      <a:pt x="91228" y="475"/>
                    </a:lnTo>
                    <a:lnTo>
                      <a:pt x="90372" y="597"/>
                    </a:lnTo>
                    <a:lnTo>
                      <a:pt x="89515" y="735"/>
                    </a:lnTo>
                    <a:lnTo>
                      <a:pt x="88659" y="888"/>
                    </a:lnTo>
                    <a:lnTo>
                      <a:pt x="87802" y="1056"/>
                    </a:lnTo>
                    <a:lnTo>
                      <a:pt x="86930" y="1240"/>
                    </a:lnTo>
                    <a:lnTo>
                      <a:pt x="86059" y="1423"/>
                    </a:lnTo>
                    <a:lnTo>
                      <a:pt x="85187" y="1637"/>
                    </a:lnTo>
                    <a:lnTo>
                      <a:pt x="84315" y="1867"/>
                    </a:lnTo>
                    <a:lnTo>
                      <a:pt x="83428" y="2111"/>
                    </a:lnTo>
                    <a:lnTo>
                      <a:pt x="82556" y="2371"/>
                    </a:lnTo>
                    <a:lnTo>
                      <a:pt x="81669" y="2647"/>
                    </a:lnTo>
                    <a:lnTo>
                      <a:pt x="80767" y="2937"/>
                    </a:lnTo>
                    <a:lnTo>
                      <a:pt x="79880" y="3259"/>
                    </a:lnTo>
                    <a:lnTo>
                      <a:pt x="78901" y="3626"/>
                    </a:lnTo>
                    <a:lnTo>
                      <a:pt x="77938" y="4008"/>
                    </a:lnTo>
                    <a:lnTo>
                      <a:pt x="77005" y="4436"/>
                    </a:lnTo>
                    <a:lnTo>
                      <a:pt x="76087" y="4880"/>
                    </a:lnTo>
                    <a:lnTo>
                      <a:pt x="75200" y="5338"/>
                    </a:lnTo>
                    <a:lnTo>
                      <a:pt x="74328" y="5828"/>
                    </a:lnTo>
                    <a:lnTo>
                      <a:pt x="73472" y="6348"/>
                    </a:lnTo>
                    <a:lnTo>
                      <a:pt x="72646" y="6883"/>
                    </a:lnTo>
                    <a:lnTo>
                      <a:pt x="71835" y="7434"/>
                    </a:lnTo>
                    <a:lnTo>
                      <a:pt x="71040" y="8015"/>
                    </a:lnTo>
                    <a:lnTo>
                      <a:pt x="70275" y="8596"/>
                    </a:lnTo>
                    <a:lnTo>
                      <a:pt x="69526" y="9208"/>
                    </a:lnTo>
                    <a:lnTo>
                      <a:pt x="68792" y="9835"/>
                    </a:lnTo>
                    <a:lnTo>
                      <a:pt x="68088" y="10477"/>
                    </a:lnTo>
                    <a:lnTo>
                      <a:pt x="67400" y="11135"/>
                    </a:lnTo>
                    <a:lnTo>
                      <a:pt x="66727" y="11808"/>
                    </a:lnTo>
                    <a:lnTo>
                      <a:pt x="66070" y="12481"/>
                    </a:lnTo>
                    <a:lnTo>
                      <a:pt x="65443" y="13184"/>
                    </a:lnTo>
                    <a:lnTo>
                      <a:pt x="64816" y="13888"/>
                    </a:lnTo>
                    <a:lnTo>
                      <a:pt x="64219" y="14606"/>
                    </a:lnTo>
                    <a:lnTo>
                      <a:pt x="63638" y="15325"/>
                    </a:lnTo>
                    <a:lnTo>
                      <a:pt x="63072" y="16059"/>
                    </a:lnTo>
                    <a:lnTo>
                      <a:pt x="62537" y="16794"/>
                    </a:lnTo>
                    <a:lnTo>
                      <a:pt x="62001" y="17543"/>
                    </a:lnTo>
                    <a:lnTo>
                      <a:pt x="61497" y="18292"/>
                    </a:lnTo>
                    <a:lnTo>
                      <a:pt x="60992" y="19042"/>
                    </a:lnTo>
                    <a:lnTo>
                      <a:pt x="60518" y="19806"/>
                    </a:lnTo>
                    <a:lnTo>
                      <a:pt x="60059" y="20571"/>
                    </a:lnTo>
                    <a:lnTo>
                      <a:pt x="59600" y="21320"/>
                    </a:lnTo>
                    <a:lnTo>
                      <a:pt x="59172" y="22085"/>
                    </a:lnTo>
                    <a:lnTo>
                      <a:pt x="58759" y="22850"/>
                    </a:lnTo>
                    <a:lnTo>
                      <a:pt x="58362" y="23615"/>
                    </a:lnTo>
                    <a:lnTo>
                      <a:pt x="57979" y="24364"/>
                    </a:lnTo>
                    <a:lnTo>
                      <a:pt x="57597" y="25113"/>
                    </a:lnTo>
                    <a:lnTo>
                      <a:pt x="57245" y="25878"/>
                    </a:lnTo>
                    <a:lnTo>
                      <a:pt x="56909" y="26612"/>
                    </a:lnTo>
                    <a:lnTo>
                      <a:pt x="56572" y="27346"/>
                    </a:lnTo>
                    <a:lnTo>
                      <a:pt x="56251" y="28080"/>
                    </a:lnTo>
                    <a:lnTo>
                      <a:pt x="55670" y="29518"/>
                    </a:lnTo>
                    <a:lnTo>
                      <a:pt x="55135" y="30925"/>
                    </a:lnTo>
                    <a:lnTo>
                      <a:pt x="54645" y="32271"/>
                    </a:lnTo>
                    <a:lnTo>
                      <a:pt x="54202" y="33571"/>
                    </a:lnTo>
                    <a:lnTo>
                      <a:pt x="53804" y="34794"/>
                    </a:lnTo>
                    <a:lnTo>
                      <a:pt x="53452" y="35957"/>
                    </a:lnTo>
                    <a:lnTo>
                      <a:pt x="53146" y="37042"/>
                    </a:lnTo>
                    <a:lnTo>
                      <a:pt x="52886" y="38052"/>
                    </a:lnTo>
                    <a:lnTo>
                      <a:pt x="52657" y="38954"/>
                    </a:lnTo>
                    <a:lnTo>
                      <a:pt x="52458" y="39765"/>
                    </a:lnTo>
                    <a:lnTo>
                      <a:pt x="52305" y="40453"/>
                    </a:lnTo>
                    <a:lnTo>
                      <a:pt x="52091" y="41508"/>
                    </a:lnTo>
                    <a:lnTo>
                      <a:pt x="51831" y="42747"/>
                    </a:lnTo>
                    <a:lnTo>
                      <a:pt x="51693" y="43374"/>
                    </a:lnTo>
                    <a:lnTo>
                      <a:pt x="51556" y="44001"/>
                    </a:lnTo>
                    <a:lnTo>
                      <a:pt x="51388" y="44689"/>
                    </a:lnTo>
                    <a:lnTo>
                      <a:pt x="51219" y="45485"/>
                    </a:lnTo>
                    <a:lnTo>
                      <a:pt x="50822" y="47305"/>
                    </a:lnTo>
                    <a:lnTo>
                      <a:pt x="50592" y="48345"/>
                    </a:lnTo>
                    <a:lnTo>
                      <a:pt x="50348" y="49446"/>
                    </a:lnTo>
                    <a:lnTo>
                      <a:pt x="50057" y="50623"/>
                    </a:lnTo>
                    <a:lnTo>
                      <a:pt x="49736" y="51877"/>
                    </a:lnTo>
                    <a:lnTo>
                      <a:pt x="49369" y="53193"/>
                    </a:lnTo>
                    <a:lnTo>
                      <a:pt x="48971" y="54569"/>
                    </a:lnTo>
                    <a:lnTo>
                      <a:pt x="48512" y="56007"/>
                    </a:lnTo>
                    <a:lnTo>
                      <a:pt x="48008" y="57490"/>
                    </a:lnTo>
                    <a:lnTo>
                      <a:pt x="47732" y="58255"/>
                    </a:lnTo>
                    <a:lnTo>
                      <a:pt x="47457" y="59020"/>
                    </a:lnTo>
                    <a:lnTo>
                      <a:pt x="47151" y="59815"/>
                    </a:lnTo>
                    <a:lnTo>
                      <a:pt x="46830" y="60610"/>
                    </a:lnTo>
                    <a:lnTo>
                      <a:pt x="46494" y="61405"/>
                    </a:lnTo>
                    <a:lnTo>
                      <a:pt x="46142" y="62231"/>
                    </a:lnTo>
                    <a:lnTo>
                      <a:pt x="45775" y="63057"/>
                    </a:lnTo>
                    <a:lnTo>
                      <a:pt x="45392" y="63898"/>
                    </a:lnTo>
                    <a:lnTo>
                      <a:pt x="44995" y="64739"/>
                    </a:lnTo>
                    <a:lnTo>
                      <a:pt x="44566" y="65596"/>
                    </a:lnTo>
                    <a:lnTo>
                      <a:pt x="44123" y="66452"/>
                    </a:lnTo>
                    <a:lnTo>
                      <a:pt x="43664" y="67324"/>
                    </a:lnTo>
                    <a:lnTo>
                      <a:pt x="43190" y="68211"/>
                    </a:lnTo>
                    <a:lnTo>
                      <a:pt x="42685" y="69098"/>
                    </a:lnTo>
                    <a:lnTo>
                      <a:pt x="42165" y="69985"/>
                    </a:lnTo>
                    <a:lnTo>
                      <a:pt x="41615" y="70872"/>
                    </a:lnTo>
                    <a:lnTo>
                      <a:pt x="41049" y="71775"/>
                    </a:lnTo>
                    <a:lnTo>
                      <a:pt x="40468" y="72692"/>
                    </a:lnTo>
                    <a:lnTo>
                      <a:pt x="39856" y="73595"/>
                    </a:lnTo>
                    <a:lnTo>
                      <a:pt x="39214" y="74512"/>
                    </a:lnTo>
                    <a:lnTo>
                      <a:pt x="38556" y="75430"/>
                    </a:lnTo>
                    <a:lnTo>
                      <a:pt x="37868" y="76347"/>
                    </a:lnTo>
                    <a:lnTo>
                      <a:pt x="37149" y="77280"/>
                    </a:lnTo>
                    <a:lnTo>
                      <a:pt x="36415" y="78198"/>
                    </a:lnTo>
                    <a:lnTo>
                      <a:pt x="35650" y="79131"/>
                    </a:lnTo>
                    <a:lnTo>
                      <a:pt x="34870" y="80064"/>
                    </a:lnTo>
                    <a:lnTo>
                      <a:pt x="34044" y="80981"/>
                    </a:lnTo>
                    <a:lnTo>
                      <a:pt x="33203" y="81914"/>
                    </a:lnTo>
                    <a:lnTo>
                      <a:pt x="32331" y="82847"/>
                    </a:lnTo>
                    <a:lnTo>
                      <a:pt x="31429" y="83780"/>
                    </a:lnTo>
                    <a:lnTo>
                      <a:pt x="30496" y="84713"/>
                    </a:lnTo>
                    <a:lnTo>
                      <a:pt x="29533" y="85631"/>
                    </a:lnTo>
                    <a:lnTo>
                      <a:pt x="28539" y="86564"/>
                    </a:lnTo>
                    <a:lnTo>
                      <a:pt x="27514" y="87481"/>
                    </a:lnTo>
                    <a:lnTo>
                      <a:pt x="26459" y="88399"/>
                    </a:lnTo>
                    <a:lnTo>
                      <a:pt x="25357" y="89317"/>
                    </a:lnTo>
                    <a:lnTo>
                      <a:pt x="24241" y="90234"/>
                    </a:lnTo>
                    <a:lnTo>
                      <a:pt x="23094" y="91137"/>
                    </a:lnTo>
                    <a:lnTo>
                      <a:pt x="21901" y="92054"/>
                    </a:lnTo>
                    <a:lnTo>
                      <a:pt x="20678" y="92941"/>
                    </a:lnTo>
                    <a:lnTo>
                      <a:pt x="19974" y="93461"/>
                    </a:lnTo>
                    <a:lnTo>
                      <a:pt x="19286" y="93981"/>
                    </a:lnTo>
                    <a:lnTo>
                      <a:pt x="18613" y="94501"/>
                    </a:lnTo>
                    <a:lnTo>
                      <a:pt x="17955" y="95021"/>
                    </a:lnTo>
                    <a:lnTo>
                      <a:pt x="17313" y="95541"/>
                    </a:lnTo>
                    <a:lnTo>
                      <a:pt x="16671" y="96061"/>
                    </a:lnTo>
                    <a:lnTo>
                      <a:pt x="16059" y="96596"/>
                    </a:lnTo>
                    <a:lnTo>
                      <a:pt x="15447" y="97116"/>
                    </a:lnTo>
                    <a:lnTo>
                      <a:pt x="14851" y="97652"/>
                    </a:lnTo>
                    <a:lnTo>
                      <a:pt x="14285" y="98172"/>
                    </a:lnTo>
                    <a:lnTo>
                      <a:pt x="13719" y="98707"/>
                    </a:lnTo>
                    <a:lnTo>
                      <a:pt x="13168" y="99242"/>
                    </a:lnTo>
                    <a:lnTo>
                      <a:pt x="12618" y="99762"/>
                    </a:lnTo>
                    <a:lnTo>
                      <a:pt x="12098" y="100298"/>
                    </a:lnTo>
                    <a:lnTo>
                      <a:pt x="11593" y="100833"/>
                    </a:lnTo>
                    <a:lnTo>
                      <a:pt x="11088" y="101368"/>
                    </a:lnTo>
                    <a:lnTo>
                      <a:pt x="10599" y="101919"/>
                    </a:lnTo>
                    <a:lnTo>
                      <a:pt x="10125" y="102454"/>
                    </a:lnTo>
                    <a:lnTo>
                      <a:pt x="9666" y="102989"/>
                    </a:lnTo>
                    <a:lnTo>
                      <a:pt x="9207" y="103525"/>
                    </a:lnTo>
                    <a:lnTo>
                      <a:pt x="8779" y="104060"/>
                    </a:lnTo>
                    <a:lnTo>
                      <a:pt x="8351" y="104610"/>
                    </a:lnTo>
                    <a:lnTo>
                      <a:pt x="7938" y="105146"/>
                    </a:lnTo>
                    <a:lnTo>
                      <a:pt x="7540" y="105681"/>
                    </a:lnTo>
                    <a:lnTo>
                      <a:pt x="7142" y="106232"/>
                    </a:lnTo>
                    <a:lnTo>
                      <a:pt x="6775" y="106767"/>
                    </a:lnTo>
                    <a:lnTo>
                      <a:pt x="6408" y="107317"/>
                    </a:lnTo>
                    <a:lnTo>
                      <a:pt x="6057" y="107853"/>
                    </a:lnTo>
                    <a:lnTo>
                      <a:pt x="5705" y="108403"/>
                    </a:lnTo>
                    <a:lnTo>
                      <a:pt x="5368" y="108938"/>
                    </a:lnTo>
                    <a:lnTo>
                      <a:pt x="5047" y="109489"/>
                    </a:lnTo>
                    <a:lnTo>
                      <a:pt x="4741" y="110024"/>
                    </a:lnTo>
                    <a:lnTo>
                      <a:pt x="4451" y="110560"/>
                    </a:lnTo>
                    <a:lnTo>
                      <a:pt x="4160" y="111110"/>
                    </a:lnTo>
                    <a:lnTo>
                      <a:pt x="3885" y="111645"/>
                    </a:lnTo>
                    <a:lnTo>
                      <a:pt x="3610" y="112196"/>
                    </a:lnTo>
                    <a:lnTo>
                      <a:pt x="3350" y="112731"/>
                    </a:lnTo>
                    <a:lnTo>
                      <a:pt x="3105" y="113267"/>
                    </a:lnTo>
                    <a:lnTo>
                      <a:pt x="2646" y="114352"/>
                    </a:lnTo>
                    <a:lnTo>
                      <a:pt x="2233" y="115423"/>
                    </a:lnTo>
                    <a:lnTo>
                      <a:pt x="1851" y="116494"/>
                    </a:lnTo>
                    <a:lnTo>
                      <a:pt x="1499" y="117564"/>
                    </a:lnTo>
                    <a:lnTo>
                      <a:pt x="1193" y="118635"/>
                    </a:lnTo>
                    <a:lnTo>
                      <a:pt x="933" y="119690"/>
                    </a:lnTo>
                    <a:lnTo>
                      <a:pt x="704" y="120745"/>
                    </a:lnTo>
                    <a:lnTo>
                      <a:pt x="505" y="121785"/>
                    </a:lnTo>
                    <a:lnTo>
                      <a:pt x="337" y="122825"/>
                    </a:lnTo>
                    <a:lnTo>
                      <a:pt x="214" y="123865"/>
                    </a:lnTo>
                    <a:lnTo>
                      <a:pt x="107" y="124890"/>
                    </a:lnTo>
                    <a:lnTo>
                      <a:pt x="46" y="125915"/>
                    </a:lnTo>
                    <a:lnTo>
                      <a:pt x="0" y="126924"/>
                    </a:lnTo>
                    <a:lnTo>
                      <a:pt x="0" y="127918"/>
                    </a:lnTo>
                    <a:lnTo>
                      <a:pt x="16" y="128912"/>
                    </a:lnTo>
                    <a:lnTo>
                      <a:pt x="77" y="129891"/>
                    </a:lnTo>
                    <a:lnTo>
                      <a:pt x="153" y="130870"/>
                    </a:lnTo>
                    <a:lnTo>
                      <a:pt x="260" y="131818"/>
                    </a:lnTo>
                    <a:lnTo>
                      <a:pt x="383" y="132766"/>
                    </a:lnTo>
                    <a:lnTo>
                      <a:pt x="536" y="133699"/>
                    </a:lnTo>
                    <a:lnTo>
                      <a:pt x="719" y="134632"/>
                    </a:lnTo>
                    <a:lnTo>
                      <a:pt x="918" y="135534"/>
                    </a:lnTo>
                    <a:lnTo>
                      <a:pt x="1132" y="136437"/>
                    </a:lnTo>
                    <a:lnTo>
                      <a:pt x="1377" y="137308"/>
                    </a:lnTo>
                    <a:lnTo>
                      <a:pt x="1637" y="138180"/>
                    </a:lnTo>
                    <a:lnTo>
                      <a:pt x="1927" y="139037"/>
                    </a:lnTo>
                    <a:lnTo>
                      <a:pt x="2218" y="139863"/>
                    </a:lnTo>
                    <a:lnTo>
                      <a:pt x="2539" y="140688"/>
                    </a:lnTo>
                    <a:lnTo>
                      <a:pt x="2875" y="141484"/>
                    </a:lnTo>
                    <a:lnTo>
                      <a:pt x="3227" y="142279"/>
                    </a:lnTo>
                    <a:lnTo>
                      <a:pt x="3579" y="143044"/>
                    </a:lnTo>
                    <a:lnTo>
                      <a:pt x="3961" y="143793"/>
                    </a:lnTo>
                    <a:lnTo>
                      <a:pt x="4359" y="144512"/>
                    </a:lnTo>
                    <a:lnTo>
                      <a:pt x="4757" y="145231"/>
                    </a:lnTo>
                    <a:lnTo>
                      <a:pt x="5170" y="145919"/>
                    </a:lnTo>
                    <a:lnTo>
                      <a:pt x="5598" y="146592"/>
                    </a:lnTo>
                    <a:lnTo>
                      <a:pt x="6026" y="147234"/>
                    </a:lnTo>
                    <a:lnTo>
                      <a:pt x="6470" y="147861"/>
                    </a:lnTo>
                    <a:lnTo>
                      <a:pt x="6928" y="148458"/>
                    </a:lnTo>
                    <a:lnTo>
                      <a:pt x="7387" y="149039"/>
                    </a:lnTo>
                    <a:lnTo>
                      <a:pt x="7846" y="149605"/>
                    </a:lnTo>
                    <a:lnTo>
                      <a:pt x="8320" y="150140"/>
                    </a:lnTo>
                    <a:lnTo>
                      <a:pt x="8794" y="150645"/>
                    </a:lnTo>
                    <a:lnTo>
                      <a:pt x="9268" y="151134"/>
                    </a:lnTo>
                    <a:lnTo>
                      <a:pt x="9742" y="151593"/>
                    </a:lnTo>
                    <a:lnTo>
                      <a:pt x="219314" y="151593"/>
                    </a:lnTo>
                    <a:lnTo>
                      <a:pt x="220308" y="150813"/>
                    </a:lnTo>
                    <a:lnTo>
                      <a:pt x="221287" y="150048"/>
                    </a:lnTo>
                    <a:lnTo>
                      <a:pt x="222250" y="149268"/>
                    </a:lnTo>
                    <a:lnTo>
                      <a:pt x="223198" y="148503"/>
                    </a:lnTo>
                    <a:lnTo>
                      <a:pt x="224116" y="147724"/>
                    </a:lnTo>
                    <a:lnTo>
                      <a:pt x="225034" y="146959"/>
                    </a:lnTo>
                    <a:lnTo>
                      <a:pt x="225921" y="146179"/>
                    </a:lnTo>
                    <a:lnTo>
                      <a:pt x="226808" y="145414"/>
                    </a:lnTo>
                    <a:lnTo>
                      <a:pt x="227664" y="144649"/>
                    </a:lnTo>
                    <a:lnTo>
                      <a:pt x="228505" y="143869"/>
                    </a:lnTo>
                    <a:lnTo>
                      <a:pt x="229331" y="143105"/>
                    </a:lnTo>
                    <a:lnTo>
                      <a:pt x="230127" y="142340"/>
                    </a:lnTo>
                    <a:lnTo>
                      <a:pt x="230922" y="141575"/>
                    </a:lnTo>
                    <a:lnTo>
                      <a:pt x="231702" y="140811"/>
                    </a:lnTo>
                    <a:lnTo>
                      <a:pt x="232451" y="140031"/>
                    </a:lnTo>
                    <a:lnTo>
                      <a:pt x="233201" y="139266"/>
                    </a:lnTo>
                    <a:lnTo>
                      <a:pt x="233919" y="138501"/>
                    </a:lnTo>
                    <a:lnTo>
                      <a:pt x="234638" y="137752"/>
                    </a:lnTo>
                    <a:lnTo>
                      <a:pt x="235326" y="136987"/>
                    </a:lnTo>
                    <a:lnTo>
                      <a:pt x="235999" y="136223"/>
                    </a:lnTo>
                    <a:lnTo>
                      <a:pt x="236657" y="135458"/>
                    </a:lnTo>
                    <a:lnTo>
                      <a:pt x="237315" y="134709"/>
                    </a:lnTo>
                    <a:lnTo>
                      <a:pt x="237942" y="133944"/>
                    </a:lnTo>
                    <a:lnTo>
                      <a:pt x="238553" y="133194"/>
                    </a:lnTo>
                    <a:lnTo>
                      <a:pt x="239150" y="132430"/>
                    </a:lnTo>
                    <a:lnTo>
                      <a:pt x="239731" y="131680"/>
                    </a:lnTo>
                    <a:lnTo>
                      <a:pt x="240297" y="130931"/>
                    </a:lnTo>
                    <a:lnTo>
                      <a:pt x="240848" y="130166"/>
                    </a:lnTo>
                    <a:lnTo>
                      <a:pt x="241383" y="129417"/>
                    </a:lnTo>
                    <a:lnTo>
                      <a:pt x="241903" y="128667"/>
                    </a:lnTo>
                    <a:lnTo>
                      <a:pt x="242408" y="127918"/>
                    </a:lnTo>
                    <a:lnTo>
                      <a:pt x="242897" y="127184"/>
                    </a:lnTo>
                    <a:lnTo>
                      <a:pt x="243386" y="126435"/>
                    </a:lnTo>
                    <a:lnTo>
                      <a:pt x="243845" y="125685"/>
                    </a:lnTo>
                    <a:lnTo>
                      <a:pt x="244289" y="124951"/>
                    </a:lnTo>
                    <a:lnTo>
                      <a:pt x="244717" y="124202"/>
                    </a:lnTo>
                    <a:lnTo>
                      <a:pt x="245145" y="123468"/>
                    </a:lnTo>
                    <a:lnTo>
                      <a:pt x="245543" y="122733"/>
                    </a:lnTo>
                    <a:lnTo>
                      <a:pt x="245940" y="121999"/>
                    </a:lnTo>
                    <a:lnTo>
                      <a:pt x="246307" y="121265"/>
                    </a:lnTo>
                    <a:lnTo>
                      <a:pt x="246675" y="120531"/>
                    </a:lnTo>
                    <a:lnTo>
                      <a:pt x="247011" y="119797"/>
                    </a:lnTo>
                    <a:lnTo>
                      <a:pt x="247347" y="119078"/>
                    </a:lnTo>
                    <a:lnTo>
                      <a:pt x="247669" y="118344"/>
                    </a:lnTo>
                    <a:lnTo>
                      <a:pt x="247975" y="117625"/>
                    </a:lnTo>
                    <a:lnTo>
                      <a:pt x="248265" y="116907"/>
                    </a:lnTo>
                    <a:lnTo>
                      <a:pt x="248556" y="116188"/>
                    </a:lnTo>
                    <a:lnTo>
                      <a:pt x="248816" y="115469"/>
                    </a:lnTo>
                    <a:lnTo>
                      <a:pt x="249060" y="114750"/>
                    </a:lnTo>
                    <a:lnTo>
                      <a:pt x="249305" y="114047"/>
                    </a:lnTo>
                    <a:lnTo>
                      <a:pt x="249534" y="113328"/>
                    </a:lnTo>
                    <a:lnTo>
                      <a:pt x="249749" y="112624"/>
                    </a:lnTo>
                    <a:lnTo>
                      <a:pt x="249947" y="111905"/>
                    </a:lnTo>
                    <a:lnTo>
                      <a:pt x="250131" y="111202"/>
                    </a:lnTo>
                    <a:lnTo>
                      <a:pt x="250299" y="110514"/>
                    </a:lnTo>
                    <a:lnTo>
                      <a:pt x="250467" y="109810"/>
                    </a:lnTo>
                    <a:lnTo>
                      <a:pt x="250605" y="109107"/>
                    </a:lnTo>
                    <a:lnTo>
                      <a:pt x="250743" y="108419"/>
                    </a:lnTo>
                    <a:lnTo>
                      <a:pt x="250865" y="107730"/>
                    </a:lnTo>
                    <a:lnTo>
                      <a:pt x="250987" y="107027"/>
                    </a:lnTo>
                    <a:lnTo>
                      <a:pt x="251079" y="106354"/>
                    </a:lnTo>
                    <a:lnTo>
                      <a:pt x="251171" y="105666"/>
                    </a:lnTo>
                    <a:lnTo>
                      <a:pt x="251247" y="104977"/>
                    </a:lnTo>
                    <a:lnTo>
                      <a:pt x="251309" y="104304"/>
                    </a:lnTo>
                    <a:lnTo>
                      <a:pt x="251354" y="103632"/>
                    </a:lnTo>
                    <a:lnTo>
                      <a:pt x="251400" y="102959"/>
                    </a:lnTo>
                    <a:lnTo>
                      <a:pt x="251431" y="102286"/>
                    </a:lnTo>
                    <a:lnTo>
                      <a:pt x="251446" y="101613"/>
                    </a:lnTo>
                    <a:lnTo>
                      <a:pt x="251446" y="100955"/>
                    </a:lnTo>
                    <a:lnTo>
                      <a:pt x="251431" y="100282"/>
                    </a:lnTo>
                    <a:lnTo>
                      <a:pt x="251416" y="99625"/>
                    </a:lnTo>
                    <a:lnTo>
                      <a:pt x="251385" y="98967"/>
                    </a:lnTo>
                    <a:lnTo>
                      <a:pt x="251354" y="98325"/>
                    </a:lnTo>
                    <a:lnTo>
                      <a:pt x="251293" y="97667"/>
                    </a:lnTo>
                    <a:lnTo>
                      <a:pt x="251232" y="97025"/>
                    </a:lnTo>
                    <a:lnTo>
                      <a:pt x="251156" y="96382"/>
                    </a:lnTo>
                    <a:lnTo>
                      <a:pt x="251079" y="95740"/>
                    </a:lnTo>
                    <a:lnTo>
                      <a:pt x="250987" y="95098"/>
                    </a:lnTo>
                    <a:lnTo>
                      <a:pt x="250880" y="94471"/>
                    </a:lnTo>
                    <a:lnTo>
                      <a:pt x="250758" y="93844"/>
                    </a:lnTo>
                    <a:lnTo>
                      <a:pt x="250636" y="93216"/>
                    </a:lnTo>
                    <a:lnTo>
                      <a:pt x="250498" y="92589"/>
                    </a:lnTo>
                    <a:lnTo>
                      <a:pt x="250360" y="91962"/>
                    </a:lnTo>
                    <a:lnTo>
                      <a:pt x="250192" y="91351"/>
                    </a:lnTo>
                    <a:lnTo>
                      <a:pt x="250024" y="90739"/>
                    </a:lnTo>
                    <a:lnTo>
                      <a:pt x="249856" y="90127"/>
                    </a:lnTo>
                    <a:lnTo>
                      <a:pt x="249672" y="89531"/>
                    </a:lnTo>
                    <a:lnTo>
                      <a:pt x="249473" y="88919"/>
                    </a:lnTo>
                    <a:lnTo>
                      <a:pt x="249259" y="88322"/>
                    </a:lnTo>
                    <a:lnTo>
                      <a:pt x="249045" y="87726"/>
                    </a:lnTo>
                    <a:lnTo>
                      <a:pt x="248831" y="87145"/>
                    </a:lnTo>
                    <a:lnTo>
                      <a:pt x="248586" y="86548"/>
                    </a:lnTo>
                    <a:lnTo>
                      <a:pt x="248357" y="85967"/>
                    </a:lnTo>
                    <a:lnTo>
                      <a:pt x="248097" y="85386"/>
                    </a:lnTo>
                    <a:lnTo>
                      <a:pt x="247837" y="84820"/>
                    </a:lnTo>
                    <a:lnTo>
                      <a:pt x="247562" y="84239"/>
                    </a:lnTo>
                    <a:lnTo>
                      <a:pt x="247286" y="83673"/>
                    </a:lnTo>
                    <a:lnTo>
                      <a:pt x="246996" y="83107"/>
                    </a:lnTo>
                    <a:lnTo>
                      <a:pt x="246705" y="82557"/>
                    </a:lnTo>
                    <a:lnTo>
                      <a:pt x="246399" y="81991"/>
                    </a:lnTo>
                    <a:lnTo>
                      <a:pt x="246078" y="81440"/>
                    </a:lnTo>
                    <a:lnTo>
                      <a:pt x="245757" y="80905"/>
                    </a:lnTo>
                    <a:lnTo>
                      <a:pt x="245436" y="80354"/>
                    </a:lnTo>
                    <a:lnTo>
                      <a:pt x="245084" y="79819"/>
                    </a:lnTo>
                    <a:lnTo>
                      <a:pt x="244396" y="78749"/>
                    </a:lnTo>
                    <a:lnTo>
                      <a:pt x="243662" y="77709"/>
                    </a:lnTo>
                    <a:lnTo>
                      <a:pt x="242897" y="76684"/>
                    </a:lnTo>
                    <a:lnTo>
                      <a:pt x="242102" y="75675"/>
                    </a:lnTo>
                    <a:lnTo>
                      <a:pt x="241276" y="74680"/>
                    </a:lnTo>
                    <a:lnTo>
                      <a:pt x="240419" y="73702"/>
                    </a:lnTo>
                    <a:lnTo>
                      <a:pt x="239532" y="72753"/>
                    </a:lnTo>
                    <a:lnTo>
                      <a:pt x="238630" y="71821"/>
                    </a:lnTo>
                    <a:lnTo>
                      <a:pt x="237697" y="70903"/>
                    </a:lnTo>
                    <a:lnTo>
                      <a:pt x="236734" y="70001"/>
                    </a:lnTo>
                    <a:lnTo>
                      <a:pt x="235739" y="69129"/>
                    </a:lnTo>
                    <a:lnTo>
                      <a:pt x="234730" y="68272"/>
                    </a:lnTo>
                    <a:lnTo>
                      <a:pt x="233919" y="67630"/>
                    </a:lnTo>
                    <a:lnTo>
                      <a:pt x="233109" y="66988"/>
                    </a:lnTo>
                    <a:lnTo>
                      <a:pt x="232283" y="66376"/>
                    </a:lnTo>
                    <a:lnTo>
                      <a:pt x="231457" y="65779"/>
                    </a:lnTo>
                    <a:lnTo>
                      <a:pt x="230616" y="65214"/>
                    </a:lnTo>
                    <a:lnTo>
                      <a:pt x="229760" y="64648"/>
                    </a:lnTo>
                    <a:lnTo>
                      <a:pt x="228903" y="64097"/>
                    </a:lnTo>
                    <a:lnTo>
                      <a:pt x="228047" y="63577"/>
                    </a:lnTo>
                    <a:lnTo>
                      <a:pt x="227175" y="63057"/>
                    </a:lnTo>
                    <a:lnTo>
                      <a:pt x="226303" y="62568"/>
                    </a:lnTo>
                    <a:lnTo>
                      <a:pt x="225416" y="62078"/>
                    </a:lnTo>
                    <a:lnTo>
                      <a:pt x="224514" y="61620"/>
                    </a:lnTo>
                    <a:lnTo>
                      <a:pt x="223627" y="61161"/>
                    </a:lnTo>
                    <a:lnTo>
                      <a:pt x="222724" y="60717"/>
                    </a:lnTo>
                    <a:lnTo>
                      <a:pt x="221807" y="60274"/>
                    </a:lnTo>
                    <a:lnTo>
                      <a:pt x="220889" y="59861"/>
                    </a:lnTo>
                    <a:lnTo>
                      <a:pt x="219971" y="59448"/>
                    </a:lnTo>
                    <a:lnTo>
                      <a:pt x="219039" y="59035"/>
                    </a:lnTo>
                    <a:lnTo>
                      <a:pt x="218106" y="58653"/>
                    </a:lnTo>
                    <a:lnTo>
                      <a:pt x="217173" y="58255"/>
                    </a:lnTo>
                    <a:lnTo>
                      <a:pt x="215276" y="57506"/>
                    </a:lnTo>
                    <a:lnTo>
                      <a:pt x="213365" y="56787"/>
                    </a:lnTo>
                    <a:lnTo>
                      <a:pt x="211438" y="56083"/>
                    </a:lnTo>
                    <a:lnTo>
                      <a:pt x="209480" y="55395"/>
                    </a:lnTo>
                    <a:lnTo>
                      <a:pt x="207522" y="54707"/>
                    </a:lnTo>
                    <a:lnTo>
                      <a:pt x="205549" y="54034"/>
                    </a:lnTo>
                    <a:lnTo>
                      <a:pt x="201542" y="52688"/>
                    </a:lnTo>
                    <a:lnTo>
                      <a:pt x="199539" y="51984"/>
                    </a:lnTo>
                    <a:lnTo>
                      <a:pt x="197505" y="51281"/>
                    </a:lnTo>
                    <a:lnTo>
                      <a:pt x="195486" y="50547"/>
                    </a:lnTo>
                    <a:lnTo>
                      <a:pt x="193452" y="49797"/>
                    </a:lnTo>
                    <a:lnTo>
                      <a:pt x="191403" y="49002"/>
                    </a:lnTo>
                    <a:lnTo>
                      <a:pt x="189353" y="48176"/>
                    </a:lnTo>
                    <a:lnTo>
                      <a:pt x="188329" y="47748"/>
                    </a:lnTo>
                    <a:lnTo>
                      <a:pt x="187304" y="47320"/>
                    </a:lnTo>
                    <a:lnTo>
                      <a:pt x="186279" y="46861"/>
                    </a:lnTo>
                    <a:lnTo>
                      <a:pt x="185254" y="46402"/>
                    </a:lnTo>
                    <a:lnTo>
                      <a:pt x="184230" y="45928"/>
                    </a:lnTo>
                    <a:lnTo>
                      <a:pt x="183205" y="45439"/>
                    </a:lnTo>
                    <a:lnTo>
                      <a:pt x="182180" y="44934"/>
                    </a:lnTo>
                    <a:lnTo>
                      <a:pt x="181156" y="44414"/>
                    </a:lnTo>
                    <a:lnTo>
                      <a:pt x="180146" y="43879"/>
                    </a:lnTo>
                    <a:lnTo>
                      <a:pt x="179122" y="43328"/>
                    </a:lnTo>
                    <a:lnTo>
                      <a:pt x="178097" y="42747"/>
                    </a:lnTo>
                    <a:lnTo>
                      <a:pt x="177072" y="42166"/>
                    </a:lnTo>
                    <a:lnTo>
                      <a:pt x="176063" y="41569"/>
                    </a:lnTo>
                    <a:lnTo>
                      <a:pt x="175038" y="40942"/>
                    </a:lnTo>
                    <a:lnTo>
                      <a:pt x="174029" y="40300"/>
                    </a:lnTo>
                    <a:lnTo>
                      <a:pt x="173019" y="39627"/>
                    </a:lnTo>
                    <a:lnTo>
                      <a:pt x="171750" y="38786"/>
                    </a:lnTo>
                    <a:lnTo>
                      <a:pt x="170496" y="37929"/>
                    </a:lnTo>
                    <a:lnTo>
                      <a:pt x="169242" y="37042"/>
                    </a:lnTo>
                    <a:lnTo>
                      <a:pt x="167972" y="36140"/>
                    </a:lnTo>
                    <a:lnTo>
                      <a:pt x="166718" y="35238"/>
                    </a:lnTo>
                    <a:lnTo>
                      <a:pt x="165449" y="34305"/>
                    </a:lnTo>
                    <a:lnTo>
                      <a:pt x="162895" y="32408"/>
                    </a:lnTo>
                    <a:lnTo>
                      <a:pt x="160341" y="30481"/>
                    </a:lnTo>
                    <a:lnTo>
                      <a:pt x="157756" y="28509"/>
                    </a:lnTo>
                    <a:lnTo>
                      <a:pt x="155172" y="26536"/>
                    </a:lnTo>
                    <a:lnTo>
                      <a:pt x="152556" y="24547"/>
                    </a:lnTo>
                    <a:lnTo>
                      <a:pt x="149910" y="22559"/>
                    </a:lnTo>
                    <a:lnTo>
                      <a:pt x="147265" y="20586"/>
                    </a:lnTo>
                    <a:lnTo>
                      <a:pt x="145919" y="19608"/>
                    </a:lnTo>
                    <a:lnTo>
                      <a:pt x="144573" y="18644"/>
                    </a:lnTo>
                    <a:lnTo>
                      <a:pt x="143227" y="17681"/>
                    </a:lnTo>
                    <a:lnTo>
                      <a:pt x="141866" y="16732"/>
                    </a:lnTo>
                    <a:lnTo>
                      <a:pt x="140505" y="15799"/>
                    </a:lnTo>
                    <a:lnTo>
                      <a:pt x="139128" y="14866"/>
                    </a:lnTo>
                    <a:lnTo>
                      <a:pt x="137752" y="13964"/>
                    </a:lnTo>
                    <a:lnTo>
                      <a:pt x="136375" y="13077"/>
                    </a:lnTo>
                    <a:lnTo>
                      <a:pt x="134968" y="12190"/>
                    </a:lnTo>
                    <a:lnTo>
                      <a:pt x="133577" y="11334"/>
                    </a:lnTo>
                    <a:lnTo>
                      <a:pt x="132170" y="10508"/>
                    </a:lnTo>
                    <a:lnTo>
                      <a:pt x="130747" y="9697"/>
                    </a:lnTo>
                    <a:lnTo>
                      <a:pt x="129325" y="8902"/>
                    </a:lnTo>
                    <a:lnTo>
                      <a:pt x="127887" y="8137"/>
                    </a:lnTo>
                    <a:lnTo>
                      <a:pt x="126450" y="7388"/>
                    </a:lnTo>
                    <a:lnTo>
                      <a:pt x="124997" y="6669"/>
                    </a:lnTo>
                    <a:lnTo>
                      <a:pt x="123529" y="5996"/>
                    </a:lnTo>
                    <a:lnTo>
                      <a:pt x="122060" y="5338"/>
                    </a:lnTo>
                    <a:lnTo>
                      <a:pt x="120577" y="4711"/>
                    </a:lnTo>
                    <a:lnTo>
                      <a:pt x="119093" y="4115"/>
                    </a:lnTo>
                    <a:lnTo>
                      <a:pt x="117595" y="3564"/>
                    </a:lnTo>
                    <a:lnTo>
                      <a:pt x="116830" y="3289"/>
                    </a:lnTo>
                    <a:lnTo>
                      <a:pt x="116080" y="3029"/>
                    </a:lnTo>
                    <a:lnTo>
                      <a:pt x="115316" y="2784"/>
                    </a:lnTo>
                    <a:lnTo>
                      <a:pt x="114551" y="2555"/>
                    </a:lnTo>
                    <a:lnTo>
                      <a:pt x="113786" y="2326"/>
                    </a:lnTo>
                    <a:lnTo>
                      <a:pt x="113022" y="2096"/>
                    </a:lnTo>
                    <a:lnTo>
                      <a:pt x="112257" y="1897"/>
                    </a:lnTo>
                    <a:lnTo>
                      <a:pt x="111492" y="1699"/>
                    </a:lnTo>
                    <a:lnTo>
                      <a:pt x="110712" y="1500"/>
                    </a:lnTo>
                    <a:lnTo>
                      <a:pt x="109932" y="1331"/>
                    </a:lnTo>
                    <a:lnTo>
                      <a:pt x="109152" y="1163"/>
                    </a:lnTo>
                    <a:lnTo>
                      <a:pt x="108372" y="995"/>
                    </a:lnTo>
                    <a:lnTo>
                      <a:pt x="107577" y="857"/>
                    </a:lnTo>
                    <a:lnTo>
                      <a:pt x="106797" y="720"/>
                    </a:lnTo>
                    <a:lnTo>
                      <a:pt x="106002" y="597"/>
                    </a:lnTo>
                    <a:lnTo>
                      <a:pt x="105207" y="475"/>
                    </a:lnTo>
                    <a:lnTo>
                      <a:pt x="104411" y="383"/>
                    </a:lnTo>
                    <a:lnTo>
                      <a:pt x="103601" y="292"/>
                    </a:lnTo>
                    <a:lnTo>
                      <a:pt x="102805" y="215"/>
                    </a:lnTo>
                    <a:lnTo>
                      <a:pt x="101995" y="139"/>
                    </a:lnTo>
                    <a:lnTo>
                      <a:pt x="101184" y="93"/>
                    </a:lnTo>
                    <a:lnTo>
                      <a:pt x="100374" y="47"/>
                    </a:lnTo>
                    <a:lnTo>
                      <a:pt x="99563" y="16"/>
                    </a:lnTo>
                    <a:lnTo>
                      <a:pt x="98737" y="1"/>
                    </a:lnTo>
                    <a:close/>
                  </a:path>
                </a:pathLst>
              </a:custGeom>
              <a:solidFill>
                <a:srgbClr val="0071DA">
                  <a:alpha val="8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2"/>
              <p:cNvSpPr/>
              <p:nvPr/>
            </p:nvSpPr>
            <p:spPr>
              <a:xfrm>
                <a:off x="6716975" y="3358175"/>
                <a:ext cx="664900" cy="628975"/>
              </a:xfrm>
              <a:custGeom>
                <a:avLst/>
                <a:gdLst/>
                <a:ahLst/>
                <a:cxnLst/>
                <a:rect l="l" t="t" r="r" b="b"/>
                <a:pathLst>
                  <a:path w="26596" h="25159" extrusionOk="0">
                    <a:moveTo>
                      <a:pt x="2432" y="0"/>
                    </a:moveTo>
                    <a:lnTo>
                      <a:pt x="2172" y="46"/>
                    </a:lnTo>
                    <a:lnTo>
                      <a:pt x="1912" y="123"/>
                    </a:lnTo>
                    <a:lnTo>
                      <a:pt x="1652" y="199"/>
                    </a:lnTo>
                    <a:lnTo>
                      <a:pt x="1422" y="321"/>
                    </a:lnTo>
                    <a:lnTo>
                      <a:pt x="1193" y="459"/>
                    </a:lnTo>
                    <a:lnTo>
                      <a:pt x="994" y="612"/>
                    </a:lnTo>
                    <a:lnTo>
                      <a:pt x="795" y="780"/>
                    </a:lnTo>
                    <a:lnTo>
                      <a:pt x="627" y="979"/>
                    </a:lnTo>
                    <a:lnTo>
                      <a:pt x="459" y="1193"/>
                    </a:lnTo>
                    <a:lnTo>
                      <a:pt x="337" y="1407"/>
                    </a:lnTo>
                    <a:lnTo>
                      <a:pt x="214" y="1652"/>
                    </a:lnTo>
                    <a:lnTo>
                      <a:pt x="122" y="1897"/>
                    </a:lnTo>
                    <a:lnTo>
                      <a:pt x="61" y="2157"/>
                    </a:lnTo>
                    <a:lnTo>
                      <a:pt x="15" y="2432"/>
                    </a:lnTo>
                    <a:lnTo>
                      <a:pt x="0" y="2707"/>
                    </a:lnTo>
                    <a:lnTo>
                      <a:pt x="0" y="21580"/>
                    </a:lnTo>
                    <a:lnTo>
                      <a:pt x="15" y="21763"/>
                    </a:lnTo>
                    <a:lnTo>
                      <a:pt x="15" y="21947"/>
                    </a:lnTo>
                    <a:lnTo>
                      <a:pt x="77" y="22299"/>
                    </a:lnTo>
                    <a:lnTo>
                      <a:pt x="168" y="22650"/>
                    </a:lnTo>
                    <a:lnTo>
                      <a:pt x="291" y="22971"/>
                    </a:lnTo>
                    <a:lnTo>
                      <a:pt x="428" y="23293"/>
                    </a:lnTo>
                    <a:lnTo>
                      <a:pt x="612" y="23583"/>
                    </a:lnTo>
                    <a:lnTo>
                      <a:pt x="826" y="23858"/>
                    </a:lnTo>
                    <a:lnTo>
                      <a:pt x="1055" y="24103"/>
                    </a:lnTo>
                    <a:lnTo>
                      <a:pt x="1300" y="24333"/>
                    </a:lnTo>
                    <a:lnTo>
                      <a:pt x="1575" y="24547"/>
                    </a:lnTo>
                    <a:lnTo>
                      <a:pt x="1866" y="24730"/>
                    </a:lnTo>
                    <a:lnTo>
                      <a:pt x="2187" y="24868"/>
                    </a:lnTo>
                    <a:lnTo>
                      <a:pt x="2508" y="24990"/>
                    </a:lnTo>
                    <a:lnTo>
                      <a:pt x="2860" y="25082"/>
                    </a:lnTo>
                    <a:lnTo>
                      <a:pt x="3212" y="25143"/>
                    </a:lnTo>
                    <a:lnTo>
                      <a:pt x="3395" y="25143"/>
                    </a:lnTo>
                    <a:lnTo>
                      <a:pt x="3579" y="25158"/>
                    </a:lnTo>
                    <a:lnTo>
                      <a:pt x="23889" y="25158"/>
                    </a:lnTo>
                    <a:lnTo>
                      <a:pt x="24164" y="25143"/>
                    </a:lnTo>
                    <a:lnTo>
                      <a:pt x="24424" y="25097"/>
                    </a:lnTo>
                    <a:lnTo>
                      <a:pt x="24684" y="25036"/>
                    </a:lnTo>
                    <a:lnTo>
                      <a:pt x="24944" y="24944"/>
                    </a:lnTo>
                    <a:lnTo>
                      <a:pt x="25174" y="24822"/>
                    </a:lnTo>
                    <a:lnTo>
                      <a:pt x="25403" y="24700"/>
                    </a:lnTo>
                    <a:lnTo>
                      <a:pt x="25602" y="24531"/>
                    </a:lnTo>
                    <a:lnTo>
                      <a:pt x="25801" y="24363"/>
                    </a:lnTo>
                    <a:lnTo>
                      <a:pt x="25969" y="24164"/>
                    </a:lnTo>
                    <a:lnTo>
                      <a:pt x="26137" y="23966"/>
                    </a:lnTo>
                    <a:lnTo>
                      <a:pt x="26260" y="23736"/>
                    </a:lnTo>
                    <a:lnTo>
                      <a:pt x="26382" y="23507"/>
                    </a:lnTo>
                    <a:lnTo>
                      <a:pt x="26474" y="23247"/>
                    </a:lnTo>
                    <a:lnTo>
                      <a:pt x="26535" y="22987"/>
                    </a:lnTo>
                    <a:lnTo>
                      <a:pt x="26581" y="22727"/>
                    </a:lnTo>
                    <a:lnTo>
                      <a:pt x="26596" y="22451"/>
                    </a:lnTo>
                    <a:lnTo>
                      <a:pt x="26596" y="2707"/>
                    </a:lnTo>
                    <a:lnTo>
                      <a:pt x="26581" y="2432"/>
                    </a:lnTo>
                    <a:lnTo>
                      <a:pt x="26535" y="2157"/>
                    </a:lnTo>
                    <a:lnTo>
                      <a:pt x="26474" y="1897"/>
                    </a:lnTo>
                    <a:lnTo>
                      <a:pt x="26382" y="1652"/>
                    </a:lnTo>
                    <a:lnTo>
                      <a:pt x="26260" y="1407"/>
                    </a:lnTo>
                    <a:lnTo>
                      <a:pt x="26137" y="1193"/>
                    </a:lnTo>
                    <a:lnTo>
                      <a:pt x="25969" y="979"/>
                    </a:lnTo>
                    <a:lnTo>
                      <a:pt x="25801" y="780"/>
                    </a:lnTo>
                    <a:lnTo>
                      <a:pt x="25602" y="612"/>
                    </a:lnTo>
                    <a:lnTo>
                      <a:pt x="25403" y="459"/>
                    </a:lnTo>
                    <a:lnTo>
                      <a:pt x="25174" y="321"/>
                    </a:lnTo>
                    <a:lnTo>
                      <a:pt x="24944" y="199"/>
                    </a:lnTo>
                    <a:lnTo>
                      <a:pt x="24684" y="123"/>
                    </a:lnTo>
                    <a:lnTo>
                      <a:pt x="24424" y="46"/>
                    </a:lnTo>
                    <a:lnTo>
                      <a:pt x="2416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2"/>
              <p:cNvSpPr/>
              <p:nvPr/>
            </p:nvSpPr>
            <p:spPr>
              <a:xfrm>
                <a:off x="6870675" y="3490450"/>
                <a:ext cx="357500" cy="357150"/>
              </a:xfrm>
              <a:custGeom>
                <a:avLst/>
                <a:gdLst/>
                <a:ahLst/>
                <a:cxnLst/>
                <a:rect l="l" t="t" r="r" b="b"/>
                <a:pathLst>
                  <a:path w="14300" h="14286" extrusionOk="0">
                    <a:moveTo>
                      <a:pt x="5277" y="964"/>
                    </a:moveTo>
                    <a:lnTo>
                      <a:pt x="5017" y="1500"/>
                    </a:lnTo>
                    <a:lnTo>
                      <a:pt x="4787" y="2035"/>
                    </a:lnTo>
                    <a:lnTo>
                      <a:pt x="4573" y="2570"/>
                    </a:lnTo>
                    <a:lnTo>
                      <a:pt x="4389" y="3105"/>
                    </a:lnTo>
                    <a:lnTo>
                      <a:pt x="2111" y="3105"/>
                    </a:lnTo>
                    <a:lnTo>
                      <a:pt x="2417" y="2738"/>
                    </a:lnTo>
                    <a:lnTo>
                      <a:pt x="2768" y="2402"/>
                    </a:lnTo>
                    <a:lnTo>
                      <a:pt x="3135" y="2096"/>
                    </a:lnTo>
                    <a:lnTo>
                      <a:pt x="3518" y="1806"/>
                    </a:lnTo>
                    <a:lnTo>
                      <a:pt x="3931" y="1546"/>
                    </a:lnTo>
                    <a:lnTo>
                      <a:pt x="4145" y="1423"/>
                    </a:lnTo>
                    <a:lnTo>
                      <a:pt x="4359" y="1316"/>
                    </a:lnTo>
                    <a:lnTo>
                      <a:pt x="4588" y="1209"/>
                    </a:lnTo>
                    <a:lnTo>
                      <a:pt x="4802" y="1117"/>
                    </a:lnTo>
                    <a:lnTo>
                      <a:pt x="5032" y="1041"/>
                    </a:lnTo>
                    <a:lnTo>
                      <a:pt x="5277" y="964"/>
                    </a:lnTo>
                    <a:close/>
                    <a:moveTo>
                      <a:pt x="7402" y="689"/>
                    </a:moveTo>
                    <a:lnTo>
                      <a:pt x="7662" y="704"/>
                    </a:lnTo>
                    <a:lnTo>
                      <a:pt x="7907" y="735"/>
                    </a:lnTo>
                    <a:lnTo>
                      <a:pt x="8167" y="766"/>
                    </a:lnTo>
                    <a:lnTo>
                      <a:pt x="8473" y="1347"/>
                    </a:lnTo>
                    <a:lnTo>
                      <a:pt x="8748" y="1943"/>
                    </a:lnTo>
                    <a:lnTo>
                      <a:pt x="8993" y="2524"/>
                    </a:lnTo>
                    <a:lnTo>
                      <a:pt x="9207" y="3105"/>
                    </a:lnTo>
                    <a:lnTo>
                      <a:pt x="5108" y="3105"/>
                    </a:lnTo>
                    <a:lnTo>
                      <a:pt x="5307" y="2524"/>
                    </a:lnTo>
                    <a:lnTo>
                      <a:pt x="5552" y="1943"/>
                    </a:lnTo>
                    <a:lnTo>
                      <a:pt x="5827" y="1347"/>
                    </a:lnTo>
                    <a:lnTo>
                      <a:pt x="6133" y="766"/>
                    </a:lnTo>
                    <a:lnTo>
                      <a:pt x="6393" y="735"/>
                    </a:lnTo>
                    <a:lnTo>
                      <a:pt x="6638" y="704"/>
                    </a:lnTo>
                    <a:lnTo>
                      <a:pt x="6898" y="689"/>
                    </a:lnTo>
                    <a:close/>
                    <a:moveTo>
                      <a:pt x="9024" y="964"/>
                    </a:moveTo>
                    <a:lnTo>
                      <a:pt x="9268" y="1041"/>
                    </a:lnTo>
                    <a:lnTo>
                      <a:pt x="9498" y="1117"/>
                    </a:lnTo>
                    <a:lnTo>
                      <a:pt x="9727" y="1209"/>
                    </a:lnTo>
                    <a:lnTo>
                      <a:pt x="9941" y="1316"/>
                    </a:lnTo>
                    <a:lnTo>
                      <a:pt x="10155" y="1423"/>
                    </a:lnTo>
                    <a:lnTo>
                      <a:pt x="10369" y="1546"/>
                    </a:lnTo>
                    <a:lnTo>
                      <a:pt x="10782" y="1806"/>
                    </a:lnTo>
                    <a:lnTo>
                      <a:pt x="11180" y="2096"/>
                    </a:lnTo>
                    <a:lnTo>
                      <a:pt x="11532" y="2402"/>
                    </a:lnTo>
                    <a:lnTo>
                      <a:pt x="11883" y="2738"/>
                    </a:lnTo>
                    <a:lnTo>
                      <a:pt x="12189" y="3105"/>
                    </a:lnTo>
                    <a:lnTo>
                      <a:pt x="9911" y="3105"/>
                    </a:lnTo>
                    <a:lnTo>
                      <a:pt x="9727" y="2570"/>
                    </a:lnTo>
                    <a:lnTo>
                      <a:pt x="9528" y="2035"/>
                    </a:lnTo>
                    <a:lnTo>
                      <a:pt x="9284" y="1500"/>
                    </a:lnTo>
                    <a:lnTo>
                      <a:pt x="9024" y="964"/>
                    </a:lnTo>
                    <a:close/>
                    <a:moveTo>
                      <a:pt x="4145" y="3947"/>
                    </a:moveTo>
                    <a:lnTo>
                      <a:pt x="4068" y="4298"/>
                    </a:lnTo>
                    <a:lnTo>
                      <a:pt x="3992" y="4635"/>
                    </a:lnTo>
                    <a:lnTo>
                      <a:pt x="3931" y="4987"/>
                    </a:lnTo>
                    <a:lnTo>
                      <a:pt x="3885" y="5338"/>
                    </a:lnTo>
                    <a:lnTo>
                      <a:pt x="3854" y="5675"/>
                    </a:lnTo>
                    <a:lnTo>
                      <a:pt x="3824" y="6027"/>
                    </a:lnTo>
                    <a:lnTo>
                      <a:pt x="3793" y="6378"/>
                    </a:lnTo>
                    <a:lnTo>
                      <a:pt x="3778" y="6715"/>
                    </a:lnTo>
                    <a:lnTo>
                      <a:pt x="704" y="6715"/>
                    </a:lnTo>
                    <a:lnTo>
                      <a:pt x="750" y="6348"/>
                    </a:lnTo>
                    <a:lnTo>
                      <a:pt x="795" y="5981"/>
                    </a:lnTo>
                    <a:lnTo>
                      <a:pt x="872" y="5614"/>
                    </a:lnTo>
                    <a:lnTo>
                      <a:pt x="964" y="5262"/>
                    </a:lnTo>
                    <a:lnTo>
                      <a:pt x="1086" y="4925"/>
                    </a:lnTo>
                    <a:lnTo>
                      <a:pt x="1224" y="4589"/>
                    </a:lnTo>
                    <a:lnTo>
                      <a:pt x="1377" y="4268"/>
                    </a:lnTo>
                    <a:lnTo>
                      <a:pt x="1545" y="3947"/>
                    </a:lnTo>
                    <a:close/>
                    <a:moveTo>
                      <a:pt x="9436" y="3947"/>
                    </a:moveTo>
                    <a:lnTo>
                      <a:pt x="9513" y="4298"/>
                    </a:lnTo>
                    <a:lnTo>
                      <a:pt x="9589" y="4635"/>
                    </a:lnTo>
                    <a:lnTo>
                      <a:pt x="9651" y="4987"/>
                    </a:lnTo>
                    <a:lnTo>
                      <a:pt x="9696" y="5338"/>
                    </a:lnTo>
                    <a:lnTo>
                      <a:pt x="9727" y="5675"/>
                    </a:lnTo>
                    <a:lnTo>
                      <a:pt x="9758" y="6027"/>
                    </a:lnTo>
                    <a:lnTo>
                      <a:pt x="9773" y="6378"/>
                    </a:lnTo>
                    <a:lnTo>
                      <a:pt x="9773" y="6715"/>
                    </a:lnTo>
                    <a:lnTo>
                      <a:pt x="4527" y="6715"/>
                    </a:lnTo>
                    <a:lnTo>
                      <a:pt x="4527" y="6378"/>
                    </a:lnTo>
                    <a:lnTo>
                      <a:pt x="4542" y="6027"/>
                    </a:lnTo>
                    <a:lnTo>
                      <a:pt x="4573" y="5675"/>
                    </a:lnTo>
                    <a:lnTo>
                      <a:pt x="4604" y="5338"/>
                    </a:lnTo>
                    <a:lnTo>
                      <a:pt x="4649" y="4987"/>
                    </a:lnTo>
                    <a:lnTo>
                      <a:pt x="4711" y="4635"/>
                    </a:lnTo>
                    <a:lnTo>
                      <a:pt x="4787" y="4298"/>
                    </a:lnTo>
                    <a:lnTo>
                      <a:pt x="4864" y="3947"/>
                    </a:lnTo>
                    <a:close/>
                    <a:moveTo>
                      <a:pt x="12771" y="3947"/>
                    </a:moveTo>
                    <a:lnTo>
                      <a:pt x="12939" y="4268"/>
                    </a:lnTo>
                    <a:lnTo>
                      <a:pt x="13076" y="4589"/>
                    </a:lnTo>
                    <a:lnTo>
                      <a:pt x="13214" y="4925"/>
                    </a:lnTo>
                    <a:lnTo>
                      <a:pt x="13336" y="5262"/>
                    </a:lnTo>
                    <a:lnTo>
                      <a:pt x="13428" y="5614"/>
                    </a:lnTo>
                    <a:lnTo>
                      <a:pt x="13505" y="5981"/>
                    </a:lnTo>
                    <a:lnTo>
                      <a:pt x="13566" y="6348"/>
                    </a:lnTo>
                    <a:lnTo>
                      <a:pt x="13596" y="6715"/>
                    </a:lnTo>
                    <a:lnTo>
                      <a:pt x="10522" y="6715"/>
                    </a:lnTo>
                    <a:lnTo>
                      <a:pt x="10507" y="6378"/>
                    </a:lnTo>
                    <a:lnTo>
                      <a:pt x="10492" y="6027"/>
                    </a:lnTo>
                    <a:lnTo>
                      <a:pt x="10461" y="5675"/>
                    </a:lnTo>
                    <a:lnTo>
                      <a:pt x="10415" y="5338"/>
                    </a:lnTo>
                    <a:lnTo>
                      <a:pt x="10369" y="4987"/>
                    </a:lnTo>
                    <a:lnTo>
                      <a:pt x="10308" y="4635"/>
                    </a:lnTo>
                    <a:lnTo>
                      <a:pt x="10232" y="4298"/>
                    </a:lnTo>
                    <a:lnTo>
                      <a:pt x="10155" y="3947"/>
                    </a:lnTo>
                    <a:close/>
                    <a:moveTo>
                      <a:pt x="3793" y="7556"/>
                    </a:moveTo>
                    <a:lnTo>
                      <a:pt x="3824" y="7908"/>
                    </a:lnTo>
                    <a:lnTo>
                      <a:pt x="3854" y="8259"/>
                    </a:lnTo>
                    <a:lnTo>
                      <a:pt x="3885" y="8596"/>
                    </a:lnTo>
                    <a:lnTo>
                      <a:pt x="3946" y="8948"/>
                    </a:lnTo>
                    <a:lnTo>
                      <a:pt x="4068" y="9636"/>
                    </a:lnTo>
                    <a:lnTo>
                      <a:pt x="4237" y="10339"/>
                    </a:lnTo>
                    <a:lnTo>
                      <a:pt x="1545" y="10339"/>
                    </a:lnTo>
                    <a:lnTo>
                      <a:pt x="1377" y="10018"/>
                    </a:lnTo>
                    <a:lnTo>
                      <a:pt x="1224" y="9697"/>
                    </a:lnTo>
                    <a:lnTo>
                      <a:pt x="1086" y="9361"/>
                    </a:lnTo>
                    <a:lnTo>
                      <a:pt x="964" y="9009"/>
                    </a:lnTo>
                    <a:lnTo>
                      <a:pt x="872" y="8657"/>
                    </a:lnTo>
                    <a:lnTo>
                      <a:pt x="795" y="8305"/>
                    </a:lnTo>
                    <a:lnTo>
                      <a:pt x="750" y="7938"/>
                    </a:lnTo>
                    <a:lnTo>
                      <a:pt x="704" y="7556"/>
                    </a:lnTo>
                    <a:close/>
                    <a:moveTo>
                      <a:pt x="9758" y="7556"/>
                    </a:moveTo>
                    <a:lnTo>
                      <a:pt x="9727" y="7908"/>
                    </a:lnTo>
                    <a:lnTo>
                      <a:pt x="9681" y="8259"/>
                    </a:lnTo>
                    <a:lnTo>
                      <a:pt x="9635" y="8596"/>
                    </a:lnTo>
                    <a:lnTo>
                      <a:pt x="9574" y="8948"/>
                    </a:lnTo>
                    <a:lnTo>
                      <a:pt x="9436" y="9636"/>
                    </a:lnTo>
                    <a:lnTo>
                      <a:pt x="9253" y="10339"/>
                    </a:lnTo>
                    <a:lnTo>
                      <a:pt x="5047" y="10339"/>
                    </a:lnTo>
                    <a:lnTo>
                      <a:pt x="4864" y="9636"/>
                    </a:lnTo>
                    <a:lnTo>
                      <a:pt x="4726" y="8948"/>
                    </a:lnTo>
                    <a:lnTo>
                      <a:pt x="4665" y="8596"/>
                    </a:lnTo>
                    <a:lnTo>
                      <a:pt x="4619" y="8259"/>
                    </a:lnTo>
                    <a:lnTo>
                      <a:pt x="4573" y="7908"/>
                    </a:lnTo>
                    <a:lnTo>
                      <a:pt x="4558" y="7556"/>
                    </a:lnTo>
                    <a:close/>
                    <a:moveTo>
                      <a:pt x="13596" y="7556"/>
                    </a:moveTo>
                    <a:lnTo>
                      <a:pt x="13566" y="7938"/>
                    </a:lnTo>
                    <a:lnTo>
                      <a:pt x="13505" y="8305"/>
                    </a:lnTo>
                    <a:lnTo>
                      <a:pt x="13428" y="8657"/>
                    </a:lnTo>
                    <a:lnTo>
                      <a:pt x="13336" y="9009"/>
                    </a:lnTo>
                    <a:lnTo>
                      <a:pt x="13214" y="9361"/>
                    </a:lnTo>
                    <a:lnTo>
                      <a:pt x="13076" y="9697"/>
                    </a:lnTo>
                    <a:lnTo>
                      <a:pt x="12939" y="10018"/>
                    </a:lnTo>
                    <a:lnTo>
                      <a:pt x="12771" y="10339"/>
                    </a:lnTo>
                    <a:lnTo>
                      <a:pt x="10064" y="10339"/>
                    </a:lnTo>
                    <a:lnTo>
                      <a:pt x="10232" y="9636"/>
                    </a:lnTo>
                    <a:lnTo>
                      <a:pt x="10354" y="8948"/>
                    </a:lnTo>
                    <a:lnTo>
                      <a:pt x="10415" y="8596"/>
                    </a:lnTo>
                    <a:lnTo>
                      <a:pt x="10446" y="8259"/>
                    </a:lnTo>
                    <a:lnTo>
                      <a:pt x="10476" y="7908"/>
                    </a:lnTo>
                    <a:lnTo>
                      <a:pt x="10507" y="7556"/>
                    </a:lnTo>
                    <a:close/>
                    <a:moveTo>
                      <a:pt x="12189" y="11165"/>
                    </a:moveTo>
                    <a:lnTo>
                      <a:pt x="12036" y="11364"/>
                    </a:lnTo>
                    <a:lnTo>
                      <a:pt x="11868" y="11548"/>
                    </a:lnTo>
                    <a:lnTo>
                      <a:pt x="11700" y="11716"/>
                    </a:lnTo>
                    <a:lnTo>
                      <a:pt x="11516" y="11899"/>
                    </a:lnTo>
                    <a:lnTo>
                      <a:pt x="11333" y="12052"/>
                    </a:lnTo>
                    <a:lnTo>
                      <a:pt x="11149" y="12205"/>
                    </a:lnTo>
                    <a:lnTo>
                      <a:pt x="10951" y="12358"/>
                    </a:lnTo>
                    <a:lnTo>
                      <a:pt x="10752" y="12511"/>
                    </a:lnTo>
                    <a:lnTo>
                      <a:pt x="10538" y="12634"/>
                    </a:lnTo>
                    <a:lnTo>
                      <a:pt x="10323" y="12771"/>
                    </a:lnTo>
                    <a:lnTo>
                      <a:pt x="10109" y="12878"/>
                    </a:lnTo>
                    <a:lnTo>
                      <a:pt x="9880" y="12985"/>
                    </a:lnTo>
                    <a:lnTo>
                      <a:pt x="9651" y="13092"/>
                    </a:lnTo>
                    <a:lnTo>
                      <a:pt x="9421" y="13184"/>
                    </a:lnTo>
                    <a:lnTo>
                      <a:pt x="9176" y="13276"/>
                    </a:lnTo>
                    <a:lnTo>
                      <a:pt x="8947" y="13352"/>
                    </a:lnTo>
                    <a:lnTo>
                      <a:pt x="8947" y="13352"/>
                    </a:lnTo>
                    <a:lnTo>
                      <a:pt x="9192" y="12802"/>
                    </a:lnTo>
                    <a:lnTo>
                      <a:pt x="9421" y="12251"/>
                    </a:lnTo>
                    <a:lnTo>
                      <a:pt x="9635" y="11716"/>
                    </a:lnTo>
                    <a:lnTo>
                      <a:pt x="9819" y="11165"/>
                    </a:lnTo>
                    <a:close/>
                    <a:moveTo>
                      <a:pt x="4481" y="11165"/>
                    </a:moveTo>
                    <a:lnTo>
                      <a:pt x="4665" y="11716"/>
                    </a:lnTo>
                    <a:lnTo>
                      <a:pt x="4879" y="12251"/>
                    </a:lnTo>
                    <a:lnTo>
                      <a:pt x="5108" y="12802"/>
                    </a:lnTo>
                    <a:lnTo>
                      <a:pt x="5368" y="13352"/>
                    </a:lnTo>
                    <a:lnTo>
                      <a:pt x="5124" y="13276"/>
                    </a:lnTo>
                    <a:lnTo>
                      <a:pt x="4879" y="13184"/>
                    </a:lnTo>
                    <a:lnTo>
                      <a:pt x="4649" y="13092"/>
                    </a:lnTo>
                    <a:lnTo>
                      <a:pt x="4420" y="12985"/>
                    </a:lnTo>
                    <a:lnTo>
                      <a:pt x="4191" y="12878"/>
                    </a:lnTo>
                    <a:lnTo>
                      <a:pt x="3977" y="12771"/>
                    </a:lnTo>
                    <a:lnTo>
                      <a:pt x="3762" y="12634"/>
                    </a:lnTo>
                    <a:lnTo>
                      <a:pt x="3548" y="12511"/>
                    </a:lnTo>
                    <a:lnTo>
                      <a:pt x="3350" y="12358"/>
                    </a:lnTo>
                    <a:lnTo>
                      <a:pt x="3151" y="12205"/>
                    </a:lnTo>
                    <a:lnTo>
                      <a:pt x="2967" y="12052"/>
                    </a:lnTo>
                    <a:lnTo>
                      <a:pt x="2784" y="11899"/>
                    </a:lnTo>
                    <a:lnTo>
                      <a:pt x="2600" y="11716"/>
                    </a:lnTo>
                    <a:lnTo>
                      <a:pt x="2432" y="11548"/>
                    </a:lnTo>
                    <a:lnTo>
                      <a:pt x="2264" y="11364"/>
                    </a:lnTo>
                    <a:lnTo>
                      <a:pt x="2111" y="11165"/>
                    </a:lnTo>
                    <a:close/>
                    <a:moveTo>
                      <a:pt x="8993" y="11165"/>
                    </a:moveTo>
                    <a:lnTo>
                      <a:pt x="8779" y="11762"/>
                    </a:lnTo>
                    <a:lnTo>
                      <a:pt x="8549" y="12358"/>
                    </a:lnTo>
                    <a:lnTo>
                      <a:pt x="8274" y="12955"/>
                    </a:lnTo>
                    <a:lnTo>
                      <a:pt x="7999" y="13536"/>
                    </a:lnTo>
                    <a:lnTo>
                      <a:pt x="7571" y="13582"/>
                    </a:lnTo>
                    <a:lnTo>
                      <a:pt x="7158" y="13597"/>
                    </a:lnTo>
                    <a:lnTo>
                      <a:pt x="6729" y="13582"/>
                    </a:lnTo>
                    <a:lnTo>
                      <a:pt x="6301" y="13536"/>
                    </a:lnTo>
                    <a:lnTo>
                      <a:pt x="6026" y="12955"/>
                    </a:lnTo>
                    <a:lnTo>
                      <a:pt x="5751" y="12358"/>
                    </a:lnTo>
                    <a:lnTo>
                      <a:pt x="5521" y="11762"/>
                    </a:lnTo>
                    <a:lnTo>
                      <a:pt x="5307" y="11165"/>
                    </a:lnTo>
                    <a:close/>
                    <a:moveTo>
                      <a:pt x="6806" y="1"/>
                    </a:moveTo>
                    <a:lnTo>
                      <a:pt x="6469" y="31"/>
                    </a:lnTo>
                    <a:lnTo>
                      <a:pt x="6118" y="62"/>
                    </a:lnTo>
                    <a:lnTo>
                      <a:pt x="5781" y="123"/>
                    </a:lnTo>
                    <a:lnTo>
                      <a:pt x="5445" y="200"/>
                    </a:lnTo>
                    <a:lnTo>
                      <a:pt x="5108" y="291"/>
                    </a:lnTo>
                    <a:lnTo>
                      <a:pt x="4772" y="398"/>
                    </a:lnTo>
                    <a:lnTo>
                      <a:pt x="4451" y="521"/>
                    </a:lnTo>
                    <a:lnTo>
                      <a:pt x="4129" y="658"/>
                    </a:lnTo>
                    <a:lnTo>
                      <a:pt x="3824" y="811"/>
                    </a:lnTo>
                    <a:lnTo>
                      <a:pt x="3502" y="980"/>
                    </a:lnTo>
                    <a:lnTo>
                      <a:pt x="3212" y="1163"/>
                    </a:lnTo>
                    <a:lnTo>
                      <a:pt x="2921" y="1377"/>
                    </a:lnTo>
                    <a:lnTo>
                      <a:pt x="2631" y="1591"/>
                    </a:lnTo>
                    <a:lnTo>
                      <a:pt x="2355" y="1821"/>
                    </a:lnTo>
                    <a:lnTo>
                      <a:pt x="2095" y="2081"/>
                    </a:lnTo>
                    <a:lnTo>
                      <a:pt x="1835" y="2341"/>
                    </a:lnTo>
                    <a:lnTo>
                      <a:pt x="1606" y="2616"/>
                    </a:lnTo>
                    <a:lnTo>
                      <a:pt x="1377" y="2907"/>
                    </a:lnTo>
                    <a:lnTo>
                      <a:pt x="1178" y="3197"/>
                    </a:lnTo>
                    <a:lnTo>
                      <a:pt x="994" y="3503"/>
                    </a:lnTo>
                    <a:lnTo>
                      <a:pt x="826" y="3809"/>
                    </a:lnTo>
                    <a:lnTo>
                      <a:pt x="658" y="4115"/>
                    </a:lnTo>
                    <a:lnTo>
                      <a:pt x="520" y="4436"/>
                    </a:lnTo>
                    <a:lnTo>
                      <a:pt x="398" y="4773"/>
                    </a:lnTo>
                    <a:lnTo>
                      <a:pt x="291" y="5094"/>
                    </a:lnTo>
                    <a:lnTo>
                      <a:pt x="214" y="5430"/>
                    </a:lnTo>
                    <a:lnTo>
                      <a:pt x="138" y="5767"/>
                    </a:lnTo>
                    <a:lnTo>
                      <a:pt x="77" y="6103"/>
                    </a:lnTo>
                    <a:lnTo>
                      <a:pt x="31" y="6455"/>
                    </a:lnTo>
                    <a:lnTo>
                      <a:pt x="15" y="6791"/>
                    </a:lnTo>
                    <a:lnTo>
                      <a:pt x="0" y="7143"/>
                    </a:lnTo>
                    <a:lnTo>
                      <a:pt x="15" y="7480"/>
                    </a:lnTo>
                    <a:lnTo>
                      <a:pt x="31" y="7831"/>
                    </a:lnTo>
                    <a:lnTo>
                      <a:pt x="77" y="8168"/>
                    </a:lnTo>
                    <a:lnTo>
                      <a:pt x="138" y="8504"/>
                    </a:lnTo>
                    <a:lnTo>
                      <a:pt x="214" y="8841"/>
                    </a:lnTo>
                    <a:lnTo>
                      <a:pt x="291" y="9177"/>
                    </a:lnTo>
                    <a:lnTo>
                      <a:pt x="398" y="9514"/>
                    </a:lnTo>
                    <a:lnTo>
                      <a:pt x="520" y="9835"/>
                    </a:lnTo>
                    <a:lnTo>
                      <a:pt x="658" y="10156"/>
                    </a:lnTo>
                    <a:lnTo>
                      <a:pt x="826" y="10477"/>
                    </a:lnTo>
                    <a:lnTo>
                      <a:pt x="994" y="10783"/>
                    </a:lnTo>
                    <a:lnTo>
                      <a:pt x="1178" y="11089"/>
                    </a:lnTo>
                    <a:lnTo>
                      <a:pt x="1377" y="11379"/>
                    </a:lnTo>
                    <a:lnTo>
                      <a:pt x="1606" y="11655"/>
                    </a:lnTo>
                    <a:lnTo>
                      <a:pt x="1835" y="11930"/>
                    </a:lnTo>
                    <a:lnTo>
                      <a:pt x="2095" y="12205"/>
                    </a:lnTo>
                    <a:lnTo>
                      <a:pt x="2355" y="12450"/>
                    </a:lnTo>
                    <a:lnTo>
                      <a:pt x="2631" y="12695"/>
                    </a:lnTo>
                    <a:lnTo>
                      <a:pt x="2921" y="12909"/>
                    </a:lnTo>
                    <a:lnTo>
                      <a:pt x="3212" y="13108"/>
                    </a:lnTo>
                    <a:lnTo>
                      <a:pt x="3502" y="13306"/>
                    </a:lnTo>
                    <a:lnTo>
                      <a:pt x="3824" y="13475"/>
                    </a:lnTo>
                    <a:lnTo>
                      <a:pt x="4129" y="13628"/>
                    </a:lnTo>
                    <a:lnTo>
                      <a:pt x="4451" y="13765"/>
                    </a:lnTo>
                    <a:lnTo>
                      <a:pt x="4772" y="13888"/>
                    </a:lnTo>
                    <a:lnTo>
                      <a:pt x="5108" y="13995"/>
                    </a:lnTo>
                    <a:lnTo>
                      <a:pt x="5445" y="14086"/>
                    </a:lnTo>
                    <a:lnTo>
                      <a:pt x="5781" y="14163"/>
                    </a:lnTo>
                    <a:lnTo>
                      <a:pt x="6118" y="14209"/>
                    </a:lnTo>
                    <a:lnTo>
                      <a:pt x="6469" y="14255"/>
                    </a:lnTo>
                    <a:lnTo>
                      <a:pt x="6806" y="14285"/>
                    </a:lnTo>
                    <a:lnTo>
                      <a:pt x="7494" y="14285"/>
                    </a:lnTo>
                    <a:lnTo>
                      <a:pt x="7831" y="14255"/>
                    </a:lnTo>
                    <a:lnTo>
                      <a:pt x="8182" y="14209"/>
                    </a:lnTo>
                    <a:lnTo>
                      <a:pt x="8519" y="14163"/>
                    </a:lnTo>
                    <a:lnTo>
                      <a:pt x="8855" y="14086"/>
                    </a:lnTo>
                    <a:lnTo>
                      <a:pt x="9192" y="13995"/>
                    </a:lnTo>
                    <a:lnTo>
                      <a:pt x="9528" y="13888"/>
                    </a:lnTo>
                    <a:lnTo>
                      <a:pt x="9849" y="13765"/>
                    </a:lnTo>
                    <a:lnTo>
                      <a:pt x="10171" y="13628"/>
                    </a:lnTo>
                    <a:lnTo>
                      <a:pt x="10476" y="13475"/>
                    </a:lnTo>
                    <a:lnTo>
                      <a:pt x="10798" y="13306"/>
                    </a:lnTo>
                    <a:lnTo>
                      <a:pt x="11088" y="13108"/>
                    </a:lnTo>
                    <a:lnTo>
                      <a:pt x="11379" y="12909"/>
                    </a:lnTo>
                    <a:lnTo>
                      <a:pt x="11669" y="12695"/>
                    </a:lnTo>
                    <a:lnTo>
                      <a:pt x="11945" y="12450"/>
                    </a:lnTo>
                    <a:lnTo>
                      <a:pt x="12205" y="12205"/>
                    </a:lnTo>
                    <a:lnTo>
                      <a:pt x="12465" y="11930"/>
                    </a:lnTo>
                    <a:lnTo>
                      <a:pt x="12694" y="11655"/>
                    </a:lnTo>
                    <a:lnTo>
                      <a:pt x="12923" y="11379"/>
                    </a:lnTo>
                    <a:lnTo>
                      <a:pt x="13122" y="11089"/>
                    </a:lnTo>
                    <a:lnTo>
                      <a:pt x="13306" y="10783"/>
                    </a:lnTo>
                    <a:lnTo>
                      <a:pt x="13489" y="10477"/>
                    </a:lnTo>
                    <a:lnTo>
                      <a:pt x="13642" y="10156"/>
                    </a:lnTo>
                    <a:lnTo>
                      <a:pt x="13780" y="9835"/>
                    </a:lnTo>
                    <a:lnTo>
                      <a:pt x="13902" y="9514"/>
                    </a:lnTo>
                    <a:lnTo>
                      <a:pt x="14009" y="9177"/>
                    </a:lnTo>
                    <a:lnTo>
                      <a:pt x="14086" y="8841"/>
                    </a:lnTo>
                    <a:lnTo>
                      <a:pt x="14162" y="8504"/>
                    </a:lnTo>
                    <a:lnTo>
                      <a:pt x="14223" y="8168"/>
                    </a:lnTo>
                    <a:lnTo>
                      <a:pt x="14269" y="7831"/>
                    </a:lnTo>
                    <a:lnTo>
                      <a:pt x="14285" y="7480"/>
                    </a:lnTo>
                    <a:lnTo>
                      <a:pt x="14300" y="7143"/>
                    </a:lnTo>
                    <a:lnTo>
                      <a:pt x="14285" y="6791"/>
                    </a:lnTo>
                    <a:lnTo>
                      <a:pt x="14269" y="6455"/>
                    </a:lnTo>
                    <a:lnTo>
                      <a:pt x="14223" y="6103"/>
                    </a:lnTo>
                    <a:lnTo>
                      <a:pt x="14162" y="5767"/>
                    </a:lnTo>
                    <a:lnTo>
                      <a:pt x="14086" y="5430"/>
                    </a:lnTo>
                    <a:lnTo>
                      <a:pt x="14009" y="5094"/>
                    </a:lnTo>
                    <a:lnTo>
                      <a:pt x="13902" y="4773"/>
                    </a:lnTo>
                    <a:lnTo>
                      <a:pt x="13780" y="4436"/>
                    </a:lnTo>
                    <a:lnTo>
                      <a:pt x="13642" y="4115"/>
                    </a:lnTo>
                    <a:lnTo>
                      <a:pt x="13489" y="3809"/>
                    </a:lnTo>
                    <a:lnTo>
                      <a:pt x="13306" y="3503"/>
                    </a:lnTo>
                    <a:lnTo>
                      <a:pt x="13122" y="3197"/>
                    </a:lnTo>
                    <a:lnTo>
                      <a:pt x="12923" y="2907"/>
                    </a:lnTo>
                    <a:lnTo>
                      <a:pt x="12694" y="2616"/>
                    </a:lnTo>
                    <a:lnTo>
                      <a:pt x="12465" y="2341"/>
                    </a:lnTo>
                    <a:lnTo>
                      <a:pt x="12205" y="2081"/>
                    </a:lnTo>
                    <a:lnTo>
                      <a:pt x="11945" y="1821"/>
                    </a:lnTo>
                    <a:lnTo>
                      <a:pt x="11669" y="1591"/>
                    </a:lnTo>
                    <a:lnTo>
                      <a:pt x="11379" y="1377"/>
                    </a:lnTo>
                    <a:lnTo>
                      <a:pt x="11088" y="1163"/>
                    </a:lnTo>
                    <a:lnTo>
                      <a:pt x="10798" y="980"/>
                    </a:lnTo>
                    <a:lnTo>
                      <a:pt x="10476" y="811"/>
                    </a:lnTo>
                    <a:lnTo>
                      <a:pt x="10171" y="658"/>
                    </a:lnTo>
                    <a:lnTo>
                      <a:pt x="9849" y="521"/>
                    </a:lnTo>
                    <a:lnTo>
                      <a:pt x="9528" y="398"/>
                    </a:lnTo>
                    <a:lnTo>
                      <a:pt x="9192" y="291"/>
                    </a:lnTo>
                    <a:lnTo>
                      <a:pt x="8855" y="200"/>
                    </a:lnTo>
                    <a:lnTo>
                      <a:pt x="8519" y="123"/>
                    </a:lnTo>
                    <a:lnTo>
                      <a:pt x="8182" y="62"/>
                    </a:lnTo>
                    <a:lnTo>
                      <a:pt x="7831" y="31"/>
                    </a:lnTo>
                    <a:lnTo>
                      <a:pt x="74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2"/>
              <p:cNvSpPr/>
              <p:nvPr/>
            </p:nvSpPr>
            <p:spPr>
              <a:xfrm>
                <a:off x="1482275" y="1058750"/>
                <a:ext cx="530700" cy="506250"/>
              </a:xfrm>
              <a:custGeom>
                <a:avLst/>
                <a:gdLst/>
                <a:ahLst/>
                <a:cxnLst/>
                <a:rect l="l" t="t" r="r" b="b"/>
                <a:pathLst>
                  <a:path w="21228" h="20250" extrusionOk="0">
                    <a:moveTo>
                      <a:pt x="3808" y="0"/>
                    </a:moveTo>
                    <a:lnTo>
                      <a:pt x="3594" y="16"/>
                    </a:lnTo>
                    <a:lnTo>
                      <a:pt x="3395" y="46"/>
                    </a:lnTo>
                    <a:lnTo>
                      <a:pt x="3197" y="77"/>
                    </a:lnTo>
                    <a:lnTo>
                      <a:pt x="3013" y="123"/>
                    </a:lnTo>
                    <a:lnTo>
                      <a:pt x="2814" y="184"/>
                    </a:lnTo>
                    <a:lnTo>
                      <a:pt x="2631" y="245"/>
                    </a:lnTo>
                    <a:lnTo>
                      <a:pt x="2447" y="322"/>
                    </a:lnTo>
                    <a:lnTo>
                      <a:pt x="2264" y="398"/>
                    </a:lnTo>
                    <a:lnTo>
                      <a:pt x="2095" y="490"/>
                    </a:lnTo>
                    <a:lnTo>
                      <a:pt x="1927" y="582"/>
                    </a:lnTo>
                    <a:lnTo>
                      <a:pt x="1759" y="689"/>
                    </a:lnTo>
                    <a:lnTo>
                      <a:pt x="1606" y="796"/>
                    </a:lnTo>
                    <a:lnTo>
                      <a:pt x="1453" y="918"/>
                    </a:lnTo>
                    <a:lnTo>
                      <a:pt x="1315" y="1040"/>
                    </a:lnTo>
                    <a:lnTo>
                      <a:pt x="1178" y="1178"/>
                    </a:lnTo>
                    <a:lnTo>
                      <a:pt x="1040" y="1316"/>
                    </a:lnTo>
                    <a:lnTo>
                      <a:pt x="918" y="1453"/>
                    </a:lnTo>
                    <a:lnTo>
                      <a:pt x="795" y="1606"/>
                    </a:lnTo>
                    <a:lnTo>
                      <a:pt x="688" y="1775"/>
                    </a:lnTo>
                    <a:lnTo>
                      <a:pt x="581" y="1927"/>
                    </a:lnTo>
                    <a:lnTo>
                      <a:pt x="474" y="2096"/>
                    </a:lnTo>
                    <a:lnTo>
                      <a:pt x="398" y="2279"/>
                    </a:lnTo>
                    <a:lnTo>
                      <a:pt x="306" y="2447"/>
                    </a:lnTo>
                    <a:lnTo>
                      <a:pt x="245" y="2631"/>
                    </a:lnTo>
                    <a:lnTo>
                      <a:pt x="184" y="2814"/>
                    </a:lnTo>
                    <a:lnTo>
                      <a:pt x="122" y="3013"/>
                    </a:lnTo>
                    <a:lnTo>
                      <a:pt x="77" y="3197"/>
                    </a:lnTo>
                    <a:lnTo>
                      <a:pt x="46" y="3396"/>
                    </a:lnTo>
                    <a:lnTo>
                      <a:pt x="15" y="3594"/>
                    </a:lnTo>
                    <a:lnTo>
                      <a:pt x="0" y="3809"/>
                    </a:lnTo>
                    <a:lnTo>
                      <a:pt x="0" y="4007"/>
                    </a:lnTo>
                    <a:lnTo>
                      <a:pt x="0" y="16242"/>
                    </a:lnTo>
                    <a:lnTo>
                      <a:pt x="0" y="16441"/>
                    </a:lnTo>
                    <a:lnTo>
                      <a:pt x="15" y="16655"/>
                    </a:lnTo>
                    <a:lnTo>
                      <a:pt x="46" y="16854"/>
                    </a:lnTo>
                    <a:lnTo>
                      <a:pt x="77" y="17053"/>
                    </a:lnTo>
                    <a:lnTo>
                      <a:pt x="122" y="17237"/>
                    </a:lnTo>
                    <a:lnTo>
                      <a:pt x="184" y="17435"/>
                    </a:lnTo>
                    <a:lnTo>
                      <a:pt x="245" y="17619"/>
                    </a:lnTo>
                    <a:lnTo>
                      <a:pt x="306" y="17802"/>
                    </a:lnTo>
                    <a:lnTo>
                      <a:pt x="398" y="17971"/>
                    </a:lnTo>
                    <a:lnTo>
                      <a:pt x="474" y="18154"/>
                    </a:lnTo>
                    <a:lnTo>
                      <a:pt x="581" y="18322"/>
                    </a:lnTo>
                    <a:lnTo>
                      <a:pt x="688" y="18475"/>
                    </a:lnTo>
                    <a:lnTo>
                      <a:pt x="795" y="18644"/>
                    </a:lnTo>
                    <a:lnTo>
                      <a:pt x="918" y="18796"/>
                    </a:lnTo>
                    <a:lnTo>
                      <a:pt x="1040" y="18934"/>
                    </a:lnTo>
                    <a:lnTo>
                      <a:pt x="1178" y="19072"/>
                    </a:lnTo>
                    <a:lnTo>
                      <a:pt x="1315" y="19209"/>
                    </a:lnTo>
                    <a:lnTo>
                      <a:pt x="1453" y="19332"/>
                    </a:lnTo>
                    <a:lnTo>
                      <a:pt x="1606" y="19454"/>
                    </a:lnTo>
                    <a:lnTo>
                      <a:pt x="1759" y="19561"/>
                    </a:lnTo>
                    <a:lnTo>
                      <a:pt x="1927" y="19668"/>
                    </a:lnTo>
                    <a:lnTo>
                      <a:pt x="2095" y="19760"/>
                    </a:lnTo>
                    <a:lnTo>
                      <a:pt x="2264" y="19852"/>
                    </a:lnTo>
                    <a:lnTo>
                      <a:pt x="2447" y="19928"/>
                    </a:lnTo>
                    <a:lnTo>
                      <a:pt x="2631" y="20005"/>
                    </a:lnTo>
                    <a:lnTo>
                      <a:pt x="2814" y="20066"/>
                    </a:lnTo>
                    <a:lnTo>
                      <a:pt x="3013" y="20127"/>
                    </a:lnTo>
                    <a:lnTo>
                      <a:pt x="3197" y="20173"/>
                    </a:lnTo>
                    <a:lnTo>
                      <a:pt x="3395" y="20204"/>
                    </a:lnTo>
                    <a:lnTo>
                      <a:pt x="3594" y="20234"/>
                    </a:lnTo>
                    <a:lnTo>
                      <a:pt x="3808" y="20249"/>
                    </a:lnTo>
                    <a:lnTo>
                      <a:pt x="17420" y="20249"/>
                    </a:lnTo>
                    <a:lnTo>
                      <a:pt x="17634" y="20234"/>
                    </a:lnTo>
                    <a:lnTo>
                      <a:pt x="17833" y="20204"/>
                    </a:lnTo>
                    <a:lnTo>
                      <a:pt x="18032" y="20173"/>
                    </a:lnTo>
                    <a:lnTo>
                      <a:pt x="18215" y="20127"/>
                    </a:lnTo>
                    <a:lnTo>
                      <a:pt x="18414" y="20066"/>
                    </a:lnTo>
                    <a:lnTo>
                      <a:pt x="18597" y="20005"/>
                    </a:lnTo>
                    <a:lnTo>
                      <a:pt x="18781" y="19928"/>
                    </a:lnTo>
                    <a:lnTo>
                      <a:pt x="18964" y="19852"/>
                    </a:lnTo>
                    <a:lnTo>
                      <a:pt x="19133" y="19760"/>
                    </a:lnTo>
                    <a:lnTo>
                      <a:pt x="19301" y="19668"/>
                    </a:lnTo>
                    <a:lnTo>
                      <a:pt x="19469" y="19561"/>
                    </a:lnTo>
                    <a:lnTo>
                      <a:pt x="19622" y="19454"/>
                    </a:lnTo>
                    <a:lnTo>
                      <a:pt x="19775" y="19332"/>
                    </a:lnTo>
                    <a:lnTo>
                      <a:pt x="19913" y="19209"/>
                    </a:lnTo>
                    <a:lnTo>
                      <a:pt x="20050" y="19072"/>
                    </a:lnTo>
                    <a:lnTo>
                      <a:pt x="20188" y="18934"/>
                    </a:lnTo>
                    <a:lnTo>
                      <a:pt x="20310" y="18796"/>
                    </a:lnTo>
                    <a:lnTo>
                      <a:pt x="20433" y="18644"/>
                    </a:lnTo>
                    <a:lnTo>
                      <a:pt x="20540" y="18475"/>
                    </a:lnTo>
                    <a:lnTo>
                      <a:pt x="20647" y="18322"/>
                    </a:lnTo>
                    <a:lnTo>
                      <a:pt x="20754" y="18154"/>
                    </a:lnTo>
                    <a:lnTo>
                      <a:pt x="20830" y="17971"/>
                    </a:lnTo>
                    <a:lnTo>
                      <a:pt x="20922" y="17802"/>
                    </a:lnTo>
                    <a:lnTo>
                      <a:pt x="20983" y="17619"/>
                    </a:lnTo>
                    <a:lnTo>
                      <a:pt x="21044" y="17435"/>
                    </a:lnTo>
                    <a:lnTo>
                      <a:pt x="21106" y="17237"/>
                    </a:lnTo>
                    <a:lnTo>
                      <a:pt x="21152" y="17053"/>
                    </a:lnTo>
                    <a:lnTo>
                      <a:pt x="21182" y="16854"/>
                    </a:lnTo>
                    <a:lnTo>
                      <a:pt x="21213" y="16655"/>
                    </a:lnTo>
                    <a:lnTo>
                      <a:pt x="21228" y="16441"/>
                    </a:lnTo>
                    <a:lnTo>
                      <a:pt x="21228" y="16242"/>
                    </a:lnTo>
                    <a:lnTo>
                      <a:pt x="21228" y="4007"/>
                    </a:lnTo>
                    <a:lnTo>
                      <a:pt x="21228" y="3809"/>
                    </a:lnTo>
                    <a:lnTo>
                      <a:pt x="21213" y="3594"/>
                    </a:lnTo>
                    <a:lnTo>
                      <a:pt x="21182" y="3396"/>
                    </a:lnTo>
                    <a:lnTo>
                      <a:pt x="21152" y="3197"/>
                    </a:lnTo>
                    <a:lnTo>
                      <a:pt x="21106" y="3013"/>
                    </a:lnTo>
                    <a:lnTo>
                      <a:pt x="21044" y="2814"/>
                    </a:lnTo>
                    <a:lnTo>
                      <a:pt x="20983" y="2631"/>
                    </a:lnTo>
                    <a:lnTo>
                      <a:pt x="20922" y="2447"/>
                    </a:lnTo>
                    <a:lnTo>
                      <a:pt x="20830" y="2279"/>
                    </a:lnTo>
                    <a:lnTo>
                      <a:pt x="20754" y="2096"/>
                    </a:lnTo>
                    <a:lnTo>
                      <a:pt x="20647" y="1927"/>
                    </a:lnTo>
                    <a:lnTo>
                      <a:pt x="20540" y="1775"/>
                    </a:lnTo>
                    <a:lnTo>
                      <a:pt x="20433" y="1606"/>
                    </a:lnTo>
                    <a:lnTo>
                      <a:pt x="20310" y="1453"/>
                    </a:lnTo>
                    <a:lnTo>
                      <a:pt x="20188" y="1316"/>
                    </a:lnTo>
                    <a:lnTo>
                      <a:pt x="20050" y="1178"/>
                    </a:lnTo>
                    <a:lnTo>
                      <a:pt x="19913" y="1040"/>
                    </a:lnTo>
                    <a:lnTo>
                      <a:pt x="19775" y="918"/>
                    </a:lnTo>
                    <a:lnTo>
                      <a:pt x="19622" y="796"/>
                    </a:lnTo>
                    <a:lnTo>
                      <a:pt x="19469" y="689"/>
                    </a:lnTo>
                    <a:lnTo>
                      <a:pt x="19301" y="582"/>
                    </a:lnTo>
                    <a:lnTo>
                      <a:pt x="19133" y="490"/>
                    </a:lnTo>
                    <a:lnTo>
                      <a:pt x="18964" y="398"/>
                    </a:lnTo>
                    <a:lnTo>
                      <a:pt x="18781" y="322"/>
                    </a:lnTo>
                    <a:lnTo>
                      <a:pt x="18597" y="245"/>
                    </a:lnTo>
                    <a:lnTo>
                      <a:pt x="18414" y="184"/>
                    </a:lnTo>
                    <a:lnTo>
                      <a:pt x="18215" y="123"/>
                    </a:lnTo>
                    <a:lnTo>
                      <a:pt x="18032" y="77"/>
                    </a:lnTo>
                    <a:lnTo>
                      <a:pt x="17833" y="46"/>
                    </a:lnTo>
                    <a:lnTo>
                      <a:pt x="17634" y="16"/>
                    </a:lnTo>
                    <a:lnTo>
                      <a:pt x="174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2"/>
              <p:cNvSpPr/>
              <p:nvPr/>
            </p:nvSpPr>
            <p:spPr>
              <a:xfrm>
                <a:off x="1649350" y="1217425"/>
                <a:ext cx="196550" cy="1889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56" extrusionOk="0">
                    <a:moveTo>
                      <a:pt x="658" y="0"/>
                    </a:moveTo>
                    <a:lnTo>
                      <a:pt x="536" y="16"/>
                    </a:lnTo>
                    <a:lnTo>
                      <a:pt x="413" y="62"/>
                    </a:lnTo>
                    <a:lnTo>
                      <a:pt x="291" y="123"/>
                    </a:lnTo>
                    <a:lnTo>
                      <a:pt x="184" y="214"/>
                    </a:lnTo>
                    <a:lnTo>
                      <a:pt x="108" y="322"/>
                    </a:lnTo>
                    <a:lnTo>
                      <a:pt x="46" y="429"/>
                    </a:lnTo>
                    <a:lnTo>
                      <a:pt x="16" y="566"/>
                    </a:lnTo>
                    <a:lnTo>
                      <a:pt x="1" y="689"/>
                    </a:lnTo>
                    <a:lnTo>
                      <a:pt x="16" y="811"/>
                    </a:lnTo>
                    <a:lnTo>
                      <a:pt x="62" y="933"/>
                    </a:lnTo>
                    <a:lnTo>
                      <a:pt x="123" y="1056"/>
                    </a:lnTo>
                    <a:lnTo>
                      <a:pt x="215" y="1163"/>
                    </a:lnTo>
                    <a:lnTo>
                      <a:pt x="6730" y="7372"/>
                    </a:lnTo>
                    <a:lnTo>
                      <a:pt x="6837" y="7448"/>
                    </a:lnTo>
                    <a:lnTo>
                      <a:pt x="6944" y="7510"/>
                    </a:lnTo>
                    <a:lnTo>
                      <a:pt x="7066" y="7540"/>
                    </a:lnTo>
                    <a:lnTo>
                      <a:pt x="7189" y="7555"/>
                    </a:lnTo>
                    <a:lnTo>
                      <a:pt x="7326" y="7540"/>
                    </a:lnTo>
                    <a:lnTo>
                      <a:pt x="7449" y="7494"/>
                    </a:lnTo>
                    <a:lnTo>
                      <a:pt x="7571" y="7433"/>
                    </a:lnTo>
                    <a:lnTo>
                      <a:pt x="7678" y="7341"/>
                    </a:lnTo>
                    <a:lnTo>
                      <a:pt x="7755" y="7234"/>
                    </a:lnTo>
                    <a:lnTo>
                      <a:pt x="7816" y="7127"/>
                    </a:lnTo>
                    <a:lnTo>
                      <a:pt x="7846" y="6990"/>
                    </a:lnTo>
                    <a:lnTo>
                      <a:pt x="7862" y="6867"/>
                    </a:lnTo>
                    <a:lnTo>
                      <a:pt x="7846" y="6745"/>
                    </a:lnTo>
                    <a:lnTo>
                      <a:pt x="7800" y="6623"/>
                    </a:lnTo>
                    <a:lnTo>
                      <a:pt x="7739" y="6500"/>
                    </a:lnTo>
                    <a:lnTo>
                      <a:pt x="7647" y="6408"/>
                    </a:lnTo>
                    <a:lnTo>
                      <a:pt x="1132" y="184"/>
                    </a:lnTo>
                    <a:lnTo>
                      <a:pt x="1025" y="107"/>
                    </a:lnTo>
                    <a:lnTo>
                      <a:pt x="903" y="46"/>
                    </a:lnTo>
                    <a:lnTo>
                      <a:pt x="781" y="16"/>
                    </a:lnTo>
                    <a:lnTo>
                      <a:pt x="65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2"/>
              <p:cNvSpPr/>
              <p:nvPr/>
            </p:nvSpPr>
            <p:spPr>
              <a:xfrm>
                <a:off x="1649350" y="1217425"/>
                <a:ext cx="196550" cy="1889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56" extrusionOk="0">
                    <a:moveTo>
                      <a:pt x="7204" y="0"/>
                    </a:moveTo>
                    <a:lnTo>
                      <a:pt x="7082" y="16"/>
                    </a:lnTo>
                    <a:lnTo>
                      <a:pt x="6959" y="46"/>
                    </a:lnTo>
                    <a:lnTo>
                      <a:pt x="6837" y="107"/>
                    </a:lnTo>
                    <a:lnTo>
                      <a:pt x="6730" y="184"/>
                    </a:lnTo>
                    <a:lnTo>
                      <a:pt x="215" y="6408"/>
                    </a:lnTo>
                    <a:lnTo>
                      <a:pt x="123" y="6500"/>
                    </a:lnTo>
                    <a:lnTo>
                      <a:pt x="62" y="6623"/>
                    </a:lnTo>
                    <a:lnTo>
                      <a:pt x="16" y="6745"/>
                    </a:lnTo>
                    <a:lnTo>
                      <a:pt x="1" y="6867"/>
                    </a:lnTo>
                    <a:lnTo>
                      <a:pt x="16" y="6990"/>
                    </a:lnTo>
                    <a:lnTo>
                      <a:pt x="46" y="7127"/>
                    </a:lnTo>
                    <a:lnTo>
                      <a:pt x="108" y="7234"/>
                    </a:lnTo>
                    <a:lnTo>
                      <a:pt x="184" y="7341"/>
                    </a:lnTo>
                    <a:lnTo>
                      <a:pt x="291" y="7433"/>
                    </a:lnTo>
                    <a:lnTo>
                      <a:pt x="413" y="7494"/>
                    </a:lnTo>
                    <a:lnTo>
                      <a:pt x="536" y="7540"/>
                    </a:lnTo>
                    <a:lnTo>
                      <a:pt x="673" y="7555"/>
                    </a:lnTo>
                    <a:lnTo>
                      <a:pt x="796" y="7540"/>
                    </a:lnTo>
                    <a:lnTo>
                      <a:pt x="918" y="7510"/>
                    </a:lnTo>
                    <a:lnTo>
                      <a:pt x="1025" y="7448"/>
                    </a:lnTo>
                    <a:lnTo>
                      <a:pt x="1132" y="7372"/>
                    </a:lnTo>
                    <a:lnTo>
                      <a:pt x="7647" y="1163"/>
                    </a:lnTo>
                    <a:lnTo>
                      <a:pt x="7739" y="1056"/>
                    </a:lnTo>
                    <a:lnTo>
                      <a:pt x="7800" y="933"/>
                    </a:lnTo>
                    <a:lnTo>
                      <a:pt x="7846" y="811"/>
                    </a:lnTo>
                    <a:lnTo>
                      <a:pt x="7862" y="689"/>
                    </a:lnTo>
                    <a:lnTo>
                      <a:pt x="7846" y="566"/>
                    </a:lnTo>
                    <a:lnTo>
                      <a:pt x="7816" y="429"/>
                    </a:lnTo>
                    <a:lnTo>
                      <a:pt x="7755" y="322"/>
                    </a:lnTo>
                    <a:lnTo>
                      <a:pt x="7678" y="214"/>
                    </a:lnTo>
                    <a:lnTo>
                      <a:pt x="7571" y="123"/>
                    </a:lnTo>
                    <a:lnTo>
                      <a:pt x="7449" y="62"/>
                    </a:lnTo>
                    <a:lnTo>
                      <a:pt x="7326" y="16"/>
                    </a:lnTo>
                    <a:lnTo>
                      <a:pt x="72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2"/>
              <p:cNvSpPr/>
              <p:nvPr/>
            </p:nvSpPr>
            <p:spPr>
              <a:xfrm>
                <a:off x="238125" y="3140225"/>
                <a:ext cx="650000" cy="591525"/>
              </a:xfrm>
              <a:custGeom>
                <a:avLst/>
                <a:gdLst/>
                <a:ahLst/>
                <a:cxnLst/>
                <a:rect l="l" t="t" r="r" b="b"/>
                <a:pathLst>
                  <a:path w="26000" h="23661" extrusionOk="0">
                    <a:moveTo>
                      <a:pt x="3380" y="1"/>
                    </a:moveTo>
                    <a:lnTo>
                      <a:pt x="3028" y="16"/>
                    </a:lnTo>
                    <a:lnTo>
                      <a:pt x="2692" y="62"/>
                    </a:lnTo>
                    <a:lnTo>
                      <a:pt x="2371" y="154"/>
                    </a:lnTo>
                    <a:lnTo>
                      <a:pt x="2065" y="261"/>
                    </a:lnTo>
                    <a:lnTo>
                      <a:pt x="1774" y="398"/>
                    </a:lnTo>
                    <a:lnTo>
                      <a:pt x="1484" y="567"/>
                    </a:lnTo>
                    <a:lnTo>
                      <a:pt x="1224" y="765"/>
                    </a:lnTo>
                    <a:lnTo>
                      <a:pt x="994" y="980"/>
                    </a:lnTo>
                    <a:lnTo>
                      <a:pt x="780" y="1224"/>
                    </a:lnTo>
                    <a:lnTo>
                      <a:pt x="581" y="1484"/>
                    </a:lnTo>
                    <a:lnTo>
                      <a:pt x="413" y="1760"/>
                    </a:lnTo>
                    <a:lnTo>
                      <a:pt x="260" y="2065"/>
                    </a:lnTo>
                    <a:lnTo>
                      <a:pt x="153" y="2371"/>
                    </a:lnTo>
                    <a:lnTo>
                      <a:pt x="76" y="2692"/>
                    </a:lnTo>
                    <a:lnTo>
                      <a:pt x="15" y="3029"/>
                    </a:lnTo>
                    <a:lnTo>
                      <a:pt x="0" y="3381"/>
                    </a:lnTo>
                    <a:lnTo>
                      <a:pt x="0" y="20280"/>
                    </a:lnTo>
                    <a:lnTo>
                      <a:pt x="15" y="20632"/>
                    </a:lnTo>
                    <a:lnTo>
                      <a:pt x="76" y="20969"/>
                    </a:lnTo>
                    <a:lnTo>
                      <a:pt x="153" y="21290"/>
                    </a:lnTo>
                    <a:lnTo>
                      <a:pt x="260" y="21596"/>
                    </a:lnTo>
                    <a:lnTo>
                      <a:pt x="413" y="21886"/>
                    </a:lnTo>
                    <a:lnTo>
                      <a:pt x="581" y="22177"/>
                    </a:lnTo>
                    <a:lnTo>
                      <a:pt x="780" y="22437"/>
                    </a:lnTo>
                    <a:lnTo>
                      <a:pt x="994" y="22666"/>
                    </a:lnTo>
                    <a:lnTo>
                      <a:pt x="1224" y="22880"/>
                    </a:lnTo>
                    <a:lnTo>
                      <a:pt x="1484" y="23079"/>
                    </a:lnTo>
                    <a:lnTo>
                      <a:pt x="1774" y="23247"/>
                    </a:lnTo>
                    <a:lnTo>
                      <a:pt x="2065" y="23400"/>
                    </a:lnTo>
                    <a:lnTo>
                      <a:pt x="2371" y="23507"/>
                    </a:lnTo>
                    <a:lnTo>
                      <a:pt x="2692" y="23584"/>
                    </a:lnTo>
                    <a:lnTo>
                      <a:pt x="3028" y="23645"/>
                    </a:lnTo>
                    <a:lnTo>
                      <a:pt x="3380" y="23660"/>
                    </a:lnTo>
                    <a:lnTo>
                      <a:pt x="22620" y="23660"/>
                    </a:lnTo>
                    <a:lnTo>
                      <a:pt x="22971" y="23645"/>
                    </a:lnTo>
                    <a:lnTo>
                      <a:pt x="23308" y="23584"/>
                    </a:lnTo>
                    <a:lnTo>
                      <a:pt x="23629" y="23507"/>
                    </a:lnTo>
                    <a:lnTo>
                      <a:pt x="23935" y="23400"/>
                    </a:lnTo>
                    <a:lnTo>
                      <a:pt x="24225" y="23247"/>
                    </a:lnTo>
                    <a:lnTo>
                      <a:pt x="24516" y="23079"/>
                    </a:lnTo>
                    <a:lnTo>
                      <a:pt x="24776" y="22880"/>
                    </a:lnTo>
                    <a:lnTo>
                      <a:pt x="25005" y="22666"/>
                    </a:lnTo>
                    <a:lnTo>
                      <a:pt x="25235" y="22437"/>
                    </a:lnTo>
                    <a:lnTo>
                      <a:pt x="25418" y="22177"/>
                    </a:lnTo>
                    <a:lnTo>
                      <a:pt x="25587" y="21886"/>
                    </a:lnTo>
                    <a:lnTo>
                      <a:pt x="25740" y="21596"/>
                    </a:lnTo>
                    <a:lnTo>
                      <a:pt x="25847" y="21290"/>
                    </a:lnTo>
                    <a:lnTo>
                      <a:pt x="25923" y="20969"/>
                    </a:lnTo>
                    <a:lnTo>
                      <a:pt x="25984" y="20632"/>
                    </a:lnTo>
                    <a:lnTo>
                      <a:pt x="26000" y="20280"/>
                    </a:lnTo>
                    <a:lnTo>
                      <a:pt x="26000" y="3381"/>
                    </a:lnTo>
                    <a:lnTo>
                      <a:pt x="25984" y="3029"/>
                    </a:lnTo>
                    <a:lnTo>
                      <a:pt x="25923" y="2692"/>
                    </a:lnTo>
                    <a:lnTo>
                      <a:pt x="25847" y="2371"/>
                    </a:lnTo>
                    <a:lnTo>
                      <a:pt x="25740" y="2065"/>
                    </a:lnTo>
                    <a:lnTo>
                      <a:pt x="25587" y="1760"/>
                    </a:lnTo>
                    <a:lnTo>
                      <a:pt x="25418" y="1484"/>
                    </a:lnTo>
                    <a:lnTo>
                      <a:pt x="25235" y="1224"/>
                    </a:lnTo>
                    <a:lnTo>
                      <a:pt x="25005" y="980"/>
                    </a:lnTo>
                    <a:lnTo>
                      <a:pt x="24776" y="765"/>
                    </a:lnTo>
                    <a:lnTo>
                      <a:pt x="24516" y="567"/>
                    </a:lnTo>
                    <a:lnTo>
                      <a:pt x="24225" y="398"/>
                    </a:lnTo>
                    <a:lnTo>
                      <a:pt x="23935" y="261"/>
                    </a:lnTo>
                    <a:lnTo>
                      <a:pt x="23629" y="154"/>
                    </a:lnTo>
                    <a:lnTo>
                      <a:pt x="23308" y="62"/>
                    </a:lnTo>
                    <a:lnTo>
                      <a:pt x="22971" y="16"/>
                    </a:lnTo>
                    <a:lnTo>
                      <a:pt x="226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2"/>
              <p:cNvSpPr/>
              <p:nvPr/>
            </p:nvSpPr>
            <p:spPr>
              <a:xfrm>
                <a:off x="409025" y="3266025"/>
                <a:ext cx="308200" cy="339550"/>
              </a:xfrm>
              <a:custGeom>
                <a:avLst/>
                <a:gdLst/>
                <a:ahLst/>
                <a:cxnLst/>
                <a:rect l="l" t="t" r="r" b="b"/>
                <a:pathLst>
                  <a:path w="12328" h="13582" extrusionOk="0">
                    <a:moveTo>
                      <a:pt x="3793" y="5567"/>
                    </a:moveTo>
                    <a:lnTo>
                      <a:pt x="3961" y="5583"/>
                    </a:lnTo>
                    <a:lnTo>
                      <a:pt x="4114" y="5613"/>
                    </a:lnTo>
                    <a:lnTo>
                      <a:pt x="4252" y="5659"/>
                    </a:lnTo>
                    <a:lnTo>
                      <a:pt x="4374" y="5720"/>
                    </a:lnTo>
                    <a:lnTo>
                      <a:pt x="4497" y="5781"/>
                    </a:lnTo>
                    <a:lnTo>
                      <a:pt x="4604" y="5858"/>
                    </a:lnTo>
                    <a:lnTo>
                      <a:pt x="4696" y="5950"/>
                    </a:lnTo>
                    <a:lnTo>
                      <a:pt x="4787" y="6057"/>
                    </a:lnTo>
                    <a:lnTo>
                      <a:pt x="4864" y="6164"/>
                    </a:lnTo>
                    <a:lnTo>
                      <a:pt x="4925" y="6286"/>
                    </a:lnTo>
                    <a:lnTo>
                      <a:pt x="4986" y="6408"/>
                    </a:lnTo>
                    <a:lnTo>
                      <a:pt x="5032" y="6546"/>
                    </a:lnTo>
                    <a:lnTo>
                      <a:pt x="5078" y="6684"/>
                    </a:lnTo>
                    <a:lnTo>
                      <a:pt x="5093" y="6821"/>
                    </a:lnTo>
                    <a:lnTo>
                      <a:pt x="5108" y="6959"/>
                    </a:lnTo>
                    <a:lnTo>
                      <a:pt x="5124" y="7097"/>
                    </a:lnTo>
                    <a:lnTo>
                      <a:pt x="5124" y="7250"/>
                    </a:lnTo>
                    <a:lnTo>
                      <a:pt x="5108" y="7372"/>
                    </a:lnTo>
                    <a:lnTo>
                      <a:pt x="5078" y="7510"/>
                    </a:lnTo>
                    <a:lnTo>
                      <a:pt x="5032" y="7632"/>
                    </a:lnTo>
                    <a:lnTo>
                      <a:pt x="4986" y="7754"/>
                    </a:lnTo>
                    <a:lnTo>
                      <a:pt x="4910" y="7861"/>
                    </a:lnTo>
                    <a:lnTo>
                      <a:pt x="4833" y="7968"/>
                    </a:lnTo>
                    <a:lnTo>
                      <a:pt x="4726" y="8060"/>
                    </a:lnTo>
                    <a:lnTo>
                      <a:pt x="4619" y="8152"/>
                    </a:lnTo>
                    <a:lnTo>
                      <a:pt x="4497" y="8228"/>
                    </a:lnTo>
                    <a:lnTo>
                      <a:pt x="4344" y="8290"/>
                    </a:lnTo>
                    <a:lnTo>
                      <a:pt x="4176" y="8351"/>
                    </a:lnTo>
                    <a:lnTo>
                      <a:pt x="3992" y="8397"/>
                    </a:lnTo>
                    <a:lnTo>
                      <a:pt x="3793" y="8412"/>
                    </a:lnTo>
                    <a:lnTo>
                      <a:pt x="3594" y="8427"/>
                    </a:lnTo>
                    <a:lnTo>
                      <a:pt x="3411" y="8427"/>
                    </a:lnTo>
                    <a:lnTo>
                      <a:pt x="3227" y="8412"/>
                    </a:lnTo>
                    <a:lnTo>
                      <a:pt x="3074" y="8381"/>
                    </a:lnTo>
                    <a:lnTo>
                      <a:pt x="2937" y="8336"/>
                    </a:lnTo>
                    <a:lnTo>
                      <a:pt x="2814" y="8274"/>
                    </a:lnTo>
                    <a:lnTo>
                      <a:pt x="2692" y="8213"/>
                    </a:lnTo>
                    <a:lnTo>
                      <a:pt x="2585" y="8137"/>
                    </a:lnTo>
                    <a:lnTo>
                      <a:pt x="2493" y="8045"/>
                    </a:lnTo>
                    <a:lnTo>
                      <a:pt x="2417" y="7938"/>
                    </a:lnTo>
                    <a:lnTo>
                      <a:pt x="2340" y="7831"/>
                    </a:lnTo>
                    <a:lnTo>
                      <a:pt x="2294" y="7708"/>
                    </a:lnTo>
                    <a:lnTo>
                      <a:pt x="2233" y="7586"/>
                    </a:lnTo>
                    <a:lnTo>
                      <a:pt x="2203" y="7448"/>
                    </a:lnTo>
                    <a:lnTo>
                      <a:pt x="2141" y="7173"/>
                    </a:lnTo>
                    <a:lnTo>
                      <a:pt x="2126" y="7036"/>
                    </a:lnTo>
                    <a:lnTo>
                      <a:pt x="2111" y="6883"/>
                    </a:lnTo>
                    <a:lnTo>
                      <a:pt x="2126" y="6745"/>
                    </a:lnTo>
                    <a:lnTo>
                      <a:pt x="2141" y="6623"/>
                    </a:lnTo>
                    <a:lnTo>
                      <a:pt x="2172" y="6485"/>
                    </a:lnTo>
                    <a:lnTo>
                      <a:pt x="2218" y="6363"/>
                    </a:lnTo>
                    <a:lnTo>
                      <a:pt x="2279" y="6240"/>
                    </a:lnTo>
                    <a:lnTo>
                      <a:pt x="2340" y="6133"/>
                    </a:lnTo>
                    <a:lnTo>
                      <a:pt x="2432" y="6026"/>
                    </a:lnTo>
                    <a:lnTo>
                      <a:pt x="2524" y="5934"/>
                    </a:lnTo>
                    <a:lnTo>
                      <a:pt x="2646" y="5843"/>
                    </a:lnTo>
                    <a:lnTo>
                      <a:pt x="2769" y="5766"/>
                    </a:lnTo>
                    <a:lnTo>
                      <a:pt x="2906" y="5705"/>
                    </a:lnTo>
                    <a:lnTo>
                      <a:pt x="3074" y="5644"/>
                    </a:lnTo>
                    <a:lnTo>
                      <a:pt x="3243" y="5598"/>
                    </a:lnTo>
                    <a:lnTo>
                      <a:pt x="3441" y="5567"/>
                    </a:lnTo>
                    <a:close/>
                    <a:moveTo>
                      <a:pt x="8595" y="5552"/>
                    </a:moveTo>
                    <a:lnTo>
                      <a:pt x="8779" y="5567"/>
                    </a:lnTo>
                    <a:lnTo>
                      <a:pt x="8947" y="5598"/>
                    </a:lnTo>
                    <a:lnTo>
                      <a:pt x="9115" y="5644"/>
                    </a:lnTo>
                    <a:lnTo>
                      <a:pt x="9284" y="5705"/>
                    </a:lnTo>
                    <a:lnTo>
                      <a:pt x="9421" y="5766"/>
                    </a:lnTo>
                    <a:lnTo>
                      <a:pt x="9544" y="5843"/>
                    </a:lnTo>
                    <a:lnTo>
                      <a:pt x="9666" y="5934"/>
                    </a:lnTo>
                    <a:lnTo>
                      <a:pt x="9758" y="6026"/>
                    </a:lnTo>
                    <a:lnTo>
                      <a:pt x="9850" y="6133"/>
                    </a:lnTo>
                    <a:lnTo>
                      <a:pt x="9926" y="6240"/>
                    </a:lnTo>
                    <a:lnTo>
                      <a:pt x="9987" y="6363"/>
                    </a:lnTo>
                    <a:lnTo>
                      <a:pt x="10033" y="6485"/>
                    </a:lnTo>
                    <a:lnTo>
                      <a:pt x="10064" y="6623"/>
                    </a:lnTo>
                    <a:lnTo>
                      <a:pt x="10079" y="6745"/>
                    </a:lnTo>
                    <a:lnTo>
                      <a:pt x="10094" y="6883"/>
                    </a:lnTo>
                    <a:lnTo>
                      <a:pt x="10094" y="7036"/>
                    </a:lnTo>
                    <a:lnTo>
                      <a:pt x="10079" y="7173"/>
                    </a:lnTo>
                    <a:lnTo>
                      <a:pt x="10018" y="7448"/>
                    </a:lnTo>
                    <a:lnTo>
                      <a:pt x="9972" y="7586"/>
                    </a:lnTo>
                    <a:lnTo>
                      <a:pt x="9926" y="7708"/>
                    </a:lnTo>
                    <a:lnTo>
                      <a:pt x="9865" y="7831"/>
                    </a:lnTo>
                    <a:lnTo>
                      <a:pt x="9788" y="7938"/>
                    </a:lnTo>
                    <a:lnTo>
                      <a:pt x="9712" y="8045"/>
                    </a:lnTo>
                    <a:lnTo>
                      <a:pt x="9620" y="8137"/>
                    </a:lnTo>
                    <a:lnTo>
                      <a:pt x="9528" y="8213"/>
                    </a:lnTo>
                    <a:lnTo>
                      <a:pt x="9406" y="8274"/>
                    </a:lnTo>
                    <a:lnTo>
                      <a:pt x="9284" y="8336"/>
                    </a:lnTo>
                    <a:lnTo>
                      <a:pt x="9131" y="8381"/>
                    </a:lnTo>
                    <a:lnTo>
                      <a:pt x="8978" y="8412"/>
                    </a:lnTo>
                    <a:lnTo>
                      <a:pt x="8810" y="8427"/>
                    </a:lnTo>
                    <a:lnTo>
                      <a:pt x="8626" y="8427"/>
                    </a:lnTo>
                    <a:lnTo>
                      <a:pt x="8412" y="8412"/>
                    </a:lnTo>
                    <a:lnTo>
                      <a:pt x="8213" y="8397"/>
                    </a:lnTo>
                    <a:lnTo>
                      <a:pt x="8030" y="8351"/>
                    </a:lnTo>
                    <a:lnTo>
                      <a:pt x="7861" y="8290"/>
                    </a:lnTo>
                    <a:lnTo>
                      <a:pt x="7724" y="8228"/>
                    </a:lnTo>
                    <a:lnTo>
                      <a:pt x="7586" y="8152"/>
                    </a:lnTo>
                    <a:lnTo>
                      <a:pt x="7479" y="8060"/>
                    </a:lnTo>
                    <a:lnTo>
                      <a:pt x="7387" y="7968"/>
                    </a:lnTo>
                    <a:lnTo>
                      <a:pt x="7296" y="7861"/>
                    </a:lnTo>
                    <a:lnTo>
                      <a:pt x="7234" y="7754"/>
                    </a:lnTo>
                    <a:lnTo>
                      <a:pt x="7173" y="7632"/>
                    </a:lnTo>
                    <a:lnTo>
                      <a:pt x="7143" y="7510"/>
                    </a:lnTo>
                    <a:lnTo>
                      <a:pt x="7112" y="7372"/>
                    </a:lnTo>
                    <a:lnTo>
                      <a:pt x="7097" y="7250"/>
                    </a:lnTo>
                    <a:lnTo>
                      <a:pt x="7097" y="7097"/>
                    </a:lnTo>
                    <a:lnTo>
                      <a:pt x="7097" y="6959"/>
                    </a:lnTo>
                    <a:lnTo>
                      <a:pt x="7112" y="6821"/>
                    </a:lnTo>
                    <a:lnTo>
                      <a:pt x="7143" y="6668"/>
                    </a:lnTo>
                    <a:lnTo>
                      <a:pt x="7173" y="6516"/>
                    </a:lnTo>
                    <a:lnTo>
                      <a:pt x="7219" y="6378"/>
                    </a:lnTo>
                    <a:lnTo>
                      <a:pt x="7280" y="6256"/>
                    </a:lnTo>
                    <a:lnTo>
                      <a:pt x="7341" y="6133"/>
                    </a:lnTo>
                    <a:lnTo>
                      <a:pt x="7418" y="6026"/>
                    </a:lnTo>
                    <a:lnTo>
                      <a:pt x="7510" y="5934"/>
                    </a:lnTo>
                    <a:lnTo>
                      <a:pt x="7617" y="5843"/>
                    </a:lnTo>
                    <a:lnTo>
                      <a:pt x="7724" y="5766"/>
                    </a:lnTo>
                    <a:lnTo>
                      <a:pt x="7831" y="5690"/>
                    </a:lnTo>
                    <a:lnTo>
                      <a:pt x="7968" y="5644"/>
                    </a:lnTo>
                    <a:lnTo>
                      <a:pt x="8106" y="5598"/>
                    </a:lnTo>
                    <a:lnTo>
                      <a:pt x="8259" y="5567"/>
                    </a:lnTo>
                    <a:lnTo>
                      <a:pt x="8412" y="5552"/>
                    </a:lnTo>
                    <a:close/>
                    <a:moveTo>
                      <a:pt x="6133" y="8672"/>
                    </a:moveTo>
                    <a:lnTo>
                      <a:pt x="6240" y="8687"/>
                    </a:lnTo>
                    <a:lnTo>
                      <a:pt x="6332" y="8733"/>
                    </a:lnTo>
                    <a:lnTo>
                      <a:pt x="6408" y="8794"/>
                    </a:lnTo>
                    <a:lnTo>
                      <a:pt x="6454" y="8886"/>
                    </a:lnTo>
                    <a:lnTo>
                      <a:pt x="7112" y="10431"/>
                    </a:lnTo>
                    <a:lnTo>
                      <a:pt x="7143" y="10553"/>
                    </a:lnTo>
                    <a:lnTo>
                      <a:pt x="7143" y="10660"/>
                    </a:lnTo>
                    <a:lnTo>
                      <a:pt x="7112" y="10767"/>
                    </a:lnTo>
                    <a:lnTo>
                      <a:pt x="7066" y="10874"/>
                    </a:lnTo>
                    <a:lnTo>
                      <a:pt x="6990" y="10951"/>
                    </a:lnTo>
                    <a:lnTo>
                      <a:pt x="6898" y="11027"/>
                    </a:lnTo>
                    <a:lnTo>
                      <a:pt x="6806" y="11073"/>
                    </a:lnTo>
                    <a:lnTo>
                      <a:pt x="6699" y="11088"/>
                    </a:lnTo>
                    <a:lnTo>
                      <a:pt x="5628" y="11088"/>
                    </a:lnTo>
                    <a:lnTo>
                      <a:pt x="5491" y="11073"/>
                    </a:lnTo>
                    <a:lnTo>
                      <a:pt x="5353" y="11027"/>
                    </a:lnTo>
                    <a:lnTo>
                      <a:pt x="5246" y="10951"/>
                    </a:lnTo>
                    <a:lnTo>
                      <a:pt x="5170" y="10874"/>
                    </a:lnTo>
                    <a:lnTo>
                      <a:pt x="5124" y="10767"/>
                    </a:lnTo>
                    <a:lnTo>
                      <a:pt x="5093" y="10660"/>
                    </a:lnTo>
                    <a:lnTo>
                      <a:pt x="5108" y="10553"/>
                    </a:lnTo>
                    <a:lnTo>
                      <a:pt x="5154" y="10431"/>
                    </a:lnTo>
                    <a:lnTo>
                      <a:pt x="5812" y="8886"/>
                    </a:lnTo>
                    <a:lnTo>
                      <a:pt x="5873" y="8794"/>
                    </a:lnTo>
                    <a:lnTo>
                      <a:pt x="5950" y="8733"/>
                    </a:lnTo>
                    <a:lnTo>
                      <a:pt x="6041" y="8687"/>
                    </a:lnTo>
                    <a:lnTo>
                      <a:pt x="6133" y="8672"/>
                    </a:lnTo>
                    <a:close/>
                    <a:moveTo>
                      <a:pt x="6164" y="0"/>
                    </a:moveTo>
                    <a:lnTo>
                      <a:pt x="5858" y="16"/>
                    </a:lnTo>
                    <a:lnTo>
                      <a:pt x="5537" y="31"/>
                    </a:lnTo>
                    <a:lnTo>
                      <a:pt x="5231" y="46"/>
                    </a:lnTo>
                    <a:lnTo>
                      <a:pt x="4925" y="77"/>
                    </a:lnTo>
                    <a:lnTo>
                      <a:pt x="4634" y="123"/>
                    </a:lnTo>
                    <a:lnTo>
                      <a:pt x="4344" y="184"/>
                    </a:lnTo>
                    <a:lnTo>
                      <a:pt x="4053" y="245"/>
                    </a:lnTo>
                    <a:lnTo>
                      <a:pt x="3778" y="322"/>
                    </a:lnTo>
                    <a:lnTo>
                      <a:pt x="3503" y="398"/>
                    </a:lnTo>
                    <a:lnTo>
                      <a:pt x="3243" y="505"/>
                    </a:lnTo>
                    <a:lnTo>
                      <a:pt x="2983" y="612"/>
                    </a:lnTo>
                    <a:lnTo>
                      <a:pt x="2738" y="719"/>
                    </a:lnTo>
                    <a:lnTo>
                      <a:pt x="2493" y="857"/>
                    </a:lnTo>
                    <a:lnTo>
                      <a:pt x="2264" y="995"/>
                    </a:lnTo>
                    <a:lnTo>
                      <a:pt x="2034" y="1147"/>
                    </a:lnTo>
                    <a:lnTo>
                      <a:pt x="1820" y="1316"/>
                    </a:lnTo>
                    <a:lnTo>
                      <a:pt x="1606" y="1499"/>
                    </a:lnTo>
                    <a:lnTo>
                      <a:pt x="1423" y="1683"/>
                    </a:lnTo>
                    <a:lnTo>
                      <a:pt x="1239" y="1882"/>
                    </a:lnTo>
                    <a:lnTo>
                      <a:pt x="1056" y="2096"/>
                    </a:lnTo>
                    <a:lnTo>
                      <a:pt x="903" y="2325"/>
                    </a:lnTo>
                    <a:lnTo>
                      <a:pt x="750" y="2554"/>
                    </a:lnTo>
                    <a:lnTo>
                      <a:pt x="612" y="2814"/>
                    </a:lnTo>
                    <a:lnTo>
                      <a:pt x="490" y="3074"/>
                    </a:lnTo>
                    <a:lnTo>
                      <a:pt x="383" y="3365"/>
                    </a:lnTo>
                    <a:lnTo>
                      <a:pt x="276" y="3656"/>
                    </a:lnTo>
                    <a:lnTo>
                      <a:pt x="199" y="3961"/>
                    </a:lnTo>
                    <a:lnTo>
                      <a:pt x="123" y="4267"/>
                    </a:lnTo>
                    <a:lnTo>
                      <a:pt x="77" y="4604"/>
                    </a:lnTo>
                    <a:lnTo>
                      <a:pt x="31" y="4956"/>
                    </a:lnTo>
                    <a:lnTo>
                      <a:pt x="16" y="5323"/>
                    </a:lnTo>
                    <a:lnTo>
                      <a:pt x="0" y="5690"/>
                    </a:lnTo>
                    <a:lnTo>
                      <a:pt x="0" y="6103"/>
                    </a:lnTo>
                    <a:lnTo>
                      <a:pt x="31" y="6516"/>
                    </a:lnTo>
                    <a:lnTo>
                      <a:pt x="62" y="6898"/>
                    </a:lnTo>
                    <a:lnTo>
                      <a:pt x="123" y="7280"/>
                    </a:lnTo>
                    <a:lnTo>
                      <a:pt x="214" y="7647"/>
                    </a:lnTo>
                    <a:lnTo>
                      <a:pt x="306" y="7984"/>
                    </a:lnTo>
                    <a:lnTo>
                      <a:pt x="429" y="8320"/>
                    </a:lnTo>
                    <a:lnTo>
                      <a:pt x="566" y="8641"/>
                    </a:lnTo>
                    <a:lnTo>
                      <a:pt x="719" y="8947"/>
                    </a:lnTo>
                    <a:lnTo>
                      <a:pt x="887" y="9253"/>
                    </a:lnTo>
                    <a:lnTo>
                      <a:pt x="1071" y="9528"/>
                    </a:lnTo>
                    <a:lnTo>
                      <a:pt x="1270" y="9788"/>
                    </a:lnTo>
                    <a:lnTo>
                      <a:pt x="1484" y="10033"/>
                    </a:lnTo>
                    <a:lnTo>
                      <a:pt x="1713" y="10263"/>
                    </a:lnTo>
                    <a:lnTo>
                      <a:pt x="1943" y="10477"/>
                    </a:lnTo>
                    <a:lnTo>
                      <a:pt x="2203" y="10675"/>
                    </a:lnTo>
                    <a:lnTo>
                      <a:pt x="2279" y="10737"/>
                    </a:lnTo>
                    <a:lnTo>
                      <a:pt x="2356" y="10813"/>
                    </a:lnTo>
                    <a:lnTo>
                      <a:pt x="2417" y="10890"/>
                    </a:lnTo>
                    <a:lnTo>
                      <a:pt x="2463" y="10981"/>
                    </a:lnTo>
                    <a:lnTo>
                      <a:pt x="2509" y="11073"/>
                    </a:lnTo>
                    <a:lnTo>
                      <a:pt x="2554" y="11165"/>
                    </a:lnTo>
                    <a:lnTo>
                      <a:pt x="2616" y="11379"/>
                    </a:lnTo>
                    <a:lnTo>
                      <a:pt x="2677" y="12205"/>
                    </a:lnTo>
                    <a:lnTo>
                      <a:pt x="2707" y="12404"/>
                    </a:lnTo>
                    <a:lnTo>
                      <a:pt x="2769" y="12587"/>
                    </a:lnTo>
                    <a:lnTo>
                      <a:pt x="2860" y="12755"/>
                    </a:lnTo>
                    <a:lnTo>
                      <a:pt x="2967" y="12893"/>
                    </a:lnTo>
                    <a:lnTo>
                      <a:pt x="3105" y="13031"/>
                    </a:lnTo>
                    <a:lnTo>
                      <a:pt x="3258" y="13138"/>
                    </a:lnTo>
                    <a:lnTo>
                      <a:pt x="3426" y="13214"/>
                    </a:lnTo>
                    <a:lnTo>
                      <a:pt x="3625" y="13275"/>
                    </a:lnTo>
                    <a:lnTo>
                      <a:pt x="3931" y="13352"/>
                    </a:lnTo>
                    <a:lnTo>
                      <a:pt x="4237" y="13413"/>
                    </a:lnTo>
                    <a:lnTo>
                      <a:pt x="4558" y="13459"/>
                    </a:lnTo>
                    <a:lnTo>
                      <a:pt x="4864" y="13505"/>
                    </a:lnTo>
                    <a:lnTo>
                      <a:pt x="5185" y="13551"/>
                    </a:lnTo>
                    <a:lnTo>
                      <a:pt x="5506" y="13566"/>
                    </a:lnTo>
                    <a:lnTo>
                      <a:pt x="5812" y="13581"/>
                    </a:lnTo>
                    <a:lnTo>
                      <a:pt x="6454" y="13581"/>
                    </a:lnTo>
                    <a:lnTo>
                      <a:pt x="6776" y="13566"/>
                    </a:lnTo>
                    <a:lnTo>
                      <a:pt x="7081" y="13551"/>
                    </a:lnTo>
                    <a:lnTo>
                      <a:pt x="7403" y="13505"/>
                    </a:lnTo>
                    <a:lnTo>
                      <a:pt x="7708" y="13459"/>
                    </a:lnTo>
                    <a:lnTo>
                      <a:pt x="8030" y="13413"/>
                    </a:lnTo>
                    <a:lnTo>
                      <a:pt x="8335" y="13352"/>
                    </a:lnTo>
                    <a:lnTo>
                      <a:pt x="8657" y="13275"/>
                    </a:lnTo>
                    <a:lnTo>
                      <a:pt x="8840" y="13214"/>
                    </a:lnTo>
                    <a:lnTo>
                      <a:pt x="9024" y="13122"/>
                    </a:lnTo>
                    <a:lnTo>
                      <a:pt x="9177" y="13015"/>
                    </a:lnTo>
                    <a:lnTo>
                      <a:pt x="9299" y="12878"/>
                    </a:lnTo>
                    <a:lnTo>
                      <a:pt x="9421" y="12725"/>
                    </a:lnTo>
                    <a:lnTo>
                      <a:pt x="9498" y="12557"/>
                    </a:lnTo>
                    <a:lnTo>
                      <a:pt x="9559" y="12388"/>
                    </a:lnTo>
                    <a:lnTo>
                      <a:pt x="9605" y="12205"/>
                    </a:lnTo>
                    <a:lnTo>
                      <a:pt x="9666" y="11379"/>
                    </a:lnTo>
                    <a:lnTo>
                      <a:pt x="9666" y="11272"/>
                    </a:lnTo>
                    <a:lnTo>
                      <a:pt x="9697" y="11165"/>
                    </a:lnTo>
                    <a:lnTo>
                      <a:pt x="9727" y="11073"/>
                    </a:lnTo>
                    <a:lnTo>
                      <a:pt x="9773" y="10981"/>
                    </a:lnTo>
                    <a:lnTo>
                      <a:pt x="9834" y="10890"/>
                    </a:lnTo>
                    <a:lnTo>
                      <a:pt x="9911" y="10813"/>
                    </a:lnTo>
                    <a:lnTo>
                      <a:pt x="10079" y="10675"/>
                    </a:lnTo>
                    <a:lnTo>
                      <a:pt x="10324" y="10461"/>
                    </a:lnTo>
                    <a:lnTo>
                      <a:pt x="10568" y="10247"/>
                    </a:lnTo>
                    <a:lnTo>
                      <a:pt x="10782" y="10003"/>
                    </a:lnTo>
                    <a:lnTo>
                      <a:pt x="10997" y="9758"/>
                    </a:lnTo>
                    <a:lnTo>
                      <a:pt x="11195" y="9498"/>
                    </a:lnTo>
                    <a:lnTo>
                      <a:pt x="11394" y="9223"/>
                    </a:lnTo>
                    <a:lnTo>
                      <a:pt x="11562" y="8932"/>
                    </a:lnTo>
                    <a:lnTo>
                      <a:pt x="11715" y="8626"/>
                    </a:lnTo>
                    <a:lnTo>
                      <a:pt x="11853" y="8305"/>
                    </a:lnTo>
                    <a:lnTo>
                      <a:pt x="11975" y="7968"/>
                    </a:lnTo>
                    <a:lnTo>
                      <a:pt x="12082" y="7632"/>
                    </a:lnTo>
                    <a:lnTo>
                      <a:pt x="12174" y="7265"/>
                    </a:lnTo>
                    <a:lnTo>
                      <a:pt x="12235" y="6898"/>
                    </a:lnTo>
                    <a:lnTo>
                      <a:pt x="12281" y="6516"/>
                    </a:lnTo>
                    <a:lnTo>
                      <a:pt x="12312" y="6103"/>
                    </a:lnTo>
                    <a:lnTo>
                      <a:pt x="12327" y="5690"/>
                    </a:lnTo>
                    <a:lnTo>
                      <a:pt x="12327" y="5323"/>
                    </a:lnTo>
                    <a:lnTo>
                      <a:pt x="12297" y="4956"/>
                    </a:lnTo>
                    <a:lnTo>
                      <a:pt x="12251" y="4604"/>
                    </a:lnTo>
                    <a:lnTo>
                      <a:pt x="12205" y="4267"/>
                    </a:lnTo>
                    <a:lnTo>
                      <a:pt x="12128" y="3961"/>
                    </a:lnTo>
                    <a:lnTo>
                      <a:pt x="12052" y="3656"/>
                    </a:lnTo>
                    <a:lnTo>
                      <a:pt x="11960" y="3365"/>
                    </a:lnTo>
                    <a:lnTo>
                      <a:pt x="11853" y="3074"/>
                    </a:lnTo>
                    <a:lnTo>
                      <a:pt x="11731" y="2814"/>
                    </a:lnTo>
                    <a:lnTo>
                      <a:pt x="11593" y="2554"/>
                    </a:lnTo>
                    <a:lnTo>
                      <a:pt x="11440" y="2325"/>
                    </a:lnTo>
                    <a:lnTo>
                      <a:pt x="11287" y="2096"/>
                    </a:lnTo>
                    <a:lnTo>
                      <a:pt x="11119" y="1882"/>
                    </a:lnTo>
                    <a:lnTo>
                      <a:pt x="10935" y="1683"/>
                    </a:lnTo>
                    <a:lnTo>
                      <a:pt x="10737" y="1499"/>
                    </a:lnTo>
                    <a:lnTo>
                      <a:pt x="10538" y="1316"/>
                    </a:lnTo>
                    <a:lnTo>
                      <a:pt x="10324" y="1147"/>
                    </a:lnTo>
                    <a:lnTo>
                      <a:pt x="10094" y="995"/>
                    </a:lnTo>
                    <a:lnTo>
                      <a:pt x="9865" y="857"/>
                    </a:lnTo>
                    <a:lnTo>
                      <a:pt x="9620" y="719"/>
                    </a:lnTo>
                    <a:lnTo>
                      <a:pt x="9375" y="612"/>
                    </a:lnTo>
                    <a:lnTo>
                      <a:pt x="9115" y="505"/>
                    </a:lnTo>
                    <a:lnTo>
                      <a:pt x="8855" y="398"/>
                    </a:lnTo>
                    <a:lnTo>
                      <a:pt x="8580" y="322"/>
                    </a:lnTo>
                    <a:lnTo>
                      <a:pt x="8305" y="245"/>
                    </a:lnTo>
                    <a:lnTo>
                      <a:pt x="8014" y="184"/>
                    </a:lnTo>
                    <a:lnTo>
                      <a:pt x="7724" y="123"/>
                    </a:lnTo>
                    <a:lnTo>
                      <a:pt x="7418" y="77"/>
                    </a:lnTo>
                    <a:lnTo>
                      <a:pt x="7112" y="46"/>
                    </a:lnTo>
                    <a:lnTo>
                      <a:pt x="6806" y="31"/>
                    </a:lnTo>
                    <a:lnTo>
                      <a:pt x="6485" y="16"/>
                    </a:lnTo>
                    <a:lnTo>
                      <a:pt x="61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2"/>
              <p:cNvSpPr/>
              <p:nvPr/>
            </p:nvSpPr>
            <p:spPr>
              <a:xfrm>
                <a:off x="1379025" y="1852875"/>
                <a:ext cx="4747250" cy="2885200"/>
              </a:xfrm>
              <a:custGeom>
                <a:avLst/>
                <a:gdLst/>
                <a:ahLst/>
                <a:cxnLst/>
                <a:rect l="l" t="t" r="r" b="b"/>
                <a:pathLst>
                  <a:path w="189890" h="115408" extrusionOk="0">
                    <a:moveTo>
                      <a:pt x="4023" y="1"/>
                    </a:moveTo>
                    <a:lnTo>
                      <a:pt x="3809" y="16"/>
                    </a:lnTo>
                    <a:lnTo>
                      <a:pt x="3595" y="46"/>
                    </a:lnTo>
                    <a:lnTo>
                      <a:pt x="3381" y="92"/>
                    </a:lnTo>
                    <a:lnTo>
                      <a:pt x="3182" y="138"/>
                    </a:lnTo>
                    <a:lnTo>
                      <a:pt x="2983" y="184"/>
                    </a:lnTo>
                    <a:lnTo>
                      <a:pt x="2784" y="261"/>
                    </a:lnTo>
                    <a:lnTo>
                      <a:pt x="2585" y="337"/>
                    </a:lnTo>
                    <a:lnTo>
                      <a:pt x="2402" y="414"/>
                    </a:lnTo>
                    <a:lnTo>
                      <a:pt x="2218" y="505"/>
                    </a:lnTo>
                    <a:lnTo>
                      <a:pt x="2035" y="612"/>
                    </a:lnTo>
                    <a:lnTo>
                      <a:pt x="1867" y="719"/>
                    </a:lnTo>
                    <a:lnTo>
                      <a:pt x="1698" y="842"/>
                    </a:lnTo>
                    <a:lnTo>
                      <a:pt x="1545" y="964"/>
                    </a:lnTo>
                    <a:lnTo>
                      <a:pt x="1393" y="1102"/>
                    </a:lnTo>
                    <a:lnTo>
                      <a:pt x="1240" y="1239"/>
                    </a:lnTo>
                    <a:lnTo>
                      <a:pt x="1102" y="1392"/>
                    </a:lnTo>
                    <a:lnTo>
                      <a:pt x="964" y="1545"/>
                    </a:lnTo>
                    <a:lnTo>
                      <a:pt x="842" y="1698"/>
                    </a:lnTo>
                    <a:lnTo>
                      <a:pt x="720" y="1866"/>
                    </a:lnTo>
                    <a:lnTo>
                      <a:pt x="613" y="2035"/>
                    </a:lnTo>
                    <a:lnTo>
                      <a:pt x="506" y="2218"/>
                    </a:lnTo>
                    <a:lnTo>
                      <a:pt x="414" y="2402"/>
                    </a:lnTo>
                    <a:lnTo>
                      <a:pt x="337" y="2585"/>
                    </a:lnTo>
                    <a:lnTo>
                      <a:pt x="261" y="2784"/>
                    </a:lnTo>
                    <a:lnTo>
                      <a:pt x="184" y="2983"/>
                    </a:lnTo>
                    <a:lnTo>
                      <a:pt x="138" y="3182"/>
                    </a:lnTo>
                    <a:lnTo>
                      <a:pt x="93" y="3381"/>
                    </a:lnTo>
                    <a:lnTo>
                      <a:pt x="47" y="3595"/>
                    </a:lnTo>
                    <a:lnTo>
                      <a:pt x="16" y="3809"/>
                    </a:lnTo>
                    <a:lnTo>
                      <a:pt x="1" y="4023"/>
                    </a:lnTo>
                    <a:lnTo>
                      <a:pt x="1" y="4237"/>
                    </a:lnTo>
                    <a:lnTo>
                      <a:pt x="1" y="111156"/>
                    </a:lnTo>
                    <a:lnTo>
                      <a:pt x="1" y="111385"/>
                    </a:lnTo>
                    <a:lnTo>
                      <a:pt x="16" y="111599"/>
                    </a:lnTo>
                    <a:lnTo>
                      <a:pt x="47" y="111813"/>
                    </a:lnTo>
                    <a:lnTo>
                      <a:pt x="93" y="112012"/>
                    </a:lnTo>
                    <a:lnTo>
                      <a:pt x="138" y="112226"/>
                    </a:lnTo>
                    <a:lnTo>
                      <a:pt x="184" y="112425"/>
                    </a:lnTo>
                    <a:lnTo>
                      <a:pt x="261" y="112624"/>
                    </a:lnTo>
                    <a:lnTo>
                      <a:pt x="337" y="112807"/>
                    </a:lnTo>
                    <a:lnTo>
                      <a:pt x="414" y="113006"/>
                    </a:lnTo>
                    <a:lnTo>
                      <a:pt x="506" y="113190"/>
                    </a:lnTo>
                    <a:lnTo>
                      <a:pt x="613" y="113358"/>
                    </a:lnTo>
                    <a:lnTo>
                      <a:pt x="720" y="113526"/>
                    </a:lnTo>
                    <a:lnTo>
                      <a:pt x="842" y="113695"/>
                    </a:lnTo>
                    <a:lnTo>
                      <a:pt x="964" y="113863"/>
                    </a:lnTo>
                    <a:lnTo>
                      <a:pt x="1102" y="114016"/>
                    </a:lnTo>
                    <a:lnTo>
                      <a:pt x="1240" y="114153"/>
                    </a:lnTo>
                    <a:lnTo>
                      <a:pt x="1393" y="114306"/>
                    </a:lnTo>
                    <a:lnTo>
                      <a:pt x="1545" y="114429"/>
                    </a:lnTo>
                    <a:lnTo>
                      <a:pt x="1698" y="114566"/>
                    </a:lnTo>
                    <a:lnTo>
                      <a:pt x="1867" y="114673"/>
                    </a:lnTo>
                    <a:lnTo>
                      <a:pt x="2035" y="114780"/>
                    </a:lnTo>
                    <a:lnTo>
                      <a:pt x="2218" y="114887"/>
                    </a:lnTo>
                    <a:lnTo>
                      <a:pt x="2402" y="114979"/>
                    </a:lnTo>
                    <a:lnTo>
                      <a:pt x="2585" y="115071"/>
                    </a:lnTo>
                    <a:lnTo>
                      <a:pt x="2784" y="115147"/>
                    </a:lnTo>
                    <a:lnTo>
                      <a:pt x="2983" y="115209"/>
                    </a:lnTo>
                    <a:lnTo>
                      <a:pt x="3182" y="115270"/>
                    </a:lnTo>
                    <a:lnTo>
                      <a:pt x="3381" y="115316"/>
                    </a:lnTo>
                    <a:lnTo>
                      <a:pt x="3595" y="115346"/>
                    </a:lnTo>
                    <a:lnTo>
                      <a:pt x="3809" y="115377"/>
                    </a:lnTo>
                    <a:lnTo>
                      <a:pt x="4023" y="115392"/>
                    </a:lnTo>
                    <a:lnTo>
                      <a:pt x="4237" y="115407"/>
                    </a:lnTo>
                    <a:lnTo>
                      <a:pt x="185653" y="115407"/>
                    </a:lnTo>
                    <a:lnTo>
                      <a:pt x="185867" y="115392"/>
                    </a:lnTo>
                    <a:lnTo>
                      <a:pt x="186081" y="115377"/>
                    </a:lnTo>
                    <a:lnTo>
                      <a:pt x="186295" y="115346"/>
                    </a:lnTo>
                    <a:lnTo>
                      <a:pt x="186509" y="115316"/>
                    </a:lnTo>
                    <a:lnTo>
                      <a:pt x="186708" y="115270"/>
                    </a:lnTo>
                    <a:lnTo>
                      <a:pt x="186907" y="115209"/>
                    </a:lnTo>
                    <a:lnTo>
                      <a:pt x="187106" y="115147"/>
                    </a:lnTo>
                    <a:lnTo>
                      <a:pt x="187304" y="115071"/>
                    </a:lnTo>
                    <a:lnTo>
                      <a:pt x="187488" y="114979"/>
                    </a:lnTo>
                    <a:lnTo>
                      <a:pt x="187671" y="114887"/>
                    </a:lnTo>
                    <a:lnTo>
                      <a:pt x="187855" y="114780"/>
                    </a:lnTo>
                    <a:lnTo>
                      <a:pt x="188023" y="114673"/>
                    </a:lnTo>
                    <a:lnTo>
                      <a:pt x="188191" y="114566"/>
                    </a:lnTo>
                    <a:lnTo>
                      <a:pt x="188344" y="114429"/>
                    </a:lnTo>
                    <a:lnTo>
                      <a:pt x="188497" y="114306"/>
                    </a:lnTo>
                    <a:lnTo>
                      <a:pt x="188650" y="114153"/>
                    </a:lnTo>
                    <a:lnTo>
                      <a:pt x="188788" y="114016"/>
                    </a:lnTo>
                    <a:lnTo>
                      <a:pt x="188926" y="113863"/>
                    </a:lnTo>
                    <a:lnTo>
                      <a:pt x="189048" y="113695"/>
                    </a:lnTo>
                    <a:lnTo>
                      <a:pt x="189170" y="113526"/>
                    </a:lnTo>
                    <a:lnTo>
                      <a:pt x="189277" y="113358"/>
                    </a:lnTo>
                    <a:lnTo>
                      <a:pt x="189369" y="113190"/>
                    </a:lnTo>
                    <a:lnTo>
                      <a:pt x="189476" y="113006"/>
                    </a:lnTo>
                    <a:lnTo>
                      <a:pt x="189553" y="112807"/>
                    </a:lnTo>
                    <a:lnTo>
                      <a:pt x="189629" y="112624"/>
                    </a:lnTo>
                    <a:lnTo>
                      <a:pt x="189690" y="112425"/>
                    </a:lnTo>
                    <a:lnTo>
                      <a:pt x="189751" y="112226"/>
                    </a:lnTo>
                    <a:lnTo>
                      <a:pt x="189797" y="112012"/>
                    </a:lnTo>
                    <a:lnTo>
                      <a:pt x="189843" y="111813"/>
                    </a:lnTo>
                    <a:lnTo>
                      <a:pt x="189858" y="111599"/>
                    </a:lnTo>
                    <a:lnTo>
                      <a:pt x="189889" y="111385"/>
                    </a:lnTo>
                    <a:lnTo>
                      <a:pt x="189889" y="111156"/>
                    </a:lnTo>
                    <a:lnTo>
                      <a:pt x="189889" y="4237"/>
                    </a:lnTo>
                    <a:lnTo>
                      <a:pt x="189889" y="4023"/>
                    </a:lnTo>
                    <a:lnTo>
                      <a:pt x="189858" y="3809"/>
                    </a:lnTo>
                    <a:lnTo>
                      <a:pt x="189843" y="3595"/>
                    </a:lnTo>
                    <a:lnTo>
                      <a:pt x="189797" y="3381"/>
                    </a:lnTo>
                    <a:lnTo>
                      <a:pt x="189751" y="3182"/>
                    </a:lnTo>
                    <a:lnTo>
                      <a:pt x="189690" y="2983"/>
                    </a:lnTo>
                    <a:lnTo>
                      <a:pt x="189629" y="2784"/>
                    </a:lnTo>
                    <a:lnTo>
                      <a:pt x="189553" y="2585"/>
                    </a:lnTo>
                    <a:lnTo>
                      <a:pt x="189476" y="2402"/>
                    </a:lnTo>
                    <a:lnTo>
                      <a:pt x="189369" y="2218"/>
                    </a:lnTo>
                    <a:lnTo>
                      <a:pt x="189277" y="2035"/>
                    </a:lnTo>
                    <a:lnTo>
                      <a:pt x="189170" y="1866"/>
                    </a:lnTo>
                    <a:lnTo>
                      <a:pt x="189048" y="1698"/>
                    </a:lnTo>
                    <a:lnTo>
                      <a:pt x="188926" y="1545"/>
                    </a:lnTo>
                    <a:lnTo>
                      <a:pt x="188788" y="1392"/>
                    </a:lnTo>
                    <a:lnTo>
                      <a:pt x="188650" y="1239"/>
                    </a:lnTo>
                    <a:lnTo>
                      <a:pt x="188497" y="1102"/>
                    </a:lnTo>
                    <a:lnTo>
                      <a:pt x="188344" y="964"/>
                    </a:lnTo>
                    <a:lnTo>
                      <a:pt x="188191" y="842"/>
                    </a:lnTo>
                    <a:lnTo>
                      <a:pt x="188023" y="719"/>
                    </a:lnTo>
                    <a:lnTo>
                      <a:pt x="187855" y="612"/>
                    </a:lnTo>
                    <a:lnTo>
                      <a:pt x="187671" y="505"/>
                    </a:lnTo>
                    <a:lnTo>
                      <a:pt x="187488" y="414"/>
                    </a:lnTo>
                    <a:lnTo>
                      <a:pt x="187304" y="337"/>
                    </a:lnTo>
                    <a:lnTo>
                      <a:pt x="187106" y="261"/>
                    </a:lnTo>
                    <a:lnTo>
                      <a:pt x="186907" y="184"/>
                    </a:lnTo>
                    <a:lnTo>
                      <a:pt x="186708" y="138"/>
                    </a:lnTo>
                    <a:lnTo>
                      <a:pt x="186509" y="92"/>
                    </a:lnTo>
                    <a:lnTo>
                      <a:pt x="186295" y="46"/>
                    </a:lnTo>
                    <a:lnTo>
                      <a:pt x="186081" y="16"/>
                    </a:lnTo>
                    <a:lnTo>
                      <a:pt x="1858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2"/>
              <p:cNvSpPr/>
              <p:nvPr/>
            </p:nvSpPr>
            <p:spPr>
              <a:xfrm>
                <a:off x="1494125" y="1953825"/>
                <a:ext cx="4517050" cy="2683300"/>
              </a:xfrm>
              <a:custGeom>
                <a:avLst/>
                <a:gdLst/>
                <a:ahLst/>
                <a:cxnLst/>
                <a:rect l="l" t="t" r="r" b="b"/>
                <a:pathLst>
                  <a:path w="180682" h="107332" extrusionOk="0">
                    <a:moveTo>
                      <a:pt x="0" y="0"/>
                    </a:moveTo>
                    <a:lnTo>
                      <a:pt x="0" y="107332"/>
                    </a:lnTo>
                    <a:lnTo>
                      <a:pt x="180682" y="107332"/>
                    </a:lnTo>
                    <a:lnTo>
                      <a:pt x="1806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2"/>
              <p:cNvSpPr/>
              <p:nvPr/>
            </p:nvSpPr>
            <p:spPr>
              <a:xfrm>
                <a:off x="3230350" y="4647425"/>
                <a:ext cx="1086650" cy="543725"/>
              </a:xfrm>
              <a:custGeom>
                <a:avLst/>
                <a:gdLst/>
                <a:ahLst/>
                <a:cxnLst/>
                <a:rect l="l" t="t" r="r" b="b"/>
                <a:pathLst>
                  <a:path w="43466" h="21749" extrusionOk="0">
                    <a:moveTo>
                      <a:pt x="3380" y="1"/>
                    </a:moveTo>
                    <a:lnTo>
                      <a:pt x="1" y="21749"/>
                    </a:lnTo>
                    <a:lnTo>
                      <a:pt x="43466" y="21749"/>
                    </a:lnTo>
                    <a:lnTo>
                      <a:pt x="4026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2"/>
              <p:cNvSpPr/>
              <p:nvPr/>
            </p:nvSpPr>
            <p:spPr>
              <a:xfrm>
                <a:off x="3125975" y="5191125"/>
                <a:ext cx="1295800" cy="87575"/>
              </a:xfrm>
              <a:custGeom>
                <a:avLst/>
                <a:gdLst/>
                <a:ahLst/>
                <a:cxnLst/>
                <a:rect l="l" t="t" r="r" b="b"/>
                <a:pathLst>
                  <a:path w="51832" h="3503" extrusionOk="0">
                    <a:moveTo>
                      <a:pt x="0" y="1"/>
                    </a:moveTo>
                    <a:lnTo>
                      <a:pt x="0" y="3503"/>
                    </a:lnTo>
                    <a:lnTo>
                      <a:pt x="51831" y="3503"/>
                    </a:lnTo>
                    <a:lnTo>
                      <a:pt x="5183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2"/>
              <p:cNvSpPr/>
              <p:nvPr/>
            </p:nvSpPr>
            <p:spPr>
              <a:xfrm>
                <a:off x="3295350" y="4738050"/>
                <a:ext cx="96735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38694" h="3366" extrusionOk="0">
                    <a:moveTo>
                      <a:pt x="215" y="0"/>
                    </a:moveTo>
                    <a:lnTo>
                      <a:pt x="1" y="1377"/>
                    </a:lnTo>
                    <a:lnTo>
                      <a:pt x="38694" y="3365"/>
                    </a:lnTo>
                    <a:lnTo>
                      <a:pt x="38694" y="3365"/>
                    </a:lnTo>
                    <a:lnTo>
                      <a:pt x="3820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2"/>
              <p:cNvSpPr/>
              <p:nvPr/>
            </p:nvSpPr>
            <p:spPr>
              <a:xfrm>
                <a:off x="4100575" y="2370950"/>
                <a:ext cx="1585225" cy="1859375"/>
              </a:xfrm>
              <a:custGeom>
                <a:avLst/>
                <a:gdLst/>
                <a:ahLst/>
                <a:cxnLst/>
                <a:rect l="l" t="t" r="r" b="b"/>
                <a:pathLst>
                  <a:path w="63409" h="74375" extrusionOk="0">
                    <a:moveTo>
                      <a:pt x="2325" y="1"/>
                    </a:moveTo>
                    <a:lnTo>
                      <a:pt x="2080" y="16"/>
                    </a:lnTo>
                    <a:lnTo>
                      <a:pt x="1851" y="47"/>
                    </a:lnTo>
                    <a:lnTo>
                      <a:pt x="1621" y="108"/>
                    </a:lnTo>
                    <a:lnTo>
                      <a:pt x="1423" y="184"/>
                    </a:lnTo>
                    <a:lnTo>
                      <a:pt x="1209" y="276"/>
                    </a:lnTo>
                    <a:lnTo>
                      <a:pt x="1025" y="398"/>
                    </a:lnTo>
                    <a:lnTo>
                      <a:pt x="841" y="536"/>
                    </a:lnTo>
                    <a:lnTo>
                      <a:pt x="673" y="689"/>
                    </a:lnTo>
                    <a:lnTo>
                      <a:pt x="520" y="842"/>
                    </a:lnTo>
                    <a:lnTo>
                      <a:pt x="398" y="1025"/>
                    </a:lnTo>
                    <a:lnTo>
                      <a:pt x="276" y="1224"/>
                    </a:lnTo>
                    <a:lnTo>
                      <a:pt x="184" y="1423"/>
                    </a:lnTo>
                    <a:lnTo>
                      <a:pt x="107" y="1637"/>
                    </a:lnTo>
                    <a:lnTo>
                      <a:pt x="46" y="1851"/>
                    </a:lnTo>
                    <a:lnTo>
                      <a:pt x="16" y="2096"/>
                    </a:lnTo>
                    <a:lnTo>
                      <a:pt x="0" y="2325"/>
                    </a:lnTo>
                    <a:lnTo>
                      <a:pt x="0" y="72050"/>
                    </a:lnTo>
                    <a:lnTo>
                      <a:pt x="16" y="72294"/>
                    </a:lnTo>
                    <a:lnTo>
                      <a:pt x="46" y="72524"/>
                    </a:lnTo>
                    <a:lnTo>
                      <a:pt x="107" y="72753"/>
                    </a:lnTo>
                    <a:lnTo>
                      <a:pt x="184" y="72967"/>
                    </a:lnTo>
                    <a:lnTo>
                      <a:pt x="276" y="73166"/>
                    </a:lnTo>
                    <a:lnTo>
                      <a:pt x="398" y="73350"/>
                    </a:lnTo>
                    <a:lnTo>
                      <a:pt x="520" y="73533"/>
                    </a:lnTo>
                    <a:lnTo>
                      <a:pt x="673" y="73701"/>
                    </a:lnTo>
                    <a:lnTo>
                      <a:pt x="841" y="73854"/>
                    </a:lnTo>
                    <a:lnTo>
                      <a:pt x="1025" y="73977"/>
                    </a:lnTo>
                    <a:lnTo>
                      <a:pt x="1209" y="74099"/>
                    </a:lnTo>
                    <a:lnTo>
                      <a:pt x="1423" y="74191"/>
                    </a:lnTo>
                    <a:lnTo>
                      <a:pt x="1621" y="74283"/>
                    </a:lnTo>
                    <a:lnTo>
                      <a:pt x="1851" y="74328"/>
                    </a:lnTo>
                    <a:lnTo>
                      <a:pt x="2080" y="74374"/>
                    </a:lnTo>
                    <a:lnTo>
                      <a:pt x="61329" y="74374"/>
                    </a:lnTo>
                    <a:lnTo>
                      <a:pt x="61558" y="74328"/>
                    </a:lnTo>
                    <a:lnTo>
                      <a:pt x="61787" y="74283"/>
                    </a:lnTo>
                    <a:lnTo>
                      <a:pt x="62002" y="74191"/>
                    </a:lnTo>
                    <a:lnTo>
                      <a:pt x="62200" y="74099"/>
                    </a:lnTo>
                    <a:lnTo>
                      <a:pt x="62384" y="73977"/>
                    </a:lnTo>
                    <a:lnTo>
                      <a:pt x="62567" y="73854"/>
                    </a:lnTo>
                    <a:lnTo>
                      <a:pt x="62736" y="73701"/>
                    </a:lnTo>
                    <a:lnTo>
                      <a:pt x="62889" y="73533"/>
                    </a:lnTo>
                    <a:lnTo>
                      <a:pt x="63011" y="73350"/>
                    </a:lnTo>
                    <a:lnTo>
                      <a:pt x="63133" y="73166"/>
                    </a:lnTo>
                    <a:lnTo>
                      <a:pt x="63225" y="72967"/>
                    </a:lnTo>
                    <a:lnTo>
                      <a:pt x="63302" y="72753"/>
                    </a:lnTo>
                    <a:lnTo>
                      <a:pt x="63363" y="72524"/>
                    </a:lnTo>
                    <a:lnTo>
                      <a:pt x="63409" y="72294"/>
                    </a:lnTo>
                    <a:lnTo>
                      <a:pt x="63409" y="72050"/>
                    </a:lnTo>
                    <a:lnTo>
                      <a:pt x="63409" y="2325"/>
                    </a:lnTo>
                    <a:lnTo>
                      <a:pt x="63409" y="2096"/>
                    </a:lnTo>
                    <a:lnTo>
                      <a:pt x="63363" y="1851"/>
                    </a:lnTo>
                    <a:lnTo>
                      <a:pt x="63302" y="1637"/>
                    </a:lnTo>
                    <a:lnTo>
                      <a:pt x="63225" y="1423"/>
                    </a:lnTo>
                    <a:lnTo>
                      <a:pt x="63133" y="1224"/>
                    </a:lnTo>
                    <a:lnTo>
                      <a:pt x="63011" y="1025"/>
                    </a:lnTo>
                    <a:lnTo>
                      <a:pt x="62889" y="842"/>
                    </a:lnTo>
                    <a:lnTo>
                      <a:pt x="62736" y="689"/>
                    </a:lnTo>
                    <a:lnTo>
                      <a:pt x="62567" y="536"/>
                    </a:lnTo>
                    <a:lnTo>
                      <a:pt x="62384" y="398"/>
                    </a:lnTo>
                    <a:lnTo>
                      <a:pt x="62200" y="276"/>
                    </a:lnTo>
                    <a:lnTo>
                      <a:pt x="62002" y="184"/>
                    </a:lnTo>
                    <a:lnTo>
                      <a:pt x="61787" y="108"/>
                    </a:lnTo>
                    <a:lnTo>
                      <a:pt x="61558" y="47"/>
                    </a:lnTo>
                    <a:lnTo>
                      <a:pt x="61329" y="16"/>
                    </a:lnTo>
                    <a:lnTo>
                      <a:pt x="61084" y="1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2"/>
              <p:cNvSpPr/>
              <p:nvPr/>
            </p:nvSpPr>
            <p:spPr>
              <a:xfrm>
                <a:off x="4724550" y="2581250"/>
                <a:ext cx="434000" cy="372425"/>
              </a:xfrm>
              <a:custGeom>
                <a:avLst/>
                <a:gdLst/>
                <a:ahLst/>
                <a:cxnLst/>
                <a:rect l="l" t="t" r="r" b="b"/>
                <a:pathLst>
                  <a:path w="17360" h="14897" extrusionOk="0">
                    <a:moveTo>
                      <a:pt x="8183" y="0"/>
                    </a:moveTo>
                    <a:lnTo>
                      <a:pt x="7862" y="16"/>
                    </a:lnTo>
                    <a:lnTo>
                      <a:pt x="7541" y="31"/>
                    </a:lnTo>
                    <a:lnTo>
                      <a:pt x="7220" y="61"/>
                    </a:lnTo>
                    <a:lnTo>
                      <a:pt x="6898" y="92"/>
                    </a:lnTo>
                    <a:lnTo>
                      <a:pt x="6577" y="138"/>
                    </a:lnTo>
                    <a:lnTo>
                      <a:pt x="6271" y="199"/>
                    </a:lnTo>
                    <a:lnTo>
                      <a:pt x="5965" y="276"/>
                    </a:lnTo>
                    <a:lnTo>
                      <a:pt x="5660" y="352"/>
                    </a:lnTo>
                    <a:lnTo>
                      <a:pt x="5354" y="444"/>
                    </a:lnTo>
                    <a:lnTo>
                      <a:pt x="5063" y="551"/>
                    </a:lnTo>
                    <a:lnTo>
                      <a:pt x="4773" y="658"/>
                    </a:lnTo>
                    <a:lnTo>
                      <a:pt x="4482" y="780"/>
                    </a:lnTo>
                    <a:lnTo>
                      <a:pt x="4191" y="903"/>
                    </a:lnTo>
                    <a:lnTo>
                      <a:pt x="3916" y="1040"/>
                    </a:lnTo>
                    <a:lnTo>
                      <a:pt x="3641" y="1193"/>
                    </a:lnTo>
                    <a:lnTo>
                      <a:pt x="3381" y="1346"/>
                    </a:lnTo>
                    <a:lnTo>
                      <a:pt x="3121" y="1514"/>
                    </a:lnTo>
                    <a:lnTo>
                      <a:pt x="2861" y="1698"/>
                    </a:lnTo>
                    <a:lnTo>
                      <a:pt x="2601" y="1881"/>
                    </a:lnTo>
                    <a:lnTo>
                      <a:pt x="2356" y="2080"/>
                    </a:lnTo>
                    <a:lnTo>
                      <a:pt x="2127" y="2279"/>
                    </a:lnTo>
                    <a:lnTo>
                      <a:pt x="1897" y="2478"/>
                    </a:lnTo>
                    <a:lnTo>
                      <a:pt x="1668" y="2707"/>
                    </a:lnTo>
                    <a:lnTo>
                      <a:pt x="1454" y="2937"/>
                    </a:lnTo>
                    <a:lnTo>
                      <a:pt x="1240" y="3166"/>
                    </a:lnTo>
                    <a:lnTo>
                      <a:pt x="1041" y="3411"/>
                    </a:lnTo>
                    <a:lnTo>
                      <a:pt x="842" y="3655"/>
                    </a:lnTo>
                    <a:lnTo>
                      <a:pt x="658" y="3915"/>
                    </a:lnTo>
                    <a:lnTo>
                      <a:pt x="475" y="4175"/>
                    </a:lnTo>
                    <a:lnTo>
                      <a:pt x="307" y="4451"/>
                    </a:lnTo>
                    <a:lnTo>
                      <a:pt x="154" y="4726"/>
                    </a:lnTo>
                    <a:lnTo>
                      <a:pt x="1" y="5017"/>
                    </a:lnTo>
                    <a:lnTo>
                      <a:pt x="1622" y="5842"/>
                    </a:lnTo>
                    <a:lnTo>
                      <a:pt x="1867" y="5399"/>
                    </a:lnTo>
                    <a:lnTo>
                      <a:pt x="2157" y="4971"/>
                    </a:lnTo>
                    <a:lnTo>
                      <a:pt x="2463" y="4558"/>
                    </a:lnTo>
                    <a:lnTo>
                      <a:pt x="2784" y="4175"/>
                    </a:lnTo>
                    <a:lnTo>
                      <a:pt x="3136" y="3824"/>
                    </a:lnTo>
                    <a:lnTo>
                      <a:pt x="3518" y="3487"/>
                    </a:lnTo>
                    <a:lnTo>
                      <a:pt x="3916" y="3181"/>
                    </a:lnTo>
                    <a:lnTo>
                      <a:pt x="4329" y="2906"/>
                    </a:lnTo>
                    <a:lnTo>
                      <a:pt x="4773" y="2661"/>
                    </a:lnTo>
                    <a:lnTo>
                      <a:pt x="5216" y="2447"/>
                    </a:lnTo>
                    <a:lnTo>
                      <a:pt x="5675" y="2264"/>
                    </a:lnTo>
                    <a:lnTo>
                      <a:pt x="6164" y="2111"/>
                    </a:lnTo>
                    <a:lnTo>
                      <a:pt x="6654" y="1988"/>
                    </a:lnTo>
                    <a:lnTo>
                      <a:pt x="7158" y="1897"/>
                    </a:lnTo>
                    <a:lnTo>
                      <a:pt x="7663" y="1851"/>
                    </a:lnTo>
                    <a:lnTo>
                      <a:pt x="8183" y="1836"/>
                    </a:lnTo>
                    <a:lnTo>
                      <a:pt x="8550" y="1836"/>
                    </a:lnTo>
                    <a:lnTo>
                      <a:pt x="8932" y="1866"/>
                    </a:lnTo>
                    <a:lnTo>
                      <a:pt x="9300" y="1912"/>
                    </a:lnTo>
                    <a:lnTo>
                      <a:pt x="9667" y="1973"/>
                    </a:lnTo>
                    <a:lnTo>
                      <a:pt x="10018" y="2065"/>
                    </a:lnTo>
                    <a:lnTo>
                      <a:pt x="10370" y="2157"/>
                    </a:lnTo>
                    <a:lnTo>
                      <a:pt x="10707" y="2279"/>
                    </a:lnTo>
                    <a:lnTo>
                      <a:pt x="11043" y="2417"/>
                    </a:lnTo>
                    <a:lnTo>
                      <a:pt x="11364" y="2554"/>
                    </a:lnTo>
                    <a:lnTo>
                      <a:pt x="11685" y="2723"/>
                    </a:lnTo>
                    <a:lnTo>
                      <a:pt x="11991" y="2891"/>
                    </a:lnTo>
                    <a:lnTo>
                      <a:pt x="12297" y="3090"/>
                    </a:lnTo>
                    <a:lnTo>
                      <a:pt x="12572" y="3288"/>
                    </a:lnTo>
                    <a:lnTo>
                      <a:pt x="12863" y="3518"/>
                    </a:lnTo>
                    <a:lnTo>
                      <a:pt x="13123" y="3747"/>
                    </a:lnTo>
                    <a:lnTo>
                      <a:pt x="13383" y="3992"/>
                    </a:lnTo>
                    <a:lnTo>
                      <a:pt x="13628" y="4237"/>
                    </a:lnTo>
                    <a:lnTo>
                      <a:pt x="13857" y="4512"/>
                    </a:lnTo>
                    <a:lnTo>
                      <a:pt x="14071" y="4787"/>
                    </a:lnTo>
                    <a:lnTo>
                      <a:pt x="14285" y="5078"/>
                    </a:lnTo>
                    <a:lnTo>
                      <a:pt x="14469" y="5368"/>
                    </a:lnTo>
                    <a:lnTo>
                      <a:pt x="14652" y="5690"/>
                    </a:lnTo>
                    <a:lnTo>
                      <a:pt x="14805" y="5995"/>
                    </a:lnTo>
                    <a:lnTo>
                      <a:pt x="14958" y="6332"/>
                    </a:lnTo>
                    <a:lnTo>
                      <a:pt x="15096" y="6653"/>
                    </a:lnTo>
                    <a:lnTo>
                      <a:pt x="15203" y="7005"/>
                    </a:lnTo>
                    <a:lnTo>
                      <a:pt x="15310" y="7357"/>
                    </a:lnTo>
                    <a:lnTo>
                      <a:pt x="15386" y="7708"/>
                    </a:lnTo>
                    <a:lnTo>
                      <a:pt x="15448" y="8075"/>
                    </a:lnTo>
                    <a:lnTo>
                      <a:pt x="15494" y="8442"/>
                    </a:lnTo>
                    <a:lnTo>
                      <a:pt x="15524" y="8809"/>
                    </a:lnTo>
                    <a:lnTo>
                      <a:pt x="15539" y="9192"/>
                    </a:lnTo>
                    <a:lnTo>
                      <a:pt x="15539" y="14896"/>
                    </a:lnTo>
                    <a:lnTo>
                      <a:pt x="17359" y="14896"/>
                    </a:lnTo>
                    <a:lnTo>
                      <a:pt x="17359" y="9192"/>
                    </a:lnTo>
                    <a:lnTo>
                      <a:pt x="17344" y="8718"/>
                    </a:lnTo>
                    <a:lnTo>
                      <a:pt x="17313" y="8244"/>
                    </a:lnTo>
                    <a:lnTo>
                      <a:pt x="17252" y="7785"/>
                    </a:lnTo>
                    <a:lnTo>
                      <a:pt x="17176" y="7341"/>
                    </a:lnTo>
                    <a:lnTo>
                      <a:pt x="17069" y="6898"/>
                    </a:lnTo>
                    <a:lnTo>
                      <a:pt x="16946" y="6454"/>
                    </a:lnTo>
                    <a:lnTo>
                      <a:pt x="16809" y="6026"/>
                    </a:lnTo>
                    <a:lnTo>
                      <a:pt x="16641" y="5613"/>
                    </a:lnTo>
                    <a:lnTo>
                      <a:pt x="16457" y="5215"/>
                    </a:lnTo>
                    <a:lnTo>
                      <a:pt x="16258" y="4818"/>
                    </a:lnTo>
                    <a:lnTo>
                      <a:pt x="16029" y="4435"/>
                    </a:lnTo>
                    <a:lnTo>
                      <a:pt x="15799" y="4053"/>
                    </a:lnTo>
                    <a:lnTo>
                      <a:pt x="15539" y="3701"/>
                    </a:lnTo>
                    <a:lnTo>
                      <a:pt x="15264" y="3350"/>
                    </a:lnTo>
                    <a:lnTo>
                      <a:pt x="14974" y="3013"/>
                    </a:lnTo>
                    <a:lnTo>
                      <a:pt x="14668" y="2692"/>
                    </a:lnTo>
                    <a:lnTo>
                      <a:pt x="14346" y="2386"/>
                    </a:lnTo>
                    <a:lnTo>
                      <a:pt x="14010" y="2111"/>
                    </a:lnTo>
                    <a:lnTo>
                      <a:pt x="13674" y="1836"/>
                    </a:lnTo>
                    <a:lnTo>
                      <a:pt x="13306" y="1576"/>
                    </a:lnTo>
                    <a:lnTo>
                      <a:pt x="12939" y="1331"/>
                    </a:lnTo>
                    <a:lnTo>
                      <a:pt x="12557" y="1117"/>
                    </a:lnTo>
                    <a:lnTo>
                      <a:pt x="12159" y="918"/>
                    </a:lnTo>
                    <a:lnTo>
                      <a:pt x="11747" y="734"/>
                    </a:lnTo>
                    <a:lnTo>
                      <a:pt x="11334" y="566"/>
                    </a:lnTo>
                    <a:lnTo>
                      <a:pt x="10905" y="413"/>
                    </a:lnTo>
                    <a:lnTo>
                      <a:pt x="10477" y="291"/>
                    </a:lnTo>
                    <a:lnTo>
                      <a:pt x="10034" y="184"/>
                    </a:lnTo>
                    <a:lnTo>
                      <a:pt x="9575" y="107"/>
                    </a:lnTo>
                    <a:lnTo>
                      <a:pt x="9116" y="46"/>
                    </a:lnTo>
                    <a:lnTo>
                      <a:pt x="8657" y="16"/>
                    </a:lnTo>
                    <a:lnTo>
                      <a:pt x="8183" y="0"/>
                    </a:lnTo>
                    <a:close/>
                  </a:path>
                </a:pathLst>
              </a:custGeom>
              <a:solidFill>
                <a:srgbClr val="FFFF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2"/>
              <p:cNvSpPr/>
              <p:nvPr/>
            </p:nvSpPr>
            <p:spPr>
              <a:xfrm>
                <a:off x="4586525" y="2893625"/>
                <a:ext cx="673350" cy="673325"/>
              </a:xfrm>
              <a:custGeom>
                <a:avLst/>
                <a:gdLst/>
                <a:ahLst/>
                <a:cxnLst/>
                <a:rect l="l" t="t" r="r" b="b"/>
                <a:pathLst>
                  <a:path w="26934" h="26933" extrusionOk="0">
                    <a:moveTo>
                      <a:pt x="1928" y="0"/>
                    </a:moveTo>
                    <a:lnTo>
                      <a:pt x="1729" y="16"/>
                    </a:lnTo>
                    <a:lnTo>
                      <a:pt x="1530" y="31"/>
                    </a:lnTo>
                    <a:lnTo>
                      <a:pt x="1347" y="92"/>
                    </a:lnTo>
                    <a:lnTo>
                      <a:pt x="1178" y="153"/>
                    </a:lnTo>
                    <a:lnTo>
                      <a:pt x="1010" y="230"/>
                    </a:lnTo>
                    <a:lnTo>
                      <a:pt x="842" y="321"/>
                    </a:lnTo>
                    <a:lnTo>
                      <a:pt x="704" y="444"/>
                    </a:lnTo>
                    <a:lnTo>
                      <a:pt x="567" y="566"/>
                    </a:lnTo>
                    <a:lnTo>
                      <a:pt x="444" y="704"/>
                    </a:lnTo>
                    <a:lnTo>
                      <a:pt x="337" y="841"/>
                    </a:lnTo>
                    <a:lnTo>
                      <a:pt x="230" y="1010"/>
                    </a:lnTo>
                    <a:lnTo>
                      <a:pt x="154" y="1163"/>
                    </a:lnTo>
                    <a:lnTo>
                      <a:pt x="93" y="1346"/>
                    </a:lnTo>
                    <a:lnTo>
                      <a:pt x="47" y="1530"/>
                    </a:lnTo>
                    <a:lnTo>
                      <a:pt x="16" y="1713"/>
                    </a:lnTo>
                    <a:lnTo>
                      <a:pt x="1" y="1912"/>
                    </a:lnTo>
                    <a:lnTo>
                      <a:pt x="1" y="16196"/>
                    </a:lnTo>
                    <a:lnTo>
                      <a:pt x="16" y="16747"/>
                    </a:lnTo>
                    <a:lnTo>
                      <a:pt x="62" y="17298"/>
                    </a:lnTo>
                    <a:lnTo>
                      <a:pt x="123" y="17833"/>
                    </a:lnTo>
                    <a:lnTo>
                      <a:pt x="230" y="18368"/>
                    </a:lnTo>
                    <a:lnTo>
                      <a:pt x="337" y="18888"/>
                    </a:lnTo>
                    <a:lnTo>
                      <a:pt x="490" y="19393"/>
                    </a:lnTo>
                    <a:lnTo>
                      <a:pt x="658" y="19897"/>
                    </a:lnTo>
                    <a:lnTo>
                      <a:pt x="842" y="20372"/>
                    </a:lnTo>
                    <a:lnTo>
                      <a:pt x="1056" y="20861"/>
                    </a:lnTo>
                    <a:lnTo>
                      <a:pt x="1301" y="21320"/>
                    </a:lnTo>
                    <a:lnTo>
                      <a:pt x="1561" y="21763"/>
                    </a:lnTo>
                    <a:lnTo>
                      <a:pt x="1836" y="22207"/>
                    </a:lnTo>
                    <a:lnTo>
                      <a:pt x="2142" y="22620"/>
                    </a:lnTo>
                    <a:lnTo>
                      <a:pt x="2448" y="23033"/>
                    </a:lnTo>
                    <a:lnTo>
                      <a:pt x="2800" y="23415"/>
                    </a:lnTo>
                    <a:lnTo>
                      <a:pt x="3151" y="23782"/>
                    </a:lnTo>
                    <a:lnTo>
                      <a:pt x="3518" y="24149"/>
                    </a:lnTo>
                    <a:lnTo>
                      <a:pt x="3916" y="24486"/>
                    </a:lnTo>
                    <a:lnTo>
                      <a:pt x="4314" y="24807"/>
                    </a:lnTo>
                    <a:lnTo>
                      <a:pt x="4742" y="25097"/>
                    </a:lnTo>
                    <a:lnTo>
                      <a:pt x="5170" y="25373"/>
                    </a:lnTo>
                    <a:lnTo>
                      <a:pt x="5614" y="25633"/>
                    </a:lnTo>
                    <a:lnTo>
                      <a:pt x="6088" y="25877"/>
                    </a:lnTo>
                    <a:lnTo>
                      <a:pt x="6562" y="26091"/>
                    </a:lnTo>
                    <a:lnTo>
                      <a:pt x="7051" y="26275"/>
                    </a:lnTo>
                    <a:lnTo>
                      <a:pt x="7541" y="26443"/>
                    </a:lnTo>
                    <a:lnTo>
                      <a:pt x="8045" y="26596"/>
                    </a:lnTo>
                    <a:lnTo>
                      <a:pt x="8565" y="26718"/>
                    </a:lnTo>
                    <a:lnTo>
                      <a:pt x="9101" y="26810"/>
                    </a:lnTo>
                    <a:lnTo>
                      <a:pt x="9636" y="26871"/>
                    </a:lnTo>
                    <a:lnTo>
                      <a:pt x="10186" y="26917"/>
                    </a:lnTo>
                    <a:lnTo>
                      <a:pt x="10737" y="26933"/>
                    </a:lnTo>
                    <a:lnTo>
                      <a:pt x="16212" y="26933"/>
                    </a:lnTo>
                    <a:lnTo>
                      <a:pt x="16763" y="26917"/>
                    </a:lnTo>
                    <a:lnTo>
                      <a:pt x="17298" y="26871"/>
                    </a:lnTo>
                    <a:lnTo>
                      <a:pt x="17849" y="26810"/>
                    </a:lnTo>
                    <a:lnTo>
                      <a:pt x="18369" y="26718"/>
                    </a:lnTo>
                    <a:lnTo>
                      <a:pt x="18889" y="26596"/>
                    </a:lnTo>
                    <a:lnTo>
                      <a:pt x="19393" y="26443"/>
                    </a:lnTo>
                    <a:lnTo>
                      <a:pt x="19898" y="26275"/>
                    </a:lnTo>
                    <a:lnTo>
                      <a:pt x="20387" y="26091"/>
                    </a:lnTo>
                    <a:lnTo>
                      <a:pt x="20862" y="25877"/>
                    </a:lnTo>
                    <a:lnTo>
                      <a:pt x="21320" y="25633"/>
                    </a:lnTo>
                    <a:lnTo>
                      <a:pt x="21764" y="25373"/>
                    </a:lnTo>
                    <a:lnTo>
                      <a:pt x="22207" y="25097"/>
                    </a:lnTo>
                    <a:lnTo>
                      <a:pt x="22620" y="24807"/>
                    </a:lnTo>
                    <a:lnTo>
                      <a:pt x="23033" y="24486"/>
                    </a:lnTo>
                    <a:lnTo>
                      <a:pt x="23416" y="24149"/>
                    </a:lnTo>
                    <a:lnTo>
                      <a:pt x="23798" y="23782"/>
                    </a:lnTo>
                    <a:lnTo>
                      <a:pt x="24150" y="23415"/>
                    </a:lnTo>
                    <a:lnTo>
                      <a:pt x="24486" y="23033"/>
                    </a:lnTo>
                    <a:lnTo>
                      <a:pt x="24807" y="22620"/>
                    </a:lnTo>
                    <a:lnTo>
                      <a:pt x="25098" y="22207"/>
                    </a:lnTo>
                    <a:lnTo>
                      <a:pt x="25389" y="21763"/>
                    </a:lnTo>
                    <a:lnTo>
                      <a:pt x="25649" y="21320"/>
                    </a:lnTo>
                    <a:lnTo>
                      <a:pt x="25878" y="20861"/>
                    </a:lnTo>
                    <a:lnTo>
                      <a:pt x="26092" y="20372"/>
                    </a:lnTo>
                    <a:lnTo>
                      <a:pt x="26291" y="19897"/>
                    </a:lnTo>
                    <a:lnTo>
                      <a:pt x="26459" y="19393"/>
                    </a:lnTo>
                    <a:lnTo>
                      <a:pt x="26597" y="18888"/>
                    </a:lnTo>
                    <a:lnTo>
                      <a:pt x="26719" y="18368"/>
                    </a:lnTo>
                    <a:lnTo>
                      <a:pt x="26811" y="17833"/>
                    </a:lnTo>
                    <a:lnTo>
                      <a:pt x="26887" y="17298"/>
                    </a:lnTo>
                    <a:lnTo>
                      <a:pt x="26918" y="16747"/>
                    </a:lnTo>
                    <a:lnTo>
                      <a:pt x="26933" y="16196"/>
                    </a:lnTo>
                    <a:lnTo>
                      <a:pt x="26933" y="1912"/>
                    </a:lnTo>
                    <a:lnTo>
                      <a:pt x="26933" y="1713"/>
                    </a:lnTo>
                    <a:lnTo>
                      <a:pt x="26903" y="1530"/>
                    </a:lnTo>
                    <a:lnTo>
                      <a:pt x="26857" y="1346"/>
                    </a:lnTo>
                    <a:lnTo>
                      <a:pt x="26780" y="1163"/>
                    </a:lnTo>
                    <a:lnTo>
                      <a:pt x="26704" y="1010"/>
                    </a:lnTo>
                    <a:lnTo>
                      <a:pt x="26612" y="841"/>
                    </a:lnTo>
                    <a:lnTo>
                      <a:pt x="26505" y="704"/>
                    </a:lnTo>
                    <a:lnTo>
                      <a:pt x="26383" y="566"/>
                    </a:lnTo>
                    <a:lnTo>
                      <a:pt x="26245" y="444"/>
                    </a:lnTo>
                    <a:lnTo>
                      <a:pt x="26092" y="321"/>
                    </a:lnTo>
                    <a:lnTo>
                      <a:pt x="25939" y="230"/>
                    </a:lnTo>
                    <a:lnTo>
                      <a:pt x="25771" y="153"/>
                    </a:lnTo>
                    <a:lnTo>
                      <a:pt x="25587" y="92"/>
                    </a:lnTo>
                    <a:lnTo>
                      <a:pt x="25404" y="31"/>
                    </a:lnTo>
                    <a:lnTo>
                      <a:pt x="25220" y="16"/>
                    </a:lnTo>
                    <a:lnTo>
                      <a:pt x="250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2"/>
              <p:cNvSpPr/>
              <p:nvPr/>
            </p:nvSpPr>
            <p:spPr>
              <a:xfrm>
                <a:off x="4842700" y="3058400"/>
                <a:ext cx="157175" cy="157550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6302" extrusionOk="0">
                    <a:moveTo>
                      <a:pt x="3136" y="1"/>
                    </a:moveTo>
                    <a:lnTo>
                      <a:pt x="2815" y="16"/>
                    </a:lnTo>
                    <a:lnTo>
                      <a:pt x="2509" y="77"/>
                    </a:lnTo>
                    <a:lnTo>
                      <a:pt x="2203" y="154"/>
                    </a:lnTo>
                    <a:lnTo>
                      <a:pt x="1912" y="261"/>
                    </a:lnTo>
                    <a:lnTo>
                      <a:pt x="1637" y="383"/>
                    </a:lnTo>
                    <a:lnTo>
                      <a:pt x="1377" y="536"/>
                    </a:lnTo>
                    <a:lnTo>
                      <a:pt x="1148" y="720"/>
                    </a:lnTo>
                    <a:lnTo>
                      <a:pt x="918" y="934"/>
                    </a:lnTo>
                    <a:lnTo>
                      <a:pt x="719" y="1148"/>
                    </a:lnTo>
                    <a:lnTo>
                      <a:pt x="536" y="1393"/>
                    </a:lnTo>
                    <a:lnTo>
                      <a:pt x="383" y="1653"/>
                    </a:lnTo>
                    <a:lnTo>
                      <a:pt x="245" y="1928"/>
                    </a:lnTo>
                    <a:lnTo>
                      <a:pt x="138" y="2218"/>
                    </a:lnTo>
                    <a:lnTo>
                      <a:pt x="62" y="2524"/>
                    </a:lnTo>
                    <a:lnTo>
                      <a:pt x="16" y="2830"/>
                    </a:lnTo>
                    <a:lnTo>
                      <a:pt x="1" y="3151"/>
                    </a:lnTo>
                    <a:lnTo>
                      <a:pt x="16" y="3473"/>
                    </a:lnTo>
                    <a:lnTo>
                      <a:pt x="62" y="3778"/>
                    </a:lnTo>
                    <a:lnTo>
                      <a:pt x="138" y="4084"/>
                    </a:lnTo>
                    <a:lnTo>
                      <a:pt x="245" y="4375"/>
                    </a:lnTo>
                    <a:lnTo>
                      <a:pt x="383" y="4650"/>
                    </a:lnTo>
                    <a:lnTo>
                      <a:pt x="536" y="4910"/>
                    </a:lnTo>
                    <a:lnTo>
                      <a:pt x="719" y="5155"/>
                    </a:lnTo>
                    <a:lnTo>
                      <a:pt x="918" y="5369"/>
                    </a:lnTo>
                    <a:lnTo>
                      <a:pt x="1148" y="5583"/>
                    </a:lnTo>
                    <a:lnTo>
                      <a:pt x="1377" y="5751"/>
                    </a:lnTo>
                    <a:lnTo>
                      <a:pt x="1637" y="5920"/>
                    </a:lnTo>
                    <a:lnTo>
                      <a:pt x="1912" y="6042"/>
                    </a:lnTo>
                    <a:lnTo>
                      <a:pt x="2203" y="6149"/>
                    </a:lnTo>
                    <a:lnTo>
                      <a:pt x="2509" y="6225"/>
                    </a:lnTo>
                    <a:lnTo>
                      <a:pt x="2815" y="6287"/>
                    </a:lnTo>
                    <a:lnTo>
                      <a:pt x="3136" y="6302"/>
                    </a:lnTo>
                    <a:lnTo>
                      <a:pt x="3457" y="6287"/>
                    </a:lnTo>
                    <a:lnTo>
                      <a:pt x="3778" y="6225"/>
                    </a:lnTo>
                    <a:lnTo>
                      <a:pt x="4069" y="6149"/>
                    </a:lnTo>
                    <a:lnTo>
                      <a:pt x="4359" y="6042"/>
                    </a:lnTo>
                    <a:lnTo>
                      <a:pt x="4635" y="5920"/>
                    </a:lnTo>
                    <a:lnTo>
                      <a:pt x="4895" y="5751"/>
                    </a:lnTo>
                    <a:lnTo>
                      <a:pt x="5139" y="5583"/>
                    </a:lnTo>
                    <a:lnTo>
                      <a:pt x="5369" y="5369"/>
                    </a:lnTo>
                    <a:lnTo>
                      <a:pt x="5568" y="5155"/>
                    </a:lnTo>
                    <a:lnTo>
                      <a:pt x="5751" y="4910"/>
                    </a:lnTo>
                    <a:lnTo>
                      <a:pt x="5904" y="4650"/>
                    </a:lnTo>
                    <a:lnTo>
                      <a:pt x="6042" y="4375"/>
                    </a:lnTo>
                    <a:lnTo>
                      <a:pt x="6149" y="4084"/>
                    </a:lnTo>
                    <a:lnTo>
                      <a:pt x="6225" y="3778"/>
                    </a:lnTo>
                    <a:lnTo>
                      <a:pt x="6271" y="3473"/>
                    </a:lnTo>
                    <a:lnTo>
                      <a:pt x="6286" y="3151"/>
                    </a:lnTo>
                    <a:lnTo>
                      <a:pt x="6271" y="2830"/>
                    </a:lnTo>
                    <a:lnTo>
                      <a:pt x="6225" y="2524"/>
                    </a:lnTo>
                    <a:lnTo>
                      <a:pt x="6149" y="2218"/>
                    </a:lnTo>
                    <a:lnTo>
                      <a:pt x="6042" y="1928"/>
                    </a:lnTo>
                    <a:lnTo>
                      <a:pt x="5904" y="1653"/>
                    </a:lnTo>
                    <a:lnTo>
                      <a:pt x="5751" y="1393"/>
                    </a:lnTo>
                    <a:lnTo>
                      <a:pt x="5568" y="1148"/>
                    </a:lnTo>
                    <a:lnTo>
                      <a:pt x="5369" y="934"/>
                    </a:lnTo>
                    <a:lnTo>
                      <a:pt x="5139" y="720"/>
                    </a:lnTo>
                    <a:lnTo>
                      <a:pt x="4895" y="536"/>
                    </a:lnTo>
                    <a:lnTo>
                      <a:pt x="4635" y="383"/>
                    </a:lnTo>
                    <a:lnTo>
                      <a:pt x="4359" y="261"/>
                    </a:lnTo>
                    <a:lnTo>
                      <a:pt x="4069" y="154"/>
                    </a:lnTo>
                    <a:lnTo>
                      <a:pt x="3778" y="77"/>
                    </a:lnTo>
                    <a:lnTo>
                      <a:pt x="3457" y="16"/>
                    </a:lnTo>
                    <a:lnTo>
                      <a:pt x="313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2"/>
              <p:cNvSpPr/>
              <p:nvPr/>
            </p:nvSpPr>
            <p:spPr>
              <a:xfrm>
                <a:off x="4834675" y="3191850"/>
                <a:ext cx="177425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7097" h="7281" extrusionOk="0">
                    <a:moveTo>
                      <a:pt x="2524" y="0"/>
                    </a:moveTo>
                    <a:lnTo>
                      <a:pt x="0" y="7280"/>
                    </a:lnTo>
                    <a:lnTo>
                      <a:pt x="7097" y="7280"/>
                    </a:lnTo>
                    <a:lnTo>
                      <a:pt x="437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2"/>
              <p:cNvSpPr/>
              <p:nvPr/>
            </p:nvSpPr>
            <p:spPr>
              <a:xfrm>
                <a:off x="4391925" y="3759625"/>
                <a:ext cx="1028900" cy="219875"/>
              </a:xfrm>
              <a:custGeom>
                <a:avLst/>
                <a:gdLst/>
                <a:ahLst/>
                <a:cxnLst/>
                <a:rect l="l" t="t" r="r" b="b"/>
                <a:pathLst>
                  <a:path w="41156" h="8795" extrusionOk="0">
                    <a:moveTo>
                      <a:pt x="4390" y="1"/>
                    </a:moveTo>
                    <a:lnTo>
                      <a:pt x="4160" y="16"/>
                    </a:lnTo>
                    <a:lnTo>
                      <a:pt x="3946" y="31"/>
                    </a:lnTo>
                    <a:lnTo>
                      <a:pt x="3717" y="62"/>
                    </a:lnTo>
                    <a:lnTo>
                      <a:pt x="3503" y="92"/>
                    </a:lnTo>
                    <a:lnTo>
                      <a:pt x="3288" y="138"/>
                    </a:lnTo>
                    <a:lnTo>
                      <a:pt x="3090" y="199"/>
                    </a:lnTo>
                    <a:lnTo>
                      <a:pt x="2875" y="276"/>
                    </a:lnTo>
                    <a:lnTo>
                      <a:pt x="2677" y="352"/>
                    </a:lnTo>
                    <a:lnTo>
                      <a:pt x="2478" y="444"/>
                    </a:lnTo>
                    <a:lnTo>
                      <a:pt x="2294" y="536"/>
                    </a:lnTo>
                    <a:lnTo>
                      <a:pt x="2111" y="643"/>
                    </a:lnTo>
                    <a:lnTo>
                      <a:pt x="1927" y="765"/>
                    </a:lnTo>
                    <a:lnTo>
                      <a:pt x="1759" y="888"/>
                    </a:lnTo>
                    <a:lnTo>
                      <a:pt x="1591" y="1010"/>
                    </a:lnTo>
                    <a:lnTo>
                      <a:pt x="1438" y="1148"/>
                    </a:lnTo>
                    <a:lnTo>
                      <a:pt x="1285" y="1301"/>
                    </a:lnTo>
                    <a:lnTo>
                      <a:pt x="1132" y="1454"/>
                    </a:lnTo>
                    <a:lnTo>
                      <a:pt x="994" y="1607"/>
                    </a:lnTo>
                    <a:lnTo>
                      <a:pt x="872" y="1775"/>
                    </a:lnTo>
                    <a:lnTo>
                      <a:pt x="750" y="1943"/>
                    </a:lnTo>
                    <a:lnTo>
                      <a:pt x="627" y="2127"/>
                    </a:lnTo>
                    <a:lnTo>
                      <a:pt x="520" y="2310"/>
                    </a:lnTo>
                    <a:lnTo>
                      <a:pt x="428" y="2494"/>
                    </a:lnTo>
                    <a:lnTo>
                      <a:pt x="337" y="2692"/>
                    </a:lnTo>
                    <a:lnTo>
                      <a:pt x="260" y="2891"/>
                    </a:lnTo>
                    <a:lnTo>
                      <a:pt x="184" y="3090"/>
                    </a:lnTo>
                    <a:lnTo>
                      <a:pt x="138" y="3304"/>
                    </a:lnTo>
                    <a:lnTo>
                      <a:pt x="77" y="3518"/>
                    </a:lnTo>
                    <a:lnTo>
                      <a:pt x="46" y="3732"/>
                    </a:lnTo>
                    <a:lnTo>
                      <a:pt x="16" y="3962"/>
                    </a:lnTo>
                    <a:lnTo>
                      <a:pt x="0" y="4176"/>
                    </a:lnTo>
                    <a:lnTo>
                      <a:pt x="0" y="4405"/>
                    </a:lnTo>
                    <a:lnTo>
                      <a:pt x="0" y="4635"/>
                    </a:lnTo>
                    <a:lnTo>
                      <a:pt x="16" y="4849"/>
                    </a:lnTo>
                    <a:lnTo>
                      <a:pt x="46" y="5078"/>
                    </a:lnTo>
                    <a:lnTo>
                      <a:pt x="77" y="5292"/>
                    </a:lnTo>
                    <a:lnTo>
                      <a:pt x="138" y="5506"/>
                    </a:lnTo>
                    <a:lnTo>
                      <a:pt x="184" y="5705"/>
                    </a:lnTo>
                    <a:lnTo>
                      <a:pt x="260" y="5919"/>
                    </a:lnTo>
                    <a:lnTo>
                      <a:pt x="337" y="6118"/>
                    </a:lnTo>
                    <a:lnTo>
                      <a:pt x="428" y="6317"/>
                    </a:lnTo>
                    <a:lnTo>
                      <a:pt x="520" y="6501"/>
                    </a:lnTo>
                    <a:lnTo>
                      <a:pt x="627" y="6684"/>
                    </a:lnTo>
                    <a:lnTo>
                      <a:pt x="750" y="6868"/>
                    </a:lnTo>
                    <a:lnTo>
                      <a:pt x="872" y="7036"/>
                    </a:lnTo>
                    <a:lnTo>
                      <a:pt x="994" y="7204"/>
                    </a:lnTo>
                    <a:lnTo>
                      <a:pt x="1132" y="7357"/>
                    </a:lnTo>
                    <a:lnTo>
                      <a:pt x="1285" y="7510"/>
                    </a:lnTo>
                    <a:lnTo>
                      <a:pt x="1438" y="7663"/>
                    </a:lnTo>
                    <a:lnTo>
                      <a:pt x="1591" y="7800"/>
                    </a:lnTo>
                    <a:lnTo>
                      <a:pt x="1759" y="7923"/>
                    </a:lnTo>
                    <a:lnTo>
                      <a:pt x="1927" y="8045"/>
                    </a:lnTo>
                    <a:lnTo>
                      <a:pt x="2111" y="8168"/>
                    </a:lnTo>
                    <a:lnTo>
                      <a:pt x="2294" y="8275"/>
                    </a:lnTo>
                    <a:lnTo>
                      <a:pt x="2478" y="8366"/>
                    </a:lnTo>
                    <a:lnTo>
                      <a:pt x="2677" y="8458"/>
                    </a:lnTo>
                    <a:lnTo>
                      <a:pt x="2875" y="8535"/>
                    </a:lnTo>
                    <a:lnTo>
                      <a:pt x="3090" y="8596"/>
                    </a:lnTo>
                    <a:lnTo>
                      <a:pt x="3288" y="8657"/>
                    </a:lnTo>
                    <a:lnTo>
                      <a:pt x="3503" y="8703"/>
                    </a:lnTo>
                    <a:lnTo>
                      <a:pt x="3717" y="8749"/>
                    </a:lnTo>
                    <a:lnTo>
                      <a:pt x="3946" y="8779"/>
                    </a:lnTo>
                    <a:lnTo>
                      <a:pt x="4160" y="8795"/>
                    </a:lnTo>
                    <a:lnTo>
                      <a:pt x="36981" y="8795"/>
                    </a:lnTo>
                    <a:lnTo>
                      <a:pt x="37210" y="8779"/>
                    </a:lnTo>
                    <a:lnTo>
                      <a:pt x="37424" y="8749"/>
                    </a:lnTo>
                    <a:lnTo>
                      <a:pt x="37638" y="8703"/>
                    </a:lnTo>
                    <a:lnTo>
                      <a:pt x="37852" y="8657"/>
                    </a:lnTo>
                    <a:lnTo>
                      <a:pt x="38067" y="8596"/>
                    </a:lnTo>
                    <a:lnTo>
                      <a:pt x="38265" y="8535"/>
                    </a:lnTo>
                    <a:lnTo>
                      <a:pt x="38464" y="8458"/>
                    </a:lnTo>
                    <a:lnTo>
                      <a:pt x="38663" y="8366"/>
                    </a:lnTo>
                    <a:lnTo>
                      <a:pt x="38847" y="8275"/>
                    </a:lnTo>
                    <a:lnTo>
                      <a:pt x="39030" y="8168"/>
                    </a:lnTo>
                    <a:lnTo>
                      <a:pt x="39214" y="8045"/>
                    </a:lnTo>
                    <a:lnTo>
                      <a:pt x="39382" y="7923"/>
                    </a:lnTo>
                    <a:lnTo>
                      <a:pt x="39550" y="7800"/>
                    </a:lnTo>
                    <a:lnTo>
                      <a:pt x="39718" y="7663"/>
                    </a:lnTo>
                    <a:lnTo>
                      <a:pt x="39871" y="7510"/>
                    </a:lnTo>
                    <a:lnTo>
                      <a:pt x="40009" y="7357"/>
                    </a:lnTo>
                    <a:lnTo>
                      <a:pt x="40147" y="7204"/>
                    </a:lnTo>
                    <a:lnTo>
                      <a:pt x="40284" y="7036"/>
                    </a:lnTo>
                    <a:lnTo>
                      <a:pt x="40407" y="6868"/>
                    </a:lnTo>
                    <a:lnTo>
                      <a:pt x="40514" y="6684"/>
                    </a:lnTo>
                    <a:lnTo>
                      <a:pt x="40621" y="6501"/>
                    </a:lnTo>
                    <a:lnTo>
                      <a:pt x="40712" y="6317"/>
                    </a:lnTo>
                    <a:lnTo>
                      <a:pt x="40804" y="6118"/>
                    </a:lnTo>
                    <a:lnTo>
                      <a:pt x="40881" y="5919"/>
                    </a:lnTo>
                    <a:lnTo>
                      <a:pt x="40957" y="5705"/>
                    </a:lnTo>
                    <a:lnTo>
                      <a:pt x="41018" y="5506"/>
                    </a:lnTo>
                    <a:lnTo>
                      <a:pt x="41064" y="5292"/>
                    </a:lnTo>
                    <a:lnTo>
                      <a:pt x="41095" y="5078"/>
                    </a:lnTo>
                    <a:lnTo>
                      <a:pt x="41125" y="4849"/>
                    </a:lnTo>
                    <a:lnTo>
                      <a:pt x="41141" y="4635"/>
                    </a:lnTo>
                    <a:lnTo>
                      <a:pt x="41156" y="4405"/>
                    </a:lnTo>
                    <a:lnTo>
                      <a:pt x="41141" y="4176"/>
                    </a:lnTo>
                    <a:lnTo>
                      <a:pt x="41125" y="3962"/>
                    </a:lnTo>
                    <a:lnTo>
                      <a:pt x="41095" y="3732"/>
                    </a:lnTo>
                    <a:lnTo>
                      <a:pt x="41064" y="3518"/>
                    </a:lnTo>
                    <a:lnTo>
                      <a:pt x="41018" y="3304"/>
                    </a:lnTo>
                    <a:lnTo>
                      <a:pt x="40957" y="3090"/>
                    </a:lnTo>
                    <a:lnTo>
                      <a:pt x="40881" y="2891"/>
                    </a:lnTo>
                    <a:lnTo>
                      <a:pt x="40804" y="2692"/>
                    </a:lnTo>
                    <a:lnTo>
                      <a:pt x="40712" y="2494"/>
                    </a:lnTo>
                    <a:lnTo>
                      <a:pt x="40621" y="2310"/>
                    </a:lnTo>
                    <a:lnTo>
                      <a:pt x="40514" y="2127"/>
                    </a:lnTo>
                    <a:lnTo>
                      <a:pt x="40407" y="1943"/>
                    </a:lnTo>
                    <a:lnTo>
                      <a:pt x="40284" y="1775"/>
                    </a:lnTo>
                    <a:lnTo>
                      <a:pt x="40147" y="1607"/>
                    </a:lnTo>
                    <a:lnTo>
                      <a:pt x="40009" y="1454"/>
                    </a:lnTo>
                    <a:lnTo>
                      <a:pt x="39871" y="1301"/>
                    </a:lnTo>
                    <a:lnTo>
                      <a:pt x="39718" y="1148"/>
                    </a:lnTo>
                    <a:lnTo>
                      <a:pt x="39550" y="1010"/>
                    </a:lnTo>
                    <a:lnTo>
                      <a:pt x="39382" y="888"/>
                    </a:lnTo>
                    <a:lnTo>
                      <a:pt x="39214" y="765"/>
                    </a:lnTo>
                    <a:lnTo>
                      <a:pt x="39030" y="643"/>
                    </a:lnTo>
                    <a:lnTo>
                      <a:pt x="38847" y="536"/>
                    </a:lnTo>
                    <a:lnTo>
                      <a:pt x="38663" y="444"/>
                    </a:lnTo>
                    <a:lnTo>
                      <a:pt x="38464" y="352"/>
                    </a:lnTo>
                    <a:lnTo>
                      <a:pt x="38265" y="276"/>
                    </a:lnTo>
                    <a:lnTo>
                      <a:pt x="38067" y="199"/>
                    </a:lnTo>
                    <a:lnTo>
                      <a:pt x="37852" y="138"/>
                    </a:lnTo>
                    <a:lnTo>
                      <a:pt x="37638" y="92"/>
                    </a:lnTo>
                    <a:lnTo>
                      <a:pt x="37424" y="62"/>
                    </a:lnTo>
                    <a:lnTo>
                      <a:pt x="37210" y="31"/>
                    </a:lnTo>
                    <a:lnTo>
                      <a:pt x="36981" y="16"/>
                    </a:lnTo>
                    <a:lnTo>
                      <a:pt x="367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2"/>
              <p:cNvSpPr/>
              <p:nvPr/>
            </p:nvSpPr>
            <p:spPr>
              <a:xfrm>
                <a:off x="4613300" y="3821575"/>
                <a:ext cx="971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3855" extrusionOk="0">
                    <a:moveTo>
                      <a:pt x="2616" y="0"/>
                    </a:moveTo>
                    <a:lnTo>
                      <a:pt x="1943" y="1545"/>
                    </a:lnTo>
                    <a:lnTo>
                      <a:pt x="1927" y="1545"/>
                    </a:lnTo>
                    <a:lnTo>
                      <a:pt x="1239" y="16"/>
                    </a:lnTo>
                    <a:lnTo>
                      <a:pt x="582" y="398"/>
                    </a:lnTo>
                    <a:lnTo>
                      <a:pt x="1606" y="1744"/>
                    </a:lnTo>
                    <a:lnTo>
                      <a:pt x="1606" y="1759"/>
                    </a:lnTo>
                    <a:lnTo>
                      <a:pt x="0" y="1545"/>
                    </a:lnTo>
                    <a:lnTo>
                      <a:pt x="0" y="2294"/>
                    </a:lnTo>
                    <a:lnTo>
                      <a:pt x="1622" y="2096"/>
                    </a:lnTo>
                    <a:lnTo>
                      <a:pt x="1622" y="2111"/>
                    </a:lnTo>
                    <a:lnTo>
                      <a:pt x="582" y="3457"/>
                    </a:lnTo>
                    <a:lnTo>
                      <a:pt x="1209" y="3854"/>
                    </a:lnTo>
                    <a:lnTo>
                      <a:pt x="1912" y="2294"/>
                    </a:lnTo>
                    <a:lnTo>
                      <a:pt x="1943" y="2294"/>
                    </a:lnTo>
                    <a:lnTo>
                      <a:pt x="2600" y="3839"/>
                    </a:lnTo>
                    <a:lnTo>
                      <a:pt x="3289" y="3441"/>
                    </a:lnTo>
                    <a:lnTo>
                      <a:pt x="2233" y="2126"/>
                    </a:lnTo>
                    <a:lnTo>
                      <a:pt x="2233" y="2096"/>
                    </a:lnTo>
                    <a:lnTo>
                      <a:pt x="3885" y="2294"/>
                    </a:lnTo>
                    <a:lnTo>
                      <a:pt x="3885" y="1545"/>
                    </a:lnTo>
                    <a:lnTo>
                      <a:pt x="2233" y="1774"/>
                    </a:lnTo>
                    <a:lnTo>
                      <a:pt x="2233" y="1744"/>
                    </a:lnTo>
                    <a:lnTo>
                      <a:pt x="3273" y="383"/>
                    </a:lnTo>
                    <a:lnTo>
                      <a:pt x="261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2"/>
              <p:cNvSpPr/>
              <p:nvPr/>
            </p:nvSpPr>
            <p:spPr>
              <a:xfrm>
                <a:off x="4786875" y="3821575"/>
                <a:ext cx="97150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3886" h="3855" extrusionOk="0">
                    <a:moveTo>
                      <a:pt x="2616" y="0"/>
                    </a:moveTo>
                    <a:lnTo>
                      <a:pt x="1943" y="1545"/>
                    </a:lnTo>
                    <a:lnTo>
                      <a:pt x="1928" y="1545"/>
                    </a:lnTo>
                    <a:lnTo>
                      <a:pt x="1240" y="16"/>
                    </a:lnTo>
                    <a:lnTo>
                      <a:pt x="582" y="398"/>
                    </a:lnTo>
                    <a:lnTo>
                      <a:pt x="1607" y="1744"/>
                    </a:lnTo>
                    <a:lnTo>
                      <a:pt x="1607" y="1759"/>
                    </a:lnTo>
                    <a:lnTo>
                      <a:pt x="1" y="1545"/>
                    </a:lnTo>
                    <a:lnTo>
                      <a:pt x="1" y="2294"/>
                    </a:lnTo>
                    <a:lnTo>
                      <a:pt x="1622" y="2096"/>
                    </a:lnTo>
                    <a:lnTo>
                      <a:pt x="1622" y="2111"/>
                    </a:lnTo>
                    <a:lnTo>
                      <a:pt x="582" y="3457"/>
                    </a:lnTo>
                    <a:lnTo>
                      <a:pt x="1209" y="3854"/>
                    </a:lnTo>
                    <a:lnTo>
                      <a:pt x="1912" y="2294"/>
                    </a:lnTo>
                    <a:lnTo>
                      <a:pt x="1943" y="2294"/>
                    </a:lnTo>
                    <a:lnTo>
                      <a:pt x="2601" y="3839"/>
                    </a:lnTo>
                    <a:lnTo>
                      <a:pt x="3289" y="3441"/>
                    </a:lnTo>
                    <a:lnTo>
                      <a:pt x="2234" y="2126"/>
                    </a:lnTo>
                    <a:lnTo>
                      <a:pt x="2234" y="2096"/>
                    </a:lnTo>
                    <a:lnTo>
                      <a:pt x="3885" y="2294"/>
                    </a:lnTo>
                    <a:lnTo>
                      <a:pt x="3885" y="1545"/>
                    </a:lnTo>
                    <a:lnTo>
                      <a:pt x="2234" y="1774"/>
                    </a:lnTo>
                    <a:lnTo>
                      <a:pt x="2234" y="1744"/>
                    </a:lnTo>
                    <a:lnTo>
                      <a:pt x="3274" y="383"/>
                    </a:lnTo>
                    <a:lnTo>
                      <a:pt x="261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2"/>
              <p:cNvSpPr/>
              <p:nvPr/>
            </p:nvSpPr>
            <p:spPr>
              <a:xfrm>
                <a:off x="4960475" y="3821575"/>
                <a:ext cx="975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3901" h="3855" extrusionOk="0">
                    <a:moveTo>
                      <a:pt x="2615" y="0"/>
                    </a:moveTo>
                    <a:lnTo>
                      <a:pt x="1958" y="1545"/>
                    </a:lnTo>
                    <a:lnTo>
                      <a:pt x="1927" y="1545"/>
                    </a:lnTo>
                    <a:lnTo>
                      <a:pt x="1254" y="16"/>
                    </a:lnTo>
                    <a:lnTo>
                      <a:pt x="581" y="398"/>
                    </a:lnTo>
                    <a:lnTo>
                      <a:pt x="1606" y="1744"/>
                    </a:lnTo>
                    <a:lnTo>
                      <a:pt x="1606" y="1759"/>
                    </a:lnTo>
                    <a:lnTo>
                      <a:pt x="0" y="1545"/>
                    </a:lnTo>
                    <a:lnTo>
                      <a:pt x="0" y="2294"/>
                    </a:lnTo>
                    <a:lnTo>
                      <a:pt x="1621" y="2096"/>
                    </a:lnTo>
                    <a:lnTo>
                      <a:pt x="1621" y="2111"/>
                    </a:lnTo>
                    <a:lnTo>
                      <a:pt x="581" y="3457"/>
                    </a:lnTo>
                    <a:lnTo>
                      <a:pt x="1208" y="3854"/>
                    </a:lnTo>
                    <a:lnTo>
                      <a:pt x="1912" y="2294"/>
                    </a:lnTo>
                    <a:lnTo>
                      <a:pt x="1942" y="2294"/>
                    </a:lnTo>
                    <a:lnTo>
                      <a:pt x="2600" y="3839"/>
                    </a:lnTo>
                    <a:lnTo>
                      <a:pt x="3288" y="3441"/>
                    </a:lnTo>
                    <a:lnTo>
                      <a:pt x="2233" y="2126"/>
                    </a:lnTo>
                    <a:lnTo>
                      <a:pt x="2233" y="2096"/>
                    </a:lnTo>
                    <a:lnTo>
                      <a:pt x="3900" y="2294"/>
                    </a:lnTo>
                    <a:lnTo>
                      <a:pt x="3900" y="1545"/>
                    </a:lnTo>
                    <a:lnTo>
                      <a:pt x="2233" y="1774"/>
                    </a:lnTo>
                    <a:lnTo>
                      <a:pt x="2233" y="1744"/>
                    </a:lnTo>
                    <a:lnTo>
                      <a:pt x="3273" y="383"/>
                    </a:lnTo>
                    <a:lnTo>
                      <a:pt x="261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2"/>
              <p:cNvSpPr/>
              <p:nvPr/>
            </p:nvSpPr>
            <p:spPr>
              <a:xfrm>
                <a:off x="5134050" y="3821575"/>
                <a:ext cx="975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3901" h="3855" extrusionOk="0">
                    <a:moveTo>
                      <a:pt x="2616" y="0"/>
                    </a:moveTo>
                    <a:lnTo>
                      <a:pt x="1958" y="1545"/>
                    </a:lnTo>
                    <a:lnTo>
                      <a:pt x="1928" y="1545"/>
                    </a:lnTo>
                    <a:lnTo>
                      <a:pt x="1255" y="16"/>
                    </a:lnTo>
                    <a:lnTo>
                      <a:pt x="582" y="398"/>
                    </a:lnTo>
                    <a:lnTo>
                      <a:pt x="1606" y="1744"/>
                    </a:lnTo>
                    <a:lnTo>
                      <a:pt x="1606" y="1759"/>
                    </a:lnTo>
                    <a:lnTo>
                      <a:pt x="1" y="1545"/>
                    </a:lnTo>
                    <a:lnTo>
                      <a:pt x="1" y="2294"/>
                    </a:lnTo>
                    <a:lnTo>
                      <a:pt x="1622" y="2096"/>
                    </a:lnTo>
                    <a:lnTo>
                      <a:pt x="1622" y="2111"/>
                    </a:lnTo>
                    <a:lnTo>
                      <a:pt x="582" y="3457"/>
                    </a:lnTo>
                    <a:lnTo>
                      <a:pt x="1209" y="3854"/>
                    </a:lnTo>
                    <a:lnTo>
                      <a:pt x="1912" y="2294"/>
                    </a:lnTo>
                    <a:lnTo>
                      <a:pt x="1943" y="2294"/>
                    </a:lnTo>
                    <a:lnTo>
                      <a:pt x="2601" y="3839"/>
                    </a:lnTo>
                    <a:lnTo>
                      <a:pt x="3289" y="3441"/>
                    </a:lnTo>
                    <a:lnTo>
                      <a:pt x="2233" y="2126"/>
                    </a:lnTo>
                    <a:lnTo>
                      <a:pt x="2233" y="2096"/>
                    </a:lnTo>
                    <a:lnTo>
                      <a:pt x="3900" y="2294"/>
                    </a:lnTo>
                    <a:lnTo>
                      <a:pt x="3900" y="1545"/>
                    </a:lnTo>
                    <a:lnTo>
                      <a:pt x="2233" y="1774"/>
                    </a:lnTo>
                    <a:lnTo>
                      <a:pt x="2233" y="1744"/>
                    </a:lnTo>
                    <a:lnTo>
                      <a:pt x="3273" y="383"/>
                    </a:lnTo>
                    <a:lnTo>
                      <a:pt x="261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2"/>
              <p:cNvSpPr/>
              <p:nvPr/>
            </p:nvSpPr>
            <p:spPr>
              <a:xfrm>
                <a:off x="6233675" y="1079025"/>
                <a:ext cx="681375" cy="681350"/>
              </a:xfrm>
              <a:custGeom>
                <a:avLst/>
                <a:gdLst/>
                <a:ahLst/>
                <a:cxnLst/>
                <a:rect l="l" t="t" r="r" b="b"/>
                <a:pathLst>
                  <a:path w="27255" h="27254" extrusionOk="0">
                    <a:moveTo>
                      <a:pt x="13627" y="0"/>
                    </a:moveTo>
                    <a:lnTo>
                      <a:pt x="12924" y="31"/>
                    </a:lnTo>
                    <a:lnTo>
                      <a:pt x="12236" y="76"/>
                    </a:lnTo>
                    <a:lnTo>
                      <a:pt x="11563" y="168"/>
                    </a:lnTo>
                    <a:lnTo>
                      <a:pt x="10890" y="291"/>
                    </a:lnTo>
                    <a:lnTo>
                      <a:pt x="10232" y="428"/>
                    </a:lnTo>
                    <a:lnTo>
                      <a:pt x="9575" y="612"/>
                    </a:lnTo>
                    <a:lnTo>
                      <a:pt x="8948" y="826"/>
                    </a:lnTo>
                    <a:lnTo>
                      <a:pt x="8320" y="1071"/>
                    </a:lnTo>
                    <a:lnTo>
                      <a:pt x="7724" y="1346"/>
                    </a:lnTo>
                    <a:lnTo>
                      <a:pt x="7143" y="1652"/>
                    </a:lnTo>
                    <a:lnTo>
                      <a:pt x="6562" y="1973"/>
                    </a:lnTo>
                    <a:lnTo>
                      <a:pt x="6011" y="2340"/>
                    </a:lnTo>
                    <a:lnTo>
                      <a:pt x="5476" y="2707"/>
                    </a:lnTo>
                    <a:lnTo>
                      <a:pt x="4971" y="3120"/>
                    </a:lnTo>
                    <a:lnTo>
                      <a:pt x="4466" y="3548"/>
                    </a:lnTo>
                    <a:lnTo>
                      <a:pt x="3992" y="3992"/>
                    </a:lnTo>
                    <a:lnTo>
                      <a:pt x="3549" y="4466"/>
                    </a:lnTo>
                    <a:lnTo>
                      <a:pt x="3121" y="4970"/>
                    </a:lnTo>
                    <a:lnTo>
                      <a:pt x="2708" y="5475"/>
                    </a:lnTo>
                    <a:lnTo>
                      <a:pt x="2325" y="6010"/>
                    </a:lnTo>
                    <a:lnTo>
                      <a:pt x="1974" y="6561"/>
                    </a:lnTo>
                    <a:lnTo>
                      <a:pt x="1652" y="7142"/>
                    </a:lnTo>
                    <a:lnTo>
                      <a:pt x="1346" y="7723"/>
                    </a:lnTo>
                    <a:lnTo>
                      <a:pt x="1071" y="8335"/>
                    </a:lnTo>
                    <a:lnTo>
                      <a:pt x="826" y="8947"/>
                    </a:lnTo>
                    <a:lnTo>
                      <a:pt x="612" y="9574"/>
                    </a:lnTo>
                    <a:lnTo>
                      <a:pt x="429" y="10232"/>
                    </a:lnTo>
                    <a:lnTo>
                      <a:pt x="276" y="10889"/>
                    </a:lnTo>
                    <a:lnTo>
                      <a:pt x="169" y="11562"/>
                    </a:lnTo>
                    <a:lnTo>
                      <a:pt x="77" y="12235"/>
                    </a:lnTo>
                    <a:lnTo>
                      <a:pt x="16" y="12939"/>
                    </a:lnTo>
                    <a:lnTo>
                      <a:pt x="1" y="13627"/>
                    </a:lnTo>
                    <a:lnTo>
                      <a:pt x="16" y="14330"/>
                    </a:lnTo>
                    <a:lnTo>
                      <a:pt x="77" y="15034"/>
                    </a:lnTo>
                    <a:lnTo>
                      <a:pt x="169" y="15707"/>
                    </a:lnTo>
                    <a:lnTo>
                      <a:pt x="276" y="16380"/>
                    </a:lnTo>
                    <a:lnTo>
                      <a:pt x="429" y="17037"/>
                    </a:lnTo>
                    <a:lnTo>
                      <a:pt x="612" y="17680"/>
                    </a:lnTo>
                    <a:lnTo>
                      <a:pt x="826" y="18322"/>
                    </a:lnTo>
                    <a:lnTo>
                      <a:pt x="1071" y="18934"/>
                    </a:lnTo>
                    <a:lnTo>
                      <a:pt x="1346" y="19545"/>
                    </a:lnTo>
                    <a:lnTo>
                      <a:pt x="1652" y="20127"/>
                    </a:lnTo>
                    <a:lnTo>
                      <a:pt x="1974" y="20692"/>
                    </a:lnTo>
                    <a:lnTo>
                      <a:pt x="2325" y="21258"/>
                    </a:lnTo>
                    <a:lnTo>
                      <a:pt x="2708" y="21794"/>
                    </a:lnTo>
                    <a:lnTo>
                      <a:pt x="3121" y="22298"/>
                    </a:lnTo>
                    <a:lnTo>
                      <a:pt x="3549" y="22788"/>
                    </a:lnTo>
                    <a:lnTo>
                      <a:pt x="3992" y="23262"/>
                    </a:lnTo>
                    <a:lnTo>
                      <a:pt x="4466" y="23721"/>
                    </a:lnTo>
                    <a:lnTo>
                      <a:pt x="4971" y="24149"/>
                    </a:lnTo>
                    <a:lnTo>
                      <a:pt x="5476" y="24547"/>
                    </a:lnTo>
                    <a:lnTo>
                      <a:pt x="6011" y="24929"/>
                    </a:lnTo>
                    <a:lnTo>
                      <a:pt x="6562" y="25281"/>
                    </a:lnTo>
                    <a:lnTo>
                      <a:pt x="7143" y="25617"/>
                    </a:lnTo>
                    <a:lnTo>
                      <a:pt x="7724" y="25923"/>
                    </a:lnTo>
                    <a:lnTo>
                      <a:pt x="8320" y="26183"/>
                    </a:lnTo>
                    <a:lnTo>
                      <a:pt x="8948" y="26428"/>
                    </a:lnTo>
                    <a:lnTo>
                      <a:pt x="9575" y="26642"/>
                    </a:lnTo>
                    <a:lnTo>
                      <a:pt x="10232" y="26825"/>
                    </a:lnTo>
                    <a:lnTo>
                      <a:pt x="10890" y="26978"/>
                    </a:lnTo>
                    <a:lnTo>
                      <a:pt x="11563" y="27101"/>
                    </a:lnTo>
                    <a:lnTo>
                      <a:pt x="12236" y="27192"/>
                    </a:lnTo>
                    <a:lnTo>
                      <a:pt x="12924" y="27238"/>
                    </a:lnTo>
                    <a:lnTo>
                      <a:pt x="13627" y="27254"/>
                    </a:lnTo>
                    <a:lnTo>
                      <a:pt x="14331" y="27238"/>
                    </a:lnTo>
                    <a:lnTo>
                      <a:pt x="15019" y="27192"/>
                    </a:lnTo>
                    <a:lnTo>
                      <a:pt x="15707" y="27101"/>
                    </a:lnTo>
                    <a:lnTo>
                      <a:pt x="16380" y="26978"/>
                    </a:lnTo>
                    <a:lnTo>
                      <a:pt x="17038" y="26825"/>
                    </a:lnTo>
                    <a:lnTo>
                      <a:pt x="17680" y="26642"/>
                    </a:lnTo>
                    <a:lnTo>
                      <a:pt x="18323" y="26428"/>
                    </a:lnTo>
                    <a:lnTo>
                      <a:pt x="18934" y="26183"/>
                    </a:lnTo>
                    <a:lnTo>
                      <a:pt x="19546" y="25923"/>
                    </a:lnTo>
                    <a:lnTo>
                      <a:pt x="20127" y="25617"/>
                    </a:lnTo>
                    <a:lnTo>
                      <a:pt x="20693" y="25281"/>
                    </a:lnTo>
                    <a:lnTo>
                      <a:pt x="21244" y="24929"/>
                    </a:lnTo>
                    <a:lnTo>
                      <a:pt x="21779" y="24547"/>
                    </a:lnTo>
                    <a:lnTo>
                      <a:pt x="22299" y="24149"/>
                    </a:lnTo>
                    <a:lnTo>
                      <a:pt x="22788" y="23721"/>
                    </a:lnTo>
                    <a:lnTo>
                      <a:pt x="23263" y="23262"/>
                    </a:lnTo>
                    <a:lnTo>
                      <a:pt x="23721" y="22788"/>
                    </a:lnTo>
                    <a:lnTo>
                      <a:pt x="24150" y="22298"/>
                    </a:lnTo>
                    <a:lnTo>
                      <a:pt x="24547" y="21794"/>
                    </a:lnTo>
                    <a:lnTo>
                      <a:pt x="24930" y="21258"/>
                    </a:lnTo>
                    <a:lnTo>
                      <a:pt x="25281" y="20692"/>
                    </a:lnTo>
                    <a:lnTo>
                      <a:pt x="25618" y="20127"/>
                    </a:lnTo>
                    <a:lnTo>
                      <a:pt x="25908" y="19545"/>
                    </a:lnTo>
                    <a:lnTo>
                      <a:pt x="26184" y="18934"/>
                    </a:lnTo>
                    <a:lnTo>
                      <a:pt x="26428" y="18322"/>
                    </a:lnTo>
                    <a:lnTo>
                      <a:pt x="26642" y="17680"/>
                    </a:lnTo>
                    <a:lnTo>
                      <a:pt x="26826" y="17037"/>
                    </a:lnTo>
                    <a:lnTo>
                      <a:pt x="26979" y="16380"/>
                    </a:lnTo>
                    <a:lnTo>
                      <a:pt x="27101" y="15707"/>
                    </a:lnTo>
                    <a:lnTo>
                      <a:pt x="27193" y="15034"/>
                    </a:lnTo>
                    <a:lnTo>
                      <a:pt x="27239" y="14330"/>
                    </a:lnTo>
                    <a:lnTo>
                      <a:pt x="27254" y="13627"/>
                    </a:lnTo>
                    <a:lnTo>
                      <a:pt x="27239" y="12939"/>
                    </a:lnTo>
                    <a:lnTo>
                      <a:pt x="27193" y="12235"/>
                    </a:lnTo>
                    <a:lnTo>
                      <a:pt x="27101" y="11562"/>
                    </a:lnTo>
                    <a:lnTo>
                      <a:pt x="26979" y="10889"/>
                    </a:lnTo>
                    <a:lnTo>
                      <a:pt x="26826" y="10232"/>
                    </a:lnTo>
                    <a:lnTo>
                      <a:pt x="26642" y="9574"/>
                    </a:lnTo>
                    <a:lnTo>
                      <a:pt x="26428" y="8947"/>
                    </a:lnTo>
                    <a:lnTo>
                      <a:pt x="26184" y="8335"/>
                    </a:lnTo>
                    <a:lnTo>
                      <a:pt x="25908" y="7723"/>
                    </a:lnTo>
                    <a:lnTo>
                      <a:pt x="25618" y="7142"/>
                    </a:lnTo>
                    <a:lnTo>
                      <a:pt x="25281" y="6561"/>
                    </a:lnTo>
                    <a:lnTo>
                      <a:pt x="24930" y="6010"/>
                    </a:lnTo>
                    <a:lnTo>
                      <a:pt x="24547" y="5475"/>
                    </a:lnTo>
                    <a:lnTo>
                      <a:pt x="24150" y="4970"/>
                    </a:lnTo>
                    <a:lnTo>
                      <a:pt x="23721" y="4466"/>
                    </a:lnTo>
                    <a:lnTo>
                      <a:pt x="23263" y="3992"/>
                    </a:lnTo>
                    <a:lnTo>
                      <a:pt x="22788" y="3548"/>
                    </a:lnTo>
                    <a:lnTo>
                      <a:pt x="22299" y="3120"/>
                    </a:lnTo>
                    <a:lnTo>
                      <a:pt x="21779" y="2707"/>
                    </a:lnTo>
                    <a:lnTo>
                      <a:pt x="21244" y="2340"/>
                    </a:lnTo>
                    <a:lnTo>
                      <a:pt x="20693" y="1973"/>
                    </a:lnTo>
                    <a:lnTo>
                      <a:pt x="20127" y="1652"/>
                    </a:lnTo>
                    <a:lnTo>
                      <a:pt x="19546" y="1346"/>
                    </a:lnTo>
                    <a:lnTo>
                      <a:pt x="18934" y="1071"/>
                    </a:lnTo>
                    <a:lnTo>
                      <a:pt x="18323" y="826"/>
                    </a:lnTo>
                    <a:lnTo>
                      <a:pt x="17680" y="612"/>
                    </a:lnTo>
                    <a:lnTo>
                      <a:pt x="17038" y="428"/>
                    </a:lnTo>
                    <a:lnTo>
                      <a:pt x="16380" y="291"/>
                    </a:lnTo>
                    <a:lnTo>
                      <a:pt x="15707" y="168"/>
                    </a:lnTo>
                    <a:lnTo>
                      <a:pt x="15019" y="76"/>
                    </a:lnTo>
                    <a:lnTo>
                      <a:pt x="14331" y="31"/>
                    </a:lnTo>
                    <a:lnTo>
                      <a:pt x="136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2"/>
              <p:cNvSpPr/>
              <p:nvPr/>
            </p:nvSpPr>
            <p:spPr>
              <a:xfrm>
                <a:off x="6530375" y="1254900"/>
                <a:ext cx="87975" cy="33915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13566" extrusionOk="0">
                    <a:moveTo>
                      <a:pt x="215" y="0"/>
                    </a:moveTo>
                    <a:lnTo>
                      <a:pt x="230" y="2279"/>
                    </a:lnTo>
                    <a:lnTo>
                      <a:pt x="245" y="4344"/>
                    </a:lnTo>
                    <a:lnTo>
                      <a:pt x="261" y="6393"/>
                    </a:lnTo>
                    <a:lnTo>
                      <a:pt x="276" y="8656"/>
                    </a:lnTo>
                    <a:lnTo>
                      <a:pt x="3228" y="8656"/>
                    </a:lnTo>
                    <a:lnTo>
                      <a:pt x="3304" y="0"/>
                    </a:lnTo>
                    <a:close/>
                    <a:moveTo>
                      <a:pt x="1591" y="10079"/>
                    </a:moveTo>
                    <a:lnTo>
                      <a:pt x="1438" y="10094"/>
                    </a:lnTo>
                    <a:lnTo>
                      <a:pt x="1270" y="10140"/>
                    </a:lnTo>
                    <a:lnTo>
                      <a:pt x="1117" y="10186"/>
                    </a:lnTo>
                    <a:lnTo>
                      <a:pt x="964" y="10247"/>
                    </a:lnTo>
                    <a:lnTo>
                      <a:pt x="827" y="10323"/>
                    </a:lnTo>
                    <a:lnTo>
                      <a:pt x="689" y="10415"/>
                    </a:lnTo>
                    <a:lnTo>
                      <a:pt x="551" y="10507"/>
                    </a:lnTo>
                    <a:lnTo>
                      <a:pt x="444" y="10629"/>
                    </a:lnTo>
                    <a:lnTo>
                      <a:pt x="337" y="10752"/>
                    </a:lnTo>
                    <a:lnTo>
                      <a:pt x="230" y="10905"/>
                    </a:lnTo>
                    <a:lnTo>
                      <a:pt x="154" y="11058"/>
                    </a:lnTo>
                    <a:lnTo>
                      <a:pt x="92" y="11226"/>
                    </a:lnTo>
                    <a:lnTo>
                      <a:pt x="47" y="11409"/>
                    </a:lnTo>
                    <a:lnTo>
                      <a:pt x="16" y="11608"/>
                    </a:lnTo>
                    <a:lnTo>
                      <a:pt x="1" y="11822"/>
                    </a:lnTo>
                    <a:lnTo>
                      <a:pt x="16" y="12036"/>
                    </a:lnTo>
                    <a:lnTo>
                      <a:pt x="47" y="12235"/>
                    </a:lnTo>
                    <a:lnTo>
                      <a:pt x="92" y="12419"/>
                    </a:lnTo>
                    <a:lnTo>
                      <a:pt x="154" y="12587"/>
                    </a:lnTo>
                    <a:lnTo>
                      <a:pt x="230" y="12740"/>
                    </a:lnTo>
                    <a:lnTo>
                      <a:pt x="337" y="12878"/>
                    </a:lnTo>
                    <a:lnTo>
                      <a:pt x="444" y="13015"/>
                    </a:lnTo>
                    <a:lnTo>
                      <a:pt x="551" y="13122"/>
                    </a:lnTo>
                    <a:lnTo>
                      <a:pt x="689" y="13229"/>
                    </a:lnTo>
                    <a:lnTo>
                      <a:pt x="827" y="13321"/>
                    </a:lnTo>
                    <a:lnTo>
                      <a:pt x="964" y="13397"/>
                    </a:lnTo>
                    <a:lnTo>
                      <a:pt x="1117" y="13459"/>
                    </a:lnTo>
                    <a:lnTo>
                      <a:pt x="1270" y="13505"/>
                    </a:lnTo>
                    <a:lnTo>
                      <a:pt x="1438" y="13535"/>
                    </a:lnTo>
                    <a:lnTo>
                      <a:pt x="1591" y="13550"/>
                    </a:lnTo>
                    <a:lnTo>
                      <a:pt x="1759" y="13566"/>
                    </a:lnTo>
                    <a:lnTo>
                      <a:pt x="1928" y="13550"/>
                    </a:lnTo>
                    <a:lnTo>
                      <a:pt x="2096" y="13535"/>
                    </a:lnTo>
                    <a:lnTo>
                      <a:pt x="2249" y="13505"/>
                    </a:lnTo>
                    <a:lnTo>
                      <a:pt x="2402" y="13459"/>
                    </a:lnTo>
                    <a:lnTo>
                      <a:pt x="2555" y="13397"/>
                    </a:lnTo>
                    <a:lnTo>
                      <a:pt x="2708" y="13321"/>
                    </a:lnTo>
                    <a:lnTo>
                      <a:pt x="2845" y="13229"/>
                    </a:lnTo>
                    <a:lnTo>
                      <a:pt x="2968" y="13122"/>
                    </a:lnTo>
                    <a:lnTo>
                      <a:pt x="3090" y="13015"/>
                    </a:lnTo>
                    <a:lnTo>
                      <a:pt x="3197" y="12878"/>
                    </a:lnTo>
                    <a:lnTo>
                      <a:pt x="3289" y="12740"/>
                    </a:lnTo>
                    <a:lnTo>
                      <a:pt x="3365" y="12587"/>
                    </a:lnTo>
                    <a:lnTo>
                      <a:pt x="3442" y="12419"/>
                    </a:lnTo>
                    <a:lnTo>
                      <a:pt x="3488" y="12235"/>
                    </a:lnTo>
                    <a:lnTo>
                      <a:pt x="3518" y="12036"/>
                    </a:lnTo>
                    <a:lnTo>
                      <a:pt x="3518" y="11822"/>
                    </a:lnTo>
                    <a:lnTo>
                      <a:pt x="3518" y="11608"/>
                    </a:lnTo>
                    <a:lnTo>
                      <a:pt x="3488" y="11409"/>
                    </a:lnTo>
                    <a:lnTo>
                      <a:pt x="3442" y="11226"/>
                    </a:lnTo>
                    <a:lnTo>
                      <a:pt x="3365" y="11058"/>
                    </a:lnTo>
                    <a:lnTo>
                      <a:pt x="3289" y="10905"/>
                    </a:lnTo>
                    <a:lnTo>
                      <a:pt x="3197" y="10752"/>
                    </a:lnTo>
                    <a:lnTo>
                      <a:pt x="3090" y="10629"/>
                    </a:lnTo>
                    <a:lnTo>
                      <a:pt x="2968" y="10507"/>
                    </a:lnTo>
                    <a:lnTo>
                      <a:pt x="2845" y="10415"/>
                    </a:lnTo>
                    <a:lnTo>
                      <a:pt x="2708" y="10323"/>
                    </a:lnTo>
                    <a:lnTo>
                      <a:pt x="2555" y="10247"/>
                    </a:lnTo>
                    <a:lnTo>
                      <a:pt x="2402" y="10186"/>
                    </a:lnTo>
                    <a:lnTo>
                      <a:pt x="2249" y="10140"/>
                    </a:lnTo>
                    <a:lnTo>
                      <a:pt x="2096" y="10094"/>
                    </a:lnTo>
                    <a:lnTo>
                      <a:pt x="1928" y="1007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2"/>
              <p:cNvSpPr/>
              <p:nvPr/>
            </p:nvSpPr>
            <p:spPr>
              <a:xfrm>
                <a:off x="1776300" y="2350700"/>
                <a:ext cx="2113625" cy="1138250"/>
              </a:xfrm>
              <a:custGeom>
                <a:avLst/>
                <a:gdLst/>
                <a:ahLst/>
                <a:cxnLst/>
                <a:rect l="l" t="t" r="r" b="b"/>
                <a:pathLst>
                  <a:path w="84545" h="45530" extrusionOk="0">
                    <a:moveTo>
                      <a:pt x="1346" y="0"/>
                    </a:moveTo>
                    <a:lnTo>
                      <a:pt x="1193" y="31"/>
                    </a:lnTo>
                    <a:lnTo>
                      <a:pt x="1055" y="61"/>
                    </a:lnTo>
                    <a:lnTo>
                      <a:pt x="918" y="122"/>
                    </a:lnTo>
                    <a:lnTo>
                      <a:pt x="780" y="184"/>
                    </a:lnTo>
                    <a:lnTo>
                      <a:pt x="658" y="260"/>
                    </a:lnTo>
                    <a:lnTo>
                      <a:pt x="551" y="337"/>
                    </a:lnTo>
                    <a:lnTo>
                      <a:pt x="444" y="444"/>
                    </a:lnTo>
                    <a:lnTo>
                      <a:pt x="337" y="535"/>
                    </a:lnTo>
                    <a:lnTo>
                      <a:pt x="260" y="658"/>
                    </a:lnTo>
                    <a:lnTo>
                      <a:pt x="184" y="780"/>
                    </a:lnTo>
                    <a:lnTo>
                      <a:pt x="122" y="918"/>
                    </a:lnTo>
                    <a:lnTo>
                      <a:pt x="77" y="1040"/>
                    </a:lnTo>
                    <a:lnTo>
                      <a:pt x="31" y="1193"/>
                    </a:lnTo>
                    <a:lnTo>
                      <a:pt x="15" y="1346"/>
                    </a:lnTo>
                    <a:lnTo>
                      <a:pt x="0" y="1484"/>
                    </a:lnTo>
                    <a:lnTo>
                      <a:pt x="0" y="44031"/>
                    </a:lnTo>
                    <a:lnTo>
                      <a:pt x="15" y="44184"/>
                    </a:lnTo>
                    <a:lnTo>
                      <a:pt x="31" y="44337"/>
                    </a:lnTo>
                    <a:lnTo>
                      <a:pt x="77" y="44474"/>
                    </a:lnTo>
                    <a:lnTo>
                      <a:pt x="122" y="44612"/>
                    </a:lnTo>
                    <a:lnTo>
                      <a:pt x="184" y="44750"/>
                    </a:lnTo>
                    <a:lnTo>
                      <a:pt x="260" y="44872"/>
                    </a:lnTo>
                    <a:lnTo>
                      <a:pt x="337" y="44979"/>
                    </a:lnTo>
                    <a:lnTo>
                      <a:pt x="444" y="45086"/>
                    </a:lnTo>
                    <a:lnTo>
                      <a:pt x="551" y="45193"/>
                    </a:lnTo>
                    <a:lnTo>
                      <a:pt x="658" y="45270"/>
                    </a:lnTo>
                    <a:lnTo>
                      <a:pt x="780" y="45346"/>
                    </a:lnTo>
                    <a:lnTo>
                      <a:pt x="918" y="45407"/>
                    </a:lnTo>
                    <a:lnTo>
                      <a:pt x="1055" y="45453"/>
                    </a:lnTo>
                    <a:lnTo>
                      <a:pt x="1193" y="45499"/>
                    </a:lnTo>
                    <a:lnTo>
                      <a:pt x="1346" y="45514"/>
                    </a:lnTo>
                    <a:lnTo>
                      <a:pt x="1499" y="45530"/>
                    </a:lnTo>
                    <a:lnTo>
                      <a:pt x="83046" y="45530"/>
                    </a:lnTo>
                    <a:lnTo>
                      <a:pt x="83199" y="45514"/>
                    </a:lnTo>
                    <a:lnTo>
                      <a:pt x="83352" y="45499"/>
                    </a:lnTo>
                    <a:lnTo>
                      <a:pt x="83489" y="45453"/>
                    </a:lnTo>
                    <a:lnTo>
                      <a:pt x="83627" y="45407"/>
                    </a:lnTo>
                    <a:lnTo>
                      <a:pt x="83764" y="45346"/>
                    </a:lnTo>
                    <a:lnTo>
                      <a:pt x="83887" y="45270"/>
                    </a:lnTo>
                    <a:lnTo>
                      <a:pt x="83994" y="45193"/>
                    </a:lnTo>
                    <a:lnTo>
                      <a:pt x="84101" y="45086"/>
                    </a:lnTo>
                    <a:lnTo>
                      <a:pt x="84193" y="44979"/>
                    </a:lnTo>
                    <a:lnTo>
                      <a:pt x="84284" y="44872"/>
                    </a:lnTo>
                    <a:lnTo>
                      <a:pt x="84361" y="44750"/>
                    </a:lnTo>
                    <a:lnTo>
                      <a:pt x="84422" y="44612"/>
                    </a:lnTo>
                    <a:lnTo>
                      <a:pt x="84468" y="44474"/>
                    </a:lnTo>
                    <a:lnTo>
                      <a:pt x="84514" y="44337"/>
                    </a:lnTo>
                    <a:lnTo>
                      <a:pt x="84529" y="44184"/>
                    </a:lnTo>
                    <a:lnTo>
                      <a:pt x="84544" y="44031"/>
                    </a:lnTo>
                    <a:lnTo>
                      <a:pt x="84544" y="1484"/>
                    </a:lnTo>
                    <a:lnTo>
                      <a:pt x="84529" y="1346"/>
                    </a:lnTo>
                    <a:lnTo>
                      <a:pt x="84514" y="1193"/>
                    </a:lnTo>
                    <a:lnTo>
                      <a:pt x="84468" y="1040"/>
                    </a:lnTo>
                    <a:lnTo>
                      <a:pt x="84422" y="918"/>
                    </a:lnTo>
                    <a:lnTo>
                      <a:pt x="84361" y="780"/>
                    </a:lnTo>
                    <a:lnTo>
                      <a:pt x="84284" y="658"/>
                    </a:lnTo>
                    <a:lnTo>
                      <a:pt x="84193" y="535"/>
                    </a:lnTo>
                    <a:lnTo>
                      <a:pt x="84101" y="444"/>
                    </a:lnTo>
                    <a:lnTo>
                      <a:pt x="83994" y="337"/>
                    </a:lnTo>
                    <a:lnTo>
                      <a:pt x="83887" y="260"/>
                    </a:lnTo>
                    <a:lnTo>
                      <a:pt x="83764" y="184"/>
                    </a:lnTo>
                    <a:lnTo>
                      <a:pt x="83627" y="122"/>
                    </a:lnTo>
                    <a:lnTo>
                      <a:pt x="83489" y="61"/>
                    </a:lnTo>
                    <a:lnTo>
                      <a:pt x="83352" y="31"/>
                    </a:lnTo>
                    <a:lnTo>
                      <a:pt x="83199" y="0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2"/>
              <p:cNvSpPr/>
              <p:nvPr/>
            </p:nvSpPr>
            <p:spPr>
              <a:xfrm>
                <a:off x="2709600" y="2531150"/>
                <a:ext cx="788425" cy="305150"/>
              </a:xfrm>
              <a:custGeom>
                <a:avLst/>
                <a:gdLst/>
                <a:ahLst/>
                <a:cxnLst/>
                <a:rect l="l" t="t" r="r" b="b"/>
                <a:pathLst>
                  <a:path w="31537" h="12206" extrusionOk="0">
                    <a:moveTo>
                      <a:pt x="15998" y="1"/>
                    </a:moveTo>
                    <a:lnTo>
                      <a:pt x="0" y="12205"/>
                    </a:lnTo>
                    <a:lnTo>
                      <a:pt x="31536" y="12205"/>
                    </a:lnTo>
                    <a:lnTo>
                      <a:pt x="15998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2"/>
              <p:cNvSpPr/>
              <p:nvPr/>
            </p:nvSpPr>
            <p:spPr>
              <a:xfrm>
                <a:off x="2721075" y="2836275"/>
                <a:ext cx="776950" cy="412950"/>
              </a:xfrm>
              <a:custGeom>
                <a:avLst/>
                <a:gdLst/>
                <a:ahLst/>
                <a:cxnLst/>
                <a:rect l="l" t="t" r="r" b="b"/>
                <a:pathLst>
                  <a:path w="31078" h="16518" extrusionOk="0">
                    <a:moveTo>
                      <a:pt x="0" y="0"/>
                    </a:moveTo>
                    <a:lnTo>
                      <a:pt x="0" y="16517"/>
                    </a:lnTo>
                    <a:lnTo>
                      <a:pt x="31077" y="16517"/>
                    </a:lnTo>
                    <a:lnTo>
                      <a:pt x="310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2"/>
              <p:cNvSpPr/>
              <p:nvPr/>
            </p:nvSpPr>
            <p:spPr>
              <a:xfrm>
                <a:off x="2839600" y="2519675"/>
                <a:ext cx="529575" cy="687875"/>
              </a:xfrm>
              <a:custGeom>
                <a:avLst/>
                <a:gdLst/>
                <a:ahLst/>
                <a:cxnLst/>
                <a:rect l="l" t="t" r="r" b="b"/>
                <a:pathLst>
                  <a:path w="21183" h="27515" extrusionOk="0">
                    <a:moveTo>
                      <a:pt x="0" y="1"/>
                    </a:moveTo>
                    <a:lnTo>
                      <a:pt x="0" y="27514"/>
                    </a:lnTo>
                    <a:lnTo>
                      <a:pt x="21182" y="27514"/>
                    </a:lnTo>
                    <a:lnTo>
                      <a:pt x="211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2"/>
              <p:cNvSpPr/>
              <p:nvPr/>
            </p:nvSpPr>
            <p:spPr>
              <a:xfrm>
                <a:off x="2709600" y="2836275"/>
                <a:ext cx="594175" cy="502425"/>
              </a:xfrm>
              <a:custGeom>
                <a:avLst/>
                <a:gdLst/>
                <a:ahLst/>
                <a:cxnLst/>
                <a:rect l="l" t="t" r="r" b="b"/>
                <a:pathLst>
                  <a:path w="23767" h="20097" extrusionOk="0">
                    <a:moveTo>
                      <a:pt x="0" y="0"/>
                    </a:moveTo>
                    <a:lnTo>
                      <a:pt x="0" y="20096"/>
                    </a:lnTo>
                    <a:lnTo>
                      <a:pt x="23767" y="20096"/>
                    </a:lnTo>
                    <a:lnTo>
                      <a:pt x="4543" y="1163"/>
                    </a:lnTo>
                    <a:lnTo>
                      <a:pt x="4405" y="1025"/>
                    </a:lnTo>
                    <a:lnTo>
                      <a:pt x="4252" y="903"/>
                    </a:lnTo>
                    <a:lnTo>
                      <a:pt x="4099" y="780"/>
                    </a:lnTo>
                    <a:lnTo>
                      <a:pt x="3931" y="658"/>
                    </a:lnTo>
                    <a:lnTo>
                      <a:pt x="3763" y="566"/>
                    </a:lnTo>
                    <a:lnTo>
                      <a:pt x="3594" y="459"/>
                    </a:lnTo>
                    <a:lnTo>
                      <a:pt x="3426" y="383"/>
                    </a:lnTo>
                    <a:lnTo>
                      <a:pt x="3243" y="291"/>
                    </a:lnTo>
                    <a:lnTo>
                      <a:pt x="3059" y="230"/>
                    </a:lnTo>
                    <a:lnTo>
                      <a:pt x="2876" y="168"/>
                    </a:lnTo>
                    <a:lnTo>
                      <a:pt x="2692" y="123"/>
                    </a:lnTo>
                    <a:lnTo>
                      <a:pt x="2493" y="77"/>
                    </a:lnTo>
                    <a:lnTo>
                      <a:pt x="2294" y="46"/>
                    </a:lnTo>
                    <a:lnTo>
                      <a:pt x="2111" y="15"/>
                    </a:lnTo>
                    <a:lnTo>
                      <a:pt x="19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2"/>
              <p:cNvSpPr/>
              <p:nvPr/>
            </p:nvSpPr>
            <p:spPr>
              <a:xfrm>
                <a:off x="2903450" y="2836275"/>
                <a:ext cx="594575" cy="502425"/>
              </a:xfrm>
              <a:custGeom>
                <a:avLst/>
                <a:gdLst/>
                <a:ahLst/>
                <a:cxnLst/>
                <a:rect l="l" t="t" r="r" b="b"/>
                <a:pathLst>
                  <a:path w="23783" h="20097" extrusionOk="0">
                    <a:moveTo>
                      <a:pt x="21871" y="0"/>
                    </a:moveTo>
                    <a:lnTo>
                      <a:pt x="21672" y="15"/>
                    </a:lnTo>
                    <a:lnTo>
                      <a:pt x="21473" y="46"/>
                    </a:lnTo>
                    <a:lnTo>
                      <a:pt x="21274" y="77"/>
                    </a:lnTo>
                    <a:lnTo>
                      <a:pt x="21091" y="123"/>
                    </a:lnTo>
                    <a:lnTo>
                      <a:pt x="20907" y="168"/>
                    </a:lnTo>
                    <a:lnTo>
                      <a:pt x="20708" y="230"/>
                    </a:lnTo>
                    <a:lnTo>
                      <a:pt x="20540" y="291"/>
                    </a:lnTo>
                    <a:lnTo>
                      <a:pt x="20356" y="383"/>
                    </a:lnTo>
                    <a:lnTo>
                      <a:pt x="20173" y="459"/>
                    </a:lnTo>
                    <a:lnTo>
                      <a:pt x="20005" y="566"/>
                    </a:lnTo>
                    <a:lnTo>
                      <a:pt x="19836" y="658"/>
                    </a:lnTo>
                    <a:lnTo>
                      <a:pt x="19683" y="780"/>
                    </a:lnTo>
                    <a:lnTo>
                      <a:pt x="19531" y="903"/>
                    </a:lnTo>
                    <a:lnTo>
                      <a:pt x="19378" y="1025"/>
                    </a:lnTo>
                    <a:lnTo>
                      <a:pt x="19225" y="1163"/>
                    </a:lnTo>
                    <a:lnTo>
                      <a:pt x="0" y="20096"/>
                    </a:lnTo>
                    <a:lnTo>
                      <a:pt x="23782" y="20096"/>
                    </a:lnTo>
                    <a:lnTo>
                      <a:pt x="237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2"/>
              <p:cNvSpPr/>
              <p:nvPr/>
            </p:nvSpPr>
            <p:spPr>
              <a:xfrm>
                <a:off x="2919500" y="2613350"/>
                <a:ext cx="3797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15188" h="445" extrusionOk="0">
                    <a:moveTo>
                      <a:pt x="184" y="1"/>
                    </a:moveTo>
                    <a:lnTo>
                      <a:pt x="138" y="16"/>
                    </a:lnTo>
                    <a:lnTo>
                      <a:pt x="77" y="62"/>
                    </a:lnTo>
                    <a:lnTo>
                      <a:pt x="16" y="139"/>
                    </a:lnTo>
                    <a:lnTo>
                      <a:pt x="16" y="169"/>
                    </a:lnTo>
                    <a:lnTo>
                      <a:pt x="1" y="215"/>
                    </a:lnTo>
                    <a:lnTo>
                      <a:pt x="16" y="261"/>
                    </a:lnTo>
                    <a:lnTo>
                      <a:pt x="16" y="307"/>
                    </a:lnTo>
                    <a:lnTo>
                      <a:pt x="77" y="383"/>
                    </a:lnTo>
                    <a:lnTo>
                      <a:pt x="138" y="429"/>
                    </a:lnTo>
                    <a:lnTo>
                      <a:pt x="184" y="444"/>
                    </a:lnTo>
                    <a:lnTo>
                      <a:pt x="15004" y="444"/>
                    </a:lnTo>
                    <a:lnTo>
                      <a:pt x="15050" y="429"/>
                    </a:lnTo>
                    <a:lnTo>
                      <a:pt x="15126" y="383"/>
                    </a:lnTo>
                    <a:lnTo>
                      <a:pt x="15172" y="307"/>
                    </a:lnTo>
                    <a:lnTo>
                      <a:pt x="15187" y="261"/>
                    </a:lnTo>
                    <a:lnTo>
                      <a:pt x="15187" y="215"/>
                    </a:lnTo>
                    <a:lnTo>
                      <a:pt x="15187" y="169"/>
                    </a:lnTo>
                    <a:lnTo>
                      <a:pt x="15172" y="139"/>
                    </a:lnTo>
                    <a:lnTo>
                      <a:pt x="15126" y="62"/>
                    </a:lnTo>
                    <a:lnTo>
                      <a:pt x="15050" y="16"/>
                    </a:lnTo>
                    <a:lnTo>
                      <a:pt x="15004" y="1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2"/>
              <p:cNvSpPr/>
              <p:nvPr/>
            </p:nvSpPr>
            <p:spPr>
              <a:xfrm>
                <a:off x="2919500" y="2693275"/>
                <a:ext cx="3797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15188" h="444" extrusionOk="0">
                    <a:moveTo>
                      <a:pt x="184" y="0"/>
                    </a:moveTo>
                    <a:lnTo>
                      <a:pt x="138" y="16"/>
                    </a:lnTo>
                    <a:lnTo>
                      <a:pt x="77" y="62"/>
                    </a:lnTo>
                    <a:lnTo>
                      <a:pt x="16" y="138"/>
                    </a:lnTo>
                    <a:lnTo>
                      <a:pt x="16" y="169"/>
                    </a:lnTo>
                    <a:lnTo>
                      <a:pt x="1" y="214"/>
                    </a:lnTo>
                    <a:lnTo>
                      <a:pt x="16" y="260"/>
                    </a:lnTo>
                    <a:lnTo>
                      <a:pt x="16" y="306"/>
                    </a:lnTo>
                    <a:lnTo>
                      <a:pt x="77" y="383"/>
                    </a:lnTo>
                    <a:lnTo>
                      <a:pt x="138" y="429"/>
                    </a:lnTo>
                    <a:lnTo>
                      <a:pt x="184" y="444"/>
                    </a:lnTo>
                    <a:lnTo>
                      <a:pt x="15004" y="444"/>
                    </a:lnTo>
                    <a:lnTo>
                      <a:pt x="15050" y="429"/>
                    </a:lnTo>
                    <a:lnTo>
                      <a:pt x="15126" y="383"/>
                    </a:lnTo>
                    <a:lnTo>
                      <a:pt x="15172" y="306"/>
                    </a:lnTo>
                    <a:lnTo>
                      <a:pt x="15187" y="260"/>
                    </a:lnTo>
                    <a:lnTo>
                      <a:pt x="15187" y="214"/>
                    </a:lnTo>
                    <a:lnTo>
                      <a:pt x="15187" y="169"/>
                    </a:lnTo>
                    <a:lnTo>
                      <a:pt x="15172" y="138"/>
                    </a:lnTo>
                    <a:lnTo>
                      <a:pt x="15126" y="62"/>
                    </a:lnTo>
                    <a:lnTo>
                      <a:pt x="15050" y="16"/>
                    </a:lnTo>
                    <a:lnTo>
                      <a:pt x="15004" y="0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2"/>
              <p:cNvSpPr/>
              <p:nvPr/>
            </p:nvSpPr>
            <p:spPr>
              <a:xfrm>
                <a:off x="2919500" y="2773175"/>
                <a:ext cx="3797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15188" h="445" extrusionOk="0">
                    <a:moveTo>
                      <a:pt x="184" y="1"/>
                    </a:moveTo>
                    <a:lnTo>
                      <a:pt x="138" y="16"/>
                    </a:lnTo>
                    <a:lnTo>
                      <a:pt x="77" y="62"/>
                    </a:lnTo>
                    <a:lnTo>
                      <a:pt x="16" y="138"/>
                    </a:lnTo>
                    <a:lnTo>
                      <a:pt x="16" y="169"/>
                    </a:lnTo>
                    <a:lnTo>
                      <a:pt x="1" y="215"/>
                    </a:lnTo>
                    <a:lnTo>
                      <a:pt x="16" y="261"/>
                    </a:lnTo>
                    <a:lnTo>
                      <a:pt x="16" y="307"/>
                    </a:lnTo>
                    <a:lnTo>
                      <a:pt x="77" y="383"/>
                    </a:lnTo>
                    <a:lnTo>
                      <a:pt x="138" y="429"/>
                    </a:lnTo>
                    <a:lnTo>
                      <a:pt x="184" y="444"/>
                    </a:lnTo>
                    <a:lnTo>
                      <a:pt x="15004" y="444"/>
                    </a:lnTo>
                    <a:lnTo>
                      <a:pt x="15050" y="429"/>
                    </a:lnTo>
                    <a:lnTo>
                      <a:pt x="15126" y="383"/>
                    </a:lnTo>
                    <a:lnTo>
                      <a:pt x="15172" y="307"/>
                    </a:lnTo>
                    <a:lnTo>
                      <a:pt x="15187" y="261"/>
                    </a:lnTo>
                    <a:lnTo>
                      <a:pt x="15187" y="215"/>
                    </a:lnTo>
                    <a:lnTo>
                      <a:pt x="15187" y="169"/>
                    </a:lnTo>
                    <a:lnTo>
                      <a:pt x="15172" y="138"/>
                    </a:lnTo>
                    <a:lnTo>
                      <a:pt x="15126" y="62"/>
                    </a:lnTo>
                    <a:lnTo>
                      <a:pt x="15050" y="16"/>
                    </a:lnTo>
                    <a:lnTo>
                      <a:pt x="15004" y="1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2"/>
              <p:cNvSpPr/>
              <p:nvPr/>
            </p:nvSpPr>
            <p:spPr>
              <a:xfrm>
                <a:off x="2919500" y="2853100"/>
                <a:ext cx="18165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266" h="444" extrusionOk="0">
                    <a:moveTo>
                      <a:pt x="184" y="0"/>
                    </a:moveTo>
                    <a:lnTo>
                      <a:pt x="138" y="15"/>
                    </a:lnTo>
                    <a:lnTo>
                      <a:pt x="77" y="61"/>
                    </a:lnTo>
                    <a:lnTo>
                      <a:pt x="16" y="138"/>
                    </a:lnTo>
                    <a:lnTo>
                      <a:pt x="16" y="168"/>
                    </a:lnTo>
                    <a:lnTo>
                      <a:pt x="1" y="214"/>
                    </a:lnTo>
                    <a:lnTo>
                      <a:pt x="16" y="260"/>
                    </a:lnTo>
                    <a:lnTo>
                      <a:pt x="16" y="306"/>
                    </a:lnTo>
                    <a:lnTo>
                      <a:pt x="77" y="382"/>
                    </a:lnTo>
                    <a:lnTo>
                      <a:pt x="138" y="428"/>
                    </a:lnTo>
                    <a:lnTo>
                      <a:pt x="184" y="444"/>
                    </a:lnTo>
                    <a:lnTo>
                      <a:pt x="7082" y="444"/>
                    </a:lnTo>
                    <a:lnTo>
                      <a:pt x="7128" y="428"/>
                    </a:lnTo>
                    <a:lnTo>
                      <a:pt x="7189" y="382"/>
                    </a:lnTo>
                    <a:lnTo>
                      <a:pt x="7250" y="306"/>
                    </a:lnTo>
                    <a:lnTo>
                      <a:pt x="7250" y="260"/>
                    </a:lnTo>
                    <a:lnTo>
                      <a:pt x="7265" y="214"/>
                    </a:lnTo>
                    <a:lnTo>
                      <a:pt x="7250" y="168"/>
                    </a:lnTo>
                    <a:lnTo>
                      <a:pt x="7250" y="138"/>
                    </a:lnTo>
                    <a:lnTo>
                      <a:pt x="7189" y="61"/>
                    </a:lnTo>
                    <a:lnTo>
                      <a:pt x="7128" y="15"/>
                    </a:lnTo>
                    <a:lnTo>
                      <a:pt x="7082" y="0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2"/>
              <p:cNvSpPr/>
              <p:nvPr/>
            </p:nvSpPr>
            <p:spPr>
              <a:xfrm>
                <a:off x="1776300" y="3661750"/>
                <a:ext cx="2114000" cy="563600"/>
              </a:xfrm>
              <a:custGeom>
                <a:avLst/>
                <a:gdLst/>
                <a:ahLst/>
                <a:cxnLst/>
                <a:rect l="l" t="t" r="r" b="b"/>
                <a:pathLst>
                  <a:path w="84560" h="22544" extrusionOk="0">
                    <a:moveTo>
                      <a:pt x="2309" y="0"/>
                    </a:moveTo>
                    <a:lnTo>
                      <a:pt x="2080" y="16"/>
                    </a:lnTo>
                    <a:lnTo>
                      <a:pt x="1851" y="62"/>
                    </a:lnTo>
                    <a:lnTo>
                      <a:pt x="1621" y="108"/>
                    </a:lnTo>
                    <a:lnTo>
                      <a:pt x="1422" y="184"/>
                    </a:lnTo>
                    <a:lnTo>
                      <a:pt x="1208" y="291"/>
                    </a:lnTo>
                    <a:lnTo>
                      <a:pt x="1025" y="398"/>
                    </a:lnTo>
                    <a:lnTo>
                      <a:pt x="841" y="536"/>
                    </a:lnTo>
                    <a:lnTo>
                      <a:pt x="673" y="689"/>
                    </a:lnTo>
                    <a:lnTo>
                      <a:pt x="535" y="857"/>
                    </a:lnTo>
                    <a:lnTo>
                      <a:pt x="398" y="1025"/>
                    </a:lnTo>
                    <a:lnTo>
                      <a:pt x="275" y="1224"/>
                    </a:lnTo>
                    <a:lnTo>
                      <a:pt x="184" y="1423"/>
                    </a:lnTo>
                    <a:lnTo>
                      <a:pt x="107" y="1637"/>
                    </a:lnTo>
                    <a:lnTo>
                      <a:pt x="46" y="1851"/>
                    </a:lnTo>
                    <a:lnTo>
                      <a:pt x="15" y="2080"/>
                    </a:lnTo>
                    <a:lnTo>
                      <a:pt x="0" y="2325"/>
                    </a:lnTo>
                    <a:lnTo>
                      <a:pt x="0" y="20219"/>
                    </a:lnTo>
                    <a:lnTo>
                      <a:pt x="15" y="20464"/>
                    </a:lnTo>
                    <a:lnTo>
                      <a:pt x="46" y="20693"/>
                    </a:lnTo>
                    <a:lnTo>
                      <a:pt x="107" y="20907"/>
                    </a:lnTo>
                    <a:lnTo>
                      <a:pt x="184" y="21121"/>
                    </a:lnTo>
                    <a:lnTo>
                      <a:pt x="275" y="21335"/>
                    </a:lnTo>
                    <a:lnTo>
                      <a:pt x="398" y="21519"/>
                    </a:lnTo>
                    <a:lnTo>
                      <a:pt x="535" y="21702"/>
                    </a:lnTo>
                    <a:lnTo>
                      <a:pt x="673" y="21855"/>
                    </a:lnTo>
                    <a:lnTo>
                      <a:pt x="841" y="22008"/>
                    </a:lnTo>
                    <a:lnTo>
                      <a:pt x="1025" y="22146"/>
                    </a:lnTo>
                    <a:lnTo>
                      <a:pt x="1208" y="22253"/>
                    </a:lnTo>
                    <a:lnTo>
                      <a:pt x="1422" y="22360"/>
                    </a:lnTo>
                    <a:lnTo>
                      <a:pt x="1621" y="22436"/>
                    </a:lnTo>
                    <a:lnTo>
                      <a:pt x="1851" y="22498"/>
                    </a:lnTo>
                    <a:lnTo>
                      <a:pt x="2080" y="22528"/>
                    </a:lnTo>
                    <a:lnTo>
                      <a:pt x="2309" y="22543"/>
                    </a:lnTo>
                    <a:lnTo>
                      <a:pt x="82250" y="22543"/>
                    </a:lnTo>
                    <a:lnTo>
                      <a:pt x="82480" y="22528"/>
                    </a:lnTo>
                    <a:lnTo>
                      <a:pt x="82709" y="22498"/>
                    </a:lnTo>
                    <a:lnTo>
                      <a:pt x="82939" y="22436"/>
                    </a:lnTo>
                    <a:lnTo>
                      <a:pt x="83153" y="22360"/>
                    </a:lnTo>
                    <a:lnTo>
                      <a:pt x="83352" y="22253"/>
                    </a:lnTo>
                    <a:lnTo>
                      <a:pt x="83535" y="22146"/>
                    </a:lnTo>
                    <a:lnTo>
                      <a:pt x="83719" y="22008"/>
                    </a:lnTo>
                    <a:lnTo>
                      <a:pt x="83887" y="21855"/>
                    </a:lnTo>
                    <a:lnTo>
                      <a:pt x="84040" y="21702"/>
                    </a:lnTo>
                    <a:lnTo>
                      <a:pt x="84162" y="21519"/>
                    </a:lnTo>
                    <a:lnTo>
                      <a:pt x="84284" y="21335"/>
                    </a:lnTo>
                    <a:lnTo>
                      <a:pt x="84376" y="21121"/>
                    </a:lnTo>
                    <a:lnTo>
                      <a:pt x="84453" y="20907"/>
                    </a:lnTo>
                    <a:lnTo>
                      <a:pt x="84514" y="20693"/>
                    </a:lnTo>
                    <a:lnTo>
                      <a:pt x="84544" y="20464"/>
                    </a:lnTo>
                    <a:lnTo>
                      <a:pt x="84560" y="20219"/>
                    </a:lnTo>
                    <a:lnTo>
                      <a:pt x="84560" y="2325"/>
                    </a:lnTo>
                    <a:lnTo>
                      <a:pt x="84544" y="2080"/>
                    </a:lnTo>
                    <a:lnTo>
                      <a:pt x="84514" y="1851"/>
                    </a:lnTo>
                    <a:lnTo>
                      <a:pt x="84453" y="1637"/>
                    </a:lnTo>
                    <a:lnTo>
                      <a:pt x="84376" y="1423"/>
                    </a:lnTo>
                    <a:lnTo>
                      <a:pt x="84284" y="1224"/>
                    </a:lnTo>
                    <a:lnTo>
                      <a:pt x="84162" y="1025"/>
                    </a:lnTo>
                    <a:lnTo>
                      <a:pt x="84040" y="857"/>
                    </a:lnTo>
                    <a:lnTo>
                      <a:pt x="83887" y="689"/>
                    </a:lnTo>
                    <a:lnTo>
                      <a:pt x="83719" y="536"/>
                    </a:lnTo>
                    <a:lnTo>
                      <a:pt x="83535" y="398"/>
                    </a:lnTo>
                    <a:lnTo>
                      <a:pt x="83352" y="291"/>
                    </a:lnTo>
                    <a:lnTo>
                      <a:pt x="83153" y="184"/>
                    </a:lnTo>
                    <a:lnTo>
                      <a:pt x="82939" y="108"/>
                    </a:lnTo>
                    <a:lnTo>
                      <a:pt x="82709" y="62"/>
                    </a:lnTo>
                    <a:lnTo>
                      <a:pt x="82480" y="16"/>
                    </a:lnTo>
                    <a:lnTo>
                      <a:pt x="82250" y="0"/>
                    </a:lnTo>
                    <a:close/>
                  </a:path>
                </a:pathLst>
              </a:custGeom>
              <a:solidFill>
                <a:srgbClr val="DBE6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2"/>
              <p:cNvSpPr/>
              <p:nvPr/>
            </p:nvSpPr>
            <p:spPr>
              <a:xfrm>
                <a:off x="2656450" y="3828825"/>
                <a:ext cx="241675" cy="241300"/>
              </a:xfrm>
              <a:custGeom>
                <a:avLst/>
                <a:gdLst/>
                <a:ahLst/>
                <a:cxnLst/>
                <a:rect l="l" t="t" r="r" b="b"/>
                <a:pathLst>
                  <a:path w="9667" h="9652" extrusionOk="0">
                    <a:moveTo>
                      <a:pt x="4589" y="1"/>
                    </a:moveTo>
                    <a:lnTo>
                      <a:pt x="4344" y="16"/>
                    </a:lnTo>
                    <a:lnTo>
                      <a:pt x="4099" y="47"/>
                    </a:lnTo>
                    <a:lnTo>
                      <a:pt x="3855" y="93"/>
                    </a:lnTo>
                    <a:lnTo>
                      <a:pt x="3625" y="154"/>
                    </a:lnTo>
                    <a:lnTo>
                      <a:pt x="3396" y="215"/>
                    </a:lnTo>
                    <a:lnTo>
                      <a:pt x="3166" y="291"/>
                    </a:lnTo>
                    <a:lnTo>
                      <a:pt x="2952" y="368"/>
                    </a:lnTo>
                    <a:lnTo>
                      <a:pt x="2738" y="475"/>
                    </a:lnTo>
                    <a:lnTo>
                      <a:pt x="2539" y="582"/>
                    </a:lnTo>
                    <a:lnTo>
                      <a:pt x="2325" y="689"/>
                    </a:lnTo>
                    <a:lnTo>
                      <a:pt x="2142" y="827"/>
                    </a:lnTo>
                    <a:lnTo>
                      <a:pt x="1943" y="949"/>
                    </a:lnTo>
                    <a:lnTo>
                      <a:pt x="1759" y="1102"/>
                    </a:lnTo>
                    <a:lnTo>
                      <a:pt x="1591" y="1255"/>
                    </a:lnTo>
                    <a:lnTo>
                      <a:pt x="1423" y="1408"/>
                    </a:lnTo>
                    <a:lnTo>
                      <a:pt x="1255" y="1576"/>
                    </a:lnTo>
                    <a:lnTo>
                      <a:pt x="1102" y="1744"/>
                    </a:lnTo>
                    <a:lnTo>
                      <a:pt x="964" y="1928"/>
                    </a:lnTo>
                    <a:lnTo>
                      <a:pt x="826" y="2127"/>
                    </a:lnTo>
                    <a:lnTo>
                      <a:pt x="704" y="2325"/>
                    </a:lnTo>
                    <a:lnTo>
                      <a:pt x="582" y="2524"/>
                    </a:lnTo>
                    <a:lnTo>
                      <a:pt x="475" y="2723"/>
                    </a:lnTo>
                    <a:lnTo>
                      <a:pt x="383" y="2937"/>
                    </a:lnTo>
                    <a:lnTo>
                      <a:pt x="306" y="3167"/>
                    </a:lnTo>
                    <a:lnTo>
                      <a:pt x="230" y="3381"/>
                    </a:lnTo>
                    <a:lnTo>
                      <a:pt x="153" y="3610"/>
                    </a:lnTo>
                    <a:lnTo>
                      <a:pt x="108" y="3855"/>
                    </a:lnTo>
                    <a:lnTo>
                      <a:pt x="62" y="4084"/>
                    </a:lnTo>
                    <a:lnTo>
                      <a:pt x="31" y="4329"/>
                    </a:lnTo>
                    <a:lnTo>
                      <a:pt x="16" y="4574"/>
                    </a:lnTo>
                    <a:lnTo>
                      <a:pt x="1" y="4818"/>
                    </a:lnTo>
                    <a:lnTo>
                      <a:pt x="16" y="5063"/>
                    </a:lnTo>
                    <a:lnTo>
                      <a:pt x="31" y="5308"/>
                    </a:lnTo>
                    <a:lnTo>
                      <a:pt x="62" y="5552"/>
                    </a:lnTo>
                    <a:lnTo>
                      <a:pt x="108" y="5797"/>
                    </a:lnTo>
                    <a:lnTo>
                      <a:pt x="153" y="6027"/>
                    </a:lnTo>
                    <a:lnTo>
                      <a:pt x="230" y="6256"/>
                    </a:lnTo>
                    <a:lnTo>
                      <a:pt x="306" y="6485"/>
                    </a:lnTo>
                    <a:lnTo>
                      <a:pt x="383" y="6700"/>
                    </a:lnTo>
                    <a:lnTo>
                      <a:pt x="475" y="6914"/>
                    </a:lnTo>
                    <a:lnTo>
                      <a:pt x="582" y="7128"/>
                    </a:lnTo>
                    <a:lnTo>
                      <a:pt x="704" y="7327"/>
                    </a:lnTo>
                    <a:lnTo>
                      <a:pt x="826" y="7525"/>
                    </a:lnTo>
                    <a:lnTo>
                      <a:pt x="964" y="7709"/>
                    </a:lnTo>
                    <a:lnTo>
                      <a:pt x="1102" y="7892"/>
                    </a:lnTo>
                    <a:lnTo>
                      <a:pt x="1255" y="8061"/>
                    </a:lnTo>
                    <a:lnTo>
                      <a:pt x="1423" y="8229"/>
                    </a:lnTo>
                    <a:lnTo>
                      <a:pt x="1591" y="8397"/>
                    </a:lnTo>
                    <a:lnTo>
                      <a:pt x="1759" y="8550"/>
                    </a:lnTo>
                    <a:lnTo>
                      <a:pt x="1943" y="8688"/>
                    </a:lnTo>
                    <a:lnTo>
                      <a:pt x="2142" y="8825"/>
                    </a:lnTo>
                    <a:lnTo>
                      <a:pt x="2325" y="8948"/>
                    </a:lnTo>
                    <a:lnTo>
                      <a:pt x="2539" y="9070"/>
                    </a:lnTo>
                    <a:lnTo>
                      <a:pt x="2738" y="9177"/>
                    </a:lnTo>
                    <a:lnTo>
                      <a:pt x="2952" y="9269"/>
                    </a:lnTo>
                    <a:lnTo>
                      <a:pt x="3166" y="9361"/>
                    </a:lnTo>
                    <a:lnTo>
                      <a:pt x="3396" y="9437"/>
                    </a:lnTo>
                    <a:lnTo>
                      <a:pt x="3625" y="9498"/>
                    </a:lnTo>
                    <a:lnTo>
                      <a:pt x="3855" y="9544"/>
                    </a:lnTo>
                    <a:lnTo>
                      <a:pt x="4099" y="9590"/>
                    </a:lnTo>
                    <a:lnTo>
                      <a:pt x="4344" y="9621"/>
                    </a:lnTo>
                    <a:lnTo>
                      <a:pt x="4589" y="9636"/>
                    </a:lnTo>
                    <a:lnTo>
                      <a:pt x="4833" y="9651"/>
                    </a:lnTo>
                    <a:lnTo>
                      <a:pt x="5078" y="9636"/>
                    </a:lnTo>
                    <a:lnTo>
                      <a:pt x="5323" y="9621"/>
                    </a:lnTo>
                    <a:lnTo>
                      <a:pt x="5567" y="9590"/>
                    </a:lnTo>
                    <a:lnTo>
                      <a:pt x="5812" y="9544"/>
                    </a:lnTo>
                    <a:lnTo>
                      <a:pt x="6042" y="9498"/>
                    </a:lnTo>
                    <a:lnTo>
                      <a:pt x="6271" y="9437"/>
                    </a:lnTo>
                    <a:lnTo>
                      <a:pt x="6485" y="9361"/>
                    </a:lnTo>
                    <a:lnTo>
                      <a:pt x="6714" y="9269"/>
                    </a:lnTo>
                    <a:lnTo>
                      <a:pt x="6929" y="9177"/>
                    </a:lnTo>
                    <a:lnTo>
                      <a:pt x="7127" y="9070"/>
                    </a:lnTo>
                    <a:lnTo>
                      <a:pt x="7342" y="8948"/>
                    </a:lnTo>
                    <a:lnTo>
                      <a:pt x="7525" y="8825"/>
                    </a:lnTo>
                    <a:lnTo>
                      <a:pt x="7724" y="8688"/>
                    </a:lnTo>
                    <a:lnTo>
                      <a:pt x="7907" y="8550"/>
                    </a:lnTo>
                    <a:lnTo>
                      <a:pt x="8076" y="8397"/>
                    </a:lnTo>
                    <a:lnTo>
                      <a:pt x="8244" y="8229"/>
                    </a:lnTo>
                    <a:lnTo>
                      <a:pt x="8412" y="8061"/>
                    </a:lnTo>
                    <a:lnTo>
                      <a:pt x="8550" y="7892"/>
                    </a:lnTo>
                    <a:lnTo>
                      <a:pt x="8703" y="7709"/>
                    </a:lnTo>
                    <a:lnTo>
                      <a:pt x="8840" y="7525"/>
                    </a:lnTo>
                    <a:lnTo>
                      <a:pt x="8963" y="7327"/>
                    </a:lnTo>
                    <a:lnTo>
                      <a:pt x="9070" y="7128"/>
                    </a:lnTo>
                    <a:lnTo>
                      <a:pt x="9177" y="6914"/>
                    </a:lnTo>
                    <a:lnTo>
                      <a:pt x="9284" y="6700"/>
                    </a:lnTo>
                    <a:lnTo>
                      <a:pt x="9360" y="6485"/>
                    </a:lnTo>
                    <a:lnTo>
                      <a:pt x="9437" y="6256"/>
                    </a:lnTo>
                    <a:lnTo>
                      <a:pt x="9513" y="6027"/>
                    </a:lnTo>
                    <a:lnTo>
                      <a:pt x="9559" y="5797"/>
                    </a:lnTo>
                    <a:lnTo>
                      <a:pt x="9605" y="5552"/>
                    </a:lnTo>
                    <a:lnTo>
                      <a:pt x="9636" y="5308"/>
                    </a:lnTo>
                    <a:lnTo>
                      <a:pt x="9651" y="5063"/>
                    </a:lnTo>
                    <a:lnTo>
                      <a:pt x="9666" y="4818"/>
                    </a:lnTo>
                    <a:lnTo>
                      <a:pt x="9651" y="4574"/>
                    </a:lnTo>
                    <a:lnTo>
                      <a:pt x="9636" y="4329"/>
                    </a:lnTo>
                    <a:lnTo>
                      <a:pt x="9605" y="4084"/>
                    </a:lnTo>
                    <a:lnTo>
                      <a:pt x="9559" y="3855"/>
                    </a:lnTo>
                    <a:lnTo>
                      <a:pt x="9513" y="3610"/>
                    </a:lnTo>
                    <a:lnTo>
                      <a:pt x="9437" y="3381"/>
                    </a:lnTo>
                    <a:lnTo>
                      <a:pt x="9360" y="3167"/>
                    </a:lnTo>
                    <a:lnTo>
                      <a:pt x="9284" y="2937"/>
                    </a:lnTo>
                    <a:lnTo>
                      <a:pt x="9177" y="2723"/>
                    </a:lnTo>
                    <a:lnTo>
                      <a:pt x="9070" y="2524"/>
                    </a:lnTo>
                    <a:lnTo>
                      <a:pt x="8963" y="2325"/>
                    </a:lnTo>
                    <a:lnTo>
                      <a:pt x="8840" y="2127"/>
                    </a:lnTo>
                    <a:lnTo>
                      <a:pt x="8703" y="1928"/>
                    </a:lnTo>
                    <a:lnTo>
                      <a:pt x="8550" y="1744"/>
                    </a:lnTo>
                    <a:lnTo>
                      <a:pt x="8412" y="1576"/>
                    </a:lnTo>
                    <a:lnTo>
                      <a:pt x="8244" y="1408"/>
                    </a:lnTo>
                    <a:lnTo>
                      <a:pt x="8076" y="1255"/>
                    </a:lnTo>
                    <a:lnTo>
                      <a:pt x="7907" y="1102"/>
                    </a:lnTo>
                    <a:lnTo>
                      <a:pt x="7724" y="949"/>
                    </a:lnTo>
                    <a:lnTo>
                      <a:pt x="7525" y="827"/>
                    </a:lnTo>
                    <a:lnTo>
                      <a:pt x="7342" y="689"/>
                    </a:lnTo>
                    <a:lnTo>
                      <a:pt x="7127" y="582"/>
                    </a:lnTo>
                    <a:lnTo>
                      <a:pt x="6929" y="475"/>
                    </a:lnTo>
                    <a:lnTo>
                      <a:pt x="6714" y="368"/>
                    </a:lnTo>
                    <a:lnTo>
                      <a:pt x="6485" y="291"/>
                    </a:lnTo>
                    <a:lnTo>
                      <a:pt x="6271" y="215"/>
                    </a:lnTo>
                    <a:lnTo>
                      <a:pt x="6042" y="154"/>
                    </a:lnTo>
                    <a:lnTo>
                      <a:pt x="5812" y="93"/>
                    </a:lnTo>
                    <a:lnTo>
                      <a:pt x="5567" y="47"/>
                    </a:lnTo>
                    <a:lnTo>
                      <a:pt x="5323" y="16"/>
                    </a:lnTo>
                    <a:lnTo>
                      <a:pt x="50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2"/>
              <p:cNvSpPr/>
              <p:nvPr/>
            </p:nvSpPr>
            <p:spPr>
              <a:xfrm>
                <a:off x="3017375" y="3945825"/>
                <a:ext cx="694750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27790" h="628" extrusionOk="0">
                    <a:moveTo>
                      <a:pt x="322" y="1"/>
                    </a:moveTo>
                    <a:lnTo>
                      <a:pt x="261" y="16"/>
                    </a:lnTo>
                    <a:lnTo>
                      <a:pt x="200" y="31"/>
                    </a:lnTo>
                    <a:lnTo>
                      <a:pt x="139" y="62"/>
                    </a:lnTo>
                    <a:lnTo>
                      <a:pt x="93" y="93"/>
                    </a:lnTo>
                    <a:lnTo>
                      <a:pt x="62" y="138"/>
                    </a:lnTo>
                    <a:lnTo>
                      <a:pt x="31" y="200"/>
                    </a:lnTo>
                    <a:lnTo>
                      <a:pt x="16" y="261"/>
                    </a:lnTo>
                    <a:lnTo>
                      <a:pt x="1" y="322"/>
                    </a:lnTo>
                    <a:lnTo>
                      <a:pt x="16" y="383"/>
                    </a:lnTo>
                    <a:lnTo>
                      <a:pt x="31" y="444"/>
                    </a:lnTo>
                    <a:lnTo>
                      <a:pt x="62" y="490"/>
                    </a:lnTo>
                    <a:lnTo>
                      <a:pt x="93" y="536"/>
                    </a:lnTo>
                    <a:lnTo>
                      <a:pt x="139" y="582"/>
                    </a:lnTo>
                    <a:lnTo>
                      <a:pt x="200" y="612"/>
                    </a:lnTo>
                    <a:lnTo>
                      <a:pt x="261" y="628"/>
                    </a:lnTo>
                    <a:lnTo>
                      <a:pt x="27545" y="628"/>
                    </a:lnTo>
                    <a:lnTo>
                      <a:pt x="27606" y="612"/>
                    </a:lnTo>
                    <a:lnTo>
                      <a:pt x="27652" y="582"/>
                    </a:lnTo>
                    <a:lnTo>
                      <a:pt x="27698" y="536"/>
                    </a:lnTo>
                    <a:lnTo>
                      <a:pt x="27744" y="490"/>
                    </a:lnTo>
                    <a:lnTo>
                      <a:pt x="27774" y="444"/>
                    </a:lnTo>
                    <a:lnTo>
                      <a:pt x="27790" y="383"/>
                    </a:lnTo>
                    <a:lnTo>
                      <a:pt x="27790" y="322"/>
                    </a:lnTo>
                    <a:lnTo>
                      <a:pt x="27790" y="261"/>
                    </a:lnTo>
                    <a:lnTo>
                      <a:pt x="27774" y="200"/>
                    </a:lnTo>
                    <a:lnTo>
                      <a:pt x="27744" y="138"/>
                    </a:lnTo>
                    <a:lnTo>
                      <a:pt x="27698" y="93"/>
                    </a:lnTo>
                    <a:lnTo>
                      <a:pt x="27652" y="62"/>
                    </a:lnTo>
                    <a:lnTo>
                      <a:pt x="27606" y="31"/>
                    </a:lnTo>
                    <a:lnTo>
                      <a:pt x="27545" y="16"/>
                    </a:lnTo>
                    <a:lnTo>
                      <a:pt x="274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2"/>
              <p:cNvSpPr/>
              <p:nvPr/>
            </p:nvSpPr>
            <p:spPr>
              <a:xfrm>
                <a:off x="3017375" y="3857125"/>
                <a:ext cx="443175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17727" h="628" extrusionOk="0">
                    <a:moveTo>
                      <a:pt x="322" y="1"/>
                    </a:moveTo>
                    <a:lnTo>
                      <a:pt x="261" y="16"/>
                    </a:lnTo>
                    <a:lnTo>
                      <a:pt x="200" y="31"/>
                    </a:lnTo>
                    <a:lnTo>
                      <a:pt x="139" y="62"/>
                    </a:lnTo>
                    <a:lnTo>
                      <a:pt x="93" y="92"/>
                    </a:lnTo>
                    <a:lnTo>
                      <a:pt x="62" y="138"/>
                    </a:lnTo>
                    <a:lnTo>
                      <a:pt x="31" y="199"/>
                    </a:lnTo>
                    <a:lnTo>
                      <a:pt x="16" y="245"/>
                    </a:lnTo>
                    <a:lnTo>
                      <a:pt x="1" y="322"/>
                    </a:lnTo>
                    <a:lnTo>
                      <a:pt x="16" y="383"/>
                    </a:lnTo>
                    <a:lnTo>
                      <a:pt x="31" y="444"/>
                    </a:lnTo>
                    <a:lnTo>
                      <a:pt x="62" y="490"/>
                    </a:lnTo>
                    <a:lnTo>
                      <a:pt x="93" y="536"/>
                    </a:lnTo>
                    <a:lnTo>
                      <a:pt x="139" y="582"/>
                    </a:lnTo>
                    <a:lnTo>
                      <a:pt x="200" y="597"/>
                    </a:lnTo>
                    <a:lnTo>
                      <a:pt x="261" y="628"/>
                    </a:lnTo>
                    <a:lnTo>
                      <a:pt x="17482" y="628"/>
                    </a:lnTo>
                    <a:lnTo>
                      <a:pt x="17543" y="597"/>
                    </a:lnTo>
                    <a:lnTo>
                      <a:pt x="17589" y="582"/>
                    </a:lnTo>
                    <a:lnTo>
                      <a:pt x="17635" y="536"/>
                    </a:lnTo>
                    <a:lnTo>
                      <a:pt x="17681" y="490"/>
                    </a:lnTo>
                    <a:lnTo>
                      <a:pt x="17696" y="444"/>
                    </a:lnTo>
                    <a:lnTo>
                      <a:pt x="17726" y="383"/>
                    </a:lnTo>
                    <a:lnTo>
                      <a:pt x="17726" y="322"/>
                    </a:lnTo>
                    <a:lnTo>
                      <a:pt x="17726" y="245"/>
                    </a:lnTo>
                    <a:lnTo>
                      <a:pt x="17696" y="199"/>
                    </a:lnTo>
                    <a:lnTo>
                      <a:pt x="17681" y="138"/>
                    </a:lnTo>
                    <a:lnTo>
                      <a:pt x="17635" y="92"/>
                    </a:lnTo>
                    <a:lnTo>
                      <a:pt x="17589" y="62"/>
                    </a:lnTo>
                    <a:lnTo>
                      <a:pt x="17543" y="31"/>
                    </a:lnTo>
                    <a:lnTo>
                      <a:pt x="17482" y="16"/>
                    </a:lnTo>
                    <a:lnTo>
                      <a:pt x="1742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2"/>
              <p:cNvSpPr/>
              <p:nvPr/>
            </p:nvSpPr>
            <p:spPr>
              <a:xfrm>
                <a:off x="3017375" y="4036450"/>
                <a:ext cx="144950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628" extrusionOk="0">
                    <a:moveTo>
                      <a:pt x="322" y="0"/>
                    </a:moveTo>
                    <a:lnTo>
                      <a:pt x="261" y="16"/>
                    </a:lnTo>
                    <a:lnTo>
                      <a:pt x="200" y="31"/>
                    </a:lnTo>
                    <a:lnTo>
                      <a:pt x="139" y="62"/>
                    </a:lnTo>
                    <a:lnTo>
                      <a:pt x="93" y="92"/>
                    </a:lnTo>
                    <a:lnTo>
                      <a:pt x="62" y="138"/>
                    </a:lnTo>
                    <a:lnTo>
                      <a:pt x="31" y="199"/>
                    </a:lnTo>
                    <a:lnTo>
                      <a:pt x="16" y="245"/>
                    </a:lnTo>
                    <a:lnTo>
                      <a:pt x="1" y="322"/>
                    </a:lnTo>
                    <a:lnTo>
                      <a:pt x="16" y="383"/>
                    </a:lnTo>
                    <a:lnTo>
                      <a:pt x="31" y="444"/>
                    </a:lnTo>
                    <a:lnTo>
                      <a:pt x="62" y="490"/>
                    </a:lnTo>
                    <a:lnTo>
                      <a:pt x="93" y="536"/>
                    </a:lnTo>
                    <a:lnTo>
                      <a:pt x="139" y="582"/>
                    </a:lnTo>
                    <a:lnTo>
                      <a:pt x="200" y="597"/>
                    </a:lnTo>
                    <a:lnTo>
                      <a:pt x="261" y="627"/>
                    </a:lnTo>
                    <a:lnTo>
                      <a:pt x="5553" y="627"/>
                    </a:lnTo>
                    <a:lnTo>
                      <a:pt x="5614" y="597"/>
                    </a:lnTo>
                    <a:lnTo>
                      <a:pt x="5660" y="582"/>
                    </a:lnTo>
                    <a:lnTo>
                      <a:pt x="5705" y="536"/>
                    </a:lnTo>
                    <a:lnTo>
                      <a:pt x="5751" y="490"/>
                    </a:lnTo>
                    <a:lnTo>
                      <a:pt x="5767" y="444"/>
                    </a:lnTo>
                    <a:lnTo>
                      <a:pt x="5797" y="383"/>
                    </a:lnTo>
                    <a:lnTo>
                      <a:pt x="5797" y="322"/>
                    </a:lnTo>
                    <a:lnTo>
                      <a:pt x="5797" y="245"/>
                    </a:lnTo>
                    <a:lnTo>
                      <a:pt x="5767" y="199"/>
                    </a:lnTo>
                    <a:lnTo>
                      <a:pt x="5751" y="138"/>
                    </a:lnTo>
                    <a:lnTo>
                      <a:pt x="5705" y="92"/>
                    </a:lnTo>
                    <a:lnTo>
                      <a:pt x="5660" y="62"/>
                    </a:lnTo>
                    <a:lnTo>
                      <a:pt x="5614" y="31"/>
                    </a:lnTo>
                    <a:lnTo>
                      <a:pt x="5553" y="16"/>
                    </a:lnTo>
                    <a:lnTo>
                      <a:pt x="54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2"/>
              <p:cNvSpPr/>
              <p:nvPr/>
            </p:nvSpPr>
            <p:spPr>
              <a:xfrm>
                <a:off x="1993450" y="5029775"/>
                <a:ext cx="404550" cy="191575"/>
              </a:xfrm>
              <a:custGeom>
                <a:avLst/>
                <a:gdLst/>
                <a:ahLst/>
                <a:cxnLst/>
                <a:rect l="l" t="t" r="r" b="b"/>
                <a:pathLst>
                  <a:path w="16182" h="7663" extrusionOk="0">
                    <a:moveTo>
                      <a:pt x="1913" y="1"/>
                    </a:moveTo>
                    <a:lnTo>
                      <a:pt x="1" y="4665"/>
                    </a:lnTo>
                    <a:lnTo>
                      <a:pt x="16182" y="7663"/>
                    </a:lnTo>
                    <a:lnTo>
                      <a:pt x="16182" y="7663"/>
                    </a:lnTo>
                    <a:lnTo>
                      <a:pt x="7617" y="979"/>
                    </a:lnTo>
                    <a:lnTo>
                      <a:pt x="1913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2"/>
              <p:cNvSpPr/>
              <p:nvPr/>
            </p:nvSpPr>
            <p:spPr>
              <a:xfrm>
                <a:off x="1982750" y="5146400"/>
                <a:ext cx="41525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16610" h="5124" extrusionOk="0">
                    <a:moveTo>
                      <a:pt x="429" y="0"/>
                    </a:moveTo>
                    <a:lnTo>
                      <a:pt x="1" y="2126"/>
                    </a:lnTo>
                    <a:lnTo>
                      <a:pt x="16182" y="5124"/>
                    </a:lnTo>
                    <a:lnTo>
                      <a:pt x="16610" y="2998"/>
                    </a:lnTo>
                    <a:lnTo>
                      <a:pt x="4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2"/>
              <p:cNvSpPr/>
              <p:nvPr/>
            </p:nvSpPr>
            <p:spPr>
              <a:xfrm>
                <a:off x="2041250" y="4832500"/>
                <a:ext cx="202300" cy="222150"/>
              </a:xfrm>
              <a:custGeom>
                <a:avLst/>
                <a:gdLst/>
                <a:ahLst/>
                <a:cxnLst/>
                <a:rect l="l" t="t" r="r" b="b"/>
                <a:pathLst>
                  <a:path w="8092" h="8886" extrusionOk="0">
                    <a:moveTo>
                      <a:pt x="2280" y="0"/>
                    </a:moveTo>
                    <a:lnTo>
                      <a:pt x="1" y="7892"/>
                    </a:lnTo>
                    <a:lnTo>
                      <a:pt x="5812" y="8886"/>
                    </a:lnTo>
                    <a:lnTo>
                      <a:pt x="8091" y="1009"/>
                    </a:lnTo>
                    <a:lnTo>
                      <a:pt x="2280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2"/>
              <p:cNvSpPr/>
              <p:nvPr/>
            </p:nvSpPr>
            <p:spPr>
              <a:xfrm>
                <a:off x="1853525" y="3721400"/>
                <a:ext cx="594200" cy="1244925"/>
              </a:xfrm>
              <a:custGeom>
                <a:avLst/>
                <a:gdLst/>
                <a:ahLst/>
                <a:cxnLst/>
                <a:rect l="l" t="t" r="r" b="b"/>
                <a:pathLst>
                  <a:path w="23768" h="49797" extrusionOk="0">
                    <a:moveTo>
                      <a:pt x="0" y="0"/>
                    </a:moveTo>
                    <a:lnTo>
                      <a:pt x="12801" y="26306"/>
                    </a:lnTo>
                    <a:lnTo>
                      <a:pt x="6959" y="47717"/>
                    </a:lnTo>
                    <a:lnTo>
                      <a:pt x="16793" y="49797"/>
                    </a:lnTo>
                    <a:lnTo>
                      <a:pt x="23645" y="26826"/>
                    </a:lnTo>
                    <a:lnTo>
                      <a:pt x="23721" y="26397"/>
                    </a:lnTo>
                    <a:lnTo>
                      <a:pt x="23767" y="25984"/>
                    </a:lnTo>
                    <a:lnTo>
                      <a:pt x="23767" y="25556"/>
                    </a:lnTo>
                    <a:lnTo>
                      <a:pt x="23752" y="25143"/>
                    </a:lnTo>
                    <a:lnTo>
                      <a:pt x="23691" y="24715"/>
                    </a:lnTo>
                    <a:lnTo>
                      <a:pt x="23599" y="24302"/>
                    </a:lnTo>
                    <a:lnTo>
                      <a:pt x="23492" y="23904"/>
                    </a:lnTo>
                    <a:lnTo>
                      <a:pt x="23339" y="23507"/>
                    </a:lnTo>
                    <a:lnTo>
                      <a:pt x="13948" y="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2"/>
              <p:cNvSpPr/>
              <p:nvPr/>
            </p:nvSpPr>
            <p:spPr>
              <a:xfrm>
                <a:off x="1666175" y="5095925"/>
                <a:ext cx="411800" cy="125050"/>
              </a:xfrm>
              <a:custGeom>
                <a:avLst/>
                <a:gdLst/>
                <a:ahLst/>
                <a:cxnLst/>
                <a:rect l="l" t="t" r="r" b="b"/>
                <a:pathLst>
                  <a:path w="16472" h="5002" extrusionOk="0">
                    <a:moveTo>
                      <a:pt x="6837" y="0"/>
                    </a:moveTo>
                    <a:lnTo>
                      <a:pt x="1040" y="62"/>
                    </a:lnTo>
                    <a:lnTo>
                      <a:pt x="0" y="5001"/>
                    </a:lnTo>
                    <a:lnTo>
                      <a:pt x="16472" y="5001"/>
                    </a:lnTo>
                    <a:lnTo>
                      <a:pt x="6837" y="0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2"/>
              <p:cNvSpPr/>
              <p:nvPr/>
            </p:nvSpPr>
            <p:spPr>
              <a:xfrm>
                <a:off x="1665400" y="5220950"/>
                <a:ext cx="412575" cy="54325"/>
              </a:xfrm>
              <a:custGeom>
                <a:avLst/>
                <a:gdLst/>
                <a:ahLst/>
                <a:cxnLst/>
                <a:rect l="l" t="t" r="r" b="b"/>
                <a:pathLst>
                  <a:path w="16503" h="2173" extrusionOk="0">
                    <a:moveTo>
                      <a:pt x="31" y="0"/>
                    </a:moveTo>
                    <a:lnTo>
                      <a:pt x="1" y="2157"/>
                    </a:lnTo>
                    <a:lnTo>
                      <a:pt x="16457" y="2172"/>
                    </a:lnTo>
                    <a:lnTo>
                      <a:pt x="165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2"/>
              <p:cNvSpPr/>
              <p:nvPr/>
            </p:nvSpPr>
            <p:spPr>
              <a:xfrm>
                <a:off x="1692175" y="4891375"/>
                <a:ext cx="167875" cy="206100"/>
              </a:xfrm>
              <a:custGeom>
                <a:avLst/>
                <a:gdLst/>
                <a:ahLst/>
                <a:cxnLst/>
                <a:rect l="l" t="t" r="r" b="b"/>
                <a:pathLst>
                  <a:path w="6715" h="8244" extrusionOk="0">
                    <a:moveTo>
                      <a:pt x="6714" y="0"/>
                    </a:moveTo>
                    <a:lnTo>
                      <a:pt x="811" y="77"/>
                    </a:lnTo>
                    <a:lnTo>
                      <a:pt x="0" y="8244"/>
                    </a:lnTo>
                    <a:lnTo>
                      <a:pt x="5904" y="8182"/>
                    </a:lnTo>
                    <a:lnTo>
                      <a:pt x="6714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2"/>
              <p:cNvSpPr/>
              <p:nvPr/>
            </p:nvSpPr>
            <p:spPr>
              <a:xfrm>
                <a:off x="1663500" y="3709925"/>
                <a:ext cx="363250" cy="1280125"/>
              </a:xfrm>
              <a:custGeom>
                <a:avLst/>
                <a:gdLst/>
                <a:ahLst/>
                <a:cxnLst/>
                <a:rect l="l" t="t" r="r" b="b"/>
                <a:pathLst>
                  <a:path w="14530" h="51205" extrusionOk="0">
                    <a:moveTo>
                      <a:pt x="14530" y="0"/>
                    </a:moveTo>
                    <a:lnTo>
                      <a:pt x="3824" y="62"/>
                    </a:lnTo>
                    <a:lnTo>
                      <a:pt x="3763" y="260"/>
                    </a:lnTo>
                    <a:lnTo>
                      <a:pt x="3594" y="857"/>
                    </a:lnTo>
                    <a:lnTo>
                      <a:pt x="3487" y="1285"/>
                    </a:lnTo>
                    <a:lnTo>
                      <a:pt x="3365" y="1805"/>
                    </a:lnTo>
                    <a:lnTo>
                      <a:pt x="3258" y="2417"/>
                    </a:lnTo>
                    <a:lnTo>
                      <a:pt x="3136" y="3105"/>
                    </a:lnTo>
                    <a:lnTo>
                      <a:pt x="3013" y="3870"/>
                    </a:lnTo>
                    <a:lnTo>
                      <a:pt x="2906" y="4726"/>
                    </a:lnTo>
                    <a:lnTo>
                      <a:pt x="2814" y="5644"/>
                    </a:lnTo>
                    <a:lnTo>
                      <a:pt x="2753" y="6653"/>
                    </a:lnTo>
                    <a:lnTo>
                      <a:pt x="2707" y="7724"/>
                    </a:lnTo>
                    <a:lnTo>
                      <a:pt x="2692" y="8871"/>
                    </a:lnTo>
                    <a:lnTo>
                      <a:pt x="2692" y="9467"/>
                    </a:lnTo>
                    <a:lnTo>
                      <a:pt x="2707" y="10079"/>
                    </a:lnTo>
                    <a:lnTo>
                      <a:pt x="2738" y="10706"/>
                    </a:lnTo>
                    <a:lnTo>
                      <a:pt x="2784" y="11348"/>
                    </a:lnTo>
                    <a:lnTo>
                      <a:pt x="0" y="51204"/>
                    </a:lnTo>
                    <a:lnTo>
                      <a:pt x="9896" y="51204"/>
                    </a:lnTo>
                    <a:lnTo>
                      <a:pt x="13107" y="21947"/>
                    </a:lnTo>
                    <a:lnTo>
                      <a:pt x="14530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2"/>
              <p:cNvSpPr/>
              <p:nvPr/>
            </p:nvSpPr>
            <p:spPr>
              <a:xfrm>
                <a:off x="1867675" y="2890950"/>
                <a:ext cx="74950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3029" extrusionOk="0">
                    <a:moveTo>
                      <a:pt x="2998" y="0"/>
                    </a:moveTo>
                    <a:lnTo>
                      <a:pt x="2876" y="16"/>
                    </a:lnTo>
                    <a:lnTo>
                      <a:pt x="2585" y="77"/>
                    </a:lnTo>
                    <a:lnTo>
                      <a:pt x="2386" y="123"/>
                    </a:lnTo>
                    <a:lnTo>
                      <a:pt x="2157" y="199"/>
                    </a:lnTo>
                    <a:lnTo>
                      <a:pt x="1912" y="306"/>
                    </a:lnTo>
                    <a:lnTo>
                      <a:pt x="1652" y="444"/>
                    </a:lnTo>
                    <a:lnTo>
                      <a:pt x="1392" y="597"/>
                    </a:lnTo>
                    <a:lnTo>
                      <a:pt x="1132" y="811"/>
                    </a:lnTo>
                    <a:lnTo>
                      <a:pt x="1010" y="918"/>
                    </a:lnTo>
                    <a:lnTo>
                      <a:pt x="887" y="1055"/>
                    </a:lnTo>
                    <a:lnTo>
                      <a:pt x="765" y="1193"/>
                    </a:lnTo>
                    <a:lnTo>
                      <a:pt x="643" y="1346"/>
                    </a:lnTo>
                    <a:lnTo>
                      <a:pt x="536" y="1514"/>
                    </a:lnTo>
                    <a:lnTo>
                      <a:pt x="444" y="1683"/>
                    </a:lnTo>
                    <a:lnTo>
                      <a:pt x="337" y="1866"/>
                    </a:lnTo>
                    <a:lnTo>
                      <a:pt x="260" y="2080"/>
                    </a:lnTo>
                    <a:lnTo>
                      <a:pt x="184" y="2294"/>
                    </a:lnTo>
                    <a:lnTo>
                      <a:pt x="107" y="2524"/>
                    </a:lnTo>
                    <a:lnTo>
                      <a:pt x="46" y="2768"/>
                    </a:lnTo>
                    <a:lnTo>
                      <a:pt x="0" y="3028"/>
                    </a:lnTo>
                    <a:lnTo>
                      <a:pt x="138" y="2982"/>
                    </a:lnTo>
                    <a:lnTo>
                      <a:pt x="459" y="2799"/>
                    </a:lnTo>
                    <a:lnTo>
                      <a:pt x="918" y="2539"/>
                    </a:lnTo>
                    <a:lnTo>
                      <a:pt x="1193" y="2355"/>
                    </a:lnTo>
                    <a:lnTo>
                      <a:pt x="1469" y="2172"/>
                    </a:lnTo>
                    <a:lnTo>
                      <a:pt x="1744" y="1958"/>
                    </a:lnTo>
                    <a:lnTo>
                      <a:pt x="2004" y="1728"/>
                    </a:lnTo>
                    <a:lnTo>
                      <a:pt x="2264" y="1484"/>
                    </a:lnTo>
                    <a:lnTo>
                      <a:pt x="2478" y="1208"/>
                    </a:lnTo>
                    <a:lnTo>
                      <a:pt x="2585" y="1071"/>
                    </a:lnTo>
                    <a:lnTo>
                      <a:pt x="2677" y="933"/>
                    </a:lnTo>
                    <a:lnTo>
                      <a:pt x="2769" y="780"/>
                    </a:lnTo>
                    <a:lnTo>
                      <a:pt x="2830" y="627"/>
                    </a:lnTo>
                    <a:lnTo>
                      <a:pt x="2891" y="474"/>
                    </a:lnTo>
                    <a:lnTo>
                      <a:pt x="2937" y="321"/>
                    </a:lnTo>
                    <a:lnTo>
                      <a:pt x="2983" y="16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2"/>
              <p:cNvSpPr/>
              <p:nvPr/>
            </p:nvSpPr>
            <p:spPr>
              <a:xfrm>
                <a:off x="1845500" y="2870675"/>
                <a:ext cx="10630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316" extrusionOk="0">
                    <a:moveTo>
                      <a:pt x="1713" y="1"/>
                    </a:moveTo>
                    <a:lnTo>
                      <a:pt x="1514" y="31"/>
                    </a:lnTo>
                    <a:lnTo>
                      <a:pt x="1316" y="62"/>
                    </a:lnTo>
                    <a:lnTo>
                      <a:pt x="1101" y="123"/>
                    </a:lnTo>
                    <a:lnTo>
                      <a:pt x="887" y="184"/>
                    </a:lnTo>
                    <a:lnTo>
                      <a:pt x="673" y="261"/>
                    </a:lnTo>
                    <a:lnTo>
                      <a:pt x="459" y="368"/>
                    </a:lnTo>
                    <a:lnTo>
                      <a:pt x="230" y="490"/>
                    </a:lnTo>
                    <a:lnTo>
                      <a:pt x="0" y="628"/>
                    </a:lnTo>
                    <a:lnTo>
                      <a:pt x="138" y="674"/>
                    </a:lnTo>
                    <a:lnTo>
                      <a:pt x="474" y="811"/>
                    </a:lnTo>
                    <a:lnTo>
                      <a:pt x="979" y="995"/>
                    </a:lnTo>
                    <a:lnTo>
                      <a:pt x="1285" y="1086"/>
                    </a:lnTo>
                    <a:lnTo>
                      <a:pt x="1606" y="1163"/>
                    </a:lnTo>
                    <a:lnTo>
                      <a:pt x="1958" y="1224"/>
                    </a:lnTo>
                    <a:lnTo>
                      <a:pt x="2294" y="1285"/>
                    </a:lnTo>
                    <a:lnTo>
                      <a:pt x="2661" y="1316"/>
                    </a:lnTo>
                    <a:lnTo>
                      <a:pt x="2998" y="1316"/>
                    </a:lnTo>
                    <a:lnTo>
                      <a:pt x="3181" y="1301"/>
                    </a:lnTo>
                    <a:lnTo>
                      <a:pt x="3350" y="1270"/>
                    </a:lnTo>
                    <a:lnTo>
                      <a:pt x="3518" y="1239"/>
                    </a:lnTo>
                    <a:lnTo>
                      <a:pt x="3671" y="1194"/>
                    </a:lnTo>
                    <a:lnTo>
                      <a:pt x="3824" y="1148"/>
                    </a:lnTo>
                    <a:lnTo>
                      <a:pt x="3977" y="1071"/>
                    </a:lnTo>
                    <a:lnTo>
                      <a:pt x="4114" y="995"/>
                    </a:lnTo>
                    <a:lnTo>
                      <a:pt x="4252" y="903"/>
                    </a:lnTo>
                    <a:lnTo>
                      <a:pt x="4176" y="827"/>
                    </a:lnTo>
                    <a:lnTo>
                      <a:pt x="3931" y="643"/>
                    </a:lnTo>
                    <a:lnTo>
                      <a:pt x="3763" y="521"/>
                    </a:lnTo>
                    <a:lnTo>
                      <a:pt x="3548" y="398"/>
                    </a:lnTo>
                    <a:lnTo>
                      <a:pt x="3319" y="291"/>
                    </a:lnTo>
                    <a:lnTo>
                      <a:pt x="3044" y="184"/>
                    </a:lnTo>
                    <a:lnTo>
                      <a:pt x="2753" y="92"/>
                    </a:lnTo>
                    <a:lnTo>
                      <a:pt x="2432" y="31"/>
                    </a:lnTo>
                    <a:lnTo>
                      <a:pt x="2264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2"/>
              <p:cNvSpPr/>
              <p:nvPr/>
            </p:nvSpPr>
            <p:spPr>
              <a:xfrm>
                <a:off x="2109325" y="2786950"/>
                <a:ext cx="82600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304" extrusionOk="0">
                    <a:moveTo>
                      <a:pt x="1621" y="0"/>
                    </a:moveTo>
                    <a:lnTo>
                      <a:pt x="1453" y="16"/>
                    </a:lnTo>
                    <a:lnTo>
                      <a:pt x="1285" y="46"/>
                    </a:lnTo>
                    <a:lnTo>
                      <a:pt x="1116" y="92"/>
                    </a:lnTo>
                    <a:lnTo>
                      <a:pt x="964" y="153"/>
                    </a:lnTo>
                    <a:lnTo>
                      <a:pt x="826" y="230"/>
                    </a:lnTo>
                    <a:lnTo>
                      <a:pt x="688" y="306"/>
                    </a:lnTo>
                    <a:lnTo>
                      <a:pt x="566" y="413"/>
                    </a:lnTo>
                    <a:lnTo>
                      <a:pt x="444" y="520"/>
                    </a:lnTo>
                    <a:lnTo>
                      <a:pt x="352" y="643"/>
                    </a:lnTo>
                    <a:lnTo>
                      <a:pt x="260" y="765"/>
                    </a:lnTo>
                    <a:lnTo>
                      <a:pt x="184" y="903"/>
                    </a:lnTo>
                    <a:lnTo>
                      <a:pt x="107" y="1056"/>
                    </a:lnTo>
                    <a:lnTo>
                      <a:pt x="61" y="1209"/>
                    </a:lnTo>
                    <a:lnTo>
                      <a:pt x="31" y="1361"/>
                    </a:lnTo>
                    <a:lnTo>
                      <a:pt x="0" y="1514"/>
                    </a:lnTo>
                    <a:lnTo>
                      <a:pt x="0" y="1683"/>
                    </a:lnTo>
                    <a:lnTo>
                      <a:pt x="15" y="1851"/>
                    </a:lnTo>
                    <a:lnTo>
                      <a:pt x="46" y="2019"/>
                    </a:lnTo>
                    <a:lnTo>
                      <a:pt x="92" y="2172"/>
                    </a:lnTo>
                    <a:lnTo>
                      <a:pt x="153" y="2325"/>
                    </a:lnTo>
                    <a:lnTo>
                      <a:pt x="214" y="2478"/>
                    </a:lnTo>
                    <a:lnTo>
                      <a:pt x="306" y="2616"/>
                    </a:lnTo>
                    <a:lnTo>
                      <a:pt x="413" y="2738"/>
                    </a:lnTo>
                    <a:lnTo>
                      <a:pt x="520" y="2845"/>
                    </a:lnTo>
                    <a:lnTo>
                      <a:pt x="642" y="2952"/>
                    </a:lnTo>
                    <a:lnTo>
                      <a:pt x="765" y="3044"/>
                    </a:lnTo>
                    <a:lnTo>
                      <a:pt x="902" y="3120"/>
                    </a:lnTo>
                    <a:lnTo>
                      <a:pt x="1055" y="3181"/>
                    </a:lnTo>
                    <a:lnTo>
                      <a:pt x="1208" y="3243"/>
                    </a:lnTo>
                    <a:lnTo>
                      <a:pt x="1361" y="3273"/>
                    </a:lnTo>
                    <a:lnTo>
                      <a:pt x="1514" y="3288"/>
                    </a:lnTo>
                    <a:lnTo>
                      <a:pt x="1682" y="3304"/>
                    </a:lnTo>
                    <a:lnTo>
                      <a:pt x="1851" y="3288"/>
                    </a:lnTo>
                    <a:lnTo>
                      <a:pt x="2019" y="3258"/>
                    </a:lnTo>
                    <a:lnTo>
                      <a:pt x="2172" y="3212"/>
                    </a:lnTo>
                    <a:lnTo>
                      <a:pt x="2325" y="3151"/>
                    </a:lnTo>
                    <a:lnTo>
                      <a:pt x="2478" y="3074"/>
                    </a:lnTo>
                    <a:lnTo>
                      <a:pt x="2615" y="2983"/>
                    </a:lnTo>
                    <a:lnTo>
                      <a:pt x="2738" y="2891"/>
                    </a:lnTo>
                    <a:lnTo>
                      <a:pt x="2845" y="2784"/>
                    </a:lnTo>
                    <a:lnTo>
                      <a:pt x="2952" y="2661"/>
                    </a:lnTo>
                    <a:lnTo>
                      <a:pt x="3044" y="2524"/>
                    </a:lnTo>
                    <a:lnTo>
                      <a:pt x="3120" y="2386"/>
                    </a:lnTo>
                    <a:lnTo>
                      <a:pt x="3181" y="2248"/>
                    </a:lnTo>
                    <a:lnTo>
                      <a:pt x="3242" y="2096"/>
                    </a:lnTo>
                    <a:lnTo>
                      <a:pt x="3273" y="1943"/>
                    </a:lnTo>
                    <a:lnTo>
                      <a:pt x="3288" y="1774"/>
                    </a:lnTo>
                    <a:lnTo>
                      <a:pt x="3303" y="1621"/>
                    </a:lnTo>
                    <a:lnTo>
                      <a:pt x="3288" y="1453"/>
                    </a:lnTo>
                    <a:lnTo>
                      <a:pt x="3258" y="1285"/>
                    </a:lnTo>
                    <a:lnTo>
                      <a:pt x="3212" y="1132"/>
                    </a:lnTo>
                    <a:lnTo>
                      <a:pt x="3151" y="964"/>
                    </a:lnTo>
                    <a:lnTo>
                      <a:pt x="3074" y="826"/>
                    </a:lnTo>
                    <a:lnTo>
                      <a:pt x="2982" y="689"/>
                    </a:lnTo>
                    <a:lnTo>
                      <a:pt x="2891" y="566"/>
                    </a:lnTo>
                    <a:lnTo>
                      <a:pt x="2784" y="444"/>
                    </a:lnTo>
                    <a:lnTo>
                      <a:pt x="2661" y="352"/>
                    </a:lnTo>
                    <a:lnTo>
                      <a:pt x="2524" y="260"/>
                    </a:lnTo>
                    <a:lnTo>
                      <a:pt x="2386" y="184"/>
                    </a:lnTo>
                    <a:lnTo>
                      <a:pt x="2248" y="107"/>
                    </a:lnTo>
                    <a:lnTo>
                      <a:pt x="2095" y="61"/>
                    </a:lnTo>
                    <a:lnTo>
                      <a:pt x="1942" y="31"/>
                    </a:lnTo>
                    <a:lnTo>
                      <a:pt x="1774" y="0"/>
                    </a:lnTo>
                    <a:close/>
                  </a:path>
                </a:pathLst>
              </a:custGeom>
              <a:solidFill>
                <a:srgbClr val="D78D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2"/>
              <p:cNvSpPr/>
              <p:nvPr/>
            </p:nvSpPr>
            <p:spPr>
              <a:xfrm>
                <a:off x="1914325" y="2817150"/>
                <a:ext cx="132700" cy="268425"/>
              </a:xfrm>
              <a:custGeom>
                <a:avLst/>
                <a:gdLst/>
                <a:ahLst/>
                <a:cxnLst/>
                <a:rect l="l" t="t" r="r" b="b"/>
                <a:pathLst>
                  <a:path w="5308" h="10737" extrusionOk="0">
                    <a:moveTo>
                      <a:pt x="1499" y="1"/>
                    </a:moveTo>
                    <a:lnTo>
                      <a:pt x="0" y="10599"/>
                    </a:lnTo>
                    <a:lnTo>
                      <a:pt x="5169" y="10737"/>
                    </a:lnTo>
                    <a:lnTo>
                      <a:pt x="5307" y="4466"/>
                    </a:lnTo>
                    <a:lnTo>
                      <a:pt x="1499" y="1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2"/>
              <p:cNvSpPr/>
              <p:nvPr/>
            </p:nvSpPr>
            <p:spPr>
              <a:xfrm>
                <a:off x="1930750" y="2650075"/>
                <a:ext cx="242825" cy="312775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12511" extrusionOk="0">
                    <a:moveTo>
                      <a:pt x="5598" y="0"/>
                    </a:moveTo>
                    <a:lnTo>
                      <a:pt x="5262" y="15"/>
                    </a:lnTo>
                    <a:lnTo>
                      <a:pt x="4941" y="46"/>
                    </a:lnTo>
                    <a:lnTo>
                      <a:pt x="4604" y="77"/>
                    </a:lnTo>
                    <a:lnTo>
                      <a:pt x="4283" y="138"/>
                    </a:lnTo>
                    <a:lnTo>
                      <a:pt x="3977" y="199"/>
                    </a:lnTo>
                    <a:lnTo>
                      <a:pt x="3656" y="291"/>
                    </a:lnTo>
                    <a:lnTo>
                      <a:pt x="3350" y="382"/>
                    </a:lnTo>
                    <a:lnTo>
                      <a:pt x="3060" y="505"/>
                    </a:lnTo>
                    <a:lnTo>
                      <a:pt x="2769" y="642"/>
                    </a:lnTo>
                    <a:lnTo>
                      <a:pt x="2478" y="780"/>
                    </a:lnTo>
                    <a:lnTo>
                      <a:pt x="2218" y="948"/>
                    </a:lnTo>
                    <a:lnTo>
                      <a:pt x="1958" y="1132"/>
                    </a:lnTo>
                    <a:lnTo>
                      <a:pt x="1714" y="1346"/>
                    </a:lnTo>
                    <a:lnTo>
                      <a:pt x="1469" y="1560"/>
                    </a:lnTo>
                    <a:lnTo>
                      <a:pt x="1255" y="1805"/>
                    </a:lnTo>
                    <a:lnTo>
                      <a:pt x="1056" y="2080"/>
                    </a:lnTo>
                    <a:lnTo>
                      <a:pt x="857" y="2355"/>
                    </a:lnTo>
                    <a:lnTo>
                      <a:pt x="689" y="2661"/>
                    </a:lnTo>
                    <a:lnTo>
                      <a:pt x="536" y="2982"/>
                    </a:lnTo>
                    <a:lnTo>
                      <a:pt x="398" y="3334"/>
                    </a:lnTo>
                    <a:lnTo>
                      <a:pt x="276" y="3701"/>
                    </a:lnTo>
                    <a:lnTo>
                      <a:pt x="169" y="4099"/>
                    </a:lnTo>
                    <a:lnTo>
                      <a:pt x="93" y="4512"/>
                    </a:lnTo>
                    <a:lnTo>
                      <a:pt x="47" y="4955"/>
                    </a:lnTo>
                    <a:lnTo>
                      <a:pt x="1" y="5414"/>
                    </a:lnTo>
                    <a:lnTo>
                      <a:pt x="1" y="5904"/>
                    </a:lnTo>
                    <a:lnTo>
                      <a:pt x="16" y="6408"/>
                    </a:lnTo>
                    <a:lnTo>
                      <a:pt x="47" y="6959"/>
                    </a:lnTo>
                    <a:lnTo>
                      <a:pt x="108" y="7402"/>
                    </a:lnTo>
                    <a:lnTo>
                      <a:pt x="169" y="7831"/>
                    </a:lnTo>
                    <a:lnTo>
                      <a:pt x="246" y="8228"/>
                    </a:lnTo>
                    <a:lnTo>
                      <a:pt x="337" y="8611"/>
                    </a:lnTo>
                    <a:lnTo>
                      <a:pt x="444" y="8962"/>
                    </a:lnTo>
                    <a:lnTo>
                      <a:pt x="551" y="9299"/>
                    </a:lnTo>
                    <a:lnTo>
                      <a:pt x="674" y="9605"/>
                    </a:lnTo>
                    <a:lnTo>
                      <a:pt x="796" y="9880"/>
                    </a:lnTo>
                    <a:lnTo>
                      <a:pt x="934" y="10155"/>
                    </a:lnTo>
                    <a:lnTo>
                      <a:pt x="1071" y="10400"/>
                    </a:lnTo>
                    <a:lnTo>
                      <a:pt x="1224" y="10629"/>
                    </a:lnTo>
                    <a:lnTo>
                      <a:pt x="1377" y="10828"/>
                    </a:lnTo>
                    <a:lnTo>
                      <a:pt x="1530" y="11027"/>
                    </a:lnTo>
                    <a:lnTo>
                      <a:pt x="1683" y="11195"/>
                    </a:lnTo>
                    <a:lnTo>
                      <a:pt x="1836" y="11348"/>
                    </a:lnTo>
                    <a:lnTo>
                      <a:pt x="1989" y="11501"/>
                    </a:lnTo>
                    <a:lnTo>
                      <a:pt x="2142" y="11623"/>
                    </a:lnTo>
                    <a:lnTo>
                      <a:pt x="2295" y="11746"/>
                    </a:lnTo>
                    <a:lnTo>
                      <a:pt x="2585" y="11929"/>
                    </a:lnTo>
                    <a:lnTo>
                      <a:pt x="2845" y="12067"/>
                    </a:lnTo>
                    <a:lnTo>
                      <a:pt x="3090" y="12174"/>
                    </a:lnTo>
                    <a:lnTo>
                      <a:pt x="3289" y="12250"/>
                    </a:lnTo>
                    <a:lnTo>
                      <a:pt x="3442" y="12296"/>
                    </a:lnTo>
                    <a:lnTo>
                      <a:pt x="3564" y="12312"/>
                    </a:lnTo>
                    <a:lnTo>
                      <a:pt x="3824" y="12388"/>
                    </a:lnTo>
                    <a:lnTo>
                      <a:pt x="4084" y="12434"/>
                    </a:lnTo>
                    <a:lnTo>
                      <a:pt x="4344" y="12480"/>
                    </a:lnTo>
                    <a:lnTo>
                      <a:pt x="4589" y="12495"/>
                    </a:lnTo>
                    <a:lnTo>
                      <a:pt x="4818" y="12510"/>
                    </a:lnTo>
                    <a:lnTo>
                      <a:pt x="5063" y="12510"/>
                    </a:lnTo>
                    <a:lnTo>
                      <a:pt x="5292" y="12495"/>
                    </a:lnTo>
                    <a:lnTo>
                      <a:pt x="5522" y="12480"/>
                    </a:lnTo>
                    <a:lnTo>
                      <a:pt x="5736" y="12434"/>
                    </a:lnTo>
                    <a:lnTo>
                      <a:pt x="5950" y="12388"/>
                    </a:lnTo>
                    <a:lnTo>
                      <a:pt x="6164" y="12342"/>
                    </a:lnTo>
                    <a:lnTo>
                      <a:pt x="6363" y="12266"/>
                    </a:lnTo>
                    <a:lnTo>
                      <a:pt x="6562" y="12189"/>
                    </a:lnTo>
                    <a:lnTo>
                      <a:pt x="6761" y="12113"/>
                    </a:lnTo>
                    <a:lnTo>
                      <a:pt x="6944" y="12021"/>
                    </a:lnTo>
                    <a:lnTo>
                      <a:pt x="7128" y="11914"/>
                    </a:lnTo>
                    <a:lnTo>
                      <a:pt x="7311" y="11792"/>
                    </a:lnTo>
                    <a:lnTo>
                      <a:pt x="7479" y="11685"/>
                    </a:lnTo>
                    <a:lnTo>
                      <a:pt x="7648" y="11547"/>
                    </a:lnTo>
                    <a:lnTo>
                      <a:pt x="7801" y="11409"/>
                    </a:lnTo>
                    <a:lnTo>
                      <a:pt x="8107" y="11119"/>
                    </a:lnTo>
                    <a:lnTo>
                      <a:pt x="8382" y="10798"/>
                    </a:lnTo>
                    <a:lnTo>
                      <a:pt x="8642" y="10461"/>
                    </a:lnTo>
                    <a:lnTo>
                      <a:pt x="8871" y="10094"/>
                    </a:lnTo>
                    <a:lnTo>
                      <a:pt x="9070" y="9712"/>
                    </a:lnTo>
                    <a:lnTo>
                      <a:pt x="9238" y="9329"/>
                    </a:lnTo>
                    <a:lnTo>
                      <a:pt x="9345" y="9054"/>
                    </a:lnTo>
                    <a:lnTo>
                      <a:pt x="9437" y="8763"/>
                    </a:lnTo>
                    <a:lnTo>
                      <a:pt x="9498" y="8442"/>
                    </a:lnTo>
                    <a:lnTo>
                      <a:pt x="9559" y="8106"/>
                    </a:lnTo>
                    <a:lnTo>
                      <a:pt x="9605" y="7769"/>
                    </a:lnTo>
                    <a:lnTo>
                      <a:pt x="9651" y="7402"/>
                    </a:lnTo>
                    <a:lnTo>
                      <a:pt x="9682" y="7035"/>
                    </a:lnTo>
                    <a:lnTo>
                      <a:pt x="9697" y="6653"/>
                    </a:lnTo>
                    <a:lnTo>
                      <a:pt x="9712" y="5888"/>
                    </a:lnTo>
                    <a:lnTo>
                      <a:pt x="9682" y="5124"/>
                    </a:lnTo>
                    <a:lnTo>
                      <a:pt x="9636" y="4374"/>
                    </a:lnTo>
                    <a:lnTo>
                      <a:pt x="9575" y="3655"/>
                    </a:lnTo>
                    <a:lnTo>
                      <a:pt x="9544" y="3365"/>
                    </a:lnTo>
                    <a:lnTo>
                      <a:pt x="9483" y="3059"/>
                    </a:lnTo>
                    <a:lnTo>
                      <a:pt x="9422" y="2753"/>
                    </a:lnTo>
                    <a:lnTo>
                      <a:pt x="9330" y="2462"/>
                    </a:lnTo>
                    <a:lnTo>
                      <a:pt x="9223" y="2172"/>
                    </a:lnTo>
                    <a:lnTo>
                      <a:pt x="9116" y="1897"/>
                    </a:lnTo>
                    <a:lnTo>
                      <a:pt x="8978" y="1621"/>
                    </a:lnTo>
                    <a:lnTo>
                      <a:pt x="8825" y="1361"/>
                    </a:lnTo>
                    <a:lnTo>
                      <a:pt x="8657" y="1117"/>
                    </a:lnTo>
                    <a:lnTo>
                      <a:pt x="8458" y="902"/>
                    </a:lnTo>
                    <a:lnTo>
                      <a:pt x="8259" y="688"/>
                    </a:lnTo>
                    <a:lnTo>
                      <a:pt x="8030" y="520"/>
                    </a:lnTo>
                    <a:lnTo>
                      <a:pt x="7785" y="367"/>
                    </a:lnTo>
                    <a:lnTo>
                      <a:pt x="7525" y="245"/>
                    </a:lnTo>
                    <a:lnTo>
                      <a:pt x="7388" y="184"/>
                    </a:lnTo>
                    <a:lnTo>
                      <a:pt x="7235" y="153"/>
                    </a:lnTo>
                    <a:lnTo>
                      <a:pt x="7097" y="107"/>
                    </a:lnTo>
                    <a:lnTo>
                      <a:pt x="6944" y="92"/>
                    </a:lnTo>
                    <a:lnTo>
                      <a:pt x="6608" y="46"/>
                    </a:lnTo>
                    <a:lnTo>
                      <a:pt x="6271" y="15"/>
                    </a:lnTo>
                    <a:lnTo>
                      <a:pt x="5935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2"/>
              <p:cNvSpPr/>
              <p:nvPr/>
            </p:nvSpPr>
            <p:spPr>
              <a:xfrm>
                <a:off x="1837850" y="2610675"/>
                <a:ext cx="312775" cy="291775"/>
              </a:xfrm>
              <a:custGeom>
                <a:avLst/>
                <a:gdLst/>
                <a:ahLst/>
                <a:cxnLst/>
                <a:rect l="l" t="t" r="r" b="b"/>
                <a:pathLst>
                  <a:path w="12511" h="11671" extrusionOk="0">
                    <a:moveTo>
                      <a:pt x="6210" y="1"/>
                    </a:moveTo>
                    <a:lnTo>
                      <a:pt x="5705" y="31"/>
                    </a:lnTo>
                    <a:lnTo>
                      <a:pt x="5353" y="77"/>
                    </a:lnTo>
                    <a:lnTo>
                      <a:pt x="5017" y="123"/>
                    </a:lnTo>
                    <a:lnTo>
                      <a:pt x="4680" y="184"/>
                    </a:lnTo>
                    <a:lnTo>
                      <a:pt x="4359" y="276"/>
                    </a:lnTo>
                    <a:lnTo>
                      <a:pt x="4038" y="368"/>
                    </a:lnTo>
                    <a:lnTo>
                      <a:pt x="3732" y="475"/>
                    </a:lnTo>
                    <a:lnTo>
                      <a:pt x="3457" y="597"/>
                    </a:lnTo>
                    <a:lnTo>
                      <a:pt x="3166" y="720"/>
                    </a:lnTo>
                    <a:lnTo>
                      <a:pt x="2906" y="873"/>
                    </a:lnTo>
                    <a:lnTo>
                      <a:pt x="2646" y="1026"/>
                    </a:lnTo>
                    <a:lnTo>
                      <a:pt x="2402" y="1178"/>
                    </a:lnTo>
                    <a:lnTo>
                      <a:pt x="2172" y="1362"/>
                    </a:lnTo>
                    <a:lnTo>
                      <a:pt x="1943" y="1546"/>
                    </a:lnTo>
                    <a:lnTo>
                      <a:pt x="1744" y="1729"/>
                    </a:lnTo>
                    <a:lnTo>
                      <a:pt x="1545" y="1928"/>
                    </a:lnTo>
                    <a:lnTo>
                      <a:pt x="1346" y="2127"/>
                    </a:lnTo>
                    <a:lnTo>
                      <a:pt x="1178" y="2341"/>
                    </a:lnTo>
                    <a:lnTo>
                      <a:pt x="1010" y="2555"/>
                    </a:lnTo>
                    <a:lnTo>
                      <a:pt x="857" y="2784"/>
                    </a:lnTo>
                    <a:lnTo>
                      <a:pt x="719" y="3014"/>
                    </a:lnTo>
                    <a:lnTo>
                      <a:pt x="597" y="3243"/>
                    </a:lnTo>
                    <a:lnTo>
                      <a:pt x="490" y="3473"/>
                    </a:lnTo>
                    <a:lnTo>
                      <a:pt x="383" y="3717"/>
                    </a:lnTo>
                    <a:lnTo>
                      <a:pt x="291" y="3962"/>
                    </a:lnTo>
                    <a:lnTo>
                      <a:pt x="215" y="4191"/>
                    </a:lnTo>
                    <a:lnTo>
                      <a:pt x="138" y="4436"/>
                    </a:lnTo>
                    <a:lnTo>
                      <a:pt x="92" y="4681"/>
                    </a:lnTo>
                    <a:lnTo>
                      <a:pt x="46" y="4925"/>
                    </a:lnTo>
                    <a:lnTo>
                      <a:pt x="16" y="5170"/>
                    </a:lnTo>
                    <a:lnTo>
                      <a:pt x="0" y="5415"/>
                    </a:lnTo>
                    <a:lnTo>
                      <a:pt x="0" y="5660"/>
                    </a:lnTo>
                    <a:lnTo>
                      <a:pt x="16" y="5889"/>
                    </a:lnTo>
                    <a:lnTo>
                      <a:pt x="31" y="6164"/>
                    </a:lnTo>
                    <a:lnTo>
                      <a:pt x="62" y="6424"/>
                    </a:lnTo>
                    <a:lnTo>
                      <a:pt x="107" y="6684"/>
                    </a:lnTo>
                    <a:lnTo>
                      <a:pt x="153" y="6914"/>
                    </a:lnTo>
                    <a:lnTo>
                      <a:pt x="215" y="7143"/>
                    </a:lnTo>
                    <a:lnTo>
                      <a:pt x="291" y="7372"/>
                    </a:lnTo>
                    <a:lnTo>
                      <a:pt x="367" y="7587"/>
                    </a:lnTo>
                    <a:lnTo>
                      <a:pt x="459" y="7785"/>
                    </a:lnTo>
                    <a:lnTo>
                      <a:pt x="551" y="7984"/>
                    </a:lnTo>
                    <a:lnTo>
                      <a:pt x="658" y="8168"/>
                    </a:lnTo>
                    <a:lnTo>
                      <a:pt x="872" y="8520"/>
                    </a:lnTo>
                    <a:lnTo>
                      <a:pt x="1132" y="8856"/>
                    </a:lnTo>
                    <a:lnTo>
                      <a:pt x="1392" y="9177"/>
                    </a:lnTo>
                    <a:lnTo>
                      <a:pt x="1683" y="9483"/>
                    </a:lnTo>
                    <a:lnTo>
                      <a:pt x="2004" y="9774"/>
                    </a:lnTo>
                    <a:lnTo>
                      <a:pt x="2662" y="10370"/>
                    </a:lnTo>
                    <a:lnTo>
                      <a:pt x="3365" y="10982"/>
                    </a:lnTo>
                    <a:lnTo>
                      <a:pt x="3717" y="11318"/>
                    </a:lnTo>
                    <a:lnTo>
                      <a:pt x="4069" y="11670"/>
                    </a:lnTo>
                    <a:lnTo>
                      <a:pt x="4482" y="8902"/>
                    </a:lnTo>
                    <a:lnTo>
                      <a:pt x="3136" y="4971"/>
                    </a:lnTo>
                    <a:lnTo>
                      <a:pt x="3243" y="4757"/>
                    </a:lnTo>
                    <a:lnTo>
                      <a:pt x="3350" y="4574"/>
                    </a:lnTo>
                    <a:lnTo>
                      <a:pt x="3472" y="4421"/>
                    </a:lnTo>
                    <a:lnTo>
                      <a:pt x="3579" y="4298"/>
                    </a:lnTo>
                    <a:lnTo>
                      <a:pt x="3686" y="4191"/>
                    </a:lnTo>
                    <a:lnTo>
                      <a:pt x="3809" y="4115"/>
                    </a:lnTo>
                    <a:lnTo>
                      <a:pt x="3916" y="4054"/>
                    </a:lnTo>
                    <a:lnTo>
                      <a:pt x="4023" y="4008"/>
                    </a:lnTo>
                    <a:lnTo>
                      <a:pt x="4114" y="3962"/>
                    </a:lnTo>
                    <a:lnTo>
                      <a:pt x="4206" y="3947"/>
                    </a:lnTo>
                    <a:lnTo>
                      <a:pt x="4359" y="3931"/>
                    </a:lnTo>
                    <a:lnTo>
                      <a:pt x="4451" y="3931"/>
                    </a:lnTo>
                    <a:lnTo>
                      <a:pt x="4497" y="3947"/>
                    </a:lnTo>
                    <a:lnTo>
                      <a:pt x="4497" y="3916"/>
                    </a:lnTo>
                    <a:lnTo>
                      <a:pt x="4527" y="3885"/>
                    </a:lnTo>
                    <a:lnTo>
                      <a:pt x="4650" y="3809"/>
                    </a:lnTo>
                    <a:lnTo>
                      <a:pt x="5032" y="3580"/>
                    </a:lnTo>
                    <a:lnTo>
                      <a:pt x="5414" y="3366"/>
                    </a:lnTo>
                    <a:lnTo>
                      <a:pt x="5537" y="3274"/>
                    </a:lnTo>
                    <a:lnTo>
                      <a:pt x="5567" y="3243"/>
                    </a:lnTo>
                    <a:lnTo>
                      <a:pt x="5583" y="3228"/>
                    </a:lnTo>
                    <a:lnTo>
                      <a:pt x="5904" y="2907"/>
                    </a:lnTo>
                    <a:lnTo>
                      <a:pt x="6240" y="2631"/>
                    </a:lnTo>
                    <a:lnTo>
                      <a:pt x="6561" y="2387"/>
                    </a:lnTo>
                    <a:lnTo>
                      <a:pt x="6898" y="2173"/>
                    </a:lnTo>
                    <a:lnTo>
                      <a:pt x="7219" y="2004"/>
                    </a:lnTo>
                    <a:lnTo>
                      <a:pt x="7540" y="1851"/>
                    </a:lnTo>
                    <a:lnTo>
                      <a:pt x="7846" y="1744"/>
                    </a:lnTo>
                    <a:lnTo>
                      <a:pt x="8167" y="1653"/>
                    </a:lnTo>
                    <a:lnTo>
                      <a:pt x="8458" y="1591"/>
                    </a:lnTo>
                    <a:lnTo>
                      <a:pt x="8764" y="1546"/>
                    </a:lnTo>
                    <a:lnTo>
                      <a:pt x="9054" y="1530"/>
                    </a:lnTo>
                    <a:lnTo>
                      <a:pt x="9330" y="1530"/>
                    </a:lnTo>
                    <a:lnTo>
                      <a:pt x="9605" y="1561"/>
                    </a:lnTo>
                    <a:lnTo>
                      <a:pt x="9880" y="1591"/>
                    </a:lnTo>
                    <a:lnTo>
                      <a:pt x="10125" y="1653"/>
                    </a:lnTo>
                    <a:lnTo>
                      <a:pt x="10370" y="1714"/>
                    </a:lnTo>
                    <a:lnTo>
                      <a:pt x="10614" y="1790"/>
                    </a:lnTo>
                    <a:lnTo>
                      <a:pt x="10844" y="1867"/>
                    </a:lnTo>
                    <a:lnTo>
                      <a:pt x="11058" y="1958"/>
                    </a:lnTo>
                    <a:lnTo>
                      <a:pt x="11257" y="2050"/>
                    </a:lnTo>
                    <a:lnTo>
                      <a:pt x="11624" y="2249"/>
                    </a:lnTo>
                    <a:lnTo>
                      <a:pt x="11930" y="2433"/>
                    </a:lnTo>
                    <a:lnTo>
                      <a:pt x="12174" y="2616"/>
                    </a:lnTo>
                    <a:lnTo>
                      <a:pt x="12358" y="2754"/>
                    </a:lnTo>
                    <a:lnTo>
                      <a:pt x="12511" y="2891"/>
                    </a:lnTo>
                    <a:lnTo>
                      <a:pt x="12434" y="2754"/>
                    </a:lnTo>
                    <a:lnTo>
                      <a:pt x="12343" y="2601"/>
                    </a:lnTo>
                    <a:lnTo>
                      <a:pt x="12220" y="2387"/>
                    </a:lnTo>
                    <a:lnTo>
                      <a:pt x="12037" y="2142"/>
                    </a:lnTo>
                    <a:lnTo>
                      <a:pt x="11807" y="1882"/>
                    </a:lnTo>
                    <a:lnTo>
                      <a:pt x="11517" y="1591"/>
                    </a:lnTo>
                    <a:lnTo>
                      <a:pt x="11348" y="1454"/>
                    </a:lnTo>
                    <a:lnTo>
                      <a:pt x="11165" y="1301"/>
                    </a:lnTo>
                    <a:lnTo>
                      <a:pt x="10966" y="1163"/>
                    </a:lnTo>
                    <a:lnTo>
                      <a:pt x="10752" y="1010"/>
                    </a:lnTo>
                    <a:lnTo>
                      <a:pt x="10523" y="888"/>
                    </a:lnTo>
                    <a:lnTo>
                      <a:pt x="10263" y="750"/>
                    </a:lnTo>
                    <a:lnTo>
                      <a:pt x="10003" y="628"/>
                    </a:lnTo>
                    <a:lnTo>
                      <a:pt x="9712" y="506"/>
                    </a:lnTo>
                    <a:lnTo>
                      <a:pt x="9406" y="399"/>
                    </a:lnTo>
                    <a:lnTo>
                      <a:pt x="9085" y="291"/>
                    </a:lnTo>
                    <a:lnTo>
                      <a:pt x="8733" y="215"/>
                    </a:lnTo>
                    <a:lnTo>
                      <a:pt x="8366" y="139"/>
                    </a:lnTo>
                    <a:lnTo>
                      <a:pt x="7984" y="77"/>
                    </a:lnTo>
                    <a:lnTo>
                      <a:pt x="7571" y="31"/>
                    </a:lnTo>
                    <a:lnTo>
                      <a:pt x="7143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2"/>
              <p:cNvSpPr/>
              <p:nvPr/>
            </p:nvSpPr>
            <p:spPr>
              <a:xfrm>
                <a:off x="1962100" y="2630575"/>
                <a:ext cx="169425" cy="73800"/>
              </a:xfrm>
              <a:custGeom>
                <a:avLst/>
                <a:gdLst/>
                <a:ahLst/>
                <a:cxnLst/>
                <a:rect l="l" t="t" r="r" b="b"/>
                <a:pathLst>
                  <a:path w="6777" h="2952" extrusionOk="0">
                    <a:moveTo>
                      <a:pt x="3167" y="0"/>
                    </a:moveTo>
                    <a:lnTo>
                      <a:pt x="2693" y="31"/>
                    </a:lnTo>
                    <a:lnTo>
                      <a:pt x="2433" y="61"/>
                    </a:lnTo>
                    <a:lnTo>
                      <a:pt x="2173" y="107"/>
                    </a:lnTo>
                    <a:lnTo>
                      <a:pt x="1913" y="153"/>
                    </a:lnTo>
                    <a:lnTo>
                      <a:pt x="1668" y="214"/>
                    </a:lnTo>
                    <a:lnTo>
                      <a:pt x="1454" y="291"/>
                    </a:lnTo>
                    <a:lnTo>
                      <a:pt x="1255" y="367"/>
                    </a:lnTo>
                    <a:lnTo>
                      <a:pt x="1071" y="459"/>
                    </a:lnTo>
                    <a:lnTo>
                      <a:pt x="919" y="551"/>
                    </a:lnTo>
                    <a:lnTo>
                      <a:pt x="766" y="658"/>
                    </a:lnTo>
                    <a:lnTo>
                      <a:pt x="643" y="750"/>
                    </a:lnTo>
                    <a:lnTo>
                      <a:pt x="521" y="872"/>
                    </a:lnTo>
                    <a:lnTo>
                      <a:pt x="429" y="979"/>
                    </a:lnTo>
                    <a:lnTo>
                      <a:pt x="337" y="1101"/>
                    </a:lnTo>
                    <a:lnTo>
                      <a:pt x="261" y="1224"/>
                    </a:lnTo>
                    <a:lnTo>
                      <a:pt x="200" y="1346"/>
                    </a:lnTo>
                    <a:lnTo>
                      <a:pt x="139" y="1468"/>
                    </a:lnTo>
                    <a:lnTo>
                      <a:pt x="62" y="1713"/>
                    </a:lnTo>
                    <a:lnTo>
                      <a:pt x="16" y="1958"/>
                    </a:lnTo>
                    <a:lnTo>
                      <a:pt x="1" y="2187"/>
                    </a:lnTo>
                    <a:lnTo>
                      <a:pt x="16" y="2401"/>
                    </a:lnTo>
                    <a:lnTo>
                      <a:pt x="31" y="2585"/>
                    </a:lnTo>
                    <a:lnTo>
                      <a:pt x="47" y="2738"/>
                    </a:lnTo>
                    <a:lnTo>
                      <a:pt x="77" y="2860"/>
                    </a:lnTo>
                    <a:lnTo>
                      <a:pt x="108" y="2952"/>
                    </a:lnTo>
                    <a:lnTo>
                      <a:pt x="169" y="2891"/>
                    </a:lnTo>
                    <a:lnTo>
                      <a:pt x="322" y="2707"/>
                    </a:lnTo>
                    <a:lnTo>
                      <a:pt x="444" y="2600"/>
                    </a:lnTo>
                    <a:lnTo>
                      <a:pt x="597" y="2462"/>
                    </a:lnTo>
                    <a:lnTo>
                      <a:pt x="766" y="2340"/>
                    </a:lnTo>
                    <a:lnTo>
                      <a:pt x="964" y="2202"/>
                    </a:lnTo>
                    <a:lnTo>
                      <a:pt x="1179" y="2080"/>
                    </a:lnTo>
                    <a:lnTo>
                      <a:pt x="1423" y="1958"/>
                    </a:lnTo>
                    <a:lnTo>
                      <a:pt x="1699" y="1866"/>
                    </a:lnTo>
                    <a:lnTo>
                      <a:pt x="1989" y="1790"/>
                    </a:lnTo>
                    <a:lnTo>
                      <a:pt x="2295" y="1728"/>
                    </a:lnTo>
                    <a:lnTo>
                      <a:pt x="2463" y="1728"/>
                    </a:lnTo>
                    <a:lnTo>
                      <a:pt x="2631" y="1713"/>
                    </a:lnTo>
                    <a:lnTo>
                      <a:pt x="2815" y="1728"/>
                    </a:lnTo>
                    <a:lnTo>
                      <a:pt x="2998" y="1744"/>
                    </a:lnTo>
                    <a:lnTo>
                      <a:pt x="3182" y="1774"/>
                    </a:lnTo>
                    <a:lnTo>
                      <a:pt x="3381" y="1805"/>
                    </a:lnTo>
                    <a:lnTo>
                      <a:pt x="4054" y="1958"/>
                    </a:lnTo>
                    <a:lnTo>
                      <a:pt x="4406" y="2019"/>
                    </a:lnTo>
                    <a:lnTo>
                      <a:pt x="4757" y="2080"/>
                    </a:lnTo>
                    <a:lnTo>
                      <a:pt x="5109" y="2126"/>
                    </a:lnTo>
                    <a:lnTo>
                      <a:pt x="5446" y="2157"/>
                    </a:lnTo>
                    <a:lnTo>
                      <a:pt x="5767" y="2172"/>
                    </a:lnTo>
                    <a:lnTo>
                      <a:pt x="6057" y="2157"/>
                    </a:lnTo>
                    <a:lnTo>
                      <a:pt x="6302" y="2126"/>
                    </a:lnTo>
                    <a:lnTo>
                      <a:pt x="6409" y="2111"/>
                    </a:lnTo>
                    <a:lnTo>
                      <a:pt x="6501" y="2080"/>
                    </a:lnTo>
                    <a:lnTo>
                      <a:pt x="6593" y="2034"/>
                    </a:lnTo>
                    <a:lnTo>
                      <a:pt x="6654" y="1988"/>
                    </a:lnTo>
                    <a:lnTo>
                      <a:pt x="6715" y="1942"/>
                    </a:lnTo>
                    <a:lnTo>
                      <a:pt x="6745" y="1881"/>
                    </a:lnTo>
                    <a:lnTo>
                      <a:pt x="6776" y="1805"/>
                    </a:lnTo>
                    <a:lnTo>
                      <a:pt x="6776" y="1728"/>
                    </a:lnTo>
                    <a:lnTo>
                      <a:pt x="6761" y="1652"/>
                    </a:lnTo>
                    <a:lnTo>
                      <a:pt x="6715" y="1545"/>
                    </a:lnTo>
                    <a:lnTo>
                      <a:pt x="6669" y="1438"/>
                    </a:lnTo>
                    <a:lnTo>
                      <a:pt x="6593" y="1331"/>
                    </a:lnTo>
                    <a:lnTo>
                      <a:pt x="6485" y="1193"/>
                    </a:lnTo>
                    <a:lnTo>
                      <a:pt x="6363" y="1055"/>
                    </a:lnTo>
                    <a:lnTo>
                      <a:pt x="6302" y="994"/>
                    </a:lnTo>
                    <a:lnTo>
                      <a:pt x="6103" y="841"/>
                    </a:lnTo>
                    <a:lnTo>
                      <a:pt x="5965" y="734"/>
                    </a:lnTo>
                    <a:lnTo>
                      <a:pt x="5797" y="627"/>
                    </a:lnTo>
                    <a:lnTo>
                      <a:pt x="5583" y="520"/>
                    </a:lnTo>
                    <a:lnTo>
                      <a:pt x="5338" y="398"/>
                    </a:lnTo>
                    <a:lnTo>
                      <a:pt x="5063" y="291"/>
                    </a:lnTo>
                    <a:lnTo>
                      <a:pt x="4757" y="199"/>
                    </a:lnTo>
                    <a:lnTo>
                      <a:pt x="4406" y="107"/>
                    </a:lnTo>
                    <a:lnTo>
                      <a:pt x="4038" y="46"/>
                    </a:lnTo>
                    <a:lnTo>
                      <a:pt x="3626" y="15"/>
                    </a:lnTo>
                    <a:lnTo>
                      <a:pt x="3167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2"/>
              <p:cNvSpPr/>
              <p:nvPr/>
            </p:nvSpPr>
            <p:spPr>
              <a:xfrm>
                <a:off x="1905150" y="2672250"/>
                <a:ext cx="72275" cy="1682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6730" extrusionOk="0">
                    <a:moveTo>
                      <a:pt x="2126" y="0"/>
                    </a:moveTo>
                    <a:lnTo>
                      <a:pt x="0" y="1239"/>
                    </a:lnTo>
                    <a:lnTo>
                      <a:pt x="382" y="5368"/>
                    </a:lnTo>
                    <a:lnTo>
                      <a:pt x="2049" y="6729"/>
                    </a:lnTo>
                    <a:lnTo>
                      <a:pt x="2126" y="6576"/>
                    </a:lnTo>
                    <a:lnTo>
                      <a:pt x="2202" y="6378"/>
                    </a:lnTo>
                    <a:lnTo>
                      <a:pt x="2309" y="6118"/>
                    </a:lnTo>
                    <a:lnTo>
                      <a:pt x="2432" y="5797"/>
                    </a:lnTo>
                    <a:lnTo>
                      <a:pt x="2539" y="5429"/>
                    </a:lnTo>
                    <a:lnTo>
                      <a:pt x="2661" y="5001"/>
                    </a:lnTo>
                    <a:lnTo>
                      <a:pt x="2753" y="4542"/>
                    </a:lnTo>
                    <a:lnTo>
                      <a:pt x="2829" y="4038"/>
                    </a:lnTo>
                    <a:lnTo>
                      <a:pt x="2860" y="3778"/>
                    </a:lnTo>
                    <a:lnTo>
                      <a:pt x="2891" y="3502"/>
                    </a:lnTo>
                    <a:lnTo>
                      <a:pt x="2891" y="3227"/>
                    </a:lnTo>
                    <a:lnTo>
                      <a:pt x="2891" y="2937"/>
                    </a:lnTo>
                    <a:lnTo>
                      <a:pt x="2891" y="2661"/>
                    </a:lnTo>
                    <a:lnTo>
                      <a:pt x="2860" y="2371"/>
                    </a:lnTo>
                    <a:lnTo>
                      <a:pt x="2829" y="2080"/>
                    </a:lnTo>
                    <a:lnTo>
                      <a:pt x="2784" y="1774"/>
                    </a:lnTo>
                    <a:lnTo>
                      <a:pt x="2707" y="1484"/>
                    </a:lnTo>
                    <a:lnTo>
                      <a:pt x="2631" y="1178"/>
                    </a:lnTo>
                    <a:lnTo>
                      <a:pt x="2539" y="887"/>
                    </a:lnTo>
                    <a:lnTo>
                      <a:pt x="2417" y="581"/>
                    </a:lnTo>
                    <a:lnTo>
                      <a:pt x="2279" y="291"/>
                    </a:lnTo>
                    <a:lnTo>
                      <a:pt x="2126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2"/>
              <p:cNvSpPr/>
              <p:nvPr/>
            </p:nvSpPr>
            <p:spPr>
              <a:xfrm>
                <a:off x="1876475" y="2786950"/>
                <a:ext cx="90625" cy="90625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3625" extrusionOk="0">
                    <a:moveTo>
                      <a:pt x="1774" y="0"/>
                    </a:moveTo>
                    <a:lnTo>
                      <a:pt x="1591" y="16"/>
                    </a:lnTo>
                    <a:lnTo>
                      <a:pt x="1407" y="46"/>
                    </a:lnTo>
                    <a:lnTo>
                      <a:pt x="1239" y="92"/>
                    </a:lnTo>
                    <a:lnTo>
                      <a:pt x="1055" y="169"/>
                    </a:lnTo>
                    <a:lnTo>
                      <a:pt x="902" y="245"/>
                    </a:lnTo>
                    <a:lnTo>
                      <a:pt x="749" y="337"/>
                    </a:lnTo>
                    <a:lnTo>
                      <a:pt x="612" y="444"/>
                    </a:lnTo>
                    <a:lnTo>
                      <a:pt x="489" y="566"/>
                    </a:lnTo>
                    <a:lnTo>
                      <a:pt x="382" y="704"/>
                    </a:lnTo>
                    <a:lnTo>
                      <a:pt x="275" y="841"/>
                    </a:lnTo>
                    <a:lnTo>
                      <a:pt x="199" y="994"/>
                    </a:lnTo>
                    <a:lnTo>
                      <a:pt x="122" y="1163"/>
                    </a:lnTo>
                    <a:lnTo>
                      <a:pt x="61" y="1316"/>
                    </a:lnTo>
                    <a:lnTo>
                      <a:pt x="31" y="1499"/>
                    </a:lnTo>
                    <a:lnTo>
                      <a:pt x="0" y="1667"/>
                    </a:lnTo>
                    <a:lnTo>
                      <a:pt x="0" y="1851"/>
                    </a:lnTo>
                    <a:lnTo>
                      <a:pt x="15" y="2034"/>
                    </a:lnTo>
                    <a:lnTo>
                      <a:pt x="46" y="2218"/>
                    </a:lnTo>
                    <a:lnTo>
                      <a:pt x="92" y="2386"/>
                    </a:lnTo>
                    <a:lnTo>
                      <a:pt x="153" y="2554"/>
                    </a:lnTo>
                    <a:lnTo>
                      <a:pt x="245" y="2723"/>
                    </a:lnTo>
                    <a:lnTo>
                      <a:pt x="337" y="2860"/>
                    </a:lnTo>
                    <a:lnTo>
                      <a:pt x="444" y="2998"/>
                    </a:lnTo>
                    <a:lnTo>
                      <a:pt x="566" y="3136"/>
                    </a:lnTo>
                    <a:lnTo>
                      <a:pt x="704" y="3243"/>
                    </a:lnTo>
                    <a:lnTo>
                      <a:pt x="841" y="3350"/>
                    </a:lnTo>
                    <a:lnTo>
                      <a:pt x="994" y="3426"/>
                    </a:lnTo>
                    <a:lnTo>
                      <a:pt x="1147" y="3503"/>
                    </a:lnTo>
                    <a:lnTo>
                      <a:pt x="1315" y="3548"/>
                    </a:lnTo>
                    <a:lnTo>
                      <a:pt x="1484" y="3594"/>
                    </a:lnTo>
                    <a:lnTo>
                      <a:pt x="1667" y="3610"/>
                    </a:lnTo>
                    <a:lnTo>
                      <a:pt x="1851" y="3625"/>
                    </a:lnTo>
                    <a:lnTo>
                      <a:pt x="2019" y="3610"/>
                    </a:lnTo>
                    <a:lnTo>
                      <a:pt x="2202" y="3579"/>
                    </a:lnTo>
                    <a:lnTo>
                      <a:pt x="2386" y="3533"/>
                    </a:lnTo>
                    <a:lnTo>
                      <a:pt x="2554" y="3457"/>
                    </a:lnTo>
                    <a:lnTo>
                      <a:pt x="2707" y="3380"/>
                    </a:lnTo>
                    <a:lnTo>
                      <a:pt x="2860" y="3288"/>
                    </a:lnTo>
                    <a:lnTo>
                      <a:pt x="2998" y="3181"/>
                    </a:lnTo>
                    <a:lnTo>
                      <a:pt x="3120" y="3059"/>
                    </a:lnTo>
                    <a:lnTo>
                      <a:pt x="3242" y="2921"/>
                    </a:lnTo>
                    <a:lnTo>
                      <a:pt x="3334" y="2784"/>
                    </a:lnTo>
                    <a:lnTo>
                      <a:pt x="3426" y="2631"/>
                    </a:lnTo>
                    <a:lnTo>
                      <a:pt x="3502" y="2463"/>
                    </a:lnTo>
                    <a:lnTo>
                      <a:pt x="3548" y="2310"/>
                    </a:lnTo>
                    <a:lnTo>
                      <a:pt x="3594" y="2126"/>
                    </a:lnTo>
                    <a:lnTo>
                      <a:pt x="3609" y="1958"/>
                    </a:lnTo>
                    <a:lnTo>
                      <a:pt x="3625" y="1774"/>
                    </a:lnTo>
                    <a:lnTo>
                      <a:pt x="3609" y="1591"/>
                    </a:lnTo>
                    <a:lnTo>
                      <a:pt x="3579" y="1407"/>
                    </a:lnTo>
                    <a:lnTo>
                      <a:pt x="3518" y="1239"/>
                    </a:lnTo>
                    <a:lnTo>
                      <a:pt x="3456" y="1071"/>
                    </a:lnTo>
                    <a:lnTo>
                      <a:pt x="3380" y="903"/>
                    </a:lnTo>
                    <a:lnTo>
                      <a:pt x="3273" y="765"/>
                    </a:lnTo>
                    <a:lnTo>
                      <a:pt x="3166" y="627"/>
                    </a:lnTo>
                    <a:lnTo>
                      <a:pt x="3044" y="490"/>
                    </a:lnTo>
                    <a:lnTo>
                      <a:pt x="2921" y="383"/>
                    </a:lnTo>
                    <a:lnTo>
                      <a:pt x="2768" y="276"/>
                    </a:lnTo>
                    <a:lnTo>
                      <a:pt x="2631" y="199"/>
                    </a:lnTo>
                    <a:lnTo>
                      <a:pt x="2462" y="123"/>
                    </a:lnTo>
                    <a:lnTo>
                      <a:pt x="2294" y="77"/>
                    </a:lnTo>
                    <a:lnTo>
                      <a:pt x="2126" y="31"/>
                    </a:lnTo>
                    <a:lnTo>
                      <a:pt x="1958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2"/>
              <p:cNvSpPr/>
              <p:nvPr/>
            </p:nvSpPr>
            <p:spPr>
              <a:xfrm>
                <a:off x="1900550" y="2815250"/>
                <a:ext cx="43225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362" extrusionOk="0">
                    <a:moveTo>
                      <a:pt x="276" y="0"/>
                    </a:moveTo>
                    <a:lnTo>
                      <a:pt x="169" y="15"/>
                    </a:lnTo>
                    <a:lnTo>
                      <a:pt x="62" y="31"/>
                    </a:lnTo>
                    <a:lnTo>
                      <a:pt x="31" y="46"/>
                    </a:lnTo>
                    <a:lnTo>
                      <a:pt x="16" y="61"/>
                    </a:lnTo>
                    <a:lnTo>
                      <a:pt x="1" y="77"/>
                    </a:lnTo>
                    <a:lnTo>
                      <a:pt x="1" y="107"/>
                    </a:lnTo>
                    <a:lnTo>
                      <a:pt x="16" y="138"/>
                    </a:lnTo>
                    <a:lnTo>
                      <a:pt x="31" y="153"/>
                    </a:lnTo>
                    <a:lnTo>
                      <a:pt x="184" y="153"/>
                    </a:lnTo>
                    <a:lnTo>
                      <a:pt x="276" y="138"/>
                    </a:lnTo>
                    <a:lnTo>
                      <a:pt x="414" y="138"/>
                    </a:lnTo>
                    <a:lnTo>
                      <a:pt x="566" y="153"/>
                    </a:lnTo>
                    <a:lnTo>
                      <a:pt x="735" y="199"/>
                    </a:lnTo>
                    <a:lnTo>
                      <a:pt x="903" y="260"/>
                    </a:lnTo>
                    <a:lnTo>
                      <a:pt x="1071" y="352"/>
                    </a:lnTo>
                    <a:lnTo>
                      <a:pt x="1163" y="428"/>
                    </a:lnTo>
                    <a:lnTo>
                      <a:pt x="1255" y="520"/>
                    </a:lnTo>
                    <a:lnTo>
                      <a:pt x="1346" y="627"/>
                    </a:lnTo>
                    <a:lnTo>
                      <a:pt x="1408" y="734"/>
                    </a:lnTo>
                    <a:lnTo>
                      <a:pt x="1469" y="856"/>
                    </a:lnTo>
                    <a:lnTo>
                      <a:pt x="1530" y="994"/>
                    </a:lnTo>
                    <a:lnTo>
                      <a:pt x="1576" y="1147"/>
                    </a:lnTo>
                    <a:lnTo>
                      <a:pt x="1606" y="1300"/>
                    </a:lnTo>
                    <a:lnTo>
                      <a:pt x="1622" y="1346"/>
                    </a:lnTo>
                    <a:lnTo>
                      <a:pt x="1668" y="1361"/>
                    </a:lnTo>
                    <a:lnTo>
                      <a:pt x="1683" y="1361"/>
                    </a:lnTo>
                    <a:lnTo>
                      <a:pt x="1698" y="1346"/>
                    </a:lnTo>
                    <a:lnTo>
                      <a:pt x="1729" y="1331"/>
                    </a:lnTo>
                    <a:lnTo>
                      <a:pt x="1729" y="1300"/>
                    </a:lnTo>
                    <a:lnTo>
                      <a:pt x="1729" y="1285"/>
                    </a:lnTo>
                    <a:lnTo>
                      <a:pt x="1698" y="1101"/>
                    </a:lnTo>
                    <a:lnTo>
                      <a:pt x="1652" y="948"/>
                    </a:lnTo>
                    <a:lnTo>
                      <a:pt x="1591" y="795"/>
                    </a:lnTo>
                    <a:lnTo>
                      <a:pt x="1530" y="658"/>
                    </a:lnTo>
                    <a:lnTo>
                      <a:pt x="1438" y="535"/>
                    </a:lnTo>
                    <a:lnTo>
                      <a:pt x="1362" y="428"/>
                    </a:lnTo>
                    <a:lnTo>
                      <a:pt x="1255" y="321"/>
                    </a:lnTo>
                    <a:lnTo>
                      <a:pt x="1148" y="245"/>
                    </a:lnTo>
                    <a:lnTo>
                      <a:pt x="1056" y="184"/>
                    </a:lnTo>
                    <a:lnTo>
                      <a:pt x="949" y="138"/>
                    </a:lnTo>
                    <a:lnTo>
                      <a:pt x="765" y="61"/>
                    </a:lnTo>
                    <a:lnTo>
                      <a:pt x="597" y="31"/>
                    </a:lnTo>
                    <a:lnTo>
                      <a:pt x="429" y="0"/>
                    </a:lnTo>
                    <a:close/>
                  </a:path>
                </a:pathLst>
              </a:custGeom>
              <a:solidFill>
                <a:srgbClr val="1D000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2"/>
              <p:cNvSpPr/>
              <p:nvPr/>
            </p:nvSpPr>
            <p:spPr>
              <a:xfrm>
                <a:off x="2145625" y="2788850"/>
                <a:ext cx="191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766" h="751" extrusionOk="0">
                    <a:moveTo>
                      <a:pt x="322" y="1"/>
                    </a:moveTo>
                    <a:lnTo>
                      <a:pt x="246" y="31"/>
                    </a:lnTo>
                    <a:lnTo>
                      <a:pt x="169" y="62"/>
                    </a:lnTo>
                    <a:lnTo>
                      <a:pt x="123" y="108"/>
                    </a:lnTo>
                    <a:lnTo>
                      <a:pt x="77" y="169"/>
                    </a:lnTo>
                    <a:lnTo>
                      <a:pt x="32" y="230"/>
                    </a:lnTo>
                    <a:lnTo>
                      <a:pt x="16" y="291"/>
                    </a:lnTo>
                    <a:lnTo>
                      <a:pt x="1" y="368"/>
                    </a:lnTo>
                    <a:lnTo>
                      <a:pt x="16" y="444"/>
                    </a:lnTo>
                    <a:lnTo>
                      <a:pt x="32" y="521"/>
                    </a:lnTo>
                    <a:lnTo>
                      <a:pt x="77" y="582"/>
                    </a:lnTo>
                    <a:lnTo>
                      <a:pt x="123" y="643"/>
                    </a:lnTo>
                    <a:lnTo>
                      <a:pt x="169" y="689"/>
                    </a:lnTo>
                    <a:lnTo>
                      <a:pt x="230" y="720"/>
                    </a:lnTo>
                    <a:lnTo>
                      <a:pt x="307" y="750"/>
                    </a:lnTo>
                    <a:lnTo>
                      <a:pt x="460" y="750"/>
                    </a:lnTo>
                    <a:lnTo>
                      <a:pt x="521" y="720"/>
                    </a:lnTo>
                    <a:lnTo>
                      <a:pt x="597" y="689"/>
                    </a:lnTo>
                    <a:lnTo>
                      <a:pt x="643" y="643"/>
                    </a:lnTo>
                    <a:lnTo>
                      <a:pt x="689" y="597"/>
                    </a:lnTo>
                    <a:lnTo>
                      <a:pt x="735" y="521"/>
                    </a:lnTo>
                    <a:lnTo>
                      <a:pt x="750" y="460"/>
                    </a:lnTo>
                    <a:lnTo>
                      <a:pt x="766" y="383"/>
                    </a:lnTo>
                    <a:lnTo>
                      <a:pt x="750" y="307"/>
                    </a:lnTo>
                    <a:lnTo>
                      <a:pt x="735" y="230"/>
                    </a:lnTo>
                    <a:lnTo>
                      <a:pt x="704" y="169"/>
                    </a:lnTo>
                    <a:lnTo>
                      <a:pt x="659" y="108"/>
                    </a:lnTo>
                    <a:lnTo>
                      <a:pt x="597" y="62"/>
                    </a:lnTo>
                    <a:lnTo>
                      <a:pt x="536" y="31"/>
                    </a:lnTo>
                    <a:lnTo>
                      <a:pt x="460" y="16"/>
                    </a:lnTo>
                    <a:lnTo>
                      <a:pt x="399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2"/>
              <p:cNvSpPr/>
              <p:nvPr/>
            </p:nvSpPr>
            <p:spPr>
              <a:xfrm>
                <a:off x="2066100" y="2788850"/>
                <a:ext cx="191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766" h="751" extrusionOk="0">
                    <a:moveTo>
                      <a:pt x="307" y="1"/>
                    </a:moveTo>
                    <a:lnTo>
                      <a:pt x="246" y="31"/>
                    </a:lnTo>
                    <a:lnTo>
                      <a:pt x="169" y="62"/>
                    </a:lnTo>
                    <a:lnTo>
                      <a:pt x="123" y="108"/>
                    </a:lnTo>
                    <a:lnTo>
                      <a:pt x="77" y="169"/>
                    </a:lnTo>
                    <a:lnTo>
                      <a:pt x="31" y="230"/>
                    </a:lnTo>
                    <a:lnTo>
                      <a:pt x="16" y="291"/>
                    </a:lnTo>
                    <a:lnTo>
                      <a:pt x="1" y="368"/>
                    </a:lnTo>
                    <a:lnTo>
                      <a:pt x="16" y="444"/>
                    </a:lnTo>
                    <a:lnTo>
                      <a:pt x="31" y="521"/>
                    </a:lnTo>
                    <a:lnTo>
                      <a:pt x="62" y="582"/>
                    </a:lnTo>
                    <a:lnTo>
                      <a:pt x="108" y="643"/>
                    </a:lnTo>
                    <a:lnTo>
                      <a:pt x="169" y="689"/>
                    </a:lnTo>
                    <a:lnTo>
                      <a:pt x="230" y="720"/>
                    </a:lnTo>
                    <a:lnTo>
                      <a:pt x="307" y="750"/>
                    </a:lnTo>
                    <a:lnTo>
                      <a:pt x="444" y="750"/>
                    </a:lnTo>
                    <a:lnTo>
                      <a:pt x="521" y="720"/>
                    </a:lnTo>
                    <a:lnTo>
                      <a:pt x="597" y="689"/>
                    </a:lnTo>
                    <a:lnTo>
                      <a:pt x="643" y="643"/>
                    </a:lnTo>
                    <a:lnTo>
                      <a:pt x="689" y="597"/>
                    </a:lnTo>
                    <a:lnTo>
                      <a:pt x="735" y="521"/>
                    </a:lnTo>
                    <a:lnTo>
                      <a:pt x="750" y="460"/>
                    </a:lnTo>
                    <a:lnTo>
                      <a:pt x="766" y="383"/>
                    </a:lnTo>
                    <a:lnTo>
                      <a:pt x="750" y="307"/>
                    </a:lnTo>
                    <a:lnTo>
                      <a:pt x="735" y="230"/>
                    </a:lnTo>
                    <a:lnTo>
                      <a:pt x="704" y="169"/>
                    </a:lnTo>
                    <a:lnTo>
                      <a:pt x="658" y="108"/>
                    </a:lnTo>
                    <a:lnTo>
                      <a:pt x="597" y="62"/>
                    </a:lnTo>
                    <a:lnTo>
                      <a:pt x="536" y="31"/>
                    </a:lnTo>
                    <a:lnTo>
                      <a:pt x="460" y="16"/>
                    </a:lnTo>
                    <a:lnTo>
                      <a:pt x="383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2"/>
              <p:cNvSpPr/>
              <p:nvPr/>
            </p:nvSpPr>
            <p:spPr>
              <a:xfrm>
                <a:off x="2122325" y="2809875"/>
                <a:ext cx="1760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668" extrusionOk="0">
                    <a:moveTo>
                      <a:pt x="31" y="1"/>
                    </a:moveTo>
                    <a:lnTo>
                      <a:pt x="15" y="16"/>
                    </a:lnTo>
                    <a:lnTo>
                      <a:pt x="0" y="47"/>
                    </a:lnTo>
                    <a:lnTo>
                      <a:pt x="0" y="77"/>
                    </a:lnTo>
                    <a:lnTo>
                      <a:pt x="0" y="93"/>
                    </a:lnTo>
                    <a:lnTo>
                      <a:pt x="566" y="1301"/>
                    </a:lnTo>
                    <a:lnTo>
                      <a:pt x="566" y="1347"/>
                    </a:lnTo>
                    <a:lnTo>
                      <a:pt x="535" y="1408"/>
                    </a:lnTo>
                    <a:lnTo>
                      <a:pt x="505" y="1439"/>
                    </a:lnTo>
                    <a:lnTo>
                      <a:pt x="444" y="1469"/>
                    </a:lnTo>
                    <a:lnTo>
                      <a:pt x="46" y="1546"/>
                    </a:lnTo>
                    <a:lnTo>
                      <a:pt x="31" y="1546"/>
                    </a:lnTo>
                    <a:lnTo>
                      <a:pt x="0" y="1576"/>
                    </a:lnTo>
                    <a:lnTo>
                      <a:pt x="0" y="1591"/>
                    </a:lnTo>
                    <a:lnTo>
                      <a:pt x="0" y="1622"/>
                    </a:lnTo>
                    <a:lnTo>
                      <a:pt x="15" y="1653"/>
                    </a:lnTo>
                    <a:lnTo>
                      <a:pt x="61" y="1668"/>
                    </a:lnTo>
                    <a:lnTo>
                      <a:pt x="76" y="1668"/>
                    </a:lnTo>
                    <a:lnTo>
                      <a:pt x="474" y="1591"/>
                    </a:lnTo>
                    <a:lnTo>
                      <a:pt x="520" y="1576"/>
                    </a:lnTo>
                    <a:lnTo>
                      <a:pt x="581" y="1561"/>
                    </a:lnTo>
                    <a:lnTo>
                      <a:pt x="612" y="1515"/>
                    </a:lnTo>
                    <a:lnTo>
                      <a:pt x="658" y="1469"/>
                    </a:lnTo>
                    <a:lnTo>
                      <a:pt x="673" y="1423"/>
                    </a:lnTo>
                    <a:lnTo>
                      <a:pt x="688" y="1377"/>
                    </a:lnTo>
                    <a:lnTo>
                      <a:pt x="704" y="1316"/>
                    </a:lnTo>
                    <a:lnTo>
                      <a:pt x="688" y="1255"/>
                    </a:lnTo>
                    <a:lnTo>
                      <a:pt x="122" y="47"/>
                    </a:lnTo>
                    <a:lnTo>
                      <a:pt x="107" y="16"/>
                    </a:lnTo>
                    <a:lnTo>
                      <a:pt x="92" y="1"/>
                    </a:lnTo>
                    <a:close/>
                  </a:path>
                </a:pathLst>
              </a:custGeom>
              <a:solidFill>
                <a:srgbClr val="1D000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2"/>
              <p:cNvSpPr/>
              <p:nvPr/>
            </p:nvSpPr>
            <p:spPr>
              <a:xfrm>
                <a:off x="2131875" y="2727675"/>
                <a:ext cx="46675" cy="31000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1240" extrusionOk="0">
                    <a:moveTo>
                      <a:pt x="933" y="1"/>
                    </a:moveTo>
                    <a:lnTo>
                      <a:pt x="765" y="16"/>
                    </a:lnTo>
                    <a:lnTo>
                      <a:pt x="597" y="62"/>
                    </a:lnTo>
                    <a:lnTo>
                      <a:pt x="413" y="138"/>
                    </a:lnTo>
                    <a:lnTo>
                      <a:pt x="306" y="184"/>
                    </a:lnTo>
                    <a:lnTo>
                      <a:pt x="230" y="245"/>
                    </a:lnTo>
                    <a:lnTo>
                      <a:pt x="153" y="322"/>
                    </a:lnTo>
                    <a:lnTo>
                      <a:pt x="107" y="383"/>
                    </a:lnTo>
                    <a:lnTo>
                      <a:pt x="62" y="444"/>
                    </a:lnTo>
                    <a:lnTo>
                      <a:pt x="31" y="505"/>
                    </a:lnTo>
                    <a:lnTo>
                      <a:pt x="0" y="628"/>
                    </a:lnTo>
                    <a:lnTo>
                      <a:pt x="0" y="750"/>
                    </a:lnTo>
                    <a:lnTo>
                      <a:pt x="16" y="827"/>
                    </a:lnTo>
                    <a:lnTo>
                      <a:pt x="31" y="903"/>
                    </a:lnTo>
                    <a:lnTo>
                      <a:pt x="77" y="980"/>
                    </a:lnTo>
                    <a:lnTo>
                      <a:pt x="138" y="1056"/>
                    </a:lnTo>
                    <a:lnTo>
                      <a:pt x="214" y="1133"/>
                    </a:lnTo>
                    <a:lnTo>
                      <a:pt x="322" y="1209"/>
                    </a:lnTo>
                    <a:lnTo>
                      <a:pt x="383" y="1224"/>
                    </a:lnTo>
                    <a:lnTo>
                      <a:pt x="459" y="1240"/>
                    </a:lnTo>
                    <a:lnTo>
                      <a:pt x="597" y="1240"/>
                    </a:lnTo>
                    <a:lnTo>
                      <a:pt x="689" y="1209"/>
                    </a:lnTo>
                    <a:lnTo>
                      <a:pt x="780" y="1163"/>
                    </a:lnTo>
                    <a:lnTo>
                      <a:pt x="1270" y="918"/>
                    </a:lnTo>
                    <a:lnTo>
                      <a:pt x="1469" y="842"/>
                    </a:lnTo>
                    <a:lnTo>
                      <a:pt x="1667" y="781"/>
                    </a:lnTo>
                    <a:lnTo>
                      <a:pt x="1713" y="765"/>
                    </a:lnTo>
                    <a:lnTo>
                      <a:pt x="1759" y="735"/>
                    </a:lnTo>
                    <a:lnTo>
                      <a:pt x="1805" y="704"/>
                    </a:lnTo>
                    <a:lnTo>
                      <a:pt x="1836" y="658"/>
                    </a:lnTo>
                    <a:lnTo>
                      <a:pt x="1851" y="613"/>
                    </a:lnTo>
                    <a:lnTo>
                      <a:pt x="1866" y="567"/>
                    </a:lnTo>
                    <a:lnTo>
                      <a:pt x="1866" y="505"/>
                    </a:lnTo>
                    <a:lnTo>
                      <a:pt x="1866" y="444"/>
                    </a:lnTo>
                    <a:lnTo>
                      <a:pt x="1836" y="337"/>
                    </a:lnTo>
                    <a:lnTo>
                      <a:pt x="1774" y="261"/>
                    </a:lnTo>
                    <a:lnTo>
                      <a:pt x="1698" y="184"/>
                    </a:lnTo>
                    <a:lnTo>
                      <a:pt x="1606" y="123"/>
                    </a:lnTo>
                    <a:lnTo>
                      <a:pt x="1499" y="93"/>
                    </a:lnTo>
                    <a:lnTo>
                      <a:pt x="1377" y="47"/>
                    </a:lnTo>
                    <a:lnTo>
                      <a:pt x="1239" y="16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2"/>
              <p:cNvSpPr/>
              <p:nvPr/>
            </p:nvSpPr>
            <p:spPr>
              <a:xfrm>
                <a:off x="2026725" y="2726525"/>
                <a:ext cx="6692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1332" extrusionOk="0">
                    <a:moveTo>
                      <a:pt x="995" y="1"/>
                    </a:moveTo>
                    <a:lnTo>
                      <a:pt x="750" y="31"/>
                    </a:lnTo>
                    <a:lnTo>
                      <a:pt x="536" y="62"/>
                    </a:lnTo>
                    <a:lnTo>
                      <a:pt x="352" y="108"/>
                    </a:lnTo>
                    <a:lnTo>
                      <a:pt x="230" y="154"/>
                    </a:lnTo>
                    <a:lnTo>
                      <a:pt x="138" y="215"/>
                    </a:lnTo>
                    <a:lnTo>
                      <a:pt x="62" y="291"/>
                    </a:lnTo>
                    <a:lnTo>
                      <a:pt x="16" y="383"/>
                    </a:lnTo>
                    <a:lnTo>
                      <a:pt x="1" y="490"/>
                    </a:lnTo>
                    <a:lnTo>
                      <a:pt x="16" y="551"/>
                    </a:lnTo>
                    <a:lnTo>
                      <a:pt x="31" y="628"/>
                    </a:lnTo>
                    <a:lnTo>
                      <a:pt x="62" y="674"/>
                    </a:lnTo>
                    <a:lnTo>
                      <a:pt x="108" y="735"/>
                    </a:lnTo>
                    <a:lnTo>
                      <a:pt x="153" y="781"/>
                    </a:lnTo>
                    <a:lnTo>
                      <a:pt x="199" y="811"/>
                    </a:lnTo>
                    <a:lnTo>
                      <a:pt x="261" y="842"/>
                    </a:lnTo>
                    <a:lnTo>
                      <a:pt x="337" y="857"/>
                    </a:lnTo>
                    <a:lnTo>
                      <a:pt x="643" y="919"/>
                    </a:lnTo>
                    <a:lnTo>
                      <a:pt x="1025" y="995"/>
                    </a:lnTo>
                    <a:lnTo>
                      <a:pt x="1453" y="1117"/>
                    </a:lnTo>
                    <a:lnTo>
                      <a:pt x="1652" y="1179"/>
                    </a:lnTo>
                    <a:lnTo>
                      <a:pt x="1851" y="1255"/>
                    </a:lnTo>
                    <a:lnTo>
                      <a:pt x="1973" y="1301"/>
                    </a:lnTo>
                    <a:lnTo>
                      <a:pt x="2081" y="1331"/>
                    </a:lnTo>
                    <a:lnTo>
                      <a:pt x="2264" y="1331"/>
                    </a:lnTo>
                    <a:lnTo>
                      <a:pt x="2341" y="1316"/>
                    </a:lnTo>
                    <a:lnTo>
                      <a:pt x="2402" y="1301"/>
                    </a:lnTo>
                    <a:lnTo>
                      <a:pt x="2463" y="1255"/>
                    </a:lnTo>
                    <a:lnTo>
                      <a:pt x="2509" y="1224"/>
                    </a:lnTo>
                    <a:lnTo>
                      <a:pt x="2585" y="1148"/>
                    </a:lnTo>
                    <a:lnTo>
                      <a:pt x="2631" y="1056"/>
                    </a:lnTo>
                    <a:lnTo>
                      <a:pt x="2662" y="980"/>
                    </a:lnTo>
                    <a:lnTo>
                      <a:pt x="2677" y="888"/>
                    </a:lnTo>
                    <a:lnTo>
                      <a:pt x="2662" y="796"/>
                    </a:lnTo>
                    <a:lnTo>
                      <a:pt x="2631" y="674"/>
                    </a:lnTo>
                    <a:lnTo>
                      <a:pt x="2570" y="551"/>
                    </a:lnTo>
                    <a:lnTo>
                      <a:pt x="2509" y="475"/>
                    </a:lnTo>
                    <a:lnTo>
                      <a:pt x="2448" y="399"/>
                    </a:lnTo>
                    <a:lnTo>
                      <a:pt x="2371" y="337"/>
                    </a:lnTo>
                    <a:lnTo>
                      <a:pt x="2264" y="261"/>
                    </a:lnTo>
                    <a:lnTo>
                      <a:pt x="2157" y="200"/>
                    </a:lnTo>
                    <a:lnTo>
                      <a:pt x="2019" y="139"/>
                    </a:lnTo>
                    <a:lnTo>
                      <a:pt x="1897" y="93"/>
                    </a:lnTo>
                    <a:lnTo>
                      <a:pt x="1775" y="62"/>
                    </a:lnTo>
                    <a:lnTo>
                      <a:pt x="1515" y="16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2"/>
              <p:cNvSpPr/>
              <p:nvPr/>
            </p:nvSpPr>
            <p:spPr>
              <a:xfrm>
                <a:off x="1944525" y="2830925"/>
                <a:ext cx="226750" cy="177425"/>
              </a:xfrm>
              <a:custGeom>
                <a:avLst/>
                <a:gdLst/>
                <a:ahLst/>
                <a:cxnLst/>
                <a:rect l="l" t="t" r="r" b="b"/>
                <a:pathLst>
                  <a:path w="9070" h="7097" extrusionOk="0">
                    <a:moveTo>
                      <a:pt x="7464" y="0"/>
                    </a:moveTo>
                    <a:lnTo>
                      <a:pt x="0" y="1621"/>
                    </a:lnTo>
                    <a:lnTo>
                      <a:pt x="245" y="2049"/>
                    </a:lnTo>
                    <a:lnTo>
                      <a:pt x="505" y="2462"/>
                    </a:lnTo>
                    <a:lnTo>
                      <a:pt x="780" y="2860"/>
                    </a:lnTo>
                    <a:lnTo>
                      <a:pt x="1056" y="3227"/>
                    </a:lnTo>
                    <a:lnTo>
                      <a:pt x="1331" y="3564"/>
                    </a:lnTo>
                    <a:lnTo>
                      <a:pt x="1606" y="3900"/>
                    </a:lnTo>
                    <a:lnTo>
                      <a:pt x="1897" y="4206"/>
                    </a:lnTo>
                    <a:lnTo>
                      <a:pt x="2187" y="4481"/>
                    </a:lnTo>
                    <a:lnTo>
                      <a:pt x="2478" y="4756"/>
                    </a:lnTo>
                    <a:lnTo>
                      <a:pt x="2769" y="5001"/>
                    </a:lnTo>
                    <a:lnTo>
                      <a:pt x="3044" y="5231"/>
                    </a:lnTo>
                    <a:lnTo>
                      <a:pt x="3334" y="5445"/>
                    </a:lnTo>
                    <a:lnTo>
                      <a:pt x="3625" y="5643"/>
                    </a:lnTo>
                    <a:lnTo>
                      <a:pt x="3900" y="5827"/>
                    </a:lnTo>
                    <a:lnTo>
                      <a:pt x="4176" y="5995"/>
                    </a:lnTo>
                    <a:lnTo>
                      <a:pt x="4436" y="6148"/>
                    </a:lnTo>
                    <a:lnTo>
                      <a:pt x="4940" y="6408"/>
                    </a:lnTo>
                    <a:lnTo>
                      <a:pt x="5414" y="6622"/>
                    </a:lnTo>
                    <a:lnTo>
                      <a:pt x="5827" y="6791"/>
                    </a:lnTo>
                    <a:lnTo>
                      <a:pt x="6194" y="6913"/>
                    </a:lnTo>
                    <a:lnTo>
                      <a:pt x="6500" y="6989"/>
                    </a:lnTo>
                    <a:lnTo>
                      <a:pt x="6714" y="7051"/>
                    </a:lnTo>
                    <a:lnTo>
                      <a:pt x="6913" y="7096"/>
                    </a:lnTo>
                    <a:lnTo>
                      <a:pt x="7097" y="6806"/>
                    </a:lnTo>
                    <a:lnTo>
                      <a:pt x="7265" y="6515"/>
                    </a:lnTo>
                    <a:lnTo>
                      <a:pt x="7433" y="6209"/>
                    </a:lnTo>
                    <a:lnTo>
                      <a:pt x="7586" y="5919"/>
                    </a:lnTo>
                    <a:lnTo>
                      <a:pt x="7861" y="5322"/>
                    </a:lnTo>
                    <a:lnTo>
                      <a:pt x="8106" y="4741"/>
                    </a:lnTo>
                    <a:lnTo>
                      <a:pt x="8305" y="4175"/>
                    </a:lnTo>
                    <a:lnTo>
                      <a:pt x="8488" y="3609"/>
                    </a:lnTo>
                    <a:lnTo>
                      <a:pt x="8626" y="3089"/>
                    </a:lnTo>
                    <a:lnTo>
                      <a:pt x="8748" y="2585"/>
                    </a:lnTo>
                    <a:lnTo>
                      <a:pt x="8840" y="2111"/>
                    </a:lnTo>
                    <a:lnTo>
                      <a:pt x="8917" y="1698"/>
                    </a:lnTo>
                    <a:lnTo>
                      <a:pt x="8978" y="1315"/>
                    </a:lnTo>
                    <a:lnTo>
                      <a:pt x="9024" y="994"/>
                    </a:lnTo>
                    <a:lnTo>
                      <a:pt x="9070" y="551"/>
                    </a:lnTo>
                    <a:lnTo>
                      <a:pt x="9070" y="382"/>
                    </a:lnTo>
                    <a:lnTo>
                      <a:pt x="7464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2"/>
              <p:cNvSpPr/>
              <p:nvPr/>
            </p:nvSpPr>
            <p:spPr>
              <a:xfrm>
                <a:off x="1905900" y="2871450"/>
                <a:ext cx="110525" cy="31000"/>
              </a:xfrm>
              <a:custGeom>
                <a:avLst/>
                <a:gdLst/>
                <a:ahLst/>
                <a:cxnLst/>
                <a:rect l="l" t="t" r="r" b="b"/>
                <a:pathLst>
                  <a:path w="4421" h="1240" extrusionOk="0">
                    <a:moveTo>
                      <a:pt x="1545" y="0"/>
                    </a:moveTo>
                    <a:lnTo>
                      <a:pt x="1" y="276"/>
                    </a:lnTo>
                    <a:lnTo>
                      <a:pt x="1347" y="1239"/>
                    </a:lnTo>
                    <a:lnTo>
                      <a:pt x="4421" y="1147"/>
                    </a:lnTo>
                    <a:lnTo>
                      <a:pt x="1545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2"/>
              <p:cNvSpPr/>
              <p:nvPr/>
            </p:nvSpPr>
            <p:spPr>
              <a:xfrm>
                <a:off x="1713975" y="3070250"/>
                <a:ext cx="508925" cy="651925"/>
              </a:xfrm>
              <a:custGeom>
                <a:avLst/>
                <a:gdLst/>
                <a:ahLst/>
                <a:cxnLst/>
                <a:rect l="l" t="t" r="r" b="b"/>
                <a:pathLst>
                  <a:path w="20357" h="26077" extrusionOk="0">
                    <a:moveTo>
                      <a:pt x="10660" y="1"/>
                    </a:moveTo>
                    <a:lnTo>
                      <a:pt x="2432" y="919"/>
                    </a:lnTo>
                    <a:lnTo>
                      <a:pt x="2279" y="919"/>
                    </a:lnTo>
                    <a:lnTo>
                      <a:pt x="2141" y="949"/>
                    </a:lnTo>
                    <a:lnTo>
                      <a:pt x="2004" y="980"/>
                    </a:lnTo>
                    <a:lnTo>
                      <a:pt x="1866" y="1010"/>
                    </a:lnTo>
                    <a:lnTo>
                      <a:pt x="1728" y="1072"/>
                    </a:lnTo>
                    <a:lnTo>
                      <a:pt x="1606" y="1133"/>
                    </a:lnTo>
                    <a:lnTo>
                      <a:pt x="1484" y="1209"/>
                    </a:lnTo>
                    <a:lnTo>
                      <a:pt x="1361" y="1286"/>
                    </a:lnTo>
                    <a:lnTo>
                      <a:pt x="1132" y="1469"/>
                    </a:lnTo>
                    <a:lnTo>
                      <a:pt x="918" y="1683"/>
                    </a:lnTo>
                    <a:lnTo>
                      <a:pt x="734" y="1928"/>
                    </a:lnTo>
                    <a:lnTo>
                      <a:pt x="551" y="2188"/>
                    </a:lnTo>
                    <a:lnTo>
                      <a:pt x="398" y="2479"/>
                    </a:lnTo>
                    <a:lnTo>
                      <a:pt x="275" y="2769"/>
                    </a:lnTo>
                    <a:lnTo>
                      <a:pt x="168" y="3090"/>
                    </a:lnTo>
                    <a:lnTo>
                      <a:pt x="92" y="3412"/>
                    </a:lnTo>
                    <a:lnTo>
                      <a:pt x="31" y="3748"/>
                    </a:lnTo>
                    <a:lnTo>
                      <a:pt x="0" y="4069"/>
                    </a:lnTo>
                    <a:lnTo>
                      <a:pt x="0" y="4406"/>
                    </a:lnTo>
                    <a:lnTo>
                      <a:pt x="31" y="4727"/>
                    </a:lnTo>
                    <a:lnTo>
                      <a:pt x="1698" y="26031"/>
                    </a:lnTo>
                    <a:lnTo>
                      <a:pt x="19530" y="26077"/>
                    </a:lnTo>
                    <a:lnTo>
                      <a:pt x="20356" y="4237"/>
                    </a:lnTo>
                    <a:lnTo>
                      <a:pt x="20356" y="4069"/>
                    </a:lnTo>
                    <a:lnTo>
                      <a:pt x="20341" y="3870"/>
                    </a:lnTo>
                    <a:lnTo>
                      <a:pt x="20326" y="3641"/>
                    </a:lnTo>
                    <a:lnTo>
                      <a:pt x="20280" y="3396"/>
                    </a:lnTo>
                    <a:lnTo>
                      <a:pt x="20219" y="3152"/>
                    </a:lnTo>
                    <a:lnTo>
                      <a:pt x="20127" y="2892"/>
                    </a:lnTo>
                    <a:lnTo>
                      <a:pt x="20035" y="2616"/>
                    </a:lnTo>
                    <a:lnTo>
                      <a:pt x="19913" y="2372"/>
                    </a:lnTo>
                    <a:lnTo>
                      <a:pt x="19790" y="2112"/>
                    </a:lnTo>
                    <a:lnTo>
                      <a:pt x="19637" y="1867"/>
                    </a:lnTo>
                    <a:lnTo>
                      <a:pt x="19469" y="1653"/>
                    </a:lnTo>
                    <a:lnTo>
                      <a:pt x="19286" y="1454"/>
                    </a:lnTo>
                    <a:lnTo>
                      <a:pt x="19087" y="1286"/>
                    </a:lnTo>
                    <a:lnTo>
                      <a:pt x="18980" y="1209"/>
                    </a:lnTo>
                    <a:lnTo>
                      <a:pt x="18873" y="1148"/>
                    </a:lnTo>
                    <a:lnTo>
                      <a:pt x="18750" y="1087"/>
                    </a:lnTo>
                    <a:lnTo>
                      <a:pt x="18643" y="1041"/>
                    </a:lnTo>
                    <a:lnTo>
                      <a:pt x="18506" y="1010"/>
                    </a:lnTo>
                    <a:lnTo>
                      <a:pt x="18383" y="995"/>
                    </a:lnTo>
                    <a:lnTo>
                      <a:pt x="10660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2"/>
              <p:cNvSpPr/>
              <p:nvPr/>
            </p:nvSpPr>
            <p:spPr>
              <a:xfrm>
                <a:off x="2145625" y="3100850"/>
                <a:ext cx="178600" cy="403025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16121" extrusionOk="0">
                    <a:moveTo>
                      <a:pt x="1729" y="0"/>
                    </a:moveTo>
                    <a:lnTo>
                      <a:pt x="689" y="1331"/>
                    </a:lnTo>
                    <a:lnTo>
                      <a:pt x="1" y="16120"/>
                    </a:lnTo>
                    <a:lnTo>
                      <a:pt x="7113" y="15784"/>
                    </a:lnTo>
                    <a:lnTo>
                      <a:pt x="7143" y="14484"/>
                    </a:lnTo>
                    <a:lnTo>
                      <a:pt x="7128" y="13260"/>
                    </a:lnTo>
                    <a:lnTo>
                      <a:pt x="7082" y="12098"/>
                    </a:lnTo>
                    <a:lnTo>
                      <a:pt x="7006" y="11012"/>
                    </a:lnTo>
                    <a:lnTo>
                      <a:pt x="6898" y="9987"/>
                    </a:lnTo>
                    <a:lnTo>
                      <a:pt x="6776" y="9024"/>
                    </a:lnTo>
                    <a:lnTo>
                      <a:pt x="6623" y="8137"/>
                    </a:lnTo>
                    <a:lnTo>
                      <a:pt x="6455" y="7296"/>
                    </a:lnTo>
                    <a:lnTo>
                      <a:pt x="6256" y="6516"/>
                    </a:lnTo>
                    <a:lnTo>
                      <a:pt x="6057" y="5797"/>
                    </a:lnTo>
                    <a:lnTo>
                      <a:pt x="5828" y="5139"/>
                    </a:lnTo>
                    <a:lnTo>
                      <a:pt x="5598" y="4527"/>
                    </a:lnTo>
                    <a:lnTo>
                      <a:pt x="5354" y="3962"/>
                    </a:lnTo>
                    <a:lnTo>
                      <a:pt x="5094" y="3442"/>
                    </a:lnTo>
                    <a:lnTo>
                      <a:pt x="4834" y="2967"/>
                    </a:lnTo>
                    <a:lnTo>
                      <a:pt x="4574" y="2539"/>
                    </a:lnTo>
                    <a:lnTo>
                      <a:pt x="4314" y="2157"/>
                    </a:lnTo>
                    <a:lnTo>
                      <a:pt x="4054" y="1820"/>
                    </a:lnTo>
                    <a:lnTo>
                      <a:pt x="3794" y="1499"/>
                    </a:lnTo>
                    <a:lnTo>
                      <a:pt x="3549" y="1239"/>
                    </a:lnTo>
                    <a:lnTo>
                      <a:pt x="3304" y="995"/>
                    </a:lnTo>
                    <a:lnTo>
                      <a:pt x="3060" y="796"/>
                    </a:lnTo>
                    <a:lnTo>
                      <a:pt x="2846" y="612"/>
                    </a:lnTo>
                    <a:lnTo>
                      <a:pt x="2631" y="459"/>
                    </a:lnTo>
                    <a:lnTo>
                      <a:pt x="2433" y="337"/>
                    </a:lnTo>
                    <a:lnTo>
                      <a:pt x="2264" y="230"/>
                    </a:lnTo>
                    <a:lnTo>
                      <a:pt x="1989" y="92"/>
                    </a:lnTo>
                    <a:lnTo>
                      <a:pt x="1806" y="31"/>
                    </a:lnTo>
                    <a:lnTo>
                      <a:pt x="1729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2"/>
              <p:cNvSpPr/>
              <p:nvPr/>
            </p:nvSpPr>
            <p:spPr>
              <a:xfrm>
                <a:off x="1876475" y="3019025"/>
                <a:ext cx="212225" cy="89875"/>
              </a:xfrm>
              <a:custGeom>
                <a:avLst/>
                <a:gdLst/>
                <a:ahLst/>
                <a:cxnLst/>
                <a:rect l="l" t="t" r="r" b="b"/>
                <a:pathLst>
                  <a:path w="8489" h="3595" extrusionOk="0">
                    <a:moveTo>
                      <a:pt x="1132" y="1"/>
                    </a:moveTo>
                    <a:lnTo>
                      <a:pt x="994" y="47"/>
                    </a:lnTo>
                    <a:lnTo>
                      <a:pt x="857" y="92"/>
                    </a:lnTo>
                    <a:lnTo>
                      <a:pt x="734" y="169"/>
                    </a:lnTo>
                    <a:lnTo>
                      <a:pt x="627" y="261"/>
                    </a:lnTo>
                    <a:lnTo>
                      <a:pt x="535" y="368"/>
                    </a:lnTo>
                    <a:lnTo>
                      <a:pt x="474" y="490"/>
                    </a:lnTo>
                    <a:lnTo>
                      <a:pt x="428" y="628"/>
                    </a:lnTo>
                    <a:lnTo>
                      <a:pt x="0" y="3273"/>
                    </a:lnTo>
                    <a:lnTo>
                      <a:pt x="8488" y="3595"/>
                    </a:lnTo>
                    <a:lnTo>
                      <a:pt x="7983" y="872"/>
                    </a:lnTo>
                    <a:lnTo>
                      <a:pt x="7953" y="735"/>
                    </a:lnTo>
                    <a:lnTo>
                      <a:pt x="7907" y="597"/>
                    </a:lnTo>
                    <a:lnTo>
                      <a:pt x="7831" y="475"/>
                    </a:lnTo>
                    <a:lnTo>
                      <a:pt x="7739" y="368"/>
                    </a:lnTo>
                    <a:lnTo>
                      <a:pt x="7616" y="276"/>
                    </a:lnTo>
                    <a:lnTo>
                      <a:pt x="7479" y="215"/>
                    </a:lnTo>
                    <a:lnTo>
                      <a:pt x="7326" y="169"/>
                    </a:lnTo>
                    <a:lnTo>
                      <a:pt x="7158" y="154"/>
                    </a:lnTo>
                    <a:lnTo>
                      <a:pt x="1300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2"/>
              <p:cNvSpPr/>
              <p:nvPr/>
            </p:nvSpPr>
            <p:spPr>
              <a:xfrm>
                <a:off x="1733075" y="3302350"/>
                <a:ext cx="94850" cy="157925"/>
              </a:xfrm>
              <a:custGeom>
                <a:avLst/>
                <a:gdLst/>
                <a:ahLst/>
                <a:cxnLst/>
                <a:rect l="l" t="t" r="r" b="b"/>
                <a:pathLst>
                  <a:path w="3794" h="6317" extrusionOk="0">
                    <a:moveTo>
                      <a:pt x="3794" y="0"/>
                    </a:moveTo>
                    <a:lnTo>
                      <a:pt x="1" y="6317"/>
                    </a:lnTo>
                    <a:lnTo>
                      <a:pt x="3258" y="6317"/>
                    </a:lnTo>
                    <a:lnTo>
                      <a:pt x="3794" y="0"/>
                    </a:lnTo>
                    <a:close/>
                  </a:path>
                </a:pathLst>
              </a:custGeom>
              <a:solidFill>
                <a:srgbClr val="1D1F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2"/>
              <p:cNvSpPr/>
              <p:nvPr/>
            </p:nvSpPr>
            <p:spPr>
              <a:xfrm>
                <a:off x="2212175" y="3295850"/>
                <a:ext cx="34050" cy="164425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6577" extrusionOk="0">
                    <a:moveTo>
                      <a:pt x="0" y="0"/>
                    </a:moveTo>
                    <a:lnTo>
                      <a:pt x="0" y="6577"/>
                    </a:lnTo>
                    <a:lnTo>
                      <a:pt x="1361" y="65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D1F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2"/>
              <p:cNvSpPr/>
              <p:nvPr/>
            </p:nvSpPr>
            <p:spPr>
              <a:xfrm>
                <a:off x="1127075" y="3460250"/>
                <a:ext cx="1367675" cy="833150"/>
              </a:xfrm>
              <a:custGeom>
                <a:avLst/>
                <a:gdLst/>
                <a:ahLst/>
                <a:cxnLst/>
                <a:rect l="l" t="t" r="r" b="b"/>
                <a:pathLst>
                  <a:path w="54707" h="33326" extrusionOk="0">
                    <a:moveTo>
                      <a:pt x="2891" y="1"/>
                    </a:moveTo>
                    <a:lnTo>
                      <a:pt x="2585" y="16"/>
                    </a:lnTo>
                    <a:lnTo>
                      <a:pt x="2294" y="62"/>
                    </a:lnTo>
                    <a:lnTo>
                      <a:pt x="2019" y="123"/>
                    </a:lnTo>
                    <a:lnTo>
                      <a:pt x="1759" y="230"/>
                    </a:lnTo>
                    <a:lnTo>
                      <a:pt x="1499" y="352"/>
                    </a:lnTo>
                    <a:lnTo>
                      <a:pt x="1270" y="490"/>
                    </a:lnTo>
                    <a:lnTo>
                      <a:pt x="1040" y="658"/>
                    </a:lnTo>
                    <a:lnTo>
                      <a:pt x="841" y="842"/>
                    </a:lnTo>
                    <a:lnTo>
                      <a:pt x="658" y="1056"/>
                    </a:lnTo>
                    <a:lnTo>
                      <a:pt x="490" y="1270"/>
                    </a:lnTo>
                    <a:lnTo>
                      <a:pt x="337" y="1515"/>
                    </a:lnTo>
                    <a:lnTo>
                      <a:pt x="214" y="1759"/>
                    </a:lnTo>
                    <a:lnTo>
                      <a:pt x="123" y="2035"/>
                    </a:lnTo>
                    <a:lnTo>
                      <a:pt x="46" y="2310"/>
                    </a:lnTo>
                    <a:lnTo>
                      <a:pt x="0" y="2601"/>
                    </a:lnTo>
                    <a:lnTo>
                      <a:pt x="0" y="2891"/>
                    </a:lnTo>
                    <a:lnTo>
                      <a:pt x="0" y="30435"/>
                    </a:lnTo>
                    <a:lnTo>
                      <a:pt x="0" y="30741"/>
                    </a:lnTo>
                    <a:lnTo>
                      <a:pt x="46" y="31016"/>
                    </a:lnTo>
                    <a:lnTo>
                      <a:pt x="123" y="31292"/>
                    </a:lnTo>
                    <a:lnTo>
                      <a:pt x="214" y="31567"/>
                    </a:lnTo>
                    <a:lnTo>
                      <a:pt x="337" y="31812"/>
                    </a:lnTo>
                    <a:lnTo>
                      <a:pt x="490" y="32056"/>
                    </a:lnTo>
                    <a:lnTo>
                      <a:pt x="658" y="32271"/>
                    </a:lnTo>
                    <a:lnTo>
                      <a:pt x="841" y="32485"/>
                    </a:lnTo>
                    <a:lnTo>
                      <a:pt x="1040" y="32668"/>
                    </a:lnTo>
                    <a:lnTo>
                      <a:pt x="1270" y="32836"/>
                    </a:lnTo>
                    <a:lnTo>
                      <a:pt x="1499" y="32974"/>
                    </a:lnTo>
                    <a:lnTo>
                      <a:pt x="1759" y="33096"/>
                    </a:lnTo>
                    <a:lnTo>
                      <a:pt x="2019" y="33203"/>
                    </a:lnTo>
                    <a:lnTo>
                      <a:pt x="2294" y="33265"/>
                    </a:lnTo>
                    <a:lnTo>
                      <a:pt x="2585" y="33310"/>
                    </a:lnTo>
                    <a:lnTo>
                      <a:pt x="2891" y="33326"/>
                    </a:lnTo>
                    <a:lnTo>
                      <a:pt x="51816" y="33326"/>
                    </a:lnTo>
                    <a:lnTo>
                      <a:pt x="52106" y="33310"/>
                    </a:lnTo>
                    <a:lnTo>
                      <a:pt x="52397" y="33265"/>
                    </a:lnTo>
                    <a:lnTo>
                      <a:pt x="52672" y="33203"/>
                    </a:lnTo>
                    <a:lnTo>
                      <a:pt x="52932" y="33096"/>
                    </a:lnTo>
                    <a:lnTo>
                      <a:pt x="53192" y="32974"/>
                    </a:lnTo>
                    <a:lnTo>
                      <a:pt x="53422" y="32836"/>
                    </a:lnTo>
                    <a:lnTo>
                      <a:pt x="53651" y="32668"/>
                    </a:lnTo>
                    <a:lnTo>
                      <a:pt x="53850" y="32485"/>
                    </a:lnTo>
                    <a:lnTo>
                      <a:pt x="54049" y="32271"/>
                    </a:lnTo>
                    <a:lnTo>
                      <a:pt x="54202" y="32056"/>
                    </a:lnTo>
                    <a:lnTo>
                      <a:pt x="54354" y="31812"/>
                    </a:lnTo>
                    <a:lnTo>
                      <a:pt x="54477" y="31567"/>
                    </a:lnTo>
                    <a:lnTo>
                      <a:pt x="54569" y="31292"/>
                    </a:lnTo>
                    <a:lnTo>
                      <a:pt x="54645" y="31016"/>
                    </a:lnTo>
                    <a:lnTo>
                      <a:pt x="54691" y="30741"/>
                    </a:lnTo>
                    <a:lnTo>
                      <a:pt x="54706" y="30435"/>
                    </a:lnTo>
                    <a:lnTo>
                      <a:pt x="54706" y="2891"/>
                    </a:lnTo>
                    <a:lnTo>
                      <a:pt x="54691" y="2601"/>
                    </a:lnTo>
                    <a:lnTo>
                      <a:pt x="54645" y="2310"/>
                    </a:lnTo>
                    <a:lnTo>
                      <a:pt x="54569" y="2035"/>
                    </a:lnTo>
                    <a:lnTo>
                      <a:pt x="54477" y="1759"/>
                    </a:lnTo>
                    <a:lnTo>
                      <a:pt x="54354" y="1515"/>
                    </a:lnTo>
                    <a:lnTo>
                      <a:pt x="54202" y="1270"/>
                    </a:lnTo>
                    <a:lnTo>
                      <a:pt x="54049" y="1056"/>
                    </a:lnTo>
                    <a:lnTo>
                      <a:pt x="53850" y="842"/>
                    </a:lnTo>
                    <a:lnTo>
                      <a:pt x="53651" y="658"/>
                    </a:lnTo>
                    <a:lnTo>
                      <a:pt x="53422" y="490"/>
                    </a:lnTo>
                    <a:lnTo>
                      <a:pt x="53192" y="352"/>
                    </a:lnTo>
                    <a:lnTo>
                      <a:pt x="52932" y="230"/>
                    </a:lnTo>
                    <a:lnTo>
                      <a:pt x="52672" y="123"/>
                    </a:lnTo>
                    <a:lnTo>
                      <a:pt x="52397" y="62"/>
                    </a:lnTo>
                    <a:lnTo>
                      <a:pt x="52106" y="16"/>
                    </a:lnTo>
                    <a:lnTo>
                      <a:pt x="518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2"/>
              <p:cNvSpPr/>
              <p:nvPr/>
            </p:nvSpPr>
            <p:spPr>
              <a:xfrm>
                <a:off x="2174700" y="3569225"/>
                <a:ext cx="138425" cy="138800"/>
              </a:xfrm>
              <a:custGeom>
                <a:avLst/>
                <a:gdLst/>
                <a:ahLst/>
                <a:cxnLst/>
                <a:rect l="l" t="t" r="r" b="b"/>
                <a:pathLst>
                  <a:path w="5537" h="5552" extrusionOk="0">
                    <a:moveTo>
                      <a:pt x="2768" y="0"/>
                    </a:moveTo>
                    <a:lnTo>
                      <a:pt x="2493" y="16"/>
                    </a:lnTo>
                    <a:lnTo>
                      <a:pt x="2218" y="62"/>
                    </a:lnTo>
                    <a:lnTo>
                      <a:pt x="1943" y="123"/>
                    </a:lnTo>
                    <a:lnTo>
                      <a:pt x="1698" y="230"/>
                    </a:lnTo>
                    <a:lnTo>
                      <a:pt x="1453" y="337"/>
                    </a:lnTo>
                    <a:lnTo>
                      <a:pt x="1224" y="474"/>
                    </a:lnTo>
                    <a:lnTo>
                      <a:pt x="1010" y="643"/>
                    </a:lnTo>
                    <a:lnTo>
                      <a:pt x="811" y="811"/>
                    </a:lnTo>
                    <a:lnTo>
                      <a:pt x="627" y="1010"/>
                    </a:lnTo>
                    <a:lnTo>
                      <a:pt x="474" y="1224"/>
                    </a:lnTo>
                    <a:lnTo>
                      <a:pt x="337" y="1453"/>
                    </a:lnTo>
                    <a:lnTo>
                      <a:pt x="214" y="1698"/>
                    </a:lnTo>
                    <a:lnTo>
                      <a:pt x="123" y="1958"/>
                    </a:lnTo>
                    <a:lnTo>
                      <a:pt x="61" y="2218"/>
                    </a:lnTo>
                    <a:lnTo>
                      <a:pt x="16" y="2493"/>
                    </a:lnTo>
                    <a:lnTo>
                      <a:pt x="0" y="2784"/>
                    </a:lnTo>
                    <a:lnTo>
                      <a:pt x="16" y="3059"/>
                    </a:lnTo>
                    <a:lnTo>
                      <a:pt x="61" y="3334"/>
                    </a:lnTo>
                    <a:lnTo>
                      <a:pt x="123" y="3594"/>
                    </a:lnTo>
                    <a:lnTo>
                      <a:pt x="214" y="3854"/>
                    </a:lnTo>
                    <a:lnTo>
                      <a:pt x="337" y="4099"/>
                    </a:lnTo>
                    <a:lnTo>
                      <a:pt x="474" y="4329"/>
                    </a:lnTo>
                    <a:lnTo>
                      <a:pt x="627" y="4543"/>
                    </a:lnTo>
                    <a:lnTo>
                      <a:pt x="811" y="4741"/>
                    </a:lnTo>
                    <a:lnTo>
                      <a:pt x="1010" y="4910"/>
                    </a:lnTo>
                    <a:lnTo>
                      <a:pt x="1224" y="5078"/>
                    </a:lnTo>
                    <a:lnTo>
                      <a:pt x="1453" y="5216"/>
                    </a:lnTo>
                    <a:lnTo>
                      <a:pt x="1698" y="5338"/>
                    </a:lnTo>
                    <a:lnTo>
                      <a:pt x="1943" y="5430"/>
                    </a:lnTo>
                    <a:lnTo>
                      <a:pt x="2218" y="5491"/>
                    </a:lnTo>
                    <a:lnTo>
                      <a:pt x="2493" y="5537"/>
                    </a:lnTo>
                    <a:lnTo>
                      <a:pt x="2768" y="5552"/>
                    </a:lnTo>
                    <a:lnTo>
                      <a:pt x="3059" y="5537"/>
                    </a:lnTo>
                    <a:lnTo>
                      <a:pt x="3334" y="5491"/>
                    </a:lnTo>
                    <a:lnTo>
                      <a:pt x="3594" y="5430"/>
                    </a:lnTo>
                    <a:lnTo>
                      <a:pt x="3854" y="5338"/>
                    </a:lnTo>
                    <a:lnTo>
                      <a:pt x="4099" y="5216"/>
                    </a:lnTo>
                    <a:lnTo>
                      <a:pt x="4313" y="5078"/>
                    </a:lnTo>
                    <a:lnTo>
                      <a:pt x="4527" y="4910"/>
                    </a:lnTo>
                    <a:lnTo>
                      <a:pt x="4726" y="4741"/>
                    </a:lnTo>
                    <a:lnTo>
                      <a:pt x="4910" y="4543"/>
                    </a:lnTo>
                    <a:lnTo>
                      <a:pt x="5063" y="4329"/>
                    </a:lnTo>
                    <a:lnTo>
                      <a:pt x="5200" y="4099"/>
                    </a:lnTo>
                    <a:lnTo>
                      <a:pt x="5323" y="3854"/>
                    </a:lnTo>
                    <a:lnTo>
                      <a:pt x="5414" y="3594"/>
                    </a:lnTo>
                    <a:lnTo>
                      <a:pt x="5491" y="3334"/>
                    </a:lnTo>
                    <a:lnTo>
                      <a:pt x="5521" y="3059"/>
                    </a:lnTo>
                    <a:lnTo>
                      <a:pt x="5537" y="2784"/>
                    </a:lnTo>
                    <a:lnTo>
                      <a:pt x="5521" y="2493"/>
                    </a:lnTo>
                    <a:lnTo>
                      <a:pt x="5491" y="2218"/>
                    </a:lnTo>
                    <a:lnTo>
                      <a:pt x="5414" y="1958"/>
                    </a:lnTo>
                    <a:lnTo>
                      <a:pt x="5323" y="1698"/>
                    </a:lnTo>
                    <a:lnTo>
                      <a:pt x="5200" y="1453"/>
                    </a:lnTo>
                    <a:lnTo>
                      <a:pt x="5063" y="1224"/>
                    </a:lnTo>
                    <a:lnTo>
                      <a:pt x="4910" y="1010"/>
                    </a:lnTo>
                    <a:lnTo>
                      <a:pt x="4726" y="811"/>
                    </a:lnTo>
                    <a:lnTo>
                      <a:pt x="4527" y="643"/>
                    </a:lnTo>
                    <a:lnTo>
                      <a:pt x="4313" y="474"/>
                    </a:lnTo>
                    <a:lnTo>
                      <a:pt x="4099" y="337"/>
                    </a:lnTo>
                    <a:lnTo>
                      <a:pt x="3854" y="230"/>
                    </a:lnTo>
                    <a:lnTo>
                      <a:pt x="3594" y="123"/>
                    </a:lnTo>
                    <a:lnTo>
                      <a:pt x="3334" y="62"/>
                    </a:lnTo>
                    <a:lnTo>
                      <a:pt x="3059" y="16"/>
                    </a:lnTo>
                    <a:lnTo>
                      <a:pt x="2768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2"/>
              <p:cNvSpPr/>
              <p:nvPr/>
            </p:nvSpPr>
            <p:spPr>
              <a:xfrm>
                <a:off x="2243900" y="3569225"/>
                <a:ext cx="138825" cy="138800"/>
              </a:xfrm>
              <a:custGeom>
                <a:avLst/>
                <a:gdLst/>
                <a:ahLst/>
                <a:cxnLst/>
                <a:rect l="l" t="t" r="r" b="b"/>
                <a:pathLst>
                  <a:path w="5553" h="5552" extrusionOk="0">
                    <a:moveTo>
                      <a:pt x="2769" y="0"/>
                    </a:moveTo>
                    <a:lnTo>
                      <a:pt x="2493" y="16"/>
                    </a:lnTo>
                    <a:lnTo>
                      <a:pt x="2218" y="62"/>
                    </a:lnTo>
                    <a:lnTo>
                      <a:pt x="1943" y="123"/>
                    </a:lnTo>
                    <a:lnTo>
                      <a:pt x="1698" y="230"/>
                    </a:lnTo>
                    <a:lnTo>
                      <a:pt x="1453" y="337"/>
                    </a:lnTo>
                    <a:lnTo>
                      <a:pt x="1224" y="474"/>
                    </a:lnTo>
                    <a:lnTo>
                      <a:pt x="1010" y="643"/>
                    </a:lnTo>
                    <a:lnTo>
                      <a:pt x="811" y="811"/>
                    </a:lnTo>
                    <a:lnTo>
                      <a:pt x="628" y="1010"/>
                    </a:lnTo>
                    <a:lnTo>
                      <a:pt x="475" y="1224"/>
                    </a:lnTo>
                    <a:lnTo>
                      <a:pt x="337" y="1453"/>
                    </a:lnTo>
                    <a:lnTo>
                      <a:pt x="215" y="1698"/>
                    </a:lnTo>
                    <a:lnTo>
                      <a:pt x="123" y="1958"/>
                    </a:lnTo>
                    <a:lnTo>
                      <a:pt x="62" y="2218"/>
                    </a:lnTo>
                    <a:lnTo>
                      <a:pt x="16" y="2493"/>
                    </a:lnTo>
                    <a:lnTo>
                      <a:pt x="0" y="2784"/>
                    </a:lnTo>
                    <a:lnTo>
                      <a:pt x="16" y="3059"/>
                    </a:lnTo>
                    <a:lnTo>
                      <a:pt x="62" y="3334"/>
                    </a:lnTo>
                    <a:lnTo>
                      <a:pt x="123" y="3594"/>
                    </a:lnTo>
                    <a:lnTo>
                      <a:pt x="215" y="3854"/>
                    </a:lnTo>
                    <a:lnTo>
                      <a:pt x="337" y="4099"/>
                    </a:lnTo>
                    <a:lnTo>
                      <a:pt x="475" y="4329"/>
                    </a:lnTo>
                    <a:lnTo>
                      <a:pt x="628" y="4543"/>
                    </a:lnTo>
                    <a:lnTo>
                      <a:pt x="811" y="4741"/>
                    </a:lnTo>
                    <a:lnTo>
                      <a:pt x="1010" y="4910"/>
                    </a:lnTo>
                    <a:lnTo>
                      <a:pt x="1224" y="5078"/>
                    </a:lnTo>
                    <a:lnTo>
                      <a:pt x="1453" y="5216"/>
                    </a:lnTo>
                    <a:lnTo>
                      <a:pt x="1698" y="5338"/>
                    </a:lnTo>
                    <a:lnTo>
                      <a:pt x="1943" y="5430"/>
                    </a:lnTo>
                    <a:lnTo>
                      <a:pt x="2218" y="5491"/>
                    </a:lnTo>
                    <a:lnTo>
                      <a:pt x="2493" y="5537"/>
                    </a:lnTo>
                    <a:lnTo>
                      <a:pt x="2769" y="5552"/>
                    </a:lnTo>
                    <a:lnTo>
                      <a:pt x="3059" y="5537"/>
                    </a:lnTo>
                    <a:lnTo>
                      <a:pt x="3335" y="5491"/>
                    </a:lnTo>
                    <a:lnTo>
                      <a:pt x="3595" y="5430"/>
                    </a:lnTo>
                    <a:lnTo>
                      <a:pt x="3855" y="5338"/>
                    </a:lnTo>
                    <a:lnTo>
                      <a:pt x="4099" y="5216"/>
                    </a:lnTo>
                    <a:lnTo>
                      <a:pt x="4329" y="5078"/>
                    </a:lnTo>
                    <a:lnTo>
                      <a:pt x="4543" y="4910"/>
                    </a:lnTo>
                    <a:lnTo>
                      <a:pt x="4742" y="4741"/>
                    </a:lnTo>
                    <a:lnTo>
                      <a:pt x="4910" y="4543"/>
                    </a:lnTo>
                    <a:lnTo>
                      <a:pt x="5078" y="4329"/>
                    </a:lnTo>
                    <a:lnTo>
                      <a:pt x="5216" y="4099"/>
                    </a:lnTo>
                    <a:lnTo>
                      <a:pt x="5323" y="3854"/>
                    </a:lnTo>
                    <a:lnTo>
                      <a:pt x="5414" y="3594"/>
                    </a:lnTo>
                    <a:lnTo>
                      <a:pt x="5491" y="3334"/>
                    </a:lnTo>
                    <a:lnTo>
                      <a:pt x="5537" y="3059"/>
                    </a:lnTo>
                    <a:lnTo>
                      <a:pt x="5552" y="2784"/>
                    </a:lnTo>
                    <a:lnTo>
                      <a:pt x="5537" y="2493"/>
                    </a:lnTo>
                    <a:lnTo>
                      <a:pt x="5491" y="2218"/>
                    </a:lnTo>
                    <a:lnTo>
                      <a:pt x="5414" y="1958"/>
                    </a:lnTo>
                    <a:lnTo>
                      <a:pt x="5323" y="1698"/>
                    </a:lnTo>
                    <a:lnTo>
                      <a:pt x="5216" y="1453"/>
                    </a:lnTo>
                    <a:lnTo>
                      <a:pt x="5078" y="1224"/>
                    </a:lnTo>
                    <a:lnTo>
                      <a:pt x="4910" y="1010"/>
                    </a:lnTo>
                    <a:lnTo>
                      <a:pt x="4742" y="811"/>
                    </a:lnTo>
                    <a:lnTo>
                      <a:pt x="4543" y="643"/>
                    </a:lnTo>
                    <a:lnTo>
                      <a:pt x="4329" y="474"/>
                    </a:lnTo>
                    <a:lnTo>
                      <a:pt x="4099" y="337"/>
                    </a:lnTo>
                    <a:lnTo>
                      <a:pt x="3855" y="230"/>
                    </a:lnTo>
                    <a:lnTo>
                      <a:pt x="3595" y="123"/>
                    </a:lnTo>
                    <a:lnTo>
                      <a:pt x="3335" y="62"/>
                    </a:lnTo>
                    <a:lnTo>
                      <a:pt x="3059" y="16"/>
                    </a:lnTo>
                    <a:lnTo>
                      <a:pt x="27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2"/>
              <p:cNvSpPr/>
              <p:nvPr/>
            </p:nvSpPr>
            <p:spPr>
              <a:xfrm>
                <a:off x="1245600" y="3618550"/>
                <a:ext cx="75820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30328" h="1423" extrusionOk="0">
                    <a:moveTo>
                      <a:pt x="0" y="0"/>
                    </a:moveTo>
                    <a:lnTo>
                      <a:pt x="0" y="1423"/>
                    </a:lnTo>
                    <a:lnTo>
                      <a:pt x="30328" y="1423"/>
                    </a:lnTo>
                    <a:lnTo>
                      <a:pt x="303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2"/>
              <p:cNvSpPr/>
              <p:nvPr/>
            </p:nvSpPr>
            <p:spPr>
              <a:xfrm>
                <a:off x="1245600" y="4022300"/>
                <a:ext cx="253125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10125" h="1423" extrusionOk="0">
                    <a:moveTo>
                      <a:pt x="0" y="0"/>
                    </a:moveTo>
                    <a:lnTo>
                      <a:pt x="0" y="1423"/>
                    </a:lnTo>
                    <a:lnTo>
                      <a:pt x="10125" y="1423"/>
                    </a:lnTo>
                    <a:lnTo>
                      <a:pt x="10125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2"/>
              <p:cNvSpPr/>
              <p:nvPr/>
            </p:nvSpPr>
            <p:spPr>
              <a:xfrm>
                <a:off x="1540000" y="4022300"/>
                <a:ext cx="25315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1423" extrusionOk="0">
                    <a:moveTo>
                      <a:pt x="1" y="0"/>
                    </a:moveTo>
                    <a:lnTo>
                      <a:pt x="1" y="1423"/>
                    </a:lnTo>
                    <a:lnTo>
                      <a:pt x="10125" y="1423"/>
                    </a:lnTo>
                    <a:lnTo>
                      <a:pt x="10125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2"/>
              <p:cNvSpPr/>
              <p:nvPr/>
            </p:nvSpPr>
            <p:spPr>
              <a:xfrm>
                <a:off x="1836700" y="4022300"/>
                <a:ext cx="546025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21841" h="1423" extrusionOk="0">
                    <a:moveTo>
                      <a:pt x="1" y="0"/>
                    </a:moveTo>
                    <a:lnTo>
                      <a:pt x="1" y="1423"/>
                    </a:lnTo>
                    <a:lnTo>
                      <a:pt x="21840" y="1423"/>
                    </a:lnTo>
                    <a:lnTo>
                      <a:pt x="21840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1245600" y="4122100"/>
                <a:ext cx="44965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17986" h="1423" extrusionOk="0">
                    <a:moveTo>
                      <a:pt x="0" y="0"/>
                    </a:moveTo>
                    <a:lnTo>
                      <a:pt x="0" y="1422"/>
                    </a:lnTo>
                    <a:lnTo>
                      <a:pt x="17986" y="1422"/>
                    </a:lnTo>
                    <a:lnTo>
                      <a:pt x="17986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1734225" y="4122100"/>
                <a:ext cx="13845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1423" extrusionOk="0">
                    <a:moveTo>
                      <a:pt x="1" y="0"/>
                    </a:moveTo>
                    <a:lnTo>
                      <a:pt x="1" y="1422"/>
                    </a:lnTo>
                    <a:lnTo>
                      <a:pt x="5537" y="1422"/>
                    </a:lnTo>
                    <a:lnTo>
                      <a:pt x="5537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1245600" y="3755800"/>
                <a:ext cx="234400" cy="152200"/>
              </a:xfrm>
              <a:custGeom>
                <a:avLst/>
                <a:gdLst/>
                <a:ahLst/>
                <a:cxnLst/>
                <a:rect l="l" t="t" r="r" b="b"/>
                <a:pathLst>
                  <a:path w="9376" h="6088" extrusionOk="0">
                    <a:moveTo>
                      <a:pt x="872" y="1"/>
                    </a:moveTo>
                    <a:lnTo>
                      <a:pt x="780" y="16"/>
                    </a:lnTo>
                    <a:lnTo>
                      <a:pt x="688" y="31"/>
                    </a:lnTo>
                    <a:lnTo>
                      <a:pt x="597" y="77"/>
                    </a:lnTo>
                    <a:lnTo>
                      <a:pt x="505" y="108"/>
                    </a:lnTo>
                    <a:lnTo>
                      <a:pt x="428" y="169"/>
                    </a:lnTo>
                    <a:lnTo>
                      <a:pt x="276" y="276"/>
                    </a:lnTo>
                    <a:lnTo>
                      <a:pt x="168" y="429"/>
                    </a:lnTo>
                    <a:lnTo>
                      <a:pt x="107" y="505"/>
                    </a:lnTo>
                    <a:lnTo>
                      <a:pt x="77" y="597"/>
                    </a:lnTo>
                    <a:lnTo>
                      <a:pt x="31" y="689"/>
                    </a:lnTo>
                    <a:lnTo>
                      <a:pt x="16" y="781"/>
                    </a:lnTo>
                    <a:lnTo>
                      <a:pt x="0" y="872"/>
                    </a:lnTo>
                    <a:lnTo>
                      <a:pt x="0" y="980"/>
                    </a:lnTo>
                    <a:lnTo>
                      <a:pt x="0" y="5109"/>
                    </a:lnTo>
                    <a:lnTo>
                      <a:pt x="0" y="5216"/>
                    </a:lnTo>
                    <a:lnTo>
                      <a:pt x="16" y="5308"/>
                    </a:lnTo>
                    <a:lnTo>
                      <a:pt x="31" y="5399"/>
                    </a:lnTo>
                    <a:lnTo>
                      <a:pt x="77" y="5491"/>
                    </a:lnTo>
                    <a:lnTo>
                      <a:pt x="107" y="5583"/>
                    </a:lnTo>
                    <a:lnTo>
                      <a:pt x="168" y="5659"/>
                    </a:lnTo>
                    <a:lnTo>
                      <a:pt x="276" y="5812"/>
                    </a:lnTo>
                    <a:lnTo>
                      <a:pt x="428" y="5919"/>
                    </a:lnTo>
                    <a:lnTo>
                      <a:pt x="505" y="5981"/>
                    </a:lnTo>
                    <a:lnTo>
                      <a:pt x="597" y="6011"/>
                    </a:lnTo>
                    <a:lnTo>
                      <a:pt x="688" y="6057"/>
                    </a:lnTo>
                    <a:lnTo>
                      <a:pt x="780" y="6072"/>
                    </a:lnTo>
                    <a:lnTo>
                      <a:pt x="872" y="6088"/>
                    </a:lnTo>
                    <a:lnTo>
                      <a:pt x="8488" y="6088"/>
                    </a:lnTo>
                    <a:lnTo>
                      <a:pt x="8580" y="6072"/>
                    </a:lnTo>
                    <a:lnTo>
                      <a:pt x="8687" y="6057"/>
                    </a:lnTo>
                    <a:lnTo>
                      <a:pt x="8764" y="6011"/>
                    </a:lnTo>
                    <a:lnTo>
                      <a:pt x="8855" y="5981"/>
                    </a:lnTo>
                    <a:lnTo>
                      <a:pt x="8932" y="5919"/>
                    </a:lnTo>
                    <a:lnTo>
                      <a:pt x="9085" y="5812"/>
                    </a:lnTo>
                    <a:lnTo>
                      <a:pt x="9207" y="5659"/>
                    </a:lnTo>
                    <a:lnTo>
                      <a:pt x="9253" y="5583"/>
                    </a:lnTo>
                    <a:lnTo>
                      <a:pt x="9299" y="5491"/>
                    </a:lnTo>
                    <a:lnTo>
                      <a:pt x="9329" y="5399"/>
                    </a:lnTo>
                    <a:lnTo>
                      <a:pt x="9360" y="5308"/>
                    </a:lnTo>
                    <a:lnTo>
                      <a:pt x="9375" y="5216"/>
                    </a:lnTo>
                    <a:lnTo>
                      <a:pt x="9375" y="5109"/>
                    </a:lnTo>
                    <a:lnTo>
                      <a:pt x="9375" y="980"/>
                    </a:lnTo>
                    <a:lnTo>
                      <a:pt x="9375" y="872"/>
                    </a:lnTo>
                    <a:lnTo>
                      <a:pt x="9360" y="781"/>
                    </a:lnTo>
                    <a:lnTo>
                      <a:pt x="9329" y="689"/>
                    </a:lnTo>
                    <a:lnTo>
                      <a:pt x="9299" y="597"/>
                    </a:lnTo>
                    <a:lnTo>
                      <a:pt x="9253" y="505"/>
                    </a:lnTo>
                    <a:lnTo>
                      <a:pt x="9207" y="429"/>
                    </a:lnTo>
                    <a:lnTo>
                      <a:pt x="9085" y="276"/>
                    </a:lnTo>
                    <a:lnTo>
                      <a:pt x="8932" y="169"/>
                    </a:lnTo>
                    <a:lnTo>
                      <a:pt x="8855" y="108"/>
                    </a:lnTo>
                    <a:lnTo>
                      <a:pt x="8764" y="77"/>
                    </a:lnTo>
                    <a:lnTo>
                      <a:pt x="8687" y="31"/>
                    </a:lnTo>
                    <a:lnTo>
                      <a:pt x="8580" y="16"/>
                    </a:lnTo>
                    <a:lnTo>
                      <a:pt x="848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1218825" y="3791375"/>
                <a:ext cx="184700" cy="81075"/>
              </a:xfrm>
              <a:custGeom>
                <a:avLst/>
                <a:gdLst/>
                <a:ahLst/>
                <a:cxnLst/>
                <a:rect l="l" t="t" r="r" b="b"/>
                <a:pathLst>
                  <a:path w="7388" h="3243" extrusionOk="0">
                    <a:moveTo>
                      <a:pt x="5904" y="398"/>
                    </a:moveTo>
                    <a:lnTo>
                      <a:pt x="6026" y="428"/>
                    </a:lnTo>
                    <a:lnTo>
                      <a:pt x="6134" y="444"/>
                    </a:lnTo>
                    <a:lnTo>
                      <a:pt x="6256" y="489"/>
                    </a:lnTo>
                    <a:lnTo>
                      <a:pt x="6363" y="551"/>
                    </a:lnTo>
                    <a:lnTo>
                      <a:pt x="6455" y="612"/>
                    </a:lnTo>
                    <a:lnTo>
                      <a:pt x="6546" y="673"/>
                    </a:lnTo>
                    <a:lnTo>
                      <a:pt x="6638" y="749"/>
                    </a:lnTo>
                    <a:lnTo>
                      <a:pt x="6715" y="841"/>
                    </a:lnTo>
                    <a:lnTo>
                      <a:pt x="6791" y="933"/>
                    </a:lnTo>
                    <a:lnTo>
                      <a:pt x="6852" y="1040"/>
                    </a:lnTo>
                    <a:lnTo>
                      <a:pt x="6898" y="1147"/>
                    </a:lnTo>
                    <a:lnTo>
                      <a:pt x="6944" y="1254"/>
                    </a:lnTo>
                    <a:lnTo>
                      <a:pt x="6975" y="1376"/>
                    </a:lnTo>
                    <a:lnTo>
                      <a:pt x="6990" y="1499"/>
                    </a:lnTo>
                    <a:lnTo>
                      <a:pt x="7005" y="1621"/>
                    </a:lnTo>
                    <a:lnTo>
                      <a:pt x="6990" y="1744"/>
                    </a:lnTo>
                    <a:lnTo>
                      <a:pt x="6975" y="1866"/>
                    </a:lnTo>
                    <a:lnTo>
                      <a:pt x="6944" y="1988"/>
                    </a:lnTo>
                    <a:lnTo>
                      <a:pt x="6898" y="2095"/>
                    </a:lnTo>
                    <a:lnTo>
                      <a:pt x="6852" y="2202"/>
                    </a:lnTo>
                    <a:lnTo>
                      <a:pt x="6791" y="2309"/>
                    </a:lnTo>
                    <a:lnTo>
                      <a:pt x="6715" y="2401"/>
                    </a:lnTo>
                    <a:lnTo>
                      <a:pt x="6638" y="2493"/>
                    </a:lnTo>
                    <a:lnTo>
                      <a:pt x="6546" y="2569"/>
                    </a:lnTo>
                    <a:lnTo>
                      <a:pt x="6455" y="2631"/>
                    </a:lnTo>
                    <a:lnTo>
                      <a:pt x="6363" y="2692"/>
                    </a:lnTo>
                    <a:lnTo>
                      <a:pt x="6256" y="2753"/>
                    </a:lnTo>
                    <a:lnTo>
                      <a:pt x="6134" y="2799"/>
                    </a:lnTo>
                    <a:lnTo>
                      <a:pt x="6026" y="2814"/>
                    </a:lnTo>
                    <a:lnTo>
                      <a:pt x="5904" y="2845"/>
                    </a:lnTo>
                    <a:lnTo>
                      <a:pt x="398" y="2845"/>
                    </a:lnTo>
                    <a:lnTo>
                      <a:pt x="398" y="398"/>
                    </a:lnTo>
                    <a:close/>
                    <a:moveTo>
                      <a:pt x="1" y="0"/>
                    </a:moveTo>
                    <a:lnTo>
                      <a:pt x="1" y="3242"/>
                    </a:lnTo>
                    <a:lnTo>
                      <a:pt x="5782" y="3242"/>
                    </a:lnTo>
                    <a:lnTo>
                      <a:pt x="5935" y="3227"/>
                    </a:lnTo>
                    <a:lnTo>
                      <a:pt x="6103" y="3212"/>
                    </a:lnTo>
                    <a:lnTo>
                      <a:pt x="6256" y="3166"/>
                    </a:lnTo>
                    <a:lnTo>
                      <a:pt x="6409" y="3105"/>
                    </a:lnTo>
                    <a:lnTo>
                      <a:pt x="6546" y="3044"/>
                    </a:lnTo>
                    <a:lnTo>
                      <a:pt x="6684" y="2967"/>
                    </a:lnTo>
                    <a:lnTo>
                      <a:pt x="6806" y="2875"/>
                    </a:lnTo>
                    <a:lnTo>
                      <a:pt x="6914" y="2768"/>
                    </a:lnTo>
                    <a:lnTo>
                      <a:pt x="7021" y="2646"/>
                    </a:lnTo>
                    <a:lnTo>
                      <a:pt x="7112" y="2524"/>
                    </a:lnTo>
                    <a:lnTo>
                      <a:pt x="7189" y="2386"/>
                    </a:lnTo>
                    <a:lnTo>
                      <a:pt x="7265" y="2248"/>
                    </a:lnTo>
                    <a:lnTo>
                      <a:pt x="7311" y="2095"/>
                    </a:lnTo>
                    <a:lnTo>
                      <a:pt x="7357" y="1942"/>
                    </a:lnTo>
                    <a:lnTo>
                      <a:pt x="7388" y="1789"/>
                    </a:lnTo>
                    <a:lnTo>
                      <a:pt x="7388" y="1621"/>
                    </a:lnTo>
                    <a:lnTo>
                      <a:pt x="7388" y="1453"/>
                    </a:lnTo>
                    <a:lnTo>
                      <a:pt x="7357" y="1300"/>
                    </a:lnTo>
                    <a:lnTo>
                      <a:pt x="7311" y="1147"/>
                    </a:lnTo>
                    <a:lnTo>
                      <a:pt x="7265" y="994"/>
                    </a:lnTo>
                    <a:lnTo>
                      <a:pt x="7189" y="857"/>
                    </a:lnTo>
                    <a:lnTo>
                      <a:pt x="7112" y="719"/>
                    </a:lnTo>
                    <a:lnTo>
                      <a:pt x="7021" y="597"/>
                    </a:lnTo>
                    <a:lnTo>
                      <a:pt x="6914" y="474"/>
                    </a:lnTo>
                    <a:lnTo>
                      <a:pt x="6806" y="382"/>
                    </a:lnTo>
                    <a:lnTo>
                      <a:pt x="6684" y="275"/>
                    </a:lnTo>
                    <a:lnTo>
                      <a:pt x="6546" y="199"/>
                    </a:lnTo>
                    <a:lnTo>
                      <a:pt x="6409" y="138"/>
                    </a:lnTo>
                    <a:lnTo>
                      <a:pt x="6256" y="77"/>
                    </a:lnTo>
                    <a:lnTo>
                      <a:pt x="6103" y="31"/>
                    </a:lnTo>
                    <a:lnTo>
                      <a:pt x="5935" y="15"/>
                    </a:lnTo>
                    <a:lnTo>
                      <a:pt x="5782" y="0"/>
                    </a:lnTo>
                    <a:close/>
                  </a:path>
                </a:pathLst>
              </a:custGeom>
              <a:solidFill>
                <a:srgbClr val="7BCC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1398525" y="3826925"/>
                <a:ext cx="9982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98" extrusionOk="0">
                    <a:moveTo>
                      <a:pt x="1" y="0"/>
                    </a:moveTo>
                    <a:lnTo>
                      <a:pt x="1" y="398"/>
                    </a:lnTo>
                    <a:lnTo>
                      <a:pt x="3992" y="398"/>
                    </a:lnTo>
                    <a:lnTo>
                      <a:pt x="3992" y="0"/>
                    </a:lnTo>
                    <a:close/>
                  </a:path>
                </a:pathLst>
              </a:custGeom>
              <a:solidFill>
                <a:srgbClr val="7BCC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2"/>
              <p:cNvSpPr/>
              <p:nvPr/>
            </p:nvSpPr>
            <p:spPr>
              <a:xfrm>
                <a:off x="1503675" y="3093575"/>
                <a:ext cx="388875" cy="499750"/>
              </a:xfrm>
              <a:custGeom>
                <a:avLst/>
                <a:gdLst/>
                <a:ahLst/>
                <a:cxnLst/>
                <a:rect l="l" t="t" r="r" b="b"/>
                <a:pathLst>
                  <a:path w="15555" h="19990" extrusionOk="0">
                    <a:moveTo>
                      <a:pt x="10798" y="1"/>
                    </a:moveTo>
                    <a:lnTo>
                      <a:pt x="10615" y="16"/>
                    </a:lnTo>
                    <a:lnTo>
                      <a:pt x="10416" y="47"/>
                    </a:lnTo>
                    <a:lnTo>
                      <a:pt x="10049" y="139"/>
                    </a:lnTo>
                    <a:lnTo>
                      <a:pt x="9682" y="261"/>
                    </a:lnTo>
                    <a:lnTo>
                      <a:pt x="9330" y="399"/>
                    </a:lnTo>
                    <a:lnTo>
                      <a:pt x="8978" y="567"/>
                    </a:lnTo>
                    <a:lnTo>
                      <a:pt x="8657" y="750"/>
                    </a:lnTo>
                    <a:lnTo>
                      <a:pt x="8366" y="949"/>
                    </a:lnTo>
                    <a:lnTo>
                      <a:pt x="8091" y="1133"/>
                    </a:lnTo>
                    <a:lnTo>
                      <a:pt x="7846" y="1331"/>
                    </a:lnTo>
                    <a:lnTo>
                      <a:pt x="7632" y="1530"/>
                    </a:lnTo>
                    <a:lnTo>
                      <a:pt x="7449" y="1699"/>
                    </a:lnTo>
                    <a:lnTo>
                      <a:pt x="7311" y="1867"/>
                    </a:lnTo>
                    <a:lnTo>
                      <a:pt x="7020" y="2249"/>
                    </a:lnTo>
                    <a:lnTo>
                      <a:pt x="6715" y="2662"/>
                    </a:lnTo>
                    <a:lnTo>
                      <a:pt x="6424" y="3106"/>
                    </a:lnTo>
                    <a:lnTo>
                      <a:pt x="6118" y="3595"/>
                    </a:lnTo>
                    <a:lnTo>
                      <a:pt x="5812" y="4084"/>
                    </a:lnTo>
                    <a:lnTo>
                      <a:pt x="5506" y="4604"/>
                    </a:lnTo>
                    <a:lnTo>
                      <a:pt x="4895" y="5705"/>
                    </a:lnTo>
                    <a:lnTo>
                      <a:pt x="4298" y="6853"/>
                    </a:lnTo>
                    <a:lnTo>
                      <a:pt x="3702" y="8015"/>
                    </a:lnTo>
                    <a:lnTo>
                      <a:pt x="3136" y="9192"/>
                    </a:lnTo>
                    <a:lnTo>
                      <a:pt x="2585" y="10340"/>
                    </a:lnTo>
                    <a:lnTo>
                      <a:pt x="2081" y="11456"/>
                    </a:lnTo>
                    <a:lnTo>
                      <a:pt x="1622" y="12481"/>
                    </a:lnTo>
                    <a:lnTo>
                      <a:pt x="857" y="14255"/>
                    </a:lnTo>
                    <a:lnTo>
                      <a:pt x="368" y="15448"/>
                    </a:lnTo>
                    <a:lnTo>
                      <a:pt x="184" y="15891"/>
                    </a:lnTo>
                    <a:lnTo>
                      <a:pt x="123" y="16075"/>
                    </a:lnTo>
                    <a:lnTo>
                      <a:pt x="77" y="16258"/>
                    </a:lnTo>
                    <a:lnTo>
                      <a:pt x="46" y="16442"/>
                    </a:lnTo>
                    <a:lnTo>
                      <a:pt x="16" y="16641"/>
                    </a:lnTo>
                    <a:lnTo>
                      <a:pt x="1" y="16824"/>
                    </a:lnTo>
                    <a:lnTo>
                      <a:pt x="1" y="17008"/>
                    </a:lnTo>
                    <a:lnTo>
                      <a:pt x="1" y="17191"/>
                    </a:lnTo>
                    <a:lnTo>
                      <a:pt x="16" y="17375"/>
                    </a:lnTo>
                    <a:lnTo>
                      <a:pt x="31" y="17558"/>
                    </a:lnTo>
                    <a:lnTo>
                      <a:pt x="62" y="17726"/>
                    </a:lnTo>
                    <a:lnTo>
                      <a:pt x="108" y="17895"/>
                    </a:lnTo>
                    <a:lnTo>
                      <a:pt x="154" y="18078"/>
                    </a:lnTo>
                    <a:lnTo>
                      <a:pt x="215" y="18246"/>
                    </a:lnTo>
                    <a:lnTo>
                      <a:pt x="276" y="18399"/>
                    </a:lnTo>
                    <a:lnTo>
                      <a:pt x="352" y="18552"/>
                    </a:lnTo>
                    <a:lnTo>
                      <a:pt x="444" y="18705"/>
                    </a:lnTo>
                    <a:lnTo>
                      <a:pt x="536" y="18858"/>
                    </a:lnTo>
                    <a:lnTo>
                      <a:pt x="628" y="18996"/>
                    </a:lnTo>
                    <a:lnTo>
                      <a:pt x="735" y="19118"/>
                    </a:lnTo>
                    <a:lnTo>
                      <a:pt x="857" y="19256"/>
                    </a:lnTo>
                    <a:lnTo>
                      <a:pt x="979" y="19363"/>
                    </a:lnTo>
                    <a:lnTo>
                      <a:pt x="1102" y="19470"/>
                    </a:lnTo>
                    <a:lnTo>
                      <a:pt x="1239" y="19577"/>
                    </a:lnTo>
                    <a:lnTo>
                      <a:pt x="1392" y="19669"/>
                    </a:lnTo>
                    <a:lnTo>
                      <a:pt x="1545" y="19745"/>
                    </a:lnTo>
                    <a:lnTo>
                      <a:pt x="1698" y="19822"/>
                    </a:lnTo>
                    <a:lnTo>
                      <a:pt x="1866" y="19868"/>
                    </a:lnTo>
                    <a:lnTo>
                      <a:pt x="2050" y="19929"/>
                    </a:lnTo>
                    <a:lnTo>
                      <a:pt x="2218" y="19959"/>
                    </a:lnTo>
                    <a:lnTo>
                      <a:pt x="2417" y="19975"/>
                    </a:lnTo>
                    <a:lnTo>
                      <a:pt x="2601" y="19990"/>
                    </a:lnTo>
                    <a:lnTo>
                      <a:pt x="2799" y="19990"/>
                    </a:lnTo>
                    <a:lnTo>
                      <a:pt x="3013" y="19975"/>
                    </a:lnTo>
                    <a:lnTo>
                      <a:pt x="3273" y="19944"/>
                    </a:lnTo>
                    <a:lnTo>
                      <a:pt x="3549" y="19883"/>
                    </a:lnTo>
                    <a:lnTo>
                      <a:pt x="3839" y="19822"/>
                    </a:lnTo>
                    <a:lnTo>
                      <a:pt x="4161" y="19745"/>
                    </a:lnTo>
                    <a:lnTo>
                      <a:pt x="4482" y="19653"/>
                    </a:lnTo>
                    <a:lnTo>
                      <a:pt x="4818" y="19546"/>
                    </a:lnTo>
                    <a:lnTo>
                      <a:pt x="5139" y="19439"/>
                    </a:lnTo>
                    <a:lnTo>
                      <a:pt x="5460" y="19317"/>
                    </a:lnTo>
                    <a:lnTo>
                      <a:pt x="5766" y="19179"/>
                    </a:lnTo>
                    <a:lnTo>
                      <a:pt x="6057" y="19026"/>
                    </a:lnTo>
                    <a:lnTo>
                      <a:pt x="6332" y="18889"/>
                    </a:lnTo>
                    <a:lnTo>
                      <a:pt x="6577" y="18720"/>
                    </a:lnTo>
                    <a:lnTo>
                      <a:pt x="6776" y="18568"/>
                    </a:lnTo>
                    <a:lnTo>
                      <a:pt x="6959" y="18399"/>
                    </a:lnTo>
                    <a:lnTo>
                      <a:pt x="7020" y="18308"/>
                    </a:lnTo>
                    <a:lnTo>
                      <a:pt x="7082" y="18216"/>
                    </a:lnTo>
                    <a:lnTo>
                      <a:pt x="8657" y="15539"/>
                    </a:lnTo>
                    <a:lnTo>
                      <a:pt x="10202" y="12970"/>
                    </a:lnTo>
                    <a:lnTo>
                      <a:pt x="12909" y="8443"/>
                    </a:lnTo>
                    <a:lnTo>
                      <a:pt x="14820" y="5277"/>
                    </a:lnTo>
                    <a:lnTo>
                      <a:pt x="15554" y="4084"/>
                    </a:lnTo>
                    <a:lnTo>
                      <a:pt x="12282" y="291"/>
                    </a:lnTo>
                    <a:lnTo>
                      <a:pt x="12113" y="215"/>
                    </a:lnTo>
                    <a:lnTo>
                      <a:pt x="11930" y="139"/>
                    </a:lnTo>
                    <a:lnTo>
                      <a:pt x="11746" y="77"/>
                    </a:lnTo>
                    <a:lnTo>
                      <a:pt x="11563" y="47"/>
                    </a:lnTo>
                    <a:lnTo>
                      <a:pt x="11364" y="16"/>
                    </a:lnTo>
                    <a:lnTo>
                      <a:pt x="11180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2"/>
              <p:cNvSpPr/>
              <p:nvPr/>
            </p:nvSpPr>
            <p:spPr>
              <a:xfrm>
                <a:off x="1528525" y="3852550"/>
                <a:ext cx="99825" cy="86800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72" extrusionOk="0">
                    <a:moveTo>
                      <a:pt x="3931" y="0"/>
                    </a:moveTo>
                    <a:lnTo>
                      <a:pt x="1" y="138"/>
                    </a:lnTo>
                    <a:lnTo>
                      <a:pt x="62" y="3395"/>
                    </a:lnTo>
                    <a:lnTo>
                      <a:pt x="3992" y="3472"/>
                    </a:lnTo>
                    <a:lnTo>
                      <a:pt x="3931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2"/>
              <p:cNvSpPr/>
              <p:nvPr/>
            </p:nvSpPr>
            <p:spPr>
              <a:xfrm>
                <a:off x="1505200" y="3910275"/>
                <a:ext cx="200000" cy="258475"/>
              </a:xfrm>
              <a:custGeom>
                <a:avLst/>
                <a:gdLst/>
                <a:ahLst/>
                <a:cxnLst/>
                <a:rect l="l" t="t" r="r" b="b"/>
                <a:pathLst>
                  <a:path w="8000" h="10339" extrusionOk="0">
                    <a:moveTo>
                      <a:pt x="3885" y="0"/>
                    </a:moveTo>
                    <a:lnTo>
                      <a:pt x="3671" y="16"/>
                    </a:lnTo>
                    <a:lnTo>
                      <a:pt x="3503" y="46"/>
                    </a:lnTo>
                    <a:lnTo>
                      <a:pt x="3335" y="77"/>
                    </a:lnTo>
                    <a:lnTo>
                      <a:pt x="3121" y="138"/>
                    </a:lnTo>
                    <a:lnTo>
                      <a:pt x="3029" y="169"/>
                    </a:lnTo>
                    <a:lnTo>
                      <a:pt x="1393" y="597"/>
                    </a:lnTo>
                    <a:lnTo>
                      <a:pt x="1255" y="673"/>
                    </a:lnTo>
                    <a:lnTo>
                      <a:pt x="1117" y="765"/>
                    </a:lnTo>
                    <a:lnTo>
                      <a:pt x="995" y="872"/>
                    </a:lnTo>
                    <a:lnTo>
                      <a:pt x="888" y="979"/>
                    </a:lnTo>
                    <a:lnTo>
                      <a:pt x="781" y="1117"/>
                    </a:lnTo>
                    <a:lnTo>
                      <a:pt x="689" y="1255"/>
                    </a:lnTo>
                    <a:lnTo>
                      <a:pt x="597" y="1407"/>
                    </a:lnTo>
                    <a:lnTo>
                      <a:pt x="536" y="1560"/>
                    </a:lnTo>
                    <a:lnTo>
                      <a:pt x="460" y="1729"/>
                    </a:lnTo>
                    <a:lnTo>
                      <a:pt x="414" y="1897"/>
                    </a:lnTo>
                    <a:lnTo>
                      <a:pt x="322" y="2249"/>
                    </a:lnTo>
                    <a:lnTo>
                      <a:pt x="245" y="2616"/>
                    </a:lnTo>
                    <a:lnTo>
                      <a:pt x="215" y="2983"/>
                    </a:lnTo>
                    <a:lnTo>
                      <a:pt x="184" y="3350"/>
                    </a:lnTo>
                    <a:lnTo>
                      <a:pt x="184" y="3702"/>
                    </a:lnTo>
                    <a:lnTo>
                      <a:pt x="184" y="4007"/>
                    </a:lnTo>
                    <a:lnTo>
                      <a:pt x="200" y="4298"/>
                    </a:lnTo>
                    <a:lnTo>
                      <a:pt x="230" y="4711"/>
                    </a:lnTo>
                    <a:lnTo>
                      <a:pt x="245" y="4864"/>
                    </a:lnTo>
                    <a:lnTo>
                      <a:pt x="16" y="8397"/>
                    </a:lnTo>
                    <a:lnTo>
                      <a:pt x="1" y="8458"/>
                    </a:lnTo>
                    <a:lnTo>
                      <a:pt x="1" y="8534"/>
                    </a:lnTo>
                    <a:lnTo>
                      <a:pt x="1" y="8611"/>
                    </a:lnTo>
                    <a:lnTo>
                      <a:pt x="31" y="8672"/>
                    </a:lnTo>
                    <a:lnTo>
                      <a:pt x="62" y="8733"/>
                    </a:lnTo>
                    <a:lnTo>
                      <a:pt x="93" y="8794"/>
                    </a:lnTo>
                    <a:lnTo>
                      <a:pt x="154" y="8856"/>
                    </a:lnTo>
                    <a:lnTo>
                      <a:pt x="200" y="8886"/>
                    </a:lnTo>
                    <a:lnTo>
                      <a:pt x="307" y="8932"/>
                    </a:lnTo>
                    <a:lnTo>
                      <a:pt x="398" y="8963"/>
                    </a:lnTo>
                    <a:lnTo>
                      <a:pt x="490" y="8947"/>
                    </a:lnTo>
                    <a:lnTo>
                      <a:pt x="582" y="8932"/>
                    </a:lnTo>
                    <a:lnTo>
                      <a:pt x="674" y="8886"/>
                    </a:lnTo>
                    <a:lnTo>
                      <a:pt x="750" y="8825"/>
                    </a:lnTo>
                    <a:lnTo>
                      <a:pt x="811" y="8748"/>
                    </a:lnTo>
                    <a:lnTo>
                      <a:pt x="857" y="8657"/>
                    </a:lnTo>
                    <a:lnTo>
                      <a:pt x="1163" y="5613"/>
                    </a:lnTo>
                    <a:lnTo>
                      <a:pt x="1347" y="5674"/>
                    </a:lnTo>
                    <a:lnTo>
                      <a:pt x="1347" y="9131"/>
                    </a:lnTo>
                    <a:lnTo>
                      <a:pt x="1347" y="9238"/>
                    </a:lnTo>
                    <a:lnTo>
                      <a:pt x="1347" y="9376"/>
                    </a:lnTo>
                    <a:lnTo>
                      <a:pt x="1362" y="9528"/>
                    </a:lnTo>
                    <a:lnTo>
                      <a:pt x="1377" y="9681"/>
                    </a:lnTo>
                    <a:lnTo>
                      <a:pt x="1423" y="9834"/>
                    </a:lnTo>
                    <a:lnTo>
                      <a:pt x="1469" y="9957"/>
                    </a:lnTo>
                    <a:lnTo>
                      <a:pt x="1500" y="10003"/>
                    </a:lnTo>
                    <a:lnTo>
                      <a:pt x="1545" y="10048"/>
                    </a:lnTo>
                    <a:lnTo>
                      <a:pt x="1591" y="10079"/>
                    </a:lnTo>
                    <a:lnTo>
                      <a:pt x="1637" y="10094"/>
                    </a:lnTo>
                    <a:lnTo>
                      <a:pt x="1744" y="10110"/>
                    </a:lnTo>
                    <a:lnTo>
                      <a:pt x="1851" y="10110"/>
                    </a:lnTo>
                    <a:lnTo>
                      <a:pt x="1974" y="10079"/>
                    </a:lnTo>
                    <a:lnTo>
                      <a:pt x="2020" y="10048"/>
                    </a:lnTo>
                    <a:lnTo>
                      <a:pt x="2081" y="10018"/>
                    </a:lnTo>
                    <a:lnTo>
                      <a:pt x="2127" y="9972"/>
                    </a:lnTo>
                    <a:lnTo>
                      <a:pt x="2172" y="9911"/>
                    </a:lnTo>
                    <a:lnTo>
                      <a:pt x="2218" y="9850"/>
                    </a:lnTo>
                    <a:lnTo>
                      <a:pt x="2264" y="9758"/>
                    </a:lnTo>
                    <a:lnTo>
                      <a:pt x="2295" y="9666"/>
                    </a:lnTo>
                    <a:lnTo>
                      <a:pt x="2310" y="9559"/>
                    </a:lnTo>
                    <a:lnTo>
                      <a:pt x="2325" y="9421"/>
                    </a:lnTo>
                    <a:lnTo>
                      <a:pt x="2341" y="9284"/>
                    </a:lnTo>
                    <a:lnTo>
                      <a:pt x="2540" y="6057"/>
                    </a:lnTo>
                    <a:lnTo>
                      <a:pt x="2754" y="6118"/>
                    </a:lnTo>
                    <a:lnTo>
                      <a:pt x="3121" y="9712"/>
                    </a:lnTo>
                    <a:lnTo>
                      <a:pt x="3121" y="9819"/>
                    </a:lnTo>
                    <a:lnTo>
                      <a:pt x="3151" y="9926"/>
                    </a:lnTo>
                    <a:lnTo>
                      <a:pt x="3197" y="10018"/>
                    </a:lnTo>
                    <a:lnTo>
                      <a:pt x="3243" y="10110"/>
                    </a:lnTo>
                    <a:lnTo>
                      <a:pt x="3320" y="10186"/>
                    </a:lnTo>
                    <a:lnTo>
                      <a:pt x="3396" y="10247"/>
                    </a:lnTo>
                    <a:lnTo>
                      <a:pt x="3488" y="10293"/>
                    </a:lnTo>
                    <a:lnTo>
                      <a:pt x="3595" y="10324"/>
                    </a:lnTo>
                    <a:lnTo>
                      <a:pt x="3732" y="10339"/>
                    </a:lnTo>
                    <a:lnTo>
                      <a:pt x="3855" y="10324"/>
                    </a:lnTo>
                    <a:lnTo>
                      <a:pt x="3992" y="10293"/>
                    </a:lnTo>
                    <a:lnTo>
                      <a:pt x="4100" y="10217"/>
                    </a:lnTo>
                    <a:lnTo>
                      <a:pt x="4191" y="10125"/>
                    </a:lnTo>
                    <a:lnTo>
                      <a:pt x="4268" y="10018"/>
                    </a:lnTo>
                    <a:lnTo>
                      <a:pt x="4314" y="9895"/>
                    </a:lnTo>
                    <a:lnTo>
                      <a:pt x="4344" y="9758"/>
                    </a:lnTo>
                    <a:lnTo>
                      <a:pt x="4161" y="6133"/>
                    </a:lnTo>
                    <a:lnTo>
                      <a:pt x="4161" y="6133"/>
                    </a:lnTo>
                    <a:lnTo>
                      <a:pt x="4329" y="6149"/>
                    </a:lnTo>
                    <a:lnTo>
                      <a:pt x="5002" y="9574"/>
                    </a:lnTo>
                    <a:lnTo>
                      <a:pt x="5032" y="9681"/>
                    </a:lnTo>
                    <a:lnTo>
                      <a:pt x="5078" y="9773"/>
                    </a:lnTo>
                    <a:lnTo>
                      <a:pt x="5139" y="9865"/>
                    </a:lnTo>
                    <a:lnTo>
                      <a:pt x="5216" y="9941"/>
                    </a:lnTo>
                    <a:lnTo>
                      <a:pt x="5308" y="10003"/>
                    </a:lnTo>
                    <a:lnTo>
                      <a:pt x="5399" y="10033"/>
                    </a:lnTo>
                    <a:lnTo>
                      <a:pt x="5507" y="10064"/>
                    </a:lnTo>
                    <a:lnTo>
                      <a:pt x="5629" y="10079"/>
                    </a:lnTo>
                    <a:lnTo>
                      <a:pt x="5767" y="10064"/>
                    </a:lnTo>
                    <a:lnTo>
                      <a:pt x="5889" y="10018"/>
                    </a:lnTo>
                    <a:lnTo>
                      <a:pt x="6011" y="9941"/>
                    </a:lnTo>
                    <a:lnTo>
                      <a:pt x="6103" y="9850"/>
                    </a:lnTo>
                    <a:lnTo>
                      <a:pt x="6179" y="9743"/>
                    </a:lnTo>
                    <a:lnTo>
                      <a:pt x="6225" y="9620"/>
                    </a:lnTo>
                    <a:lnTo>
                      <a:pt x="6241" y="9483"/>
                    </a:lnTo>
                    <a:lnTo>
                      <a:pt x="6241" y="9330"/>
                    </a:lnTo>
                    <a:lnTo>
                      <a:pt x="5583" y="4221"/>
                    </a:lnTo>
                    <a:lnTo>
                      <a:pt x="6990" y="5705"/>
                    </a:lnTo>
                    <a:lnTo>
                      <a:pt x="7051" y="5766"/>
                    </a:lnTo>
                    <a:lnTo>
                      <a:pt x="7128" y="5812"/>
                    </a:lnTo>
                    <a:lnTo>
                      <a:pt x="7204" y="5858"/>
                    </a:lnTo>
                    <a:lnTo>
                      <a:pt x="7281" y="5873"/>
                    </a:lnTo>
                    <a:lnTo>
                      <a:pt x="7357" y="5889"/>
                    </a:lnTo>
                    <a:lnTo>
                      <a:pt x="7541" y="5889"/>
                    </a:lnTo>
                    <a:lnTo>
                      <a:pt x="7617" y="5858"/>
                    </a:lnTo>
                    <a:lnTo>
                      <a:pt x="7739" y="5797"/>
                    </a:lnTo>
                    <a:lnTo>
                      <a:pt x="7831" y="5720"/>
                    </a:lnTo>
                    <a:lnTo>
                      <a:pt x="7908" y="5629"/>
                    </a:lnTo>
                    <a:lnTo>
                      <a:pt x="7969" y="5521"/>
                    </a:lnTo>
                    <a:lnTo>
                      <a:pt x="7999" y="5414"/>
                    </a:lnTo>
                    <a:lnTo>
                      <a:pt x="7999" y="5292"/>
                    </a:lnTo>
                    <a:lnTo>
                      <a:pt x="7984" y="5170"/>
                    </a:lnTo>
                    <a:lnTo>
                      <a:pt x="7938" y="5047"/>
                    </a:lnTo>
                    <a:lnTo>
                      <a:pt x="6057" y="1576"/>
                    </a:lnTo>
                    <a:lnTo>
                      <a:pt x="5935" y="1362"/>
                    </a:lnTo>
                    <a:lnTo>
                      <a:pt x="5828" y="1178"/>
                    </a:lnTo>
                    <a:lnTo>
                      <a:pt x="5705" y="1010"/>
                    </a:lnTo>
                    <a:lnTo>
                      <a:pt x="5583" y="857"/>
                    </a:lnTo>
                    <a:lnTo>
                      <a:pt x="5461" y="719"/>
                    </a:lnTo>
                    <a:lnTo>
                      <a:pt x="5338" y="597"/>
                    </a:lnTo>
                    <a:lnTo>
                      <a:pt x="5216" y="490"/>
                    </a:lnTo>
                    <a:lnTo>
                      <a:pt x="5078" y="398"/>
                    </a:lnTo>
                    <a:lnTo>
                      <a:pt x="4956" y="306"/>
                    </a:lnTo>
                    <a:lnTo>
                      <a:pt x="4834" y="245"/>
                    </a:lnTo>
                    <a:lnTo>
                      <a:pt x="4696" y="184"/>
                    </a:lnTo>
                    <a:lnTo>
                      <a:pt x="4574" y="123"/>
                    </a:lnTo>
                    <a:lnTo>
                      <a:pt x="4329" y="62"/>
                    </a:lnTo>
                    <a:lnTo>
                      <a:pt x="4100" y="16"/>
                    </a:lnTo>
                    <a:lnTo>
                      <a:pt x="3885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2"/>
              <p:cNvSpPr/>
              <p:nvPr/>
            </p:nvSpPr>
            <p:spPr>
              <a:xfrm>
                <a:off x="1485700" y="3457200"/>
                <a:ext cx="198075" cy="416400"/>
              </a:xfrm>
              <a:custGeom>
                <a:avLst/>
                <a:gdLst/>
                <a:ahLst/>
                <a:cxnLst/>
                <a:rect l="l" t="t" r="r" b="b"/>
                <a:pathLst>
                  <a:path w="7923" h="16656" extrusionOk="0">
                    <a:moveTo>
                      <a:pt x="3472" y="0"/>
                    </a:moveTo>
                    <a:lnTo>
                      <a:pt x="3151" y="16"/>
                    </a:lnTo>
                    <a:lnTo>
                      <a:pt x="2845" y="77"/>
                    </a:lnTo>
                    <a:lnTo>
                      <a:pt x="2555" y="169"/>
                    </a:lnTo>
                    <a:lnTo>
                      <a:pt x="2264" y="276"/>
                    </a:lnTo>
                    <a:lnTo>
                      <a:pt x="1989" y="429"/>
                    </a:lnTo>
                    <a:lnTo>
                      <a:pt x="1744" y="581"/>
                    </a:lnTo>
                    <a:lnTo>
                      <a:pt x="1500" y="780"/>
                    </a:lnTo>
                    <a:lnTo>
                      <a:pt x="1270" y="994"/>
                    </a:lnTo>
                    <a:lnTo>
                      <a:pt x="1071" y="1239"/>
                    </a:lnTo>
                    <a:lnTo>
                      <a:pt x="903" y="1499"/>
                    </a:lnTo>
                    <a:lnTo>
                      <a:pt x="750" y="1774"/>
                    </a:lnTo>
                    <a:lnTo>
                      <a:pt x="628" y="2080"/>
                    </a:lnTo>
                    <a:lnTo>
                      <a:pt x="567" y="2310"/>
                    </a:lnTo>
                    <a:lnTo>
                      <a:pt x="521" y="2539"/>
                    </a:lnTo>
                    <a:lnTo>
                      <a:pt x="490" y="2768"/>
                    </a:lnTo>
                    <a:lnTo>
                      <a:pt x="475" y="3013"/>
                    </a:lnTo>
                    <a:lnTo>
                      <a:pt x="1" y="16655"/>
                    </a:lnTo>
                    <a:lnTo>
                      <a:pt x="7158" y="16609"/>
                    </a:lnTo>
                    <a:lnTo>
                      <a:pt x="7923" y="3120"/>
                    </a:lnTo>
                    <a:lnTo>
                      <a:pt x="7923" y="2998"/>
                    </a:lnTo>
                    <a:lnTo>
                      <a:pt x="7923" y="2860"/>
                    </a:lnTo>
                    <a:lnTo>
                      <a:pt x="7908" y="2738"/>
                    </a:lnTo>
                    <a:lnTo>
                      <a:pt x="7892" y="2616"/>
                    </a:lnTo>
                    <a:lnTo>
                      <a:pt x="7862" y="2493"/>
                    </a:lnTo>
                    <a:lnTo>
                      <a:pt x="7801" y="2386"/>
                    </a:lnTo>
                    <a:lnTo>
                      <a:pt x="7755" y="2264"/>
                    </a:lnTo>
                    <a:lnTo>
                      <a:pt x="7678" y="2157"/>
                    </a:lnTo>
                    <a:lnTo>
                      <a:pt x="7525" y="1943"/>
                    </a:lnTo>
                    <a:lnTo>
                      <a:pt x="7342" y="1728"/>
                    </a:lnTo>
                    <a:lnTo>
                      <a:pt x="7128" y="1545"/>
                    </a:lnTo>
                    <a:lnTo>
                      <a:pt x="6883" y="1346"/>
                    </a:lnTo>
                    <a:lnTo>
                      <a:pt x="6638" y="1178"/>
                    </a:lnTo>
                    <a:lnTo>
                      <a:pt x="6363" y="1010"/>
                    </a:lnTo>
                    <a:lnTo>
                      <a:pt x="6088" y="857"/>
                    </a:lnTo>
                    <a:lnTo>
                      <a:pt x="5812" y="719"/>
                    </a:lnTo>
                    <a:lnTo>
                      <a:pt x="5262" y="459"/>
                    </a:lnTo>
                    <a:lnTo>
                      <a:pt x="4742" y="230"/>
                    </a:lnTo>
                    <a:lnTo>
                      <a:pt x="4421" y="123"/>
                    </a:lnTo>
                    <a:lnTo>
                      <a:pt x="4100" y="46"/>
                    </a:lnTo>
                    <a:lnTo>
                      <a:pt x="3778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2"/>
              <p:cNvSpPr/>
              <p:nvPr/>
            </p:nvSpPr>
            <p:spPr>
              <a:xfrm>
                <a:off x="5785575" y="3506125"/>
                <a:ext cx="395750" cy="370525"/>
              </a:xfrm>
              <a:custGeom>
                <a:avLst/>
                <a:gdLst/>
                <a:ahLst/>
                <a:cxnLst/>
                <a:rect l="l" t="t" r="r" b="b"/>
                <a:pathLst>
                  <a:path w="15830" h="14821" extrusionOk="0">
                    <a:moveTo>
                      <a:pt x="11838" y="1"/>
                    </a:moveTo>
                    <a:lnTo>
                      <a:pt x="0" y="6011"/>
                    </a:lnTo>
                    <a:lnTo>
                      <a:pt x="153" y="7005"/>
                    </a:lnTo>
                    <a:lnTo>
                      <a:pt x="276" y="7923"/>
                    </a:lnTo>
                    <a:lnTo>
                      <a:pt x="383" y="8810"/>
                    </a:lnTo>
                    <a:lnTo>
                      <a:pt x="444" y="9636"/>
                    </a:lnTo>
                    <a:lnTo>
                      <a:pt x="490" y="10401"/>
                    </a:lnTo>
                    <a:lnTo>
                      <a:pt x="505" y="11119"/>
                    </a:lnTo>
                    <a:lnTo>
                      <a:pt x="474" y="11792"/>
                    </a:lnTo>
                    <a:lnTo>
                      <a:pt x="459" y="12114"/>
                    </a:lnTo>
                    <a:lnTo>
                      <a:pt x="428" y="12419"/>
                    </a:lnTo>
                    <a:lnTo>
                      <a:pt x="413" y="12679"/>
                    </a:lnTo>
                    <a:lnTo>
                      <a:pt x="428" y="12955"/>
                    </a:lnTo>
                    <a:lnTo>
                      <a:pt x="474" y="13215"/>
                    </a:lnTo>
                    <a:lnTo>
                      <a:pt x="551" y="13459"/>
                    </a:lnTo>
                    <a:lnTo>
                      <a:pt x="673" y="13689"/>
                    </a:lnTo>
                    <a:lnTo>
                      <a:pt x="796" y="13903"/>
                    </a:lnTo>
                    <a:lnTo>
                      <a:pt x="964" y="14086"/>
                    </a:lnTo>
                    <a:lnTo>
                      <a:pt x="1147" y="14270"/>
                    </a:lnTo>
                    <a:lnTo>
                      <a:pt x="1346" y="14423"/>
                    </a:lnTo>
                    <a:lnTo>
                      <a:pt x="1560" y="14561"/>
                    </a:lnTo>
                    <a:lnTo>
                      <a:pt x="1790" y="14668"/>
                    </a:lnTo>
                    <a:lnTo>
                      <a:pt x="2034" y="14744"/>
                    </a:lnTo>
                    <a:lnTo>
                      <a:pt x="2294" y="14790"/>
                    </a:lnTo>
                    <a:lnTo>
                      <a:pt x="2554" y="14821"/>
                    </a:lnTo>
                    <a:lnTo>
                      <a:pt x="2830" y="14805"/>
                    </a:lnTo>
                    <a:lnTo>
                      <a:pt x="3090" y="14759"/>
                    </a:lnTo>
                    <a:lnTo>
                      <a:pt x="14162" y="12190"/>
                    </a:lnTo>
                    <a:lnTo>
                      <a:pt x="14376" y="12129"/>
                    </a:lnTo>
                    <a:lnTo>
                      <a:pt x="14591" y="12052"/>
                    </a:lnTo>
                    <a:lnTo>
                      <a:pt x="14774" y="11945"/>
                    </a:lnTo>
                    <a:lnTo>
                      <a:pt x="14958" y="11823"/>
                    </a:lnTo>
                    <a:lnTo>
                      <a:pt x="15126" y="11685"/>
                    </a:lnTo>
                    <a:lnTo>
                      <a:pt x="15263" y="11548"/>
                    </a:lnTo>
                    <a:lnTo>
                      <a:pt x="15401" y="11379"/>
                    </a:lnTo>
                    <a:lnTo>
                      <a:pt x="15523" y="11211"/>
                    </a:lnTo>
                    <a:lnTo>
                      <a:pt x="15615" y="11028"/>
                    </a:lnTo>
                    <a:lnTo>
                      <a:pt x="15707" y="10829"/>
                    </a:lnTo>
                    <a:lnTo>
                      <a:pt x="15768" y="10630"/>
                    </a:lnTo>
                    <a:lnTo>
                      <a:pt x="15814" y="10416"/>
                    </a:lnTo>
                    <a:lnTo>
                      <a:pt x="15829" y="10202"/>
                    </a:lnTo>
                    <a:lnTo>
                      <a:pt x="15829" y="9988"/>
                    </a:lnTo>
                    <a:lnTo>
                      <a:pt x="15814" y="9758"/>
                    </a:lnTo>
                    <a:lnTo>
                      <a:pt x="15768" y="9544"/>
                    </a:lnTo>
                    <a:lnTo>
                      <a:pt x="15432" y="8321"/>
                    </a:lnTo>
                    <a:lnTo>
                      <a:pt x="15095" y="7189"/>
                    </a:lnTo>
                    <a:lnTo>
                      <a:pt x="14759" y="6149"/>
                    </a:lnTo>
                    <a:lnTo>
                      <a:pt x="14422" y="5185"/>
                    </a:lnTo>
                    <a:lnTo>
                      <a:pt x="14086" y="4329"/>
                    </a:lnTo>
                    <a:lnTo>
                      <a:pt x="13749" y="3549"/>
                    </a:lnTo>
                    <a:lnTo>
                      <a:pt x="13444" y="2846"/>
                    </a:lnTo>
                    <a:lnTo>
                      <a:pt x="13153" y="2234"/>
                    </a:lnTo>
                    <a:lnTo>
                      <a:pt x="12878" y="1699"/>
                    </a:lnTo>
                    <a:lnTo>
                      <a:pt x="12618" y="1240"/>
                    </a:lnTo>
                    <a:lnTo>
                      <a:pt x="12404" y="857"/>
                    </a:lnTo>
                    <a:lnTo>
                      <a:pt x="12205" y="536"/>
                    </a:lnTo>
                    <a:lnTo>
                      <a:pt x="11945" y="139"/>
                    </a:lnTo>
                    <a:lnTo>
                      <a:pt x="11838" y="1"/>
                    </a:lnTo>
                    <a:close/>
                  </a:path>
                </a:pathLst>
              </a:custGeom>
              <a:solidFill>
                <a:srgbClr val="1F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2"/>
              <p:cNvSpPr/>
              <p:nvPr/>
            </p:nvSpPr>
            <p:spPr>
              <a:xfrm>
                <a:off x="6003900" y="3708400"/>
                <a:ext cx="79925" cy="71125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2845" extrusionOk="0">
                    <a:moveTo>
                      <a:pt x="0" y="0"/>
                    </a:moveTo>
                    <a:lnTo>
                      <a:pt x="31" y="153"/>
                    </a:lnTo>
                    <a:lnTo>
                      <a:pt x="76" y="321"/>
                    </a:lnTo>
                    <a:lnTo>
                      <a:pt x="122" y="474"/>
                    </a:lnTo>
                    <a:lnTo>
                      <a:pt x="199" y="612"/>
                    </a:lnTo>
                    <a:lnTo>
                      <a:pt x="275" y="765"/>
                    </a:lnTo>
                    <a:lnTo>
                      <a:pt x="367" y="903"/>
                    </a:lnTo>
                    <a:lnTo>
                      <a:pt x="474" y="1040"/>
                    </a:lnTo>
                    <a:lnTo>
                      <a:pt x="596" y="1178"/>
                    </a:lnTo>
                    <a:lnTo>
                      <a:pt x="841" y="1423"/>
                    </a:lnTo>
                    <a:lnTo>
                      <a:pt x="1101" y="1667"/>
                    </a:lnTo>
                    <a:lnTo>
                      <a:pt x="1392" y="1881"/>
                    </a:lnTo>
                    <a:lnTo>
                      <a:pt x="1682" y="2065"/>
                    </a:lnTo>
                    <a:lnTo>
                      <a:pt x="1973" y="2248"/>
                    </a:lnTo>
                    <a:lnTo>
                      <a:pt x="2248" y="2401"/>
                    </a:lnTo>
                    <a:lnTo>
                      <a:pt x="2738" y="2646"/>
                    </a:lnTo>
                    <a:lnTo>
                      <a:pt x="3074" y="2784"/>
                    </a:lnTo>
                    <a:lnTo>
                      <a:pt x="3196" y="2845"/>
                    </a:lnTo>
                    <a:lnTo>
                      <a:pt x="3196" y="2845"/>
                    </a:lnTo>
                    <a:lnTo>
                      <a:pt x="3135" y="2585"/>
                    </a:lnTo>
                    <a:lnTo>
                      <a:pt x="3059" y="2340"/>
                    </a:lnTo>
                    <a:lnTo>
                      <a:pt x="2982" y="2111"/>
                    </a:lnTo>
                    <a:lnTo>
                      <a:pt x="2891" y="1897"/>
                    </a:lnTo>
                    <a:lnTo>
                      <a:pt x="2784" y="1698"/>
                    </a:lnTo>
                    <a:lnTo>
                      <a:pt x="2676" y="1514"/>
                    </a:lnTo>
                    <a:lnTo>
                      <a:pt x="2569" y="1346"/>
                    </a:lnTo>
                    <a:lnTo>
                      <a:pt x="2447" y="1178"/>
                    </a:lnTo>
                    <a:lnTo>
                      <a:pt x="2309" y="1040"/>
                    </a:lnTo>
                    <a:lnTo>
                      <a:pt x="2187" y="903"/>
                    </a:lnTo>
                    <a:lnTo>
                      <a:pt x="2049" y="780"/>
                    </a:lnTo>
                    <a:lnTo>
                      <a:pt x="1912" y="673"/>
                    </a:lnTo>
                    <a:lnTo>
                      <a:pt x="1636" y="490"/>
                    </a:lnTo>
                    <a:lnTo>
                      <a:pt x="1376" y="337"/>
                    </a:lnTo>
                    <a:lnTo>
                      <a:pt x="1101" y="230"/>
                    </a:lnTo>
                    <a:lnTo>
                      <a:pt x="856" y="138"/>
                    </a:lnTo>
                    <a:lnTo>
                      <a:pt x="612" y="77"/>
                    </a:lnTo>
                    <a:lnTo>
                      <a:pt x="413" y="31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2"/>
              <p:cNvSpPr/>
              <p:nvPr/>
            </p:nvSpPr>
            <p:spPr>
              <a:xfrm>
                <a:off x="6003125" y="3687750"/>
                <a:ext cx="106325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1408" extrusionOk="0">
                    <a:moveTo>
                      <a:pt x="2509" y="0"/>
                    </a:moveTo>
                    <a:lnTo>
                      <a:pt x="2310" y="16"/>
                    </a:lnTo>
                    <a:lnTo>
                      <a:pt x="2126" y="16"/>
                    </a:lnTo>
                    <a:lnTo>
                      <a:pt x="1943" y="46"/>
                    </a:lnTo>
                    <a:lnTo>
                      <a:pt x="1775" y="77"/>
                    </a:lnTo>
                    <a:lnTo>
                      <a:pt x="1453" y="153"/>
                    </a:lnTo>
                    <a:lnTo>
                      <a:pt x="1163" y="276"/>
                    </a:lnTo>
                    <a:lnTo>
                      <a:pt x="903" y="398"/>
                    </a:lnTo>
                    <a:lnTo>
                      <a:pt x="673" y="536"/>
                    </a:lnTo>
                    <a:lnTo>
                      <a:pt x="475" y="673"/>
                    </a:lnTo>
                    <a:lnTo>
                      <a:pt x="306" y="796"/>
                    </a:lnTo>
                    <a:lnTo>
                      <a:pt x="77" y="995"/>
                    </a:lnTo>
                    <a:lnTo>
                      <a:pt x="0" y="1086"/>
                    </a:lnTo>
                    <a:lnTo>
                      <a:pt x="153" y="1163"/>
                    </a:lnTo>
                    <a:lnTo>
                      <a:pt x="291" y="1239"/>
                    </a:lnTo>
                    <a:lnTo>
                      <a:pt x="444" y="1300"/>
                    </a:lnTo>
                    <a:lnTo>
                      <a:pt x="612" y="1331"/>
                    </a:lnTo>
                    <a:lnTo>
                      <a:pt x="765" y="1377"/>
                    </a:lnTo>
                    <a:lnTo>
                      <a:pt x="933" y="1392"/>
                    </a:lnTo>
                    <a:lnTo>
                      <a:pt x="1117" y="1407"/>
                    </a:lnTo>
                    <a:lnTo>
                      <a:pt x="1285" y="1407"/>
                    </a:lnTo>
                    <a:lnTo>
                      <a:pt x="1637" y="1377"/>
                    </a:lnTo>
                    <a:lnTo>
                      <a:pt x="1989" y="1331"/>
                    </a:lnTo>
                    <a:lnTo>
                      <a:pt x="2340" y="1255"/>
                    </a:lnTo>
                    <a:lnTo>
                      <a:pt x="2677" y="1163"/>
                    </a:lnTo>
                    <a:lnTo>
                      <a:pt x="2998" y="1056"/>
                    </a:lnTo>
                    <a:lnTo>
                      <a:pt x="3289" y="949"/>
                    </a:lnTo>
                    <a:lnTo>
                      <a:pt x="3793" y="735"/>
                    </a:lnTo>
                    <a:lnTo>
                      <a:pt x="4130" y="582"/>
                    </a:lnTo>
                    <a:lnTo>
                      <a:pt x="4252" y="505"/>
                    </a:lnTo>
                    <a:lnTo>
                      <a:pt x="4007" y="383"/>
                    </a:lnTo>
                    <a:lnTo>
                      <a:pt x="3778" y="291"/>
                    </a:lnTo>
                    <a:lnTo>
                      <a:pt x="3549" y="199"/>
                    </a:lnTo>
                    <a:lnTo>
                      <a:pt x="3334" y="138"/>
                    </a:lnTo>
                    <a:lnTo>
                      <a:pt x="3120" y="77"/>
                    </a:lnTo>
                    <a:lnTo>
                      <a:pt x="2906" y="46"/>
                    </a:lnTo>
                    <a:lnTo>
                      <a:pt x="2692" y="16"/>
                    </a:lnTo>
                    <a:lnTo>
                      <a:pt x="2509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2"/>
              <p:cNvSpPr/>
              <p:nvPr/>
            </p:nvSpPr>
            <p:spPr>
              <a:xfrm>
                <a:off x="5772950" y="3444575"/>
                <a:ext cx="188900" cy="254675"/>
              </a:xfrm>
              <a:custGeom>
                <a:avLst/>
                <a:gdLst/>
                <a:ahLst/>
                <a:cxnLst/>
                <a:rect l="l" t="t" r="r" b="b"/>
                <a:pathLst>
                  <a:path w="7556" h="10187" extrusionOk="0">
                    <a:moveTo>
                      <a:pt x="5935" y="1"/>
                    </a:moveTo>
                    <a:lnTo>
                      <a:pt x="5644" y="46"/>
                    </a:lnTo>
                    <a:lnTo>
                      <a:pt x="5308" y="108"/>
                    </a:lnTo>
                    <a:lnTo>
                      <a:pt x="4879" y="199"/>
                    </a:lnTo>
                    <a:lnTo>
                      <a:pt x="4390" y="337"/>
                    </a:lnTo>
                    <a:lnTo>
                      <a:pt x="3839" y="521"/>
                    </a:lnTo>
                    <a:lnTo>
                      <a:pt x="3549" y="643"/>
                    </a:lnTo>
                    <a:lnTo>
                      <a:pt x="3258" y="765"/>
                    </a:lnTo>
                    <a:lnTo>
                      <a:pt x="2952" y="903"/>
                    </a:lnTo>
                    <a:lnTo>
                      <a:pt x="2662" y="1071"/>
                    </a:lnTo>
                    <a:lnTo>
                      <a:pt x="2371" y="1239"/>
                    </a:lnTo>
                    <a:lnTo>
                      <a:pt x="2081" y="1423"/>
                    </a:lnTo>
                    <a:lnTo>
                      <a:pt x="1790" y="1637"/>
                    </a:lnTo>
                    <a:lnTo>
                      <a:pt x="1530" y="1866"/>
                    </a:lnTo>
                    <a:lnTo>
                      <a:pt x="1270" y="2111"/>
                    </a:lnTo>
                    <a:lnTo>
                      <a:pt x="1025" y="2386"/>
                    </a:lnTo>
                    <a:lnTo>
                      <a:pt x="811" y="2662"/>
                    </a:lnTo>
                    <a:lnTo>
                      <a:pt x="612" y="2983"/>
                    </a:lnTo>
                    <a:lnTo>
                      <a:pt x="429" y="3319"/>
                    </a:lnTo>
                    <a:lnTo>
                      <a:pt x="276" y="3671"/>
                    </a:lnTo>
                    <a:lnTo>
                      <a:pt x="215" y="3855"/>
                    </a:lnTo>
                    <a:lnTo>
                      <a:pt x="169" y="4053"/>
                    </a:lnTo>
                    <a:lnTo>
                      <a:pt x="108" y="4252"/>
                    </a:lnTo>
                    <a:lnTo>
                      <a:pt x="77" y="4451"/>
                    </a:lnTo>
                    <a:lnTo>
                      <a:pt x="46" y="4665"/>
                    </a:lnTo>
                    <a:lnTo>
                      <a:pt x="16" y="4879"/>
                    </a:lnTo>
                    <a:lnTo>
                      <a:pt x="1" y="5109"/>
                    </a:lnTo>
                    <a:lnTo>
                      <a:pt x="1" y="5338"/>
                    </a:lnTo>
                    <a:lnTo>
                      <a:pt x="16" y="5583"/>
                    </a:lnTo>
                    <a:lnTo>
                      <a:pt x="31" y="5828"/>
                    </a:lnTo>
                    <a:lnTo>
                      <a:pt x="46" y="6088"/>
                    </a:lnTo>
                    <a:lnTo>
                      <a:pt x="92" y="6348"/>
                    </a:lnTo>
                    <a:lnTo>
                      <a:pt x="796" y="10186"/>
                    </a:lnTo>
                    <a:lnTo>
                      <a:pt x="7556" y="10156"/>
                    </a:lnTo>
                    <a:lnTo>
                      <a:pt x="5935" y="1"/>
                    </a:lnTo>
                    <a:close/>
                  </a:path>
                </a:pathLst>
              </a:custGeom>
              <a:solidFill>
                <a:srgbClr val="1F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2"/>
              <p:cNvSpPr/>
              <p:nvPr/>
            </p:nvSpPr>
            <p:spPr>
              <a:xfrm>
                <a:off x="5786325" y="3441900"/>
                <a:ext cx="329225" cy="261925"/>
              </a:xfrm>
              <a:custGeom>
                <a:avLst/>
                <a:gdLst/>
                <a:ahLst/>
                <a:cxnLst/>
                <a:rect l="l" t="t" r="r" b="b"/>
                <a:pathLst>
                  <a:path w="13169" h="10477" extrusionOk="0">
                    <a:moveTo>
                      <a:pt x="6394" y="1"/>
                    </a:moveTo>
                    <a:lnTo>
                      <a:pt x="6057" y="16"/>
                    </a:lnTo>
                    <a:lnTo>
                      <a:pt x="5736" y="62"/>
                    </a:lnTo>
                    <a:lnTo>
                      <a:pt x="5400" y="108"/>
                    </a:lnTo>
                    <a:lnTo>
                      <a:pt x="5063" y="184"/>
                    </a:lnTo>
                    <a:lnTo>
                      <a:pt x="4742" y="276"/>
                    </a:lnTo>
                    <a:lnTo>
                      <a:pt x="4421" y="383"/>
                    </a:lnTo>
                    <a:lnTo>
                      <a:pt x="4115" y="505"/>
                    </a:lnTo>
                    <a:lnTo>
                      <a:pt x="3809" y="643"/>
                    </a:lnTo>
                    <a:lnTo>
                      <a:pt x="3518" y="796"/>
                    </a:lnTo>
                    <a:lnTo>
                      <a:pt x="3243" y="949"/>
                    </a:lnTo>
                    <a:lnTo>
                      <a:pt x="2968" y="1132"/>
                    </a:lnTo>
                    <a:lnTo>
                      <a:pt x="2693" y="1316"/>
                    </a:lnTo>
                    <a:lnTo>
                      <a:pt x="2448" y="1530"/>
                    </a:lnTo>
                    <a:lnTo>
                      <a:pt x="2203" y="1744"/>
                    </a:lnTo>
                    <a:lnTo>
                      <a:pt x="1974" y="1958"/>
                    </a:lnTo>
                    <a:lnTo>
                      <a:pt x="1744" y="2203"/>
                    </a:lnTo>
                    <a:lnTo>
                      <a:pt x="1546" y="2448"/>
                    </a:lnTo>
                    <a:lnTo>
                      <a:pt x="1347" y="2692"/>
                    </a:lnTo>
                    <a:lnTo>
                      <a:pt x="1163" y="2952"/>
                    </a:lnTo>
                    <a:lnTo>
                      <a:pt x="980" y="3228"/>
                    </a:lnTo>
                    <a:lnTo>
                      <a:pt x="827" y="3503"/>
                    </a:lnTo>
                    <a:lnTo>
                      <a:pt x="674" y="3793"/>
                    </a:lnTo>
                    <a:lnTo>
                      <a:pt x="536" y="4084"/>
                    </a:lnTo>
                    <a:lnTo>
                      <a:pt x="429" y="4375"/>
                    </a:lnTo>
                    <a:lnTo>
                      <a:pt x="322" y="4680"/>
                    </a:lnTo>
                    <a:lnTo>
                      <a:pt x="230" y="4986"/>
                    </a:lnTo>
                    <a:lnTo>
                      <a:pt x="154" y="5292"/>
                    </a:lnTo>
                    <a:lnTo>
                      <a:pt x="93" y="5598"/>
                    </a:lnTo>
                    <a:lnTo>
                      <a:pt x="47" y="5919"/>
                    </a:lnTo>
                    <a:lnTo>
                      <a:pt x="16" y="6240"/>
                    </a:lnTo>
                    <a:lnTo>
                      <a:pt x="1" y="6562"/>
                    </a:lnTo>
                    <a:lnTo>
                      <a:pt x="1" y="6883"/>
                    </a:lnTo>
                    <a:lnTo>
                      <a:pt x="16" y="7204"/>
                    </a:lnTo>
                    <a:lnTo>
                      <a:pt x="47" y="7525"/>
                    </a:lnTo>
                    <a:lnTo>
                      <a:pt x="108" y="7846"/>
                    </a:lnTo>
                    <a:lnTo>
                      <a:pt x="169" y="8152"/>
                    </a:lnTo>
                    <a:lnTo>
                      <a:pt x="261" y="8443"/>
                    </a:lnTo>
                    <a:lnTo>
                      <a:pt x="353" y="8703"/>
                    </a:lnTo>
                    <a:lnTo>
                      <a:pt x="460" y="8947"/>
                    </a:lnTo>
                    <a:lnTo>
                      <a:pt x="567" y="9162"/>
                    </a:lnTo>
                    <a:lnTo>
                      <a:pt x="689" y="9360"/>
                    </a:lnTo>
                    <a:lnTo>
                      <a:pt x="842" y="9544"/>
                    </a:lnTo>
                    <a:lnTo>
                      <a:pt x="980" y="9712"/>
                    </a:lnTo>
                    <a:lnTo>
                      <a:pt x="1148" y="9850"/>
                    </a:lnTo>
                    <a:lnTo>
                      <a:pt x="1316" y="9987"/>
                    </a:lnTo>
                    <a:lnTo>
                      <a:pt x="1500" y="10094"/>
                    </a:lnTo>
                    <a:lnTo>
                      <a:pt x="1683" y="10186"/>
                    </a:lnTo>
                    <a:lnTo>
                      <a:pt x="1882" y="10263"/>
                    </a:lnTo>
                    <a:lnTo>
                      <a:pt x="2096" y="10339"/>
                    </a:lnTo>
                    <a:lnTo>
                      <a:pt x="2310" y="10385"/>
                    </a:lnTo>
                    <a:lnTo>
                      <a:pt x="2540" y="10431"/>
                    </a:lnTo>
                    <a:lnTo>
                      <a:pt x="2769" y="10461"/>
                    </a:lnTo>
                    <a:lnTo>
                      <a:pt x="3014" y="10477"/>
                    </a:lnTo>
                    <a:lnTo>
                      <a:pt x="3534" y="10477"/>
                    </a:lnTo>
                    <a:lnTo>
                      <a:pt x="4069" y="10431"/>
                    </a:lnTo>
                    <a:lnTo>
                      <a:pt x="4635" y="10370"/>
                    </a:lnTo>
                    <a:lnTo>
                      <a:pt x="5231" y="10278"/>
                    </a:lnTo>
                    <a:lnTo>
                      <a:pt x="5858" y="10171"/>
                    </a:lnTo>
                    <a:lnTo>
                      <a:pt x="7158" y="9926"/>
                    </a:lnTo>
                    <a:lnTo>
                      <a:pt x="8474" y="9666"/>
                    </a:lnTo>
                    <a:lnTo>
                      <a:pt x="9085" y="9529"/>
                    </a:lnTo>
                    <a:lnTo>
                      <a:pt x="9682" y="9391"/>
                    </a:lnTo>
                    <a:lnTo>
                      <a:pt x="10248" y="9238"/>
                    </a:lnTo>
                    <a:lnTo>
                      <a:pt x="10783" y="9070"/>
                    </a:lnTo>
                    <a:lnTo>
                      <a:pt x="11028" y="8978"/>
                    </a:lnTo>
                    <a:lnTo>
                      <a:pt x="11272" y="8871"/>
                    </a:lnTo>
                    <a:lnTo>
                      <a:pt x="11502" y="8764"/>
                    </a:lnTo>
                    <a:lnTo>
                      <a:pt x="11716" y="8642"/>
                    </a:lnTo>
                    <a:lnTo>
                      <a:pt x="11915" y="8519"/>
                    </a:lnTo>
                    <a:lnTo>
                      <a:pt x="12098" y="8397"/>
                    </a:lnTo>
                    <a:lnTo>
                      <a:pt x="12282" y="8259"/>
                    </a:lnTo>
                    <a:lnTo>
                      <a:pt x="12435" y="8106"/>
                    </a:lnTo>
                    <a:lnTo>
                      <a:pt x="12588" y="7938"/>
                    </a:lnTo>
                    <a:lnTo>
                      <a:pt x="12725" y="7770"/>
                    </a:lnTo>
                    <a:lnTo>
                      <a:pt x="12832" y="7586"/>
                    </a:lnTo>
                    <a:lnTo>
                      <a:pt x="12939" y="7387"/>
                    </a:lnTo>
                    <a:lnTo>
                      <a:pt x="13016" y="7189"/>
                    </a:lnTo>
                    <a:lnTo>
                      <a:pt x="13092" y="6959"/>
                    </a:lnTo>
                    <a:lnTo>
                      <a:pt x="13138" y="6730"/>
                    </a:lnTo>
                    <a:lnTo>
                      <a:pt x="13169" y="6485"/>
                    </a:lnTo>
                    <a:lnTo>
                      <a:pt x="13169" y="6210"/>
                    </a:lnTo>
                    <a:lnTo>
                      <a:pt x="13169" y="5935"/>
                    </a:lnTo>
                    <a:lnTo>
                      <a:pt x="13138" y="5644"/>
                    </a:lnTo>
                    <a:lnTo>
                      <a:pt x="13077" y="5323"/>
                    </a:lnTo>
                    <a:lnTo>
                      <a:pt x="13016" y="5017"/>
                    </a:lnTo>
                    <a:lnTo>
                      <a:pt x="12924" y="4696"/>
                    </a:lnTo>
                    <a:lnTo>
                      <a:pt x="12817" y="4390"/>
                    </a:lnTo>
                    <a:lnTo>
                      <a:pt x="12710" y="4099"/>
                    </a:lnTo>
                    <a:lnTo>
                      <a:pt x="12572" y="3809"/>
                    </a:lnTo>
                    <a:lnTo>
                      <a:pt x="12435" y="3518"/>
                    </a:lnTo>
                    <a:lnTo>
                      <a:pt x="12266" y="3243"/>
                    </a:lnTo>
                    <a:lnTo>
                      <a:pt x="12098" y="2968"/>
                    </a:lnTo>
                    <a:lnTo>
                      <a:pt x="11915" y="2708"/>
                    </a:lnTo>
                    <a:lnTo>
                      <a:pt x="11731" y="2463"/>
                    </a:lnTo>
                    <a:lnTo>
                      <a:pt x="11517" y="2218"/>
                    </a:lnTo>
                    <a:lnTo>
                      <a:pt x="11303" y="1989"/>
                    </a:lnTo>
                    <a:lnTo>
                      <a:pt x="11074" y="1775"/>
                    </a:lnTo>
                    <a:lnTo>
                      <a:pt x="10829" y="1561"/>
                    </a:lnTo>
                    <a:lnTo>
                      <a:pt x="10584" y="1362"/>
                    </a:lnTo>
                    <a:lnTo>
                      <a:pt x="10324" y="1178"/>
                    </a:lnTo>
                    <a:lnTo>
                      <a:pt x="10064" y="1010"/>
                    </a:lnTo>
                    <a:lnTo>
                      <a:pt x="9789" y="842"/>
                    </a:lnTo>
                    <a:lnTo>
                      <a:pt x="9514" y="689"/>
                    </a:lnTo>
                    <a:lnTo>
                      <a:pt x="9223" y="551"/>
                    </a:lnTo>
                    <a:lnTo>
                      <a:pt x="8932" y="429"/>
                    </a:lnTo>
                    <a:lnTo>
                      <a:pt x="8627" y="322"/>
                    </a:lnTo>
                    <a:lnTo>
                      <a:pt x="8321" y="230"/>
                    </a:lnTo>
                    <a:lnTo>
                      <a:pt x="8015" y="153"/>
                    </a:lnTo>
                    <a:lnTo>
                      <a:pt x="7694" y="92"/>
                    </a:lnTo>
                    <a:lnTo>
                      <a:pt x="7372" y="46"/>
                    </a:lnTo>
                    <a:lnTo>
                      <a:pt x="7051" y="16"/>
                    </a:lnTo>
                    <a:lnTo>
                      <a:pt x="6730" y="1"/>
                    </a:lnTo>
                    <a:close/>
                  </a:path>
                </a:pathLst>
              </a:custGeom>
              <a:solidFill>
                <a:srgbClr val="1F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2"/>
              <p:cNvSpPr/>
              <p:nvPr/>
            </p:nvSpPr>
            <p:spPr>
              <a:xfrm>
                <a:off x="5780600" y="3644150"/>
                <a:ext cx="85275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3411" h="3412" extrusionOk="0">
                    <a:moveTo>
                      <a:pt x="1530" y="1"/>
                    </a:moveTo>
                    <a:lnTo>
                      <a:pt x="1362" y="32"/>
                    </a:lnTo>
                    <a:lnTo>
                      <a:pt x="1209" y="77"/>
                    </a:lnTo>
                    <a:lnTo>
                      <a:pt x="1056" y="123"/>
                    </a:lnTo>
                    <a:lnTo>
                      <a:pt x="903" y="200"/>
                    </a:lnTo>
                    <a:lnTo>
                      <a:pt x="765" y="276"/>
                    </a:lnTo>
                    <a:lnTo>
                      <a:pt x="627" y="383"/>
                    </a:lnTo>
                    <a:lnTo>
                      <a:pt x="505" y="490"/>
                    </a:lnTo>
                    <a:lnTo>
                      <a:pt x="398" y="613"/>
                    </a:lnTo>
                    <a:lnTo>
                      <a:pt x="291" y="735"/>
                    </a:lnTo>
                    <a:lnTo>
                      <a:pt x="199" y="888"/>
                    </a:lnTo>
                    <a:lnTo>
                      <a:pt x="138" y="1026"/>
                    </a:lnTo>
                    <a:lnTo>
                      <a:pt x="77" y="1194"/>
                    </a:lnTo>
                    <a:lnTo>
                      <a:pt x="31" y="1362"/>
                    </a:lnTo>
                    <a:lnTo>
                      <a:pt x="0" y="1530"/>
                    </a:lnTo>
                    <a:lnTo>
                      <a:pt x="0" y="1699"/>
                    </a:lnTo>
                    <a:lnTo>
                      <a:pt x="0" y="1882"/>
                    </a:lnTo>
                    <a:lnTo>
                      <a:pt x="31" y="2050"/>
                    </a:lnTo>
                    <a:lnTo>
                      <a:pt x="77" y="2203"/>
                    </a:lnTo>
                    <a:lnTo>
                      <a:pt x="123" y="2356"/>
                    </a:lnTo>
                    <a:lnTo>
                      <a:pt x="199" y="2509"/>
                    </a:lnTo>
                    <a:lnTo>
                      <a:pt x="276" y="2647"/>
                    </a:lnTo>
                    <a:lnTo>
                      <a:pt x="383" y="2784"/>
                    </a:lnTo>
                    <a:lnTo>
                      <a:pt x="490" y="2907"/>
                    </a:lnTo>
                    <a:lnTo>
                      <a:pt x="612" y="3014"/>
                    </a:lnTo>
                    <a:lnTo>
                      <a:pt x="735" y="3121"/>
                    </a:lnTo>
                    <a:lnTo>
                      <a:pt x="887" y="3197"/>
                    </a:lnTo>
                    <a:lnTo>
                      <a:pt x="1025" y="3274"/>
                    </a:lnTo>
                    <a:lnTo>
                      <a:pt x="1193" y="3335"/>
                    </a:lnTo>
                    <a:lnTo>
                      <a:pt x="1362" y="3381"/>
                    </a:lnTo>
                    <a:lnTo>
                      <a:pt x="1530" y="3411"/>
                    </a:lnTo>
                    <a:lnTo>
                      <a:pt x="1882" y="3411"/>
                    </a:lnTo>
                    <a:lnTo>
                      <a:pt x="2050" y="3381"/>
                    </a:lnTo>
                    <a:lnTo>
                      <a:pt x="2203" y="3335"/>
                    </a:lnTo>
                    <a:lnTo>
                      <a:pt x="2356" y="3289"/>
                    </a:lnTo>
                    <a:lnTo>
                      <a:pt x="2509" y="3213"/>
                    </a:lnTo>
                    <a:lnTo>
                      <a:pt x="2646" y="3136"/>
                    </a:lnTo>
                    <a:lnTo>
                      <a:pt x="2784" y="3029"/>
                    </a:lnTo>
                    <a:lnTo>
                      <a:pt x="2906" y="2922"/>
                    </a:lnTo>
                    <a:lnTo>
                      <a:pt x="3013" y="2800"/>
                    </a:lnTo>
                    <a:lnTo>
                      <a:pt x="3120" y="2677"/>
                    </a:lnTo>
                    <a:lnTo>
                      <a:pt x="3197" y="2524"/>
                    </a:lnTo>
                    <a:lnTo>
                      <a:pt x="3273" y="2371"/>
                    </a:lnTo>
                    <a:lnTo>
                      <a:pt x="3334" y="2219"/>
                    </a:lnTo>
                    <a:lnTo>
                      <a:pt x="3380" y="2050"/>
                    </a:lnTo>
                    <a:lnTo>
                      <a:pt x="3411" y="1882"/>
                    </a:lnTo>
                    <a:lnTo>
                      <a:pt x="3411" y="1699"/>
                    </a:lnTo>
                    <a:lnTo>
                      <a:pt x="3411" y="1530"/>
                    </a:lnTo>
                    <a:lnTo>
                      <a:pt x="3380" y="1362"/>
                    </a:lnTo>
                    <a:lnTo>
                      <a:pt x="3334" y="1209"/>
                    </a:lnTo>
                    <a:lnTo>
                      <a:pt x="3289" y="1056"/>
                    </a:lnTo>
                    <a:lnTo>
                      <a:pt x="3212" y="903"/>
                    </a:lnTo>
                    <a:lnTo>
                      <a:pt x="3136" y="766"/>
                    </a:lnTo>
                    <a:lnTo>
                      <a:pt x="3029" y="628"/>
                    </a:lnTo>
                    <a:lnTo>
                      <a:pt x="2922" y="506"/>
                    </a:lnTo>
                    <a:lnTo>
                      <a:pt x="2799" y="399"/>
                    </a:lnTo>
                    <a:lnTo>
                      <a:pt x="2677" y="292"/>
                    </a:lnTo>
                    <a:lnTo>
                      <a:pt x="2524" y="200"/>
                    </a:lnTo>
                    <a:lnTo>
                      <a:pt x="2371" y="139"/>
                    </a:lnTo>
                    <a:lnTo>
                      <a:pt x="2218" y="77"/>
                    </a:lnTo>
                    <a:lnTo>
                      <a:pt x="2050" y="32"/>
                    </a:lnTo>
                    <a:lnTo>
                      <a:pt x="1882" y="1"/>
                    </a:lnTo>
                    <a:close/>
                  </a:path>
                </a:pathLst>
              </a:custGeom>
              <a:solidFill>
                <a:srgbClr val="B964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2"/>
              <p:cNvSpPr/>
              <p:nvPr/>
            </p:nvSpPr>
            <p:spPr>
              <a:xfrm>
                <a:off x="5936600" y="3663650"/>
                <a:ext cx="161000" cy="295200"/>
              </a:xfrm>
              <a:custGeom>
                <a:avLst/>
                <a:gdLst/>
                <a:ahLst/>
                <a:cxnLst/>
                <a:rect l="l" t="t" r="r" b="b"/>
                <a:pathLst>
                  <a:path w="6440" h="11808" extrusionOk="0">
                    <a:moveTo>
                      <a:pt x="2386" y="1"/>
                    </a:moveTo>
                    <a:lnTo>
                      <a:pt x="0" y="4115"/>
                    </a:lnTo>
                    <a:lnTo>
                      <a:pt x="1652" y="11808"/>
                    </a:lnTo>
                    <a:lnTo>
                      <a:pt x="6439" y="10278"/>
                    </a:lnTo>
                    <a:lnTo>
                      <a:pt x="2386" y="1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2"/>
              <p:cNvSpPr/>
              <p:nvPr/>
            </p:nvSpPr>
            <p:spPr>
              <a:xfrm>
                <a:off x="5797050" y="3479750"/>
                <a:ext cx="236300" cy="321200"/>
              </a:xfrm>
              <a:custGeom>
                <a:avLst/>
                <a:gdLst/>
                <a:ahLst/>
                <a:cxnLst/>
                <a:rect l="l" t="t" r="r" b="b"/>
                <a:pathLst>
                  <a:path w="9452" h="12848" extrusionOk="0">
                    <a:moveTo>
                      <a:pt x="4435" y="1"/>
                    </a:moveTo>
                    <a:lnTo>
                      <a:pt x="4084" y="31"/>
                    </a:lnTo>
                    <a:lnTo>
                      <a:pt x="3732" y="108"/>
                    </a:lnTo>
                    <a:lnTo>
                      <a:pt x="3380" y="199"/>
                    </a:lnTo>
                    <a:lnTo>
                      <a:pt x="3044" y="322"/>
                    </a:lnTo>
                    <a:lnTo>
                      <a:pt x="2692" y="475"/>
                    </a:lnTo>
                    <a:lnTo>
                      <a:pt x="2371" y="658"/>
                    </a:lnTo>
                    <a:lnTo>
                      <a:pt x="2034" y="888"/>
                    </a:lnTo>
                    <a:lnTo>
                      <a:pt x="1728" y="1132"/>
                    </a:lnTo>
                    <a:lnTo>
                      <a:pt x="1422" y="1408"/>
                    </a:lnTo>
                    <a:lnTo>
                      <a:pt x="1132" y="1714"/>
                    </a:lnTo>
                    <a:lnTo>
                      <a:pt x="857" y="2065"/>
                    </a:lnTo>
                    <a:lnTo>
                      <a:pt x="719" y="2249"/>
                    </a:lnTo>
                    <a:lnTo>
                      <a:pt x="581" y="2509"/>
                    </a:lnTo>
                    <a:lnTo>
                      <a:pt x="444" y="2784"/>
                    </a:lnTo>
                    <a:lnTo>
                      <a:pt x="306" y="3090"/>
                    </a:lnTo>
                    <a:lnTo>
                      <a:pt x="184" y="3396"/>
                    </a:lnTo>
                    <a:lnTo>
                      <a:pt x="92" y="3702"/>
                    </a:lnTo>
                    <a:lnTo>
                      <a:pt x="31" y="3977"/>
                    </a:lnTo>
                    <a:lnTo>
                      <a:pt x="15" y="4099"/>
                    </a:lnTo>
                    <a:lnTo>
                      <a:pt x="0" y="4222"/>
                    </a:lnTo>
                    <a:lnTo>
                      <a:pt x="0" y="4879"/>
                    </a:lnTo>
                    <a:lnTo>
                      <a:pt x="15" y="5598"/>
                    </a:lnTo>
                    <a:lnTo>
                      <a:pt x="46" y="6348"/>
                    </a:lnTo>
                    <a:lnTo>
                      <a:pt x="77" y="6745"/>
                    </a:lnTo>
                    <a:lnTo>
                      <a:pt x="122" y="7128"/>
                    </a:lnTo>
                    <a:lnTo>
                      <a:pt x="168" y="7510"/>
                    </a:lnTo>
                    <a:lnTo>
                      <a:pt x="229" y="7892"/>
                    </a:lnTo>
                    <a:lnTo>
                      <a:pt x="291" y="8275"/>
                    </a:lnTo>
                    <a:lnTo>
                      <a:pt x="382" y="8642"/>
                    </a:lnTo>
                    <a:lnTo>
                      <a:pt x="474" y="9009"/>
                    </a:lnTo>
                    <a:lnTo>
                      <a:pt x="597" y="9345"/>
                    </a:lnTo>
                    <a:lnTo>
                      <a:pt x="719" y="9666"/>
                    </a:lnTo>
                    <a:lnTo>
                      <a:pt x="872" y="9987"/>
                    </a:lnTo>
                    <a:lnTo>
                      <a:pt x="1086" y="10370"/>
                    </a:lnTo>
                    <a:lnTo>
                      <a:pt x="1315" y="10722"/>
                    </a:lnTo>
                    <a:lnTo>
                      <a:pt x="1545" y="11073"/>
                    </a:lnTo>
                    <a:lnTo>
                      <a:pt x="1805" y="11394"/>
                    </a:lnTo>
                    <a:lnTo>
                      <a:pt x="2080" y="11700"/>
                    </a:lnTo>
                    <a:lnTo>
                      <a:pt x="2386" y="11976"/>
                    </a:lnTo>
                    <a:lnTo>
                      <a:pt x="2539" y="12098"/>
                    </a:lnTo>
                    <a:lnTo>
                      <a:pt x="2692" y="12220"/>
                    </a:lnTo>
                    <a:lnTo>
                      <a:pt x="2845" y="12327"/>
                    </a:lnTo>
                    <a:lnTo>
                      <a:pt x="3013" y="12419"/>
                    </a:lnTo>
                    <a:lnTo>
                      <a:pt x="3196" y="12511"/>
                    </a:lnTo>
                    <a:lnTo>
                      <a:pt x="3365" y="12587"/>
                    </a:lnTo>
                    <a:lnTo>
                      <a:pt x="3548" y="12664"/>
                    </a:lnTo>
                    <a:lnTo>
                      <a:pt x="3732" y="12725"/>
                    </a:lnTo>
                    <a:lnTo>
                      <a:pt x="3915" y="12771"/>
                    </a:lnTo>
                    <a:lnTo>
                      <a:pt x="4114" y="12817"/>
                    </a:lnTo>
                    <a:lnTo>
                      <a:pt x="4313" y="12832"/>
                    </a:lnTo>
                    <a:lnTo>
                      <a:pt x="4512" y="12847"/>
                    </a:lnTo>
                    <a:lnTo>
                      <a:pt x="4726" y="12847"/>
                    </a:lnTo>
                    <a:lnTo>
                      <a:pt x="4940" y="12832"/>
                    </a:lnTo>
                    <a:lnTo>
                      <a:pt x="5154" y="12817"/>
                    </a:lnTo>
                    <a:lnTo>
                      <a:pt x="5383" y="12771"/>
                    </a:lnTo>
                    <a:lnTo>
                      <a:pt x="5613" y="12725"/>
                    </a:lnTo>
                    <a:lnTo>
                      <a:pt x="5842" y="12649"/>
                    </a:lnTo>
                    <a:lnTo>
                      <a:pt x="6087" y="12572"/>
                    </a:lnTo>
                    <a:lnTo>
                      <a:pt x="6332" y="12465"/>
                    </a:lnTo>
                    <a:lnTo>
                      <a:pt x="6469" y="12419"/>
                    </a:lnTo>
                    <a:lnTo>
                      <a:pt x="6622" y="12343"/>
                    </a:lnTo>
                    <a:lnTo>
                      <a:pt x="6836" y="12236"/>
                    </a:lnTo>
                    <a:lnTo>
                      <a:pt x="7066" y="12083"/>
                    </a:lnTo>
                    <a:lnTo>
                      <a:pt x="7341" y="11899"/>
                    </a:lnTo>
                    <a:lnTo>
                      <a:pt x="7632" y="11654"/>
                    </a:lnTo>
                    <a:lnTo>
                      <a:pt x="7922" y="11379"/>
                    </a:lnTo>
                    <a:lnTo>
                      <a:pt x="8075" y="11211"/>
                    </a:lnTo>
                    <a:lnTo>
                      <a:pt x="8228" y="11043"/>
                    </a:lnTo>
                    <a:lnTo>
                      <a:pt x="8366" y="10844"/>
                    </a:lnTo>
                    <a:lnTo>
                      <a:pt x="8503" y="10645"/>
                    </a:lnTo>
                    <a:lnTo>
                      <a:pt x="8641" y="10416"/>
                    </a:lnTo>
                    <a:lnTo>
                      <a:pt x="8763" y="10186"/>
                    </a:lnTo>
                    <a:lnTo>
                      <a:pt x="8886" y="9926"/>
                    </a:lnTo>
                    <a:lnTo>
                      <a:pt x="9008" y="9666"/>
                    </a:lnTo>
                    <a:lnTo>
                      <a:pt x="9100" y="9376"/>
                    </a:lnTo>
                    <a:lnTo>
                      <a:pt x="9192" y="9070"/>
                    </a:lnTo>
                    <a:lnTo>
                      <a:pt x="9268" y="8749"/>
                    </a:lnTo>
                    <a:lnTo>
                      <a:pt x="9345" y="8412"/>
                    </a:lnTo>
                    <a:lnTo>
                      <a:pt x="9390" y="8060"/>
                    </a:lnTo>
                    <a:lnTo>
                      <a:pt x="9421" y="7678"/>
                    </a:lnTo>
                    <a:lnTo>
                      <a:pt x="9452" y="7280"/>
                    </a:lnTo>
                    <a:lnTo>
                      <a:pt x="9452" y="6868"/>
                    </a:lnTo>
                    <a:lnTo>
                      <a:pt x="9421" y="6210"/>
                    </a:lnTo>
                    <a:lnTo>
                      <a:pt x="9360" y="5583"/>
                    </a:lnTo>
                    <a:lnTo>
                      <a:pt x="9268" y="4986"/>
                    </a:lnTo>
                    <a:lnTo>
                      <a:pt x="9146" y="4421"/>
                    </a:lnTo>
                    <a:lnTo>
                      <a:pt x="9008" y="3901"/>
                    </a:lnTo>
                    <a:lnTo>
                      <a:pt x="8840" y="3411"/>
                    </a:lnTo>
                    <a:lnTo>
                      <a:pt x="8641" y="2952"/>
                    </a:lnTo>
                    <a:lnTo>
                      <a:pt x="8442" y="2524"/>
                    </a:lnTo>
                    <a:lnTo>
                      <a:pt x="8213" y="2142"/>
                    </a:lnTo>
                    <a:lnTo>
                      <a:pt x="7953" y="1775"/>
                    </a:lnTo>
                    <a:lnTo>
                      <a:pt x="7693" y="1454"/>
                    </a:lnTo>
                    <a:lnTo>
                      <a:pt x="7418" y="1163"/>
                    </a:lnTo>
                    <a:lnTo>
                      <a:pt x="7112" y="903"/>
                    </a:lnTo>
                    <a:lnTo>
                      <a:pt x="6806" y="674"/>
                    </a:lnTo>
                    <a:lnTo>
                      <a:pt x="6485" y="490"/>
                    </a:lnTo>
                    <a:lnTo>
                      <a:pt x="6163" y="322"/>
                    </a:lnTo>
                    <a:lnTo>
                      <a:pt x="5827" y="199"/>
                    </a:lnTo>
                    <a:lnTo>
                      <a:pt x="5491" y="108"/>
                    </a:lnTo>
                    <a:lnTo>
                      <a:pt x="5139" y="31"/>
                    </a:lnTo>
                    <a:lnTo>
                      <a:pt x="4787" y="1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2"/>
              <p:cNvSpPr/>
              <p:nvPr/>
            </p:nvSpPr>
            <p:spPr>
              <a:xfrm>
                <a:off x="5853625" y="3676650"/>
                <a:ext cx="22975" cy="35975"/>
              </a:xfrm>
              <a:custGeom>
                <a:avLst/>
                <a:gdLst/>
                <a:ahLst/>
                <a:cxnLst/>
                <a:rect l="l" t="t" r="r" b="b"/>
                <a:pathLst>
                  <a:path w="919" h="1439" extrusionOk="0">
                    <a:moveTo>
                      <a:pt x="215" y="1"/>
                    </a:moveTo>
                    <a:lnTo>
                      <a:pt x="184" y="16"/>
                    </a:lnTo>
                    <a:lnTo>
                      <a:pt x="169" y="16"/>
                    </a:lnTo>
                    <a:lnTo>
                      <a:pt x="153" y="47"/>
                    </a:lnTo>
                    <a:lnTo>
                      <a:pt x="138" y="62"/>
                    </a:lnTo>
                    <a:lnTo>
                      <a:pt x="1" y="1194"/>
                    </a:lnTo>
                    <a:lnTo>
                      <a:pt x="1" y="1209"/>
                    </a:lnTo>
                    <a:lnTo>
                      <a:pt x="16" y="1240"/>
                    </a:lnTo>
                    <a:lnTo>
                      <a:pt x="31" y="1255"/>
                    </a:lnTo>
                    <a:lnTo>
                      <a:pt x="62" y="1255"/>
                    </a:lnTo>
                    <a:lnTo>
                      <a:pt x="826" y="1439"/>
                    </a:lnTo>
                    <a:lnTo>
                      <a:pt x="842" y="1439"/>
                    </a:lnTo>
                    <a:lnTo>
                      <a:pt x="888" y="1423"/>
                    </a:lnTo>
                    <a:lnTo>
                      <a:pt x="918" y="1393"/>
                    </a:lnTo>
                    <a:lnTo>
                      <a:pt x="918" y="1362"/>
                    </a:lnTo>
                    <a:lnTo>
                      <a:pt x="903" y="1331"/>
                    </a:lnTo>
                    <a:lnTo>
                      <a:pt x="888" y="1316"/>
                    </a:lnTo>
                    <a:lnTo>
                      <a:pt x="857" y="1301"/>
                    </a:lnTo>
                    <a:lnTo>
                      <a:pt x="138" y="1148"/>
                    </a:lnTo>
                    <a:lnTo>
                      <a:pt x="276" y="77"/>
                    </a:lnTo>
                    <a:lnTo>
                      <a:pt x="276" y="62"/>
                    </a:lnTo>
                    <a:lnTo>
                      <a:pt x="261" y="32"/>
                    </a:lnTo>
                    <a:lnTo>
                      <a:pt x="245" y="16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1D000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2"/>
              <p:cNvSpPr/>
              <p:nvPr/>
            </p:nvSpPr>
            <p:spPr>
              <a:xfrm>
                <a:off x="5898350" y="3635750"/>
                <a:ext cx="20675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827" h="842" extrusionOk="0">
                    <a:moveTo>
                      <a:pt x="414" y="0"/>
                    </a:moveTo>
                    <a:lnTo>
                      <a:pt x="322" y="16"/>
                    </a:lnTo>
                    <a:lnTo>
                      <a:pt x="246" y="46"/>
                    </a:lnTo>
                    <a:lnTo>
                      <a:pt x="169" y="92"/>
                    </a:lnTo>
                    <a:lnTo>
                      <a:pt x="108" y="138"/>
                    </a:lnTo>
                    <a:lnTo>
                      <a:pt x="62" y="199"/>
                    </a:lnTo>
                    <a:lnTo>
                      <a:pt x="32" y="276"/>
                    </a:lnTo>
                    <a:lnTo>
                      <a:pt x="1" y="352"/>
                    </a:lnTo>
                    <a:lnTo>
                      <a:pt x="1" y="429"/>
                    </a:lnTo>
                    <a:lnTo>
                      <a:pt x="16" y="520"/>
                    </a:lnTo>
                    <a:lnTo>
                      <a:pt x="32" y="597"/>
                    </a:lnTo>
                    <a:lnTo>
                      <a:pt x="77" y="673"/>
                    </a:lnTo>
                    <a:lnTo>
                      <a:pt x="139" y="735"/>
                    </a:lnTo>
                    <a:lnTo>
                      <a:pt x="200" y="780"/>
                    </a:lnTo>
                    <a:lnTo>
                      <a:pt x="261" y="811"/>
                    </a:lnTo>
                    <a:lnTo>
                      <a:pt x="353" y="842"/>
                    </a:lnTo>
                    <a:lnTo>
                      <a:pt x="429" y="842"/>
                    </a:lnTo>
                    <a:lnTo>
                      <a:pt x="506" y="826"/>
                    </a:lnTo>
                    <a:lnTo>
                      <a:pt x="597" y="796"/>
                    </a:lnTo>
                    <a:lnTo>
                      <a:pt x="659" y="765"/>
                    </a:lnTo>
                    <a:lnTo>
                      <a:pt x="720" y="704"/>
                    </a:lnTo>
                    <a:lnTo>
                      <a:pt x="766" y="643"/>
                    </a:lnTo>
                    <a:lnTo>
                      <a:pt x="812" y="566"/>
                    </a:lnTo>
                    <a:lnTo>
                      <a:pt x="827" y="490"/>
                    </a:lnTo>
                    <a:lnTo>
                      <a:pt x="827" y="413"/>
                    </a:lnTo>
                    <a:lnTo>
                      <a:pt x="827" y="322"/>
                    </a:lnTo>
                    <a:lnTo>
                      <a:pt x="796" y="245"/>
                    </a:lnTo>
                    <a:lnTo>
                      <a:pt x="750" y="184"/>
                    </a:lnTo>
                    <a:lnTo>
                      <a:pt x="704" y="123"/>
                    </a:lnTo>
                    <a:lnTo>
                      <a:pt x="643" y="77"/>
                    </a:lnTo>
                    <a:lnTo>
                      <a:pt x="567" y="31"/>
                    </a:lnTo>
                    <a:lnTo>
                      <a:pt x="490" y="16"/>
                    </a:lnTo>
                    <a:lnTo>
                      <a:pt x="414" y="0"/>
                    </a:lnTo>
                    <a:close/>
                  </a:path>
                </a:pathLst>
              </a:custGeom>
              <a:solidFill>
                <a:srgbClr val="21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2"/>
              <p:cNvSpPr/>
              <p:nvPr/>
            </p:nvSpPr>
            <p:spPr>
              <a:xfrm>
                <a:off x="5817675" y="3651800"/>
                <a:ext cx="19150" cy="19525"/>
              </a:xfrm>
              <a:custGeom>
                <a:avLst/>
                <a:gdLst/>
                <a:ahLst/>
                <a:cxnLst/>
                <a:rect l="l" t="t" r="r" b="b"/>
                <a:pathLst>
                  <a:path w="766" h="781" extrusionOk="0">
                    <a:moveTo>
                      <a:pt x="368" y="1"/>
                    </a:moveTo>
                    <a:lnTo>
                      <a:pt x="292" y="16"/>
                    </a:lnTo>
                    <a:lnTo>
                      <a:pt x="230" y="31"/>
                    </a:lnTo>
                    <a:lnTo>
                      <a:pt x="154" y="77"/>
                    </a:lnTo>
                    <a:lnTo>
                      <a:pt x="108" y="123"/>
                    </a:lnTo>
                    <a:lnTo>
                      <a:pt x="62" y="184"/>
                    </a:lnTo>
                    <a:lnTo>
                      <a:pt x="16" y="246"/>
                    </a:lnTo>
                    <a:lnTo>
                      <a:pt x="1" y="322"/>
                    </a:lnTo>
                    <a:lnTo>
                      <a:pt x="1" y="398"/>
                    </a:lnTo>
                    <a:lnTo>
                      <a:pt x="1" y="475"/>
                    </a:lnTo>
                    <a:lnTo>
                      <a:pt x="32" y="551"/>
                    </a:lnTo>
                    <a:lnTo>
                      <a:pt x="77" y="613"/>
                    </a:lnTo>
                    <a:lnTo>
                      <a:pt x="123" y="674"/>
                    </a:lnTo>
                    <a:lnTo>
                      <a:pt x="184" y="720"/>
                    </a:lnTo>
                    <a:lnTo>
                      <a:pt x="246" y="750"/>
                    </a:lnTo>
                    <a:lnTo>
                      <a:pt x="322" y="766"/>
                    </a:lnTo>
                    <a:lnTo>
                      <a:pt x="399" y="781"/>
                    </a:lnTo>
                    <a:lnTo>
                      <a:pt x="475" y="766"/>
                    </a:lnTo>
                    <a:lnTo>
                      <a:pt x="552" y="735"/>
                    </a:lnTo>
                    <a:lnTo>
                      <a:pt x="613" y="704"/>
                    </a:lnTo>
                    <a:lnTo>
                      <a:pt x="674" y="658"/>
                    </a:lnTo>
                    <a:lnTo>
                      <a:pt x="720" y="597"/>
                    </a:lnTo>
                    <a:lnTo>
                      <a:pt x="750" y="521"/>
                    </a:lnTo>
                    <a:lnTo>
                      <a:pt x="766" y="460"/>
                    </a:lnTo>
                    <a:lnTo>
                      <a:pt x="766" y="383"/>
                    </a:lnTo>
                    <a:lnTo>
                      <a:pt x="766" y="307"/>
                    </a:lnTo>
                    <a:lnTo>
                      <a:pt x="735" y="230"/>
                    </a:lnTo>
                    <a:lnTo>
                      <a:pt x="704" y="169"/>
                    </a:lnTo>
                    <a:lnTo>
                      <a:pt x="643" y="108"/>
                    </a:lnTo>
                    <a:lnTo>
                      <a:pt x="582" y="62"/>
                    </a:lnTo>
                    <a:lnTo>
                      <a:pt x="521" y="31"/>
                    </a:lnTo>
                    <a:lnTo>
                      <a:pt x="444" y="16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rgbClr val="21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2"/>
              <p:cNvSpPr/>
              <p:nvPr/>
            </p:nvSpPr>
            <p:spPr>
              <a:xfrm>
                <a:off x="5790550" y="3617775"/>
                <a:ext cx="470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735" extrusionOk="0">
                    <a:moveTo>
                      <a:pt x="1101" y="1"/>
                    </a:moveTo>
                    <a:lnTo>
                      <a:pt x="902" y="16"/>
                    </a:lnTo>
                    <a:lnTo>
                      <a:pt x="734" y="31"/>
                    </a:lnTo>
                    <a:lnTo>
                      <a:pt x="581" y="62"/>
                    </a:lnTo>
                    <a:lnTo>
                      <a:pt x="444" y="108"/>
                    </a:lnTo>
                    <a:lnTo>
                      <a:pt x="321" y="169"/>
                    </a:lnTo>
                    <a:lnTo>
                      <a:pt x="214" y="215"/>
                    </a:lnTo>
                    <a:lnTo>
                      <a:pt x="61" y="322"/>
                    </a:lnTo>
                    <a:lnTo>
                      <a:pt x="15" y="383"/>
                    </a:lnTo>
                    <a:lnTo>
                      <a:pt x="0" y="444"/>
                    </a:lnTo>
                    <a:lnTo>
                      <a:pt x="0" y="521"/>
                    </a:lnTo>
                    <a:lnTo>
                      <a:pt x="31" y="582"/>
                    </a:lnTo>
                    <a:lnTo>
                      <a:pt x="92" y="658"/>
                    </a:lnTo>
                    <a:lnTo>
                      <a:pt x="184" y="719"/>
                    </a:lnTo>
                    <a:lnTo>
                      <a:pt x="275" y="735"/>
                    </a:lnTo>
                    <a:lnTo>
                      <a:pt x="398" y="735"/>
                    </a:lnTo>
                    <a:lnTo>
                      <a:pt x="597" y="719"/>
                    </a:lnTo>
                    <a:lnTo>
                      <a:pt x="811" y="719"/>
                    </a:lnTo>
                    <a:lnTo>
                      <a:pt x="1377" y="735"/>
                    </a:lnTo>
                    <a:lnTo>
                      <a:pt x="1484" y="735"/>
                    </a:lnTo>
                    <a:lnTo>
                      <a:pt x="1575" y="719"/>
                    </a:lnTo>
                    <a:lnTo>
                      <a:pt x="1637" y="704"/>
                    </a:lnTo>
                    <a:lnTo>
                      <a:pt x="1698" y="689"/>
                    </a:lnTo>
                    <a:lnTo>
                      <a:pt x="1759" y="658"/>
                    </a:lnTo>
                    <a:lnTo>
                      <a:pt x="1789" y="628"/>
                    </a:lnTo>
                    <a:lnTo>
                      <a:pt x="1851" y="567"/>
                    </a:lnTo>
                    <a:lnTo>
                      <a:pt x="1866" y="490"/>
                    </a:lnTo>
                    <a:lnTo>
                      <a:pt x="1881" y="429"/>
                    </a:lnTo>
                    <a:lnTo>
                      <a:pt x="1881" y="368"/>
                    </a:lnTo>
                    <a:lnTo>
                      <a:pt x="1851" y="322"/>
                    </a:lnTo>
                    <a:lnTo>
                      <a:pt x="1820" y="261"/>
                    </a:lnTo>
                    <a:lnTo>
                      <a:pt x="1744" y="199"/>
                    </a:lnTo>
                    <a:lnTo>
                      <a:pt x="1652" y="138"/>
                    </a:lnTo>
                    <a:lnTo>
                      <a:pt x="1514" y="77"/>
                    </a:lnTo>
                    <a:lnTo>
                      <a:pt x="1331" y="31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21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2"/>
              <p:cNvSpPr/>
              <p:nvPr/>
            </p:nvSpPr>
            <p:spPr>
              <a:xfrm>
                <a:off x="5883450" y="3591775"/>
                <a:ext cx="66175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1148" extrusionOk="0">
                    <a:moveTo>
                      <a:pt x="2035" y="1"/>
                    </a:moveTo>
                    <a:lnTo>
                      <a:pt x="1805" y="16"/>
                    </a:lnTo>
                    <a:lnTo>
                      <a:pt x="1560" y="31"/>
                    </a:lnTo>
                    <a:lnTo>
                      <a:pt x="1300" y="77"/>
                    </a:lnTo>
                    <a:lnTo>
                      <a:pt x="1056" y="138"/>
                    </a:lnTo>
                    <a:lnTo>
                      <a:pt x="796" y="230"/>
                    </a:lnTo>
                    <a:lnTo>
                      <a:pt x="536" y="352"/>
                    </a:lnTo>
                    <a:lnTo>
                      <a:pt x="322" y="475"/>
                    </a:lnTo>
                    <a:lnTo>
                      <a:pt x="184" y="597"/>
                    </a:lnTo>
                    <a:lnTo>
                      <a:pt x="92" y="704"/>
                    </a:lnTo>
                    <a:lnTo>
                      <a:pt x="31" y="796"/>
                    </a:lnTo>
                    <a:lnTo>
                      <a:pt x="0" y="872"/>
                    </a:lnTo>
                    <a:lnTo>
                      <a:pt x="0" y="934"/>
                    </a:lnTo>
                    <a:lnTo>
                      <a:pt x="0" y="995"/>
                    </a:lnTo>
                    <a:lnTo>
                      <a:pt x="31" y="1041"/>
                    </a:lnTo>
                    <a:lnTo>
                      <a:pt x="92" y="1102"/>
                    </a:lnTo>
                    <a:lnTo>
                      <a:pt x="169" y="1132"/>
                    </a:lnTo>
                    <a:lnTo>
                      <a:pt x="230" y="1148"/>
                    </a:lnTo>
                    <a:lnTo>
                      <a:pt x="383" y="1148"/>
                    </a:lnTo>
                    <a:lnTo>
                      <a:pt x="475" y="1117"/>
                    </a:lnTo>
                    <a:lnTo>
                      <a:pt x="582" y="1087"/>
                    </a:lnTo>
                    <a:lnTo>
                      <a:pt x="704" y="1041"/>
                    </a:lnTo>
                    <a:lnTo>
                      <a:pt x="1117" y="888"/>
                    </a:lnTo>
                    <a:lnTo>
                      <a:pt x="1545" y="750"/>
                    </a:lnTo>
                    <a:lnTo>
                      <a:pt x="1927" y="658"/>
                    </a:lnTo>
                    <a:lnTo>
                      <a:pt x="2233" y="582"/>
                    </a:lnTo>
                    <a:lnTo>
                      <a:pt x="2371" y="521"/>
                    </a:lnTo>
                    <a:lnTo>
                      <a:pt x="2478" y="460"/>
                    </a:lnTo>
                    <a:lnTo>
                      <a:pt x="2570" y="368"/>
                    </a:lnTo>
                    <a:lnTo>
                      <a:pt x="2600" y="307"/>
                    </a:lnTo>
                    <a:lnTo>
                      <a:pt x="2631" y="261"/>
                    </a:lnTo>
                    <a:lnTo>
                      <a:pt x="2646" y="184"/>
                    </a:lnTo>
                    <a:lnTo>
                      <a:pt x="2616" y="123"/>
                    </a:lnTo>
                    <a:lnTo>
                      <a:pt x="2570" y="62"/>
                    </a:lnTo>
                    <a:lnTo>
                      <a:pt x="2493" y="31"/>
                    </a:lnTo>
                    <a:lnTo>
                      <a:pt x="2386" y="16"/>
                    </a:lnTo>
                    <a:lnTo>
                      <a:pt x="2218" y="1"/>
                    </a:lnTo>
                    <a:close/>
                  </a:path>
                </a:pathLst>
              </a:custGeom>
              <a:solidFill>
                <a:srgbClr val="21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2"/>
              <p:cNvSpPr/>
              <p:nvPr/>
            </p:nvSpPr>
            <p:spPr>
              <a:xfrm>
                <a:off x="5946150" y="3706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noFill/>
              <a:ln w="6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2"/>
              <p:cNvSpPr/>
              <p:nvPr/>
            </p:nvSpPr>
            <p:spPr>
              <a:xfrm>
                <a:off x="6017275" y="3629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</a:path>
                </a:pathLst>
              </a:custGeom>
              <a:noFill/>
              <a:ln w="68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2"/>
              <p:cNvSpPr/>
              <p:nvPr/>
            </p:nvSpPr>
            <p:spPr>
              <a:xfrm>
                <a:off x="5993950" y="3542075"/>
                <a:ext cx="93325" cy="11242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497" extrusionOk="0">
                    <a:moveTo>
                      <a:pt x="0" y="1"/>
                    </a:moveTo>
                    <a:lnTo>
                      <a:pt x="337" y="4497"/>
                    </a:lnTo>
                    <a:lnTo>
                      <a:pt x="3732" y="5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F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2"/>
              <p:cNvSpPr/>
              <p:nvPr/>
            </p:nvSpPr>
            <p:spPr>
              <a:xfrm>
                <a:off x="5838325" y="3475550"/>
                <a:ext cx="221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841" h="4849" extrusionOk="0">
                    <a:moveTo>
                      <a:pt x="3595" y="0"/>
                    </a:moveTo>
                    <a:lnTo>
                      <a:pt x="3289" y="16"/>
                    </a:lnTo>
                    <a:lnTo>
                      <a:pt x="2998" y="46"/>
                    </a:lnTo>
                    <a:lnTo>
                      <a:pt x="2708" y="92"/>
                    </a:lnTo>
                    <a:lnTo>
                      <a:pt x="2157" y="184"/>
                    </a:lnTo>
                    <a:lnTo>
                      <a:pt x="1637" y="306"/>
                    </a:lnTo>
                    <a:lnTo>
                      <a:pt x="1178" y="444"/>
                    </a:lnTo>
                    <a:lnTo>
                      <a:pt x="781" y="582"/>
                    </a:lnTo>
                    <a:lnTo>
                      <a:pt x="460" y="704"/>
                    </a:lnTo>
                    <a:lnTo>
                      <a:pt x="215" y="811"/>
                    </a:lnTo>
                    <a:lnTo>
                      <a:pt x="1" y="903"/>
                    </a:lnTo>
                    <a:lnTo>
                      <a:pt x="154" y="1056"/>
                    </a:lnTo>
                    <a:lnTo>
                      <a:pt x="337" y="1224"/>
                    </a:lnTo>
                    <a:lnTo>
                      <a:pt x="582" y="1453"/>
                    </a:lnTo>
                    <a:lnTo>
                      <a:pt x="903" y="1729"/>
                    </a:lnTo>
                    <a:lnTo>
                      <a:pt x="1285" y="2034"/>
                    </a:lnTo>
                    <a:lnTo>
                      <a:pt x="1729" y="2371"/>
                    </a:lnTo>
                    <a:lnTo>
                      <a:pt x="2249" y="2707"/>
                    </a:lnTo>
                    <a:lnTo>
                      <a:pt x="2815" y="3059"/>
                    </a:lnTo>
                    <a:lnTo>
                      <a:pt x="3427" y="3411"/>
                    </a:lnTo>
                    <a:lnTo>
                      <a:pt x="3763" y="3579"/>
                    </a:lnTo>
                    <a:lnTo>
                      <a:pt x="4100" y="3747"/>
                    </a:lnTo>
                    <a:lnTo>
                      <a:pt x="4467" y="3900"/>
                    </a:lnTo>
                    <a:lnTo>
                      <a:pt x="4834" y="4053"/>
                    </a:lnTo>
                    <a:lnTo>
                      <a:pt x="5216" y="4191"/>
                    </a:lnTo>
                    <a:lnTo>
                      <a:pt x="5598" y="4329"/>
                    </a:lnTo>
                    <a:lnTo>
                      <a:pt x="6011" y="4451"/>
                    </a:lnTo>
                    <a:lnTo>
                      <a:pt x="6424" y="4558"/>
                    </a:lnTo>
                    <a:lnTo>
                      <a:pt x="6852" y="4650"/>
                    </a:lnTo>
                    <a:lnTo>
                      <a:pt x="7296" y="4726"/>
                    </a:lnTo>
                    <a:lnTo>
                      <a:pt x="7739" y="4803"/>
                    </a:lnTo>
                    <a:lnTo>
                      <a:pt x="8198" y="4849"/>
                    </a:lnTo>
                    <a:lnTo>
                      <a:pt x="8275" y="4818"/>
                    </a:lnTo>
                    <a:lnTo>
                      <a:pt x="8351" y="4772"/>
                    </a:lnTo>
                    <a:lnTo>
                      <a:pt x="8443" y="4726"/>
                    </a:lnTo>
                    <a:lnTo>
                      <a:pt x="8550" y="4634"/>
                    </a:lnTo>
                    <a:lnTo>
                      <a:pt x="8657" y="4527"/>
                    </a:lnTo>
                    <a:lnTo>
                      <a:pt x="8734" y="4390"/>
                    </a:lnTo>
                    <a:lnTo>
                      <a:pt x="8779" y="4313"/>
                    </a:lnTo>
                    <a:lnTo>
                      <a:pt x="8795" y="4221"/>
                    </a:lnTo>
                    <a:lnTo>
                      <a:pt x="8825" y="4130"/>
                    </a:lnTo>
                    <a:lnTo>
                      <a:pt x="8841" y="4023"/>
                    </a:lnTo>
                    <a:lnTo>
                      <a:pt x="8841" y="3900"/>
                    </a:lnTo>
                    <a:lnTo>
                      <a:pt x="8825" y="3778"/>
                    </a:lnTo>
                    <a:lnTo>
                      <a:pt x="8810" y="3640"/>
                    </a:lnTo>
                    <a:lnTo>
                      <a:pt x="8764" y="3503"/>
                    </a:lnTo>
                    <a:lnTo>
                      <a:pt x="8718" y="3350"/>
                    </a:lnTo>
                    <a:lnTo>
                      <a:pt x="8657" y="3182"/>
                    </a:lnTo>
                    <a:lnTo>
                      <a:pt x="8565" y="2998"/>
                    </a:lnTo>
                    <a:lnTo>
                      <a:pt x="8474" y="2814"/>
                    </a:lnTo>
                    <a:lnTo>
                      <a:pt x="8351" y="2616"/>
                    </a:lnTo>
                    <a:lnTo>
                      <a:pt x="8198" y="2402"/>
                    </a:lnTo>
                    <a:lnTo>
                      <a:pt x="8045" y="2187"/>
                    </a:lnTo>
                    <a:lnTo>
                      <a:pt x="7862" y="1943"/>
                    </a:lnTo>
                    <a:lnTo>
                      <a:pt x="7648" y="1698"/>
                    </a:lnTo>
                    <a:lnTo>
                      <a:pt x="7403" y="1438"/>
                    </a:lnTo>
                    <a:lnTo>
                      <a:pt x="7158" y="1178"/>
                    </a:lnTo>
                    <a:lnTo>
                      <a:pt x="6883" y="949"/>
                    </a:lnTo>
                    <a:lnTo>
                      <a:pt x="6608" y="750"/>
                    </a:lnTo>
                    <a:lnTo>
                      <a:pt x="6332" y="582"/>
                    </a:lnTo>
                    <a:lnTo>
                      <a:pt x="6027" y="444"/>
                    </a:lnTo>
                    <a:lnTo>
                      <a:pt x="5736" y="322"/>
                    </a:lnTo>
                    <a:lnTo>
                      <a:pt x="5430" y="215"/>
                    </a:lnTo>
                    <a:lnTo>
                      <a:pt x="5124" y="138"/>
                    </a:lnTo>
                    <a:lnTo>
                      <a:pt x="4818" y="77"/>
                    </a:lnTo>
                    <a:lnTo>
                      <a:pt x="4512" y="31"/>
                    </a:lnTo>
                    <a:lnTo>
                      <a:pt x="4207" y="16"/>
                    </a:lnTo>
                    <a:lnTo>
                      <a:pt x="3901" y="0"/>
                    </a:lnTo>
                    <a:close/>
                  </a:path>
                </a:pathLst>
              </a:custGeom>
              <a:solidFill>
                <a:srgbClr val="1F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2"/>
              <p:cNvSpPr/>
              <p:nvPr/>
            </p:nvSpPr>
            <p:spPr>
              <a:xfrm>
                <a:off x="6000450" y="3607075"/>
                <a:ext cx="92550" cy="92550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02" extrusionOk="0">
                    <a:moveTo>
                      <a:pt x="1851" y="0"/>
                    </a:moveTo>
                    <a:lnTo>
                      <a:pt x="1652" y="16"/>
                    </a:lnTo>
                    <a:lnTo>
                      <a:pt x="1484" y="46"/>
                    </a:lnTo>
                    <a:lnTo>
                      <a:pt x="1300" y="92"/>
                    </a:lnTo>
                    <a:lnTo>
                      <a:pt x="1132" y="153"/>
                    </a:lnTo>
                    <a:lnTo>
                      <a:pt x="979" y="230"/>
                    </a:lnTo>
                    <a:lnTo>
                      <a:pt x="826" y="322"/>
                    </a:lnTo>
                    <a:lnTo>
                      <a:pt x="673" y="413"/>
                    </a:lnTo>
                    <a:lnTo>
                      <a:pt x="551" y="536"/>
                    </a:lnTo>
                    <a:lnTo>
                      <a:pt x="429" y="673"/>
                    </a:lnTo>
                    <a:lnTo>
                      <a:pt x="322" y="811"/>
                    </a:lnTo>
                    <a:lnTo>
                      <a:pt x="230" y="964"/>
                    </a:lnTo>
                    <a:lnTo>
                      <a:pt x="138" y="1132"/>
                    </a:lnTo>
                    <a:lnTo>
                      <a:pt x="77" y="1300"/>
                    </a:lnTo>
                    <a:lnTo>
                      <a:pt x="31" y="1484"/>
                    </a:lnTo>
                    <a:lnTo>
                      <a:pt x="0" y="1667"/>
                    </a:lnTo>
                    <a:lnTo>
                      <a:pt x="0" y="1851"/>
                    </a:lnTo>
                    <a:lnTo>
                      <a:pt x="0" y="2035"/>
                    </a:lnTo>
                    <a:lnTo>
                      <a:pt x="31" y="2218"/>
                    </a:lnTo>
                    <a:lnTo>
                      <a:pt x="77" y="2402"/>
                    </a:lnTo>
                    <a:lnTo>
                      <a:pt x="138" y="2570"/>
                    </a:lnTo>
                    <a:lnTo>
                      <a:pt x="214" y="2723"/>
                    </a:lnTo>
                    <a:lnTo>
                      <a:pt x="306" y="2876"/>
                    </a:lnTo>
                    <a:lnTo>
                      <a:pt x="413" y="3029"/>
                    </a:lnTo>
                    <a:lnTo>
                      <a:pt x="520" y="3151"/>
                    </a:lnTo>
                    <a:lnTo>
                      <a:pt x="658" y="3273"/>
                    </a:lnTo>
                    <a:lnTo>
                      <a:pt x="796" y="3380"/>
                    </a:lnTo>
                    <a:lnTo>
                      <a:pt x="949" y="3472"/>
                    </a:lnTo>
                    <a:lnTo>
                      <a:pt x="1117" y="3549"/>
                    </a:lnTo>
                    <a:lnTo>
                      <a:pt x="1285" y="3625"/>
                    </a:lnTo>
                    <a:lnTo>
                      <a:pt x="1469" y="3671"/>
                    </a:lnTo>
                    <a:lnTo>
                      <a:pt x="1652" y="3702"/>
                    </a:lnTo>
                    <a:lnTo>
                      <a:pt x="2034" y="3702"/>
                    </a:lnTo>
                    <a:lnTo>
                      <a:pt x="2203" y="3671"/>
                    </a:lnTo>
                    <a:lnTo>
                      <a:pt x="2386" y="3625"/>
                    </a:lnTo>
                    <a:lnTo>
                      <a:pt x="2554" y="3564"/>
                    </a:lnTo>
                    <a:lnTo>
                      <a:pt x="2723" y="3487"/>
                    </a:lnTo>
                    <a:lnTo>
                      <a:pt x="2876" y="3396"/>
                    </a:lnTo>
                    <a:lnTo>
                      <a:pt x="3013" y="3289"/>
                    </a:lnTo>
                    <a:lnTo>
                      <a:pt x="3151" y="3166"/>
                    </a:lnTo>
                    <a:lnTo>
                      <a:pt x="3258" y="3044"/>
                    </a:lnTo>
                    <a:lnTo>
                      <a:pt x="3365" y="2906"/>
                    </a:lnTo>
                    <a:lnTo>
                      <a:pt x="3472" y="2753"/>
                    </a:lnTo>
                    <a:lnTo>
                      <a:pt x="3549" y="2585"/>
                    </a:lnTo>
                    <a:lnTo>
                      <a:pt x="3610" y="2417"/>
                    </a:lnTo>
                    <a:lnTo>
                      <a:pt x="3656" y="2233"/>
                    </a:lnTo>
                    <a:lnTo>
                      <a:pt x="3686" y="2050"/>
                    </a:lnTo>
                    <a:lnTo>
                      <a:pt x="3701" y="1851"/>
                    </a:lnTo>
                    <a:lnTo>
                      <a:pt x="3686" y="1667"/>
                    </a:lnTo>
                    <a:lnTo>
                      <a:pt x="3656" y="1484"/>
                    </a:lnTo>
                    <a:lnTo>
                      <a:pt x="3610" y="1316"/>
                    </a:lnTo>
                    <a:lnTo>
                      <a:pt x="3549" y="1147"/>
                    </a:lnTo>
                    <a:lnTo>
                      <a:pt x="3472" y="979"/>
                    </a:lnTo>
                    <a:lnTo>
                      <a:pt x="3380" y="826"/>
                    </a:lnTo>
                    <a:lnTo>
                      <a:pt x="3273" y="689"/>
                    </a:lnTo>
                    <a:lnTo>
                      <a:pt x="3166" y="551"/>
                    </a:lnTo>
                    <a:lnTo>
                      <a:pt x="3029" y="429"/>
                    </a:lnTo>
                    <a:lnTo>
                      <a:pt x="2891" y="322"/>
                    </a:lnTo>
                    <a:lnTo>
                      <a:pt x="2738" y="230"/>
                    </a:lnTo>
                    <a:lnTo>
                      <a:pt x="2570" y="153"/>
                    </a:lnTo>
                    <a:lnTo>
                      <a:pt x="2402" y="92"/>
                    </a:lnTo>
                    <a:lnTo>
                      <a:pt x="2218" y="46"/>
                    </a:lnTo>
                    <a:lnTo>
                      <a:pt x="2034" y="16"/>
                    </a:lnTo>
                    <a:lnTo>
                      <a:pt x="1851" y="0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2"/>
              <p:cNvSpPr/>
              <p:nvPr/>
            </p:nvSpPr>
            <p:spPr>
              <a:xfrm>
                <a:off x="6025300" y="3637275"/>
                <a:ext cx="37875" cy="35975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439" extrusionOk="0">
                    <a:moveTo>
                      <a:pt x="1224" y="1"/>
                    </a:moveTo>
                    <a:lnTo>
                      <a:pt x="1071" y="16"/>
                    </a:lnTo>
                    <a:lnTo>
                      <a:pt x="918" y="47"/>
                    </a:lnTo>
                    <a:lnTo>
                      <a:pt x="735" y="92"/>
                    </a:lnTo>
                    <a:lnTo>
                      <a:pt x="566" y="184"/>
                    </a:lnTo>
                    <a:lnTo>
                      <a:pt x="475" y="230"/>
                    </a:lnTo>
                    <a:lnTo>
                      <a:pt x="398" y="307"/>
                    </a:lnTo>
                    <a:lnTo>
                      <a:pt x="306" y="398"/>
                    </a:lnTo>
                    <a:lnTo>
                      <a:pt x="230" y="505"/>
                    </a:lnTo>
                    <a:lnTo>
                      <a:pt x="153" y="628"/>
                    </a:lnTo>
                    <a:lnTo>
                      <a:pt x="92" y="750"/>
                    </a:lnTo>
                    <a:lnTo>
                      <a:pt x="62" y="888"/>
                    </a:lnTo>
                    <a:lnTo>
                      <a:pt x="31" y="1041"/>
                    </a:lnTo>
                    <a:lnTo>
                      <a:pt x="0" y="1209"/>
                    </a:lnTo>
                    <a:lnTo>
                      <a:pt x="0" y="1377"/>
                    </a:lnTo>
                    <a:lnTo>
                      <a:pt x="16" y="1408"/>
                    </a:lnTo>
                    <a:lnTo>
                      <a:pt x="16" y="1423"/>
                    </a:lnTo>
                    <a:lnTo>
                      <a:pt x="46" y="1438"/>
                    </a:lnTo>
                    <a:lnTo>
                      <a:pt x="92" y="1438"/>
                    </a:lnTo>
                    <a:lnTo>
                      <a:pt x="123" y="1423"/>
                    </a:lnTo>
                    <a:lnTo>
                      <a:pt x="138" y="1408"/>
                    </a:lnTo>
                    <a:lnTo>
                      <a:pt x="138" y="1377"/>
                    </a:lnTo>
                    <a:lnTo>
                      <a:pt x="138" y="1224"/>
                    </a:lnTo>
                    <a:lnTo>
                      <a:pt x="153" y="1071"/>
                    </a:lnTo>
                    <a:lnTo>
                      <a:pt x="184" y="934"/>
                    </a:lnTo>
                    <a:lnTo>
                      <a:pt x="215" y="811"/>
                    </a:lnTo>
                    <a:lnTo>
                      <a:pt x="276" y="689"/>
                    </a:lnTo>
                    <a:lnTo>
                      <a:pt x="337" y="582"/>
                    </a:lnTo>
                    <a:lnTo>
                      <a:pt x="398" y="490"/>
                    </a:lnTo>
                    <a:lnTo>
                      <a:pt x="490" y="398"/>
                    </a:lnTo>
                    <a:lnTo>
                      <a:pt x="566" y="352"/>
                    </a:lnTo>
                    <a:lnTo>
                      <a:pt x="643" y="291"/>
                    </a:lnTo>
                    <a:lnTo>
                      <a:pt x="796" y="215"/>
                    </a:lnTo>
                    <a:lnTo>
                      <a:pt x="949" y="169"/>
                    </a:lnTo>
                    <a:lnTo>
                      <a:pt x="1102" y="138"/>
                    </a:lnTo>
                    <a:lnTo>
                      <a:pt x="1224" y="138"/>
                    </a:lnTo>
                    <a:lnTo>
                      <a:pt x="1331" y="123"/>
                    </a:lnTo>
                    <a:lnTo>
                      <a:pt x="1438" y="138"/>
                    </a:lnTo>
                    <a:lnTo>
                      <a:pt x="1453" y="138"/>
                    </a:lnTo>
                    <a:lnTo>
                      <a:pt x="1484" y="123"/>
                    </a:lnTo>
                    <a:lnTo>
                      <a:pt x="1499" y="108"/>
                    </a:lnTo>
                    <a:lnTo>
                      <a:pt x="1515" y="77"/>
                    </a:lnTo>
                    <a:lnTo>
                      <a:pt x="1499" y="47"/>
                    </a:lnTo>
                    <a:lnTo>
                      <a:pt x="1499" y="31"/>
                    </a:lnTo>
                    <a:lnTo>
                      <a:pt x="1469" y="16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1D000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2"/>
              <p:cNvSpPr/>
              <p:nvPr/>
            </p:nvSpPr>
            <p:spPr>
              <a:xfrm>
                <a:off x="5813850" y="3694625"/>
                <a:ext cx="227150" cy="153350"/>
              </a:xfrm>
              <a:custGeom>
                <a:avLst/>
                <a:gdLst/>
                <a:ahLst/>
                <a:cxnLst/>
                <a:rect l="l" t="t" r="r" b="b"/>
                <a:pathLst>
                  <a:path w="9086" h="6134" extrusionOk="0">
                    <a:moveTo>
                      <a:pt x="1668" y="1"/>
                    </a:moveTo>
                    <a:lnTo>
                      <a:pt x="1" y="964"/>
                    </a:lnTo>
                    <a:lnTo>
                      <a:pt x="1" y="1102"/>
                    </a:lnTo>
                    <a:lnTo>
                      <a:pt x="16" y="1270"/>
                    </a:lnTo>
                    <a:lnTo>
                      <a:pt x="47" y="1500"/>
                    </a:lnTo>
                    <a:lnTo>
                      <a:pt x="108" y="1760"/>
                    </a:lnTo>
                    <a:lnTo>
                      <a:pt x="185" y="2081"/>
                    </a:lnTo>
                    <a:lnTo>
                      <a:pt x="307" y="2432"/>
                    </a:lnTo>
                    <a:lnTo>
                      <a:pt x="475" y="2799"/>
                    </a:lnTo>
                    <a:lnTo>
                      <a:pt x="567" y="2998"/>
                    </a:lnTo>
                    <a:lnTo>
                      <a:pt x="689" y="3212"/>
                    </a:lnTo>
                    <a:lnTo>
                      <a:pt x="812" y="3411"/>
                    </a:lnTo>
                    <a:lnTo>
                      <a:pt x="949" y="3625"/>
                    </a:lnTo>
                    <a:lnTo>
                      <a:pt x="1102" y="3839"/>
                    </a:lnTo>
                    <a:lnTo>
                      <a:pt x="1270" y="4054"/>
                    </a:lnTo>
                    <a:lnTo>
                      <a:pt x="1469" y="4268"/>
                    </a:lnTo>
                    <a:lnTo>
                      <a:pt x="1668" y="4497"/>
                    </a:lnTo>
                    <a:lnTo>
                      <a:pt x="1897" y="4711"/>
                    </a:lnTo>
                    <a:lnTo>
                      <a:pt x="2142" y="4925"/>
                    </a:lnTo>
                    <a:lnTo>
                      <a:pt x="2402" y="5124"/>
                    </a:lnTo>
                    <a:lnTo>
                      <a:pt x="2693" y="5338"/>
                    </a:lnTo>
                    <a:lnTo>
                      <a:pt x="2999" y="5537"/>
                    </a:lnTo>
                    <a:lnTo>
                      <a:pt x="3320" y="5751"/>
                    </a:lnTo>
                    <a:lnTo>
                      <a:pt x="3672" y="5935"/>
                    </a:lnTo>
                    <a:lnTo>
                      <a:pt x="4054" y="6134"/>
                    </a:lnTo>
                    <a:lnTo>
                      <a:pt x="4253" y="6042"/>
                    </a:lnTo>
                    <a:lnTo>
                      <a:pt x="4467" y="5950"/>
                    </a:lnTo>
                    <a:lnTo>
                      <a:pt x="4757" y="5812"/>
                    </a:lnTo>
                    <a:lnTo>
                      <a:pt x="5109" y="5614"/>
                    </a:lnTo>
                    <a:lnTo>
                      <a:pt x="5491" y="5384"/>
                    </a:lnTo>
                    <a:lnTo>
                      <a:pt x="5920" y="5109"/>
                    </a:lnTo>
                    <a:lnTo>
                      <a:pt x="6363" y="4788"/>
                    </a:lnTo>
                    <a:lnTo>
                      <a:pt x="6577" y="4604"/>
                    </a:lnTo>
                    <a:lnTo>
                      <a:pt x="6807" y="4405"/>
                    </a:lnTo>
                    <a:lnTo>
                      <a:pt x="7036" y="4207"/>
                    </a:lnTo>
                    <a:lnTo>
                      <a:pt x="7250" y="3992"/>
                    </a:lnTo>
                    <a:lnTo>
                      <a:pt x="7464" y="3763"/>
                    </a:lnTo>
                    <a:lnTo>
                      <a:pt x="7678" y="3518"/>
                    </a:lnTo>
                    <a:lnTo>
                      <a:pt x="7877" y="3258"/>
                    </a:lnTo>
                    <a:lnTo>
                      <a:pt x="8061" y="2983"/>
                    </a:lnTo>
                    <a:lnTo>
                      <a:pt x="8244" y="2692"/>
                    </a:lnTo>
                    <a:lnTo>
                      <a:pt x="8413" y="2402"/>
                    </a:lnTo>
                    <a:lnTo>
                      <a:pt x="8581" y="2081"/>
                    </a:lnTo>
                    <a:lnTo>
                      <a:pt x="8718" y="1760"/>
                    </a:lnTo>
                    <a:lnTo>
                      <a:pt x="8841" y="1408"/>
                    </a:lnTo>
                    <a:lnTo>
                      <a:pt x="8948" y="1056"/>
                    </a:lnTo>
                    <a:lnTo>
                      <a:pt x="9024" y="689"/>
                    </a:lnTo>
                    <a:lnTo>
                      <a:pt x="9086" y="307"/>
                    </a:lnTo>
                    <a:lnTo>
                      <a:pt x="8627" y="77"/>
                    </a:lnTo>
                    <a:lnTo>
                      <a:pt x="1668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2"/>
              <p:cNvSpPr/>
              <p:nvPr/>
            </p:nvSpPr>
            <p:spPr>
              <a:xfrm>
                <a:off x="6485250" y="4889850"/>
                <a:ext cx="230200" cy="396875"/>
              </a:xfrm>
              <a:custGeom>
                <a:avLst/>
                <a:gdLst/>
                <a:ahLst/>
                <a:cxnLst/>
                <a:rect l="l" t="t" r="r" b="b"/>
                <a:pathLst>
                  <a:path w="9208" h="15875" extrusionOk="0">
                    <a:moveTo>
                      <a:pt x="4467" y="0"/>
                    </a:moveTo>
                    <a:lnTo>
                      <a:pt x="1" y="2416"/>
                    </a:lnTo>
                    <a:lnTo>
                      <a:pt x="1592" y="8029"/>
                    </a:lnTo>
                    <a:lnTo>
                      <a:pt x="9208" y="15875"/>
                    </a:lnTo>
                    <a:lnTo>
                      <a:pt x="4467" y="0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2"/>
              <p:cNvSpPr/>
              <p:nvPr/>
            </p:nvSpPr>
            <p:spPr>
              <a:xfrm>
                <a:off x="6596900" y="4873400"/>
                <a:ext cx="170550" cy="41332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16533" extrusionOk="0">
                    <a:moveTo>
                      <a:pt x="2081" y="0"/>
                    </a:moveTo>
                    <a:lnTo>
                      <a:pt x="1" y="658"/>
                    </a:lnTo>
                    <a:lnTo>
                      <a:pt x="4742" y="16533"/>
                    </a:lnTo>
                    <a:lnTo>
                      <a:pt x="6822" y="15875"/>
                    </a:lnTo>
                    <a:lnTo>
                      <a:pt x="20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2"/>
              <p:cNvSpPr/>
              <p:nvPr/>
            </p:nvSpPr>
            <p:spPr>
              <a:xfrm>
                <a:off x="6290650" y="4950250"/>
                <a:ext cx="235175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9407" h="7526" extrusionOk="0">
                    <a:moveTo>
                      <a:pt x="7785" y="0"/>
                    </a:moveTo>
                    <a:lnTo>
                      <a:pt x="0" y="1805"/>
                    </a:lnTo>
                    <a:lnTo>
                      <a:pt x="1622" y="7525"/>
                    </a:lnTo>
                    <a:lnTo>
                      <a:pt x="9406" y="5720"/>
                    </a:lnTo>
                    <a:lnTo>
                      <a:pt x="7785" y="0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2"/>
              <p:cNvSpPr/>
              <p:nvPr/>
            </p:nvSpPr>
            <p:spPr>
              <a:xfrm>
                <a:off x="5866250" y="4486850"/>
                <a:ext cx="591500" cy="794925"/>
              </a:xfrm>
              <a:custGeom>
                <a:avLst/>
                <a:gdLst/>
                <a:ahLst/>
                <a:cxnLst/>
                <a:rect l="l" t="t" r="r" b="b"/>
                <a:pathLst>
                  <a:path w="23660" h="31797" extrusionOk="0">
                    <a:moveTo>
                      <a:pt x="5277" y="0"/>
                    </a:moveTo>
                    <a:lnTo>
                      <a:pt x="5215" y="306"/>
                    </a:lnTo>
                    <a:lnTo>
                      <a:pt x="5063" y="995"/>
                    </a:lnTo>
                    <a:lnTo>
                      <a:pt x="4588" y="3319"/>
                    </a:lnTo>
                    <a:lnTo>
                      <a:pt x="3120" y="10630"/>
                    </a:lnTo>
                    <a:lnTo>
                      <a:pt x="1438" y="19164"/>
                    </a:lnTo>
                    <a:lnTo>
                      <a:pt x="688" y="23018"/>
                    </a:lnTo>
                    <a:lnTo>
                      <a:pt x="92" y="26122"/>
                    </a:lnTo>
                    <a:lnTo>
                      <a:pt x="46" y="26413"/>
                    </a:lnTo>
                    <a:lnTo>
                      <a:pt x="16" y="26703"/>
                    </a:lnTo>
                    <a:lnTo>
                      <a:pt x="0" y="26994"/>
                    </a:lnTo>
                    <a:lnTo>
                      <a:pt x="0" y="27269"/>
                    </a:lnTo>
                    <a:lnTo>
                      <a:pt x="31" y="27545"/>
                    </a:lnTo>
                    <a:lnTo>
                      <a:pt x="61" y="27820"/>
                    </a:lnTo>
                    <a:lnTo>
                      <a:pt x="123" y="28095"/>
                    </a:lnTo>
                    <a:lnTo>
                      <a:pt x="199" y="28355"/>
                    </a:lnTo>
                    <a:lnTo>
                      <a:pt x="276" y="28615"/>
                    </a:lnTo>
                    <a:lnTo>
                      <a:pt x="367" y="28875"/>
                    </a:lnTo>
                    <a:lnTo>
                      <a:pt x="490" y="29120"/>
                    </a:lnTo>
                    <a:lnTo>
                      <a:pt x="612" y="29364"/>
                    </a:lnTo>
                    <a:lnTo>
                      <a:pt x="750" y="29594"/>
                    </a:lnTo>
                    <a:lnTo>
                      <a:pt x="903" y="29808"/>
                    </a:lnTo>
                    <a:lnTo>
                      <a:pt x="1071" y="30022"/>
                    </a:lnTo>
                    <a:lnTo>
                      <a:pt x="1239" y="30221"/>
                    </a:lnTo>
                    <a:lnTo>
                      <a:pt x="1423" y="30420"/>
                    </a:lnTo>
                    <a:lnTo>
                      <a:pt x="1621" y="30603"/>
                    </a:lnTo>
                    <a:lnTo>
                      <a:pt x="1820" y="30772"/>
                    </a:lnTo>
                    <a:lnTo>
                      <a:pt x="2034" y="30940"/>
                    </a:lnTo>
                    <a:lnTo>
                      <a:pt x="2264" y="31093"/>
                    </a:lnTo>
                    <a:lnTo>
                      <a:pt x="2493" y="31230"/>
                    </a:lnTo>
                    <a:lnTo>
                      <a:pt x="2738" y="31353"/>
                    </a:lnTo>
                    <a:lnTo>
                      <a:pt x="2983" y="31460"/>
                    </a:lnTo>
                    <a:lnTo>
                      <a:pt x="3243" y="31551"/>
                    </a:lnTo>
                    <a:lnTo>
                      <a:pt x="3503" y="31628"/>
                    </a:lnTo>
                    <a:lnTo>
                      <a:pt x="3778" y="31704"/>
                    </a:lnTo>
                    <a:lnTo>
                      <a:pt x="4053" y="31750"/>
                    </a:lnTo>
                    <a:lnTo>
                      <a:pt x="4344" y="31781"/>
                    </a:lnTo>
                    <a:lnTo>
                      <a:pt x="4619" y="31796"/>
                    </a:lnTo>
                    <a:lnTo>
                      <a:pt x="4910" y="31796"/>
                    </a:lnTo>
                    <a:lnTo>
                      <a:pt x="5200" y="31781"/>
                    </a:lnTo>
                    <a:lnTo>
                      <a:pt x="23660" y="27300"/>
                    </a:lnTo>
                    <a:lnTo>
                      <a:pt x="21182" y="18674"/>
                    </a:lnTo>
                    <a:lnTo>
                      <a:pt x="12174" y="20326"/>
                    </a:lnTo>
                    <a:lnTo>
                      <a:pt x="16900" y="6929"/>
                    </a:lnTo>
                    <a:lnTo>
                      <a:pt x="5277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2"/>
              <p:cNvSpPr/>
              <p:nvPr/>
            </p:nvSpPr>
            <p:spPr>
              <a:xfrm>
                <a:off x="5253350" y="5097075"/>
                <a:ext cx="414475" cy="126950"/>
              </a:xfrm>
              <a:custGeom>
                <a:avLst/>
                <a:gdLst/>
                <a:ahLst/>
                <a:cxnLst/>
                <a:rect l="l" t="t" r="r" b="b"/>
                <a:pathLst>
                  <a:path w="16579" h="5078" extrusionOk="0">
                    <a:moveTo>
                      <a:pt x="9727" y="0"/>
                    </a:moveTo>
                    <a:lnTo>
                      <a:pt x="0" y="4986"/>
                    </a:lnTo>
                    <a:lnTo>
                      <a:pt x="16579" y="5078"/>
                    </a:lnTo>
                    <a:lnTo>
                      <a:pt x="15554" y="107"/>
                    </a:lnTo>
                    <a:lnTo>
                      <a:pt x="9727" y="0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2"/>
              <p:cNvSpPr/>
              <p:nvPr/>
            </p:nvSpPr>
            <p:spPr>
              <a:xfrm>
                <a:off x="5253350" y="5221725"/>
                <a:ext cx="414875" cy="56975"/>
              </a:xfrm>
              <a:custGeom>
                <a:avLst/>
                <a:gdLst/>
                <a:ahLst/>
                <a:cxnLst/>
                <a:rect l="l" t="t" r="r" b="b"/>
                <a:pathLst>
                  <a:path w="16595" h="2279" extrusionOk="0">
                    <a:moveTo>
                      <a:pt x="0" y="0"/>
                    </a:moveTo>
                    <a:lnTo>
                      <a:pt x="16" y="2187"/>
                    </a:lnTo>
                    <a:lnTo>
                      <a:pt x="16594" y="2279"/>
                    </a:lnTo>
                    <a:lnTo>
                      <a:pt x="16579" y="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2"/>
              <p:cNvSpPr/>
              <p:nvPr/>
            </p:nvSpPr>
            <p:spPr>
              <a:xfrm>
                <a:off x="5463625" y="4891375"/>
                <a:ext cx="178600" cy="208400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8336" extrusionOk="0">
                    <a:moveTo>
                      <a:pt x="1" y="0"/>
                    </a:moveTo>
                    <a:lnTo>
                      <a:pt x="1209" y="8228"/>
                    </a:lnTo>
                    <a:lnTo>
                      <a:pt x="7143" y="8335"/>
                    </a:lnTo>
                    <a:lnTo>
                      <a:pt x="5950" y="9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2"/>
              <p:cNvSpPr/>
              <p:nvPr/>
            </p:nvSpPr>
            <p:spPr>
              <a:xfrm>
                <a:off x="5353125" y="4299875"/>
                <a:ext cx="1020525" cy="716550"/>
              </a:xfrm>
              <a:custGeom>
                <a:avLst/>
                <a:gdLst/>
                <a:ahLst/>
                <a:cxnLst/>
                <a:rect l="l" t="t" r="r" b="b"/>
                <a:pathLst>
                  <a:path w="40821" h="28662" extrusionOk="0">
                    <a:moveTo>
                      <a:pt x="5751" y="1"/>
                    </a:moveTo>
                    <a:lnTo>
                      <a:pt x="5400" y="16"/>
                    </a:lnTo>
                    <a:lnTo>
                      <a:pt x="5048" y="62"/>
                    </a:lnTo>
                    <a:lnTo>
                      <a:pt x="4696" y="123"/>
                    </a:lnTo>
                    <a:lnTo>
                      <a:pt x="4360" y="200"/>
                    </a:lnTo>
                    <a:lnTo>
                      <a:pt x="4038" y="291"/>
                    </a:lnTo>
                    <a:lnTo>
                      <a:pt x="3702" y="414"/>
                    </a:lnTo>
                    <a:lnTo>
                      <a:pt x="3396" y="551"/>
                    </a:lnTo>
                    <a:lnTo>
                      <a:pt x="3090" y="704"/>
                    </a:lnTo>
                    <a:lnTo>
                      <a:pt x="2800" y="873"/>
                    </a:lnTo>
                    <a:lnTo>
                      <a:pt x="2509" y="1071"/>
                    </a:lnTo>
                    <a:lnTo>
                      <a:pt x="2234" y="1270"/>
                    </a:lnTo>
                    <a:lnTo>
                      <a:pt x="1974" y="1484"/>
                    </a:lnTo>
                    <a:lnTo>
                      <a:pt x="1729" y="1714"/>
                    </a:lnTo>
                    <a:lnTo>
                      <a:pt x="1500" y="1958"/>
                    </a:lnTo>
                    <a:lnTo>
                      <a:pt x="1286" y="2218"/>
                    </a:lnTo>
                    <a:lnTo>
                      <a:pt x="1087" y="2494"/>
                    </a:lnTo>
                    <a:lnTo>
                      <a:pt x="888" y="2769"/>
                    </a:lnTo>
                    <a:lnTo>
                      <a:pt x="720" y="3075"/>
                    </a:lnTo>
                    <a:lnTo>
                      <a:pt x="567" y="3365"/>
                    </a:lnTo>
                    <a:lnTo>
                      <a:pt x="429" y="3687"/>
                    </a:lnTo>
                    <a:lnTo>
                      <a:pt x="307" y="4008"/>
                    </a:lnTo>
                    <a:lnTo>
                      <a:pt x="200" y="4344"/>
                    </a:lnTo>
                    <a:lnTo>
                      <a:pt x="123" y="4681"/>
                    </a:lnTo>
                    <a:lnTo>
                      <a:pt x="62" y="5017"/>
                    </a:lnTo>
                    <a:lnTo>
                      <a:pt x="32" y="5369"/>
                    </a:lnTo>
                    <a:lnTo>
                      <a:pt x="1" y="5736"/>
                    </a:lnTo>
                    <a:lnTo>
                      <a:pt x="16" y="6103"/>
                    </a:lnTo>
                    <a:lnTo>
                      <a:pt x="32" y="6470"/>
                    </a:lnTo>
                    <a:lnTo>
                      <a:pt x="93" y="6837"/>
                    </a:lnTo>
                    <a:lnTo>
                      <a:pt x="4436" y="28661"/>
                    </a:lnTo>
                    <a:lnTo>
                      <a:pt x="15081" y="28661"/>
                    </a:lnTo>
                    <a:lnTo>
                      <a:pt x="12985" y="11792"/>
                    </a:lnTo>
                    <a:lnTo>
                      <a:pt x="12985" y="11792"/>
                    </a:lnTo>
                    <a:lnTo>
                      <a:pt x="31017" y="17130"/>
                    </a:lnTo>
                    <a:lnTo>
                      <a:pt x="31674" y="17237"/>
                    </a:lnTo>
                    <a:lnTo>
                      <a:pt x="32332" y="17313"/>
                    </a:lnTo>
                    <a:lnTo>
                      <a:pt x="32944" y="17344"/>
                    </a:lnTo>
                    <a:lnTo>
                      <a:pt x="33540" y="17329"/>
                    </a:lnTo>
                    <a:lnTo>
                      <a:pt x="34106" y="17298"/>
                    </a:lnTo>
                    <a:lnTo>
                      <a:pt x="34657" y="17222"/>
                    </a:lnTo>
                    <a:lnTo>
                      <a:pt x="35177" y="17115"/>
                    </a:lnTo>
                    <a:lnTo>
                      <a:pt x="35681" y="16977"/>
                    </a:lnTo>
                    <a:lnTo>
                      <a:pt x="36156" y="16824"/>
                    </a:lnTo>
                    <a:lnTo>
                      <a:pt x="36614" y="16625"/>
                    </a:lnTo>
                    <a:lnTo>
                      <a:pt x="37043" y="16411"/>
                    </a:lnTo>
                    <a:lnTo>
                      <a:pt x="37456" y="16182"/>
                    </a:lnTo>
                    <a:lnTo>
                      <a:pt x="37838" y="15906"/>
                    </a:lnTo>
                    <a:lnTo>
                      <a:pt x="38190" y="15631"/>
                    </a:lnTo>
                    <a:lnTo>
                      <a:pt x="38526" y="15325"/>
                    </a:lnTo>
                    <a:lnTo>
                      <a:pt x="38847" y="15004"/>
                    </a:lnTo>
                    <a:lnTo>
                      <a:pt x="39138" y="14668"/>
                    </a:lnTo>
                    <a:lnTo>
                      <a:pt x="39398" y="14316"/>
                    </a:lnTo>
                    <a:lnTo>
                      <a:pt x="39643" y="13949"/>
                    </a:lnTo>
                    <a:lnTo>
                      <a:pt x="39872" y="13566"/>
                    </a:lnTo>
                    <a:lnTo>
                      <a:pt x="40055" y="13169"/>
                    </a:lnTo>
                    <a:lnTo>
                      <a:pt x="40239" y="12771"/>
                    </a:lnTo>
                    <a:lnTo>
                      <a:pt x="40392" y="12358"/>
                    </a:lnTo>
                    <a:lnTo>
                      <a:pt x="40514" y="11930"/>
                    </a:lnTo>
                    <a:lnTo>
                      <a:pt x="40621" y="11502"/>
                    </a:lnTo>
                    <a:lnTo>
                      <a:pt x="40713" y="11073"/>
                    </a:lnTo>
                    <a:lnTo>
                      <a:pt x="40759" y="10645"/>
                    </a:lnTo>
                    <a:lnTo>
                      <a:pt x="40805" y="10217"/>
                    </a:lnTo>
                    <a:lnTo>
                      <a:pt x="40820" y="9789"/>
                    </a:lnTo>
                    <a:lnTo>
                      <a:pt x="40805" y="9345"/>
                    </a:lnTo>
                    <a:lnTo>
                      <a:pt x="40774" y="8917"/>
                    </a:lnTo>
                    <a:lnTo>
                      <a:pt x="40728" y="8504"/>
                    </a:lnTo>
                    <a:lnTo>
                      <a:pt x="40270" y="5476"/>
                    </a:lnTo>
                    <a:lnTo>
                      <a:pt x="36828" y="4941"/>
                    </a:lnTo>
                    <a:lnTo>
                      <a:pt x="28340" y="3595"/>
                    </a:lnTo>
                    <a:lnTo>
                      <a:pt x="23018" y="2754"/>
                    </a:lnTo>
                    <a:lnTo>
                      <a:pt x="17451" y="1851"/>
                    </a:lnTo>
                    <a:lnTo>
                      <a:pt x="11945" y="949"/>
                    </a:lnTo>
                    <a:lnTo>
                      <a:pt x="6868" y="93"/>
                    </a:lnTo>
                    <a:lnTo>
                      <a:pt x="6486" y="31"/>
                    </a:lnTo>
                    <a:lnTo>
                      <a:pt x="6118" y="16"/>
                    </a:lnTo>
                    <a:lnTo>
                      <a:pt x="5751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2"/>
              <p:cNvSpPr/>
              <p:nvPr/>
            </p:nvSpPr>
            <p:spPr>
              <a:xfrm>
                <a:off x="5727825" y="4972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 w="8800" cap="rnd" cmpd="sng">
                <a:solidFill>
                  <a:srgbClr val="5243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2"/>
              <p:cNvSpPr/>
              <p:nvPr/>
            </p:nvSpPr>
            <p:spPr>
              <a:xfrm>
                <a:off x="5448350" y="49720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 w="8800" cap="rnd" cmpd="sng">
                <a:solidFill>
                  <a:srgbClr val="5243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2"/>
              <p:cNvSpPr/>
              <p:nvPr/>
            </p:nvSpPr>
            <p:spPr>
              <a:xfrm>
                <a:off x="5197900" y="3729425"/>
                <a:ext cx="358275" cy="225600"/>
              </a:xfrm>
              <a:custGeom>
                <a:avLst/>
                <a:gdLst/>
                <a:ahLst/>
                <a:cxnLst/>
                <a:rect l="l" t="t" r="r" b="b"/>
                <a:pathLst>
                  <a:path w="14331" h="9024" extrusionOk="0">
                    <a:moveTo>
                      <a:pt x="597" y="0"/>
                    </a:moveTo>
                    <a:lnTo>
                      <a:pt x="459" y="31"/>
                    </a:lnTo>
                    <a:lnTo>
                      <a:pt x="352" y="77"/>
                    </a:lnTo>
                    <a:lnTo>
                      <a:pt x="245" y="153"/>
                    </a:lnTo>
                    <a:lnTo>
                      <a:pt x="154" y="245"/>
                    </a:lnTo>
                    <a:lnTo>
                      <a:pt x="77" y="352"/>
                    </a:lnTo>
                    <a:lnTo>
                      <a:pt x="31" y="475"/>
                    </a:lnTo>
                    <a:lnTo>
                      <a:pt x="1" y="612"/>
                    </a:lnTo>
                    <a:lnTo>
                      <a:pt x="16" y="719"/>
                    </a:lnTo>
                    <a:lnTo>
                      <a:pt x="31" y="826"/>
                    </a:lnTo>
                    <a:lnTo>
                      <a:pt x="77" y="933"/>
                    </a:lnTo>
                    <a:lnTo>
                      <a:pt x="123" y="1025"/>
                    </a:lnTo>
                    <a:lnTo>
                      <a:pt x="199" y="1117"/>
                    </a:lnTo>
                    <a:lnTo>
                      <a:pt x="291" y="1193"/>
                    </a:lnTo>
                    <a:lnTo>
                      <a:pt x="383" y="1239"/>
                    </a:lnTo>
                    <a:lnTo>
                      <a:pt x="490" y="1285"/>
                    </a:lnTo>
                    <a:lnTo>
                      <a:pt x="4558" y="1667"/>
                    </a:lnTo>
                    <a:lnTo>
                      <a:pt x="5644" y="2509"/>
                    </a:lnTo>
                    <a:lnTo>
                      <a:pt x="5583" y="2463"/>
                    </a:lnTo>
                    <a:lnTo>
                      <a:pt x="5522" y="2432"/>
                    </a:lnTo>
                    <a:lnTo>
                      <a:pt x="5369" y="2371"/>
                    </a:lnTo>
                    <a:lnTo>
                      <a:pt x="5201" y="2356"/>
                    </a:lnTo>
                    <a:lnTo>
                      <a:pt x="5048" y="2356"/>
                    </a:lnTo>
                    <a:lnTo>
                      <a:pt x="4879" y="2386"/>
                    </a:lnTo>
                    <a:lnTo>
                      <a:pt x="4742" y="2463"/>
                    </a:lnTo>
                    <a:lnTo>
                      <a:pt x="4681" y="2509"/>
                    </a:lnTo>
                    <a:lnTo>
                      <a:pt x="4619" y="2555"/>
                    </a:lnTo>
                    <a:lnTo>
                      <a:pt x="4573" y="2616"/>
                    </a:lnTo>
                    <a:lnTo>
                      <a:pt x="4528" y="2677"/>
                    </a:lnTo>
                    <a:lnTo>
                      <a:pt x="4497" y="2784"/>
                    </a:lnTo>
                    <a:lnTo>
                      <a:pt x="4466" y="2891"/>
                    </a:lnTo>
                    <a:lnTo>
                      <a:pt x="4451" y="3013"/>
                    </a:lnTo>
                    <a:lnTo>
                      <a:pt x="4451" y="3120"/>
                    </a:lnTo>
                    <a:lnTo>
                      <a:pt x="4466" y="3243"/>
                    </a:lnTo>
                    <a:lnTo>
                      <a:pt x="4497" y="3350"/>
                    </a:lnTo>
                    <a:lnTo>
                      <a:pt x="4543" y="3442"/>
                    </a:lnTo>
                    <a:lnTo>
                      <a:pt x="4619" y="3533"/>
                    </a:lnTo>
                    <a:lnTo>
                      <a:pt x="7648" y="6011"/>
                    </a:lnTo>
                    <a:lnTo>
                      <a:pt x="7770" y="6118"/>
                    </a:lnTo>
                    <a:lnTo>
                      <a:pt x="7892" y="6225"/>
                    </a:lnTo>
                    <a:lnTo>
                      <a:pt x="8030" y="6317"/>
                    </a:lnTo>
                    <a:lnTo>
                      <a:pt x="8168" y="6393"/>
                    </a:lnTo>
                    <a:lnTo>
                      <a:pt x="8305" y="6470"/>
                    </a:lnTo>
                    <a:lnTo>
                      <a:pt x="8458" y="6531"/>
                    </a:lnTo>
                    <a:lnTo>
                      <a:pt x="8596" y="6577"/>
                    </a:lnTo>
                    <a:lnTo>
                      <a:pt x="8749" y="6623"/>
                    </a:lnTo>
                    <a:lnTo>
                      <a:pt x="8917" y="6653"/>
                    </a:lnTo>
                    <a:lnTo>
                      <a:pt x="9070" y="6684"/>
                    </a:lnTo>
                    <a:lnTo>
                      <a:pt x="9223" y="6699"/>
                    </a:lnTo>
                    <a:lnTo>
                      <a:pt x="9391" y="6699"/>
                    </a:lnTo>
                    <a:lnTo>
                      <a:pt x="9544" y="6684"/>
                    </a:lnTo>
                    <a:lnTo>
                      <a:pt x="9712" y="6669"/>
                    </a:lnTo>
                    <a:lnTo>
                      <a:pt x="9865" y="6638"/>
                    </a:lnTo>
                    <a:lnTo>
                      <a:pt x="10018" y="6607"/>
                    </a:lnTo>
                    <a:lnTo>
                      <a:pt x="11532" y="9024"/>
                    </a:lnTo>
                    <a:lnTo>
                      <a:pt x="14331" y="7036"/>
                    </a:lnTo>
                    <a:lnTo>
                      <a:pt x="11976" y="4390"/>
                    </a:lnTo>
                    <a:lnTo>
                      <a:pt x="11685" y="4069"/>
                    </a:lnTo>
                    <a:lnTo>
                      <a:pt x="11379" y="3763"/>
                    </a:lnTo>
                    <a:lnTo>
                      <a:pt x="11073" y="3472"/>
                    </a:lnTo>
                    <a:lnTo>
                      <a:pt x="10752" y="3182"/>
                    </a:lnTo>
                    <a:lnTo>
                      <a:pt x="10416" y="2906"/>
                    </a:lnTo>
                    <a:lnTo>
                      <a:pt x="10079" y="2631"/>
                    </a:lnTo>
                    <a:lnTo>
                      <a:pt x="9728" y="2371"/>
                    </a:lnTo>
                    <a:lnTo>
                      <a:pt x="9376" y="2126"/>
                    </a:lnTo>
                    <a:lnTo>
                      <a:pt x="7189" y="689"/>
                    </a:lnTo>
                    <a:lnTo>
                      <a:pt x="7005" y="551"/>
                    </a:lnTo>
                    <a:lnTo>
                      <a:pt x="6822" y="444"/>
                    </a:lnTo>
                    <a:lnTo>
                      <a:pt x="6623" y="337"/>
                    </a:lnTo>
                    <a:lnTo>
                      <a:pt x="6424" y="245"/>
                    </a:lnTo>
                    <a:lnTo>
                      <a:pt x="6210" y="169"/>
                    </a:lnTo>
                    <a:lnTo>
                      <a:pt x="6011" y="108"/>
                    </a:lnTo>
                    <a:lnTo>
                      <a:pt x="5782" y="62"/>
                    </a:lnTo>
                    <a:lnTo>
                      <a:pt x="5568" y="31"/>
                    </a:lnTo>
                    <a:lnTo>
                      <a:pt x="735" y="16"/>
                    </a:lnTo>
                    <a:lnTo>
                      <a:pt x="597" y="0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2"/>
              <p:cNvSpPr/>
              <p:nvPr/>
            </p:nvSpPr>
            <p:spPr>
              <a:xfrm>
                <a:off x="5429600" y="3847950"/>
                <a:ext cx="347200" cy="425200"/>
              </a:xfrm>
              <a:custGeom>
                <a:avLst/>
                <a:gdLst/>
                <a:ahLst/>
                <a:cxnLst/>
                <a:rect l="l" t="t" r="r" b="b"/>
                <a:pathLst>
                  <a:path w="13888" h="17008" extrusionOk="0">
                    <a:moveTo>
                      <a:pt x="5032" y="1"/>
                    </a:moveTo>
                    <a:lnTo>
                      <a:pt x="1" y="4283"/>
                    </a:lnTo>
                    <a:lnTo>
                      <a:pt x="6409" y="15019"/>
                    </a:lnTo>
                    <a:lnTo>
                      <a:pt x="6608" y="15325"/>
                    </a:lnTo>
                    <a:lnTo>
                      <a:pt x="6837" y="15615"/>
                    </a:lnTo>
                    <a:lnTo>
                      <a:pt x="7082" y="15875"/>
                    </a:lnTo>
                    <a:lnTo>
                      <a:pt x="7342" y="16105"/>
                    </a:lnTo>
                    <a:lnTo>
                      <a:pt x="7617" y="16319"/>
                    </a:lnTo>
                    <a:lnTo>
                      <a:pt x="7908" y="16503"/>
                    </a:lnTo>
                    <a:lnTo>
                      <a:pt x="8213" y="16655"/>
                    </a:lnTo>
                    <a:lnTo>
                      <a:pt x="8535" y="16778"/>
                    </a:lnTo>
                    <a:lnTo>
                      <a:pt x="8871" y="16885"/>
                    </a:lnTo>
                    <a:lnTo>
                      <a:pt x="9208" y="16961"/>
                    </a:lnTo>
                    <a:lnTo>
                      <a:pt x="9559" y="16992"/>
                    </a:lnTo>
                    <a:lnTo>
                      <a:pt x="9896" y="17007"/>
                    </a:lnTo>
                    <a:lnTo>
                      <a:pt x="10248" y="16992"/>
                    </a:lnTo>
                    <a:lnTo>
                      <a:pt x="10599" y="16946"/>
                    </a:lnTo>
                    <a:lnTo>
                      <a:pt x="10951" y="16870"/>
                    </a:lnTo>
                    <a:lnTo>
                      <a:pt x="11303" y="16747"/>
                    </a:lnTo>
                    <a:lnTo>
                      <a:pt x="11502" y="16671"/>
                    </a:lnTo>
                    <a:lnTo>
                      <a:pt x="11716" y="16564"/>
                    </a:lnTo>
                    <a:lnTo>
                      <a:pt x="11899" y="16457"/>
                    </a:lnTo>
                    <a:lnTo>
                      <a:pt x="12098" y="16350"/>
                    </a:lnTo>
                    <a:lnTo>
                      <a:pt x="12266" y="16227"/>
                    </a:lnTo>
                    <a:lnTo>
                      <a:pt x="12435" y="16090"/>
                    </a:lnTo>
                    <a:lnTo>
                      <a:pt x="12603" y="15952"/>
                    </a:lnTo>
                    <a:lnTo>
                      <a:pt x="12756" y="15799"/>
                    </a:lnTo>
                    <a:lnTo>
                      <a:pt x="12893" y="15646"/>
                    </a:lnTo>
                    <a:lnTo>
                      <a:pt x="13031" y="15478"/>
                    </a:lnTo>
                    <a:lnTo>
                      <a:pt x="13153" y="15310"/>
                    </a:lnTo>
                    <a:lnTo>
                      <a:pt x="13276" y="15141"/>
                    </a:lnTo>
                    <a:lnTo>
                      <a:pt x="13383" y="14958"/>
                    </a:lnTo>
                    <a:lnTo>
                      <a:pt x="13475" y="14774"/>
                    </a:lnTo>
                    <a:lnTo>
                      <a:pt x="13566" y="14575"/>
                    </a:lnTo>
                    <a:lnTo>
                      <a:pt x="13643" y="14392"/>
                    </a:lnTo>
                    <a:lnTo>
                      <a:pt x="13704" y="14193"/>
                    </a:lnTo>
                    <a:lnTo>
                      <a:pt x="13765" y="13994"/>
                    </a:lnTo>
                    <a:lnTo>
                      <a:pt x="13811" y="13780"/>
                    </a:lnTo>
                    <a:lnTo>
                      <a:pt x="13842" y="13581"/>
                    </a:lnTo>
                    <a:lnTo>
                      <a:pt x="13872" y="13367"/>
                    </a:lnTo>
                    <a:lnTo>
                      <a:pt x="13887" y="13168"/>
                    </a:lnTo>
                    <a:lnTo>
                      <a:pt x="13887" y="12954"/>
                    </a:lnTo>
                    <a:lnTo>
                      <a:pt x="13872" y="12740"/>
                    </a:lnTo>
                    <a:lnTo>
                      <a:pt x="13857" y="12526"/>
                    </a:lnTo>
                    <a:lnTo>
                      <a:pt x="13826" y="12312"/>
                    </a:lnTo>
                    <a:lnTo>
                      <a:pt x="13780" y="12113"/>
                    </a:lnTo>
                    <a:lnTo>
                      <a:pt x="13735" y="11899"/>
                    </a:lnTo>
                    <a:lnTo>
                      <a:pt x="13658" y="11685"/>
                    </a:lnTo>
                    <a:lnTo>
                      <a:pt x="13582" y="11486"/>
                    </a:lnTo>
                    <a:lnTo>
                      <a:pt x="13490" y="11272"/>
                    </a:lnTo>
                    <a:lnTo>
                      <a:pt x="13398" y="11073"/>
                    </a:lnTo>
                    <a:lnTo>
                      <a:pt x="5032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2"/>
              <p:cNvSpPr/>
              <p:nvPr/>
            </p:nvSpPr>
            <p:spPr>
              <a:xfrm>
                <a:off x="5579875" y="3887325"/>
                <a:ext cx="613300" cy="391925"/>
              </a:xfrm>
              <a:custGeom>
                <a:avLst/>
                <a:gdLst/>
                <a:ahLst/>
                <a:cxnLst/>
                <a:rect l="l" t="t" r="r" b="b"/>
                <a:pathLst>
                  <a:path w="24532" h="15677" extrusionOk="0">
                    <a:moveTo>
                      <a:pt x="21090" y="1"/>
                    </a:moveTo>
                    <a:lnTo>
                      <a:pt x="2401" y="7999"/>
                    </a:lnTo>
                    <a:lnTo>
                      <a:pt x="2080" y="8152"/>
                    </a:lnTo>
                    <a:lnTo>
                      <a:pt x="1774" y="8336"/>
                    </a:lnTo>
                    <a:lnTo>
                      <a:pt x="1484" y="8550"/>
                    </a:lnTo>
                    <a:lnTo>
                      <a:pt x="1224" y="8779"/>
                    </a:lnTo>
                    <a:lnTo>
                      <a:pt x="979" y="9039"/>
                    </a:lnTo>
                    <a:lnTo>
                      <a:pt x="765" y="9299"/>
                    </a:lnTo>
                    <a:lnTo>
                      <a:pt x="566" y="9590"/>
                    </a:lnTo>
                    <a:lnTo>
                      <a:pt x="413" y="9896"/>
                    </a:lnTo>
                    <a:lnTo>
                      <a:pt x="275" y="10217"/>
                    </a:lnTo>
                    <a:lnTo>
                      <a:pt x="153" y="10538"/>
                    </a:lnTo>
                    <a:lnTo>
                      <a:pt x="77" y="10875"/>
                    </a:lnTo>
                    <a:lnTo>
                      <a:pt x="15" y="11226"/>
                    </a:lnTo>
                    <a:lnTo>
                      <a:pt x="0" y="11578"/>
                    </a:lnTo>
                    <a:lnTo>
                      <a:pt x="0" y="11930"/>
                    </a:lnTo>
                    <a:lnTo>
                      <a:pt x="46" y="12282"/>
                    </a:lnTo>
                    <a:lnTo>
                      <a:pt x="123" y="12649"/>
                    </a:lnTo>
                    <a:lnTo>
                      <a:pt x="184" y="12863"/>
                    </a:lnTo>
                    <a:lnTo>
                      <a:pt x="245" y="13077"/>
                    </a:lnTo>
                    <a:lnTo>
                      <a:pt x="337" y="13276"/>
                    </a:lnTo>
                    <a:lnTo>
                      <a:pt x="428" y="13475"/>
                    </a:lnTo>
                    <a:lnTo>
                      <a:pt x="535" y="13673"/>
                    </a:lnTo>
                    <a:lnTo>
                      <a:pt x="643" y="13857"/>
                    </a:lnTo>
                    <a:lnTo>
                      <a:pt x="765" y="14025"/>
                    </a:lnTo>
                    <a:lnTo>
                      <a:pt x="887" y="14193"/>
                    </a:lnTo>
                    <a:lnTo>
                      <a:pt x="1025" y="14362"/>
                    </a:lnTo>
                    <a:lnTo>
                      <a:pt x="1178" y="14515"/>
                    </a:lnTo>
                    <a:lnTo>
                      <a:pt x="1331" y="14652"/>
                    </a:lnTo>
                    <a:lnTo>
                      <a:pt x="1484" y="14790"/>
                    </a:lnTo>
                    <a:lnTo>
                      <a:pt x="1652" y="14912"/>
                    </a:lnTo>
                    <a:lnTo>
                      <a:pt x="1820" y="15035"/>
                    </a:lnTo>
                    <a:lnTo>
                      <a:pt x="2004" y="15142"/>
                    </a:lnTo>
                    <a:lnTo>
                      <a:pt x="2187" y="15233"/>
                    </a:lnTo>
                    <a:lnTo>
                      <a:pt x="2371" y="15325"/>
                    </a:lnTo>
                    <a:lnTo>
                      <a:pt x="2570" y="15417"/>
                    </a:lnTo>
                    <a:lnTo>
                      <a:pt x="2768" y="15478"/>
                    </a:lnTo>
                    <a:lnTo>
                      <a:pt x="2967" y="15539"/>
                    </a:lnTo>
                    <a:lnTo>
                      <a:pt x="3166" y="15585"/>
                    </a:lnTo>
                    <a:lnTo>
                      <a:pt x="3380" y="15631"/>
                    </a:lnTo>
                    <a:lnTo>
                      <a:pt x="3579" y="15662"/>
                    </a:lnTo>
                    <a:lnTo>
                      <a:pt x="3793" y="15677"/>
                    </a:lnTo>
                    <a:lnTo>
                      <a:pt x="4221" y="15677"/>
                    </a:lnTo>
                    <a:lnTo>
                      <a:pt x="4435" y="15646"/>
                    </a:lnTo>
                    <a:lnTo>
                      <a:pt x="4649" y="15631"/>
                    </a:lnTo>
                    <a:lnTo>
                      <a:pt x="4864" y="15585"/>
                    </a:lnTo>
                    <a:lnTo>
                      <a:pt x="5078" y="15524"/>
                    </a:lnTo>
                    <a:lnTo>
                      <a:pt x="5292" y="15463"/>
                    </a:lnTo>
                    <a:lnTo>
                      <a:pt x="5506" y="15386"/>
                    </a:lnTo>
                    <a:lnTo>
                      <a:pt x="24531" y="7877"/>
                    </a:lnTo>
                    <a:lnTo>
                      <a:pt x="21090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2"/>
              <p:cNvSpPr/>
              <p:nvPr/>
            </p:nvSpPr>
            <p:spPr>
              <a:xfrm>
                <a:off x="5846750" y="4033400"/>
                <a:ext cx="136900" cy="187350"/>
              </a:xfrm>
              <a:custGeom>
                <a:avLst/>
                <a:gdLst/>
                <a:ahLst/>
                <a:cxnLst/>
                <a:rect l="l" t="t" r="r" b="b"/>
                <a:pathLst>
                  <a:path w="5476" h="7494" extrusionOk="0">
                    <a:moveTo>
                      <a:pt x="3227" y="0"/>
                    </a:moveTo>
                    <a:lnTo>
                      <a:pt x="0" y="7494"/>
                    </a:lnTo>
                    <a:lnTo>
                      <a:pt x="5475" y="5338"/>
                    </a:lnTo>
                    <a:lnTo>
                      <a:pt x="3227" y="0"/>
                    </a:lnTo>
                    <a:close/>
                  </a:path>
                </a:pathLst>
              </a:custGeom>
              <a:solidFill>
                <a:srgbClr val="1D1F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2"/>
              <p:cNvSpPr/>
              <p:nvPr/>
            </p:nvSpPr>
            <p:spPr>
              <a:xfrm>
                <a:off x="6102525" y="3853300"/>
                <a:ext cx="476425" cy="504350"/>
              </a:xfrm>
              <a:custGeom>
                <a:avLst/>
                <a:gdLst/>
                <a:ahLst/>
                <a:cxnLst/>
                <a:rect l="l" t="t" r="r" b="b"/>
                <a:pathLst>
                  <a:path w="19057" h="20174" extrusionOk="0">
                    <a:moveTo>
                      <a:pt x="4008" y="1"/>
                    </a:moveTo>
                    <a:lnTo>
                      <a:pt x="3809" y="16"/>
                    </a:lnTo>
                    <a:lnTo>
                      <a:pt x="3595" y="47"/>
                    </a:lnTo>
                    <a:lnTo>
                      <a:pt x="3396" y="77"/>
                    </a:lnTo>
                    <a:lnTo>
                      <a:pt x="3197" y="123"/>
                    </a:lnTo>
                    <a:lnTo>
                      <a:pt x="2983" y="184"/>
                    </a:lnTo>
                    <a:lnTo>
                      <a:pt x="2784" y="245"/>
                    </a:lnTo>
                    <a:lnTo>
                      <a:pt x="2585" y="322"/>
                    </a:lnTo>
                    <a:lnTo>
                      <a:pt x="2402" y="414"/>
                    </a:lnTo>
                    <a:lnTo>
                      <a:pt x="2203" y="505"/>
                    </a:lnTo>
                    <a:lnTo>
                      <a:pt x="2020" y="612"/>
                    </a:lnTo>
                    <a:lnTo>
                      <a:pt x="1836" y="735"/>
                    </a:lnTo>
                    <a:lnTo>
                      <a:pt x="1668" y="872"/>
                    </a:lnTo>
                    <a:lnTo>
                      <a:pt x="1500" y="1010"/>
                    </a:lnTo>
                    <a:lnTo>
                      <a:pt x="1331" y="1148"/>
                    </a:lnTo>
                    <a:lnTo>
                      <a:pt x="1178" y="1301"/>
                    </a:lnTo>
                    <a:lnTo>
                      <a:pt x="1026" y="1469"/>
                    </a:lnTo>
                    <a:lnTo>
                      <a:pt x="888" y="1637"/>
                    </a:lnTo>
                    <a:lnTo>
                      <a:pt x="766" y="1805"/>
                    </a:lnTo>
                    <a:lnTo>
                      <a:pt x="658" y="1974"/>
                    </a:lnTo>
                    <a:lnTo>
                      <a:pt x="551" y="2157"/>
                    </a:lnTo>
                    <a:lnTo>
                      <a:pt x="444" y="2341"/>
                    </a:lnTo>
                    <a:lnTo>
                      <a:pt x="368" y="2524"/>
                    </a:lnTo>
                    <a:lnTo>
                      <a:pt x="276" y="2708"/>
                    </a:lnTo>
                    <a:lnTo>
                      <a:pt x="215" y="2906"/>
                    </a:lnTo>
                    <a:lnTo>
                      <a:pt x="154" y="3105"/>
                    </a:lnTo>
                    <a:lnTo>
                      <a:pt x="108" y="3289"/>
                    </a:lnTo>
                    <a:lnTo>
                      <a:pt x="62" y="3488"/>
                    </a:lnTo>
                    <a:lnTo>
                      <a:pt x="31" y="3686"/>
                    </a:lnTo>
                    <a:lnTo>
                      <a:pt x="16" y="3901"/>
                    </a:lnTo>
                    <a:lnTo>
                      <a:pt x="1" y="4099"/>
                    </a:lnTo>
                    <a:lnTo>
                      <a:pt x="1" y="4298"/>
                    </a:lnTo>
                    <a:lnTo>
                      <a:pt x="16" y="4497"/>
                    </a:lnTo>
                    <a:lnTo>
                      <a:pt x="31" y="4711"/>
                    </a:lnTo>
                    <a:lnTo>
                      <a:pt x="47" y="4910"/>
                    </a:lnTo>
                    <a:lnTo>
                      <a:pt x="93" y="5109"/>
                    </a:lnTo>
                    <a:lnTo>
                      <a:pt x="138" y="5308"/>
                    </a:lnTo>
                    <a:lnTo>
                      <a:pt x="200" y="5506"/>
                    </a:lnTo>
                    <a:lnTo>
                      <a:pt x="261" y="5690"/>
                    </a:lnTo>
                    <a:lnTo>
                      <a:pt x="337" y="5889"/>
                    </a:lnTo>
                    <a:lnTo>
                      <a:pt x="414" y="6072"/>
                    </a:lnTo>
                    <a:lnTo>
                      <a:pt x="521" y="6256"/>
                    </a:lnTo>
                    <a:lnTo>
                      <a:pt x="628" y="6439"/>
                    </a:lnTo>
                    <a:lnTo>
                      <a:pt x="735" y="6623"/>
                    </a:lnTo>
                    <a:lnTo>
                      <a:pt x="857" y="6791"/>
                    </a:lnTo>
                    <a:lnTo>
                      <a:pt x="995" y="6959"/>
                    </a:lnTo>
                    <a:lnTo>
                      <a:pt x="1133" y="7112"/>
                    </a:lnTo>
                    <a:lnTo>
                      <a:pt x="12129" y="18919"/>
                    </a:lnTo>
                    <a:lnTo>
                      <a:pt x="12389" y="19164"/>
                    </a:lnTo>
                    <a:lnTo>
                      <a:pt x="12679" y="19393"/>
                    </a:lnTo>
                    <a:lnTo>
                      <a:pt x="12970" y="19592"/>
                    </a:lnTo>
                    <a:lnTo>
                      <a:pt x="13276" y="19760"/>
                    </a:lnTo>
                    <a:lnTo>
                      <a:pt x="13597" y="19898"/>
                    </a:lnTo>
                    <a:lnTo>
                      <a:pt x="13918" y="20005"/>
                    </a:lnTo>
                    <a:lnTo>
                      <a:pt x="14255" y="20097"/>
                    </a:lnTo>
                    <a:lnTo>
                      <a:pt x="14606" y="20143"/>
                    </a:lnTo>
                    <a:lnTo>
                      <a:pt x="14943" y="20173"/>
                    </a:lnTo>
                    <a:lnTo>
                      <a:pt x="15295" y="20158"/>
                    </a:lnTo>
                    <a:lnTo>
                      <a:pt x="15646" y="20127"/>
                    </a:lnTo>
                    <a:lnTo>
                      <a:pt x="15983" y="20066"/>
                    </a:lnTo>
                    <a:lnTo>
                      <a:pt x="16319" y="19959"/>
                    </a:lnTo>
                    <a:lnTo>
                      <a:pt x="16656" y="19837"/>
                    </a:lnTo>
                    <a:lnTo>
                      <a:pt x="16977" y="19684"/>
                    </a:lnTo>
                    <a:lnTo>
                      <a:pt x="17283" y="19485"/>
                    </a:lnTo>
                    <a:lnTo>
                      <a:pt x="17466" y="19363"/>
                    </a:lnTo>
                    <a:lnTo>
                      <a:pt x="17635" y="19225"/>
                    </a:lnTo>
                    <a:lnTo>
                      <a:pt x="17803" y="19072"/>
                    </a:lnTo>
                    <a:lnTo>
                      <a:pt x="17956" y="18919"/>
                    </a:lnTo>
                    <a:lnTo>
                      <a:pt x="18109" y="18751"/>
                    </a:lnTo>
                    <a:lnTo>
                      <a:pt x="18246" y="18583"/>
                    </a:lnTo>
                    <a:lnTo>
                      <a:pt x="18369" y="18414"/>
                    </a:lnTo>
                    <a:lnTo>
                      <a:pt x="18476" y="18231"/>
                    </a:lnTo>
                    <a:lnTo>
                      <a:pt x="18583" y="18047"/>
                    </a:lnTo>
                    <a:lnTo>
                      <a:pt x="18675" y="17864"/>
                    </a:lnTo>
                    <a:lnTo>
                      <a:pt x="18766" y="17665"/>
                    </a:lnTo>
                    <a:lnTo>
                      <a:pt x="18843" y="17466"/>
                    </a:lnTo>
                    <a:lnTo>
                      <a:pt x="18904" y="17267"/>
                    </a:lnTo>
                    <a:lnTo>
                      <a:pt x="18950" y="17068"/>
                    </a:lnTo>
                    <a:lnTo>
                      <a:pt x="18996" y="16870"/>
                    </a:lnTo>
                    <a:lnTo>
                      <a:pt x="19026" y="16656"/>
                    </a:lnTo>
                    <a:lnTo>
                      <a:pt x="19042" y="16457"/>
                    </a:lnTo>
                    <a:lnTo>
                      <a:pt x="19057" y="16243"/>
                    </a:lnTo>
                    <a:lnTo>
                      <a:pt x="19057" y="16029"/>
                    </a:lnTo>
                    <a:lnTo>
                      <a:pt x="19042" y="15830"/>
                    </a:lnTo>
                    <a:lnTo>
                      <a:pt x="19011" y="15616"/>
                    </a:lnTo>
                    <a:lnTo>
                      <a:pt x="18980" y="15417"/>
                    </a:lnTo>
                    <a:lnTo>
                      <a:pt x="18935" y="15203"/>
                    </a:lnTo>
                    <a:lnTo>
                      <a:pt x="18889" y="15004"/>
                    </a:lnTo>
                    <a:lnTo>
                      <a:pt x="18812" y="14805"/>
                    </a:lnTo>
                    <a:lnTo>
                      <a:pt x="18736" y="14606"/>
                    </a:lnTo>
                    <a:lnTo>
                      <a:pt x="18644" y="14407"/>
                    </a:lnTo>
                    <a:lnTo>
                      <a:pt x="18552" y="14209"/>
                    </a:lnTo>
                    <a:lnTo>
                      <a:pt x="18430" y="14025"/>
                    </a:lnTo>
                    <a:lnTo>
                      <a:pt x="18308" y="13842"/>
                    </a:lnTo>
                    <a:lnTo>
                      <a:pt x="18185" y="13658"/>
                    </a:lnTo>
                    <a:lnTo>
                      <a:pt x="18032" y="13490"/>
                    </a:lnTo>
                    <a:lnTo>
                      <a:pt x="7418" y="1438"/>
                    </a:lnTo>
                    <a:lnTo>
                      <a:pt x="7265" y="1270"/>
                    </a:lnTo>
                    <a:lnTo>
                      <a:pt x="7097" y="1117"/>
                    </a:lnTo>
                    <a:lnTo>
                      <a:pt x="6944" y="964"/>
                    </a:lnTo>
                    <a:lnTo>
                      <a:pt x="6761" y="842"/>
                    </a:lnTo>
                    <a:lnTo>
                      <a:pt x="6592" y="719"/>
                    </a:lnTo>
                    <a:lnTo>
                      <a:pt x="6409" y="597"/>
                    </a:lnTo>
                    <a:lnTo>
                      <a:pt x="6225" y="490"/>
                    </a:lnTo>
                    <a:lnTo>
                      <a:pt x="6042" y="398"/>
                    </a:lnTo>
                    <a:lnTo>
                      <a:pt x="5843" y="322"/>
                    </a:lnTo>
                    <a:lnTo>
                      <a:pt x="5644" y="245"/>
                    </a:lnTo>
                    <a:lnTo>
                      <a:pt x="5445" y="169"/>
                    </a:lnTo>
                    <a:lnTo>
                      <a:pt x="5247" y="123"/>
                    </a:lnTo>
                    <a:lnTo>
                      <a:pt x="5048" y="77"/>
                    </a:lnTo>
                    <a:lnTo>
                      <a:pt x="4849" y="47"/>
                    </a:lnTo>
                    <a:lnTo>
                      <a:pt x="4635" y="16"/>
                    </a:lnTo>
                    <a:lnTo>
                      <a:pt x="4436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2"/>
              <p:cNvSpPr/>
              <p:nvPr/>
            </p:nvSpPr>
            <p:spPr>
              <a:xfrm>
                <a:off x="5949975" y="4667700"/>
                <a:ext cx="1047275" cy="223700"/>
              </a:xfrm>
              <a:custGeom>
                <a:avLst/>
                <a:gdLst/>
                <a:ahLst/>
                <a:cxnLst/>
                <a:rect l="l" t="t" r="r" b="b"/>
                <a:pathLst>
                  <a:path w="41891" h="8948" extrusionOk="0">
                    <a:moveTo>
                      <a:pt x="4252" y="0"/>
                    </a:moveTo>
                    <a:lnTo>
                      <a:pt x="4023" y="16"/>
                    </a:lnTo>
                    <a:lnTo>
                      <a:pt x="3793" y="46"/>
                    </a:lnTo>
                    <a:lnTo>
                      <a:pt x="3579" y="77"/>
                    </a:lnTo>
                    <a:lnTo>
                      <a:pt x="3365" y="138"/>
                    </a:lnTo>
                    <a:lnTo>
                      <a:pt x="3151" y="199"/>
                    </a:lnTo>
                    <a:lnTo>
                      <a:pt x="2937" y="260"/>
                    </a:lnTo>
                    <a:lnTo>
                      <a:pt x="2738" y="352"/>
                    </a:lnTo>
                    <a:lnTo>
                      <a:pt x="2539" y="429"/>
                    </a:lnTo>
                    <a:lnTo>
                      <a:pt x="2341" y="536"/>
                    </a:lnTo>
                    <a:lnTo>
                      <a:pt x="2157" y="643"/>
                    </a:lnTo>
                    <a:lnTo>
                      <a:pt x="1974" y="750"/>
                    </a:lnTo>
                    <a:lnTo>
                      <a:pt x="1805" y="887"/>
                    </a:lnTo>
                    <a:lnTo>
                      <a:pt x="1637" y="1010"/>
                    </a:lnTo>
                    <a:lnTo>
                      <a:pt x="1469" y="1163"/>
                    </a:lnTo>
                    <a:lnTo>
                      <a:pt x="1316" y="1300"/>
                    </a:lnTo>
                    <a:lnTo>
                      <a:pt x="1163" y="1453"/>
                    </a:lnTo>
                    <a:lnTo>
                      <a:pt x="1025" y="1622"/>
                    </a:lnTo>
                    <a:lnTo>
                      <a:pt x="888" y="1790"/>
                    </a:lnTo>
                    <a:lnTo>
                      <a:pt x="765" y="1958"/>
                    </a:lnTo>
                    <a:lnTo>
                      <a:pt x="658" y="2142"/>
                    </a:lnTo>
                    <a:lnTo>
                      <a:pt x="551" y="2340"/>
                    </a:lnTo>
                    <a:lnTo>
                      <a:pt x="444" y="2524"/>
                    </a:lnTo>
                    <a:lnTo>
                      <a:pt x="352" y="2723"/>
                    </a:lnTo>
                    <a:lnTo>
                      <a:pt x="276" y="2921"/>
                    </a:lnTo>
                    <a:lnTo>
                      <a:pt x="199" y="3136"/>
                    </a:lnTo>
                    <a:lnTo>
                      <a:pt x="138" y="3350"/>
                    </a:lnTo>
                    <a:lnTo>
                      <a:pt x="92" y="3564"/>
                    </a:lnTo>
                    <a:lnTo>
                      <a:pt x="62" y="3778"/>
                    </a:lnTo>
                    <a:lnTo>
                      <a:pt x="31" y="4007"/>
                    </a:lnTo>
                    <a:lnTo>
                      <a:pt x="16" y="4237"/>
                    </a:lnTo>
                    <a:lnTo>
                      <a:pt x="1" y="4466"/>
                    </a:lnTo>
                    <a:lnTo>
                      <a:pt x="16" y="4696"/>
                    </a:lnTo>
                    <a:lnTo>
                      <a:pt x="31" y="4925"/>
                    </a:lnTo>
                    <a:lnTo>
                      <a:pt x="62" y="5154"/>
                    </a:lnTo>
                    <a:lnTo>
                      <a:pt x="92" y="5369"/>
                    </a:lnTo>
                    <a:lnTo>
                      <a:pt x="138" y="5583"/>
                    </a:lnTo>
                    <a:lnTo>
                      <a:pt x="199" y="5797"/>
                    </a:lnTo>
                    <a:lnTo>
                      <a:pt x="276" y="6011"/>
                    </a:lnTo>
                    <a:lnTo>
                      <a:pt x="352" y="6210"/>
                    </a:lnTo>
                    <a:lnTo>
                      <a:pt x="444" y="6408"/>
                    </a:lnTo>
                    <a:lnTo>
                      <a:pt x="551" y="6592"/>
                    </a:lnTo>
                    <a:lnTo>
                      <a:pt x="658" y="6791"/>
                    </a:lnTo>
                    <a:lnTo>
                      <a:pt x="765" y="6974"/>
                    </a:lnTo>
                    <a:lnTo>
                      <a:pt x="888" y="7143"/>
                    </a:lnTo>
                    <a:lnTo>
                      <a:pt x="1025" y="7311"/>
                    </a:lnTo>
                    <a:lnTo>
                      <a:pt x="1163" y="7479"/>
                    </a:lnTo>
                    <a:lnTo>
                      <a:pt x="1316" y="7632"/>
                    </a:lnTo>
                    <a:lnTo>
                      <a:pt x="1469" y="7785"/>
                    </a:lnTo>
                    <a:lnTo>
                      <a:pt x="1637" y="7923"/>
                    </a:lnTo>
                    <a:lnTo>
                      <a:pt x="1805" y="8045"/>
                    </a:lnTo>
                    <a:lnTo>
                      <a:pt x="1974" y="8183"/>
                    </a:lnTo>
                    <a:lnTo>
                      <a:pt x="2157" y="8290"/>
                    </a:lnTo>
                    <a:lnTo>
                      <a:pt x="2341" y="8397"/>
                    </a:lnTo>
                    <a:lnTo>
                      <a:pt x="2539" y="8504"/>
                    </a:lnTo>
                    <a:lnTo>
                      <a:pt x="2738" y="8595"/>
                    </a:lnTo>
                    <a:lnTo>
                      <a:pt x="2937" y="8672"/>
                    </a:lnTo>
                    <a:lnTo>
                      <a:pt x="3151" y="8733"/>
                    </a:lnTo>
                    <a:lnTo>
                      <a:pt x="3365" y="8794"/>
                    </a:lnTo>
                    <a:lnTo>
                      <a:pt x="3579" y="8855"/>
                    </a:lnTo>
                    <a:lnTo>
                      <a:pt x="3793" y="8886"/>
                    </a:lnTo>
                    <a:lnTo>
                      <a:pt x="4023" y="8917"/>
                    </a:lnTo>
                    <a:lnTo>
                      <a:pt x="4252" y="8932"/>
                    </a:lnTo>
                    <a:lnTo>
                      <a:pt x="4482" y="8947"/>
                    </a:lnTo>
                    <a:lnTo>
                      <a:pt x="37409" y="8947"/>
                    </a:lnTo>
                    <a:lnTo>
                      <a:pt x="37639" y="8932"/>
                    </a:lnTo>
                    <a:lnTo>
                      <a:pt x="37868" y="8917"/>
                    </a:lnTo>
                    <a:lnTo>
                      <a:pt x="38098" y="8886"/>
                    </a:lnTo>
                    <a:lnTo>
                      <a:pt x="38312" y="8855"/>
                    </a:lnTo>
                    <a:lnTo>
                      <a:pt x="38526" y="8794"/>
                    </a:lnTo>
                    <a:lnTo>
                      <a:pt x="38740" y="8733"/>
                    </a:lnTo>
                    <a:lnTo>
                      <a:pt x="38954" y="8672"/>
                    </a:lnTo>
                    <a:lnTo>
                      <a:pt x="39153" y="8595"/>
                    </a:lnTo>
                    <a:lnTo>
                      <a:pt x="39352" y="8504"/>
                    </a:lnTo>
                    <a:lnTo>
                      <a:pt x="39550" y="8397"/>
                    </a:lnTo>
                    <a:lnTo>
                      <a:pt x="39734" y="8290"/>
                    </a:lnTo>
                    <a:lnTo>
                      <a:pt x="39918" y="8183"/>
                    </a:lnTo>
                    <a:lnTo>
                      <a:pt x="40086" y="8045"/>
                    </a:lnTo>
                    <a:lnTo>
                      <a:pt x="40254" y="7923"/>
                    </a:lnTo>
                    <a:lnTo>
                      <a:pt x="40422" y="7785"/>
                    </a:lnTo>
                    <a:lnTo>
                      <a:pt x="40575" y="7632"/>
                    </a:lnTo>
                    <a:lnTo>
                      <a:pt x="40728" y="7479"/>
                    </a:lnTo>
                    <a:lnTo>
                      <a:pt x="40866" y="7311"/>
                    </a:lnTo>
                    <a:lnTo>
                      <a:pt x="41003" y="7143"/>
                    </a:lnTo>
                    <a:lnTo>
                      <a:pt x="41126" y="6974"/>
                    </a:lnTo>
                    <a:lnTo>
                      <a:pt x="41233" y="6791"/>
                    </a:lnTo>
                    <a:lnTo>
                      <a:pt x="41340" y="6592"/>
                    </a:lnTo>
                    <a:lnTo>
                      <a:pt x="41447" y="6408"/>
                    </a:lnTo>
                    <a:lnTo>
                      <a:pt x="41539" y="6210"/>
                    </a:lnTo>
                    <a:lnTo>
                      <a:pt x="41615" y="6011"/>
                    </a:lnTo>
                    <a:lnTo>
                      <a:pt x="41692" y="5797"/>
                    </a:lnTo>
                    <a:lnTo>
                      <a:pt x="41753" y="5583"/>
                    </a:lnTo>
                    <a:lnTo>
                      <a:pt x="41799" y="5369"/>
                    </a:lnTo>
                    <a:lnTo>
                      <a:pt x="41829" y="5154"/>
                    </a:lnTo>
                    <a:lnTo>
                      <a:pt x="41860" y="4925"/>
                    </a:lnTo>
                    <a:lnTo>
                      <a:pt x="41875" y="4696"/>
                    </a:lnTo>
                    <a:lnTo>
                      <a:pt x="41890" y="4466"/>
                    </a:lnTo>
                    <a:lnTo>
                      <a:pt x="41875" y="4237"/>
                    </a:lnTo>
                    <a:lnTo>
                      <a:pt x="41860" y="4007"/>
                    </a:lnTo>
                    <a:lnTo>
                      <a:pt x="41829" y="3778"/>
                    </a:lnTo>
                    <a:lnTo>
                      <a:pt x="41799" y="3564"/>
                    </a:lnTo>
                    <a:lnTo>
                      <a:pt x="41753" y="3350"/>
                    </a:lnTo>
                    <a:lnTo>
                      <a:pt x="41692" y="3136"/>
                    </a:lnTo>
                    <a:lnTo>
                      <a:pt x="41615" y="2921"/>
                    </a:lnTo>
                    <a:lnTo>
                      <a:pt x="41539" y="2723"/>
                    </a:lnTo>
                    <a:lnTo>
                      <a:pt x="41447" y="2524"/>
                    </a:lnTo>
                    <a:lnTo>
                      <a:pt x="41340" y="2340"/>
                    </a:lnTo>
                    <a:lnTo>
                      <a:pt x="41233" y="2142"/>
                    </a:lnTo>
                    <a:lnTo>
                      <a:pt x="41126" y="1958"/>
                    </a:lnTo>
                    <a:lnTo>
                      <a:pt x="41003" y="1790"/>
                    </a:lnTo>
                    <a:lnTo>
                      <a:pt x="40866" y="1622"/>
                    </a:lnTo>
                    <a:lnTo>
                      <a:pt x="40728" y="1453"/>
                    </a:lnTo>
                    <a:lnTo>
                      <a:pt x="40575" y="1300"/>
                    </a:lnTo>
                    <a:lnTo>
                      <a:pt x="40422" y="1163"/>
                    </a:lnTo>
                    <a:lnTo>
                      <a:pt x="40254" y="1010"/>
                    </a:lnTo>
                    <a:lnTo>
                      <a:pt x="40086" y="887"/>
                    </a:lnTo>
                    <a:lnTo>
                      <a:pt x="39918" y="750"/>
                    </a:lnTo>
                    <a:lnTo>
                      <a:pt x="39734" y="643"/>
                    </a:lnTo>
                    <a:lnTo>
                      <a:pt x="39550" y="536"/>
                    </a:lnTo>
                    <a:lnTo>
                      <a:pt x="39352" y="429"/>
                    </a:lnTo>
                    <a:lnTo>
                      <a:pt x="39153" y="352"/>
                    </a:lnTo>
                    <a:lnTo>
                      <a:pt x="38954" y="260"/>
                    </a:lnTo>
                    <a:lnTo>
                      <a:pt x="38740" y="199"/>
                    </a:lnTo>
                    <a:lnTo>
                      <a:pt x="38526" y="138"/>
                    </a:lnTo>
                    <a:lnTo>
                      <a:pt x="38312" y="77"/>
                    </a:lnTo>
                    <a:lnTo>
                      <a:pt x="38098" y="46"/>
                    </a:lnTo>
                    <a:lnTo>
                      <a:pt x="37868" y="16"/>
                    </a:lnTo>
                    <a:lnTo>
                      <a:pt x="376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2"/>
              <p:cNvSpPr/>
              <p:nvPr/>
            </p:nvSpPr>
            <p:spPr>
              <a:xfrm>
                <a:off x="6175175" y="4730400"/>
                <a:ext cx="99450" cy="97900"/>
              </a:xfrm>
              <a:custGeom>
                <a:avLst/>
                <a:gdLst/>
                <a:ahLst/>
                <a:cxnLst/>
                <a:rect l="l" t="t" r="r" b="b"/>
                <a:pathLst>
                  <a:path w="3978" h="3916" extrusionOk="0">
                    <a:moveTo>
                      <a:pt x="2677" y="1"/>
                    </a:moveTo>
                    <a:lnTo>
                      <a:pt x="1989" y="1561"/>
                    </a:lnTo>
                    <a:lnTo>
                      <a:pt x="1974" y="1561"/>
                    </a:lnTo>
                    <a:lnTo>
                      <a:pt x="1285" y="16"/>
                    </a:lnTo>
                    <a:lnTo>
                      <a:pt x="597" y="398"/>
                    </a:lnTo>
                    <a:lnTo>
                      <a:pt x="1652" y="1775"/>
                    </a:lnTo>
                    <a:lnTo>
                      <a:pt x="1652" y="1790"/>
                    </a:lnTo>
                    <a:lnTo>
                      <a:pt x="1" y="1576"/>
                    </a:lnTo>
                    <a:lnTo>
                      <a:pt x="1" y="2341"/>
                    </a:lnTo>
                    <a:lnTo>
                      <a:pt x="1668" y="2126"/>
                    </a:lnTo>
                    <a:lnTo>
                      <a:pt x="1668" y="2142"/>
                    </a:lnTo>
                    <a:lnTo>
                      <a:pt x="597" y="3518"/>
                    </a:lnTo>
                    <a:lnTo>
                      <a:pt x="1239" y="3916"/>
                    </a:lnTo>
                    <a:lnTo>
                      <a:pt x="1958" y="2341"/>
                    </a:lnTo>
                    <a:lnTo>
                      <a:pt x="1989" y="2341"/>
                    </a:lnTo>
                    <a:lnTo>
                      <a:pt x="2662" y="3900"/>
                    </a:lnTo>
                    <a:lnTo>
                      <a:pt x="3365" y="3503"/>
                    </a:lnTo>
                    <a:lnTo>
                      <a:pt x="2279" y="2157"/>
                    </a:lnTo>
                    <a:lnTo>
                      <a:pt x="2279" y="2142"/>
                    </a:lnTo>
                    <a:lnTo>
                      <a:pt x="3977" y="2341"/>
                    </a:lnTo>
                    <a:lnTo>
                      <a:pt x="3977" y="1576"/>
                    </a:lnTo>
                    <a:lnTo>
                      <a:pt x="2279" y="1805"/>
                    </a:lnTo>
                    <a:lnTo>
                      <a:pt x="2279" y="1775"/>
                    </a:lnTo>
                    <a:lnTo>
                      <a:pt x="3350" y="383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2"/>
              <p:cNvSpPr/>
              <p:nvPr/>
            </p:nvSpPr>
            <p:spPr>
              <a:xfrm>
                <a:off x="6352200" y="4730400"/>
                <a:ext cx="99050" cy="979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3916" extrusionOk="0">
                    <a:moveTo>
                      <a:pt x="2662" y="1"/>
                    </a:moveTo>
                    <a:lnTo>
                      <a:pt x="1989" y="1561"/>
                    </a:lnTo>
                    <a:lnTo>
                      <a:pt x="1958" y="1561"/>
                    </a:lnTo>
                    <a:lnTo>
                      <a:pt x="1270" y="16"/>
                    </a:lnTo>
                    <a:lnTo>
                      <a:pt x="582" y="398"/>
                    </a:lnTo>
                    <a:lnTo>
                      <a:pt x="1637" y="1775"/>
                    </a:lnTo>
                    <a:lnTo>
                      <a:pt x="1637" y="1790"/>
                    </a:lnTo>
                    <a:lnTo>
                      <a:pt x="1" y="1576"/>
                    </a:lnTo>
                    <a:lnTo>
                      <a:pt x="1" y="2341"/>
                    </a:lnTo>
                    <a:lnTo>
                      <a:pt x="1652" y="2126"/>
                    </a:lnTo>
                    <a:lnTo>
                      <a:pt x="1652" y="2142"/>
                    </a:lnTo>
                    <a:lnTo>
                      <a:pt x="582" y="3518"/>
                    </a:lnTo>
                    <a:lnTo>
                      <a:pt x="1224" y="3916"/>
                    </a:lnTo>
                    <a:lnTo>
                      <a:pt x="1943" y="2341"/>
                    </a:lnTo>
                    <a:lnTo>
                      <a:pt x="1974" y="2341"/>
                    </a:lnTo>
                    <a:lnTo>
                      <a:pt x="2647" y="3900"/>
                    </a:lnTo>
                    <a:lnTo>
                      <a:pt x="3350" y="3503"/>
                    </a:lnTo>
                    <a:lnTo>
                      <a:pt x="2279" y="2157"/>
                    </a:lnTo>
                    <a:lnTo>
                      <a:pt x="2279" y="2142"/>
                    </a:lnTo>
                    <a:lnTo>
                      <a:pt x="3962" y="2341"/>
                    </a:lnTo>
                    <a:lnTo>
                      <a:pt x="3962" y="1576"/>
                    </a:lnTo>
                    <a:lnTo>
                      <a:pt x="2279" y="1805"/>
                    </a:lnTo>
                    <a:lnTo>
                      <a:pt x="2279" y="1775"/>
                    </a:lnTo>
                    <a:lnTo>
                      <a:pt x="3335" y="383"/>
                    </a:lnTo>
                    <a:lnTo>
                      <a:pt x="266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2"/>
              <p:cNvSpPr/>
              <p:nvPr/>
            </p:nvSpPr>
            <p:spPr>
              <a:xfrm>
                <a:off x="6528850" y="4730400"/>
                <a:ext cx="99050" cy="979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3916" extrusionOk="0">
                    <a:moveTo>
                      <a:pt x="2662" y="1"/>
                    </a:moveTo>
                    <a:lnTo>
                      <a:pt x="1989" y="1561"/>
                    </a:lnTo>
                    <a:lnTo>
                      <a:pt x="1958" y="1561"/>
                    </a:lnTo>
                    <a:lnTo>
                      <a:pt x="1270" y="16"/>
                    </a:lnTo>
                    <a:lnTo>
                      <a:pt x="582" y="398"/>
                    </a:lnTo>
                    <a:lnTo>
                      <a:pt x="1637" y="1775"/>
                    </a:lnTo>
                    <a:lnTo>
                      <a:pt x="1637" y="1790"/>
                    </a:lnTo>
                    <a:lnTo>
                      <a:pt x="0" y="1576"/>
                    </a:lnTo>
                    <a:lnTo>
                      <a:pt x="0" y="2341"/>
                    </a:lnTo>
                    <a:lnTo>
                      <a:pt x="1652" y="2126"/>
                    </a:lnTo>
                    <a:lnTo>
                      <a:pt x="1652" y="2142"/>
                    </a:lnTo>
                    <a:lnTo>
                      <a:pt x="582" y="3518"/>
                    </a:lnTo>
                    <a:lnTo>
                      <a:pt x="1224" y="3916"/>
                    </a:lnTo>
                    <a:lnTo>
                      <a:pt x="1943" y="2341"/>
                    </a:lnTo>
                    <a:lnTo>
                      <a:pt x="1973" y="2341"/>
                    </a:lnTo>
                    <a:lnTo>
                      <a:pt x="2646" y="3900"/>
                    </a:lnTo>
                    <a:lnTo>
                      <a:pt x="3350" y="3503"/>
                    </a:lnTo>
                    <a:lnTo>
                      <a:pt x="2279" y="2157"/>
                    </a:lnTo>
                    <a:lnTo>
                      <a:pt x="2279" y="2142"/>
                    </a:lnTo>
                    <a:lnTo>
                      <a:pt x="3962" y="2341"/>
                    </a:lnTo>
                    <a:lnTo>
                      <a:pt x="3962" y="1576"/>
                    </a:lnTo>
                    <a:lnTo>
                      <a:pt x="2279" y="1805"/>
                    </a:lnTo>
                    <a:lnTo>
                      <a:pt x="2279" y="1775"/>
                    </a:lnTo>
                    <a:lnTo>
                      <a:pt x="3335" y="383"/>
                    </a:lnTo>
                    <a:lnTo>
                      <a:pt x="266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2"/>
              <p:cNvSpPr/>
              <p:nvPr/>
            </p:nvSpPr>
            <p:spPr>
              <a:xfrm>
                <a:off x="6705500" y="4730400"/>
                <a:ext cx="99050" cy="979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3916" extrusionOk="0">
                    <a:moveTo>
                      <a:pt x="2661" y="1"/>
                    </a:moveTo>
                    <a:lnTo>
                      <a:pt x="1988" y="1561"/>
                    </a:lnTo>
                    <a:lnTo>
                      <a:pt x="1958" y="1561"/>
                    </a:lnTo>
                    <a:lnTo>
                      <a:pt x="1270" y="16"/>
                    </a:lnTo>
                    <a:lnTo>
                      <a:pt x="581" y="398"/>
                    </a:lnTo>
                    <a:lnTo>
                      <a:pt x="1637" y="1775"/>
                    </a:lnTo>
                    <a:lnTo>
                      <a:pt x="1637" y="1790"/>
                    </a:lnTo>
                    <a:lnTo>
                      <a:pt x="0" y="1576"/>
                    </a:lnTo>
                    <a:lnTo>
                      <a:pt x="0" y="2341"/>
                    </a:lnTo>
                    <a:lnTo>
                      <a:pt x="1652" y="2126"/>
                    </a:lnTo>
                    <a:lnTo>
                      <a:pt x="1652" y="2142"/>
                    </a:lnTo>
                    <a:lnTo>
                      <a:pt x="581" y="3518"/>
                    </a:lnTo>
                    <a:lnTo>
                      <a:pt x="1224" y="3916"/>
                    </a:lnTo>
                    <a:lnTo>
                      <a:pt x="1943" y="2341"/>
                    </a:lnTo>
                    <a:lnTo>
                      <a:pt x="1973" y="2341"/>
                    </a:lnTo>
                    <a:lnTo>
                      <a:pt x="2646" y="3900"/>
                    </a:lnTo>
                    <a:lnTo>
                      <a:pt x="3350" y="3503"/>
                    </a:lnTo>
                    <a:lnTo>
                      <a:pt x="2279" y="2157"/>
                    </a:lnTo>
                    <a:lnTo>
                      <a:pt x="2279" y="2142"/>
                    </a:lnTo>
                    <a:lnTo>
                      <a:pt x="3961" y="2341"/>
                    </a:lnTo>
                    <a:lnTo>
                      <a:pt x="3961" y="1576"/>
                    </a:lnTo>
                    <a:lnTo>
                      <a:pt x="2279" y="1805"/>
                    </a:lnTo>
                    <a:lnTo>
                      <a:pt x="2279" y="1775"/>
                    </a:lnTo>
                    <a:lnTo>
                      <a:pt x="3334" y="383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2"/>
              <p:cNvSpPr/>
              <p:nvPr/>
            </p:nvSpPr>
            <p:spPr>
              <a:xfrm>
                <a:off x="6409550" y="4563700"/>
                <a:ext cx="182400" cy="211850"/>
              </a:xfrm>
              <a:custGeom>
                <a:avLst/>
                <a:gdLst/>
                <a:ahLst/>
                <a:cxnLst/>
                <a:rect l="l" t="t" r="r" b="b"/>
                <a:pathLst>
                  <a:path w="7296" h="8474" extrusionOk="0">
                    <a:moveTo>
                      <a:pt x="6225" y="0"/>
                    </a:moveTo>
                    <a:lnTo>
                      <a:pt x="873" y="1209"/>
                    </a:lnTo>
                    <a:lnTo>
                      <a:pt x="31" y="3793"/>
                    </a:lnTo>
                    <a:lnTo>
                      <a:pt x="1" y="3916"/>
                    </a:lnTo>
                    <a:lnTo>
                      <a:pt x="1" y="4053"/>
                    </a:lnTo>
                    <a:lnTo>
                      <a:pt x="1" y="4176"/>
                    </a:lnTo>
                    <a:lnTo>
                      <a:pt x="31" y="4313"/>
                    </a:lnTo>
                    <a:lnTo>
                      <a:pt x="77" y="4420"/>
                    </a:lnTo>
                    <a:lnTo>
                      <a:pt x="154" y="4543"/>
                    </a:lnTo>
                    <a:lnTo>
                      <a:pt x="230" y="4634"/>
                    </a:lnTo>
                    <a:lnTo>
                      <a:pt x="337" y="4726"/>
                    </a:lnTo>
                    <a:lnTo>
                      <a:pt x="414" y="4772"/>
                    </a:lnTo>
                    <a:lnTo>
                      <a:pt x="490" y="4818"/>
                    </a:lnTo>
                    <a:lnTo>
                      <a:pt x="582" y="4849"/>
                    </a:lnTo>
                    <a:lnTo>
                      <a:pt x="658" y="4864"/>
                    </a:lnTo>
                    <a:lnTo>
                      <a:pt x="827" y="4879"/>
                    </a:lnTo>
                    <a:lnTo>
                      <a:pt x="995" y="4864"/>
                    </a:lnTo>
                    <a:lnTo>
                      <a:pt x="1163" y="4818"/>
                    </a:lnTo>
                    <a:lnTo>
                      <a:pt x="1301" y="4742"/>
                    </a:lnTo>
                    <a:lnTo>
                      <a:pt x="1377" y="4680"/>
                    </a:lnTo>
                    <a:lnTo>
                      <a:pt x="1438" y="4619"/>
                    </a:lnTo>
                    <a:lnTo>
                      <a:pt x="1500" y="4558"/>
                    </a:lnTo>
                    <a:lnTo>
                      <a:pt x="1545" y="4482"/>
                    </a:lnTo>
                    <a:lnTo>
                      <a:pt x="1744" y="4130"/>
                    </a:lnTo>
                    <a:lnTo>
                      <a:pt x="1836" y="4191"/>
                    </a:lnTo>
                    <a:lnTo>
                      <a:pt x="1928" y="4252"/>
                    </a:lnTo>
                    <a:lnTo>
                      <a:pt x="2004" y="4329"/>
                    </a:lnTo>
                    <a:lnTo>
                      <a:pt x="2096" y="4420"/>
                    </a:lnTo>
                    <a:lnTo>
                      <a:pt x="2173" y="4527"/>
                    </a:lnTo>
                    <a:lnTo>
                      <a:pt x="2249" y="4665"/>
                    </a:lnTo>
                    <a:lnTo>
                      <a:pt x="2310" y="4818"/>
                    </a:lnTo>
                    <a:lnTo>
                      <a:pt x="2371" y="4986"/>
                    </a:lnTo>
                    <a:lnTo>
                      <a:pt x="2417" y="5185"/>
                    </a:lnTo>
                    <a:lnTo>
                      <a:pt x="2433" y="5399"/>
                    </a:lnTo>
                    <a:lnTo>
                      <a:pt x="2448" y="5644"/>
                    </a:lnTo>
                    <a:lnTo>
                      <a:pt x="2433" y="5934"/>
                    </a:lnTo>
                    <a:lnTo>
                      <a:pt x="2402" y="6240"/>
                    </a:lnTo>
                    <a:lnTo>
                      <a:pt x="2356" y="6577"/>
                    </a:lnTo>
                    <a:lnTo>
                      <a:pt x="2264" y="6959"/>
                    </a:lnTo>
                    <a:lnTo>
                      <a:pt x="2157" y="7372"/>
                    </a:lnTo>
                    <a:lnTo>
                      <a:pt x="2142" y="7510"/>
                    </a:lnTo>
                    <a:lnTo>
                      <a:pt x="2142" y="7647"/>
                    </a:lnTo>
                    <a:lnTo>
                      <a:pt x="2173" y="7785"/>
                    </a:lnTo>
                    <a:lnTo>
                      <a:pt x="2218" y="7923"/>
                    </a:lnTo>
                    <a:lnTo>
                      <a:pt x="2310" y="8030"/>
                    </a:lnTo>
                    <a:lnTo>
                      <a:pt x="2402" y="8137"/>
                    </a:lnTo>
                    <a:lnTo>
                      <a:pt x="2524" y="8213"/>
                    </a:lnTo>
                    <a:lnTo>
                      <a:pt x="2662" y="8259"/>
                    </a:lnTo>
                    <a:lnTo>
                      <a:pt x="2769" y="8290"/>
                    </a:lnTo>
                    <a:lnTo>
                      <a:pt x="2891" y="8290"/>
                    </a:lnTo>
                    <a:lnTo>
                      <a:pt x="2998" y="8274"/>
                    </a:lnTo>
                    <a:lnTo>
                      <a:pt x="3105" y="8244"/>
                    </a:lnTo>
                    <a:lnTo>
                      <a:pt x="3197" y="8198"/>
                    </a:lnTo>
                    <a:lnTo>
                      <a:pt x="3289" y="8152"/>
                    </a:lnTo>
                    <a:lnTo>
                      <a:pt x="3381" y="8076"/>
                    </a:lnTo>
                    <a:lnTo>
                      <a:pt x="3442" y="7999"/>
                    </a:lnTo>
                    <a:lnTo>
                      <a:pt x="3472" y="7953"/>
                    </a:lnTo>
                    <a:lnTo>
                      <a:pt x="3503" y="8045"/>
                    </a:lnTo>
                    <a:lnTo>
                      <a:pt x="3534" y="8121"/>
                    </a:lnTo>
                    <a:lnTo>
                      <a:pt x="3595" y="8198"/>
                    </a:lnTo>
                    <a:lnTo>
                      <a:pt x="3656" y="8259"/>
                    </a:lnTo>
                    <a:lnTo>
                      <a:pt x="3717" y="8320"/>
                    </a:lnTo>
                    <a:lnTo>
                      <a:pt x="3794" y="8366"/>
                    </a:lnTo>
                    <a:lnTo>
                      <a:pt x="3870" y="8412"/>
                    </a:lnTo>
                    <a:lnTo>
                      <a:pt x="3962" y="8443"/>
                    </a:lnTo>
                    <a:lnTo>
                      <a:pt x="4069" y="8458"/>
                    </a:lnTo>
                    <a:lnTo>
                      <a:pt x="4191" y="8473"/>
                    </a:lnTo>
                    <a:lnTo>
                      <a:pt x="4298" y="8458"/>
                    </a:lnTo>
                    <a:lnTo>
                      <a:pt x="4405" y="8427"/>
                    </a:lnTo>
                    <a:lnTo>
                      <a:pt x="4497" y="8381"/>
                    </a:lnTo>
                    <a:lnTo>
                      <a:pt x="4589" y="8320"/>
                    </a:lnTo>
                    <a:lnTo>
                      <a:pt x="4681" y="8259"/>
                    </a:lnTo>
                    <a:lnTo>
                      <a:pt x="4742" y="8167"/>
                    </a:lnTo>
                    <a:lnTo>
                      <a:pt x="4803" y="8076"/>
                    </a:lnTo>
                    <a:lnTo>
                      <a:pt x="4880" y="8137"/>
                    </a:lnTo>
                    <a:lnTo>
                      <a:pt x="4941" y="8183"/>
                    </a:lnTo>
                    <a:lnTo>
                      <a:pt x="5032" y="8229"/>
                    </a:lnTo>
                    <a:lnTo>
                      <a:pt x="5124" y="8259"/>
                    </a:lnTo>
                    <a:lnTo>
                      <a:pt x="5231" y="8274"/>
                    </a:lnTo>
                    <a:lnTo>
                      <a:pt x="5338" y="8290"/>
                    </a:lnTo>
                    <a:lnTo>
                      <a:pt x="5445" y="8274"/>
                    </a:lnTo>
                    <a:lnTo>
                      <a:pt x="5552" y="8244"/>
                    </a:lnTo>
                    <a:lnTo>
                      <a:pt x="5660" y="8198"/>
                    </a:lnTo>
                    <a:lnTo>
                      <a:pt x="5751" y="8137"/>
                    </a:lnTo>
                    <a:lnTo>
                      <a:pt x="5828" y="8076"/>
                    </a:lnTo>
                    <a:lnTo>
                      <a:pt x="5904" y="7984"/>
                    </a:lnTo>
                    <a:lnTo>
                      <a:pt x="5965" y="7877"/>
                    </a:lnTo>
                    <a:lnTo>
                      <a:pt x="6011" y="7754"/>
                    </a:lnTo>
                    <a:lnTo>
                      <a:pt x="6042" y="7663"/>
                    </a:lnTo>
                    <a:lnTo>
                      <a:pt x="6072" y="7678"/>
                    </a:lnTo>
                    <a:lnTo>
                      <a:pt x="6180" y="7709"/>
                    </a:lnTo>
                    <a:lnTo>
                      <a:pt x="6302" y="7709"/>
                    </a:lnTo>
                    <a:lnTo>
                      <a:pt x="6409" y="7693"/>
                    </a:lnTo>
                    <a:lnTo>
                      <a:pt x="6516" y="7663"/>
                    </a:lnTo>
                    <a:lnTo>
                      <a:pt x="6608" y="7632"/>
                    </a:lnTo>
                    <a:lnTo>
                      <a:pt x="6699" y="7571"/>
                    </a:lnTo>
                    <a:lnTo>
                      <a:pt x="6791" y="7494"/>
                    </a:lnTo>
                    <a:lnTo>
                      <a:pt x="6852" y="7418"/>
                    </a:lnTo>
                    <a:lnTo>
                      <a:pt x="6929" y="7311"/>
                    </a:lnTo>
                    <a:lnTo>
                      <a:pt x="6975" y="7189"/>
                    </a:lnTo>
                    <a:lnTo>
                      <a:pt x="7097" y="6714"/>
                    </a:lnTo>
                    <a:lnTo>
                      <a:pt x="7189" y="6271"/>
                    </a:lnTo>
                    <a:lnTo>
                      <a:pt x="7250" y="5843"/>
                    </a:lnTo>
                    <a:lnTo>
                      <a:pt x="7281" y="5430"/>
                    </a:lnTo>
                    <a:lnTo>
                      <a:pt x="7296" y="5430"/>
                    </a:lnTo>
                    <a:lnTo>
                      <a:pt x="7296" y="5414"/>
                    </a:lnTo>
                    <a:lnTo>
                      <a:pt x="7296" y="5047"/>
                    </a:lnTo>
                    <a:lnTo>
                      <a:pt x="7281" y="4696"/>
                    </a:lnTo>
                    <a:lnTo>
                      <a:pt x="7265" y="4252"/>
                    </a:lnTo>
                    <a:lnTo>
                      <a:pt x="7219" y="3717"/>
                    </a:lnTo>
                    <a:lnTo>
                      <a:pt x="7143" y="3136"/>
                    </a:lnTo>
                    <a:lnTo>
                      <a:pt x="7051" y="2524"/>
                    </a:lnTo>
                    <a:lnTo>
                      <a:pt x="6990" y="2203"/>
                    </a:lnTo>
                    <a:lnTo>
                      <a:pt x="6914" y="1882"/>
                    </a:lnTo>
                    <a:lnTo>
                      <a:pt x="6822" y="1560"/>
                    </a:lnTo>
                    <a:lnTo>
                      <a:pt x="6730" y="1239"/>
                    </a:lnTo>
                    <a:lnTo>
                      <a:pt x="6623" y="918"/>
                    </a:lnTo>
                    <a:lnTo>
                      <a:pt x="6501" y="597"/>
                    </a:lnTo>
                    <a:lnTo>
                      <a:pt x="6363" y="291"/>
                    </a:lnTo>
                    <a:lnTo>
                      <a:pt x="6225" y="0"/>
                    </a:lnTo>
                    <a:close/>
                  </a:path>
                </a:pathLst>
              </a:custGeom>
              <a:solidFill>
                <a:srgbClr val="CB7E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2"/>
              <p:cNvSpPr/>
              <p:nvPr/>
            </p:nvSpPr>
            <p:spPr>
              <a:xfrm>
                <a:off x="6394275" y="4666925"/>
                <a:ext cx="58900" cy="32925"/>
              </a:xfrm>
              <a:custGeom>
                <a:avLst/>
                <a:gdLst/>
                <a:ahLst/>
                <a:cxnLst/>
                <a:rect l="l" t="t" r="r" b="b"/>
                <a:pathLst>
                  <a:path w="2356" h="1317" extrusionOk="0">
                    <a:moveTo>
                      <a:pt x="2355" y="1"/>
                    </a:moveTo>
                    <a:lnTo>
                      <a:pt x="0" y="31"/>
                    </a:lnTo>
                    <a:lnTo>
                      <a:pt x="168" y="1316"/>
                    </a:lnTo>
                    <a:lnTo>
                      <a:pt x="2355" y="1316"/>
                    </a:lnTo>
                    <a:lnTo>
                      <a:pt x="235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2"/>
              <p:cNvSpPr/>
              <p:nvPr/>
            </p:nvSpPr>
            <p:spPr>
              <a:xfrm>
                <a:off x="6378200" y="4155350"/>
                <a:ext cx="211850" cy="442400"/>
              </a:xfrm>
              <a:custGeom>
                <a:avLst/>
                <a:gdLst/>
                <a:ahLst/>
                <a:cxnLst/>
                <a:rect l="l" t="t" r="r" b="b"/>
                <a:pathLst>
                  <a:path w="8474" h="17696" extrusionOk="0">
                    <a:moveTo>
                      <a:pt x="4038" y="1"/>
                    </a:moveTo>
                    <a:lnTo>
                      <a:pt x="3824" y="16"/>
                    </a:lnTo>
                    <a:lnTo>
                      <a:pt x="3595" y="31"/>
                    </a:lnTo>
                    <a:lnTo>
                      <a:pt x="3381" y="62"/>
                    </a:lnTo>
                    <a:lnTo>
                      <a:pt x="3167" y="92"/>
                    </a:lnTo>
                    <a:lnTo>
                      <a:pt x="2952" y="138"/>
                    </a:lnTo>
                    <a:lnTo>
                      <a:pt x="2754" y="200"/>
                    </a:lnTo>
                    <a:lnTo>
                      <a:pt x="2555" y="276"/>
                    </a:lnTo>
                    <a:lnTo>
                      <a:pt x="2356" y="368"/>
                    </a:lnTo>
                    <a:lnTo>
                      <a:pt x="2172" y="460"/>
                    </a:lnTo>
                    <a:lnTo>
                      <a:pt x="1989" y="551"/>
                    </a:lnTo>
                    <a:lnTo>
                      <a:pt x="1805" y="658"/>
                    </a:lnTo>
                    <a:lnTo>
                      <a:pt x="1637" y="781"/>
                    </a:lnTo>
                    <a:lnTo>
                      <a:pt x="1469" y="918"/>
                    </a:lnTo>
                    <a:lnTo>
                      <a:pt x="1316" y="1056"/>
                    </a:lnTo>
                    <a:lnTo>
                      <a:pt x="1163" y="1194"/>
                    </a:lnTo>
                    <a:lnTo>
                      <a:pt x="1025" y="1347"/>
                    </a:lnTo>
                    <a:lnTo>
                      <a:pt x="888" y="1500"/>
                    </a:lnTo>
                    <a:lnTo>
                      <a:pt x="750" y="1668"/>
                    </a:lnTo>
                    <a:lnTo>
                      <a:pt x="643" y="1836"/>
                    </a:lnTo>
                    <a:lnTo>
                      <a:pt x="536" y="2020"/>
                    </a:lnTo>
                    <a:lnTo>
                      <a:pt x="429" y="2203"/>
                    </a:lnTo>
                    <a:lnTo>
                      <a:pt x="337" y="2402"/>
                    </a:lnTo>
                    <a:lnTo>
                      <a:pt x="261" y="2585"/>
                    </a:lnTo>
                    <a:lnTo>
                      <a:pt x="184" y="2799"/>
                    </a:lnTo>
                    <a:lnTo>
                      <a:pt x="123" y="2998"/>
                    </a:lnTo>
                    <a:lnTo>
                      <a:pt x="77" y="3212"/>
                    </a:lnTo>
                    <a:lnTo>
                      <a:pt x="47" y="3427"/>
                    </a:lnTo>
                    <a:lnTo>
                      <a:pt x="16" y="3641"/>
                    </a:lnTo>
                    <a:lnTo>
                      <a:pt x="1" y="3855"/>
                    </a:lnTo>
                    <a:lnTo>
                      <a:pt x="1" y="4084"/>
                    </a:lnTo>
                    <a:lnTo>
                      <a:pt x="16" y="4314"/>
                    </a:lnTo>
                    <a:lnTo>
                      <a:pt x="796" y="17696"/>
                    </a:lnTo>
                    <a:lnTo>
                      <a:pt x="8473" y="16839"/>
                    </a:lnTo>
                    <a:lnTo>
                      <a:pt x="7999" y="3610"/>
                    </a:lnTo>
                    <a:lnTo>
                      <a:pt x="7938" y="3258"/>
                    </a:lnTo>
                    <a:lnTo>
                      <a:pt x="7862" y="2907"/>
                    </a:lnTo>
                    <a:lnTo>
                      <a:pt x="7755" y="2570"/>
                    </a:lnTo>
                    <a:lnTo>
                      <a:pt x="7602" y="2249"/>
                    </a:lnTo>
                    <a:lnTo>
                      <a:pt x="7434" y="1943"/>
                    </a:lnTo>
                    <a:lnTo>
                      <a:pt x="7250" y="1652"/>
                    </a:lnTo>
                    <a:lnTo>
                      <a:pt x="7036" y="1377"/>
                    </a:lnTo>
                    <a:lnTo>
                      <a:pt x="6791" y="1132"/>
                    </a:lnTo>
                    <a:lnTo>
                      <a:pt x="6531" y="903"/>
                    </a:lnTo>
                    <a:lnTo>
                      <a:pt x="6256" y="689"/>
                    </a:lnTo>
                    <a:lnTo>
                      <a:pt x="5965" y="521"/>
                    </a:lnTo>
                    <a:lnTo>
                      <a:pt x="5644" y="352"/>
                    </a:lnTo>
                    <a:lnTo>
                      <a:pt x="5323" y="230"/>
                    </a:lnTo>
                    <a:lnTo>
                      <a:pt x="4986" y="123"/>
                    </a:lnTo>
                    <a:lnTo>
                      <a:pt x="4635" y="62"/>
                    </a:lnTo>
                    <a:lnTo>
                      <a:pt x="4268" y="16"/>
                    </a:lnTo>
                    <a:lnTo>
                      <a:pt x="4038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2"/>
              <p:cNvSpPr/>
              <p:nvPr/>
            </p:nvSpPr>
            <p:spPr>
              <a:xfrm>
                <a:off x="5918250" y="3865150"/>
                <a:ext cx="441625" cy="571625"/>
              </a:xfrm>
              <a:custGeom>
                <a:avLst/>
                <a:gdLst/>
                <a:ahLst/>
                <a:cxnLst/>
                <a:rect l="l" t="t" r="r" b="b"/>
                <a:pathLst>
                  <a:path w="17665" h="22865" extrusionOk="0">
                    <a:moveTo>
                      <a:pt x="9666" y="1"/>
                    </a:moveTo>
                    <a:lnTo>
                      <a:pt x="3258" y="2494"/>
                    </a:lnTo>
                    <a:lnTo>
                      <a:pt x="0" y="9605"/>
                    </a:lnTo>
                    <a:lnTo>
                      <a:pt x="3273" y="20601"/>
                    </a:lnTo>
                    <a:lnTo>
                      <a:pt x="17665" y="22865"/>
                    </a:lnTo>
                    <a:lnTo>
                      <a:pt x="14315" y="5583"/>
                    </a:lnTo>
                    <a:lnTo>
                      <a:pt x="14269" y="5247"/>
                    </a:lnTo>
                    <a:lnTo>
                      <a:pt x="14208" y="4910"/>
                    </a:lnTo>
                    <a:lnTo>
                      <a:pt x="14116" y="4589"/>
                    </a:lnTo>
                    <a:lnTo>
                      <a:pt x="14009" y="4283"/>
                    </a:lnTo>
                    <a:lnTo>
                      <a:pt x="13887" y="3992"/>
                    </a:lnTo>
                    <a:lnTo>
                      <a:pt x="13749" y="3702"/>
                    </a:lnTo>
                    <a:lnTo>
                      <a:pt x="13596" y="3427"/>
                    </a:lnTo>
                    <a:lnTo>
                      <a:pt x="13428" y="3151"/>
                    </a:lnTo>
                    <a:lnTo>
                      <a:pt x="13260" y="2907"/>
                    </a:lnTo>
                    <a:lnTo>
                      <a:pt x="13076" y="2662"/>
                    </a:lnTo>
                    <a:lnTo>
                      <a:pt x="12878" y="2417"/>
                    </a:lnTo>
                    <a:lnTo>
                      <a:pt x="12679" y="2203"/>
                    </a:lnTo>
                    <a:lnTo>
                      <a:pt x="12480" y="1989"/>
                    </a:lnTo>
                    <a:lnTo>
                      <a:pt x="12266" y="1775"/>
                    </a:lnTo>
                    <a:lnTo>
                      <a:pt x="11853" y="1408"/>
                    </a:lnTo>
                    <a:lnTo>
                      <a:pt x="11440" y="1071"/>
                    </a:lnTo>
                    <a:lnTo>
                      <a:pt x="11042" y="796"/>
                    </a:lnTo>
                    <a:lnTo>
                      <a:pt x="10675" y="551"/>
                    </a:lnTo>
                    <a:lnTo>
                      <a:pt x="10339" y="353"/>
                    </a:lnTo>
                    <a:lnTo>
                      <a:pt x="10064" y="200"/>
                    </a:lnTo>
                    <a:lnTo>
                      <a:pt x="9849" y="77"/>
                    </a:lnTo>
                    <a:lnTo>
                      <a:pt x="9666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2"/>
              <p:cNvSpPr/>
              <p:nvPr/>
            </p:nvSpPr>
            <p:spPr>
              <a:xfrm>
                <a:off x="6231375" y="4139300"/>
                <a:ext cx="117800" cy="242800"/>
              </a:xfrm>
              <a:custGeom>
                <a:avLst/>
                <a:gdLst/>
                <a:ahLst/>
                <a:cxnLst/>
                <a:rect l="l" t="t" r="r" b="b"/>
                <a:pathLst>
                  <a:path w="4712" h="9712" extrusionOk="0">
                    <a:moveTo>
                      <a:pt x="1" y="0"/>
                    </a:moveTo>
                    <a:lnTo>
                      <a:pt x="4711" y="9712"/>
                    </a:lnTo>
                    <a:lnTo>
                      <a:pt x="3564" y="382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1D1F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2"/>
              <p:cNvSpPr/>
              <p:nvPr/>
            </p:nvSpPr>
            <p:spPr>
              <a:xfrm>
                <a:off x="5905250" y="3999350"/>
                <a:ext cx="182025" cy="269975"/>
              </a:xfrm>
              <a:custGeom>
                <a:avLst/>
                <a:gdLst/>
                <a:ahLst/>
                <a:cxnLst/>
                <a:rect l="l" t="t" r="r" b="b"/>
                <a:pathLst>
                  <a:path w="7281" h="10799" extrusionOk="0">
                    <a:moveTo>
                      <a:pt x="1621" y="1"/>
                    </a:moveTo>
                    <a:lnTo>
                      <a:pt x="1453" y="246"/>
                    </a:lnTo>
                    <a:lnTo>
                      <a:pt x="1285" y="551"/>
                    </a:lnTo>
                    <a:lnTo>
                      <a:pt x="1071" y="964"/>
                    </a:lnTo>
                    <a:lnTo>
                      <a:pt x="841" y="1454"/>
                    </a:lnTo>
                    <a:lnTo>
                      <a:pt x="612" y="2035"/>
                    </a:lnTo>
                    <a:lnTo>
                      <a:pt x="505" y="2356"/>
                    </a:lnTo>
                    <a:lnTo>
                      <a:pt x="398" y="2677"/>
                    </a:lnTo>
                    <a:lnTo>
                      <a:pt x="291" y="3029"/>
                    </a:lnTo>
                    <a:lnTo>
                      <a:pt x="199" y="3381"/>
                    </a:lnTo>
                    <a:lnTo>
                      <a:pt x="123" y="3763"/>
                    </a:lnTo>
                    <a:lnTo>
                      <a:pt x="61" y="4130"/>
                    </a:lnTo>
                    <a:lnTo>
                      <a:pt x="31" y="4528"/>
                    </a:lnTo>
                    <a:lnTo>
                      <a:pt x="0" y="4925"/>
                    </a:lnTo>
                    <a:lnTo>
                      <a:pt x="0" y="5323"/>
                    </a:lnTo>
                    <a:lnTo>
                      <a:pt x="16" y="5736"/>
                    </a:lnTo>
                    <a:lnTo>
                      <a:pt x="61" y="6149"/>
                    </a:lnTo>
                    <a:lnTo>
                      <a:pt x="138" y="6562"/>
                    </a:lnTo>
                    <a:lnTo>
                      <a:pt x="230" y="6975"/>
                    </a:lnTo>
                    <a:lnTo>
                      <a:pt x="367" y="7388"/>
                    </a:lnTo>
                    <a:lnTo>
                      <a:pt x="536" y="7801"/>
                    </a:lnTo>
                    <a:lnTo>
                      <a:pt x="750" y="8214"/>
                    </a:lnTo>
                    <a:lnTo>
                      <a:pt x="857" y="8412"/>
                    </a:lnTo>
                    <a:lnTo>
                      <a:pt x="994" y="8611"/>
                    </a:lnTo>
                    <a:lnTo>
                      <a:pt x="1132" y="8810"/>
                    </a:lnTo>
                    <a:lnTo>
                      <a:pt x="1270" y="9009"/>
                    </a:lnTo>
                    <a:lnTo>
                      <a:pt x="1438" y="9208"/>
                    </a:lnTo>
                    <a:lnTo>
                      <a:pt x="1606" y="9407"/>
                    </a:lnTo>
                    <a:lnTo>
                      <a:pt x="1790" y="9590"/>
                    </a:lnTo>
                    <a:lnTo>
                      <a:pt x="1973" y="9789"/>
                    </a:lnTo>
                    <a:lnTo>
                      <a:pt x="2279" y="10049"/>
                    </a:lnTo>
                    <a:lnTo>
                      <a:pt x="2585" y="10278"/>
                    </a:lnTo>
                    <a:lnTo>
                      <a:pt x="2860" y="10462"/>
                    </a:lnTo>
                    <a:lnTo>
                      <a:pt x="3151" y="10599"/>
                    </a:lnTo>
                    <a:lnTo>
                      <a:pt x="3426" y="10691"/>
                    </a:lnTo>
                    <a:lnTo>
                      <a:pt x="3686" y="10768"/>
                    </a:lnTo>
                    <a:lnTo>
                      <a:pt x="3946" y="10798"/>
                    </a:lnTo>
                    <a:lnTo>
                      <a:pt x="4191" y="10798"/>
                    </a:lnTo>
                    <a:lnTo>
                      <a:pt x="4435" y="10783"/>
                    </a:lnTo>
                    <a:lnTo>
                      <a:pt x="4665" y="10722"/>
                    </a:lnTo>
                    <a:lnTo>
                      <a:pt x="4879" y="10661"/>
                    </a:lnTo>
                    <a:lnTo>
                      <a:pt x="5093" y="10554"/>
                    </a:lnTo>
                    <a:lnTo>
                      <a:pt x="5307" y="10447"/>
                    </a:lnTo>
                    <a:lnTo>
                      <a:pt x="5491" y="10324"/>
                    </a:lnTo>
                    <a:lnTo>
                      <a:pt x="5690" y="10171"/>
                    </a:lnTo>
                    <a:lnTo>
                      <a:pt x="5858" y="10018"/>
                    </a:lnTo>
                    <a:lnTo>
                      <a:pt x="6026" y="9850"/>
                    </a:lnTo>
                    <a:lnTo>
                      <a:pt x="6179" y="9682"/>
                    </a:lnTo>
                    <a:lnTo>
                      <a:pt x="6332" y="9514"/>
                    </a:lnTo>
                    <a:lnTo>
                      <a:pt x="6470" y="9330"/>
                    </a:lnTo>
                    <a:lnTo>
                      <a:pt x="6714" y="8978"/>
                    </a:lnTo>
                    <a:lnTo>
                      <a:pt x="6913" y="8657"/>
                    </a:lnTo>
                    <a:lnTo>
                      <a:pt x="7066" y="8367"/>
                    </a:lnTo>
                    <a:lnTo>
                      <a:pt x="7188" y="8137"/>
                    </a:lnTo>
                    <a:lnTo>
                      <a:pt x="7280" y="7923"/>
                    </a:lnTo>
                    <a:lnTo>
                      <a:pt x="6164" y="4237"/>
                    </a:lnTo>
                    <a:lnTo>
                      <a:pt x="1621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2"/>
              <p:cNvSpPr/>
              <p:nvPr/>
            </p:nvSpPr>
            <p:spPr>
              <a:xfrm>
                <a:off x="5945775" y="3853300"/>
                <a:ext cx="198850" cy="143025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5721" extrusionOk="0">
                    <a:moveTo>
                      <a:pt x="5445" y="1"/>
                    </a:moveTo>
                    <a:lnTo>
                      <a:pt x="5292" y="16"/>
                    </a:lnTo>
                    <a:lnTo>
                      <a:pt x="5154" y="62"/>
                    </a:lnTo>
                    <a:lnTo>
                      <a:pt x="612" y="1882"/>
                    </a:lnTo>
                    <a:lnTo>
                      <a:pt x="459" y="1943"/>
                    </a:lnTo>
                    <a:lnTo>
                      <a:pt x="337" y="2050"/>
                    </a:lnTo>
                    <a:lnTo>
                      <a:pt x="214" y="2157"/>
                    </a:lnTo>
                    <a:lnTo>
                      <a:pt x="138" y="2279"/>
                    </a:lnTo>
                    <a:lnTo>
                      <a:pt x="62" y="2417"/>
                    </a:lnTo>
                    <a:lnTo>
                      <a:pt x="16" y="2570"/>
                    </a:lnTo>
                    <a:lnTo>
                      <a:pt x="0" y="2738"/>
                    </a:lnTo>
                    <a:lnTo>
                      <a:pt x="0" y="2891"/>
                    </a:lnTo>
                    <a:lnTo>
                      <a:pt x="367" y="5721"/>
                    </a:lnTo>
                    <a:lnTo>
                      <a:pt x="7953" y="2142"/>
                    </a:lnTo>
                    <a:lnTo>
                      <a:pt x="6225" y="307"/>
                    </a:lnTo>
                    <a:lnTo>
                      <a:pt x="6118" y="199"/>
                    </a:lnTo>
                    <a:lnTo>
                      <a:pt x="5996" y="123"/>
                    </a:lnTo>
                    <a:lnTo>
                      <a:pt x="5858" y="62"/>
                    </a:lnTo>
                    <a:lnTo>
                      <a:pt x="5720" y="16"/>
                    </a:lnTo>
                    <a:lnTo>
                      <a:pt x="5583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2"/>
              <p:cNvSpPr/>
              <p:nvPr/>
            </p:nvSpPr>
            <p:spPr>
              <a:xfrm>
                <a:off x="6864550" y="2087250"/>
                <a:ext cx="318525" cy="340700"/>
              </a:xfrm>
              <a:custGeom>
                <a:avLst/>
                <a:gdLst/>
                <a:ahLst/>
                <a:cxnLst/>
                <a:rect l="l" t="t" r="r" b="b"/>
                <a:pathLst>
                  <a:path w="12741" h="13628" extrusionOk="0">
                    <a:moveTo>
                      <a:pt x="3503" y="1"/>
                    </a:moveTo>
                    <a:lnTo>
                      <a:pt x="0" y="3625"/>
                    </a:lnTo>
                    <a:lnTo>
                      <a:pt x="3182" y="8458"/>
                    </a:lnTo>
                    <a:lnTo>
                      <a:pt x="12740" y="13627"/>
                    </a:lnTo>
                    <a:lnTo>
                      <a:pt x="3503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2"/>
              <p:cNvSpPr/>
              <p:nvPr/>
            </p:nvSpPr>
            <p:spPr>
              <a:xfrm>
                <a:off x="6952100" y="2056275"/>
                <a:ext cx="275325" cy="371675"/>
              </a:xfrm>
              <a:custGeom>
                <a:avLst/>
                <a:gdLst/>
                <a:ahLst/>
                <a:cxnLst/>
                <a:rect l="l" t="t" r="r" b="b"/>
                <a:pathLst>
                  <a:path w="11013" h="14867" extrusionOk="0">
                    <a:moveTo>
                      <a:pt x="1775" y="1"/>
                    </a:moveTo>
                    <a:lnTo>
                      <a:pt x="1" y="1240"/>
                    </a:lnTo>
                    <a:lnTo>
                      <a:pt x="9238" y="14866"/>
                    </a:lnTo>
                    <a:lnTo>
                      <a:pt x="11012" y="13628"/>
                    </a:lnTo>
                    <a:lnTo>
                      <a:pt x="17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2"/>
              <p:cNvSpPr/>
              <p:nvPr/>
            </p:nvSpPr>
            <p:spPr>
              <a:xfrm>
                <a:off x="6706650" y="2177875"/>
                <a:ext cx="238975" cy="254275"/>
              </a:xfrm>
              <a:custGeom>
                <a:avLst/>
                <a:gdLst/>
                <a:ahLst/>
                <a:cxnLst/>
                <a:rect l="l" t="t" r="r" b="b"/>
                <a:pathLst>
                  <a:path w="9559" h="10171" extrusionOk="0">
                    <a:moveTo>
                      <a:pt x="6316" y="0"/>
                    </a:moveTo>
                    <a:lnTo>
                      <a:pt x="0" y="5246"/>
                    </a:lnTo>
                    <a:lnTo>
                      <a:pt x="3258" y="10171"/>
                    </a:lnTo>
                    <a:lnTo>
                      <a:pt x="9559" y="4925"/>
                    </a:lnTo>
                    <a:lnTo>
                      <a:pt x="6316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2"/>
              <p:cNvSpPr/>
              <p:nvPr/>
            </p:nvSpPr>
            <p:spPr>
              <a:xfrm>
                <a:off x="5904475" y="2233300"/>
                <a:ext cx="983425" cy="482925"/>
              </a:xfrm>
              <a:custGeom>
                <a:avLst/>
                <a:gdLst/>
                <a:ahLst/>
                <a:cxnLst/>
                <a:rect l="l" t="t" r="r" b="b"/>
                <a:pathLst>
                  <a:path w="39337" h="19317" extrusionOk="0">
                    <a:moveTo>
                      <a:pt x="33708" y="1"/>
                    </a:moveTo>
                    <a:lnTo>
                      <a:pt x="21871" y="9544"/>
                    </a:lnTo>
                    <a:lnTo>
                      <a:pt x="1759" y="2402"/>
                    </a:lnTo>
                    <a:lnTo>
                      <a:pt x="1" y="4038"/>
                    </a:lnTo>
                    <a:lnTo>
                      <a:pt x="10064" y="15325"/>
                    </a:lnTo>
                    <a:lnTo>
                      <a:pt x="15157" y="16365"/>
                    </a:lnTo>
                    <a:lnTo>
                      <a:pt x="17619" y="17726"/>
                    </a:lnTo>
                    <a:lnTo>
                      <a:pt x="20097" y="19088"/>
                    </a:lnTo>
                    <a:lnTo>
                      <a:pt x="20647" y="19179"/>
                    </a:lnTo>
                    <a:lnTo>
                      <a:pt x="21152" y="19240"/>
                    </a:lnTo>
                    <a:lnTo>
                      <a:pt x="21611" y="19302"/>
                    </a:lnTo>
                    <a:lnTo>
                      <a:pt x="22039" y="19317"/>
                    </a:lnTo>
                    <a:lnTo>
                      <a:pt x="22452" y="19317"/>
                    </a:lnTo>
                    <a:lnTo>
                      <a:pt x="22834" y="19286"/>
                    </a:lnTo>
                    <a:lnTo>
                      <a:pt x="23217" y="19225"/>
                    </a:lnTo>
                    <a:lnTo>
                      <a:pt x="23415" y="19179"/>
                    </a:lnTo>
                    <a:lnTo>
                      <a:pt x="23599" y="19118"/>
                    </a:lnTo>
                    <a:lnTo>
                      <a:pt x="23997" y="18980"/>
                    </a:lnTo>
                    <a:lnTo>
                      <a:pt x="24410" y="18782"/>
                    </a:lnTo>
                    <a:lnTo>
                      <a:pt x="24838" y="18552"/>
                    </a:lnTo>
                    <a:lnTo>
                      <a:pt x="25297" y="18262"/>
                    </a:lnTo>
                    <a:lnTo>
                      <a:pt x="25801" y="17910"/>
                    </a:lnTo>
                    <a:lnTo>
                      <a:pt x="26337" y="17512"/>
                    </a:lnTo>
                    <a:lnTo>
                      <a:pt x="26948" y="17038"/>
                    </a:lnTo>
                    <a:lnTo>
                      <a:pt x="27621" y="16503"/>
                    </a:lnTo>
                    <a:lnTo>
                      <a:pt x="39336" y="6700"/>
                    </a:lnTo>
                    <a:lnTo>
                      <a:pt x="33708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2"/>
              <p:cNvSpPr/>
              <p:nvPr/>
            </p:nvSpPr>
            <p:spPr>
              <a:xfrm>
                <a:off x="7032400" y="2599975"/>
                <a:ext cx="157925" cy="409900"/>
              </a:xfrm>
              <a:custGeom>
                <a:avLst/>
                <a:gdLst/>
                <a:ahLst/>
                <a:cxnLst/>
                <a:rect l="l" t="t" r="r" b="b"/>
                <a:pathLst>
                  <a:path w="6317" h="16396" extrusionOk="0">
                    <a:moveTo>
                      <a:pt x="4818" y="1"/>
                    </a:moveTo>
                    <a:lnTo>
                      <a:pt x="0" y="1484"/>
                    </a:lnTo>
                    <a:lnTo>
                      <a:pt x="459" y="7250"/>
                    </a:lnTo>
                    <a:lnTo>
                      <a:pt x="6317" y="16396"/>
                    </a:lnTo>
                    <a:lnTo>
                      <a:pt x="4818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2"/>
              <p:cNvSpPr/>
              <p:nvPr/>
            </p:nvSpPr>
            <p:spPr>
              <a:xfrm>
                <a:off x="7152850" y="2594250"/>
                <a:ext cx="91400" cy="415625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16625" extrusionOk="0">
                    <a:moveTo>
                      <a:pt x="2156" y="0"/>
                    </a:moveTo>
                    <a:lnTo>
                      <a:pt x="0" y="230"/>
                    </a:lnTo>
                    <a:lnTo>
                      <a:pt x="1499" y="16625"/>
                    </a:lnTo>
                    <a:lnTo>
                      <a:pt x="3655" y="16395"/>
                    </a:lnTo>
                    <a:lnTo>
                      <a:pt x="21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2"/>
              <p:cNvSpPr/>
              <p:nvPr/>
            </p:nvSpPr>
            <p:spPr>
              <a:xfrm>
                <a:off x="6830900" y="2637075"/>
                <a:ext cx="213000" cy="185450"/>
              </a:xfrm>
              <a:custGeom>
                <a:avLst/>
                <a:gdLst/>
                <a:ahLst/>
                <a:cxnLst/>
                <a:rect l="l" t="t" r="r" b="b"/>
                <a:pathLst>
                  <a:path w="8520" h="7418" extrusionOk="0">
                    <a:moveTo>
                      <a:pt x="8060" y="0"/>
                    </a:moveTo>
                    <a:lnTo>
                      <a:pt x="1" y="1545"/>
                    </a:lnTo>
                    <a:lnTo>
                      <a:pt x="459" y="7418"/>
                    </a:lnTo>
                    <a:lnTo>
                      <a:pt x="8519" y="5888"/>
                    </a:lnTo>
                    <a:lnTo>
                      <a:pt x="8060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2"/>
              <p:cNvSpPr/>
              <p:nvPr/>
            </p:nvSpPr>
            <p:spPr>
              <a:xfrm>
                <a:off x="5842925" y="2247450"/>
                <a:ext cx="1102700" cy="686725"/>
              </a:xfrm>
              <a:custGeom>
                <a:avLst/>
                <a:gdLst/>
                <a:ahLst/>
                <a:cxnLst/>
                <a:rect l="l" t="t" r="r" b="b"/>
                <a:pathLst>
                  <a:path w="44108" h="27469" extrusionOk="0">
                    <a:moveTo>
                      <a:pt x="3763" y="1"/>
                    </a:moveTo>
                    <a:lnTo>
                      <a:pt x="0" y="10966"/>
                    </a:lnTo>
                    <a:lnTo>
                      <a:pt x="17802" y="25297"/>
                    </a:lnTo>
                    <a:lnTo>
                      <a:pt x="17848" y="25327"/>
                    </a:lnTo>
                    <a:lnTo>
                      <a:pt x="18276" y="25603"/>
                    </a:lnTo>
                    <a:lnTo>
                      <a:pt x="18720" y="25863"/>
                    </a:lnTo>
                    <a:lnTo>
                      <a:pt x="19179" y="26107"/>
                    </a:lnTo>
                    <a:lnTo>
                      <a:pt x="19638" y="26321"/>
                    </a:lnTo>
                    <a:lnTo>
                      <a:pt x="20096" y="26535"/>
                    </a:lnTo>
                    <a:lnTo>
                      <a:pt x="20571" y="26719"/>
                    </a:lnTo>
                    <a:lnTo>
                      <a:pt x="21060" y="26872"/>
                    </a:lnTo>
                    <a:lnTo>
                      <a:pt x="21549" y="27025"/>
                    </a:lnTo>
                    <a:lnTo>
                      <a:pt x="22039" y="27147"/>
                    </a:lnTo>
                    <a:lnTo>
                      <a:pt x="22528" y="27254"/>
                    </a:lnTo>
                    <a:lnTo>
                      <a:pt x="23033" y="27331"/>
                    </a:lnTo>
                    <a:lnTo>
                      <a:pt x="23538" y="27392"/>
                    </a:lnTo>
                    <a:lnTo>
                      <a:pt x="24042" y="27438"/>
                    </a:lnTo>
                    <a:lnTo>
                      <a:pt x="24562" y="27468"/>
                    </a:lnTo>
                    <a:lnTo>
                      <a:pt x="25067" y="27468"/>
                    </a:lnTo>
                    <a:lnTo>
                      <a:pt x="25587" y="27453"/>
                    </a:lnTo>
                    <a:lnTo>
                      <a:pt x="44108" y="24043"/>
                    </a:lnTo>
                    <a:lnTo>
                      <a:pt x="43420" y="15172"/>
                    </a:lnTo>
                    <a:lnTo>
                      <a:pt x="25220" y="17879"/>
                    </a:lnTo>
                    <a:lnTo>
                      <a:pt x="11991" y="7005"/>
                    </a:lnTo>
                    <a:lnTo>
                      <a:pt x="11838" y="6699"/>
                    </a:lnTo>
                    <a:lnTo>
                      <a:pt x="11654" y="6348"/>
                    </a:lnTo>
                    <a:lnTo>
                      <a:pt x="11410" y="5904"/>
                    </a:lnTo>
                    <a:lnTo>
                      <a:pt x="11088" y="5369"/>
                    </a:lnTo>
                    <a:lnTo>
                      <a:pt x="10691" y="4772"/>
                    </a:lnTo>
                    <a:lnTo>
                      <a:pt x="10247" y="4145"/>
                    </a:lnTo>
                    <a:lnTo>
                      <a:pt x="10002" y="3809"/>
                    </a:lnTo>
                    <a:lnTo>
                      <a:pt x="9742" y="3488"/>
                    </a:lnTo>
                    <a:lnTo>
                      <a:pt x="9467" y="3151"/>
                    </a:lnTo>
                    <a:lnTo>
                      <a:pt x="9177" y="2830"/>
                    </a:lnTo>
                    <a:lnTo>
                      <a:pt x="8871" y="2509"/>
                    </a:lnTo>
                    <a:lnTo>
                      <a:pt x="8550" y="2203"/>
                    </a:lnTo>
                    <a:lnTo>
                      <a:pt x="8228" y="1897"/>
                    </a:lnTo>
                    <a:lnTo>
                      <a:pt x="7877" y="1607"/>
                    </a:lnTo>
                    <a:lnTo>
                      <a:pt x="7525" y="1331"/>
                    </a:lnTo>
                    <a:lnTo>
                      <a:pt x="7143" y="1071"/>
                    </a:lnTo>
                    <a:lnTo>
                      <a:pt x="6760" y="842"/>
                    </a:lnTo>
                    <a:lnTo>
                      <a:pt x="6378" y="628"/>
                    </a:lnTo>
                    <a:lnTo>
                      <a:pt x="5965" y="444"/>
                    </a:lnTo>
                    <a:lnTo>
                      <a:pt x="5552" y="291"/>
                    </a:lnTo>
                    <a:lnTo>
                      <a:pt x="5124" y="169"/>
                    </a:lnTo>
                    <a:lnTo>
                      <a:pt x="4894" y="108"/>
                    </a:lnTo>
                    <a:lnTo>
                      <a:pt x="4680" y="77"/>
                    </a:lnTo>
                    <a:lnTo>
                      <a:pt x="4451" y="31"/>
                    </a:lnTo>
                    <a:lnTo>
                      <a:pt x="4221" y="16"/>
                    </a:lnTo>
                    <a:lnTo>
                      <a:pt x="3992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2"/>
              <p:cNvSpPr/>
              <p:nvPr/>
            </p:nvSpPr>
            <p:spPr>
              <a:xfrm>
                <a:off x="4974225" y="1728625"/>
                <a:ext cx="136525" cy="188500"/>
              </a:xfrm>
              <a:custGeom>
                <a:avLst/>
                <a:gdLst/>
                <a:ahLst/>
                <a:cxnLst/>
                <a:rect l="l" t="t" r="r" b="b"/>
                <a:pathLst>
                  <a:path w="5461" h="7540" extrusionOk="0">
                    <a:moveTo>
                      <a:pt x="4512" y="0"/>
                    </a:moveTo>
                    <a:lnTo>
                      <a:pt x="4130" y="46"/>
                    </a:lnTo>
                    <a:lnTo>
                      <a:pt x="3702" y="107"/>
                    </a:lnTo>
                    <a:lnTo>
                      <a:pt x="3488" y="153"/>
                    </a:lnTo>
                    <a:lnTo>
                      <a:pt x="3258" y="214"/>
                    </a:lnTo>
                    <a:lnTo>
                      <a:pt x="3014" y="291"/>
                    </a:lnTo>
                    <a:lnTo>
                      <a:pt x="2784" y="382"/>
                    </a:lnTo>
                    <a:lnTo>
                      <a:pt x="2540" y="490"/>
                    </a:lnTo>
                    <a:lnTo>
                      <a:pt x="2295" y="612"/>
                    </a:lnTo>
                    <a:lnTo>
                      <a:pt x="2065" y="750"/>
                    </a:lnTo>
                    <a:lnTo>
                      <a:pt x="1836" y="902"/>
                    </a:lnTo>
                    <a:lnTo>
                      <a:pt x="1607" y="1086"/>
                    </a:lnTo>
                    <a:lnTo>
                      <a:pt x="1392" y="1285"/>
                    </a:lnTo>
                    <a:lnTo>
                      <a:pt x="1178" y="1514"/>
                    </a:lnTo>
                    <a:lnTo>
                      <a:pt x="980" y="1759"/>
                    </a:lnTo>
                    <a:lnTo>
                      <a:pt x="796" y="2034"/>
                    </a:lnTo>
                    <a:lnTo>
                      <a:pt x="628" y="2325"/>
                    </a:lnTo>
                    <a:lnTo>
                      <a:pt x="475" y="2646"/>
                    </a:lnTo>
                    <a:lnTo>
                      <a:pt x="337" y="2998"/>
                    </a:lnTo>
                    <a:lnTo>
                      <a:pt x="215" y="3395"/>
                    </a:lnTo>
                    <a:lnTo>
                      <a:pt x="123" y="3808"/>
                    </a:lnTo>
                    <a:lnTo>
                      <a:pt x="62" y="4252"/>
                    </a:lnTo>
                    <a:lnTo>
                      <a:pt x="16" y="4726"/>
                    </a:lnTo>
                    <a:lnTo>
                      <a:pt x="1" y="4955"/>
                    </a:lnTo>
                    <a:lnTo>
                      <a:pt x="16" y="5169"/>
                    </a:lnTo>
                    <a:lnTo>
                      <a:pt x="47" y="5384"/>
                    </a:lnTo>
                    <a:lnTo>
                      <a:pt x="92" y="5582"/>
                    </a:lnTo>
                    <a:lnTo>
                      <a:pt x="138" y="5781"/>
                    </a:lnTo>
                    <a:lnTo>
                      <a:pt x="215" y="5949"/>
                    </a:lnTo>
                    <a:lnTo>
                      <a:pt x="307" y="6133"/>
                    </a:lnTo>
                    <a:lnTo>
                      <a:pt x="398" y="6286"/>
                    </a:lnTo>
                    <a:lnTo>
                      <a:pt x="521" y="6439"/>
                    </a:lnTo>
                    <a:lnTo>
                      <a:pt x="643" y="6576"/>
                    </a:lnTo>
                    <a:lnTo>
                      <a:pt x="781" y="6714"/>
                    </a:lnTo>
                    <a:lnTo>
                      <a:pt x="934" y="6836"/>
                    </a:lnTo>
                    <a:lnTo>
                      <a:pt x="1087" y="6944"/>
                    </a:lnTo>
                    <a:lnTo>
                      <a:pt x="1270" y="7051"/>
                    </a:lnTo>
                    <a:lnTo>
                      <a:pt x="1438" y="7142"/>
                    </a:lnTo>
                    <a:lnTo>
                      <a:pt x="1637" y="7234"/>
                    </a:lnTo>
                    <a:lnTo>
                      <a:pt x="1836" y="7311"/>
                    </a:lnTo>
                    <a:lnTo>
                      <a:pt x="2035" y="7372"/>
                    </a:lnTo>
                    <a:lnTo>
                      <a:pt x="2249" y="7418"/>
                    </a:lnTo>
                    <a:lnTo>
                      <a:pt x="2478" y="7463"/>
                    </a:lnTo>
                    <a:lnTo>
                      <a:pt x="2708" y="7494"/>
                    </a:lnTo>
                    <a:lnTo>
                      <a:pt x="2937" y="7525"/>
                    </a:lnTo>
                    <a:lnTo>
                      <a:pt x="3167" y="7540"/>
                    </a:lnTo>
                    <a:lnTo>
                      <a:pt x="3656" y="7540"/>
                    </a:lnTo>
                    <a:lnTo>
                      <a:pt x="3916" y="7525"/>
                    </a:lnTo>
                    <a:lnTo>
                      <a:pt x="4161" y="7494"/>
                    </a:lnTo>
                    <a:lnTo>
                      <a:pt x="4421" y="7463"/>
                    </a:lnTo>
                    <a:lnTo>
                      <a:pt x="4681" y="7418"/>
                    </a:lnTo>
                    <a:lnTo>
                      <a:pt x="4941" y="7356"/>
                    </a:lnTo>
                    <a:lnTo>
                      <a:pt x="5201" y="7295"/>
                    </a:lnTo>
                    <a:lnTo>
                      <a:pt x="5461" y="7219"/>
                    </a:lnTo>
                    <a:lnTo>
                      <a:pt x="5292" y="15"/>
                    </a:lnTo>
                    <a:lnTo>
                      <a:pt x="5078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2"/>
              <p:cNvSpPr/>
              <p:nvPr/>
            </p:nvSpPr>
            <p:spPr>
              <a:xfrm>
                <a:off x="5267875" y="1896075"/>
                <a:ext cx="200000" cy="224075"/>
              </a:xfrm>
              <a:custGeom>
                <a:avLst/>
                <a:gdLst/>
                <a:ahLst/>
                <a:cxnLst/>
                <a:rect l="l" t="t" r="r" b="b"/>
                <a:pathLst>
                  <a:path w="8000" h="8963" extrusionOk="0">
                    <a:moveTo>
                      <a:pt x="490" y="1"/>
                    </a:moveTo>
                    <a:lnTo>
                      <a:pt x="0" y="5032"/>
                    </a:lnTo>
                    <a:lnTo>
                      <a:pt x="4986" y="8963"/>
                    </a:lnTo>
                    <a:lnTo>
                      <a:pt x="7999" y="4237"/>
                    </a:lnTo>
                    <a:lnTo>
                      <a:pt x="490" y="1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2"/>
              <p:cNvSpPr/>
              <p:nvPr/>
            </p:nvSpPr>
            <p:spPr>
              <a:xfrm>
                <a:off x="5040375" y="1759575"/>
                <a:ext cx="278000" cy="315850"/>
              </a:xfrm>
              <a:custGeom>
                <a:avLst/>
                <a:gdLst/>
                <a:ahLst/>
                <a:cxnLst/>
                <a:rect l="l" t="t" r="r" b="b"/>
                <a:pathLst>
                  <a:path w="11120" h="12634" extrusionOk="0">
                    <a:moveTo>
                      <a:pt x="4833" y="1"/>
                    </a:moveTo>
                    <a:lnTo>
                      <a:pt x="4405" y="47"/>
                    </a:lnTo>
                    <a:lnTo>
                      <a:pt x="3977" y="108"/>
                    </a:lnTo>
                    <a:lnTo>
                      <a:pt x="3533" y="215"/>
                    </a:lnTo>
                    <a:lnTo>
                      <a:pt x="3121" y="368"/>
                    </a:lnTo>
                    <a:lnTo>
                      <a:pt x="2906" y="444"/>
                    </a:lnTo>
                    <a:lnTo>
                      <a:pt x="2692" y="536"/>
                    </a:lnTo>
                    <a:lnTo>
                      <a:pt x="2493" y="643"/>
                    </a:lnTo>
                    <a:lnTo>
                      <a:pt x="2279" y="766"/>
                    </a:lnTo>
                    <a:lnTo>
                      <a:pt x="2081" y="888"/>
                    </a:lnTo>
                    <a:lnTo>
                      <a:pt x="1882" y="1010"/>
                    </a:lnTo>
                    <a:lnTo>
                      <a:pt x="1683" y="1163"/>
                    </a:lnTo>
                    <a:lnTo>
                      <a:pt x="1499" y="1316"/>
                    </a:lnTo>
                    <a:lnTo>
                      <a:pt x="1316" y="1469"/>
                    </a:lnTo>
                    <a:lnTo>
                      <a:pt x="1117" y="1653"/>
                    </a:lnTo>
                    <a:lnTo>
                      <a:pt x="842" y="1928"/>
                    </a:lnTo>
                    <a:lnTo>
                      <a:pt x="765" y="2020"/>
                    </a:lnTo>
                    <a:lnTo>
                      <a:pt x="673" y="2127"/>
                    </a:lnTo>
                    <a:lnTo>
                      <a:pt x="582" y="2280"/>
                    </a:lnTo>
                    <a:lnTo>
                      <a:pt x="459" y="2479"/>
                    </a:lnTo>
                    <a:lnTo>
                      <a:pt x="337" y="2693"/>
                    </a:lnTo>
                    <a:lnTo>
                      <a:pt x="230" y="2968"/>
                    </a:lnTo>
                    <a:lnTo>
                      <a:pt x="138" y="3259"/>
                    </a:lnTo>
                    <a:lnTo>
                      <a:pt x="62" y="3595"/>
                    </a:lnTo>
                    <a:lnTo>
                      <a:pt x="31" y="3778"/>
                    </a:lnTo>
                    <a:lnTo>
                      <a:pt x="16" y="3962"/>
                    </a:lnTo>
                    <a:lnTo>
                      <a:pt x="1" y="4146"/>
                    </a:lnTo>
                    <a:lnTo>
                      <a:pt x="1" y="4360"/>
                    </a:lnTo>
                    <a:lnTo>
                      <a:pt x="16" y="4558"/>
                    </a:lnTo>
                    <a:lnTo>
                      <a:pt x="46" y="4773"/>
                    </a:lnTo>
                    <a:lnTo>
                      <a:pt x="77" y="4987"/>
                    </a:lnTo>
                    <a:lnTo>
                      <a:pt x="138" y="5216"/>
                    </a:lnTo>
                    <a:lnTo>
                      <a:pt x="215" y="5461"/>
                    </a:lnTo>
                    <a:lnTo>
                      <a:pt x="291" y="5690"/>
                    </a:lnTo>
                    <a:lnTo>
                      <a:pt x="398" y="5935"/>
                    </a:lnTo>
                    <a:lnTo>
                      <a:pt x="536" y="6195"/>
                    </a:lnTo>
                    <a:lnTo>
                      <a:pt x="673" y="6440"/>
                    </a:lnTo>
                    <a:lnTo>
                      <a:pt x="842" y="6700"/>
                    </a:lnTo>
                    <a:lnTo>
                      <a:pt x="1453" y="7602"/>
                    </a:lnTo>
                    <a:lnTo>
                      <a:pt x="2295" y="8841"/>
                    </a:lnTo>
                    <a:lnTo>
                      <a:pt x="3579" y="10676"/>
                    </a:lnTo>
                    <a:lnTo>
                      <a:pt x="3793" y="10967"/>
                    </a:lnTo>
                    <a:lnTo>
                      <a:pt x="4038" y="11242"/>
                    </a:lnTo>
                    <a:lnTo>
                      <a:pt x="4313" y="11502"/>
                    </a:lnTo>
                    <a:lnTo>
                      <a:pt x="4604" y="11747"/>
                    </a:lnTo>
                    <a:lnTo>
                      <a:pt x="4910" y="11961"/>
                    </a:lnTo>
                    <a:lnTo>
                      <a:pt x="5246" y="12159"/>
                    </a:lnTo>
                    <a:lnTo>
                      <a:pt x="5583" y="12328"/>
                    </a:lnTo>
                    <a:lnTo>
                      <a:pt x="5935" y="12465"/>
                    </a:lnTo>
                    <a:lnTo>
                      <a:pt x="6118" y="12511"/>
                    </a:lnTo>
                    <a:lnTo>
                      <a:pt x="6302" y="12557"/>
                    </a:lnTo>
                    <a:lnTo>
                      <a:pt x="6485" y="12588"/>
                    </a:lnTo>
                    <a:lnTo>
                      <a:pt x="6669" y="12618"/>
                    </a:lnTo>
                    <a:lnTo>
                      <a:pt x="6852" y="12634"/>
                    </a:lnTo>
                    <a:lnTo>
                      <a:pt x="7219" y="12634"/>
                    </a:lnTo>
                    <a:lnTo>
                      <a:pt x="7403" y="12603"/>
                    </a:lnTo>
                    <a:lnTo>
                      <a:pt x="7586" y="12572"/>
                    </a:lnTo>
                    <a:lnTo>
                      <a:pt x="7770" y="12527"/>
                    </a:lnTo>
                    <a:lnTo>
                      <a:pt x="7953" y="12465"/>
                    </a:lnTo>
                    <a:lnTo>
                      <a:pt x="8137" y="12389"/>
                    </a:lnTo>
                    <a:lnTo>
                      <a:pt x="8320" y="12312"/>
                    </a:lnTo>
                    <a:lnTo>
                      <a:pt x="8489" y="12205"/>
                    </a:lnTo>
                    <a:lnTo>
                      <a:pt x="8672" y="12083"/>
                    </a:lnTo>
                    <a:lnTo>
                      <a:pt x="8840" y="11945"/>
                    </a:lnTo>
                    <a:lnTo>
                      <a:pt x="9009" y="11808"/>
                    </a:lnTo>
                    <a:lnTo>
                      <a:pt x="9162" y="11655"/>
                    </a:lnTo>
                    <a:lnTo>
                      <a:pt x="9299" y="11487"/>
                    </a:lnTo>
                    <a:lnTo>
                      <a:pt x="9452" y="11318"/>
                    </a:lnTo>
                    <a:lnTo>
                      <a:pt x="9590" y="11120"/>
                    </a:lnTo>
                    <a:lnTo>
                      <a:pt x="9712" y="10936"/>
                    </a:lnTo>
                    <a:lnTo>
                      <a:pt x="9957" y="10523"/>
                    </a:lnTo>
                    <a:lnTo>
                      <a:pt x="10171" y="10080"/>
                    </a:lnTo>
                    <a:lnTo>
                      <a:pt x="10370" y="9605"/>
                    </a:lnTo>
                    <a:lnTo>
                      <a:pt x="10553" y="9131"/>
                    </a:lnTo>
                    <a:lnTo>
                      <a:pt x="10706" y="8627"/>
                    </a:lnTo>
                    <a:lnTo>
                      <a:pt x="11089" y="6531"/>
                    </a:lnTo>
                    <a:lnTo>
                      <a:pt x="11104" y="6271"/>
                    </a:lnTo>
                    <a:lnTo>
                      <a:pt x="11119" y="6027"/>
                    </a:lnTo>
                    <a:lnTo>
                      <a:pt x="11119" y="5782"/>
                    </a:lnTo>
                    <a:lnTo>
                      <a:pt x="11104" y="5537"/>
                    </a:lnTo>
                    <a:lnTo>
                      <a:pt x="11073" y="5293"/>
                    </a:lnTo>
                    <a:lnTo>
                      <a:pt x="11043" y="5063"/>
                    </a:lnTo>
                    <a:lnTo>
                      <a:pt x="11012" y="4834"/>
                    </a:lnTo>
                    <a:lnTo>
                      <a:pt x="10966" y="4604"/>
                    </a:lnTo>
                    <a:lnTo>
                      <a:pt x="10905" y="4375"/>
                    </a:lnTo>
                    <a:lnTo>
                      <a:pt x="10844" y="4161"/>
                    </a:lnTo>
                    <a:lnTo>
                      <a:pt x="10691" y="3733"/>
                    </a:lnTo>
                    <a:lnTo>
                      <a:pt x="10507" y="3335"/>
                    </a:lnTo>
                    <a:lnTo>
                      <a:pt x="10293" y="2937"/>
                    </a:lnTo>
                    <a:lnTo>
                      <a:pt x="10049" y="2570"/>
                    </a:lnTo>
                    <a:lnTo>
                      <a:pt x="9789" y="2219"/>
                    </a:lnTo>
                    <a:lnTo>
                      <a:pt x="9498" y="1897"/>
                    </a:lnTo>
                    <a:lnTo>
                      <a:pt x="9192" y="1591"/>
                    </a:lnTo>
                    <a:lnTo>
                      <a:pt x="8856" y="1316"/>
                    </a:lnTo>
                    <a:lnTo>
                      <a:pt x="8504" y="1056"/>
                    </a:lnTo>
                    <a:lnTo>
                      <a:pt x="8137" y="827"/>
                    </a:lnTo>
                    <a:lnTo>
                      <a:pt x="7755" y="628"/>
                    </a:lnTo>
                    <a:lnTo>
                      <a:pt x="7372" y="444"/>
                    </a:lnTo>
                    <a:lnTo>
                      <a:pt x="6959" y="307"/>
                    </a:lnTo>
                    <a:lnTo>
                      <a:pt x="6546" y="184"/>
                    </a:lnTo>
                    <a:lnTo>
                      <a:pt x="6133" y="93"/>
                    </a:lnTo>
                    <a:lnTo>
                      <a:pt x="5705" y="32"/>
                    </a:lnTo>
                    <a:lnTo>
                      <a:pt x="5277" y="1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2"/>
              <p:cNvSpPr/>
              <p:nvPr/>
            </p:nvSpPr>
            <p:spPr>
              <a:xfrm>
                <a:off x="5103475" y="1976375"/>
                <a:ext cx="45500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2616" extrusionOk="0">
                    <a:moveTo>
                      <a:pt x="0" y="0"/>
                    </a:moveTo>
                    <a:lnTo>
                      <a:pt x="306" y="2295"/>
                    </a:lnTo>
                    <a:lnTo>
                      <a:pt x="321" y="2371"/>
                    </a:lnTo>
                    <a:lnTo>
                      <a:pt x="352" y="2432"/>
                    </a:lnTo>
                    <a:lnTo>
                      <a:pt x="382" y="2509"/>
                    </a:lnTo>
                    <a:lnTo>
                      <a:pt x="444" y="2555"/>
                    </a:lnTo>
                    <a:lnTo>
                      <a:pt x="505" y="2585"/>
                    </a:lnTo>
                    <a:lnTo>
                      <a:pt x="566" y="2616"/>
                    </a:lnTo>
                    <a:lnTo>
                      <a:pt x="642" y="2600"/>
                    </a:lnTo>
                    <a:lnTo>
                      <a:pt x="719" y="2570"/>
                    </a:lnTo>
                    <a:lnTo>
                      <a:pt x="1820" y="20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2"/>
              <p:cNvSpPr/>
              <p:nvPr/>
            </p:nvSpPr>
            <p:spPr>
              <a:xfrm>
                <a:off x="5022800" y="1715225"/>
                <a:ext cx="248150" cy="183950"/>
              </a:xfrm>
              <a:custGeom>
                <a:avLst/>
                <a:gdLst/>
                <a:ahLst/>
                <a:cxnLst/>
                <a:rect l="l" t="t" r="r" b="b"/>
                <a:pathLst>
                  <a:path w="9926" h="7358" extrusionOk="0">
                    <a:moveTo>
                      <a:pt x="5919" y="1"/>
                    </a:moveTo>
                    <a:lnTo>
                      <a:pt x="5552" y="16"/>
                    </a:lnTo>
                    <a:lnTo>
                      <a:pt x="5169" y="62"/>
                    </a:lnTo>
                    <a:lnTo>
                      <a:pt x="4756" y="138"/>
                    </a:lnTo>
                    <a:lnTo>
                      <a:pt x="4328" y="230"/>
                    </a:lnTo>
                    <a:lnTo>
                      <a:pt x="3900" y="353"/>
                    </a:lnTo>
                    <a:lnTo>
                      <a:pt x="3502" y="490"/>
                    </a:lnTo>
                    <a:lnTo>
                      <a:pt x="3135" y="643"/>
                    </a:lnTo>
                    <a:lnTo>
                      <a:pt x="2784" y="811"/>
                    </a:lnTo>
                    <a:lnTo>
                      <a:pt x="2462" y="980"/>
                    </a:lnTo>
                    <a:lnTo>
                      <a:pt x="2172" y="1163"/>
                    </a:lnTo>
                    <a:lnTo>
                      <a:pt x="1912" y="1347"/>
                    </a:lnTo>
                    <a:lnTo>
                      <a:pt x="1667" y="1546"/>
                    </a:lnTo>
                    <a:lnTo>
                      <a:pt x="1438" y="1760"/>
                    </a:lnTo>
                    <a:lnTo>
                      <a:pt x="1239" y="1958"/>
                    </a:lnTo>
                    <a:lnTo>
                      <a:pt x="1055" y="2173"/>
                    </a:lnTo>
                    <a:lnTo>
                      <a:pt x="887" y="2387"/>
                    </a:lnTo>
                    <a:lnTo>
                      <a:pt x="734" y="2616"/>
                    </a:lnTo>
                    <a:lnTo>
                      <a:pt x="612" y="2830"/>
                    </a:lnTo>
                    <a:lnTo>
                      <a:pt x="489" y="3044"/>
                    </a:lnTo>
                    <a:lnTo>
                      <a:pt x="398" y="3258"/>
                    </a:lnTo>
                    <a:lnTo>
                      <a:pt x="306" y="3457"/>
                    </a:lnTo>
                    <a:lnTo>
                      <a:pt x="245" y="3671"/>
                    </a:lnTo>
                    <a:lnTo>
                      <a:pt x="122" y="4054"/>
                    </a:lnTo>
                    <a:lnTo>
                      <a:pt x="61" y="4421"/>
                    </a:lnTo>
                    <a:lnTo>
                      <a:pt x="15" y="4727"/>
                    </a:lnTo>
                    <a:lnTo>
                      <a:pt x="0" y="4987"/>
                    </a:lnTo>
                    <a:lnTo>
                      <a:pt x="0" y="5185"/>
                    </a:lnTo>
                    <a:lnTo>
                      <a:pt x="0" y="5354"/>
                    </a:lnTo>
                    <a:lnTo>
                      <a:pt x="184" y="5537"/>
                    </a:lnTo>
                    <a:lnTo>
                      <a:pt x="382" y="5690"/>
                    </a:lnTo>
                    <a:lnTo>
                      <a:pt x="581" y="5812"/>
                    </a:lnTo>
                    <a:lnTo>
                      <a:pt x="795" y="5920"/>
                    </a:lnTo>
                    <a:lnTo>
                      <a:pt x="1025" y="5996"/>
                    </a:lnTo>
                    <a:lnTo>
                      <a:pt x="1254" y="6057"/>
                    </a:lnTo>
                    <a:lnTo>
                      <a:pt x="1484" y="6103"/>
                    </a:lnTo>
                    <a:lnTo>
                      <a:pt x="1728" y="6134"/>
                    </a:lnTo>
                    <a:lnTo>
                      <a:pt x="1958" y="6149"/>
                    </a:lnTo>
                    <a:lnTo>
                      <a:pt x="2202" y="6134"/>
                    </a:lnTo>
                    <a:lnTo>
                      <a:pt x="2447" y="6118"/>
                    </a:lnTo>
                    <a:lnTo>
                      <a:pt x="2692" y="6088"/>
                    </a:lnTo>
                    <a:lnTo>
                      <a:pt x="2936" y="6042"/>
                    </a:lnTo>
                    <a:lnTo>
                      <a:pt x="3166" y="5996"/>
                    </a:lnTo>
                    <a:lnTo>
                      <a:pt x="3640" y="5858"/>
                    </a:lnTo>
                    <a:lnTo>
                      <a:pt x="4084" y="5705"/>
                    </a:lnTo>
                    <a:lnTo>
                      <a:pt x="4496" y="5552"/>
                    </a:lnTo>
                    <a:lnTo>
                      <a:pt x="4863" y="5384"/>
                    </a:lnTo>
                    <a:lnTo>
                      <a:pt x="5185" y="5216"/>
                    </a:lnTo>
                    <a:lnTo>
                      <a:pt x="5659" y="4956"/>
                    </a:lnTo>
                    <a:lnTo>
                      <a:pt x="5827" y="4849"/>
                    </a:lnTo>
                    <a:lnTo>
                      <a:pt x="5919" y="5094"/>
                    </a:lnTo>
                    <a:lnTo>
                      <a:pt x="5995" y="5308"/>
                    </a:lnTo>
                    <a:lnTo>
                      <a:pt x="6102" y="5507"/>
                    </a:lnTo>
                    <a:lnTo>
                      <a:pt x="6194" y="5705"/>
                    </a:lnTo>
                    <a:lnTo>
                      <a:pt x="6301" y="5874"/>
                    </a:lnTo>
                    <a:lnTo>
                      <a:pt x="6408" y="6042"/>
                    </a:lnTo>
                    <a:lnTo>
                      <a:pt x="6515" y="6195"/>
                    </a:lnTo>
                    <a:lnTo>
                      <a:pt x="6638" y="6332"/>
                    </a:lnTo>
                    <a:lnTo>
                      <a:pt x="6867" y="6577"/>
                    </a:lnTo>
                    <a:lnTo>
                      <a:pt x="7096" y="6776"/>
                    </a:lnTo>
                    <a:lnTo>
                      <a:pt x="7341" y="6944"/>
                    </a:lnTo>
                    <a:lnTo>
                      <a:pt x="7570" y="7067"/>
                    </a:lnTo>
                    <a:lnTo>
                      <a:pt x="7800" y="7174"/>
                    </a:lnTo>
                    <a:lnTo>
                      <a:pt x="7999" y="7235"/>
                    </a:lnTo>
                    <a:lnTo>
                      <a:pt x="8182" y="7296"/>
                    </a:lnTo>
                    <a:lnTo>
                      <a:pt x="8350" y="7327"/>
                    </a:lnTo>
                    <a:lnTo>
                      <a:pt x="8595" y="7342"/>
                    </a:lnTo>
                    <a:lnTo>
                      <a:pt x="8687" y="7357"/>
                    </a:lnTo>
                    <a:lnTo>
                      <a:pt x="9926" y="3228"/>
                    </a:lnTo>
                    <a:lnTo>
                      <a:pt x="9880" y="3044"/>
                    </a:lnTo>
                    <a:lnTo>
                      <a:pt x="9819" y="2845"/>
                    </a:lnTo>
                    <a:lnTo>
                      <a:pt x="9712" y="2585"/>
                    </a:lnTo>
                    <a:lnTo>
                      <a:pt x="9574" y="2280"/>
                    </a:lnTo>
                    <a:lnTo>
                      <a:pt x="9390" y="1958"/>
                    </a:lnTo>
                    <a:lnTo>
                      <a:pt x="9283" y="1790"/>
                    </a:lnTo>
                    <a:lnTo>
                      <a:pt x="9176" y="1607"/>
                    </a:lnTo>
                    <a:lnTo>
                      <a:pt x="9039" y="1438"/>
                    </a:lnTo>
                    <a:lnTo>
                      <a:pt x="8886" y="1270"/>
                    </a:lnTo>
                    <a:lnTo>
                      <a:pt x="8733" y="1102"/>
                    </a:lnTo>
                    <a:lnTo>
                      <a:pt x="8565" y="934"/>
                    </a:lnTo>
                    <a:lnTo>
                      <a:pt x="8366" y="781"/>
                    </a:lnTo>
                    <a:lnTo>
                      <a:pt x="8167" y="643"/>
                    </a:lnTo>
                    <a:lnTo>
                      <a:pt x="7953" y="506"/>
                    </a:lnTo>
                    <a:lnTo>
                      <a:pt x="7708" y="383"/>
                    </a:lnTo>
                    <a:lnTo>
                      <a:pt x="7463" y="276"/>
                    </a:lnTo>
                    <a:lnTo>
                      <a:pt x="7188" y="184"/>
                    </a:lnTo>
                    <a:lnTo>
                      <a:pt x="6898" y="108"/>
                    </a:lnTo>
                    <a:lnTo>
                      <a:pt x="6592" y="47"/>
                    </a:lnTo>
                    <a:lnTo>
                      <a:pt x="6271" y="16"/>
                    </a:lnTo>
                    <a:lnTo>
                      <a:pt x="5919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2"/>
              <p:cNvSpPr/>
              <p:nvPr/>
            </p:nvSpPr>
            <p:spPr>
              <a:xfrm>
                <a:off x="5106525" y="1701850"/>
                <a:ext cx="230200" cy="225600"/>
              </a:xfrm>
              <a:custGeom>
                <a:avLst/>
                <a:gdLst/>
                <a:ahLst/>
                <a:cxnLst/>
                <a:rect l="l" t="t" r="r" b="b"/>
                <a:pathLst>
                  <a:path w="9208" h="9024" extrusionOk="0">
                    <a:moveTo>
                      <a:pt x="4313" y="1"/>
                    </a:moveTo>
                    <a:lnTo>
                      <a:pt x="3992" y="16"/>
                    </a:lnTo>
                    <a:lnTo>
                      <a:pt x="3656" y="46"/>
                    </a:lnTo>
                    <a:lnTo>
                      <a:pt x="3304" y="92"/>
                    </a:lnTo>
                    <a:lnTo>
                      <a:pt x="2952" y="154"/>
                    </a:lnTo>
                    <a:lnTo>
                      <a:pt x="2570" y="230"/>
                    </a:lnTo>
                    <a:lnTo>
                      <a:pt x="2172" y="322"/>
                    </a:lnTo>
                    <a:lnTo>
                      <a:pt x="1774" y="444"/>
                    </a:lnTo>
                    <a:lnTo>
                      <a:pt x="1346" y="566"/>
                    </a:lnTo>
                    <a:lnTo>
                      <a:pt x="918" y="719"/>
                    </a:lnTo>
                    <a:lnTo>
                      <a:pt x="459" y="903"/>
                    </a:lnTo>
                    <a:lnTo>
                      <a:pt x="0" y="1086"/>
                    </a:lnTo>
                    <a:lnTo>
                      <a:pt x="2799" y="2325"/>
                    </a:lnTo>
                    <a:lnTo>
                      <a:pt x="7127" y="7617"/>
                    </a:lnTo>
                    <a:lnTo>
                      <a:pt x="7081" y="7693"/>
                    </a:lnTo>
                    <a:lnTo>
                      <a:pt x="7020" y="7892"/>
                    </a:lnTo>
                    <a:lnTo>
                      <a:pt x="6990" y="8015"/>
                    </a:lnTo>
                    <a:lnTo>
                      <a:pt x="6959" y="8167"/>
                    </a:lnTo>
                    <a:lnTo>
                      <a:pt x="6974" y="8305"/>
                    </a:lnTo>
                    <a:lnTo>
                      <a:pt x="6990" y="8458"/>
                    </a:lnTo>
                    <a:lnTo>
                      <a:pt x="7020" y="8534"/>
                    </a:lnTo>
                    <a:lnTo>
                      <a:pt x="7066" y="8611"/>
                    </a:lnTo>
                    <a:lnTo>
                      <a:pt x="7112" y="8672"/>
                    </a:lnTo>
                    <a:lnTo>
                      <a:pt x="7158" y="8733"/>
                    </a:lnTo>
                    <a:lnTo>
                      <a:pt x="7234" y="8794"/>
                    </a:lnTo>
                    <a:lnTo>
                      <a:pt x="7311" y="8856"/>
                    </a:lnTo>
                    <a:lnTo>
                      <a:pt x="7403" y="8902"/>
                    </a:lnTo>
                    <a:lnTo>
                      <a:pt x="7525" y="8947"/>
                    </a:lnTo>
                    <a:lnTo>
                      <a:pt x="7647" y="8978"/>
                    </a:lnTo>
                    <a:lnTo>
                      <a:pt x="7785" y="9009"/>
                    </a:lnTo>
                    <a:lnTo>
                      <a:pt x="7953" y="9024"/>
                    </a:lnTo>
                    <a:lnTo>
                      <a:pt x="8320" y="9024"/>
                    </a:lnTo>
                    <a:lnTo>
                      <a:pt x="8534" y="9009"/>
                    </a:lnTo>
                    <a:lnTo>
                      <a:pt x="8779" y="8978"/>
                    </a:lnTo>
                    <a:lnTo>
                      <a:pt x="9039" y="8947"/>
                    </a:lnTo>
                    <a:lnTo>
                      <a:pt x="9024" y="8825"/>
                    </a:lnTo>
                    <a:lnTo>
                      <a:pt x="8993" y="8519"/>
                    </a:lnTo>
                    <a:lnTo>
                      <a:pt x="8993" y="8290"/>
                    </a:lnTo>
                    <a:lnTo>
                      <a:pt x="9008" y="8030"/>
                    </a:lnTo>
                    <a:lnTo>
                      <a:pt x="9054" y="7724"/>
                    </a:lnTo>
                    <a:lnTo>
                      <a:pt x="9116" y="7387"/>
                    </a:lnTo>
                    <a:lnTo>
                      <a:pt x="9146" y="7112"/>
                    </a:lnTo>
                    <a:lnTo>
                      <a:pt x="9192" y="6669"/>
                    </a:lnTo>
                    <a:lnTo>
                      <a:pt x="9207" y="6087"/>
                    </a:lnTo>
                    <a:lnTo>
                      <a:pt x="9207" y="5751"/>
                    </a:lnTo>
                    <a:lnTo>
                      <a:pt x="9192" y="5399"/>
                    </a:lnTo>
                    <a:lnTo>
                      <a:pt x="9177" y="5017"/>
                    </a:lnTo>
                    <a:lnTo>
                      <a:pt x="9131" y="4635"/>
                    </a:lnTo>
                    <a:lnTo>
                      <a:pt x="9070" y="4237"/>
                    </a:lnTo>
                    <a:lnTo>
                      <a:pt x="8993" y="3839"/>
                    </a:lnTo>
                    <a:lnTo>
                      <a:pt x="8886" y="3442"/>
                    </a:lnTo>
                    <a:lnTo>
                      <a:pt x="8764" y="3044"/>
                    </a:lnTo>
                    <a:lnTo>
                      <a:pt x="8611" y="2646"/>
                    </a:lnTo>
                    <a:lnTo>
                      <a:pt x="8427" y="2264"/>
                    </a:lnTo>
                    <a:lnTo>
                      <a:pt x="8228" y="1912"/>
                    </a:lnTo>
                    <a:lnTo>
                      <a:pt x="8106" y="1729"/>
                    </a:lnTo>
                    <a:lnTo>
                      <a:pt x="7984" y="1561"/>
                    </a:lnTo>
                    <a:lnTo>
                      <a:pt x="7846" y="1392"/>
                    </a:lnTo>
                    <a:lnTo>
                      <a:pt x="7708" y="1239"/>
                    </a:lnTo>
                    <a:lnTo>
                      <a:pt x="7556" y="1086"/>
                    </a:lnTo>
                    <a:lnTo>
                      <a:pt x="7387" y="949"/>
                    </a:lnTo>
                    <a:lnTo>
                      <a:pt x="7219" y="811"/>
                    </a:lnTo>
                    <a:lnTo>
                      <a:pt x="7036" y="689"/>
                    </a:lnTo>
                    <a:lnTo>
                      <a:pt x="6852" y="566"/>
                    </a:lnTo>
                    <a:lnTo>
                      <a:pt x="6638" y="459"/>
                    </a:lnTo>
                    <a:lnTo>
                      <a:pt x="6439" y="352"/>
                    </a:lnTo>
                    <a:lnTo>
                      <a:pt x="6210" y="276"/>
                    </a:lnTo>
                    <a:lnTo>
                      <a:pt x="5980" y="199"/>
                    </a:lnTo>
                    <a:lnTo>
                      <a:pt x="5720" y="123"/>
                    </a:lnTo>
                    <a:lnTo>
                      <a:pt x="5476" y="77"/>
                    </a:lnTo>
                    <a:lnTo>
                      <a:pt x="5200" y="31"/>
                    </a:lnTo>
                    <a:lnTo>
                      <a:pt x="4910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2"/>
              <p:cNvSpPr/>
              <p:nvPr/>
            </p:nvSpPr>
            <p:spPr>
              <a:xfrm>
                <a:off x="5222750" y="1829925"/>
                <a:ext cx="85300" cy="85300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412" extrusionOk="0">
                    <a:moveTo>
                      <a:pt x="1652" y="1"/>
                    </a:moveTo>
                    <a:lnTo>
                      <a:pt x="1500" y="16"/>
                    </a:lnTo>
                    <a:lnTo>
                      <a:pt x="1331" y="32"/>
                    </a:lnTo>
                    <a:lnTo>
                      <a:pt x="1178" y="77"/>
                    </a:lnTo>
                    <a:lnTo>
                      <a:pt x="1010" y="139"/>
                    </a:lnTo>
                    <a:lnTo>
                      <a:pt x="872" y="215"/>
                    </a:lnTo>
                    <a:lnTo>
                      <a:pt x="720" y="307"/>
                    </a:lnTo>
                    <a:lnTo>
                      <a:pt x="582" y="414"/>
                    </a:lnTo>
                    <a:lnTo>
                      <a:pt x="460" y="536"/>
                    </a:lnTo>
                    <a:lnTo>
                      <a:pt x="352" y="674"/>
                    </a:lnTo>
                    <a:lnTo>
                      <a:pt x="245" y="812"/>
                    </a:lnTo>
                    <a:lnTo>
                      <a:pt x="169" y="964"/>
                    </a:lnTo>
                    <a:lnTo>
                      <a:pt x="108" y="1117"/>
                    </a:lnTo>
                    <a:lnTo>
                      <a:pt x="62" y="1270"/>
                    </a:lnTo>
                    <a:lnTo>
                      <a:pt x="16" y="1423"/>
                    </a:lnTo>
                    <a:lnTo>
                      <a:pt x="1" y="1592"/>
                    </a:lnTo>
                    <a:lnTo>
                      <a:pt x="1" y="1760"/>
                    </a:lnTo>
                    <a:lnTo>
                      <a:pt x="16" y="1913"/>
                    </a:lnTo>
                    <a:lnTo>
                      <a:pt x="47" y="2081"/>
                    </a:lnTo>
                    <a:lnTo>
                      <a:pt x="77" y="2249"/>
                    </a:lnTo>
                    <a:lnTo>
                      <a:pt x="138" y="2402"/>
                    </a:lnTo>
                    <a:lnTo>
                      <a:pt x="215" y="2555"/>
                    </a:lnTo>
                    <a:lnTo>
                      <a:pt x="307" y="2693"/>
                    </a:lnTo>
                    <a:lnTo>
                      <a:pt x="429" y="2830"/>
                    </a:lnTo>
                    <a:lnTo>
                      <a:pt x="536" y="2953"/>
                    </a:lnTo>
                    <a:lnTo>
                      <a:pt x="674" y="3060"/>
                    </a:lnTo>
                    <a:lnTo>
                      <a:pt x="811" y="3167"/>
                    </a:lnTo>
                    <a:lnTo>
                      <a:pt x="964" y="3243"/>
                    </a:lnTo>
                    <a:lnTo>
                      <a:pt x="1117" y="3304"/>
                    </a:lnTo>
                    <a:lnTo>
                      <a:pt x="1270" y="3350"/>
                    </a:lnTo>
                    <a:lnTo>
                      <a:pt x="1423" y="3396"/>
                    </a:lnTo>
                    <a:lnTo>
                      <a:pt x="1591" y="3411"/>
                    </a:lnTo>
                    <a:lnTo>
                      <a:pt x="1760" y="3411"/>
                    </a:lnTo>
                    <a:lnTo>
                      <a:pt x="1928" y="3396"/>
                    </a:lnTo>
                    <a:lnTo>
                      <a:pt x="2081" y="3381"/>
                    </a:lnTo>
                    <a:lnTo>
                      <a:pt x="2249" y="3335"/>
                    </a:lnTo>
                    <a:lnTo>
                      <a:pt x="2402" y="3274"/>
                    </a:lnTo>
                    <a:lnTo>
                      <a:pt x="2555" y="3197"/>
                    </a:lnTo>
                    <a:lnTo>
                      <a:pt x="2692" y="3106"/>
                    </a:lnTo>
                    <a:lnTo>
                      <a:pt x="2830" y="2999"/>
                    </a:lnTo>
                    <a:lnTo>
                      <a:pt x="2952" y="2876"/>
                    </a:lnTo>
                    <a:lnTo>
                      <a:pt x="3075" y="2739"/>
                    </a:lnTo>
                    <a:lnTo>
                      <a:pt x="3167" y="2601"/>
                    </a:lnTo>
                    <a:lnTo>
                      <a:pt x="3243" y="2448"/>
                    </a:lnTo>
                    <a:lnTo>
                      <a:pt x="3304" y="2295"/>
                    </a:lnTo>
                    <a:lnTo>
                      <a:pt x="3365" y="2142"/>
                    </a:lnTo>
                    <a:lnTo>
                      <a:pt x="3396" y="1989"/>
                    </a:lnTo>
                    <a:lnTo>
                      <a:pt x="3411" y="1821"/>
                    </a:lnTo>
                    <a:lnTo>
                      <a:pt x="3411" y="1653"/>
                    </a:lnTo>
                    <a:lnTo>
                      <a:pt x="3396" y="1500"/>
                    </a:lnTo>
                    <a:lnTo>
                      <a:pt x="3381" y="1332"/>
                    </a:lnTo>
                    <a:lnTo>
                      <a:pt x="3335" y="1163"/>
                    </a:lnTo>
                    <a:lnTo>
                      <a:pt x="3274" y="1010"/>
                    </a:lnTo>
                    <a:lnTo>
                      <a:pt x="3197" y="857"/>
                    </a:lnTo>
                    <a:lnTo>
                      <a:pt x="3105" y="720"/>
                    </a:lnTo>
                    <a:lnTo>
                      <a:pt x="2998" y="582"/>
                    </a:lnTo>
                    <a:lnTo>
                      <a:pt x="2876" y="460"/>
                    </a:lnTo>
                    <a:lnTo>
                      <a:pt x="2738" y="337"/>
                    </a:lnTo>
                    <a:lnTo>
                      <a:pt x="2601" y="246"/>
                    </a:lnTo>
                    <a:lnTo>
                      <a:pt x="2463" y="169"/>
                    </a:lnTo>
                    <a:lnTo>
                      <a:pt x="2310" y="108"/>
                    </a:lnTo>
                    <a:lnTo>
                      <a:pt x="2142" y="47"/>
                    </a:lnTo>
                    <a:lnTo>
                      <a:pt x="1989" y="16"/>
                    </a:lnTo>
                    <a:lnTo>
                      <a:pt x="1821" y="1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2"/>
              <p:cNvSpPr/>
              <p:nvPr/>
            </p:nvSpPr>
            <p:spPr>
              <a:xfrm>
                <a:off x="5256025" y="1855175"/>
                <a:ext cx="12625" cy="4515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806" extrusionOk="0">
                    <a:moveTo>
                      <a:pt x="413" y="0"/>
                    </a:moveTo>
                    <a:lnTo>
                      <a:pt x="383" y="16"/>
                    </a:lnTo>
                    <a:lnTo>
                      <a:pt x="367" y="31"/>
                    </a:lnTo>
                    <a:lnTo>
                      <a:pt x="245" y="199"/>
                    </a:lnTo>
                    <a:lnTo>
                      <a:pt x="153" y="367"/>
                    </a:lnTo>
                    <a:lnTo>
                      <a:pt x="92" y="536"/>
                    </a:lnTo>
                    <a:lnTo>
                      <a:pt x="46" y="689"/>
                    </a:lnTo>
                    <a:lnTo>
                      <a:pt x="16" y="842"/>
                    </a:lnTo>
                    <a:lnTo>
                      <a:pt x="0" y="979"/>
                    </a:lnTo>
                    <a:lnTo>
                      <a:pt x="0" y="1117"/>
                    </a:lnTo>
                    <a:lnTo>
                      <a:pt x="0" y="1239"/>
                    </a:lnTo>
                    <a:lnTo>
                      <a:pt x="46" y="1453"/>
                    </a:lnTo>
                    <a:lnTo>
                      <a:pt x="107" y="1622"/>
                    </a:lnTo>
                    <a:lnTo>
                      <a:pt x="153" y="1729"/>
                    </a:lnTo>
                    <a:lnTo>
                      <a:pt x="169" y="1759"/>
                    </a:lnTo>
                    <a:lnTo>
                      <a:pt x="199" y="1790"/>
                    </a:lnTo>
                    <a:lnTo>
                      <a:pt x="230" y="1805"/>
                    </a:lnTo>
                    <a:lnTo>
                      <a:pt x="276" y="1790"/>
                    </a:lnTo>
                    <a:lnTo>
                      <a:pt x="291" y="1759"/>
                    </a:lnTo>
                    <a:lnTo>
                      <a:pt x="306" y="1744"/>
                    </a:lnTo>
                    <a:lnTo>
                      <a:pt x="306" y="1713"/>
                    </a:lnTo>
                    <a:lnTo>
                      <a:pt x="291" y="1683"/>
                    </a:lnTo>
                    <a:lnTo>
                      <a:pt x="276" y="1637"/>
                    </a:lnTo>
                    <a:lnTo>
                      <a:pt x="230" y="1545"/>
                    </a:lnTo>
                    <a:lnTo>
                      <a:pt x="184" y="1392"/>
                    </a:lnTo>
                    <a:lnTo>
                      <a:pt x="153" y="1209"/>
                    </a:lnTo>
                    <a:lnTo>
                      <a:pt x="138" y="1086"/>
                    </a:lnTo>
                    <a:lnTo>
                      <a:pt x="153" y="979"/>
                    </a:lnTo>
                    <a:lnTo>
                      <a:pt x="169" y="842"/>
                    </a:lnTo>
                    <a:lnTo>
                      <a:pt x="184" y="719"/>
                    </a:lnTo>
                    <a:lnTo>
                      <a:pt x="230" y="566"/>
                    </a:lnTo>
                    <a:lnTo>
                      <a:pt x="291" y="429"/>
                    </a:lnTo>
                    <a:lnTo>
                      <a:pt x="383" y="276"/>
                    </a:lnTo>
                    <a:lnTo>
                      <a:pt x="490" y="123"/>
                    </a:lnTo>
                    <a:lnTo>
                      <a:pt x="505" y="92"/>
                    </a:lnTo>
                    <a:lnTo>
                      <a:pt x="505" y="62"/>
                    </a:lnTo>
                    <a:lnTo>
                      <a:pt x="490" y="31"/>
                    </a:lnTo>
                    <a:lnTo>
                      <a:pt x="474" y="16"/>
                    </a:lnTo>
                    <a:lnTo>
                      <a:pt x="44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2"/>
              <p:cNvSpPr/>
              <p:nvPr/>
            </p:nvSpPr>
            <p:spPr>
              <a:xfrm>
                <a:off x="5115325" y="1953050"/>
                <a:ext cx="183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735" h="735" extrusionOk="0">
                    <a:moveTo>
                      <a:pt x="321" y="1"/>
                    </a:moveTo>
                    <a:lnTo>
                      <a:pt x="245" y="16"/>
                    </a:lnTo>
                    <a:lnTo>
                      <a:pt x="184" y="46"/>
                    </a:lnTo>
                    <a:lnTo>
                      <a:pt x="123" y="92"/>
                    </a:lnTo>
                    <a:lnTo>
                      <a:pt x="77" y="154"/>
                    </a:lnTo>
                    <a:lnTo>
                      <a:pt x="31" y="215"/>
                    </a:lnTo>
                    <a:lnTo>
                      <a:pt x="15" y="276"/>
                    </a:lnTo>
                    <a:lnTo>
                      <a:pt x="0" y="352"/>
                    </a:lnTo>
                    <a:lnTo>
                      <a:pt x="0" y="414"/>
                    </a:lnTo>
                    <a:lnTo>
                      <a:pt x="31" y="490"/>
                    </a:lnTo>
                    <a:lnTo>
                      <a:pt x="61" y="551"/>
                    </a:lnTo>
                    <a:lnTo>
                      <a:pt x="92" y="612"/>
                    </a:lnTo>
                    <a:lnTo>
                      <a:pt x="153" y="658"/>
                    </a:lnTo>
                    <a:lnTo>
                      <a:pt x="214" y="689"/>
                    </a:lnTo>
                    <a:lnTo>
                      <a:pt x="275" y="719"/>
                    </a:lnTo>
                    <a:lnTo>
                      <a:pt x="352" y="735"/>
                    </a:lnTo>
                    <a:lnTo>
                      <a:pt x="413" y="719"/>
                    </a:lnTo>
                    <a:lnTo>
                      <a:pt x="490" y="704"/>
                    </a:lnTo>
                    <a:lnTo>
                      <a:pt x="551" y="674"/>
                    </a:lnTo>
                    <a:lnTo>
                      <a:pt x="612" y="628"/>
                    </a:lnTo>
                    <a:lnTo>
                      <a:pt x="658" y="582"/>
                    </a:lnTo>
                    <a:lnTo>
                      <a:pt x="688" y="521"/>
                    </a:lnTo>
                    <a:lnTo>
                      <a:pt x="719" y="459"/>
                    </a:lnTo>
                    <a:lnTo>
                      <a:pt x="734" y="383"/>
                    </a:lnTo>
                    <a:lnTo>
                      <a:pt x="719" y="306"/>
                    </a:lnTo>
                    <a:lnTo>
                      <a:pt x="704" y="245"/>
                    </a:lnTo>
                    <a:lnTo>
                      <a:pt x="673" y="184"/>
                    </a:lnTo>
                    <a:lnTo>
                      <a:pt x="627" y="123"/>
                    </a:lnTo>
                    <a:lnTo>
                      <a:pt x="581" y="77"/>
                    </a:lnTo>
                    <a:lnTo>
                      <a:pt x="520" y="31"/>
                    </a:lnTo>
                    <a:lnTo>
                      <a:pt x="459" y="16"/>
                    </a:lnTo>
                    <a:lnTo>
                      <a:pt x="383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2"/>
              <p:cNvSpPr/>
              <p:nvPr/>
            </p:nvSpPr>
            <p:spPr>
              <a:xfrm>
                <a:off x="5067900" y="1898375"/>
                <a:ext cx="47825" cy="5622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249" extrusionOk="0">
                    <a:moveTo>
                      <a:pt x="1545" y="1"/>
                    </a:moveTo>
                    <a:lnTo>
                      <a:pt x="1438" y="16"/>
                    </a:lnTo>
                    <a:lnTo>
                      <a:pt x="1316" y="62"/>
                    </a:lnTo>
                    <a:lnTo>
                      <a:pt x="1163" y="138"/>
                    </a:lnTo>
                    <a:lnTo>
                      <a:pt x="980" y="261"/>
                    </a:lnTo>
                    <a:lnTo>
                      <a:pt x="796" y="398"/>
                    </a:lnTo>
                    <a:lnTo>
                      <a:pt x="612" y="551"/>
                    </a:lnTo>
                    <a:lnTo>
                      <a:pt x="429" y="735"/>
                    </a:lnTo>
                    <a:lnTo>
                      <a:pt x="276" y="933"/>
                    </a:lnTo>
                    <a:lnTo>
                      <a:pt x="200" y="1041"/>
                    </a:lnTo>
                    <a:lnTo>
                      <a:pt x="138" y="1148"/>
                    </a:lnTo>
                    <a:lnTo>
                      <a:pt x="92" y="1270"/>
                    </a:lnTo>
                    <a:lnTo>
                      <a:pt x="47" y="1408"/>
                    </a:lnTo>
                    <a:lnTo>
                      <a:pt x="16" y="1515"/>
                    </a:lnTo>
                    <a:lnTo>
                      <a:pt x="1" y="1622"/>
                    </a:lnTo>
                    <a:lnTo>
                      <a:pt x="1" y="1713"/>
                    </a:lnTo>
                    <a:lnTo>
                      <a:pt x="16" y="1790"/>
                    </a:lnTo>
                    <a:lnTo>
                      <a:pt x="47" y="1928"/>
                    </a:lnTo>
                    <a:lnTo>
                      <a:pt x="92" y="2035"/>
                    </a:lnTo>
                    <a:lnTo>
                      <a:pt x="154" y="2111"/>
                    </a:lnTo>
                    <a:lnTo>
                      <a:pt x="215" y="2172"/>
                    </a:lnTo>
                    <a:lnTo>
                      <a:pt x="291" y="2203"/>
                    </a:lnTo>
                    <a:lnTo>
                      <a:pt x="383" y="2233"/>
                    </a:lnTo>
                    <a:lnTo>
                      <a:pt x="490" y="2249"/>
                    </a:lnTo>
                    <a:lnTo>
                      <a:pt x="551" y="2249"/>
                    </a:lnTo>
                    <a:lnTo>
                      <a:pt x="612" y="2233"/>
                    </a:lnTo>
                    <a:lnTo>
                      <a:pt x="674" y="2203"/>
                    </a:lnTo>
                    <a:lnTo>
                      <a:pt x="735" y="2172"/>
                    </a:lnTo>
                    <a:lnTo>
                      <a:pt x="796" y="2111"/>
                    </a:lnTo>
                    <a:lnTo>
                      <a:pt x="857" y="2050"/>
                    </a:lnTo>
                    <a:lnTo>
                      <a:pt x="918" y="1958"/>
                    </a:lnTo>
                    <a:lnTo>
                      <a:pt x="980" y="1851"/>
                    </a:lnTo>
                    <a:lnTo>
                      <a:pt x="1071" y="1668"/>
                    </a:lnTo>
                    <a:lnTo>
                      <a:pt x="1178" y="1484"/>
                    </a:lnTo>
                    <a:lnTo>
                      <a:pt x="1408" y="1132"/>
                    </a:lnTo>
                    <a:lnTo>
                      <a:pt x="1637" y="826"/>
                    </a:lnTo>
                    <a:lnTo>
                      <a:pt x="1821" y="597"/>
                    </a:lnTo>
                    <a:lnTo>
                      <a:pt x="1867" y="536"/>
                    </a:lnTo>
                    <a:lnTo>
                      <a:pt x="1882" y="475"/>
                    </a:lnTo>
                    <a:lnTo>
                      <a:pt x="1897" y="414"/>
                    </a:lnTo>
                    <a:lnTo>
                      <a:pt x="1912" y="352"/>
                    </a:lnTo>
                    <a:lnTo>
                      <a:pt x="1897" y="291"/>
                    </a:lnTo>
                    <a:lnTo>
                      <a:pt x="1882" y="230"/>
                    </a:lnTo>
                    <a:lnTo>
                      <a:pt x="1851" y="169"/>
                    </a:lnTo>
                    <a:lnTo>
                      <a:pt x="1821" y="123"/>
                    </a:lnTo>
                    <a:lnTo>
                      <a:pt x="1744" y="46"/>
                    </a:lnTo>
                    <a:lnTo>
                      <a:pt x="1652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2"/>
              <p:cNvSpPr/>
              <p:nvPr/>
            </p:nvSpPr>
            <p:spPr>
              <a:xfrm>
                <a:off x="5106900" y="1877350"/>
                <a:ext cx="228675" cy="255425"/>
              </a:xfrm>
              <a:custGeom>
                <a:avLst/>
                <a:gdLst/>
                <a:ahLst/>
                <a:cxnLst/>
                <a:rect l="l" t="t" r="r" b="b"/>
                <a:pathLst>
                  <a:path w="9147" h="10217" extrusionOk="0">
                    <a:moveTo>
                      <a:pt x="9146" y="0"/>
                    </a:moveTo>
                    <a:lnTo>
                      <a:pt x="77" y="5583"/>
                    </a:lnTo>
                    <a:lnTo>
                      <a:pt x="47" y="5705"/>
                    </a:lnTo>
                    <a:lnTo>
                      <a:pt x="16" y="5858"/>
                    </a:lnTo>
                    <a:lnTo>
                      <a:pt x="1" y="6041"/>
                    </a:lnTo>
                    <a:lnTo>
                      <a:pt x="16" y="6286"/>
                    </a:lnTo>
                    <a:lnTo>
                      <a:pt x="31" y="6424"/>
                    </a:lnTo>
                    <a:lnTo>
                      <a:pt x="62" y="6561"/>
                    </a:lnTo>
                    <a:lnTo>
                      <a:pt x="108" y="6714"/>
                    </a:lnTo>
                    <a:lnTo>
                      <a:pt x="169" y="6867"/>
                    </a:lnTo>
                    <a:lnTo>
                      <a:pt x="230" y="7036"/>
                    </a:lnTo>
                    <a:lnTo>
                      <a:pt x="322" y="7204"/>
                    </a:lnTo>
                    <a:lnTo>
                      <a:pt x="429" y="7372"/>
                    </a:lnTo>
                    <a:lnTo>
                      <a:pt x="567" y="7556"/>
                    </a:lnTo>
                    <a:lnTo>
                      <a:pt x="704" y="7739"/>
                    </a:lnTo>
                    <a:lnTo>
                      <a:pt x="888" y="7938"/>
                    </a:lnTo>
                    <a:lnTo>
                      <a:pt x="1087" y="8121"/>
                    </a:lnTo>
                    <a:lnTo>
                      <a:pt x="1301" y="8320"/>
                    </a:lnTo>
                    <a:lnTo>
                      <a:pt x="1561" y="8519"/>
                    </a:lnTo>
                    <a:lnTo>
                      <a:pt x="1836" y="8703"/>
                    </a:lnTo>
                    <a:lnTo>
                      <a:pt x="2157" y="8901"/>
                    </a:lnTo>
                    <a:lnTo>
                      <a:pt x="2509" y="9100"/>
                    </a:lnTo>
                    <a:lnTo>
                      <a:pt x="2891" y="9299"/>
                    </a:lnTo>
                    <a:lnTo>
                      <a:pt x="3304" y="9483"/>
                    </a:lnTo>
                    <a:lnTo>
                      <a:pt x="3763" y="9681"/>
                    </a:lnTo>
                    <a:lnTo>
                      <a:pt x="4252" y="9865"/>
                    </a:lnTo>
                    <a:lnTo>
                      <a:pt x="4803" y="10048"/>
                    </a:lnTo>
                    <a:lnTo>
                      <a:pt x="5369" y="10217"/>
                    </a:lnTo>
                    <a:lnTo>
                      <a:pt x="9024" y="1927"/>
                    </a:lnTo>
                    <a:lnTo>
                      <a:pt x="9146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2"/>
              <p:cNvSpPr/>
              <p:nvPr/>
            </p:nvSpPr>
            <p:spPr>
              <a:xfrm>
                <a:off x="5313375" y="1902575"/>
                <a:ext cx="95600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824" h="1638" extrusionOk="0">
                    <a:moveTo>
                      <a:pt x="1071" y="1"/>
                    </a:moveTo>
                    <a:lnTo>
                      <a:pt x="811" y="16"/>
                    </a:lnTo>
                    <a:lnTo>
                      <a:pt x="582" y="47"/>
                    </a:lnTo>
                    <a:lnTo>
                      <a:pt x="383" y="77"/>
                    </a:lnTo>
                    <a:lnTo>
                      <a:pt x="107" y="138"/>
                    </a:lnTo>
                    <a:lnTo>
                      <a:pt x="0" y="184"/>
                    </a:lnTo>
                    <a:lnTo>
                      <a:pt x="77" y="307"/>
                    </a:lnTo>
                    <a:lnTo>
                      <a:pt x="169" y="444"/>
                    </a:lnTo>
                    <a:lnTo>
                      <a:pt x="276" y="551"/>
                    </a:lnTo>
                    <a:lnTo>
                      <a:pt x="383" y="658"/>
                    </a:lnTo>
                    <a:lnTo>
                      <a:pt x="505" y="765"/>
                    </a:lnTo>
                    <a:lnTo>
                      <a:pt x="643" y="857"/>
                    </a:lnTo>
                    <a:lnTo>
                      <a:pt x="780" y="949"/>
                    </a:lnTo>
                    <a:lnTo>
                      <a:pt x="933" y="1025"/>
                    </a:lnTo>
                    <a:lnTo>
                      <a:pt x="1239" y="1178"/>
                    </a:lnTo>
                    <a:lnTo>
                      <a:pt x="1560" y="1285"/>
                    </a:lnTo>
                    <a:lnTo>
                      <a:pt x="1882" y="1393"/>
                    </a:lnTo>
                    <a:lnTo>
                      <a:pt x="2203" y="1469"/>
                    </a:lnTo>
                    <a:lnTo>
                      <a:pt x="2524" y="1515"/>
                    </a:lnTo>
                    <a:lnTo>
                      <a:pt x="2830" y="1561"/>
                    </a:lnTo>
                    <a:lnTo>
                      <a:pt x="3350" y="1622"/>
                    </a:lnTo>
                    <a:lnTo>
                      <a:pt x="3701" y="1637"/>
                    </a:lnTo>
                    <a:lnTo>
                      <a:pt x="3824" y="1637"/>
                    </a:lnTo>
                    <a:lnTo>
                      <a:pt x="3686" y="1423"/>
                    </a:lnTo>
                    <a:lnTo>
                      <a:pt x="3533" y="1224"/>
                    </a:lnTo>
                    <a:lnTo>
                      <a:pt x="3380" y="1056"/>
                    </a:lnTo>
                    <a:lnTo>
                      <a:pt x="3227" y="888"/>
                    </a:lnTo>
                    <a:lnTo>
                      <a:pt x="3074" y="750"/>
                    </a:lnTo>
                    <a:lnTo>
                      <a:pt x="2906" y="628"/>
                    </a:lnTo>
                    <a:lnTo>
                      <a:pt x="2753" y="505"/>
                    </a:lnTo>
                    <a:lnTo>
                      <a:pt x="2585" y="414"/>
                    </a:lnTo>
                    <a:lnTo>
                      <a:pt x="2432" y="322"/>
                    </a:lnTo>
                    <a:lnTo>
                      <a:pt x="2264" y="246"/>
                    </a:lnTo>
                    <a:lnTo>
                      <a:pt x="2111" y="184"/>
                    </a:lnTo>
                    <a:lnTo>
                      <a:pt x="1943" y="138"/>
                    </a:lnTo>
                    <a:lnTo>
                      <a:pt x="1637" y="62"/>
                    </a:lnTo>
                    <a:lnTo>
                      <a:pt x="1346" y="16"/>
                    </a:lnTo>
                    <a:lnTo>
                      <a:pt x="1071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2"/>
              <p:cNvSpPr/>
              <p:nvPr/>
            </p:nvSpPr>
            <p:spPr>
              <a:xfrm>
                <a:off x="5330200" y="1832225"/>
                <a:ext cx="70375" cy="74600"/>
              </a:xfrm>
              <a:custGeom>
                <a:avLst/>
                <a:gdLst/>
                <a:ahLst/>
                <a:cxnLst/>
                <a:rect l="l" t="t" r="r" b="b"/>
                <a:pathLst>
                  <a:path w="2815" h="2984" extrusionOk="0">
                    <a:moveTo>
                      <a:pt x="2814" y="1"/>
                    </a:moveTo>
                    <a:lnTo>
                      <a:pt x="2554" y="47"/>
                    </a:lnTo>
                    <a:lnTo>
                      <a:pt x="2325" y="123"/>
                    </a:lnTo>
                    <a:lnTo>
                      <a:pt x="2096" y="200"/>
                    </a:lnTo>
                    <a:lnTo>
                      <a:pt x="1897" y="276"/>
                    </a:lnTo>
                    <a:lnTo>
                      <a:pt x="1698" y="368"/>
                    </a:lnTo>
                    <a:lnTo>
                      <a:pt x="1530" y="460"/>
                    </a:lnTo>
                    <a:lnTo>
                      <a:pt x="1361" y="567"/>
                    </a:lnTo>
                    <a:lnTo>
                      <a:pt x="1209" y="689"/>
                    </a:lnTo>
                    <a:lnTo>
                      <a:pt x="1056" y="796"/>
                    </a:lnTo>
                    <a:lnTo>
                      <a:pt x="933" y="918"/>
                    </a:lnTo>
                    <a:lnTo>
                      <a:pt x="811" y="1041"/>
                    </a:lnTo>
                    <a:lnTo>
                      <a:pt x="704" y="1163"/>
                    </a:lnTo>
                    <a:lnTo>
                      <a:pt x="520" y="1423"/>
                    </a:lnTo>
                    <a:lnTo>
                      <a:pt x="367" y="1683"/>
                    </a:lnTo>
                    <a:lnTo>
                      <a:pt x="245" y="1943"/>
                    </a:lnTo>
                    <a:lnTo>
                      <a:pt x="169" y="2172"/>
                    </a:lnTo>
                    <a:lnTo>
                      <a:pt x="92" y="2402"/>
                    </a:lnTo>
                    <a:lnTo>
                      <a:pt x="46" y="2601"/>
                    </a:lnTo>
                    <a:lnTo>
                      <a:pt x="16" y="2876"/>
                    </a:lnTo>
                    <a:lnTo>
                      <a:pt x="0" y="2983"/>
                    </a:lnTo>
                    <a:lnTo>
                      <a:pt x="0" y="2983"/>
                    </a:lnTo>
                    <a:lnTo>
                      <a:pt x="153" y="2968"/>
                    </a:lnTo>
                    <a:lnTo>
                      <a:pt x="306" y="2922"/>
                    </a:lnTo>
                    <a:lnTo>
                      <a:pt x="459" y="2876"/>
                    </a:lnTo>
                    <a:lnTo>
                      <a:pt x="597" y="2815"/>
                    </a:lnTo>
                    <a:lnTo>
                      <a:pt x="750" y="2738"/>
                    </a:lnTo>
                    <a:lnTo>
                      <a:pt x="887" y="2647"/>
                    </a:lnTo>
                    <a:lnTo>
                      <a:pt x="1010" y="2555"/>
                    </a:lnTo>
                    <a:lnTo>
                      <a:pt x="1147" y="2448"/>
                    </a:lnTo>
                    <a:lnTo>
                      <a:pt x="1392" y="2218"/>
                    </a:lnTo>
                    <a:lnTo>
                      <a:pt x="1621" y="1974"/>
                    </a:lnTo>
                    <a:lnTo>
                      <a:pt x="1836" y="1714"/>
                    </a:lnTo>
                    <a:lnTo>
                      <a:pt x="2034" y="1438"/>
                    </a:lnTo>
                    <a:lnTo>
                      <a:pt x="2203" y="1163"/>
                    </a:lnTo>
                    <a:lnTo>
                      <a:pt x="2356" y="903"/>
                    </a:lnTo>
                    <a:lnTo>
                      <a:pt x="2600" y="444"/>
                    </a:lnTo>
                    <a:lnTo>
                      <a:pt x="2753" y="123"/>
                    </a:lnTo>
                    <a:lnTo>
                      <a:pt x="2814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2"/>
              <p:cNvSpPr/>
              <p:nvPr/>
            </p:nvSpPr>
            <p:spPr>
              <a:xfrm>
                <a:off x="5886900" y="428275"/>
                <a:ext cx="10725" cy="18245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72982" extrusionOk="0">
                    <a:moveTo>
                      <a:pt x="214" y="0"/>
                    </a:moveTo>
                    <a:lnTo>
                      <a:pt x="122" y="31"/>
                    </a:lnTo>
                    <a:lnTo>
                      <a:pt x="61" y="76"/>
                    </a:lnTo>
                    <a:lnTo>
                      <a:pt x="15" y="138"/>
                    </a:lnTo>
                    <a:lnTo>
                      <a:pt x="0" y="214"/>
                    </a:lnTo>
                    <a:lnTo>
                      <a:pt x="0" y="72768"/>
                    </a:lnTo>
                    <a:lnTo>
                      <a:pt x="15" y="72844"/>
                    </a:lnTo>
                    <a:lnTo>
                      <a:pt x="61" y="72921"/>
                    </a:lnTo>
                    <a:lnTo>
                      <a:pt x="122" y="72967"/>
                    </a:lnTo>
                    <a:lnTo>
                      <a:pt x="214" y="72982"/>
                    </a:lnTo>
                    <a:lnTo>
                      <a:pt x="291" y="72967"/>
                    </a:lnTo>
                    <a:lnTo>
                      <a:pt x="367" y="72921"/>
                    </a:lnTo>
                    <a:lnTo>
                      <a:pt x="413" y="72844"/>
                    </a:lnTo>
                    <a:lnTo>
                      <a:pt x="428" y="72768"/>
                    </a:lnTo>
                    <a:lnTo>
                      <a:pt x="428" y="214"/>
                    </a:lnTo>
                    <a:lnTo>
                      <a:pt x="413" y="138"/>
                    </a:lnTo>
                    <a:lnTo>
                      <a:pt x="367" y="76"/>
                    </a:lnTo>
                    <a:lnTo>
                      <a:pt x="291" y="31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2"/>
              <p:cNvSpPr/>
              <p:nvPr/>
            </p:nvSpPr>
            <p:spPr>
              <a:xfrm>
                <a:off x="4974625" y="2417225"/>
                <a:ext cx="394600" cy="232875"/>
              </a:xfrm>
              <a:custGeom>
                <a:avLst/>
                <a:gdLst/>
                <a:ahLst/>
                <a:cxnLst/>
                <a:rect l="l" t="t" r="r" b="b"/>
                <a:pathLst>
                  <a:path w="15784" h="9315" extrusionOk="0">
                    <a:moveTo>
                      <a:pt x="15783" y="0"/>
                    </a:moveTo>
                    <a:lnTo>
                      <a:pt x="0" y="6271"/>
                    </a:lnTo>
                    <a:lnTo>
                      <a:pt x="688" y="9314"/>
                    </a:lnTo>
                    <a:lnTo>
                      <a:pt x="15508" y="6469"/>
                    </a:lnTo>
                    <a:lnTo>
                      <a:pt x="15783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2"/>
              <p:cNvSpPr/>
              <p:nvPr/>
            </p:nvSpPr>
            <p:spPr>
              <a:xfrm>
                <a:off x="4849575" y="2565575"/>
                <a:ext cx="198475" cy="147600"/>
              </a:xfrm>
              <a:custGeom>
                <a:avLst/>
                <a:gdLst/>
                <a:ahLst/>
                <a:cxnLst/>
                <a:rect l="l" t="t" r="r" b="b"/>
                <a:pathLst>
                  <a:path w="7939" h="5904" extrusionOk="0">
                    <a:moveTo>
                      <a:pt x="3488" y="0"/>
                    </a:moveTo>
                    <a:lnTo>
                      <a:pt x="2968" y="31"/>
                    </a:lnTo>
                    <a:lnTo>
                      <a:pt x="2448" y="92"/>
                    </a:lnTo>
                    <a:lnTo>
                      <a:pt x="2188" y="138"/>
                    </a:lnTo>
                    <a:lnTo>
                      <a:pt x="1943" y="184"/>
                    </a:lnTo>
                    <a:lnTo>
                      <a:pt x="1683" y="245"/>
                    </a:lnTo>
                    <a:lnTo>
                      <a:pt x="1454" y="321"/>
                    </a:lnTo>
                    <a:lnTo>
                      <a:pt x="1209" y="413"/>
                    </a:lnTo>
                    <a:lnTo>
                      <a:pt x="995" y="505"/>
                    </a:lnTo>
                    <a:lnTo>
                      <a:pt x="796" y="612"/>
                    </a:lnTo>
                    <a:lnTo>
                      <a:pt x="613" y="734"/>
                    </a:lnTo>
                    <a:lnTo>
                      <a:pt x="444" y="872"/>
                    </a:lnTo>
                    <a:lnTo>
                      <a:pt x="307" y="1040"/>
                    </a:lnTo>
                    <a:lnTo>
                      <a:pt x="184" y="1208"/>
                    </a:lnTo>
                    <a:lnTo>
                      <a:pt x="93" y="1392"/>
                    </a:lnTo>
                    <a:lnTo>
                      <a:pt x="32" y="1606"/>
                    </a:lnTo>
                    <a:lnTo>
                      <a:pt x="1" y="1820"/>
                    </a:lnTo>
                    <a:lnTo>
                      <a:pt x="1" y="2065"/>
                    </a:lnTo>
                    <a:lnTo>
                      <a:pt x="32" y="2340"/>
                    </a:lnTo>
                    <a:lnTo>
                      <a:pt x="93" y="2615"/>
                    </a:lnTo>
                    <a:lnTo>
                      <a:pt x="169" y="2891"/>
                    </a:lnTo>
                    <a:lnTo>
                      <a:pt x="246" y="3166"/>
                    </a:lnTo>
                    <a:lnTo>
                      <a:pt x="337" y="3441"/>
                    </a:lnTo>
                    <a:lnTo>
                      <a:pt x="444" y="3717"/>
                    </a:lnTo>
                    <a:lnTo>
                      <a:pt x="567" y="3977"/>
                    </a:lnTo>
                    <a:lnTo>
                      <a:pt x="704" y="4221"/>
                    </a:lnTo>
                    <a:lnTo>
                      <a:pt x="842" y="4466"/>
                    </a:lnTo>
                    <a:lnTo>
                      <a:pt x="995" y="4695"/>
                    </a:lnTo>
                    <a:lnTo>
                      <a:pt x="1163" y="4910"/>
                    </a:lnTo>
                    <a:lnTo>
                      <a:pt x="1347" y="5124"/>
                    </a:lnTo>
                    <a:lnTo>
                      <a:pt x="1530" y="5292"/>
                    </a:lnTo>
                    <a:lnTo>
                      <a:pt x="1729" y="5460"/>
                    </a:lnTo>
                    <a:lnTo>
                      <a:pt x="1943" y="5598"/>
                    </a:lnTo>
                    <a:lnTo>
                      <a:pt x="2173" y="5720"/>
                    </a:lnTo>
                    <a:lnTo>
                      <a:pt x="2417" y="5812"/>
                    </a:lnTo>
                    <a:lnTo>
                      <a:pt x="2662" y="5873"/>
                    </a:lnTo>
                    <a:lnTo>
                      <a:pt x="2937" y="5904"/>
                    </a:lnTo>
                    <a:lnTo>
                      <a:pt x="3213" y="5904"/>
                    </a:lnTo>
                    <a:lnTo>
                      <a:pt x="3488" y="5873"/>
                    </a:lnTo>
                    <a:lnTo>
                      <a:pt x="3794" y="5812"/>
                    </a:lnTo>
                    <a:lnTo>
                      <a:pt x="4115" y="5705"/>
                    </a:lnTo>
                    <a:lnTo>
                      <a:pt x="4436" y="5567"/>
                    </a:lnTo>
                    <a:lnTo>
                      <a:pt x="4773" y="5384"/>
                    </a:lnTo>
                    <a:lnTo>
                      <a:pt x="5124" y="5154"/>
                    </a:lnTo>
                    <a:lnTo>
                      <a:pt x="5491" y="4894"/>
                    </a:lnTo>
                    <a:lnTo>
                      <a:pt x="5858" y="4573"/>
                    </a:lnTo>
                    <a:lnTo>
                      <a:pt x="6256" y="4206"/>
                    </a:lnTo>
                    <a:lnTo>
                      <a:pt x="6654" y="3793"/>
                    </a:lnTo>
                    <a:lnTo>
                      <a:pt x="7067" y="3319"/>
                    </a:lnTo>
                    <a:lnTo>
                      <a:pt x="7495" y="2799"/>
                    </a:lnTo>
                    <a:lnTo>
                      <a:pt x="7938" y="2233"/>
                    </a:lnTo>
                    <a:lnTo>
                      <a:pt x="5308" y="61"/>
                    </a:lnTo>
                    <a:lnTo>
                      <a:pt x="5048" y="46"/>
                    </a:lnTo>
                    <a:lnTo>
                      <a:pt x="4773" y="16"/>
                    </a:lnTo>
                    <a:lnTo>
                      <a:pt x="4390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2"/>
              <p:cNvSpPr/>
              <p:nvPr/>
            </p:nvSpPr>
            <p:spPr>
              <a:xfrm>
                <a:off x="4889725" y="2546450"/>
                <a:ext cx="123900" cy="92925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3717" extrusionOk="0">
                    <a:moveTo>
                      <a:pt x="1408" y="1"/>
                    </a:moveTo>
                    <a:lnTo>
                      <a:pt x="1178" y="16"/>
                    </a:lnTo>
                    <a:lnTo>
                      <a:pt x="995" y="31"/>
                    </a:lnTo>
                    <a:lnTo>
                      <a:pt x="811" y="77"/>
                    </a:lnTo>
                    <a:lnTo>
                      <a:pt x="658" y="123"/>
                    </a:lnTo>
                    <a:lnTo>
                      <a:pt x="536" y="184"/>
                    </a:lnTo>
                    <a:lnTo>
                      <a:pt x="414" y="245"/>
                    </a:lnTo>
                    <a:lnTo>
                      <a:pt x="322" y="322"/>
                    </a:lnTo>
                    <a:lnTo>
                      <a:pt x="245" y="413"/>
                    </a:lnTo>
                    <a:lnTo>
                      <a:pt x="169" y="505"/>
                    </a:lnTo>
                    <a:lnTo>
                      <a:pt x="123" y="597"/>
                    </a:lnTo>
                    <a:lnTo>
                      <a:pt x="77" y="689"/>
                    </a:lnTo>
                    <a:lnTo>
                      <a:pt x="47" y="781"/>
                    </a:lnTo>
                    <a:lnTo>
                      <a:pt x="31" y="888"/>
                    </a:lnTo>
                    <a:lnTo>
                      <a:pt x="1" y="1071"/>
                    </a:lnTo>
                    <a:lnTo>
                      <a:pt x="1" y="1224"/>
                    </a:lnTo>
                    <a:lnTo>
                      <a:pt x="16" y="1362"/>
                    </a:lnTo>
                    <a:lnTo>
                      <a:pt x="47" y="1484"/>
                    </a:lnTo>
                    <a:lnTo>
                      <a:pt x="3472" y="3717"/>
                    </a:lnTo>
                    <a:lnTo>
                      <a:pt x="4956" y="2662"/>
                    </a:lnTo>
                    <a:lnTo>
                      <a:pt x="4650" y="903"/>
                    </a:lnTo>
                    <a:lnTo>
                      <a:pt x="4161" y="689"/>
                    </a:lnTo>
                    <a:lnTo>
                      <a:pt x="3702" y="521"/>
                    </a:lnTo>
                    <a:lnTo>
                      <a:pt x="3289" y="383"/>
                    </a:lnTo>
                    <a:lnTo>
                      <a:pt x="2891" y="261"/>
                    </a:lnTo>
                    <a:lnTo>
                      <a:pt x="2540" y="169"/>
                    </a:lnTo>
                    <a:lnTo>
                      <a:pt x="2218" y="92"/>
                    </a:lnTo>
                    <a:lnTo>
                      <a:pt x="1913" y="46"/>
                    </a:lnTo>
                    <a:lnTo>
                      <a:pt x="1653" y="16"/>
                    </a:lnTo>
                    <a:lnTo>
                      <a:pt x="1408" y="1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2"/>
              <p:cNvSpPr/>
              <p:nvPr/>
            </p:nvSpPr>
            <p:spPr>
              <a:xfrm>
                <a:off x="5287750" y="2073875"/>
                <a:ext cx="306675" cy="505475"/>
              </a:xfrm>
              <a:custGeom>
                <a:avLst/>
                <a:gdLst/>
                <a:ahLst/>
                <a:cxnLst/>
                <a:rect l="l" t="t" r="r" b="b"/>
                <a:pathLst>
                  <a:path w="12267" h="20219" extrusionOk="0">
                    <a:moveTo>
                      <a:pt x="6225" y="0"/>
                    </a:moveTo>
                    <a:lnTo>
                      <a:pt x="169" y="16762"/>
                    </a:lnTo>
                    <a:lnTo>
                      <a:pt x="77" y="17038"/>
                    </a:lnTo>
                    <a:lnTo>
                      <a:pt x="31" y="17298"/>
                    </a:lnTo>
                    <a:lnTo>
                      <a:pt x="1" y="17573"/>
                    </a:lnTo>
                    <a:lnTo>
                      <a:pt x="16" y="17848"/>
                    </a:lnTo>
                    <a:lnTo>
                      <a:pt x="47" y="18108"/>
                    </a:lnTo>
                    <a:lnTo>
                      <a:pt x="108" y="18368"/>
                    </a:lnTo>
                    <a:lnTo>
                      <a:pt x="199" y="18613"/>
                    </a:lnTo>
                    <a:lnTo>
                      <a:pt x="307" y="18858"/>
                    </a:lnTo>
                    <a:lnTo>
                      <a:pt x="444" y="19087"/>
                    </a:lnTo>
                    <a:lnTo>
                      <a:pt x="597" y="19286"/>
                    </a:lnTo>
                    <a:lnTo>
                      <a:pt x="781" y="19485"/>
                    </a:lnTo>
                    <a:lnTo>
                      <a:pt x="979" y="19668"/>
                    </a:lnTo>
                    <a:lnTo>
                      <a:pt x="1194" y="19821"/>
                    </a:lnTo>
                    <a:lnTo>
                      <a:pt x="1438" y="19959"/>
                    </a:lnTo>
                    <a:lnTo>
                      <a:pt x="1683" y="20066"/>
                    </a:lnTo>
                    <a:lnTo>
                      <a:pt x="1958" y="20142"/>
                    </a:lnTo>
                    <a:lnTo>
                      <a:pt x="2157" y="20188"/>
                    </a:lnTo>
                    <a:lnTo>
                      <a:pt x="2371" y="20219"/>
                    </a:lnTo>
                    <a:lnTo>
                      <a:pt x="2784" y="20219"/>
                    </a:lnTo>
                    <a:lnTo>
                      <a:pt x="2983" y="20203"/>
                    </a:lnTo>
                    <a:lnTo>
                      <a:pt x="3182" y="20158"/>
                    </a:lnTo>
                    <a:lnTo>
                      <a:pt x="3381" y="20112"/>
                    </a:lnTo>
                    <a:lnTo>
                      <a:pt x="3564" y="20035"/>
                    </a:lnTo>
                    <a:lnTo>
                      <a:pt x="3748" y="19959"/>
                    </a:lnTo>
                    <a:lnTo>
                      <a:pt x="3916" y="19852"/>
                    </a:lnTo>
                    <a:lnTo>
                      <a:pt x="4099" y="19745"/>
                    </a:lnTo>
                    <a:lnTo>
                      <a:pt x="4252" y="19622"/>
                    </a:lnTo>
                    <a:lnTo>
                      <a:pt x="4405" y="19485"/>
                    </a:lnTo>
                    <a:lnTo>
                      <a:pt x="4543" y="19332"/>
                    </a:lnTo>
                    <a:lnTo>
                      <a:pt x="4665" y="19164"/>
                    </a:lnTo>
                    <a:lnTo>
                      <a:pt x="4788" y="18995"/>
                    </a:lnTo>
                    <a:lnTo>
                      <a:pt x="5430" y="17894"/>
                    </a:lnTo>
                    <a:lnTo>
                      <a:pt x="6072" y="16717"/>
                    </a:lnTo>
                    <a:lnTo>
                      <a:pt x="6730" y="15478"/>
                    </a:lnTo>
                    <a:lnTo>
                      <a:pt x="7372" y="14208"/>
                    </a:lnTo>
                    <a:lnTo>
                      <a:pt x="8015" y="12924"/>
                    </a:lnTo>
                    <a:lnTo>
                      <a:pt x="8626" y="11639"/>
                    </a:lnTo>
                    <a:lnTo>
                      <a:pt x="9223" y="10370"/>
                    </a:lnTo>
                    <a:lnTo>
                      <a:pt x="9789" y="9161"/>
                    </a:lnTo>
                    <a:lnTo>
                      <a:pt x="10783" y="6944"/>
                    </a:lnTo>
                    <a:lnTo>
                      <a:pt x="11563" y="5170"/>
                    </a:lnTo>
                    <a:lnTo>
                      <a:pt x="12266" y="3549"/>
                    </a:lnTo>
                    <a:lnTo>
                      <a:pt x="6225" y="0"/>
                    </a:lnTo>
                    <a:close/>
                  </a:path>
                </a:pathLst>
              </a:custGeom>
              <a:solidFill>
                <a:srgbClr val="EBAE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2"/>
              <p:cNvSpPr/>
              <p:nvPr/>
            </p:nvSpPr>
            <p:spPr>
              <a:xfrm>
                <a:off x="5328275" y="1979825"/>
                <a:ext cx="303225" cy="379300"/>
              </a:xfrm>
              <a:custGeom>
                <a:avLst/>
                <a:gdLst/>
                <a:ahLst/>
                <a:cxnLst/>
                <a:rect l="l" t="t" r="r" b="b"/>
                <a:pathLst>
                  <a:path w="12129" h="15172" extrusionOk="0">
                    <a:moveTo>
                      <a:pt x="6470" y="0"/>
                    </a:moveTo>
                    <a:lnTo>
                      <a:pt x="6225" y="46"/>
                    </a:lnTo>
                    <a:lnTo>
                      <a:pt x="5981" y="92"/>
                    </a:lnTo>
                    <a:lnTo>
                      <a:pt x="5736" y="168"/>
                    </a:lnTo>
                    <a:lnTo>
                      <a:pt x="5507" y="275"/>
                    </a:lnTo>
                    <a:lnTo>
                      <a:pt x="5292" y="382"/>
                    </a:lnTo>
                    <a:lnTo>
                      <a:pt x="5063" y="520"/>
                    </a:lnTo>
                    <a:lnTo>
                      <a:pt x="4849" y="673"/>
                    </a:lnTo>
                    <a:lnTo>
                      <a:pt x="4650" y="841"/>
                    </a:lnTo>
                    <a:lnTo>
                      <a:pt x="4436" y="1025"/>
                    </a:lnTo>
                    <a:lnTo>
                      <a:pt x="4237" y="1224"/>
                    </a:lnTo>
                    <a:lnTo>
                      <a:pt x="4054" y="1438"/>
                    </a:lnTo>
                    <a:lnTo>
                      <a:pt x="3855" y="1667"/>
                    </a:lnTo>
                    <a:lnTo>
                      <a:pt x="3671" y="1912"/>
                    </a:lnTo>
                    <a:lnTo>
                      <a:pt x="3503" y="2157"/>
                    </a:lnTo>
                    <a:lnTo>
                      <a:pt x="3335" y="2417"/>
                    </a:lnTo>
                    <a:lnTo>
                      <a:pt x="3167" y="2692"/>
                    </a:lnTo>
                    <a:lnTo>
                      <a:pt x="2998" y="2982"/>
                    </a:lnTo>
                    <a:lnTo>
                      <a:pt x="2677" y="3579"/>
                    </a:lnTo>
                    <a:lnTo>
                      <a:pt x="2387" y="4191"/>
                    </a:lnTo>
                    <a:lnTo>
                      <a:pt x="2111" y="4833"/>
                    </a:lnTo>
                    <a:lnTo>
                      <a:pt x="1867" y="5506"/>
                    </a:lnTo>
                    <a:lnTo>
                      <a:pt x="1622" y="6164"/>
                    </a:lnTo>
                    <a:lnTo>
                      <a:pt x="1408" y="6836"/>
                    </a:lnTo>
                    <a:lnTo>
                      <a:pt x="1194" y="7509"/>
                    </a:lnTo>
                    <a:lnTo>
                      <a:pt x="1010" y="8167"/>
                    </a:lnTo>
                    <a:lnTo>
                      <a:pt x="842" y="8825"/>
                    </a:lnTo>
                    <a:lnTo>
                      <a:pt x="689" y="9436"/>
                    </a:lnTo>
                    <a:lnTo>
                      <a:pt x="444" y="10583"/>
                    </a:lnTo>
                    <a:lnTo>
                      <a:pt x="246" y="11578"/>
                    </a:lnTo>
                    <a:lnTo>
                      <a:pt x="108" y="12342"/>
                    </a:lnTo>
                    <a:lnTo>
                      <a:pt x="1" y="13015"/>
                    </a:lnTo>
                    <a:lnTo>
                      <a:pt x="10294" y="15172"/>
                    </a:lnTo>
                    <a:lnTo>
                      <a:pt x="10523" y="14743"/>
                    </a:lnTo>
                    <a:lnTo>
                      <a:pt x="10722" y="14315"/>
                    </a:lnTo>
                    <a:lnTo>
                      <a:pt x="10921" y="13902"/>
                    </a:lnTo>
                    <a:lnTo>
                      <a:pt x="11104" y="13505"/>
                    </a:lnTo>
                    <a:lnTo>
                      <a:pt x="11257" y="13092"/>
                    </a:lnTo>
                    <a:lnTo>
                      <a:pt x="11410" y="12694"/>
                    </a:lnTo>
                    <a:lnTo>
                      <a:pt x="11548" y="12296"/>
                    </a:lnTo>
                    <a:lnTo>
                      <a:pt x="11655" y="11914"/>
                    </a:lnTo>
                    <a:lnTo>
                      <a:pt x="11762" y="11532"/>
                    </a:lnTo>
                    <a:lnTo>
                      <a:pt x="11854" y="11149"/>
                    </a:lnTo>
                    <a:lnTo>
                      <a:pt x="11930" y="10782"/>
                    </a:lnTo>
                    <a:lnTo>
                      <a:pt x="11991" y="10415"/>
                    </a:lnTo>
                    <a:lnTo>
                      <a:pt x="12037" y="10063"/>
                    </a:lnTo>
                    <a:lnTo>
                      <a:pt x="12083" y="9712"/>
                    </a:lnTo>
                    <a:lnTo>
                      <a:pt x="12098" y="9360"/>
                    </a:lnTo>
                    <a:lnTo>
                      <a:pt x="12129" y="9008"/>
                    </a:lnTo>
                    <a:lnTo>
                      <a:pt x="12129" y="8672"/>
                    </a:lnTo>
                    <a:lnTo>
                      <a:pt x="12129" y="8351"/>
                    </a:lnTo>
                    <a:lnTo>
                      <a:pt x="12114" y="8029"/>
                    </a:lnTo>
                    <a:lnTo>
                      <a:pt x="12083" y="7708"/>
                    </a:lnTo>
                    <a:lnTo>
                      <a:pt x="12052" y="7387"/>
                    </a:lnTo>
                    <a:lnTo>
                      <a:pt x="12006" y="7081"/>
                    </a:lnTo>
                    <a:lnTo>
                      <a:pt x="11899" y="6500"/>
                    </a:lnTo>
                    <a:lnTo>
                      <a:pt x="11762" y="5934"/>
                    </a:lnTo>
                    <a:lnTo>
                      <a:pt x="11609" y="5384"/>
                    </a:lnTo>
                    <a:lnTo>
                      <a:pt x="11425" y="4864"/>
                    </a:lnTo>
                    <a:lnTo>
                      <a:pt x="11211" y="4374"/>
                    </a:lnTo>
                    <a:lnTo>
                      <a:pt x="10997" y="3915"/>
                    </a:lnTo>
                    <a:lnTo>
                      <a:pt x="10768" y="3487"/>
                    </a:lnTo>
                    <a:lnTo>
                      <a:pt x="10538" y="3074"/>
                    </a:lnTo>
                    <a:lnTo>
                      <a:pt x="10294" y="2692"/>
                    </a:lnTo>
                    <a:lnTo>
                      <a:pt x="10064" y="2340"/>
                    </a:lnTo>
                    <a:lnTo>
                      <a:pt x="9819" y="2019"/>
                    </a:lnTo>
                    <a:lnTo>
                      <a:pt x="9590" y="1728"/>
                    </a:lnTo>
                    <a:lnTo>
                      <a:pt x="9361" y="1453"/>
                    </a:lnTo>
                    <a:lnTo>
                      <a:pt x="8963" y="1010"/>
                    </a:lnTo>
                    <a:lnTo>
                      <a:pt x="8642" y="704"/>
                    </a:lnTo>
                    <a:lnTo>
                      <a:pt x="8428" y="505"/>
                    </a:lnTo>
                    <a:lnTo>
                      <a:pt x="8351" y="444"/>
                    </a:lnTo>
                    <a:lnTo>
                      <a:pt x="8061" y="306"/>
                    </a:lnTo>
                    <a:lnTo>
                      <a:pt x="7785" y="184"/>
                    </a:lnTo>
                    <a:lnTo>
                      <a:pt x="7510" y="107"/>
                    </a:lnTo>
                    <a:lnTo>
                      <a:pt x="7235" y="46"/>
                    </a:lnTo>
                    <a:lnTo>
                      <a:pt x="6975" y="0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2"/>
              <p:cNvSpPr/>
              <p:nvPr/>
            </p:nvSpPr>
            <p:spPr>
              <a:xfrm>
                <a:off x="5399025" y="1971775"/>
                <a:ext cx="614825" cy="557500"/>
              </a:xfrm>
              <a:custGeom>
                <a:avLst/>
                <a:gdLst/>
                <a:ahLst/>
                <a:cxnLst/>
                <a:rect l="l" t="t" r="r" b="b"/>
                <a:pathLst>
                  <a:path w="24593" h="22300" extrusionOk="0">
                    <a:moveTo>
                      <a:pt x="5353" y="1"/>
                    </a:moveTo>
                    <a:lnTo>
                      <a:pt x="4971" y="32"/>
                    </a:lnTo>
                    <a:lnTo>
                      <a:pt x="4604" y="62"/>
                    </a:lnTo>
                    <a:lnTo>
                      <a:pt x="4267" y="123"/>
                    </a:lnTo>
                    <a:lnTo>
                      <a:pt x="3961" y="184"/>
                    </a:lnTo>
                    <a:lnTo>
                      <a:pt x="3671" y="246"/>
                    </a:lnTo>
                    <a:lnTo>
                      <a:pt x="3411" y="322"/>
                    </a:lnTo>
                    <a:lnTo>
                      <a:pt x="3166" y="399"/>
                    </a:lnTo>
                    <a:lnTo>
                      <a:pt x="2952" y="490"/>
                    </a:lnTo>
                    <a:lnTo>
                      <a:pt x="2585" y="643"/>
                    </a:lnTo>
                    <a:lnTo>
                      <a:pt x="2325" y="781"/>
                    </a:lnTo>
                    <a:lnTo>
                      <a:pt x="2172" y="873"/>
                    </a:lnTo>
                    <a:lnTo>
                      <a:pt x="2126" y="903"/>
                    </a:lnTo>
                    <a:lnTo>
                      <a:pt x="0" y="6088"/>
                    </a:lnTo>
                    <a:lnTo>
                      <a:pt x="0" y="6134"/>
                    </a:lnTo>
                    <a:lnTo>
                      <a:pt x="31" y="6287"/>
                    </a:lnTo>
                    <a:lnTo>
                      <a:pt x="123" y="6531"/>
                    </a:lnTo>
                    <a:lnTo>
                      <a:pt x="199" y="6700"/>
                    </a:lnTo>
                    <a:lnTo>
                      <a:pt x="291" y="6898"/>
                    </a:lnTo>
                    <a:lnTo>
                      <a:pt x="413" y="7128"/>
                    </a:lnTo>
                    <a:lnTo>
                      <a:pt x="566" y="7373"/>
                    </a:lnTo>
                    <a:lnTo>
                      <a:pt x="750" y="7663"/>
                    </a:lnTo>
                    <a:lnTo>
                      <a:pt x="964" y="7984"/>
                    </a:lnTo>
                    <a:lnTo>
                      <a:pt x="1224" y="8336"/>
                    </a:lnTo>
                    <a:lnTo>
                      <a:pt x="1530" y="8718"/>
                    </a:lnTo>
                    <a:lnTo>
                      <a:pt x="1881" y="9131"/>
                    </a:lnTo>
                    <a:lnTo>
                      <a:pt x="2279" y="9590"/>
                    </a:lnTo>
                    <a:lnTo>
                      <a:pt x="2722" y="10080"/>
                    </a:lnTo>
                    <a:lnTo>
                      <a:pt x="3242" y="10615"/>
                    </a:lnTo>
                    <a:lnTo>
                      <a:pt x="3808" y="11181"/>
                    </a:lnTo>
                    <a:lnTo>
                      <a:pt x="4435" y="11777"/>
                    </a:lnTo>
                    <a:lnTo>
                      <a:pt x="5124" y="12420"/>
                    </a:lnTo>
                    <a:lnTo>
                      <a:pt x="5888" y="13108"/>
                    </a:lnTo>
                    <a:lnTo>
                      <a:pt x="6729" y="13827"/>
                    </a:lnTo>
                    <a:lnTo>
                      <a:pt x="7632" y="14591"/>
                    </a:lnTo>
                    <a:lnTo>
                      <a:pt x="8626" y="15402"/>
                    </a:lnTo>
                    <a:lnTo>
                      <a:pt x="9696" y="16243"/>
                    </a:lnTo>
                    <a:lnTo>
                      <a:pt x="10859" y="17145"/>
                    </a:lnTo>
                    <a:lnTo>
                      <a:pt x="12113" y="18078"/>
                    </a:lnTo>
                    <a:lnTo>
                      <a:pt x="13443" y="19072"/>
                    </a:lnTo>
                    <a:lnTo>
                      <a:pt x="14881" y="20097"/>
                    </a:lnTo>
                    <a:lnTo>
                      <a:pt x="16410" y="21183"/>
                    </a:lnTo>
                    <a:lnTo>
                      <a:pt x="18047" y="22299"/>
                    </a:lnTo>
                    <a:lnTo>
                      <a:pt x="24593" y="11915"/>
                    </a:lnTo>
                    <a:lnTo>
                      <a:pt x="23950" y="11318"/>
                    </a:lnTo>
                    <a:lnTo>
                      <a:pt x="23170" y="10615"/>
                    </a:lnTo>
                    <a:lnTo>
                      <a:pt x="22069" y="9636"/>
                    </a:lnTo>
                    <a:lnTo>
                      <a:pt x="20647" y="8443"/>
                    </a:lnTo>
                    <a:lnTo>
                      <a:pt x="19836" y="7755"/>
                    </a:lnTo>
                    <a:lnTo>
                      <a:pt x="18934" y="7021"/>
                    </a:lnTo>
                    <a:lnTo>
                      <a:pt x="17940" y="6241"/>
                    </a:lnTo>
                    <a:lnTo>
                      <a:pt x="16885" y="5400"/>
                    </a:lnTo>
                    <a:lnTo>
                      <a:pt x="15753" y="4513"/>
                    </a:lnTo>
                    <a:lnTo>
                      <a:pt x="14545" y="3595"/>
                    </a:lnTo>
                    <a:lnTo>
                      <a:pt x="13811" y="3060"/>
                    </a:lnTo>
                    <a:lnTo>
                      <a:pt x="13092" y="2570"/>
                    </a:lnTo>
                    <a:lnTo>
                      <a:pt x="12403" y="2142"/>
                    </a:lnTo>
                    <a:lnTo>
                      <a:pt x="11731" y="1760"/>
                    </a:lnTo>
                    <a:lnTo>
                      <a:pt x="11073" y="1423"/>
                    </a:lnTo>
                    <a:lnTo>
                      <a:pt x="10446" y="1117"/>
                    </a:lnTo>
                    <a:lnTo>
                      <a:pt x="9849" y="857"/>
                    </a:lnTo>
                    <a:lnTo>
                      <a:pt x="9253" y="643"/>
                    </a:lnTo>
                    <a:lnTo>
                      <a:pt x="8687" y="460"/>
                    </a:lnTo>
                    <a:lnTo>
                      <a:pt x="8152" y="322"/>
                    </a:lnTo>
                    <a:lnTo>
                      <a:pt x="7632" y="200"/>
                    </a:lnTo>
                    <a:lnTo>
                      <a:pt x="7127" y="108"/>
                    </a:lnTo>
                    <a:lnTo>
                      <a:pt x="6653" y="47"/>
                    </a:lnTo>
                    <a:lnTo>
                      <a:pt x="6194" y="16"/>
                    </a:lnTo>
                    <a:lnTo>
                      <a:pt x="5766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2"/>
              <p:cNvSpPr/>
              <p:nvPr/>
            </p:nvSpPr>
            <p:spPr>
              <a:xfrm>
                <a:off x="5580250" y="2146900"/>
                <a:ext cx="83750" cy="248175"/>
              </a:xfrm>
              <a:custGeom>
                <a:avLst/>
                <a:gdLst/>
                <a:ahLst/>
                <a:cxnLst/>
                <a:rect l="l" t="t" r="r" b="b"/>
                <a:pathLst>
                  <a:path w="3350" h="9927" extrusionOk="0">
                    <a:moveTo>
                      <a:pt x="1209" y="1"/>
                    </a:moveTo>
                    <a:lnTo>
                      <a:pt x="0" y="7326"/>
                    </a:lnTo>
                    <a:lnTo>
                      <a:pt x="3350" y="9926"/>
                    </a:lnTo>
                    <a:lnTo>
                      <a:pt x="1209" y="1"/>
                    </a:lnTo>
                    <a:close/>
                  </a:path>
                </a:pathLst>
              </a:custGeom>
              <a:solidFill>
                <a:srgbClr val="1D1F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2"/>
              <p:cNvSpPr/>
              <p:nvPr/>
            </p:nvSpPr>
            <p:spPr>
              <a:xfrm>
                <a:off x="5815775" y="2158750"/>
                <a:ext cx="97525" cy="355600"/>
              </a:xfrm>
              <a:custGeom>
                <a:avLst/>
                <a:gdLst/>
                <a:ahLst/>
                <a:cxnLst/>
                <a:rect l="l" t="t" r="r" b="b"/>
                <a:pathLst>
                  <a:path w="3901" h="14224" extrusionOk="0">
                    <a:moveTo>
                      <a:pt x="3335" y="1"/>
                    </a:moveTo>
                    <a:lnTo>
                      <a:pt x="3243" y="16"/>
                    </a:lnTo>
                    <a:lnTo>
                      <a:pt x="3166" y="62"/>
                    </a:lnTo>
                    <a:lnTo>
                      <a:pt x="3120" y="123"/>
                    </a:lnTo>
                    <a:lnTo>
                      <a:pt x="3105" y="215"/>
                    </a:lnTo>
                    <a:lnTo>
                      <a:pt x="3120" y="291"/>
                    </a:lnTo>
                    <a:lnTo>
                      <a:pt x="3182" y="551"/>
                    </a:lnTo>
                    <a:lnTo>
                      <a:pt x="3258" y="872"/>
                    </a:lnTo>
                    <a:lnTo>
                      <a:pt x="3335" y="1285"/>
                    </a:lnTo>
                    <a:lnTo>
                      <a:pt x="3411" y="1821"/>
                    </a:lnTo>
                    <a:lnTo>
                      <a:pt x="3457" y="2463"/>
                    </a:lnTo>
                    <a:lnTo>
                      <a:pt x="3472" y="2830"/>
                    </a:lnTo>
                    <a:lnTo>
                      <a:pt x="3472" y="3212"/>
                    </a:lnTo>
                    <a:lnTo>
                      <a:pt x="3472" y="3610"/>
                    </a:lnTo>
                    <a:lnTo>
                      <a:pt x="3457" y="4053"/>
                    </a:lnTo>
                    <a:lnTo>
                      <a:pt x="3426" y="4466"/>
                    </a:lnTo>
                    <a:lnTo>
                      <a:pt x="3380" y="4925"/>
                    </a:lnTo>
                    <a:lnTo>
                      <a:pt x="3304" y="5415"/>
                    </a:lnTo>
                    <a:lnTo>
                      <a:pt x="3227" y="5919"/>
                    </a:lnTo>
                    <a:lnTo>
                      <a:pt x="3120" y="6455"/>
                    </a:lnTo>
                    <a:lnTo>
                      <a:pt x="2998" y="7020"/>
                    </a:lnTo>
                    <a:lnTo>
                      <a:pt x="2845" y="7617"/>
                    </a:lnTo>
                    <a:lnTo>
                      <a:pt x="2662" y="8229"/>
                    </a:lnTo>
                    <a:lnTo>
                      <a:pt x="2463" y="8871"/>
                    </a:lnTo>
                    <a:lnTo>
                      <a:pt x="2218" y="9529"/>
                    </a:lnTo>
                    <a:lnTo>
                      <a:pt x="1943" y="10202"/>
                    </a:lnTo>
                    <a:lnTo>
                      <a:pt x="1637" y="10905"/>
                    </a:lnTo>
                    <a:lnTo>
                      <a:pt x="1300" y="11624"/>
                    </a:lnTo>
                    <a:lnTo>
                      <a:pt x="918" y="12373"/>
                    </a:lnTo>
                    <a:lnTo>
                      <a:pt x="490" y="13123"/>
                    </a:lnTo>
                    <a:lnTo>
                      <a:pt x="16" y="13903"/>
                    </a:lnTo>
                    <a:lnTo>
                      <a:pt x="0" y="13979"/>
                    </a:lnTo>
                    <a:lnTo>
                      <a:pt x="0" y="14071"/>
                    </a:lnTo>
                    <a:lnTo>
                      <a:pt x="31" y="14132"/>
                    </a:lnTo>
                    <a:lnTo>
                      <a:pt x="92" y="14193"/>
                    </a:lnTo>
                    <a:lnTo>
                      <a:pt x="153" y="14224"/>
                    </a:lnTo>
                    <a:lnTo>
                      <a:pt x="260" y="14224"/>
                    </a:lnTo>
                    <a:lnTo>
                      <a:pt x="306" y="14209"/>
                    </a:lnTo>
                    <a:lnTo>
                      <a:pt x="352" y="14178"/>
                    </a:lnTo>
                    <a:lnTo>
                      <a:pt x="383" y="14132"/>
                    </a:lnTo>
                    <a:lnTo>
                      <a:pt x="857" y="13337"/>
                    </a:lnTo>
                    <a:lnTo>
                      <a:pt x="1300" y="12572"/>
                    </a:lnTo>
                    <a:lnTo>
                      <a:pt x="1683" y="11807"/>
                    </a:lnTo>
                    <a:lnTo>
                      <a:pt x="2035" y="11073"/>
                    </a:lnTo>
                    <a:lnTo>
                      <a:pt x="2340" y="10370"/>
                    </a:lnTo>
                    <a:lnTo>
                      <a:pt x="2616" y="9666"/>
                    </a:lnTo>
                    <a:lnTo>
                      <a:pt x="2860" y="8993"/>
                    </a:lnTo>
                    <a:lnTo>
                      <a:pt x="3075" y="8351"/>
                    </a:lnTo>
                    <a:lnTo>
                      <a:pt x="3258" y="7724"/>
                    </a:lnTo>
                    <a:lnTo>
                      <a:pt x="3411" y="7112"/>
                    </a:lnTo>
                    <a:lnTo>
                      <a:pt x="3549" y="6546"/>
                    </a:lnTo>
                    <a:lnTo>
                      <a:pt x="3656" y="5996"/>
                    </a:lnTo>
                    <a:lnTo>
                      <a:pt x="3732" y="5461"/>
                    </a:lnTo>
                    <a:lnTo>
                      <a:pt x="3809" y="4971"/>
                    </a:lnTo>
                    <a:lnTo>
                      <a:pt x="3855" y="4512"/>
                    </a:lnTo>
                    <a:lnTo>
                      <a:pt x="3885" y="4069"/>
                    </a:lnTo>
                    <a:lnTo>
                      <a:pt x="3900" y="3625"/>
                    </a:lnTo>
                    <a:lnTo>
                      <a:pt x="3900" y="3197"/>
                    </a:lnTo>
                    <a:lnTo>
                      <a:pt x="3900" y="2815"/>
                    </a:lnTo>
                    <a:lnTo>
                      <a:pt x="3885" y="2432"/>
                    </a:lnTo>
                    <a:lnTo>
                      <a:pt x="3870" y="2096"/>
                    </a:lnTo>
                    <a:lnTo>
                      <a:pt x="3839" y="1775"/>
                    </a:lnTo>
                    <a:lnTo>
                      <a:pt x="3763" y="1224"/>
                    </a:lnTo>
                    <a:lnTo>
                      <a:pt x="3686" y="781"/>
                    </a:lnTo>
                    <a:lnTo>
                      <a:pt x="3610" y="444"/>
                    </a:lnTo>
                    <a:lnTo>
                      <a:pt x="3518" y="154"/>
                    </a:lnTo>
                    <a:lnTo>
                      <a:pt x="3472" y="77"/>
                    </a:lnTo>
                    <a:lnTo>
                      <a:pt x="3411" y="31"/>
                    </a:lnTo>
                    <a:lnTo>
                      <a:pt x="3335" y="1"/>
                    </a:lnTo>
                    <a:close/>
                  </a:path>
                </a:pathLst>
              </a:custGeom>
              <a:solidFill>
                <a:srgbClr val="1F0C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2"/>
              <p:cNvSpPr/>
              <p:nvPr/>
            </p:nvSpPr>
            <p:spPr>
              <a:xfrm>
                <a:off x="380350" y="5273325"/>
                <a:ext cx="689105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275642" h="429" extrusionOk="0">
                    <a:moveTo>
                      <a:pt x="0" y="1"/>
                    </a:moveTo>
                    <a:lnTo>
                      <a:pt x="0" y="429"/>
                    </a:lnTo>
                    <a:lnTo>
                      <a:pt x="275641" y="429"/>
                    </a:lnTo>
                    <a:lnTo>
                      <a:pt x="275641" y="1"/>
                    </a:lnTo>
                    <a:close/>
                  </a:path>
                </a:pathLst>
              </a:custGeom>
              <a:solidFill>
                <a:srgbClr val="394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3" name="Google Shape;1373;p32"/>
            <p:cNvSpPr/>
            <p:nvPr/>
          </p:nvSpPr>
          <p:spPr>
            <a:xfrm>
              <a:off x="2553300" y="3676650"/>
              <a:ext cx="76200" cy="76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2"/>
            <p:cNvSpPr/>
            <p:nvPr/>
          </p:nvSpPr>
          <p:spPr>
            <a:xfrm>
              <a:off x="3401025" y="2357450"/>
              <a:ext cx="76200" cy="76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2"/>
            <p:cNvSpPr/>
            <p:nvPr/>
          </p:nvSpPr>
          <p:spPr>
            <a:xfrm>
              <a:off x="6034675" y="2381250"/>
              <a:ext cx="76200" cy="76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2"/>
            <p:cNvSpPr/>
            <p:nvPr/>
          </p:nvSpPr>
          <p:spPr>
            <a:xfrm>
              <a:off x="6514275" y="3814750"/>
              <a:ext cx="76200" cy="76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45" name="Google Shape;1545;p32"/>
          <p:cNvCxnSpPr>
            <a:stCxn id="1366" idx="4"/>
            <a:endCxn id="1544" idx="6"/>
          </p:cNvCxnSpPr>
          <p:nvPr/>
        </p:nvCxnSpPr>
        <p:spPr>
          <a:xfrm rot="5400000">
            <a:off x="6569550" y="3456100"/>
            <a:ext cx="417900" cy="3759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34"/>
          <p:cNvSpPr/>
          <p:nvPr/>
        </p:nvSpPr>
        <p:spPr>
          <a:xfrm>
            <a:off x="3305450" y="3048000"/>
            <a:ext cx="2533200" cy="1676400"/>
          </a:xfrm>
          <a:prstGeom prst="roundRect">
            <a:avLst>
              <a:gd name="adj" fmla="val 16667"/>
            </a:avLst>
          </a:prstGeom>
          <a:solidFill>
            <a:srgbClr val="03DEB1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2" name="Google Shape;1602;p3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603" name="Google Shape;1603;p34"/>
          <p:cNvGrpSpPr/>
          <p:nvPr/>
        </p:nvGrpSpPr>
        <p:grpSpPr>
          <a:xfrm>
            <a:off x="3525351" y="1012699"/>
            <a:ext cx="2093287" cy="2119795"/>
            <a:chOff x="3525351" y="1012699"/>
            <a:chExt cx="2093287" cy="2119795"/>
          </a:xfrm>
        </p:grpSpPr>
        <p:grpSp>
          <p:nvGrpSpPr>
            <p:cNvPr id="1604" name="Google Shape;1604;p34"/>
            <p:cNvGrpSpPr/>
            <p:nvPr/>
          </p:nvGrpSpPr>
          <p:grpSpPr>
            <a:xfrm>
              <a:off x="3525351" y="1239019"/>
              <a:ext cx="2093287" cy="1893474"/>
              <a:chOff x="3525351" y="1239019"/>
              <a:chExt cx="2093287" cy="1893474"/>
            </a:xfrm>
          </p:grpSpPr>
          <p:sp>
            <p:nvSpPr>
              <p:cNvPr id="1605" name="Google Shape;1605;p34"/>
              <p:cNvSpPr/>
              <p:nvPr/>
            </p:nvSpPr>
            <p:spPr>
              <a:xfrm>
                <a:off x="4282851" y="2090982"/>
                <a:ext cx="567987" cy="966381"/>
              </a:xfrm>
              <a:custGeom>
                <a:avLst/>
                <a:gdLst/>
                <a:ahLst/>
                <a:cxnLst/>
                <a:rect l="l" t="t" r="r" b="b"/>
                <a:pathLst>
                  <a:path w="31820" h="54139" extrusionOk="0">
                    <a:moveTo>
                      <a:pt x="7563" y="1"/>
                    </a:moveTo>
                    <a:lnTo>
                      <a:pt x="7196" y="18"/>
                    </a:lnTo>
                    <a:lnTo>
                      <a:pt x="6812" y="35"/>
                    </a:lnTo>
                    <a:lnTo>
                      <a:pt x="6445" y="88"/>
                    </a:lnTo>
                    <a:lnTo>
                      <a:pt x="6078" y="158"/>
                    </a:lnTo>
                    <a:lnTo>
                      <a:pt x="5711" y="245"/>
                    </a:lnTo>
                    <a:lnTo>
                      <a:pt x="5362" y="350"/>
                    </a:lnTo>
                    <a:lnTo>
                      <a:pt x="5013" y="472"/>
                    </a:lnTo>
                    <a:lnTo>
                      <a:pt x="4681" y="612"/>
                    </a:lnTo>
                    <a:lnTo>
                      <a:pt x="4349" y="769"/>
                    </a:lnTo>
                    <a:lnTo>
                      <a:pt x="4017" y="944"/>
                    </a:lnTo>
                    <a:lnTo>
                      <a:pt x="3703" y="1136"/>
                    </a:lnTo>
                    <a:lnTo>
                      <a:pt x="3389" y="1345"/>
                    </a:lnTo>
                    <a:lnTo>
                      <a:pt x="3092" y="1555"/>
                    </a:lnTo>
                    <a:lnTo>
                      <a:pt x="2812" y="1782"/>
                    </a:lnTo>
                    <a:lnTo>
                      <a:pt x="2533" y="2026"/>
                    </a:lnTo>
                    <a:lnTo>
                      <a:pt x="2254" y="2288"/>
                    </a:lnTo>
                    <a:lnTo>
                      <a:pt x="2009" y="2550"/>
                    </a:lnTo>
                    <a:lnTo>
                      <a:pt x="1765" y="2830"/>
                    </a:lnTo>
                    <a:lnTo>
                      <a:pt x="1538" y="3109"/>
                    </a:lnTo>
                    <a:lnTo>
                      <a:pt x="1328" y="3423"/>
                    </a:lnTo>
                    <a:lnTo>
                      <a:pt x="1118" y="3720"/>
                    </a:lnTo>
                    <a:lnTo>
                      <a:pt x="944" y="4052"/>
                    </a:lnTo>
                    <a:lnTo>
                      <a:pt x="769" y="4366"/>
                    </a:lnTo>
                    <a:lnTo>
                      <a:pt x="612" y="4698"/>
                    </a:lnTo>
                    <a:lnTo>
                      <a:pt x="472" y="5048"/>
                    </a:lnTo>
                    <a:lnTo>
                      <a:pt x="350" y="5397"/>
                    </a:lnTo>
                    <a:lnTo>
                      <a:pt x="245" y="5746"/>
                    </a:lnTo>
                    <a:lnTo>
                      <a:pt x="158" y="6113"/>
                    </a:lnTo>
                    <a:lnTo>
                      <a:pt x="88" y="6480"/>
                    </a:lnTo>
                    <a:lnTo>
                      <a:pt x="36" y="6846"/>
                    </a:lnTo>
                    <a:lnTo>
                      <a:pt x="1" y="7231"/>
                    </a:lnTo>
                    <a:lnTo>
                      <a:pt x="1" y="7615"/>
                    </a:lnTo>
                    <a:lnTo>
                      <a:pt x="1" y="52026"/>
                    </a:lnTo>
                    <a:lnTo>
                      <a:pt x="1" y="52392"/>
                    </a:lnTo>
                    <a:lnTo>
                      <a:pt x="36" y="52707"/>
                    </a:lnTo>
                    <a:lnTo>
                      <a:pt x="88" y="52986"/>
                    </a:lnTo>
                    <a:lnTo>
                      <a:pt x="158" y="53248"/>
                    </a:lnTo>
                    <a:lnTo>
                      <a:pt x="245" y="53458"/>
                    </a:lnTo>
                    <a:lnTo>
                      <a:pt x="350" y="53632"/>
                    </a:lnTo>
                    <a:lnTo>
                      <a:pt x="472" y="53772"/>
                    </a:lnTo>
                    <a:lnTo>
                      <a:pt x="612" y="53894"/>
                    </a:lnTo>
                    <a:lnTo>
                      <a:pt x="769" y="53999"/>
                    </a:lnTo>
                    <a:lnTo>
                      <a:pt x="944" y="54069"/>
                    </a:lnTo>
                    <a:lnTo>
                      <a:pt x="1118" y="54104"/>
                    </a:lnTo>
                    <a:lnTo>
                      <a:pt x="1328" y="54139"/>
                    </a:lnTo>
                    <a:lnTo>
                      <a:pt x="1538" y="54139"/>
                    </a:lnTo>
                    <a:lnTo>
                      <a:pt x="1765" y="54121"/>
                    </a:lnTo>
                    <a:lnTo>
                      <a:pt x="2009" y="54104"/>
                    </a:lnTo>
                    <a:lnTo>
                      <a:pt x="2254" y="54051"/>
                    </a:lnTo>
                    <a:lnTo>
                      <a:pt x="2812" y="53947"/>
                    </a:lnTo>
                    <a:lnTo>
                      <a:pt x="3389" y="53789"/>
                    </a:lnTo>
                    <a:lnTo>
                      <a:pt x="4681" y="53458"/>
                    </a:lnTo>
                    <a:lnTo>
                      <a:pt x="5362" y="53301"/>
                    </a:lnTo>
                    <a:lnTo>
                      <a:pt x="6078" y="53161"/>
                    </a:lnTo>
                    <a:lnTo>
                      <a:pt x="6445" y="53108"/>
                    </a:lnTo>
                    <a:lnTo>
                      <a:pt x="6812" y="53073"/>
                    </a:lnTo>
                    <a:lnTo>
                      <a:pt x="7196" y="53056"/>
                    </a:lnTo>
                    <a:lnTo>
                      <a:pt x="7563" y="53039"/>
                    </a:lnTo>
                    <a:lnTo>
                      <a:pt x="25096" y="53039"/>
                    </a:lnTo>
                    <a:lnTo>
                      <a:pt x="25481" y="53056"/>
                    </a:lnTo>
                    <a:lnTo>
                      <a:pt x="26197" y="53126"/>
                    </a:lnTo>
                    <a:lnTo>
                      <a:pt x="26895" y="53213"/>
                    </a:lnTo>
                    <a:lnTo>
                      <a:pt x="27541" y="53318"/>
                    </a:lnTo>
                    <a:lnTo>
                      <a:pt x="28764" y="53493"/>
                    </a:lnTo>
                    <a:lnTo>
                      <a:pt x="29305" y="53562"/>
                    </a:lnTo>
                    <a:lnTo>
                      <a:pt x="29794" y="53597"/>
                    </a:lnTo>
                    <a:lnTo>
                      <a:pt x="30021" y="53597"/>
                    </a:lnTo>
                    <a:lnTo>
                      <a:pt x="30248" y="53580"/>
                    </a:lnTo>
                    <a:lnTo>
                      <a:pt x="30458" y="53545"/>
                    </a:lnTo>
                    <a:lnTo>
                      <a:pt x="30650" y="53510"/>
                    </a:lnTo>
                    <a:lnTo>
                      <a:pt x="30825" y="53440"/>
                    </a:lnTo>
                    <a:lnTo>
                      <a:pt x="30999" y="53353"/>
                    </a:lnTo>
                    <a:lnTo>
                      <a:pt x="31139" y="53248"/>
                    </a:lnTo>
                    <a:lnTo>
                      <a:pt x="31279" y="53126"/>
                    </a:lnTo>
                    <a:lnTo>
                      <a:pt x="31401" y="52969"/>
                    </a:lnTo>
                    <a:lnTo>
                      <a:pt x="31506" y="52794"/>
                    </a:lnTo>
                    <a:lnTo>
                      <a:pt x="31610" y="52584"/>
                    </a:lnTo>
                    <a:lnTo>
                      <a:pt x="31680" y="52357"/>
                    </a:lnTo>
                    <a:lnTo>
                      <a:pt x="31733" y="52095"/>
                    </a:lnTo>
                    <a:lnTo>
                      <a:pt x="31785" y="51799"/>
                    </a:lnTo>
                    <a:lnTo>
                      <a:pt x="31803" y="51467"/>
                    </a:lnTo>
                    <a:lnTo>
                      <a:pt x="31820" y="51118"/>
                    </a:lnTo>
                    <a:lnTo>
                      <a:pt x="31820" y="7615"/>
                    </a:lnTo>
                    <a:lnTo>
                      <a:pt x="31803" y="7231"/>
                    </a:lnTo>
                    <a:lnTo>
                      <a:pt x="31785" y="6846"/>
                    </a:lnTo>
                    <a:lnTo>
                      <a:pt x="31733" y="6480"/>
                    </a:lnTo>
                    <a:lnTo>
                      <a:pt x="31680" y="6113"/>
                    </a:lnTo>
                    <a:lnTo>
                      <a:pt x="31610" y="5746"/>
                    </a:lnTo>
                    <a:lnTo>
                      <a:pt x="31506" y="5397"/>
                    </a:lnTo>
                    <a:lnTo>
                      <a:pt x="31401" y="5048"/>
                    </a:lnTo>
                    <a:lnTo>
                      <a:pt x="31279" y="4698"/>
                    </a:lnTo>
                    <a:lnTo>
                      <a:pt x="31139" y="4366"/>
                    </a:lnTo>
                    <a:lnTo>
                      <a:pt x="30999" y="4052"/>
                    </a:lnTo>
                    <a:lnTo>
                      <a:pt x="30825" y="3720"/>
                    </a:lnTo>
                    <a:lnTo>
                      <a:pt x="30650" y="3423"/>
                    </a:lnTo>
                    <a:lnTo>
                      <a:pt x="30458" y="3109"/>
                    </a:lnTo>
                    <a:lnTo>
                      <a:pt x="30248" y="2830"/>
                    </a:lnTo>
                    <a:lnTo>
                      <a:pt x="30021" y="2550"/>
                    </a:lnTo>
                    <a:lnTo>
                      <a:pt x="29794" y="2288"/>
                    </a:lnTo>
                    <a:lnTo>
                      <a:pt x="29550" y="2026"/>
                    </a:lnTo>
                    <a:lnTo>
                      <a:pt x="29305" y="1782"/>
                    </a:lnTo>
                    <a:lnTo>
                      <a:pt x="29026" y="1555"/>
                    </a:lnTo>
                    <a:lnTo>
                      <a:pt x="28764" y="1345"/>
                    </a:lnTo>
                    <a:lnTo>
                      <a:pt x="28467" y="1136"/>
                    </a:lnTo>
                    <a:lnTo>
                      <a:pt x="28170" y="944"/>
                    </a:lnTo>
                    <a:lnTo>
                      <a:pt x="27856" y="769"/>
                    </a:lnTo>
                    <a:lnTo>
                      <a:pt x="27541" y="612"/>
                    </a:lnTo>
                    <a:lnTo>
                      <a:pt x="27227" y="472"/>
                    </a:lnTo>
                    <a:lnTo>
                      <a:pt x="26895" y="350"/>
                    </a:lnTo>
                    <a:lnTo>
                      <a:pt x="26546" y="245"/>
                    </a:lnTo>
                    <a:lnTo>
                      <a:pt x="26197" y="158"/>
                    </a:lnTo>
                    <a:lnTo>
                      <a:pt x="25847" y="88"/>
                    </a:lnTo>
                    <a:lnTo>
                      <a:pt x="25481" y="35"/>
                    </a:lnTo>
                    <a:lnTo>
                      <a:pt x="25096" y="18"/>
                    </a:lnTo>
                    <a:lnTo>
                      <a:pt x="24730" y="1"/>
                    </a:lnTo>
                    <a:close/>
                  </a:path>
                </a:pathLst>
              </a:custGeom>
              <a:solidFill>
                <a:srgbClr val="16FA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4"/>
              <p:cNvSpPr/>
              <p:nvPr/>
            </p:nvSpPr>
            <p:spPr>
              <a:xfrm>
                <a:off x="3525351" y="1239019"/>
                <a:ext cx="2093287" cy="1451758"/>
              </a:xfrm>
              <a:custGeom>
                <a:avLst/>
                <a:gdLst/>
                <a:ahLst/>
                <a:cxnLst/>
                <a:rect l="l" t="t" r="r" b="b"/>
                <a:pathLst>
                  <a:path w="117271" h="81331" extrusionOk="0">
                    <a:moveTo>
                      <a:pt x="4122" y="1"/>
                    </a:moveTo>
                    <a:lnTo>
                      <a:pt x="3650" y="18"/>
                    </a:lnTo>
                    <a:lnTo>
                      <a:pt x="3214" y="70"/>
                    </a:lnTo>
                    <a:lnTo>
                      <a:pt x="2795" y="158"/>
                    </a:lnTo>
                    <a:lnTo>
                      <a:pt x="2393" y="262"/>
                    </a:lnTo>
                    <a:lnTo>
                      <a:pt x="2026" y="420"/>
                    </a:lnTo>
                    <a:lnTo>
                      <a:pt x="1695" y="612"/>
                    </a:lnTo>
                    <a:lnTo>
                      <a:pt x="1380" y="821"/>
                    </a:lnTo>
                    <a:lnTo>
                      <a:pt x="1101" y="1048"/>
                    </a:lnTo>
                    <a:lnTo>
                      <a:pt x="856" y="1328"/>
                    </a:lnTo>
                    <a:lnTo>
                      <a:pt x="629" y="1625"/>
                    </a:lnTo>
                    <a:lnTo>
                      <a:pt x="437" y="1939"/>
                    </a:lnTo>
                    <a:lnTo>
                      <a:pt x="280" y="2288"/>
                    </a:lnTo>
                    <a:lnTo>
                      <a:pt x="158" y="2655"/>
                    </a:lnTo>
                    <a:lnTo>
                      <a:pt x="70" y="3057"/>
                    </a:lnTo>
                    <a:lnTo>
                      <a:pt x="18" y="3476"/>
                    </a:lnTo>
                    <a:lnTo>
                      <a:pt x="1" y="3912"/>
                    </a:lnTo>
                    <a:lnTo>
                      <a:pt x="1" y="76423"/>
                    </a:lnTo>
                    <a:lnTo>
                      <a:pt x="18" y="76877"/>
                    </a:lnTo>
                    <a:lnTo>
                      <a:pt x="70" y="77331"/>
                    </a:lnTo>
                    <a:lnTo>
                      <a:pt x="158" y="77768"/>
                    </a:lnTo>
                    <a:lnTo>
                      <a:pt x="280" y="78204"/>
                    </a:lnTo>
                    <a:lnTo>
                      <a:pt x="437" y="78623"/>
                    </a:lnTo>
                    <a:lnTo>
                      <a:pt x="629" y="79025"/>
                    </a:lnTo>
                    <a:lnTo>
                      <a:pt x="856" y="79409"/>
                    </a:lnTo>
                    <a:lnTo>
                      <a:pt x="1101" y="79776"/>
                    </a:lnTo>
                    <a:lnTo>
                      <a:pt x="1240" y="79933"/>
                    </a:lnTo>
                    <a:lnTo>
                      <a:pt x="1380" y="80108"/>
                    </a:lnTo>
                    <a:lnTo>
                      <a:pt x="1537" y="80265"/>
                    </a:lnTo>
                    <a:lnTo>
                      <a:pt x="1695" y="80405"/>
                    </a:lnTo>
                    <a:lnTo>
                      <a:pt x="1869" y="80544"/>
                    </a:lnTo>
                    <a:lnTo>
                      <a:pt x="2026" y="80667"/>
                    </a:lnTo>
                    <a:lnTo>
                      <a:pt x="2218" y="80789"/>
                    </a:lnTo>
                    <a:lnTo>
                      <a:pt x="2393" y="80894"/>
                    </a:lnTo>
                    <a:lnTo>
                      <a:pt x="2585" y="80998"/>
                    </a:lnTo>
                    <a:lnTo>
                      <a:pt x="2795" y="81068"/>
                    </a:lnTo>
                    <a:lnTo>
                      <a:pt x="3004" y="81156"/>
                    </a:lnTo>
                    <a:lnTo>
                      <a:pt x="3214" y="81208"/>
                    </a:lnTo>
                    <a:lnTo>
                      <a:pt x="3423" y="81260"/>
                    </a:lnTo>
                    <a:lnTo>
                      <a:pt x="3650" y="81295"/>
                    </a:lnTo>
                    <a:lnTo>
                      <a:pt x="3877" y="81313"/>
                    </a:lnTo>
                    <a:lnTo>
                      <a:pt x="4122" y="81330"/>
                    </a:lnTo>
                    <a:lnTo>
                      <a:pt x="112503" y="81330"/>
                    </a:lnTo>
                    <a:lnTo>
                      <a:pt x="112747" y="81313"/>
                    </a:lnTo>
                    <a:lnTo>
                      <a:pt x="112974" y="81295"/>
                    </a:lnTo>
                    <a:lnTo>
                      <a:pt x="113219" y="81260"/>
                    </a:lnTo>
                    <a:lnTo>
                      <a:pt x="113446" y="81208"/>
                    </a:lnTo>
                    <a:lnTo>
                      <a:pt x="113673" y="81156"/>
                    </a:lnTo>
                    <a:lnTo>
                      <a:pt x="113900" y="81068"/>
                    </a:lnTo>
                    <a:lnTo>
                      <a:pt x="114110" y="80998"/>
                    </a:lnTo>
                    <a:lnTo>
                      <a:pt x="114337" y="80894"/>
                    </a:lnTo>
                    <a:lnTo>
                      <a:pt x="114546" y="80789"/>
                    </a:lnTo>
                    <a:lnTo>
                      <a:pt x="114738" y="80667"/>
                    </a:lnTo>
                    <a:lnTo>
                      <a:pt x="114948" y="80544"/>
                    </a:lnTo>
                    <a:lnTo>
                      <a:pt x="115140" y="80405"/>
                    </a:lnTo>
                    <a:lnTo>
                      <a:pt x="115332" y="80265"/>
                    </a:lnTo>
                    <a:lnTo>
                      <a:pt x="115507" y="80108"/>
                    </a:lnTo>
                    <a:lnTo>
                      <a:pt x="115856" y="79776"/>
                    </a:lnTo>
                    <a:lnTo>
                      <a:pt x="116153" y="79409"/>
                    </a:lnTo>
                    <a:lnTo>
                      <a:pt x="116432" y="79025"/>
                    </a:lnTo>
                    <a:lnTo>
                      <a:pt x="116677" y="78623"/>
                    </a:lnTo>
                    <a:lnTo>
                      <a:pt x="116799" y="78414"/>
                    </a:lnTo>
                    <a:lnTo>
                      <a:pt x="116886" y="78204"/>
                    </a:lnTo>
                    <a:lnTo>
                      <a:pt x="116974" y="77995"/>
                    </a:lnTo>
                    <a:lnTo>
                      <a:pt x="117061" y="77768"/>
                    </a:lnTo>
                    <a:lnTo>
                      <a:pt x="117113" y="77540"/>
                    </a:lnTo>
                    <a:lnTo>
                      <a:pt x="117183" y="77331"/>
                    </a:lnTo>
                    <a:lnTo>
                      <a:pt x="117218" y="77104"/>
                    </a:lnTo>
                    <a:lnTo>
                      <a:pt x="117253" y="76877"/>
                    </a:lnTo>
                    <a:lnTo>
                      <a:pt x="117271" y="76650"/>
                    </a:lnTo>
                    <a:lnTo>
                      <a:pt x="117271" y="76423"/>
                    </a:lnTo>
                    <a:lnTo>
                      <a:pt x="117271" y="3912"/>
                    </a:lnTo>
                    <a:lnTo>
                      <a:pt x="117271" y="3685"/>
                    </a:lnTo>
                    <a:lnTo>
                      <a:pt x="117253" y="3476"/>
                    </a:lnTo>
                    <a:lnTo>
                      <a:pt x="117218" y="3266"/>
                    </a:lnTo>
                    <a:lnTo>
                      <a:pt x="117183" y="3057"/>
                    </a:lnTo>
                    <a:lnTo>
                      <a:pt x="117113" y="2847"/>
                    </a:lnTo>
                    <a:lnTo>
                      <a:pt x="117061" y="2655"/>
                    </a:lnTo>
                    <a:lnTo>
                      <a:pt x="116974" y="2463"/>
                    </a:lnTo>
                    <a:lnTo>
                      <a:pt x="116886" y="2288"/>
                    </a:lnTo>
                    <a:lnTo>
                      <a:pt x="116799" y="2114"/>
                    </a:lnTo>
                    <a:lnTo>
                      <a:pt x="116677" y="1939"/>
                    </a:lnTo>
                    <a:lnTo>
                      <a:pt x="116572" y="1782"/>
                    </a:lnTo>
                    <a:lnTo>
                      <a:pt x="116432" y="1625"/>
                    </a:lnTo>
                    <a:lnTo>
                      <a:pt x="116310" y="1467"/>
                    </a:lnTo>
                    <a:lnTo>
                      <a:pt x="116153" y="1328"/>
                    </a:lnTo>
                    <a:lnTo>
                      <a:pt x="115856" y="1048"/>
                    </a:lnTo>
                    <a:lnTo>
                      <a:pt x="115507" y="821"/>
                    </a:lnTo>
                    <a:lnTo>
                      <a:pt x="115140" y="612"/>
                    </a:lnTo>
                    <a:lnTo>
                      <a:pt x="114738" y="420"/>
                    </a:lnTo>
                    <a:lnTo>
                      <a:pt x="114337" y="262"/>
                    </a:lnTo>
                    <a:lnTo>
                      <a:pt x="113900" y="158"/>
                    </a:lnTo>
                    <a:lnTo>
                      <a:pt x="113446" y="70"/>
                    </a:lnTo>
                    <a:lnTo>
                      <a:pt x="112974" y="18"/>
                    </a:lnTo>
                    <a:lnTo>
                      <a:pt x="11250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4"/>
              <p:cNvSpPr/>
              <p:nvPr/>
            </p:nvSpPr>
            <p:spPr>
              <a:xfrm>
                <a:off x="4030363" y="3006223"/>
                <a:ext cx="1083584" cy="126271"/>
              </a:xfrm>
              <a:custGeom>
                <a:avLst/>
                <a:gdLst/>
                <a:ahLst/>
                <a:cxnLst/>
                <a:rect l="l" t="t" r="r" b="b"/>
                <a:pathLst>
                  <a:path w="60705" h="7074" extrusionOk="0">
                    <a:moveTo>
                      <a:pt x="3126" y="1"/>
                    </a:moveTo>
                    <a:lnTo>
                      <a:pt x="2777" y="36"/>
                    </a:lnTo>
                    <a:lnTo>
                      <a:pt x="2445" y="88"/>
                    </a:lnTo>
                    <a:lnTo>
                      <a:pt x="2131" y="158"/>
                    </a:lnTo>
                    <a:lnTo>
                      <a:pt x="1834" y="263"/>
                    </a:lnTo>
                    <a:lnTo>
                      <a:pt x="1554" y="367"/>
                    </a:lnTo>
                    <a:lnTo>
                      <a:pt x="1275" y="525"/>
                    </a:lnTo>
                    <a:lnTo>
                      <a:pt x="1030" y="682"/>
                    </a:lnTo>
                    <a:lnTo>
                      <a:pt x="803" y="874"/>
                    </a:lnTo>
                    <a:lnTo>
                      <a:pt x="594" y="1083"/>
                    </a:lnTo>
                    <a:lnTo>
                      <a:pt x="419" y="1310"/>
                    </a:lnTo>
                    <a:lnTo>
                      <a:pt x="279" y="1572"/>
                    </a:lnTo>
                    <a:lnTo>
                      <a:pt x="157" y="1852"/>
                    </a:lnTo>
                    <a:lnTo>
                      <a:pt x="70" y="2166"/>
                    </a:lnTo>
                    <a:lnTo>
                      <a:pt x="17" y="2515"/>
                    </a:lnTo>
                    <a:lnTo>
                      <a:pt x="0" y="2865"/>
                    </a:lnTo>
                    <a:lnTo>
                      <a:pt x="0" y="3773"/>
                    </a:lnTo>
                    <a:lnTo>
                      <a:pt x="17" y="4140"/>
                    </a:lnTo>
                    <a:lnTo>
                      <a:pt x="70" y="4506"/>
                    </a:lnTo>
                    <a:lnTo>
                      <a:pt x="157" y="4838"/>
                    </a:lnTo>
                    <a:lnTo>
                      <a:pt x="279" y="5135"/>
                    </a:lnTo>
                    <a:lnTo>
                      <a:pt x="419" y="5432"/>
                    </a:lnTo>
                    <a:lnTo>
                      <a:pt x="594" y="5711"/>
                    </a:lnTo>
                    <a:lnTo>
                      <a:pt x="803" y="5956"/>
                    </a:lnTo>
                    <a:lnTo>
                      <a:pt x="1030" y="6183"/>
                    </a:lnTo>
                    <a:lnTo>
                      <a:pt x="1275" y="6375"/>
                    </a:lnTo>
                    <a:lnTo>
                      <a:pt x="1554" y="6567"/>
                    </a:lnTo>
                    <a:lnTo>
                      <a:pt x="1834" y="6707"/>
                    </a:lnTo>
                    <a:lnTo>
                      <a:pt x="2131" y="6847"/>
                    </a:lnTo>
                    <a:lnTo>
                      <a:pt x="2445" y="6934"/>
                    </a:lnTo>
                    <a:lnTo>
                      <a:pt x="2777" y="7004"/>
                    </a:lnTo>
                    <a:lnTo>
                      <a:pt x="3126" y="7056"/>
                    </a:lnTo>
                    <a:lnTo>
                      <a:pt x="3475" y="7074"/>
                    </a:lnTo>
                    <a:lnTo>
                      <a:pt x="56705" y="7074"/>
                    </a:lnTo>
                    <a:lnTo>
                      <a:pt x="57072" y="7056"/>
                    </a:lnTo>
                    <a:lnTo>
                      <a:pt x="57421" y="7021"/>
                    </a:lnTo>
                    <a:lnTo>
                      <a:pt x="57771" y="6951"/>
                    </a:lnTo>
                    <a:lnTo>
                      <a:pt x="58120" y="6864"/>
                    </a:lnTo>
                    <a:lnTo>
                      <a:pt x="58469" y="6742"/>
                    </a:lnTo>
                    <a:lnTo>
                      <a:pt x="58801" y="6602"/>
                    </a:lnTo>
                    <a:lnTo>
                      <a:pt x="59115" y="6427"/>
                    </a:lnTo>
                    <a:lnTo>
                      <a:pt x="59412" y="6235"/>
                    </a:lnTo>
                    <a:lnTo>
                      <a:pt x="59692" y="6026"/>
                    </a:lnTo>
                    <a:lnTo>
                      <a:pt x="59936" y="5781"/>
                    </a:lnTo>
                    <a:lnTo>
                      <a:pt x="60146" y="5519"/>
                    </a:lnTo>
                    <a:lnTo>
                      <a:pt x="60338" y="5240"/>
                    </a:lnTo>
                    <a:lnTo>
                      <a:pt x="60425" y="5083"/>
                    </a:lnTo>
                    <a:lnTo>
                      <a:pt x="60495" y="4926"/>
                    </a:lnTo>
                    <a:lnTo>
                      <a:pt x="60547" y="4768"/>
                    </a:lnTo>
                    <a:lnTo>
                      <a:pt x="60600" y="4594"/>
                    </a:lnTo>
                    <a:lnTo>
                      <a:pt x="60652" y="4437"/>
                    </a:lnTo>
                    <a:lnTo>
                      <a:pt x="60670" y="4244"/>
                    </a:lnTo>
                    <a:lnTo>
                      <a:pt x="60687" y="4070"/>
                    </a:lnTo>
                    <a:lnTo>
                      <a:pt x="60705" y="3878"/>
                    </a:lnTo>
                    <a:lnTo>
                      <a:pt x="60705" y="2865"/>
                    </a:lnTo>
                    <a:lnTo>
                      <a:pt x="60687" y="2690"/>
                    </a:lnTo>
                    <a:lnTo>
                      <a:pt x="60670" y="2515"/>
                    </a:lnTo>
                    <a:lnTo>
                      <a:pt x="60652" y="2341"/>
                    </a:lnTo>
                    <a:lnTo>
                      <a:pt x="60600" y="2166"/>
                    </a:lnTo>
                    <a:lnTo>
                      <a:pt x="60547" y="2009"/>
                    </a:lnTo>
                    <a:lnTo>
                      <a:pt x="60495" y="1852"/>
                    </a:lnTo>
                    <a:lnTo>
                      <a:pt x="60425" y="1712"/>
                    </a:lnTo>
                    <a:lnTo>
                      <a:pt x="60338" y="1572"/>
                    </a:lnTo>
                    <a:lnTo>
                      <a:pt x="60250" y="1433"/>
                    </a:lnTo>
                    <a:lnTo>
                      <a:pt x="60146" y="1310"/>
                    </a:lnTo>
                    <a:lnTo>
                      <a:pt x="59936" y="1083"/>
                    </a:lnTo>
                    <a:lnTo>
                      <a:pt x="59692" y="874"/>
                    </a:lnTo>
                    <a:lnTo>
                      <a:pt x="59412" y="682"/>
                    </a:lnTo>
                    <a:lnTo>
                      <a:pt x="59115" y="525"/>
                    </a:lnTo>
                    <a:lnTo>
                      <a:pt x="58801" y="367"/>
                    </a:lnTo>
                    <a:lnTo>
                      <a:pt x="58469" y="263"/>
                    </a:lnTo>
                    <a:lnTo>
                      <a:pt x="58120" y="158"/>
                    </a:lnTo>
                    <a:lnTo>
                      <a:pt x="57771" y="88"/>
                    </a:lnTo>
                    <a:lnTo>
                      <a:pt x="57421" y="36"/>
                    </a:lnTo>
                    <a:lnTo>
                      <a:pt x="570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4"/>
              <p:cNvSpPr/>
              <p:nvPr/>
            </p:nvSpPr>
            <p:spPr>
              <a:xfrm>
                <a:off x="3609513" y="1312597"/>
                <a:ext cx="1924962" cy="1104469"/>
              </a:xfrm>
              <a:custGeom>
                <a:avLst/>
                <a:gdLst/>
                <a:ahLst/>
                <a:cxnLst/>
                <a:rect l="l" t="t" r="r" b="b"/>
                <a:pathLst>
                  <a:path w="107841" h="61875" extrusionOk="0">
                    <a:moveTo>
                      <a:pt x="1" y="0"/>
                    </a:moveTo>
                    <a:lnTo>
                      <a:pt x="1" y="61875"/>
                    </a:lnTo>
                    <a:lnTo>
                      <a:pt x="107840" y="61875"/>
                    </a:lnTo>
                    <a:lnTo>
                      <a:pt x="1078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4"/>
              <p:cNvSpPr/>
              <p:nvPr/>
            </p:nvSpPr>
            <p:spPr>
              <a:xfrm>
                <a:off x="4500764" y="2463815"/>
                <a:ext cx="131251" cy="131251"/>
              </a:xfrm>
              <a:custGeom>
                <a:avLst/>
                <a:gdLst/>
                <a:ahLst/>
                <a:cxnLst/>
                <a:rect l="l" t="t" r="r" b="b"/>
                <a:pathLst>
                  <a:path w="7353" h="7353" extrusionOk="0">
                    <a:moveTo>
                      <a:pt x="3667" y="0"/>
                    </a:moveTo>
                    <a:lnTo>
                      <a:pt x="3301" y="18"/>
                    </a:lnTo>
                    <a:lnTo>
                      <a:pt x="2934" y="70"/>
                    </a:lnTo>
                    <a:lnTo>
                      <a:pt x="2567" y="158"/>
                    </a:lnTo>
                    <a:lnTo>
                      <a:pt x="2235" y="280"/>
                    </a:lnTo>
                    <a:lnTo>
                      <a:pt x="1921" y="437"/>
                    </a:lnTo>
                    <a:lnTo>
                      <a:pt x="1607" y="629"/>
                    </a:lnTo>
                    <a:lnTo>
                      <a:pt x="1327" y="839"/>
                    </a:lnTo>
                    <a:lnTo>
                      <a:pt x="1065" y="1066"/>
                    </a:lnTo>
                    <a:lnTo>
                      <a:pt x="838" y="1328"/>
                    </a:lnTo>
                    <a:lnTo>
                      <a:pt x="629" y="1625"/>
                    </a:lnTo>
                    <a:lnTo>
                      <a:pt x="437" y="1921"/>
                    </a:lnTo>
                    <a:lnTo>
                      <a:pt x="279" y="2236"/>
                    </a:lnTo>
                    <a:lnTo>
                      <a:pt x="157" y="2585"/>
                    </a:lnTo>
                    <a:lnTo>
                      <a:pt x="70" y="2934"/>
                    </a:lnTo>
                    <a:lnTo>
                      <a:pt x="18" y="3301"/>
                    </a:lnTo>
                    <a:lnTo>
                      <a:pt x="0" y="3668"/>
                    </a:lnTo>
                    <a:lnTo>
                      <a:pt x="18" y="4052"/>
                    </a:lnTo>
                    <a:lnTo>
                      <a:pt x="70" y="4419"/>
                    </a:lnTo>
                    <a:lnTo>
                      <a:pt x="157" y="4768"/>
                    </a:lnTo>
                    <a:lnTo>
                      <a:pt x="279" y="5100"/>
                    </a:lnTo>
                    <a:lnTo>
                      <a:pt x="437" y="5432"/>
                    </a:lnTo>
                    <a:lnTo>
                      <a:pt x="629" y="5729"/>
                    </a:lnTo>
                    <a:lnTo>
                      <a:pt x="838" y="6008"/>
                    </a:lnTo>
                    <a:lnTo>
                      <a:pt x="1065" y="6270"/>
                    </a:lnTo>
                    <a:lnTo>
                      <a:pt x="1327" y="6514"/>
                    </a:lnTo>
                    <a:lnTo>
                      <a:pt x="1607" y="6724"/>
                    </a:lnTo>
                    <a:lnTo>
                      <a:pt x="1921" y="6899"/>
                    </a:lnTo>
                    <a:lnTo>
                      <a:pt x="2235" y="7056"/>
                    </a:lnTo>
                    <a:lnTo>
                      <a:pt x="2567" y="7178"/>
                    </a:lnTo>
                    <a:lnTo>
                      <a:pt x="2934" y="7265"/>
                    </a:lnTo>
                    <a:lnTo>
                      <a:pt x="3301" y="7335"/>
                    </a:lnTo>
                    <a:lnTo>
                      <a:pt x="3667" y="7353"/>
                    </a:lnTo>
                    <a:lnTo>
                      <a:pt x="4052" y="7335"/>
                    </a:lnTo>
                    <a:lnTo>
                      <a:pt x="4418" y="7265"/>
                    </a:lnTo>
                    <a:lnTo>
                      <a:pt x="4768" y="7178"/>
                    </a:lnTo>
                    <a:lnTo>
                      <a:pt x="5100" y="7056"/>
                    </a:lnTo>
                    <a:lnTo>
                      <a:pt x="5414" y="6899"/>
                    </a:lnTo>
                    <a:lnTo>
                      <a:pt x="5728" y="6724"/>
                    </a:lnTo>
                    <a:lnTo>
                      <a:pt x="6008" y="6514"/>
                    </a:lnTo>
                    <a:lnTo>
                      <a:pt x="6270" y="6270"/>
                    </a:lnTo>
                    <a:lnTo>
                      <a:pt x="6497" y="6008"/>
                    </a:lnTo>
                    <a:lnTo>
                      <a:pt x="6724" y="5729"/>
                    </a:lnTo>
                    <a:lnTo>
                      <a:pt x="6898" y="5432"/>
                    </a:lnTo>
                    <a:lnTo>
                      <a:pt x="7055" y="5100"/>
                    </a:lnTo>
                    <a:lnTo>
                      <a:pt x="7178" y="4768"/>
                    </a:lnTo>
                    <a:lnTo>
                      <a:pt x="7265" y="4419"/>
                    </a:lnTo>
                    <a:lnTo>
                      <a:pt x="7317" y="4052"/>
                    </a:lnTo>
                    <a:lnTo>
                      <a:pt x="7352" y="3668"/>
                    </a:lnTo>
                    <a:lnTo>
                      <a:pt x="7317" y="3301"/>
                    </a:lnTo>
                    <a:lnTo>
                      <a:pt x="7265" y="2934"/>
                    </a:lnTo>
                    <a:lnTo>
                      <a:pt x="7178" y="2585"/>
                    </a:lnTo>
                    <a:lnTo>
                      <a:pt x="7055" y="2236"/>
                    </a:lnTo>
                    <a:lnTo>
                      <a:pt x="6898" y="1921"/>
                    </a:lnTo>
                    <a:lnTo>
                      <a:pt x="6724" y="1625"/>
                    </a:lnTo>
                    <a:lnTo>
                      <a:pt x="6497" y="1328"/>
                    </a:lnTo>
                    <a:lnTo>
                      <a:pt x="6270" y="1066"/>
                    </a:lnTo>
                    <a:lnTo>
                      <a:pt x="6008" y="839"/>
                    </a:lnTo>
                    <a:lnTo>
                      <a:pt x="5728" y="629"/>
                    </a:lnTo>
                    <a:lnTo>
                      <a:pt x="5414" y="437"/>
                    </a:lnTo>
                    <a:lnTo>
                      <a:pt x="5100" y="280"/>
                    </a:lnTo>
                    <a:lnTo>
                      <a:pt x="4768" y="158"/>
                    </a:lnTo>
                    <a:lnTo>
                      <a:pt x="4418" y="70"/>
                    </a:lnTo>
                    <a:lnTo>
                      <a:pt x="4052" y="18"/>
                    </a:lnTo>
                    <a:lnTo>
                      <a:pt x="36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0" name="Google Shape;1610;p34"/>
            <p:cNvGrpSpPr/>
            <p:nvPr/>
          </p:nvGrpSpPr>
          <p:grpSpPr>
            <a:xfrm>
              <a:off x="4049677" y="1012699"/>
              <a:ext cx="1043689" cy="1168086"/>
              <a:chOff x="4049677" y="1012699"/>
              <a:chExt cx="1043689" cy="1168086"/>
            </a:xfrm>
          </p:grpSpPr>
          <p:sp>
            <p:nvSpPr>
              <p:cNvPr id="1611" name="Google Shape;1611;p34"/>
              <p:cNvSpPr/>
              <p:nvPr/>
            </p:nvSpPr>
            <p:spPr>
              <a:xfrm>
                <a:off x="4049677" y="1012699"/>
                <a:ext cx="1043689" cy="1168086"/>
              </a:xfrm>
              <a:custGeom>
                <a:avLst/>
                <a:gdLst/>
                <a:ahLst/>
                <a:cxnLst/>
                <a:rect l="l" t="t" r="r" b="b"/>
                <a:pathLst>
                  <a:path w="58470" h="65439" extrusionOk="0">
                    <a:moveTo>
                      <a:pt x="29218" y="1"/>
                    </a:moveTo>
                    <a:lnTo>
                      <a:pt x="29096" y="158"/>
                    </a:lnTo>
                    <a:lnTo>
                      <a:pt x="28764" y="612"/>
                    </a:lnTo>
                    <a:lnTo>
                      <a:pt x="28188" y="1293"/>
                    </a:lnTo>
                    <a:lnTo>
                      <a:pt x="27803" y="1730"/>
                    </a:lnTo>
                    <a:lnTo>
                      <a:pt x="27384" y="2201"/>
                    </a:lnTo>
                    <a:lnTo>
                      <a:pt x="26895" y="2725"/>
                    </a:lnTo>
                    <a:lnTo>
                      <a:pt x="26336" y="3266"/>
                    </a:lnTo>
                    <a:lnTo>
                      <a:pt x="25743" y="3860"/>
                    </a:lnTo>
                    <a:lnTo>
                      <a:pt x="25079" y="4454"/>
                    </a:lnTo>
                    <a:lnTo>
                      <a:pt x="24363" y="5083"/>
                    </a:lnTo>
                    <a:lnTo>
                      <a:pt x="23595" y="5729"/>
                    </a:lnTo>
                    <a:lnTo>
                      <a:pt x="22756" y="6392"/>
                    </a:lnTo>
                    <a:lnTo>
                      <a:pt x="21866" y="7056"/>
                    </a:lnTo>
                    <a:lnTo>
                      <a:pt x="20923" y="7702"/>
                    </a:lnTo>
                    <a:lnTo>
                      <a:pt x="19927" y="8366"/>
                    </a:lnTo>
                    <a:lnTo>
                      <a:pt x="18862" y="9012"/>
                    </a:lnTo>
                    <a:lnTo>
                      <a:pt x="18320" y="9326"/>
                    </a:lnTo>
                    <a:lnTo>
                      <a:pt x="17762" y="9641"/>
                    </a:lnTo>
                    <a:lnTo>
                      <a:pt x="17185" y="9938"/>
                    </a:lnTo>
                    <a:lnTo>
                      <a:pt x="16591" y="10252"/>
                    </a:lnTo>
                    <a:lnTo>
                      <a:pt x="15980" y="10549"/>
                    </a:lnTo>
                    <a:lnTo>
                      <a:pt x="15352" y="10828"/>
                    </a:lnTo>
                    <a:lnTo>
                      <a:pt x="14723" y="11108"/>
                    </a:lnTo>
                    <a:lnTo>
                      <a:pt x="14077" y="11387"/>
                    </a:lnTo>
                    <a:lnTo>
                      <a:pt x="13413" y="11649"/>
                    </a:lnTo>
                    <a:lnTo>
                      <a:pt x="12732" y="11894"/>
                    </a:lnTo>
                    <a:lnTo>
                      <a:pt x="12051" y="12138"/>
                    </a:lnTo>
                    <a:lnTo>
                      <a:pt x="11335" y="12365"/>
                    </a:lnTo>
                    <a:lnTo>
                      <a:pt x="10619" y="12592"/>
                    </a:lnTo>
                    <a:lnTo>
                      <a:pt x="9885" y="12802"/>
                    </a:lnTo>
                    <a:lnTo>
                      <a:pt x="9134" y="12994"/>
                    </a:lnTo>
                    <a:lnTo>
                      <a:pt x="8383" y="13169"/>
                    </a:lnTo>
                    <a:lnTo>
                      <a:pt x="7598" y="13343"/>
                    </a:lnTo>
                    <a:lnTo>
                      <a:pt x="6812" y="13500"/>
                    </a:lnTo>
                    <a:lnTo>
                      <a:pt x="6008" y="13623"/>
                    </a:lnTo>
                    <a:lnTo>
                      <a:pt x="5188" y="13745"/>
                    </a:lnTo>
                    <a:lnTo>
                      <a:pt x="4367" y="13850"/>
                    </a:lnTo>
                    <a:lnTo>
                      <a:pt x="3511" y="13937"/>
                    </a:lnTo>
                    <a:lnTo>
                      <a:pt x="2655" y="14007"/>
                    </a:lnTo>
                    <a:lnTo>
                      <a:pt x="1782" y="14059"/>
                    </a:lnTo>
                    <a:lnTo>
                      <a:pt x="891" y="14094"/>
                    </a:lnTo>
                    <a:lnTo>
                      <a:pt x="1" y="14094"/>
                    </a:lnTo>
                    <a:lnTo>
                      <a:pt x="53" y="15736"/>
                    </a:lnTo>
                    <a:lnTo>
                      <a:pt x="158" y="17325"/>
                    </a:lnTo>
                    <a:lnTo>
                      <a:pt x="315" y="18914"/>
                    </a:lnTo>
                    <a:lnTo>
                      <a:pt x="490" y="20451"/>
                    </a:lnTo>
                    <a:lnTo>
                      <a:pt x="699" y="21970"/>
                    </a:lnTo>
                    <a:lnTo>
                      <a:pt x="944" y="23472"/>
                    </a:lnTo>
                    <a:lnTo>
                      <a:pt x="1223" y="24939"/>
                    </a:lnTo>
                    <a:lnTo>
                      <a:pt x="1538" y="26371"/>
                    </a:lnTo>
                    <a:lnTo>
                      <a:pt x="1869" y="27786"/>
                    </a:lnTo>
                    <a:lnTo>
                      <a:pt x="2236" y="29165"/>
                    </a:lnTo>
                    <a:lnTo>
                      <a:pt x="2638" y="30528"/>
                    </a:lnTo>
                    <a:lnTo>
                      <a:pt x="3057" y="31855"/>
                    </a:lnTo>
                    <a:lnTo>
                      <a:pt x="3511" y="33165"/>
                    </a:lnTo>
                    <a:lnTo>
                      <a:pt x="3965" y="34440"/>
                    </a:lnTo>
                    <a:lnTo>
                      <a:pt x="4472" y="35697"/>
                    </a:lnTo>
                    <a:lnTo>
                      <a:pt x="4978" y="36919"/>
                    </a:lnTo>
                    <a:lnTo>
                      <a:pt x="5502" y="38107"/>
                    </a:lnTo>
                    <a:lnTo>
                      <a:pt x="6061" y="39277"/>
                    </a:lnTo>
                    <a:lnTo>
                      <a:pt x="6620" y="40430"/>
                    </a:lnTo>
                    <a:lnTo>
                      <a:pt x="7213" y="41547"/>
                    </a:lnTo>
                    <a:lnTo>
                      <a:pt x="7807" y="42630"/>
                    </a:lnTo>
                    <a:lnTo>
                      <a:pt x="8418" y="43696"/>
                    </a:lnTo>
                    <a:lnTo>
                      <a:pt x="9047" y="44743"/>
                    </a:lnTo>
                    <a:lnTo>
                      <a:pt x="9676" y="45756"/>
                    </a:lnTo>
                    <a:lnTo>
                      <a:pt x="10322" y="46734"/>
                    </a:lnTo>
                    <a:lnTo>
                      <a:pt x="10968" y="47695"/>
                    </a:lnTo>
                    <a:lnTo>
                      <a:pt x="11632" y="48638"/>
                    </a:lnTo>
                    <a:lnTo>
                      <a:pt x="12295" y="49546"/>
                    </a:lnTo>
                    <a:lnTo>
                      <a:pt x="12959" y="50419"/>
                    </a:lnTo>
                    <a:lnTo>
                      <a:pt x="13623" y="51275"/>
                    </a:lnTo>
                    <a:lnTo>
                      <a:pt x="14304" y="52113"/>
                    </a:lnTo>
                    <a:lnTo>
                      <a:pt x="14985" y="52916"/>
                    </a:lnTo>
                    <a:lnTo>
                      <a:pt x="15648" y="53702"/>
                    </a:lnTo>
                    <a:lnTo>
                      <a:pt x="16312" y="54453"/>
                    </a:lnTo>
                    <a:lnTo>
                      <a:pt x="16993" y="55169"/>
                    </a:lnTo>
                    <a:lnTo>
                      <a:pt x="17657" y="55885"/>
                    </a:lnTo>
                    <a:lnTo>
                      <a:pt x="18303" y="56549"/>
                    </a:lnTo>
                    <a:lnTo>
                      <a:pt x="18967" y="57213"/>
                    </a:lnTo>
                    <a:lnTo>
                      <a:pt x="19595" y="57841"/>
                    </a:lnTo>
                    <a:lnTo>
                      <a:pt x="20224" y="58435"/>
                    </a:lnTo>
                    <a:lnTo>
                      <a:pt x="20853" y="59011"/>
                    </a:lnTo>
                    <a:lnTo>
                      <a:pt x="21464" y="59570"/>
                    </a:lnTo>
                    <a:lnTo>
                      <a:pt x="22634" y="60583"/>
                    </a:lnTo>
                    <a:lnTo>
                      <a:pt x="23752" y="61509"/>
                    </a:lnTo>
                    <a:lnTo>
                      <a:pt x="24800" y="62347"/>
                    </a:lnTo>
                    <a:lnTo>
                      <a:pt x="25743" y="63063"/>
                    </a:lnTo>
                    <a:lnTo>
                      <a:pt x="26598" y="63692"/>
                    </a:lnTo>
                    <a:lnTo>
                      <a:pt x="27367" y="64233"/>
                    </a:lnTo>
                    <a:lnTo>
                      <a:pt x="28013" y="64670"/>
                    </a:lnTo>
                    <a:lnTo>
                      <a:pt x="28904" y="65246"/>
                    </a:lnTo>
                    <a:lnTo>
                      <a:pt x="29218" y="65438"/>
                    </a:lnTo>
                    <a:lnTo>
                      <a:pt x="29567" y="65211"/>
                    </a:lnTo>
                    <a:lnTo>
                      <a:pt x="30510" y="64547"/>
                    </a:lnTo>
                    <a:lnTo>
                      <a:pt x="31191" y="64058"/>
                    </a:lnTo>
                    <a:lnTo>
                      <a:pt x="31995" y="63447"/>
                    </a:lnTo>
                    <a:lnTo>
                      <a:pt x="32920" y="62749"/>
                    </a:lnTo>
                    <a:lnTo>
                      <a:pt x="33933" y="61928"/>
                    </a:lnTo>
                    <a:lnTo>
                      <a:pt x="35016" y="61020"/>
                    </a:lnTo>
                    <a:lnTo>
                      <a:pt x="36203" y="60007"/>
                    </a:lnTo>
                    <a:lnTo>
                      <a:pt x="37443" y="58889"/>
                    </a:lnTo>
                    <a:lnTo>
                      <a:pt x="38718" y="57667"/>
                    </a:lnTo>
                    <a:lnTo>
                      <a:pt x="39382" y="57021"/>
                    </a:lnTo>
                    <a:lnTo>
                      <a:pt x="40063" y="56357"/>
                    </a:lnTo>
                    <a:lnTo>
                      <a:pt x="40744" y="55658"/>
                    </a:lnTo>
                    <a:lnTo>
                      <a:pt x="41425" y="54942"/>
                    </a:lnTo>
                    <a:lnTo>
                      <a:pt x="42124" y="54209"/>
                    </a:lnTo>
                    <a:lnTo>
                      <a:pt x="42805" y="53440"/>
                    </a:lnTo>
                    <a:lnTo>
                      <a:pt x="43503" y="52637"/>
                    </a:lnTo>
                    <a:lnTo>
                      <a:pt x="44202" y="51834"/>
                    </a:lnTo>
                    <a:lnTo>
                      <a:pt x="44900" y="50995"/>
                    </a:lnTo>
                    <a:lnTo>
                      <a:pt x="45599" y="50122"/>
                    </a:lnTo>
                    <a:lnTo>
                      <a:pt x="46280" y="49249"/>
                    </a:lnTo>
                    <a:lnTo>
                      <a:pt x="46961" y="48341"/>
                    </a:lnTo>
                    <a:lnTo>
                      <a:pt x="47642" y="47415"/>
                    </a:lnTo>
                    <a:lnTo>
                      <a:pt x="48323" y="46455"/>
                    </a:lnTo>
                    <a:lnTo>
                      <a:pt x="48987" y="45477"/>
                    </a:lnTo>
                    <a:lnTo>
                      <a:pt x="49633" y="44481"/>
                    </a:lnTo>
                    <a:lnTo>
                      <a:pt x="50279" y="43451"/>
                    </a:lnTo>
                    <a:lnTo>
                      <a:pt x="50891" y="42421"/>
                    </a:lnTo>
                    <a:lnTo>
                      <a:pt x="51502" y="41355"/>
                    </a:lnTo>
                    <a:lnTo>
                      <a:pt x="52096" y="40255"/>
                    </a:lnTo>
                    <a:lnTo>
                      <a:pt x="52689" y="39155"/>
                    </a:lnTo>
                    <a:lnTo>
                      <a:pt x="53248" y="38020"/>
                    </a:lnTo>
                    <a:lnTo>
                      <a:pt x="53772" y="36867"/>
                    </a:lnTo>
                    <a:lnTo>
                      <a:pt x="54296" y="35697"/>
                    </a:lnTo>
                    <a:lnTo>
                      <a:pt x="54785" y="34492"/>
                    </a:lnTo>
                    <a:lnTo>
                      <a:pt x="55257" y="33287"/>
                    </a:lnTo>
                    <a:lnTo>
                      <a:pt x="55693" y="32047"/>
                    </a:lnTo>
                    <a:lnTo>
                      <a:pt x="56112" y="30790"/>
                    </a:lnTo>
                    <a:lnTo>
                      <a:pt x="56496" y="29497"/>
                    </a:lnTo>
                    <a:lnTo>
                      <a:pt x="56863" y="28205"/>
                    </a:lnTo>
                    <a:lnTo>
                      <a:pt x="57178" y="26878"/>
                    </a:lnTo>
                    <a:lnTo>
                      <a:pt x="57474" y="25533"/>
                    </a:lnTo>
                    <a:lnTo>
                      <a:pt x="57736" y="24188"/>
                    </a:lnTo>
                    <a:lnTo>
                      <a:pt x="57946" y="22791"/>
                    </a:lnTo>
                    <a:lnTo>
                      <a:pt x="58138" y="21394"/>
                    </a:lnTo>
                    <a:lnTo>
                      <a:pt x="58278" y="19979"/>
                    </a:lnTo>
                    <a:lnTo>
                      <a:pt x="58330" y="19263"/>
                    </a:lnTo>
                    <a:lnTo>
                      <a:pt x="58383" y="18530"/>
                    </a:lnTo>
                    <a:lnTo>
                      <a:pt x="58418" y="17814"/>
                    </a:lnTo>
                    <a:lnTo>
                      <a:pt x="58452" y="17080"/>
                    </a:lnTo>
                    <a:lnTo>
                      <a:pt x="58470" y="16347"/>
                    </a:lnTo>
                    <a:lnTo>
                      <a:pt x="58470" y="15596"/>
                    </a:lnTo>
                    <a:lnTo>
                      <a:pt x="58470" y="14845"/>
                    </a:lnTo>
                    <a:lnTo>
                      <a:pt x="58452" y="14094"/>
                    </a:lnTo>
                    <a:lnTo>
                      <a:pt x="57509" y="14042"/>
                    </a:lnTo>
                    <a:lnTo>
                      <a:pt x="56601" y="13954"/>
                    </a:lnTo>
                    <a:lnTo>
                      <a:pt x="55693" y="13867"/>
                    </a:lnTo>
                    <a:lnTo>
                      <a:pt x="54820" y="13762"/>
                    </a:lnTo>
                    <a:lnTo>
                      <a:pt x="53947" y="13640"/>
                    </a:lnTo>
                    <a:lnTo>
                      <a:pt x="53091" y="13500"/>
                    </a:lnTo>
                    <a:lnTo>
                      <a:pt x="52253" y="13343"/>
                    </a:lnTo>
                    <a:lnTo>
                      <a:pt x="51432" y="13186"/>
                    </a:lnTo>
                    <a:lnTo>
                      <a:pt x="50629" y="12994"/>
                    </a:lnTo>
                    <a:lnTo>
                      <a:pt x="49843" y="12819"/>
                    </a:lnTo>
                    <a:lnTo>
                      <a:pt x="49074" y="12610"/>
                    </a:lnTo>
                    <a:lnTo>
                      <a:pt x="48306" y="12400"/>
                    </a:lnTo>
                    <a:lnTo>
                      <a:pt x="47572" y="12173"/>
                    </a:lnTo>
                    <a:lnTo>
                      <a:pt x="46839" y="11929"/>
                    </a:lnTo>
                    <a:lnTo>
                      <a:pt x="46123" y="11684"/>
                    </a:lnTo>
                    <a:lnTo>
                      <a:pt x="45424" y="11440"/>
                    </a:lnTo>
                    <a:lnTo>
                      <a:pt x="44743" y="11178"/>
                    </a:lnTo>
                    <a:lnTo>
                      <a:pt x="44080" y="10916"/>
                    </a:lnTo>
                    <a:lnTo>
                      <a:pt x="43433" y="10636"/>
                    </a:lnTo>
                    <a:lnTo>
                      <a:pt x="42787" y="10339"/>
                    </a:lnTo>
                    <a:lnTo>
                      <a:pt x="42176" y="10060"/>
                    </a:lnTo>
                    <a:lnTo>
                      <a:pt x="41565" y="9763"/>
                    </a:lnTo>
                    <a:lnTo>
                      <a:pt x="40971" y="9466"/>
                    </a:lnTo>
                    <a:lnTo>
                      <a:pt x="40395" y="9169"/>
                    </a:lnTo>
                    <a:lnTo>
                      <a:pt x="39295" y="8541"/>
                    </a:lnTo>
                    <a:lnTo>
                      <a:pt x="38247" y="7912"/>
                    </a:lnTo>
                    <a:lnTo>
                      <a:pt x="37251" y="7283"/>
                    </a:lnTo>
                    <a:lnTo>
                      <a:pt x="36326" y="6637"/>
                    </a:lnTo>
                    <a:lnTo>
                      <a:pt x="35452" y="6008"/>
                    </a:lnTo>
                    <a:lnTo>
                      <a:pt x="34632" y="5380"/>
                    </a:lnTo>
                    <a:lnTo>
                      <a:pt x="33881" y="4768"/>
                    </a:lnTo>
                    <a:lnTo>
                      <a:pt x="33182" y="4175"/>
                    </a:lnTo>
                    <a:lnTo>
                      <a:pt x="32553" y="3598"/>
                    </a:lnTo>
                    <a:lnTo>
                      <a:pt x="31960" y="3057"/>
                    </a:lnTo>
                    <a:lnTo>
                      <a:pt x="31436" y="2533"/>
                    </a:lnTo>
                    <a:lnTo>
                      <a:pt x="30964" y="2044"/>
                    </a:lnTo>
                    <a:lnTo>
                      <a:pt x="30563" y="1607"/>
                    </a:lnTo>
                    <a:lnTo>
                      <a:pt x="30196" y="1206"/>
                    </a:lnTo>
                    <a:lnTo>
                      <a:pt x="29654" y="560"/>
                    </a:lnTo>
                    <a:lnTo>
                      <a:pt x="29323" y="140"/>
                    </a:lnTo>
                    <a:lnTo>
                      <a:pt x="292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4"/>
              <p:cNvSpPr/>
              <p:nvPr/>
            </p:nvSpPr>
            <p:spPr>
              <a:xfrm>
                <a:off x="4202116" y="1183220"/>
                <a:ext cx="738829" cy="826723"/>
              </a:xfrm>
              <a:custGeom>
                <a:avLst/>
                <a:gdLst/>
                <a:ahLst/>
                <a:cxnLst/>
                <a:rect l="l" t="t" r="r" b="b"/>
                <a:pathLst>
                  <a:path w="41391" h="46315" extrusionOk="0">
                    <a:moveTo>
                      <a:pt x="20678" y="0"/>
                    </a:moveTo>
                    <a:lnTo>
                      <a:pt x="20608" y="123"/>
                    </a:lnTo>
                    <a:lnTo>
                      <a:pt x="20364" y="437"/>
                    </a:lnTo>
                    <a:lnTo>
                      <a:pt x="19944" y="926"/>
                    </a:lnTo>
                    <a:lnTo>
                      <a:pt x="19386" y="1572"/>
                    </a:lnTo>
                    <a:lnTo>
                      <a:pt x="19036" y="1939"/>
                    </a:lnTo>
                    <a:lnTo>
                      <a:pt x="18652" y="2323"/>
                    </a:lnTo>
                    <a:lnTo>
                      <a:pt x="18215" y="2742"/>
                    </a:lnTo>
                    <a:lnTo>
                      <a:pt x="17761" y="3161"/>
                    </a:lnTo>
                    <a:lnTo>
                      <a:pt x="17255" y="3616"/>
                    </a:lnTo>
                    <a:lnTo>
                      <a:pt x="16696" y="4070"/>
                    </a:lnTo>
                    <a:lnTo>
                      <a:pt x="16120" y="4524"/>
                    </a:lnTo>
                    <a:lnTo>
                      <a:pt x="15491" y="4995"/>
                    </a:lnTo>
                    <a:lnTo>
                      <a:pt x="14810" y="5467"/>
                    </a:lnTo>
                    <a:lnTo>
                      <a:pt x="14111" y="5921"/>
                    </a:lnTo>
                    <a:lnTo>
                      <a:pt x="13361" y="6392"/>
                    </a:lnTo>
                    <a:lnTo>
                      <a:pt x="12575" y="6829"/>
                    </a:lnTo>
                    <a:lnTo>
                      <a:pt x="11736" y="7265"/>
                    </a:lnTo>
                    <a:lnTo>
                      <a:pt x="10881" y="7667"/>
                    </a:lnTo>
                    <a:lnTo>
                      <a:pt x="9973" y="8069"/>
                    </a:lnTo>
                    <a:lnTo>
                      <a:pt x="9012" y="8436"/>
                    </a:lnTo>
                    <a:lnTo>
                      <a:pt x="8523" y="8593"/>
                    </a:lnTo>
                    <a:lnTo>
                      <a:pt x="8034" y="8767"/>
                    </a:lnTo>
                    <a:lnTo>
                      <a:pt x="7528" y="8925"/>
                    </a:lnTo>
                    <a:lnTo>
                      <a:pt x="7004" y="9064"/>
                    </a:lnTo>
                    <a:lnTo>
                      <a:pt x="6480" y="9204"/>
                    </a:lnTo>
                    <a:lnTo>
                      <a:pt x="5938" y="9326"/>
                    </a:lnTo>
                    <a:lnTo>
                      <a:pt x="5380" y="9448"/>
                    </a:lnTo>
                    <a:lnTo>
                      <a:pt x="4821" y="9553"/>
                    </a:lnTo>
                    <a:lnTo>
                      <a:pt x="4262" y="9658"/>
                    </a:lnTo>
                    <a:lnTo>
                      <a:pt x="3686" y="9745"/>
                    </a:lnTo>
                    <a:lnTo>
                      <a:pt x="3092" y="9815"/>
                    </a:lnTo>
                    <a:lnTo>
                      <a:pt x="2498" y="9868"/>
                    </a:lnTo>
                    <a:lnTo>
                      <a:pt x="1887" y="9920"/>
                    </a:lnTo>
                    <a:lnTo>
                      <a:pt x="1258" y="9955"/>
                    </a:lnTo>
                    <a:lnTo>
                      <a:pt x="629" y="9972"/>
                    </a:lnTo>
                    <a:lnTo>
                      <a:pt x="1" y="9990"/>
                    </a:lnTo>
                    <a:lnTo>
                      <a:pt x="53" y="11142"/>
                    </a:lnTo>
                    <a:lnTo>
                      <a:pt x="123" y="12278"/>
                    </a:lnTo>
                    <a:lnTo>
                      <a:pt x="228" y="13395"/>
                    </a:lnTo>
                    <a:lnTo>
                      <a:pt x="350" y="14478"/>
                    </a:lnTo>
                    <a:lnTo>
                      <a:pt x="490" y="15561"/>
                    </a:lnTo>
                    <a:lnTo>
                      <a:pt x="664" y="16609"/>
                    </a:lnTo>
                    <a:lnTo>
                      <a:pt x="874" y="17657"/>
                    </a:lnTo>
                    <a:lnTo>
                      <a:pt x="1083" y="18669"/>
                    </a:lnTo>
                    <a:lnTo>
                      <a:pt x="1328" y="19665"/>
                    </a:lnTo>
                    <a:lnTo>
                      <a:pt x="1590" y="20660"/>
                    </a:lnTo>
                    <a:lnTo>
                      <a:pt x="1869" y="21621"/>
                    </a:lnTo>
                    <a:lnTo>
                      <a:pt x="2166" y="22546"/>
                    </a:lnTo>
                    <a:lnTo>
                      <a:pt x="2481" y="23472"/>
                    </a:lnTo>
                    <a:lnTo>
                      <a:pt x="2812" y="24380"/>
                    </a:lnTo>
                    <a:lnTo>
                      <a:pt x="3162" y="25271"/>
                    </a:lnTo>
                    <a:lnTo>
                      <a:pt x="3528" y="26127"/>
                    </a:lnTo>
                    <a:lnTo>
                      <a:pt x="3895" y="26982"/>
                    </a:lnTo>
                    <a:lnTo>
                      <a:pt x="4297" y="27803"/>
                    </a:lnTo>
                    <a:lnTo>
                      <a:pt x="4698" y="28624"/>
                    </a:lnTo>
                    <a:lnTo>
                      <a:pt x="5100" y="29410"/>
                    </a:lnTo>
                    <a:lnTo>
                      <a:pt x="5537" y="30178"/>
                    </a:lnTo>
                    <a:lnTo>
                      <a:pt x="5956" y="30929"/>
                    </a:lnTo>
                    <a:lnTo>
                      <a:pt x="6410" y="31663"/>
                    </a:lnTo>
                    <a:lnTo>
                      <a:pt x="6846" y="32379"/>
                    </a:lnTo>
                    <a:lnTo>
                      <a:pt x="7301" y="33077"/>
                    </a:lnTo>
                    <a:lnTo>
                      <a:pt x="7772" y="33758"/>
                    </a:lnTo>
                    <a:lnTo>
                      <a:pt x="8226" y="34422"/>
                    </a:lnTo>
                    <a:lnTo>
                      <a:pt x="8698" y="35068"/>
                    </a:lnTo>
                    <a:lnTo>
                      <a:pt x="9169" y="35697"/>
                    </a:lnTo>
                    <a:lnTo>
                      <a:pt x="9658" y="36308"/>
                    </a:lnTo>
                    <a:lnTo>
                      <a:pt x="10130" y="36884"/>
                    </a:lnTo>
                    <a:lnTo>
                      <a:pt x="10601" y="37461"/>
                    </a:lnTo>
                    <a:lnTo>
                      <a:pt x="11073" y="38002"/>
                    </a:lnTo>
                    <a:lnTo>
                      <a:pt x="11562" y="38543"/>
                    </a:lnTo>
                    <a:lnTo>
                      <a:pt x="12505" y="39556"/>
                    </a:lnTo>
                    <a:lnTo>
                      <a:pt x="13430" y="40499"/>
                    </a:lnTo>
                    <a:lnTo>
                      <a:pt x="14321" y="41373"/>
                    </a:lnTo>
                    <a:lnTo>
                      <a:pt x="15194" y="42158"/>
                    </a:lnTo>
                    <a:lnTo>
                      <a:pt x="16032" y="42892"/>
                    </a:lnTo>
                    <a:lnTo>
                      <a:pt x="16818" y="43538"/>
                    </a:lnTo>
                    <a:lnTo>
                      <a:pt x="17552" y="44132"/>
                    </a:lnTo>
                    <a:lnTo>
                      <a:pt x="18233" y="44638"/>
                    </a:lnTo>
                    <a:lnTo>
                      <a:pt x="18827" y="45092"/>
                    </a:lnTo>
                    <a:lnTo>
                      <a:pt x="19368" y="45459"/>
                    </a:lnTo>
                    <a:lnTo>
                      <a:pt x="19822" y="45773"/>
                    </a:lnTo>
                    <a:lnTo>
                      <a:pt x="20468" y="46175"/>
                    </a:lnTo>
                    <a:lnTo>
                      <a:pt x="20678" y="46315"/>
                    </a:lnTo>
                    <a:lnTo>
                      <a:pt x="20922" y="46158"/>
                    </a:lnTo>
                    <a:lnTo>
                      <a:pt x="21603" y="45686"/>
                    </a:lnTo>
                    <a:lnTo>
                      <a:pt x="22092" y="45337"/>
                    </a:lnTo>
                    <a:lnTo>
                      <a:pt x="22651" y="44918"/>
                    </a:lnTo>
                    <a:lnTo>
                      <a:pt x="23297" y="44411"/>
                    </a:lnTo>
                    <a:lnTo>
                      <a:pt x="24013" y="43835"/>
                    </a:lnTo>
                    <a:lnTo>
                      <a:pt x="24799" y="43189"/>
                    </a:lnTo>
                    <a:lnTo>
                      <a:pt x="25620" y="42473"/>
                    </a:lnTo>
                    <a:lnTo>
                      <a:pt x="26493" y="41687"/>
                    </a:lnTo>
                    <a:lnTo>
                      <a:pt x="27419" y="40831"/>
                    </a:lnTo>
                    <a:lnTo>
                      <a:pt x="28362" y="39888"/>
                    </a:lnTo>
                    <a:lnTo>
                      <a:pt x="29323" y="38893"/>
                    </a:lnTo>
                    <a:lnTo>
                      <a:pt x="30300" y="37827"/>
                    </a:lnTo>
                    <a:lnTo>
                      <a:pt x="30789" y="37269"/>
                    </a:lnTo>
                    <a:lnTo>
                      <a:pt x="31278" y="36692"/>
                    </a:lnTo>
                    <a:lnTo>
                      <a:pt x="31785" y="36098"/>
                    </a:lnTo>
                    <a:lnTo>
                      <a:pt x="32274" y="35487"/>
                    </a:lnTo>
                    <a:lnTo>
                      <a:pt x="32763" y="34859"/>
                    </a:lnTo>
                    <a:lnTo>
                      <a:pt x="33252" y="34212"/>
                    </a:lnTo>
                    <a:lnTo>
                      <a:pt x="33723" y="33566"/>
                    </a:lnTo>
                    <a:lnTo>
                      <a:pt x="34195" y="32885"/>
                    </a:lnTo>
                    <a:lnTo>
                      <a:pt x="34666" y="32187"/>
                    </a:lnTo>
                    <a:lnTo>
                      <a:pt x="35138" y="31488"/>
                    </a:lnTo>
                    <a:lnTo>
                      <a:pt x="35575" y="30772"/>
                    </a:lnTo>
                    <a:lnTo>
                      <a:pt x="36029" y="30021"/>
                    </a:lnTo>
                    <a:lnTo>
                      <a:pt x="36465" y="29270"/>
                    </a:lnTo>
                    <a:lnTo>
                      <a:pt x="36884" y="28502"/>
                    </a:lnTo>
                    <a:lnTo>
                      <a:pt x="37286" y="27716"/>
                    </a:lnTo>
                    <a:lnTo>
                      <a:pt x="37688" y="26912"/>
                    </a:lnTo>
                    <a:lnTo>
                      <a:pt x="38072" y="26109"/>
                    </a:lnTo>
                    <a:lnTo>
                      <a:pt x="38421" y="25271"/>
                    </a:lnTo>
                    <a:lnTo>
                      <a:pt x="38770" y="24415"/>
                    </a:lnTo>
                    <a:lnTo>
                      <a:pt x="39102" y="23559"/>
                    </a:lnTo>
                    <a:lnTo>
                      <a:pt x="39417" y="22686"/>
                    </a:lnTo>
                    <a:lnTo>
                      <a:pt x="39714" y="21795"/>
                    </a:lnTo>
                    <a:lnTo>
                      <a:pt x="39993" y="20887"/>
                    </a:lnTo>
                    <a:lnTo>
                      <a:pt x="40237" y="19962"/>
                    </a:lnTo>
                    <a:lnTo>
                      <a:pt x="40464" y="19036"/>
                    </a:lnTo>
                    <a:lnTo>
                      <a:pt x="40674" y="18093"/>
                    </a:lnTo>
                    <a:lnTo>
                      <a:pt x="40866" y="17115"/>
                    </a:lnTo>
                    <a:lnTo>
                      <a:pt x="41023" y="16137"/>
                    </a:lnTo>
                    <a:lnTo>
                      <a:pt x="41146" y="15159"/>
                    </a:lnTo>
                    <a:lnTo>
                      <a:pt x="41250" y="14146"/>
                    </a:lnTo>
                    <a:lnTo>
                      <a:pt x="41320" y="13133"/>
                    </a:lnTo>
                    <a:lnTo>
                      <a:pt x="41373" y="12103"/>
                    </a:lnTo>
                    <a:lnTo>
                      <a:pt x="41390" y="11055"/>
                    </a:lnTo>
                    <a:lnTo>
                      <a:pt x="41373" y="9990"/>
                    </a:lnTo>
                    <a:lnTo>
                      <a:pt x="40709" y="9937"/>
                    </a:lnTo>
                    <a:lnTo>
                      <a:pt x="40063" y="9885"/>
                    </a:lnTo>
                    <a:lnTo>
                      <a:pt x="39417" y="9833"/>
                    </a:lnTo>
                    <a:lnTo>
                      <a:pt x="38805" y="9745"/>
                    </a:lnTo>
                    <a:lnTo>
                      <a:pt x="38177" y="9658"/>
                    </a:lnTo>
                    <a:lnTo>
                      <a:pt x="37583" y="9571"/>
                    </a:lnTo>
                    <a:lnTo>
                      <a:pt x="36989" y="9448"/>
                    </a:lnTo>
                    <a:lnTo>
                      <a:pt x="36413" y="9344"/>
                    </a:lnTo>
                    <a:lnTo>
                      <a:pt x="35837" y="9204"/>
                    </a:lnTo>
                    <a:lnTo>
                      <a:pt x="35278" y="9082"/>
                    </a:lnTo>
                    <a:lnTo>
                      <a:pt x="34736" y="8925"/>
                    </a:lnTo>
                    <a:lnTo>
                      <a:pt x="34195" y="8785"/>
                    </a:lnTo>
                    <a:lnTo>
                      <a:pt x="33147" y="8453"/>
                    </a:lnTo>
                    <a:lnTo>
                      <a:pt x="32152" y="8104"/>
                    </a:lnTo>
                    <a:lnTo>
                      <a:pt x="31209" y="7737"/>
                    </a:lnTo>
                    <a:lnTo>
                      <a:pt x="30283" y="7335"/>
                    </a:lnTo>
                    <a:lnTo>
                      <a:pt x="29427" y="6916"/>
                    </a:lnTo>
                    <a:lnTo>
                      <a:pt x="28589" y="6497"/>
                    </a:lnTo>
                    <a:lnTo>
                      <a:pt x="27803" y="6060"/>
                    </a:lnTo>
                    <a:lnTo>
                      <a:pt x="27070" y="5606"/>
                    </a:lnTo>
                    <a:lnTo>
                      <a:pt x="26371" y="5152"/>
                    </a:lnTo>
                    <a:lnTo>
                      <a:pt x="25707" y="4716"/>
                    </a:lnTo>
                    <a:lnTo>
                      <a:pt x="25096" y="4262"/>
                    </a:lnTo>
                    <a:lnTo>
                      <a:pt x="24520" y="3825"/>
                    </a:lnTo>
                    <a:lnTo>
                      <a:pt x="23979" y="3388"/>
                    </a:lnTo>
                    <a:lnTo>
                      <a:pt x="23490" y="2969"/>
                    </a:lnTo>
                    <a:lnTo>
                      <a:pt x="23036" y="2550"/>
                    </a:lnTo>
                    <a:lnTo>
                      <a:pt x="22634" y="2166"/>
                    </a:lnTo>
                    <a:lnTo>
                      <a:pt x="22250" y="1799"/>
                    </a:lnTo>
                    <a:lnTo>
                      <a:pt x="21918" y="1467"/>
                    </a:lnTo>
                    <a:lnTo>
                      <a:pt x="21376" y="856"/>
                    </a:lnTo>
                    <a:lnTo>
                      <a:pt x="20992" y="402"/>
                    </a:lnTo>
                    <a:lnTo>
                      <a:pt x="20765" y="105"/>
                    </a:lnTo>
                    <a:lnTo>
                      <a:pt x="206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4"/>
              <p:cNvSpPr/>
              <p:nvPr/>
            </p:nvSpPr>
            <p:spPr>
              <a:xfrm>
                <a:off x="4481736" y="1449756"/>
                <a:ext cx="170842" cy="315177"/>
              </a:xfrm>
              <a:custGeom>
                <a:avLst/>
                <a:gdLst/>
                <a:ahLst/>
                <a:cxnLst/>
                <a:rect l="l" t="t" r="r" b="b"/>
                <a:pathLst>
                  <a:path w="9571" h="17657" extrusionOk="0">
                    <a:moveTo>
                      <a:pt x="4541" y="0"/>
                    </a:moveTo>
                    <a:lnTo>
                      <a:pt x="4297" y="18"/>
                    </a:lnTo>
                    <a:lnTo>
                      <a:pt x="4052" y="53"/>
                    </a:lnTo>
                    <a:lnTo>
                      <a:pt x="3825" y="87"/>
                    </a:lnTo>
                    <a:lnTo>
                      <a:pt x="3581" y="140"/>
                    </a:lnTo>
                    <a:lnTo>
                      <a:pt x="3354" y="210"/>
                    </a:lnTo>
                    <a:lnTo>
                      <a:pt x="3144" y="280"/>
                    </a:lnTo>
                    <a:lnTo>
                      <a:pt x="2917" y="367"/>
                    </a:lnTo>
                    <a:lnTo>
                      <a:pt x="2708" y="472"/>
                    </a:lnTo>
                    <a:lnTo>
                      <a:pt x="2498" y="576"/>
                    </a:lnTo>
                    <a:lnTo>
                      <a:pt x="2306" y="681"/>
                    </a:lnTo>
                    <a:lnTo>
                      <a:pt x="2114" y="821"/>
                    </a:lnTo>
                    <a:lnTo>
                      <a:pt x="1922" y="943"/>
                    </a:lnTo>
                    <a:lnTo>
                      <a:pt x="1730" y="1083"/>
                    </a:lnTo>
                    <a:lnTo>
                      <a:pt x="1555" y="1240"/>
                    </a:lnTo>
                    <a:lnTo>
                      <a:pt x="1398" y="1397"/>
                    </a:lnTo>
                    <a:lnTo>
                      <a:pt x="1241" y="1572"/>
                    </a:lnTo>
                    <a:lnTo>
                      <a:pt x="1084" y="1729"/>
                    </a:lnTo>
                    <a:lnTo>
                      <a:pt x="944" y="1921"/>
                    </a:lnTo>
                    <a:lnTo>
                      <a:pt x="822" y="2113"/>
                    </a:lnTo>
                    <a:lnTo>
                      <a:pt x="682" y="2305"/>
                    </a:lnTo>
                    <a:lnTo>
                      <a:pt x="577" y="2497"/>
                    </a:lnTo>
                    <a:lnTo>
                      <a:pt x="472" y="2707"/>
                    </a:lnTo>
                    <a:lnTo>
                      <a:pt x="367" y="2917"/>
                    </a:lnTo>
                    <a:lnTo>
                      <a:pt x="280" y="3144"/>
                    </a:lnTo>
                    <a:lnTo>
                      <a:pt x="210" y="3353"/>
                    </a:lnTo>
                    <a:lnTo>
                      <a:pt x="140" y="3580"/>
                    </a:lnTo>
                    <a:lnTo>
                      <a:pt x="88" y="3825"/>
                    </a:lnTo>
                    <a:lnTo>
                      <a:pt x="53" y="4052"/>
                    </a:lnTo>
                    <a:lnTo>
                      <a:pt x="18" y="4296"/>
                    </a:lnTo>
                    <a:lnTo>
                      <a:pt x="1" y="4541"/>
                    </a:lnTo>
                    <a:lnTo>
                      <a:pt x="1" y="4785"/>
                    </a:lnTo>
                    <a:lnTo>
                      <a:pt x="1" y="5065"/>
                    </a:lnTo>
                    <a:lnTo>
                      <a:pt x="36" y="5344"/>
                    </a:lnTo>
                    <a:lnTo>
                      <a:pt x="71" y="5606"/>
                    </a:lnTo>
                    <a:lnTo>
                      <a:pt x="123" y="5886"/>
                    </a:lnTo>
                    <a:lnTo>
                      <a:pt x="193" y="6147"/>
                    </a:lnTo>
                    <a:lnTo>
                      <a:pt x="280" y="6392"/>
                    </a:lnTo>
                    <a:lnTo>
                      <a:pt x="367" y="6654"/>
                    </a:lnTo>
                    <a:lnTo>
                      <a:pt x="490" y="6898"/>
                    </a:lnTo>
                    <a:lnTo>
                      <a:pt x="612" y="7125"/>
                    </a:lnTo>
                    <a:lnTo>
                      <a:pt x="734" y="7352"/>
                    </a:lnTo>
                    <a:lnTo>
                      <a:pt x="891" y="7580"/>
                    </a:lnTo>
                    <a:lnTo>
                      <a:pt x="1049" y="7789"/>
                    </a:lnTo>
                    <a:lnTo>
                      <a:pt x="1223" y="7981"/>
                    </a:lnTo>
                    <a:lnTo>
                      <a:pt x="1398" y="8173"/>
                    </a:lnTo>
                    <a:lnTo>
                      <a:pt x="1590" y="8365"/>
                    </a:lnTo>
                    <a:lnTo>
                      <a:pt x="1782" y="8523"/>
                    </a:lnTo>
                    <a:lnTo>
                      <a:pt x="333" y="17656"/>
                    </a:lnTo>
                    <a:lnTo>
                      <a:pt x="9012" y="17656"/>
                    </a:lnTo>
                    <a:lnTo>
                      <a:pt x="7580" y="8680"/>
                    </a:lnTo>
                    <a:lnTo>
                      <a:pt x="7790" y="8505"/>
                    </a:lnTo>
                    <a:lnTo>
                      <a:pt x="7999" y="8330"/>
                    </a:lnTo>
                    <a:lnTo>
                      <a:pt x="8209" y="8138"/>
                    </a:lnTo>
                    <a:lnTo>
                      <a:pt x="8401" y="7929"/>
                    </a:lnTo>
                    <a:lnTo>
                      <a:pt x="8576" y="7719"/>
                    </a:lnTo>
                    <a:lnTo>
                      <a:pt x="8733" y="7492"/>
                    </a:lnTo>
                    <a:lnTo>
                      <a:pt x="8890" y="7248"/>
                    </a:lnTo>
                    <a:lnTo>
                      <a:pt x="9030" y="7003"/>
                    </a:lnTo>
                    <a:lnTo>
                      <a:pt x="9152" y="6741"/>
                    </a:lnTo>
                    <a:lnTo>
                      <a:pt x="9257" y="6479"/>
                    </a:lnTo>
                    <a:lnTo>
                      <a:pt x="9344" y="6217"/>
                    </a:lnTo>
                    <a:lnTo>
                      <a:pt x="9431" y="5938"/>
                    </a:lnTo>
                    <a:lnTo>
                      <a:pt x="9484" y="5658"/>
                    </a:lnTo>
                    <a:lnTo>
                      <a:pt x="9536" y="5379"/>
                    </a:lnTo>
                    <a:lnTo>
                      <a:pt x="9553" y="5082"/>
                    </a:lnTo>
                    <a:lnTo>
                      <a:pt x="9571" y="4785"/>
                    </a:lnTo>
                    <a:lnTo>
                      <a:pt x="9553" y="4541"/>
                    </a:lnTo>
                    <a:lnTo>
                      <a:pt x="9536" y="4296"/>
                    </a:lnTo>
                    <a:lnTo>
                      <a:pt x="9519" y="4052"/>
                    </a:lnTo>
                    <a:lnTo>
                      <a:pt x="9466" y="3825"/>
                    </a:lnTo>
                    <a:lnTo>
                      <a:pt x="9414" y="3580"/>
                    </a:lnTo>
                    <a:lnTo>
                      <a:pt x="9344" y="3353"/>
                    </a:lnTo>
                    <a:lnTo>
                      <a:pt x="9274" y="3144"/>
                    </a:lnTo>
                    <a:lnTo>
                      <a:pt x="9187" y="2917"/>
                    </a:lnTo>
                    <a:lnTo>
                      <a:pt x="9099" y="2707"/>
                    </a:lnTo>
                    <a:lnTo>
                      <a:pt x="8995" y="2497"/>
                    </a:lnTo>
                    <a:lnTo>
                      <a:pt x="8872" y="2305"/>
                    </a:lnTo>
                    <a:lnTo>
                      <a:pt x="8750" y="2113"/>
                    </a:lnTo>
                    <a:lnTo>
                      <a:pt x="8610" y="1921"/>
                    </a:lnTo>
                    <a:lnTo>
                      <a:pt x="8471" y="1729"/>
                    </a:lnTo>
                    <a:lnTo>
                      <a:pt x="8331" y="1572"/>
                    </a:lnTo>
                    <a:lnTo>
                      <a:pt x="8156" y="1397"/>
                    </a:lnTo>
                    <a:lnTo>
                      <a:pt x="7999" y="1240"/>
                    </a:lnTo>
                    <a:lnTo>
                      <a:pt x="7825" y="1083"/>
                    </a:lnTo>
                    <a:lnTo>
                      <a:pt x="7650" y="943"/>
                    </a:lnTo>
                    <a:lnTo>
                      <a:pt x="7458" y="821"/>
                    </a:lnTo>
                    <a:lnTo>
                      <a:pt x="7266" y="681"/>
                    </a:lnTo>
                    <a:lnTo>
                      <a:pt x="7056" y="576"/>
                    </a:lnTo>
                    <a:lnTo>
                      <a:pt x="6864" y="472"/>
                    </a:lnTo>
                    <a:lnTo>
                      <a:pt x="6637" y="367"/>
                    </a:lnTo>
                    <a:lnTo>
                      <a:pt x="6427" y="280"/>
                    </a:lnTo>
                    <a:lnTo>
                      <a:pt x="6200" y="210"/>
                    </a:lnTo>
                    <a:lnTo>
                      <a:pt x="5973" y="140"/>
                    </a:lnTo>
                    <a:lnTo>
                      <a:pt x="5746" y="87"/>
                    </a:lnTo>
                    <a:lnTo>
                      <a:pt x="5502" y="53"/>
                    </a:lnTo>
                    <a:lnTo>
                      <a:pt x="5275" y="18"/>
                    </a:lnTo>
                    <a:lnTo>
                      <a:pt x="50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4" name="Google Shape;1614;p34"/>
          <p:cNvGrpSpPr/>
          <p:nvPr/>
        </p:nvGrpSpPr>
        <p:grpSpPr>
          <a:xfrm>
            <a:off x="457209" y="1012703"/>
            <a:ext cx="899129" cy="1109305"/>
            <a:chOff x="457209" y="1317378"/>
            <a:chExt cx="899129" cy="1109305"/>
          </a:xfrm>
        </p:grpSpPr>
        <p:grpSp>
          <p:nvGrpSpPr>
            <p:cNvPr id="1615" name="Google Shape;1615;p34"/>
            <p:cNvGrpSpPr/>
            <p:nvPr/>
          </p:nvGrpSpPr>
          <p:grpSpPr>
            <a:xfrm>
              <a:off x="764342" y="1317378"/>
              <a:ext cx="591995" cy="849481"/>
              <a:chOff x="1069142" y="1193590"/>
              <a:chExt cx="591995" cy="849481"/>
            </a:xfrm>
          </p:grpSpPr>
          <p:sp>
            <p:nvSpPr>
              <p:cNvPr id="1616" name="Google Shape;1616;p34"/>
              <p:cNvSpPr/>
              <p:nvPr/>
            </p:nvSpPr>
            <p:spPr>
              <a:xfrm>
                <a:off x="1069142" y="1243463"/>
                <a:ext cx="591995" cy="799609"/>
              </a:xfrm>
              <a:custGeom>
                <a:avLst/>
                <a:gdLst/>
                <a:ahLst/>
                <a:cxnLst/>
                <a:rect l="l" t="t" r="r" b="b"/>
                <a:pathLst>
                  <a:path w="33165" h="44796" extrusionOk="0">
                    <a:moveTo>
                      <a:pt x="16574" y="1"/>
                    </a:moveTo>
                    <a:lnTo>
                      <a:pt x="16120" y="18"/>
                    </a:lnTo>
                    <a:lnTo>
                      <a:pt x="15665" y="53"/>
                    </a:lnTo>
                    <a:lnTo>
                      <a:pt x="15211" y="123"/>
                    </a:lnTo>
                    <a:lnTo>
                      <a:pt x="14792" y="210"/>
                    </a:lnTo>
                    <a:lnTo>
                      <a:pt x="14373" y="333"/>
                    </a:lnTo>
                    <a:lnTo>
                      <a:pt x="13971" y="472"/>
                    </a:lnTo>
                    <a:lnTo>
                      <a:pt x="13570" y="630"/>
                    </a:lnTo>
                    <a:lnTo>
                      <a:pt x="13203" y="822"/>
                    </a:lnTo>
                    <a:lnTo>
                      <a:pt x="12836" y="1031"/>
                    </a:lnTo>
                    <a:lnTo>
                      <a:pt x="12470" y="1258"/>
                    </a:lnTo>
                    <a:lnTo>
                      <a:pt x="12138" y="1503"/>
                    </a:lnTo>
                    <a:lnTo>
                      <a:pt x="11806" y="1765"/>
                    </a:lnTo>
                    <a:lnTo>
                      <a:pt x="11474" y="2062"/>
                    </a:lnTo>
                    <a:lnTo>
                      <a:pt x="11177" y="2359"/>
                    </a:lnTo>
                    <a:lnTo>
                      <a:pt x="10880" y="2673"/>
                    </a:lnTo>
                    <a:lnTo>
                      <a:pt x="10583" y="3022"/>
                    </a:lnTo>
                    <a:lnTo>
                      <a:pt x="10322" y="3371"/>
                    </a:lnTo>
                    <a:lnTo>
                      <a:pt x="10042" y="3721"/>
                    </a:lnTo>
                    <a:lnTo>
                      <a:pt x="9798" y="4105"/>
                    </a:lnTo>
                    <a:lnTo>
                      <a:pt x="9553" y="4489"/>
                    </a:lnTo>
                    <a:lnTo>
                      <a:pt x="9326" y="4891"/>
                    </a:lnTo>
                    <a:lnTo>
                      <a:pt x="9099" y="5310"/>
                    </a:lnTo>
                    <a:lnTo>
                      <a:pt x="8872" y="5729"/>
                    </a:lnTo>
                    <a:lnTo>
                      <a:pt x="8680" y="6166"/>
                    </a:lnTo>
                    <a:lnTo>
                      <a:pt x="8488" y="6602"/>
                    </a:lnTo>
                    <a:lnTo>
                      <a:pt x="8296" y="7056"/>
                    </a:lnTo>
                    <a:lnTo>
                      <a:pt x="8121" y="7510"/>
                    </a:lnTo>
                    <a:lnTo>
                      <a:pt x="7946" y="7982"/>
                    </a:lnTo>
                    <a:lnTo>
                      <a:pt x="7632" y="8925"/>
                    </a:lnTo>
                    <a:lnTo>
                      <a:pt x="7370" y="9868"/>
                    </a:lnTo>
                    <a:lnTo>
                      <a:pt x="7248" y="10340"/>
                    </a:lnTo>
                    <a:lnTo>
                      <a:pt x="7143" y="10811"/>
                    </a:lnTo>
                    <a:lnTo>
                      <a:pt x="7073" y="11265"/>
                    </a:lnTo>
                    <a:lnTo>
                      <a:pt x="7021" y="11702"/>
                    </a:lnTo>
                    <a:lnTo>
                      <a:pt x="6986" y="12138"/>
                    </a:lnTo>
                    <a:lnTo>
                      <a:pt x="6986" y="12557"/>
                    </a:lnTo>
                    <a:lnTo>
                      <a:pt x="6986" y="12959"/>
                    </a:lnTo>
                    <a:lnTo>
                      <a:pt x="7021" y="13361"/>
                    </a:lnTo>
                    <a:lnTo>
                      <a:pt x="7056" y="13745"/>
                    </a:lnTo>
                    <a:lnTo>
                      <a:pt x="7108" y="14129"/>
                    </a:lnTo>
                    <a:lnTo>
                      <a:pt x="7195" y="14496"/>
                    </a:lnTo>
                    <a:lnTo>
                      <a:pt x="7283" y="14863"/>
                    </a:lnTo>
                    <a:lnTo>
                      <a:pt x="7388" y="15212"/>
                    </a:lnTo>
                    <a:lnTo>
                      <a:pt x="7510" y="15544"/>
                    </a:lnTo>
                    <a:lnTo>
                      <a:pt x="7650" y="15876"/>
                    </a:lnTo>
                    <a:lnTo>
                      <a:pt x="7789" y="16207"/>
                    </a:lnTo>
                    <a:lnTo>
                      <a:pt x="7964" y="16522"/>
                    </a:lnTo>
                    <a:lnTo>
                      <a:pt x="8121" y="16819"/>
                    </a:lnTo>
                    <a:lnTo>
                      <a:pt x="8313" y="17116"/>
                    </a:lnTo>
                    <a:lnTo>
                      <a:pt x="8505" y="17395"/>
                    </a:lnTo>
                    <a:lnTo>
                      <a:pt x="8697" y="17674"/>
                    </a:lnTo>
                    <a:lnTo>
                      <a:pt x="8907" y="17954"/>
                    </a:lnTo>
                    <a:lnTo>
                      <a:pt x="9134" y="18216"/>
                    </a:lnTo>
                    <a:lnTo>
                      <a:pt x="9361" y="18460"/>
                    </a:lnTo>
                    <a:lnTo>
                      <a:pt x="9833" y="18932"/>
                    </a:lnTo>
                    <a:lnTo>
                      <a:pt x="10322" y="19386"/>
                    </a:lnTo>
                    <a:lnTo>
                      <a:pt x="10828" y="19788"/>
                    </a:lnTo>
                    <a:lnTo>
                      <a:pt x="11352" y="20172"/>
                    </a:lnTo>
                    <a:lnTo>
                      <a:pt x="10706" y="20381"/>
                    </a:lnTo>
                    <a:lnTo>
                      <a:pt x="10077" y="20608"/>
                    </a:lnTo>
                    <a:lnTo>
                      <a:pt x="9466" y="20853"/>
                    </a:lnTo>
                    <a:lnTo>
                      <a:pt x="8855" y="21115"/>
                    </a:lnTo>
                    <a:lnTo>
                      <a:pt x="8243" y="21412"/>
                    </a:lnTo>
                    <a:lnTo>
                      <a:pt x="7667" y="21709"/>
                    </a:lnTo>
                    <a:lnTo>
                      <a:pt x="7091" y="22040"/>
                    </a:lnTo>
                    <a:lnTo>
                      <a:pt x="6532" y="22390"/>
                    </a:lnTo>
                    <a:lnTo>
                      <a:pt x="5990" y="22756"/>
                    </a:lnTo>
                    <a:lnTo>
                      <a:pt x="5467" y="23141"/>
                    </a:lnTo>
                    <a:lnTo>
                      <a:pt x="4960" y="23542"/>
                    </a:lnTo>
                    <a:lnTo>
                      <a:pt x="4471" y="23961"/>
                    </a:lnTo>
                    <a:lnTo>
                      <a:pt x="4000" y="24398"/>
                    </a:lnTo>
                    <a:lnTo>
                      <a:pt x="3563" y="24852"/>
                    </a:lnTo>
                    <a:lnTo>
                      <a:pt x="3144" y="25324"/>
                    </a:lnTo>
                    <a:lnTo>
                      <a:pt x="2760" y="25813"/>
                    </a:lnTo>
                    <a:lnTo>
                      <a:pt x="2533" y="26092"/>
                    </a:lnTo>
                    <a:lnTo>
                      <a:pt x="2341" y="26389"/>
                    </a:lnTo>
                    <a:lnTo>
                      <a:pt x="2148" y="26686"/>
                    </a:lnTo>
                    <a:lnTo>
                      <a:pt x="1956" y="27000"/>
                    </a:lnTo>
                    <a:lnTo>
                      <a:pt x="1799" y="27297"/>
                    </a:lnTo>
                    <a:lnTo>
                      <a:pt x="1625" y="27611"/>
                    </a:lnTo>
                    <a:lnTo>
                      <a:pt x="1485" y="27943"/>
                    </a:lnTo>
                    <a:lnTo>
                      <a:pt x="1345" y="28258"/>
                    </a:lnTo>
                    <a:lnTo>
                      <a:pt x="1083" y="28921"/>
                    </a:lnTo>
                    <a:lnTo>
                      <a:pt x="856" y="29585"/>
                    </a:lnTo>
                    <a:lnTo>
                      <a:pt x="664" y="30283"/>
                    </a:lnTo>
                    <a:lnTo>
                      <a:pt x="507" y="30982"/>
                    </a:lnTo>
                    <a:lnTo>
                      <a:pt x="367" y="31715"/>
                    </a:lnTo>
                    <a:lnTo>
                      <a:pt x="262" y="32449"/>
                    </a:lnTo>
                    <a:lnTo>
                      <a:pt x="175" y="33182"/>
                    </a:lnTo>
                    <a:lnTo>
                      <a:pt x="105" y="33951"/>
                    </a:lnTo>
                    <a:lnTo>
                      <a:pt x="53" y="34719"/>
                    </a:lnTo>
                    <a:lnTo>
                      <a:pt x="35" y="35488"/>
                    </a:lnTo>
                    <a:lnTo>
                      <a:pt x="18" y="36274"/>
                    </a:lnTo>
                    <a:lnTo>
                      <a:pt x="0" y="37077"/>
                    </a:lnTo>
                    <a:lnTo>
                      <a:pt x="18" y="37304"/>
                    </a:lnTo>
                    <a:lnTo>
                      <a:pt x="35" y="37513"/>
                    </a:lnTo>
                    <a:lnTo>
                      <a:pt x="53" y="37740"/>
                    </a:lnTo>
                    <a:lnTo>
                      <a:pt x="105" y="37968"/>
                    </a:lnTo>
                    <a:lnTo>
                      <a:pt x="158" y="38177"/>
                    </a:lnTo>
                    <a:lnTo>
                      <a:pt x="210" y="38387"/>
                    </a:lnTo>
                    <a:lnTo>
                      <a:pt x="297" y="38596"/>
                    </a:lnTo>
                    <a:lnTo>
                      <a:pt x="385" y="38806"/>
                    </a:lnTo>
                    <a:lnTo>
                      <a:pt x="472" y="38998"/>
                    </a:lnTo>
                    <a:lnTo>
                      <a:pt x="577" y="39190"/>
                    </a:lnTo>
                    <a:lnTo>
                      <a:pt x="821" y="39592"/>
                    </a:lnTo>
                    <a:lnTo>
                      <a:pt x="1101" y="39958"/>
                    </a:lnTo>
                    <a:lnTo>
                      <a:pt x="1432" y="40325"/>
                    </a:lnTo>
                    <a:lnTo>
                      <a:pt x="1782" y="40657"/>
                    </a:lnTo>
                    <a:lnTo>
                      <a:pt x="2183" y="41006"/>
                    </a:lnTo>
                    <a:lnTo>
                      <a:pt x="2602" y="41321"/>
                    </a:lnTo>
                    <a:lnTo>
                      <a:pt x="3057" y="41617"/>
                    </a:lnTo>
                    <a:lnTo>
                      <a:pt x="3546" y="41914"/>
                    </a:lnTo>
                    <a:lnTo>
                      <a:pt x="4069" y="42194"/>
                    </a:lnTo>
                    <a:lnTo>
                      <a:pt x="4611" y="42456"/>
                    </a:lnTo>
                    <a:lnTo>
                      <a:pt x="5187" y="42718"/>
                    </a:lnTo>
                    <a:lnTo>
                      <a:pt x="5781" y="42945"/>
                    </a:lnTo>
                    <a:lnTo>
                      <a:pt x="6392" y="43172"/>
                    </a:lnTo>
                    <a:lnTo>
                      <a:pt x="7038" y="43381"/>
                    </a:lnTo>
                    <a:lnTo>
                      <a:pt x="7702" y="43573"/>
                    </a:lnTo>
                    <a:lnTo>
                      <a:pt x="8366" y="43766"/>
                    </a:lnTo>
                    <a:lnTo>
                      <a:pt x="9064" y="43923"/>
                    </a:lnTo>
                    <a:lnTo>
                      <a:pt x="9780" y="44080"/>
                    </a:lnTo>
                    <a:lnTo>
                      <a:pt x="10496" y="44220"/>
                    </a:lnTo>
                    <a:lnTo>
                      <a:pt x="11230" y="44342"/>
                    </a:lnTo>
                    <a:lnTo>
                      <a:pt x="11981" y="44447"/>
                    </a:lnTo>
                    <a:lnTo>
                      <a:pt x="12732" y="44534"/>
                    </a:lnTo>
                    <a:lnTo>
                      <a:pt x="13482" y="44621"/>
                    </a:lnTo>
                    <a:lnTo>
                      <a:pt x="14251" y="44691"/>
                    </a:lnTo>
                    <a:lnTo>
                      <a:pt x="15037" y="44726"/>
                    </a:lnTo>
                    <a:lnTo>
                      <a:pt x="15805" y="44761"/>
                    </a:lnTo>
                    <a:lnTo>
                      <a:pt x="16574" y="44796"/>
                    </a:lnTo>
                    <a:lnTo>
                      <a:pt x="17359" y="44796"/>
                    </a:lnTo>
                    <a:lnTo>
                      <a:pt x="18128" y="44778"/>
                    </a:lnTo>
                    <a:lnTo>
                      <a:pt x="18914" y="44761"/>
                    </a:lnTo>
                    <a:lnTo>
                      <a:pt x="19682" y="44709"/>
                    </a:lnTo>
                    <a:lnTo>
                      <a:pt x="20433" y="44656"/>
                    </a:lnTo>
                    <a:lnTo>
                      <a:pt x="21184" y="44586"/>
                    </a:lnTo>
                    <a:lnTo>
                      <a:pt x="21935" y="44499"/>
                    </a:lnTo>
                    <a:lnTo>
                      <a:pt x="22668" y="44394"/>
                    </a:lnTo>
                    <a:lnTo>
                      <a:pt x="23385" y="44272"/>
                    </a:lnTo>
                    <a:lnTo>
                      <a:pt x="24101" y="44150"/>
                    </a:lnTo>
                    <a:lnTo>
                      <a:pt x="24799" y="43993"/>
                    </a:lnTo>
                    <a:lnTo>
                      <a:pt x="25463" y="43835"/>
                    </a:lnTo>
                    <a:lnTo>
                      <a:pt x="26126" y="43643"/>
                    </a:lnTo>
                    <a:lnTo>
                      <a:pt x="26773" y="43451"/>
                    </a:lnTo>
                    <a:lnTo>
                      <a:pt x="27384" y="43242"/>
                    </a:lnTo>
                    <a:lnTo>
                      <a:pt x="27978" y="42997"/>
                    </a:lnTo>
                    <a:lnTo>
                      <a:pt x="28554" y="42753"/>
                    </a:lnTo>
                    <a:lnTo>
                      <a:pt x="29095" y="42491"/>
                    </a:lnTo>
                    <a:lnTo>
                      <a:pt x="29619" y="42211"/>
                    </a:lnTo>
                    <a:lnTo>
                      <a:pt x="30091" y="41914"/>
                    </a:lnTo>
                    <a:lnTo>
                      <a:pt x="30562" y="41617"/>
                    </a:lnTo>
                    <a:lnTo>
                      <a:pt x="30981" y="41286"/>
                    </a:lnTo>
                    <a:lnTo>
                      <a:pt x="31383" y="40936"/>
                    </a:lnTo>
                    <a:lnTo>
                      <a:pt x="31732" y="40570"/>
                    </a:lnTo>
                    <a:lnTo>
                      <a:pt x="32047" y="40203"/>
                    </a:lnTo>
                    <a:lnTo>
                      <a:pt x="32343" y="39801"/>
                    </a:lnTo>
                    <a:lnTo>
                      <a:pt x="32466" y="39592"/>
                    </a:lnTo>
                    <a:lnTo>
                      <a:pt x="32588" y="39382"/>
                    </a:lnTo>
                    <a:lnTo>
                      <a:pt x="32693" y="39173"/>
                    </a:lnTo>
                    <a:lnTo>
                      <a:pt x="32780" y="38963"/>
                    </a:lnTo>
                    <a:lnTo>
                      <a:pt x="32867" y="38736"/>
                    </a:lnTo>
                    <a:lnTo>
                      <a:pt x="32955" y="38509"/>
                    </a:lnTo>
                    <a:lnTo>
                      <a:pt x="33007" y="38282"/>
                    </a:lnTo>
                    <a:lnTo>
                      <a:pt x="33060" y="38055"/>
                    </a:lnTo>
                    <a:lnTo>
                      <a:pt x="33112" y="37810"/>
                    </a:lnTo>
                    <a:lnTo>
                      <a:pt x="33129" y="37566"/>
                    </a:lnTo>
                    <a:lnTo>
                      <a:pt x="33147" y="37321"/>
                    </a:lnTo>
                    <a:lnTo>
                      <a:pt x="33164" y="37077"/>
                    </a:lnTo>
                    <a:lnTo>
                      <a:pt x="33147" y="36239"/>
                    </a:lnTo>
                    <a:lnTo>
                      <a:pt x="33129" y="35418"/>
                    </a:lnTo>
                    <a:lnTo>
                      <a:pt x="33077" y="34597"/>
                    </a:lnTo>
                    <a:lnTo>
                      <a:pt x="33025" y="33794"/>
                    </a:lnTo>
                    <a:lnTo>
                      <a:pt x="32937" y="32990"/>
                    </a:lnTo>
                    <a:lnTo>
                      <a:pt x="32832" y="32204"/>
                    </a:lnTo>
                    <a:lnTo>
                      <a:pt x="32693" y="31436"/>
                    </a:lnTo>
                    <a:lnTo>
                      <a:pt x="32536" y="30668"/>
                    </a:lnTo>
                    <a:lnTo>
                      <a:pt x="32343" y="29934"/>
                    </a:lnTo>
                    <a:lnTo>
                      <a:pt x="32116" y="29201"/>
                    </a:lnTo>
                    <a:lnTo>
                      <a:pt x="31855" y="28502"/>
                    </a:lnTo>
                    <a:lnTo>
                      <a:pt x="31575" y="27803"/>
                    </a:lnTo>
                    <a:lnTo>
                      <a:pt x="31418" y="27472"/>
                    </a:lnTo>
                    <a:lnTo>
                      <a:pt x="31243" y="27140"/>
                    </a:lnTo>
                    <a:lnTo>
                      <a:pt x="31069" y="26826"/>
                    </a:lnTo>
                    <a:lnTo>
                      <a:pt x="30877" y="26494"/>
                    </a:lnTo>
                    <a:lnTo>
                      <a:pt x="30667" y="26179"/>
                    </a:lnTo>
                    <a:lnTo>
                      <a:pt x="30457" y="25882"/>
                    </a:lnTo>
                    <a:lnTo>
                      <a:pt x="30248" y="25586"/>
                    </a:lnTo>
                    <a:lnTo>
                      <a:pt x="30021" y="25289"/>
                    </a:lnTo>
                    <a:lnTo>
                      <a:pt x="29619" y="24817"/>
                    </a:lnTo>
                    <a:lnTo>
                      <a:pt x="29183" y="24363"/>
                    </a:lnTo>
                    <a:lnTo>
                      <a:pt x="28746" y="23926"/>
                    </a:lnTo>
                    <a:lnTo>
                      <a:pt x="28274" y="23525"/>
                    </a:lnTo>
                    <a:lnTo>
                      <a:pt x="27785" y="23123"/>
                    </a:lnTo>
                    <a:lnTo>
                      <a:pt x="27279" y="22739"/>
                    </a:lnTo>
                    <a:lnTo>
                      <a:pt x="26755" y="22390"/>
                    </a:lnTo>
                    <a:lnTo>
                      <a:pt x="26196" y="22040"/>
                    </a:lnTo>
                    <a:lnTo>
                      <a:pt x="25637" y="21726"/>
                    </a:lnTo>
                    <a:lnTo>
                      <a:pt x="25079" y="21412"/>
                    </a:lnTo>
                    <a:lnTo>
                      <a:pt x="24485" y="21132"/>
                    </a:lnTo>
                    <a:lnTo>
                      <a:pt x="23891" y="20870"/>
                    </a:lnTo>
                    <a:lnTo>
                      <a:pt x="23280" y="20626"/>
                    </a:lnTo>
                    <a:lnTo>
                      <a:pt x="22668" y="20399"/>
                    </a:lnTo>
                    <a:lnTo>
                      <a:pt x="22040" y="20207"/>
                    </a:lnTo>
                    <a:lnTo>
                      <a:pt x="21411" y="20032"/>
                    </a:lnTo>
                    <a:lnTo>
                      <a:pt x="21883" y="19630"/>
                    </a:lnTo>
                    <a:lnTo>
                      <a:pt x="22337" y="19229"/>
                    </a:lnTo>
                    <a:lnTo>
                      <a:pt x="22791" y="18775"/>
                    </a:lnTo>
                    <a:lnTo>
                      <a:pt x="23227" y="18303"/>
                    </a:lnTo>
                    <a:lnTo>
                      <a:pt x="23646" y="17797"/>
                    </a:lnTo>
                    <a:lnTo>
                      <a:pt x="24031" y="17255"/>
                    </a:lnTo>
                    <a:lnTo>
                      <a:pt x="24223" y="16976"/>
                    </a:lnTo>
                    <a:lnTo>
                      <a:pt x="24397" y="16696"/>
                    </a:lnTo>
                    <a:lnTo>
                      <a:pt x="24572" y="16400"/>
                    </a:lnTo>
                    <a:lnTo>
                      <a:pt x="24729" y="16103"/>
                    </a:lnTo>
                    <a:lnTo>
                      <a:pt x="24886" y="15788"/>
                    </a:lnTo>
                    <a:lnTo>
                      <a:pt x="25026" y="15474"/>
                    </a:lnTo>
                    <a:lnTo>
                      <a:pt x="25148" y="15142"/>
                    </a:lnTo>
                    <a:lnTo>
                      <a:pt x="25271" y="14810"/>
                    </a:lnTo>
                    <a:lnTo>
                      <a:pt x="25393" y="14461"/>
                    </a:lnTo>
                    <a:lnTo>
                      <a:pt x="25480" y="14112"/>
                    </a:lnTo>
                    <a:lnTo>
                      <a:pt x="25568" y="13745"/>
                    </a:lnTo>
                    <a:lnTo>
                      <a:pt x="25655" y="13378"/>
                    </a:lnTo>
                    <a:lnTo>
                      <a:pt x="25707" y="13012"/>
                    </a:lnTo>
                    <a:lnTo>
                      <a:pt x="25760" y="12627"/>
                    </a:lnTo>
                    <a:lnTo>
                      <a:pt x="25795" y="12226"/>
                    </a:lnTo>
                    <a:lnTo>
                      <a:pt x="25812" y="11824"/>
                    </a:lnTo>
                    <a:lnTo>
                      <a:pt x="25812" y="11422"/>
                    </a:lnTo>
                    <a:lnTo>
                      <a:pt x="25795" y="11003"/>
                    </a:lnTo>
                    <a:lnTo>
                      <a:pt x="25760" y="10567"/>
                    </a:lnTo>
                    <a:lnTo>
                      <a:pt x="25707" y="10130"/>
                    </a:lnTo>
                    <a:lnTo>
                      <a:pt x="25637" y="9641"/>
                    </a:lnTo>
                    <a:lnTo>
                      <a:pt x="25550" y="9152"/>
                    </a:lnTo>
                    <a:lnTo>
                      <a:pt x="25445" y="8663"/>
                    </a:lnTo>
                    <a:lnTo>
                      <a:pt x="25323" y="8191"/>
                    </a:lnTo>
                    <a:lnTo>
                      <a:pt x="25201" y="7720"/>
                    </a:lnTo>
                    <a:lnTo>
                      <a:pt x="25044" y="7248"/>
                    </a:lnTo>
                    <a:lnTo>
                      <a:pt x="24886" y="6777"/>
                    </a:lnTo>
                    <a:lnTo>
                      <a:pt x="24712" y="6340"/>
                    </a:lnTo>
                    <a:lnTo>
                      <a:pt x="24520" y="5886"/>
                    </a:lnTo>
                    <a:lnTo>
                      <a:pt x="24310" y="5450"/>
                    </a:lnTo>
                    <a:lnTo>
                      <a:pt x="24083" y="5030"/>
                    </a:lnTo>
                    <a:lnTo>
                      <a:pt x="23856" y="4611"/>
                    </a:lnTo>
                    <a:lnTo>
                      <a:pt x="23612" y="4210"/>
                    </a:lnTo>
                    <a:lnTo>
                      <a:pt x="23350" y="3825"/>
                    </a:lnTo>
                    <a:lnTo>
                      <a:pt x="23070" y="3459"/>
                    </a:lnTo>
                    <a:lnTo>
                      <a:pt x="22791" y="3092"/>
                    </a:lnTo>
                    <a:lnTo>
                      <a:pt x="22494" y="2743"/>
                    </a:lnTo>
                    <a:lnTo>
                      <a:pt x="22180" y="2428"/>
                    </a:lnTo>
                    <a:lnTo>
                      <a:pt x="21848" y="2114"/>
                    </a:lnTo>
                    <a:lnTo>
                      <a:pt x="21516" y="1817"/>
                    </a:lnTo>
                    <a:lnTo>
                      <a:pt x="21167" y="1538"/>
                    </a:lnTo>
                    <a:lnTo>
                      <a:pt x="20800" y="1293"/>
                    </a:lnTo>
                    <a:lnTo>
                      <a:pt x="20433" y="1049"/>
                    </a:lnTo>
                    <a:lnTo>
                      <a:pt x="20049" y="839"/>
                    </a:lnTo>
                    <a:lnTo>
                      <a:pt x="19647" y="647"/>
                    </a:lnTo>
                    <a:lnTo>
                      <a:pt x="19246" y="490"/>
                    </a:lnTo>
                    <a:lnTo>
                      <a:pt x="18826" y="333"/>
                    </a:lnTo>
                    <a:lnTo>
                      <a:pt x="18407" y="210"/>
                    </a:lnTo>
                    <a:lnTo>
                      <a:pt x="17953" y="123"/>
                    </a:lnTo>
                    <a:lnTo>
                      <a:pt x="17517" y="53"/>
                    </a:lnTo>
                    <a:lnTo>
                      <a:pt x="17045" y="18"/>
                    </a:lnTo>
                    <a:lnTo>
                      <a:pt x="16574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4"/>
              <p:cNvSpPr/>
              <p:nvPr/>
            </p:nvSpPr>
            <p:spPr>
              <a:xfrm>
                <a:off x="1217833" y="1272469"/>
                <a:ext cx="294614" cy="318908"/>
              </a:xfrm>
              <a:custGeom>
                <a:avLst/>
                <a:gdLst/>
                <a:ahLst/>
                <a:cxnLst/>
                <a:rect l="l" t="t" r="r" b="b"/>
                <a:pathLst>
                  <a:path w="16505" h="17866" extrusionOk="0">
                    <a:moveTo>
                      <a:pt x="7824" y="0"/>
                    </a:moveTo>
                    <a:lnTo>
                      <a:pt x="7405" y="35"/>
                    </a:lnTo>
                    <a:lnTo>
                      <a:pt x="6986" y="105"/>
                    </a:lnTo>
                    <a:lnTo>
                      <a:pt x="6585" y="175"/>
                    </a:lnTo>
                    <a:lnTo>
                      <a:pt x="6183" y="262"/>
                    </a:lnTo>
                    <a:lnTo>
                      <a:pt x="5799" y="384"/>
                    </a:lnTo>
                    <a:lnTo>
                      <a:pt x="5414" y="524"/>
                    </a:lnTo>
                    <a:lnTo>
                      <a:pt x="5030" y="681"/>
                    </a:lnTo>
                    <a:lnTo>
                      <a:pt x="4664" y="856"/>
                    </a:lnTo>
                    <a:lnTo>
                      <a:pt x="4314" y="1048"/>
                    </a:lnTo>
                    <a:lnTo>
                      <a:pt x="3965" y="1257"/>
                    </a:lnTo>
                    <a:lnTo>
                      <a:pt x="3633" y="1467"/>
                    </a:lnTo>
                    <a:lnTo>
                      <a:pt x="3319" y="1711"/>
                    </a:lnTo>
                    <a:lnTo>
                      <a:pt x="3004" y="1973"/>
                    </a:lnTo>
                    <a:lnTo>
                      <a:pt x="2690" y="2253"/>
                    </a:lnTo>
                    <a:lnTo>
                      <a:pt x="2411" y="2532"/>
                    </a:lnTo>
                    <a:lnTo>
                      <a:pt x="2131" y="2829"/>
                    </a:lnTo>
                    <a:lnTo>
                      <a:pt x="1887" y="3144"/>
                    </a:lnTo>
                    <a:lnTo>
                      <a:pt x="1642" y="3475"/>
                    </a:lnTo>
                    <a:lnTo>
                      <a:pt x="1398" y="3807"/>
                    </a:lnTo>
                    <a:lnTo>
                      <a:pt x="1188" y="4156"/>
                    </a:lnTo>
                    <a:lnTo>
                      <a:pt x="996" y="4523"/>
                    </a:lnTo>
                    <a:lnTo>
                      <a:pt x="804" y="4890"/>
                    </a:lnTo>
                    <a:lnTo>
                      <a:pt x="647" y="5274"/>
                    </a:lnTo>
                    <a:lnTo>
                      <a:pt x="490" y="5676"/>
                    </a:lnTo>
                    <a:lnTo>
                      <a:pt x="367" y="6077"/>
                    </a:lnTo>
                    <a:lnTo>
                      <a:pt x="245" y="6479"/>
                    </a:lnTo>
                    <a:lnTo>
                      <a:pt x="158" y="6898"/>
                    </a:lnTo>
                    <a:lnTo>
                      <a:pt x="88" y="7335"/>
                    </a:lnTo>
                    <a:lnTo>
                      <a:pt x="36" y="7771"/>
                    </a:lnTo>
                    <a:lnTo>
                      <a:pt x="1" y="8208"/>
                    </a:lnTo>
                    <a:lnTo>
                      <a:pt x="1" y="8645"/>
                    </a:lnTo>
                    <a:lnTo>
                      <a:pt x="1" y="9151"/>
                    </a:lnTo>
                    <a:lnTo>
                      <a:pt x="36" y="9658"/>
                    </a:lnTo>
                    <a:lnTo>
                      <a:pt x="88" y="10147"/>
                    </a:lnTo>
                    <a:lnTo>
                      <a:pt x="158" y="10618"/>
                    </a:lnTo>
                    <a:lnTo>
                      <a:pt x="245" y="11072"/>
                    </a:lnTo>
                    <a:lnTo>
                      <a:pt x="367" y="11526"/>
                    </a:lnTo>
                    <a:lnTo>
                      <a:pt x="490" y="11980"/>
                    </a:lnTo>
                    <a:lnTo>
                      <a:pt x="647" y="12399"/>
                    </a:lnTo>
                    <a:lnTo>
                      <a:pt x="804" y="12819"/>
                    </a:lnTo>
                    <a:lnTo>
                      <a:pt x="996" y="13220"/>
                    </a:lnTo>
                    <a:lnTo>
                      <a:pt x="1188" y="13604"/>
                    </a:lnTo>
                    <a:lnTo>
                      <a:pt x="1398" y="13971"/>
                    </a:lnTo>
                    <a:lnTo>
                      <a:pt x="1642" y="14320"/>
                    </a:lnTo>
                    <a:lnTo>
                      <a:pt x="1887" y="14670"/>
                    </a:lnTo>
                    <a:lnTo>
                      <a:pt x="2131" y="15002"/>
                    </a:lnTo>
                    <a:lnTo>
                      <a:pt x="2411" y="15316"/>
                    </a:lnTo>
                    <a:lnTo>
                      <a:pt x="2690" y="15613"/>
                    </a:lnTo>
                    <a:lnTo>
                      <a:pt x="3004" y="15892"/>
                    </a:lnTo>
                    <a:lnTo>
                      <a:pt x="3319" y="16154"/>
                    </a:lnTo>
                    <a:lnTo>
                      <a:pt x="3633" y="16399"/>
                    </a:lnTo>
                    <a:lnTo>
                      <a:pt x="3965" y="16626"/>
                    </a:lnTo>
                    <a:lnTo>
                      <a:pt x="4314" y="16835"/>
                    </a:lnTo>
                    <a:lnTo>
                      <a:pt x="4664" y="17027"/>
                    </a:lnTo>
                    <a:lnTo>
                      <a:pt x="5030" y="17202"/>
                    </a:lnTo>
                    <a:lnTo>
                      <a:pt x="5414" y="17342"/>
                    </a:lnTo>
                    <a:lnTo>
                      <a:pt x="5799" y="17481"/>
                    </a:lnTo>
                    <a:lnTo>
                      <a:pt x="6183" y="17604"/>
                    </a:lnTo>
                    <a:lnTo>
                      <a:pt x="6585" y="17691"/>
                    </a:lnTo>
                    <a:lnTo>
                      <a:pt x="6986" y="17761"/>
                    </a:lnTo>
                    <a:lnTo>
                      <a:pt x="7405" y="17813"/>
                    </a:lnTo>
                    <a:lnTo>
                      <a:pt x="7824" y="17848"/>
                    </a:lnTo>
                    <a:lnTo>
                      <a:pt x="8244" y="17866"/>
                    </a:lnTo>
                    <a:lnTo>
                      <a:pt x="8680" y="17848"/>
                    </a:lnTo>
                    <a:lnTo>
                      <a:pt x="9099" y="17813"/>
                    </a:lnTo>
                    <a:lnTo>
                      <a:pt x="9501" y="17743"/>
                    </a:lnTo>
                    <a:lnTo>
                      <a:pt x="9920" y="17674"/>
                    </a:lnTo>
                    <a:lnTo>
                      <a:pt x="10322" y="17569"/>
                    </a:lnTo>
                    <a:lnTo>
                      <a:pt x="10706" y="17429"/>
                    </a:lnTo>
                    <a:lnTo>
                      <a:pt x="11090" y="17289"/>
                    </a:lnTo>
                    <a:lnTo>
                      <a:pt x="11457" y="17115"/>
                    </a:lnTo>
                    <a:lnTo>
                      <a:pt x="11824" y="16923"/>
                    </a:lnTo>
                    <a:lnTo>
                      <a:pt x="12190" y="16713"/>
                    </a:lnTo>
                    <a:lnTo>
                      <a:pt x="12540" y="16486"/>
                    </a:lnTo>
                    <a:lnTo>
                      <a:pt x="12872" y="16242"/>
                    </a:lnTo>
                    <a:lnTo>
                      <a:pt x="13186" y="15980"/>
                    </a:lnTo>
                    <a:lnTo>
                      <a:pt x="13500" y="15700"/>
                    </a:lnTo>
                    <a:lnTo>
                      <a:pt x="13797" y="15403"/>
                    </a:lnTo>
                    <a:lnTo>
                      <a:pt x="14094" y="15089"/>
                    </a:lnTo>
                    <a:lnTo>
                      <a:pt x="14356" y="14757"/>
                    </a:lnTo>
                    <a:lnTo>
                      <a:pt x="14618" y="14425"/>
                    </a:lnTo>
                    <a:lnTo>
                      <a:pt x="14862" y="14076"/>
                    </a:lnTo>
                    <a:lnTo>
                      <a:pt x="15089" y="13709"/>
                    </a:lnTo>
                    <a:lnTo>
                      <a:pt x="15316" y="13342"/>
                    </a:lnTo>
                    <a:lnTo>
                      <a:pt x="15509" y="12941"/>
                    </a:lnTo>
                    <a:lnTo>
                      <a:pt x="15701" y="12557"/>
                    </a:lnTo>
                    <a:lnTo>
                      <a:pt x="15858" y="12155"/>
                    </a:lnTo>
                    <a:lnTo>
                      <a:pt x="16015" y="11736"/>
                    </a:lnTo>
                    <a:lnTo>
                      <a:pt x="16137" y="11317"/>
                    </a:lnTo>
                    <a:lnTo>
                      <a:pt x="16242" y="10880"/>
                    </a:lnTo>
                    <a:lnTo>
                      <a:pt x="16347" y="10443"/>
                    </a:lnTo>
                    <a:lnTo>
                      <a:pt x="16417" y="10007"/>
                    </a:lnTo>
                    <a:lnTo>
                      <a:pt x="16469" y="9553"/>
                    </a:lnTo>
                    <a:lnTo>
                      <a:pt x="16504" y="9099"/>
                    </a:lnTo>
                    <a:lnTo>
                      <a:pt x="16504" y="8645"/>
                    </a:lnTo>
                    <a:lnTo>
                      <a:pt x="16504" y="8208"/>
                    </a:lnTo>
                    <a:lnTo>
                      <a:pt x="16469" y="7771"/>
                    </a:lnTo>
                    <a:lnTo>
                      <a:pt x="16417" y="7335"/>
                    </a:lnTo>
                    <a:lnTo>
                      <a:pt x="16347" y="6898"/>
                    </a:lnTo>
                    <a:lnTo>
                      <a:pt x="16242" y="6479"/>
                    </a:lnTo>
                    <a:lnTo>
                      <a:pt x="16137" y="6077"/>
                    </a:lnTo>
                    <a:lnTo>
                      <a:pt x="16015" y="5676"/>
                    </a:lnTo>
                    <a:lnTo>
                      <a:pt x="15858" y="5274"/>
                    </a:lnTo>
                    <a:lnTo>
                      <a:pt x="15701" y="4890"/>
                    </a:lnTo>
                    <a:lnTo>
                      <a:pt x="15509" y="4523"/>
                    </a:lnTo>
                    <a:lnTo>
                      <a:pt x="15316" y="4156"/>
                    </a:lnTo>
                    <a:lnTo>
                      <a:pt x="15089" y="3807"/>
                    </a:lnTo>
                    <a:lnTo>
                      <a:pt x="14862" y="3475"/>
                    </a:lnTo>
                    <a:lnTo>
                      <a:pt x="14618" y="3144"/>
                    </a:lnTo>
                    <a:lnTo>
                      <a:pt x="14356" y="2829"/>
                    </a:lnTo>
                    <a:lnTo>
                      <a:pt x="14094" y="2532"/>
                    </a:lnTo>
                    <a:lnTo>
                      <a:pt x="13797" y="2253"/>
                    </a:lnTo>
                    <a:lnTo>
                      <a:pt x="13500" y="1973"/>
                    </a:lnTo>
                    <a:lnTo>
                      <a:pt x="13186" y="1711"/>
                    </a:lnTo>
                    <a:lnTo>
                      <a:pt x="12872" y="1467"/>
                    </a:lnTo>
                    <a:lnTo>
                      <a:pt x="12540" y="1257"/>
                    </a:lnTo>
                    <a:lnTo>
                      <a:pt x="12190" y="1048"/>
                    </a:lnTo>
                    <a:lnTo>
                      <a:pt x="11824" y="856"/>
                    </a:lnTo>
                    <a:lnTo>
                      <a:pt x="11457" y="681"/>
                    </a:lnTo>
                    <a:lnTo>
                      <a:pt x="11090" y="524"/>
                    </a:lnTo>
                    <a:lnTo>
                      <a:pt x="10706" y="384"/>
                    </a:lnTo>
                    <a:lnTo>
                      <a:pt x="10322" y="262"/>
                    </a:lnTo>
                    <a:lnTo>
                      <a:pt x="9920" y="175"/>
                    </a:lnTo>
                    <a:lnTo>
                      <a:pt x="9501" y="105"/>
                    </a:lnTo>
                    <a:lnTo>
                      <a:pt x="9099" y="35"/>
                    </a:lnTo>
                    <a:lnTo>
                      <a:pt x="86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4"/>
              <p:cNvSpPr/>
              <p:nvPr/>
            </p:nvSpPr>
            <p:spPr>
              <a:xfrm>
                <a:off x="1201322" y="1193590"/>
                <a:ext cx="327637" cy="263752"/>
              </a:xfrm>
              <a:custGeom>
                <a:avLst/>
                <a:gdLst/>
                <a:ahLst/>
                <a:cxnLst/>
                <a:rect l="l" t="t" r="r" b="b"/>
                <a:pathLst>
                  <a:path w="18355" h="14776" extrusionOk="0">
                    <a:moveTo>
                      <a:pt x="5763" y="10689"/>
                    </a:moveTo>
                    <a:lnTo>
                      <a:pt x="5973" y="10706"/>
                    </a:lnTo>
                    <a:lnTo>
                      <a:pt x="6182" y="10724"/>
                    </a:lnTo>
                    <a:lnTo>
                      <a:pt x="6374" y="10758"/>
                    </a:lnTo>
                    <a:lnTo>
                      <a:pt x="6566" y="10793"/>
                    </a:lnTo>
                    <a:lnTo>
                      <a:pt x="6741" y="10863"/>
                    </a:lnTo>
                    <a:lnTo>
                      <a:pt x="6916" y="10933"/>
                    </a:lnTo>
                    <a:lnTo>
                      <a:pt x="7073" y="11003"/>
                    </a:lnTo>
                    <a:lnTo>
                      <a:pt x="7213" y="11090"/>
                    </a:lnTo>
                    <a:lnTo>
                      <a:pt x="7352" y="11195"/>
                    </a:lnTo>
                    <a:lnTo>
                      <a:pt x="7457" y="11300"/>
                    </a:lnTo>
                    <a:lnTo>
                      <a:pt x="7562" y="11405"/>
                    </a:lnTo>
                    <a:lnTo>
                      <a:pt x="7649" y="11527"/>
                    </a:lnTo>
                    <a:lnTo>
                      <a:pt x="7719" y="11649"/>
                    </a:lnTo>
                    <a:lnTo>
                      <a:pt x="7771" y="11771"/>
                    </a:lnTo>
                    <a:lnTo>
                      <a:pt x="7806" y="11911"/>
                    </a:lnTo>
                    <a:lnTo>
                      <a:pt x="7806" y="12051"/>
                    </a:lnTo>
                    <a:lnTo>
                      <a:pt x="7806" y="12190"/>
                    </a:lnTo>
                    <a:lnTo>
                      <a:pt x="7771" y="12330"/>
                    </a:lnTo>
                    <a:lnTo>
                      <a:pt x="7719" y="12452"/>
                    </a:lnTo>
                    <a:lnTo>
                      <a:pt x="7649" y="12592"/>
                    </a:lnTo>
                    <a:lnTo>
                      <a:pt x="7562" y="12697"/>
                    </a:lnTo>
                    <a:lnTo>
                      <a:pt x="7457" y="12819"/>
                    </a:lnTo>
                    <a:lnTo>
                      <a:pt x="7352" y="12924"/>
                    </a:lnTo>
                    <a:lnTo>
                      <a:pt x="7213" y="13011"/>
                    </a:lnTo>
                    <a:lnTo>
                      <a:pt x="7073" y="13099"/>
                    </a:lnTo>
                    <a:lnTo>
                      <a:pt x="6916" y="13186"/>
                    </a:lnTo>
                    <a:lnTo>
                      <a:pt x="6741" y="13256"/>
                    </a:lnTo>
                    <a:lnTo>
                      <a:pt x="6566" y="13308"/>
                    </a:lnTo>
                    <a:lnTo>
                      <a:pt x="6374" y="13361"/>
                    </a:lnTo>
                    <a:lnTo>
                      <a:pt x="6182" y="13395"/>
                    </a:lnTo>
                    <a:lnTo>
                      <a:pt x="5973" y="13413"/>
                    </a:lnTo>
                    <a:lnTo>
                      <a:pt x="5554" y="13413"/>
                    </a:lnTo>
                    <a:lnTo>
                      <a:pt x="5361" y="13395"/>
                    </a:lnTo>
                    <a:lnTo>
                      <a:pt x="5169" y="13361"/>
                    </a:lnTo>
                    <a:lnTo>
                      <a:pt x="4977" y="13308"/>
                    </a:lnTo>
                    <a:lnTo>
                      <a:pt x="4803" y="13256"/>
                    </a:lnTo>
                    <a:lnTo>
                      <a:pt x="4628" y="13186"/>
                    </a:lnTo>
                    <a:lnTo>
                      <a:pt x="4471" y="13099"/>
                    </a:lnTo>
                    <a:lnTo>
                      <a:pt x="4331" y="13011"/>
                    </a:lnTo>
                    <a:lnTo>
                      <a:pt x="4191" y="12924"/>
                    </a:lnTo>
                    <a:lnTo>
                      <a:pt x="4069" y="12819"/>
                    </a:lnTo>
                    <a:lnTo>
                      <a:pt x="3982" y="12697"/>
                    </a:lnTo>
                    <a:lnTo>
                      <a:pt x="3895" y="12592"/>
                    </a:lnTo>
                    <a:lnTo>
                      <a:pt x="3825" y="12452"/>
                    </a:lnTo>
                    <a:lnTo>
                      <a:pt x="3772" y="12330"/>
                    </a:lnTo>
                    <a:lnTo>
                      <a:pt x="3737" y="12190"/>
                    </a:lnTo>
                    <a:lnTo>
                      <a:pt x="3720" y="12051"/>
                    </a:lnTo>
                    <a:lnTo>
                      <a:pt x="3737" y="11911"/>
                    </a:lnTo>
                    <a:lnTo>
                      <a:pt x="3772" y="11771"/>
                    </a:lnTo>
                    <a:lnTo>
                      <a:pt x="3825" y="11649"/>
                    </a:lnTo>
                    <a:lnTo>
                      <a:pt x="3895" y="11527"/>
                    </a:lnTo>
                    <a:lnTo>
                      <a:pt x="3982" y="11405"/>
                    </a:lnTo>
                    <a:lnTo>
                      <a:pt x="4069" y="11300"/>
                    </a:lnTo>
                    <a:lnTo>
                      <a:pt x="4191" y="11195"/>
                    </a:lnTo>
                    <a:lnTo>
                      <a:pt x="4331" y="11090"/>
                    </a:lnTo>
                    <a:lnTo>
                      <a:pt x="4471" y="11003"/>
                    </a:lnTo>
                    <a:lnTo>
                      <a:pt x="4628" y="10933"/>
                    </a:lnTo>
                    <a:lnTo>
                      <a:pt x="4803" y="10863"/>
                    </a:lnTo>
                    <a:lnTo>
                      <a:pt x="4977" y="10793"/>
                    </a:lnTo>
                    <a:lnTo>
                      <a:pt x="5169" y="10758"/>
                    </a:lnTo>
                    <a:lnTo>
                      <a:pt x="5361" y="10724"/>
                    </a:lnTo>
                    <a:lnTo>
                      <a:pt x="5554" y="10706"/>
                    </a:lnTo>
                    <a:lnTo>
                      <a:pt x="5763" y="10689"/>
                    </a:lnTo>
                    <a:close/>
                    <a:moveTo>
                      <a:pt x="13150" y="10689"/>
                    </a:moveTo>
                    <a:lnTo>
                      <a:pt x="13360" y="10706"/>
                    </a:lnTo>
                    <a:lnTo>
                      <a:pt x="13552" y="10724"/>
                    </a:lnTo>
                    <a:lnTo>
                      <a:pt x="13744" y="10758"/>
                    </a:lnTo>
                    <a:lnTo>
                      <a:pt x="13936" y="10793"/>
                    </a:lnTo>
                    <a:lnTo>
                      <a:pt x="14111" y="10863"/>
                    </a:lnTo>
                    <a:lnTo>
                      <a:pt x="14286" y="10933"/>
                    </a:lnTo>
                    <a:lnTo>
                      <a:pt x="14443" y="11003"/>
                    </a:lnTo>
                    <a:lnTo>
                      <a:pt x="14582" y="11090"/>
                    </a:lnTo>
                    <a:lnTo>
                      <a:pt x="14722" y="11195"/>
                    </a:lnTo>
                    <a:lnTo>
                      <a:pt x="14844" y="11300"/>
                    </a:lnTo>
                    <a:lnTo>
                      <a:pt x="14932" y="11405"/>
                    </a:lnTo>
                    <a:lnTo>
                      <a:pt x="15019" y="11527"/>
                    </a:lnTo>
                    <a:lnTo>
                      <a:pt x="15089" y="11649"/>
                    </a:lnTo>
                    <a:lnTo>
                      <a:pt x="15141" y="11771"/>
                    </a:lnTo>
                    <a:lnTo>
                      <a:pt x="15176" y="11911"/>
                    </a:lnTo>
                    <a:lnTo>
                      <a:pt x="15194" y="12051"/>
                    </a:lnTo>
                    <a:lnTo>
                      <a:pt x="15176" y="12190"/>
                    </a:lnTo>
                    <a:lnTo>
                      <a:pt x="15141" y="12330"/>
                    </a:lnTo>
                    <a:lnTo>
                      <a:pt x="15089" y="12452"/>
                    </a:lnTo>
                    <a:lnTo>
                      <a:pt x="15019" y="12592"/>
                    </a:lnTo>
                    <a:lnTo>
                      <a:pt x="14932" y="12697"/>
                    </a:lnTo>
                    <a:lnTo>
                      <a:pt x="14844" y="12819"/>
                    </a:lnTo>
                    <a:lnTo>
                      <a:pt x="14722" y="12924"/>
                    </a:lnTo>
                    <a:lnTo>
                      <a:pt x="14582" y="13011"/>
                    </a:lnTo>
                    <a:lnTo>
                      <a:pt x="14443" y="13099"/>
                    </a:lnTo>
                    <a:lnTo>
                      <a:pt x="14286" y="13186"/>
                    </a:lnTo>
                    <a:lnTo>
                      <a:pt x="14111" y="13256"/>
                    </a:lnTo>
                    <a:lnTo>
                      <a:pt x="13936" y="13308"/>
                    </a:lnTo>
                    <a:lnTo>
                      <a:pt x="13744" y="13361"/>
                    </a:lnTo>
                    <a:lnTo>
                      <a:pt x="13552" y="13395"/>
                    </a:lnTo>
                    <a:lnTo>
                      <a:pt x="13360" y="13413"/>
                    </a:lnTo>
                    <a:lnTo>
                      <a:pt x="12941" y="13413"/>
                    </a:lnTo>
                    <a:lnTo>
                      <a:pt x="12731" y="13395"/>
                    </a:lnTo>
                    <a:lnTo>
                      <a:pt x="12539" y="13361"/>
                    </a:lnTo>
                    <a:lnTo>
                      <a:pt x="12347" y="13308"/>
                    </a:lnTo>
                    <a:lnTo>
                      <a:pt x="12172" y="13256"/>
                    </a:lnTo>
                    <a:lnTo>
                      <a:pt x="11998" y="13186"/>
                    </a:lnTo>
                    <a:lnTo>
                      <a:pt x="11841" y="13099"/>
                    </a:lnTo>
                    <a:lnTo>
                      <a:pt x="11701" y="13011"/>
                    </a:lnTo>
                    <a:lnTo>
                      <a:pt x="11561" y="12924"/>
                    </a:lnTo>
                    <a:lnTo>
                      <a:pt x="11456" y="12819"/>
                    </a:lnTo>
                    <a:lnTo>
                      <a:pt x="11352" y="12697"/>
                    </a:lnTo>
                    <a:lnTo>
                      <a:pt x="11264" y="12592"/>
                    </a:lnTo>
                    <a:lnTo>
                      <a:pt x="11194" y="12452"/>
                    </a:lnTo>
                    <a:lnTo>
                      <a:pt x="11142" y="12330"/>
                    </a:lnTo>
                    <a:lnTo>
                      <a:pt x="11107" y="12190"/>
                    </a:lnTo>
                    <a:lnTo>
                      <a:pt x="11107" y="12051"/>
                    </a:lnTo>
                    <a:lnTo>
                      <a:pt x="11107" y="11911"/>
                    </a:lnTo>
                    <a:lnTo>
                      <a:pt x="11142" y="11771"/>
                    </a:lnTo>
                    <a:lnTo>
                      <a:pt x="11194" y="11649"/>
                    </a:lnTo>
                    <a:lnTo>
                      <a:pt x="11264" y="11527"/>
                    </a:lnTo>
                    <a:lnTo>
                      <a:pt x="11352" y="11405"/>
                    </a:lnTo>
                    <a:lnTo>
                      <a:pt x="11456" y="11300"/>
                    </a:lnTo>
                    <a:lnTo>
                      <a:pt x="11561" y="11195"/>
                    </a:lnTo>
                    <a:lnTo>
                      <a:pt x="11701" y="11090"/>
                    </a:lnTo>
                    <a:lnTo>
                      <a:pt x="11841" y="11003"/>
                    </a:lnTo>
                    <a:lnTo>
                      <a:pt x="11998" y="10933"/>
                    </a:lnTo>
                    <a:lnTo>
                      <a:pt x="12172" y="10863"/>
                    </a:lnTo>
                    <a:lnTo>
                      <a:pt x="12347" y="10793"/>
                    </a:lnTo>
                    <a:lnTo>
                      <a:pt x="12539" y="10758"/>
                    </a:lnTo>
                    <a:lnTo>
                      <a:pt x="12731" y="10724"/>
                    </a:lnTo>
                    <a:lnTo>
                      <a:pt x="12941" y="10706"/>
                    </a:lnTo>
                    <a:lnTo>
                      <a:pt x="13150" y="10689"/>
                    </a:lnTo>
                    <a:close/>
                    <a:moveTo>
                      <a:pt x="7876" y="1"/>
                    </a:moveTo>
                    <a:lnTo>
                      <a:pt x="7667" y="18"/>
                    </a:lnTo>
                    <a:lnTo>
                      <a:pt x="7457" y="36"/>
                    </a:lnTo>
                    <a:lnTo>
                      <a:pt x="7248" y="70"/>
                    </a:lnTo>
                    <a:lnTo>
                      <a:pt x="7021" y="123"/>
                    </a:lnTo>
                    <a:lnTo>
                      <a:pt x="6811" y="193"/>
                    </a:lnTo>
                    <a:lnTo>
                      <a:pt x="6601" y="263"/>
                    </a:lnTo>
                    <a:lnTo>
                      <a:pt x="6409" y="350"/>
                    </a:lnTo>
                    <a:lnTo>
                      <a:pt x="6200" y="455"/>
                    </a:lnTo>
                    <a:lnTo>
                      <a:pt x="5990" y="559"/>
                    </a:lnTo>
                    <a:lnTo>
                      <a:pt x="5781" y="699"/>
                    </a:lnTo>
                    <a:lnTo>
                      <a:pt x="5396" y="979"/>
                    </a:lnTo>
                    <a:lnTo>
                      <a:pt x="4995" y="1310"/>
                    </a:lnTo>
                    <a:lnTo>
                      <a:pt x="4611" y="1677"/>
                    </a:lnTo>
                    <a:lnTo>
                      <a:pt x="4244" y="2079"/>
                    </a:lnTo>
                    <a:lnTo>
                      <a:pt x="3877" y="2515"/>
                    </a:lnTo>
                    <a:lnTo>
                      <a:pt x="3528" y="2987"/>
                    </a:lnTo>
                    <a:lnTo>
                      <a:pt x="3178" y="3476"/>
                    </a:lnTo>
                    <a:lnTo>
                      <a:pt x="2847" y="4000"/>
                    </a:lnTo>
                    <a:lnTo>
                      <a:pt x="2532" y="4524"/>
                    </a:lnTo>
                    <a:lnTo>
                      <a:pt x="2235" y="5083"/>
                    </a:lnTo>
                    <a:lnTo>
                      <a:pt x="1956" y="5659"/>
                    </a:lnTo>
                    <a:lnTo>
                      <a:pt x="1677" y="6253"/>
                    </a:lnTo>
                    <a:lnTo>
                      <a:pt x="1432" y="6847"/>
                    </a:lnTo>
                    <a:lnTo>
                      <a:pt x="1188" y="7458"/>
                    </a:lnTo>
                    <a:lnTo>
                      <a:pt x="978" y="8052"/>
                    </a:lnTo>
                    <a:lnTo>
                      <a:pt x="786" y="8663"/>
                    </a:lnTo>
                    <a:lnTo>
                      <a:pt x="611" y="9274"/>
                    </a:lnTo>
                    <a:lnTo>
                      <a:pt x="454" y="9868"/>
                    </a:lnTo>
                    <a:lnTo>
                      <a:pt x="314" y="10462"/>
                    </a:lnTo>
                    <a:lnTo>
                      <a:pt x="210" y="11038"/>
                    </a:lnTo>
                    <a:lnTo>
                      <a:pt x="105" y="11614"/>
                    </a:lnTo>
                    <a:lnTo>
                      <a:pt x="52" y="12156"/>
                    </a:lnTo>
                    <a:lnTo>
                      <a:pt x="18" y="12697"/>
                    </a:lnTo>
                    <a:lnTo>
                      <a:pt x="0" y="13203"/>
                    </a:lnTo>
                    <a:lnTo>
                      <a:pt x="734" y="13308"/>
                    </a:lnTo>
                    <a:lnTo>
                      <a:pt x="1572" y="13430"/>
                    </a:lnTo>
                    <a:lnTo>
                      <a:pt x="2707" y="13570"/>
                    </a:lnTo>
                    <a:lnTo>
                      <a:pt x="2829" y="13692"/>
                    </a:lnTo>
                    <a:lnTo>
                      <a:pt x="2969" y="13832"/>
                    </a:lnTo>
                    <a:lnTo>
                      <a:pt x="3126" y="13937"/>
                    </a:lnTo>
                    <a:lnTo>
                      <a:pt x="3283" y="14059"/>
                    </a:lnTo>
                    <a:lnTo>
                      <a:pt x="3458" y="14164"/>
                    </a:lnTo>
                    <a:lnTo>
                      <a:pt x="3633" y="14269"/>
                    </a:lnTo>
                    <a:lnTo>
                      <a:pt x="3825" y="14356"/>
                    </a:lnTo>
                    <a:lnTo>
                      <a:pt x="4034" y="14443"/>
                    </a:lnTo>
                    <a:lnTo>
                      <a:pt x="4244" y="14513"/>
                    </a:lnTo>
                    <a:lnTo>
                      <a:pt x="4453" y="14583"/>
                    </a:lnTo>
                    <a:lnTo>
                      <a:pt x="4680" y="14635"/>
                    </a:lnTo>
                    <a:lnTo>
                      <a:pt x="4907" y="14688"/>
                    </a:lnTo>
                    <a:lnTo>
                      <a:pt x="5134" y="14723"/>
                    </a:lnTo>
                    <a:lnTo>
                      <a:pt x="5379" y="14758"/>
                    </a:lnTo>
                    <a:lnTo>
                      <a:pt x="5623" y="14775"/>
                    </a:lnTo>
                    <a:lnTo>
                      <a:pt x="5885" y="14775"/>
                    </a:lnTo>
                    <a:lnTo>
                      <a:pt x="6287" y="14758"/>
                    </a:lnTo>
                    <a:lnTo>
                      <a:pt x="6671" y="14723"/>
                    </a:lnTo>
                    <a:lnTo>
                      <a:pt x="7038" y="14653"/>
                    </a:lnTo>
                    <a:lnTo>
                      <a:pt x="7405" y="14566"/>
                    </a:lnTo>
                    <a:lnTo>
                      <a:pt x="7737" y="14443"/>
                    </a:lnTo>
                    <a:lnTo>
                      <a:pt x="8051" y="14304"/>
                    </a:lnTo>
                    <a:lnTo>
                      <a:pt x="8348" y="14146"/>
                    </a:lnTo>
                    <a:lnTo>
                      <a:pt x="8610" y="13972"/>
                    </a:lnTo>
                    <a:lnTo>
                      <a:pt x="9570" y="13989"/>
                    </a:lnTo>
                    <a:lnTo>
                      <a:pt x="10548" y="13989"/>
                    </a:lnTo>
                    <a:lnTo>
                      <a:pt x="10810" y="14164"/>
                    </a:lnTo>
                    <a:lnTo>
                      <a:pt x="11107" y="14304"/>
                    </a:lnTo>
                    <a:lnTo>
                      <a:pt x="11421" y="14443"/>
                    </a:lnTo>
                    <a:lnTo>
                      <a:pt x="11753" y="14566"/>
                    </a:lnTo>
                    <a:lnTo>
                      <a:pt x="12103" y="14653"/>
                    </a:lnTo>
                    <a:lnTo>
                      <a:pt x="12469" y="14723"/>
                    </a:lnTo>
                    <a:lnTo>
                      <a:pt x="12853" y="14758"/>
                    </a:lnTo>
                    <a:lnTo>
                      <a:pt x="13255" y="14775"/>
                    </a:lnTo>
                    <a:lnTo>
                      <a:pt x="13517" y="14775"/>
                    </a:lnTo>
                    <a:lnTo>
                      <a:pt x="13762" y="14758"/>
                    </a:lnTo>
                    <a:lnTo>
                      <a:pt x="14006" y="14723"/>
                    </a:lnTo>
                    <a:lnTo>
                      <a:pt x="14251" y="14688"/>
                    </a:lnTo>
                    <a:lnTo>
                      <a:pt x="14478" y="14635"/>
                    </a:lnTo>
                    <a:lnTo>
                      <a:pt x="14705" y="14583"/>
                    </a:lnTo>
                    <a:lnTo>
                      <a:pt x="14914" y="14513"/>
                    </a:lnTo>
                    <a:lnTo>
                      <a:pt x="15124" y="14443"/>
                    </a:lnTo>
                    <a:lnTo>
                      <a:pt x="15333" y="14356"/>
                    </a:lnTo>
                    <a:lnTo>
                      <a:pt x="15525" y="14251"/>
                    </a:lnTo>
                    <a:lnTo>
                      <a:pt x="15700" y="14146"/>
                    </a:lnTo>
                    <a:lnTo>
                      <a:pt x="15875" y="14042"/>
                    </a:lnTo>
                    <a:lnTo>
                      <a:pt x="16032" y="13937"/>
                    </a:lnTo>
                    <a:lnTo>
                      <a:pt x="16189" y="13815"/>
                    </a:lnTo>
                    <a:lnTo>
                      <a:pt x="16329" y="13675"/>
                    </a:lnTo>
                    <a:lnTo>
                      <a:pt x="16451" y="13535"/>
                    </a:lnTo>
                    <a:lnTo>
                      <a:pt x="17412" y="13378"/>
                    </a:lnTo>
                    <a:lnTo>
                      <a:pt x="18355" y="13203"/>
                    </a:lnTo>
                    <a:lnTo>
                      <a:pt x="18337" y="12662"/>
                    </a:lnTo>
                    <a:lnTo>
                      <a:pt x="18285" y="12121"/>
                    </a:lnTo>
                    <a:lnTo>
                      <a:pt x="18215" y="11597"/>
                    </a:lnTo>
                    <a:lnTo>
                      <a:pt x="18110" y="11073"/>
                    </a:lnTo>
                    <a:lnTo>
                      <a:pt x="17988" y="10549"/>
                    </a:lnTo>
                    <a:lnTo>
                      <a:pt x="17848" y="10042"/>
                    </a:lnTo>
                    <a:lnTo>
                      <a:pt x="17674" y="9518"/>
                    </a:lnTo>
                    <a:lnTo>
                      <a:pt x="17481" y="9030"/>
                    </a:lnTo>
                    <a:lnTo>
                      <a:pt x="17272" y="8523"/>
                    </a:lnTo>
                    <a:lnTo>
                      <a:pt x="17045" y="8034"/>
                    </a:lnTo>
                    <a:lnTo>
                      <a:pt x="16783" y="7545"/>
                    </a:lnTo>
                    <a:lnTo>
                      <a:pt x="16521" y="7074"/>
                    </a:lnTo>
                    <a:lnTo>
                      <a:pt x="16241" y="6619"/>
                    </a:lnTo>
                    <a:lnTo>
                      <a:pt x="15945" y="6165"/>
                    </a:lnTo>
                    <a:lnTo>
                      <a:pt x="15630" y="5711"/>
                    </a:lnTo>
                    <a:lnTo>
                      <a:pt x="15298" y="5292"/>
                    </a:lnTo>
                    <a:lnTo>
                      <a:pt x="14967" y="4856"/>
                    </a:lnTo>
                    <a:lnTo>
                      <a:pt x="14617" y="4454"/>
                    </a:lnTo>
                    <a:lnTo>
                      <a:pt x="14251" y="4052"/>
                    </a:lnTo>
                    <a:lnTo>
                      <a:pt x="13884" y="3668"/>
                    </a:lnTo>
                    <a:lnTo>
                      <a:pt x="13500" y="3301"/>
                    </a:lnTo>
                    <a:lnTo>
                      <a:pt x="13133" y="2952"/>
                    </a:lnTo>
                    <a:lnTo>
                      <a:pt x="12731" y="2603"/>
                    </a:lnTo>
                    <a:lnTo>
                      <a:pt x="12347" y="2271"/>
                    </a:lnTo>
                    <a:lnTo>
                      <a:pt x="11945" y="1974"/>
                    </a:lnTo>
                    <a:lnTo>
                      <a:pt x="11544" y="1677"/>
                    </a:lnTo>
                    <a:lnTo>
                      <a:pt x="11159" y="1398"/>
                    </a:lnTo>
                    <a:lnTo>
                      <a:pt x="10758" y="1136"/>
                    </a:lnTo>
                    <a:lnTo>
                      <a:pt x="10356" y="891"/>
                    </a:lnTo>
                    <a:lnTo>
                      <a:pt x="9954" y="682"/>
                    </a:lnTo>
                    <a:lnTo>
                      <a:pt x="9570" y="472"/>
                    </a:lnTo>
                    <a:lnTo>
                      <a:pt x="9169" y="298"/>
                    </a:lnTo>
                    <a:lnTo>
                      <a:pt x="8959" y="210"/>
                    </a:lnTo>
                    <a:lnTo>
                      <a:pt x="8749" y="123"/>
                    </a:lnTo>
                    <a:lnTo>
                      <a:pt x="8522" y="70"/>
                    </a:lnTo>
                    <a:lnTo>
                      <a:pt x="8313" y="36"/>
                    </a:lnTo>
                    <a:lnTo>
                      <a:pt x="8103" y="18"/>
                    </a:lnTo>
                    <a:lnTo>
                      <a:pt x="7876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9" name="Google Shape;1619;p34"/>
            <p:cNvGrpSpPr/>
            <p:nvPr/>
          </p:nvGrpSpPr>
          <p:grpSpPr>
            <a:xfrm>
              <a:off x="457209" y="1622398"/>
              <a:ext cx="591692" cy="804285"/>
              <a:chOff x="457209" y="1853523"/>
              <a:chExt cx="591692" cy="804285"/>
            </a:xfrm>
          </p:grpSpPr>
          <p:sp>
            <p:nvSpPr>
              <p:cNvPr id="1620" name="Google Shape;1620;p34"/>
              <p:cNvSpPr/>
              <p:nvPr/>
            </p:nvSpPr>
            <p:spPr>
              <a:xfrm>
                <a:off x="457209" y="2204222"/>
                <a:ext cx="591692" cy="453586"/>
              </a:xfrm>
              <a:custGeom>
                <a:avLst/>
                <a:gdLst/>
                <a:ahLst/>
                <a:cxnLst/>
                <a:rect l="l" t="t" r="r" b="b"/>
                <a:pathLst>
                  <a:path w="33148" h="25411" extrusionOk="0">
                    <a:moveTo>
                      <a:pt x="16085" y="1"/>
                    </a:moveTo>
                    <a:lnTo>
                      <a:pt x="15596" y="18"/>
                    </a:lnTo>
                    <a:lnTo>
                      <a:pt x="15107" y="53"/>
                    </a:lnTo>
                    <a:lnTo>
                      <a:pt x="14618" y="106"/>
                    </a:lnTo>
                    <a:lnTo>
                      <a:pt x="14129" y="175"/>
                    </a:lnTo>
                    <a:lnTo>
                      <a:pt x="13640" y="245"/>
                    </a:lnTo>
                    <a:lnTo>
                      <a:pt x="13151" y="333"/>
                    </a:lnTo>
                    <a:lnTo>
                      <a:pt x="12662" y="437"/>
                    </a:lnTo>
                    <a:lnTo>
                      <a:pt x="12173" y="560"/>
                    </a:lnTo>
                    <a:lnTo>
                      <a:pt x="11684" y="682"/>
                    </a:lnTo>
                    <a:lnTo>
                      <a:pt x="11213" y="822"/>
                    </a:lnTo>
                    <a:lnTo>
                      <a:pt x="10724" y="979"/>
                    </a:lnTo>
                    <a:lnTo>
                      <a:pt x="10252" y="1153"/>
                    </a:lnTo>
                    <a:lnTo>
                      <a:pt x="9781" y="1328"/>
                    </a:lnTo>
                    <a:lnTo>
                      <a:pt x="9326" y="1520"/>
                    </a:lnTo>
                    <a:lnTo>
                      <a:pt x="8855" y="1730"/>
                    </a:lnTo>
                    <a:lnTo>
                      <a:pt x="8401" y="1939"/>
                    </a:lnTo>
                    <a:lnTo>
                      <a:pt x="7964" y="2166"/>
                    </a:lnTo>
                    <a:lnTo>
                      <a:pt x="7528" y="2393"/>
                    </a:lnTo>
                    <a:lnTo>
                      <a:pt x="7091" y="2655"/>
                    </a:lnTo>
                    <a:lnTo>
                      <a:pt x="6672" y="2900"/>
                    </a:lnTo>
                    <a:lnTo>
                      <a:pt x="6253" y="3179"/>
                    </a:lnTo>
                    <a:lnTo>
                      <a:pt x="5851" y="3459"/>
                    </a:lnTo>
                    <a:lnTo>
                      <a:pt x="5467" y="3756"/>
                    </a:lnTo>
                    <a:lnTo>
                      <a:pt x="5083" y="4052"/>
                    </a:lnTo>
                    <a:lnTo>
                      <a:pt x="4716" y="4367"/>
                    </a:lnTo>
                    <a:lnTo>
                      <a:pt x="4349" y="4681"/>
                    </a:lnTo>
                    <a:lnTo>
                      <a:pt x="4000" y="5013"/>
                    </a:lnTo>
                    <a:lnTo>
                      <a:pt x="3668" y="5345"/>
                    </a:lnTo>
                    <a:lnTo>
                      <a:pt x="3354" y="5694"/>
                    </a:lnTo>
                    <a:lnTo>
                      <a:pt x="3039" y="6061"/>
                    </a:lnTo>
                    <a:lnTo>
                      <a:pt x="2743" y="6428"/>
                    </a:lnTo>
                    <a:lnTo>
                      <a:pt x="2533" y="6724"/>
                    </a:lnTo>
                    <a:lnTo>
                      <a:pt x="2323" y="7004"/>
                    </a:lnTo>
                    <a:lnTo>
                      <a:pt x="2131" y="7301"/>
                    </a:lnTo>
                    <a:lnTo>
                      <a:pt x="1957" y="7615"/>
                    </a:lnTo>
                    <a:lnTo>
                      <a:pt x="1782" y="7929"/>
                    </a:lnTo>
                    <a:lnTo>
                      <a:pt x="1625" y="8226"/>
                    </a:lnTo>
                    <a:lnTo>
                      <a:pt x="1468" y="8558"/>
                    </a:lnTo>
                    <a:lnTo>
                      <a:pt x="1328" y="8872"/>
                    </a:lnTo>
                    <a:lnTo>
                      <a:pt x="1066" y="9536"/>
                    </a:lnTo>
                    <a:lnTo>
                      <a:pt x="856" y="10217"/>
                    </a:lnTo>
                    <a:lnTo>
                      <a:pt x="664" y="10898"/>
                    </a:lnTo>
                    <a:lnTo>
                      <a:pt x="490" y="11614"/>
                    </a:lnTo>
                    <a:lnTo>
                      <a:pt x="367" y="12330"/>
                    </a:lnTo>
                    <a:lnTo>
                      <a:pt x="245" y="13064"/>
                    </a:lnTo>
                    <a:lnTo>
                      <a:pt x="158" y="13815"/>
                    </a:lnTo>
                    <a:lnTo>
                      <a:pt x="106" y="14566"/>
                    </a:lnTo>
                    <a:lnTo>
                      <a:pt x="53" y="15334"/>
                    </a:lnTo>
                    <a:lnTo>
                      <a:pt x="18" y="16103"/>
                    </a:lnTo>
                    <a:lnTo>
                      <a:pt x="1" y="16888"/>
                    </a:lnTo>
                    <a:lnTo>
                      <a:pt x="1" y="17692"/>
                    </a:lnTo>
                    <a:lnTo>
                      <a:pt x="1" y="17919"/>
                    </a:lnTo>
                    <a:lnTo>
                      <a:pt x="18" y="18146"/>
                    </a:lnTo>
                    <a:lnTo>
                      <a:pt x="53" y="18355"/>
                    </a:lnTo>
                    <a:lnTo>
                      <a:pt x="88" y="18582"/>
                    </a:lnTo>
                    <a:lnTo>
                      <a:pt x="140" y="18792"/>
                    </a:lnTo>
                    <a:lnTo>
                      <a:pt x="210" y="19002"/>
                    </a:lnTo>
                    <a:lnTo>
                      <a:pt x="280" y="19211"/>
                    </a:lnTo>
                    <a:lnTo>
                      <a:pt x="367" y="19421"/>
                    </a:lnTo>
                    <a:lnTo>
                      <a:pt x="472" y="19613"/>
                    </a:lnTo>
                    <a:lnTo>
                      <a:pt x="577" y="19822"/>
                    </a:lnTo>
                    <a:lnTo>
                      <a:pt x="822" y="20207"/>
                    </a:lnTo>
                    <a:lnTo>
                      <a:pt x="1101" y="20573"/>
                    </a:lnTo>
                    <a:lnTo>
                      <a:pt x="1415" y="20940"/>
                    </a:lnTo>
                    <a:lnTo>
                      <a:pt x="1782" y="21289"/>
                    </a:lnTo>
                    <a:lnTo>
                      <a:pt x="2166" y="21621"/>
                    </a:lnTo>
                    <a:lnTo>
                      <a:pt x="2603" y="21936"/>
                    </a:lnTo>
                    <a:lnTo>
                      <a:pt x="3057" y="22250"/>
                    </a:lnTo>
                    <a:lnTo>
                      <a:pt x="3546" y="22529"/>
                    </a:lnTo>
                    <a:lnTo>
                      <a:pt x="4070" y="22809"/>
                    </a:lnTo>
                    <a:lnTo>
                      <a:pt x="4611" y="23071"/>
                    </a:lnTo>
                    <a:lnTo>
                      <a:pt x="5170" y="23333"/>
                    </a:lnTo>
                    <a:lnTo>
                      <a:pt x="5764" y="23560"/>
                    </a:lnTo>
                    <a:lnTo>
                      <a:pt x="6393" y="23787"/>
                    </a:lnTo>
                    <a:lnTo>
                      <a:pt x="7021" y="23996"/>
                    </a:lnTo>
                    <a:lnTo>
                      <a:pt x="7685" y="24188"/>
                    </a:lnTo>
                    <a:lnTo>
                      <a:pt x="8366" y="24380"/>
                    </a:lnTo>
                    <a:lnTo>
                      <a:pt x="9064" y="24538"/>
                    </a:lnTo>
                    <a:lnTo>
                      <a:pt x="9763" y="24695"/>
                    </a:lnTo>
                    <a:lnTo>
                      <a:pt x="10479" y="24835"/>
                    </a:lnTo>
                    <a:lnTo>
                      <a:pt x="11230" y="24957"/>
                    </a:lnTo>
                    <a:lnTo>
                      <a:pt x="11964" y="25062"/>
                    </a:lnTo>
                    <a:lnTo>
                      <a:pt x="12714" y="25166"/>
                    </a:lnTo>
                    <a:lnTo>
                      <a:pt x="13483" y="25236"/>
                    </a:lnTo>
                    <a:lnTo>
                      <a:pt x="14251" y="25306"/>
                    </a:lnTo>
                    <a:lnTo>
                      <a:pt x="15020" y="25358"/>
                    </a:lnTo>
                    <a:lnTo>
                      <a:pt x="15806" y="25393"/>
                    </a:lnTo>
                    <a:lnTo>
                      <a:pt x="16574" y="25411"/>
                    </a:lnTo>
                    <a:lnTo>
                      <a:pt x="17360" y="25411"/>
                    </a:lnTo>
                    <a:lnTo>
                      <a:pt x="18128" y="25393"/>
                    </a:lnTo>
                    <a:lnTo>
                      <a:pt x="18897" y="25376"/>
                    </a:lnTo>
                    <a:lnTo>
                      <a:pt x="19665" y="25341"/>
                    </a:lnTo>
                    <a:lnTo>
                      <a:pt x="20433" y="25271"/>
                    </a:lnTo>
                    <a:lnTo>
                      <a:pt x="21184" y="25201"/>
                    </a:lnTo>
                    <a:lnTo>
                      <a:pt x="21935" y="25114"/>
                    </a:lnTo>
                    <a:lnTo>
                      <a:pt x="22669" y="25009"/>
                    </a:lnTo>
                    <a:lnTo>
                      <a:pt x="23385" y="24904"/>
                    </a:lnTo>
                    <a:lnTo>
                      <a:pt x="24101" y="24765"/>
                    </a:lnTo>
                    <a:lnTo>
                      <a:pt x="24782" y="24608"/>
                    </a:lnTo>
                    <a:lnTo>
                      <a:pt x="25463" y="24450"/>
                    </a:lnTo>
                    <a:lnTo>
                      <a:pt x="26127" y="24258"/>
                    </a:lnTo>
                    <a:lnTo>
                      <a:pt x="26755" y="24066"/>
                    </a:lnTo>
                    <a:lnTo>
                      <a:pt x="27384" y="23857"/>
                    </a:lnTo>
                    <a:lnTo>
                      <a:pt x="27978" y="23630"/>
                    </a:lnTo>
                    <a:lnTo>
                      <a:pt x="28537" y="23385"/>
                    </a:lnTo>
                    <a:lnTo>
                      <a:pt x="29078" y="23106"/>
                    </a:lnTo>
                    <a:lnTo>
                      <a:pt x="29602" y="22844"/>
                    </a:lnTo>
                    <a:lnTo>
                      <a:pt x="30091" y="22547"/>
                    </a:lnTo>
                    <a:lnTo>
                      <a:pt x="30545" y="22232"/>
                    </a:lnTo>
                    <a:lnTo>
                      <a:pt x="30982" y="21901"/>
                    </a:lnTo>
                    <a:lnTo>
                      <a:pt x="31366" y="21551"/>
                    </a:lnTo>
                    <a:lnTo>
                      <a:pt x="31733" y="21185"/>
                    </a:lnTo>
                    <a:lnTo>
                      <a:pt x="32047" y="20818"/>
                    </a:lnTo>
                    <a:lnTo>
                      <a:pt x="32326" y="20416"/>
                    </a:lnTo>
                    <a:lnTo>
                      <a:pt x="32466" y="20207"/>
                    </a:lnTo>
                    <a:lnTo>
                      <a:pt x="32571" y="20014"/>
                    </a:lnTo>
                    <a:lnTo>
                      <a:pt x="32676" y="19787"/>
                    </a:lnTo>
                    <a:lnTo>
                      <a:pt x="32780" y="19578"/>
                    </a:lnTo>
                    <a:lnTo>
                      <a:pt x="32868" y="19351"/>
                    </a:lnTo>
                    <a:lnTo>
                      <a:pt x="32938" y="19124"/>
                    </a:lnTo>
                    <a:lnTo>
                      <a:pt x="33007" y="18897"/>
                    </a:lnTo>
                    <a:lnTo>
                      <a:pt x="33060" y="18670"/>
                    </a:lnTo>
                    <a:lnTo>
                      <a:pt x="33095" y="18425"/>
                    </a:lnTo>
                    <a:lnTo>
                      <a:pt x="33130" y="18181"/>
                    </a:lnTo>
                    <a:lnTo>
                      <a:pt x="33147" y="17936"/>
                    </a:lnTo>
                    <a:lnTo>
                      <a:pt x="33147" y="17692"/>
                    </a:lnTo>
                    <a:lnTo>
                      <a:pt x="33147" y="16854"/>
                    </a:lnTo>
                    <a:lnTo>
                      <a:pt x="33112" y="16033"/>
                    </a:lnTo>
                    <a:lnTo>
                      <a:pt x="33077" y="15212"/>
                    </a:lnTo>
                    <a:lnTo>
                      <a:pt x="33007" y="14409"/>
                    </a:lnTo>
                    <a:lnTo>
                      <a:pt x="32938" y="13605"/>
                    </a:lnTo>
                    <a:lnTo>
                      <a:pt x="32815" y="12819"/>
                    </a:lnTo>
                    <a:lnTo>
                      <a:pt x="32693" y="12051"/>
                    </a:lnTo>
                    <a:lnTo>
                      <a:pt x="32519" y="11300"/>
                    </a:lnTo>
                    <a:lnTo>
                      <a:pt x="32326" y="10549"/>
                    </a:lnTo>
                    <a:lnTo>
                      <a:pt x="32117" y="9833"/>
                    </a:lnTo>
                    <a:lnTo>
                      <a:pt x="31855" y="9117"/>
                    </a:lnTo>
                    <a:lnTo>
                      <a:pt x="31558" y="8436"/>
                    </a:lnTo>
                    <a:lnTo>
                      <a:pt x="31401" y="8087"/>
                    </a:lnTo>
                    <a:lnTo>
                      <a:pt x="31226" y="7755"/>
                    </a:lnTo>
                    <a:lnTo>
                      <a:pt x="31052" y="7440"/>
                    </a:lnTo>
                    <a:lnTo>
                      <a:pt x="30859" y="7109"/>
                    </a:lnTo>
                    <a:lnTo>
                      <a:pt x="30667" y="6812"/>
                    </a:lnTo>
                    <a:lnTo>
                      <a:pt x="30458" y="6497"/>
                    </a:lnTo>
                    <a:lnTo>
                      <a:pt x="30231" y="6200"/>
                    </a:lnTo>
                    <a:lnTo>
                      <a:pt x="30004" y="5904"/>
                    </a:lnTo>
                    <a:lnTo>
                      <a:pt x="29707" y="5554"/>
                    </a:lnTo>
                    <a:lnTo>
                      <a:pt x="29410" y="5223"/>
                    </a:lnTo>
                    <a:lnTo>
                      <a:pt x="29096" y="4891"/>
                    </a:lnTo>
                    <a:lnTo>
                      <a:pt x="28764" y="4576"/>
                    </a:lnTo>
                    <a:lnTo>
                      <a:pt x="28414" y="4262"/>
                    </a:lnTo>
                    <a:lnTo>
                      <a:pt x="28065" y="3965"/>
                    </a:lnTo>
                    <a:lnTo>
                      <a:pt x="27698" y="3686"/>
                    </a:lnTo>
                    <a:lnTo>
                      <a:pt x="27332" y="3406"/>
                    </a:lnTo>
                    <a:lnTo>
                      <a:pt x="26948" y="3127"/>
                    </a:lnTo>
                    <a:lnTo>
                      <a:pt x="26546" y="2882"/>
                    </a:lnTo>
                    <a:lnTo>
                      <a:pt x="26144" y="2620"/>
                    </a:lnTo>
                    <a:lnTo>
                      <a:pt x="25743" y="2393"/>
                    </a:lnTo>
                    <a:lnTo>
                      <a:pt x="25323" y="2166"/>
                    </a:lnTo>
                    <a:lnTo>
                      <a:pt x="24887" y="1939"/>
                    </a:lnTo>
                    <a:lnTo>
                      <a:pt x="24468" y="1747"/>
                    </a:lnTo>
                    <a:lnTo>
                      <a:pt x="24031" y="1555"/>
                    </a:lnTo>
                    <a:lnTo>
                      <a:pt x="23577" y="1363"/>
                    </a:lnTo>
                    <a:lnTo>
                      <a:pt x="23123" y="1188"/>
                    </a:lnTo>
                    <a:lnTo>
                      <a:pt x="22669" y="1031"/>
                    </a:lnTo>
                    <a:lnTo>
                      <a:pt x="22215" y="874"/>
                    </a:lnTo>
                    <a:lnTo>
                      <a:pt x="21761" y="734"/>
                    </a:lnTo>
                    <a:lnTo>
                      <a:pt x="21289" y="612"/>
                    </a:lnTo>
                    <a:lnTo>
                      <a:pt x="20818" y="490"/>
                    </a:lnTo>
                    <a:lnTo>
                      <a:pt x="20346" y="385"/>
                    </a:lnTo>
                    <a:lnTo>
                      <a:pt x="19875" y="298"/>
                    </a:lnTo>
                    <a:lnTo>
                      <a:pt x="19403" y="210"/>
                    </a:lnTo>
                    <a:lnTo>
                      <a:pt x="18932" y="158"/>
                    </a:lnTo>
                    <a:lnTo>
                      <a:pt x="18460" y="88"/>
                    </a:lnTo>
                    <a:lnTo>
                      <a:pt x="17989" y="53"/>
                    </a:lnTo>
                    <a:lnTo>
                      <a:pt x="17517" y="18"/>
                    </a:lnTo>
                    <a:lnTo>
                      <a:pt x="1704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4"/>
              <p:cNvSpPr/>
              <p:nvPr/>
            </p:nvSpPr>
            <p:spPr>
              <a:xfrm>
                <a:off x="605596" y="1887188"/>
                <a:ext cx="294918" cy="318926"/>
              </a:xfrm>
              <a:custGeom>
                <a:avLst/>
                <a:gdLst/>
                <a:ahLst/>
                <a:cxnLst/>
                <a:rect l="l" t="t" r="r" b="b"/>
                <a:pathLst>
                  <a:path w="16522" h="17867" extrusionOk="0">
                    <a:moveTo>
                      <a:pt x="8261" y="1"/>
                    </a:moveTo>
                    <a:lnTo>
                      <a:pt x="7842" y="18"/>
                    </a:lnTo>
                    <a:lnTo>
                      <a:pt x="7423" y="53"/>
                    </a:lnTo>
                    <a:lnTo>
                      <a:pt x="7004" y="106"/>
                    </a:lnTo>
                    <a:lnTo>
                      <a:pt x="6602" y="176"/>
                    </a:lnTo>
                    <a:lnTo>
                      <a:pt x="6200" y="280"/>
                    </a:lnTo>
                    <a:lnTo>
                      <a:pt x="5799" y="385"/>
                    </a:lnTo>
                    <a:lnTo>
                      <a:pt x="5414" y="525"/>
                    </a:lnTo>
                    <a:lnTo>
                      <a:pt x="5048" y="682"/>
                    </a:lnTo>
                    <a:lnTo>
                      <a:pt x="4681" y="857"/>
                    </a:lnTo>
                    <a:lnTo>
                      <a:pt x="4332" y="1049"/>
                    </a:lnTo>
                    <a:lnTo>
                      <a:pt x="3982" y="1258"/>
                    </a:lnTo>
                    <a:lnTo>
                      <a:pt x="3651" y="1485"/>
                    </a:lnTo>
                    <a:lnTo>
                      <a:pt x="3319" y="1712"/>
                    </a:lnTo>
                    <a:lnTo>
                      <a:pt x="3004" y="1974"/>
                    </a:lnTo>
                    <a:lnTo>
                      <a:pt x="2707" y="2254"/>
                    </a:lnTo>
                    <a:lnTo>
                      <a:pt x="2428" y="2533"/>
                    </a:lnTo>
                    <a:lnTo>
                      <a:pt x="2149" y="2830"/>
                    </a:lnTo>
                    <a:lnTo>
                      <a:pt x="1887" y="3144"/>
                    </a:lnTo>
                    <a:lnTo>
                      <a:pt x="1642" y="3476"/>
                    </a:lnTo>
                    <a:lnTo>
                      <a:pt x="1415" y="3808"/>
                    </a:lnTo>
                    <a:lnTo>
                      <a:pt x="1206" y="4157"/>
                    </a:lnTo>
                    <a:lnTo>
                      <a:pt x="996" y="4524"/>
                    </a:lnTo>
                    <a:lnTo>
                      <a:pt x="821" y="4908"/>
                    </a:lnTo>
                    <a:lnTo>
                      <a:pt x="647" y="5293"/>
                    </a:lnTo>
                    <a:lnTo>
                      <a:pt x="507" y="5677"/>
                    </a:lnTo>
                    <a:lnTo>
                      <a:pt x="367" y="6078"/>
                    </a:lnTo>
                    <a:lnTo>
                      <a:pt x="263" y="6498"/>
                    </a:lnTo>
                    <a:lnTo>
                      <a:pt x="175" y="6917"/>
                    </a:lnTo>
                    <a:lnTo>
                      <a:pt x="105" y="7336"/>
                    </a:lnTo>
                    <a:lnTo>
                      <a:pt x="53" y="7772"/>
                    </a:lnTo>
                    <a:lnTo>
                      <a:pt x="18" y="8209"/>
                    </a:lnTo>
                    <a:lnTo>
                      <a:pt x="1" y="8646"/>
                    </a:lnTo>
                    <a:lnTo>
                      <a:pt x="18" y="9152"/>
                    </a:lnTo>
                    <a:lnTo>
                      <a:pt x="53" y="9659"/>
                    </a:lnTo>
                    <a:lnTo>
                      <a:pt x="105" y="10148"/>
                    </a:lnTo>
                    <a:lnTo>
                      <a:pt x="175" y="10619"/>
                    </a:lnTo>
                    <a:lnTo>
                      <a:pt x="263" y="11091"/>
                    </a:lnTo>
                    <a:lnTo>
                      <a:pt x="367" y="11545"/>
                    </a:lnTo>
                    <a:lnTo>
                      <a:pt x="507" y="11981"/>
                    </a:lnTo>
                    <a:lnTo>
                      <a:pt x="647" y="12400"/>
                    </a:lnTo>
                    <a:lnTo>
                      <a:pt x="821" y="12819"/>
                    </a:lnTo>
                    <a:lnTo>
                      <a:pt x="996" y="13221"/>
                    </a:lnTo>
                    <a:lnTo>
                      <a:pt x="1206" y="13605"/>
                    </a:lnTo>
                    <a:lnTo>
                      <a:pt x="1415" y="13972"/>
                    </a:lnTo>
                    <a:lnTo>
                      <a:pt x="1642" y="14339"/>
                    </a:lnTo>
                    <a:lnTo>
                      <a:pt x="1887" y="14671"/>
                    </a:lnTo>
                    <a:lnTo>
                      <a:pt x="2149" y="15002"/>
                    </a:lnTo>
                    <a:lnTo>
                      <a:pt x="2428" y="15317"/>
                    </a:lnTo>
                    <a:lnTo>
                      <a:pt x="2707" y="15614"/>
                    </a:lnTo>
                    <a:lnTo>
                      <a:pt x="3004" y="15893"/>
                    </a:lnTo>
                    <a:lnTo>
                      <a:pt x="3319" y="16155"/>
                    </a:lnTo>
                    <a:lnTo>
                      <a:pt x="3651" y="16400"/>
                    </a:lnTo>
                    <a:lnTo>
                      <a:pt x="3982" y="16627"/>
                    </a:lnTo>
                    <a:lnTo>
                      <a:pt x="4332" y="16836"/>
                    </a:lnTo>
                    <a:lnTo>
                      <a:pt x="4681" y="17028"/>
                    </a:lnTo>
                    <a:lnTo>
                      <a:pt x="5048" y="17203"/>
                    </a:lnTo>
                    <a:lnTo>
                      <a:pt x="5414" y="17360"/>
                    </a:lnTo>
                    <a:lnTo>
                      <a:pt x="5799" y="17482"/>
                    </a:lnTo>
                    <a:lnTo>
                      <a:pt x="6200" y="17605"/>
                    </a:lnTo>
                    <a:lnTo>
                      <a:pt x="6602" y="17692"/>
                    </a:lnTo>
                    <a:lnTo>
                      <a:pt x="7004" y="17762"/>
                    </a:lnTo>
                    <a:lnTo>
                      <a:pt x="7423" y="17832"/>
                    </a:lnTo>
                    <a:lnTo>
                      <a:pt x="7842" y="17849"/>
                    </a:lnTo>
                    <a:lnTo>
                      <a:pt x="8261" y="17867"/>
                    </a:lnTo>
                    <a:lnTo>
                      <a:pt x="8680" y="17849"/>
                    </a:lnTo>
                    <a:lnTo>
                      <a:pt x="9099" y="17814"/>
                    </a:lnTo>
                    <a:lnTo>
                      <a:pt x="9518" y="17762"/>
                    </a:lnTo>
                    <a:lnTo>
                      <a:pt x="9920" y="17674"/>
                    </a:lnTo>
                    <a:lnTo>
                      <a:pt x="10322" y="17570"/>
                    </a:lnTo>
                    <a:lnTo>
                      <a:pt x="10723" y="17430"/>
                    </a:lnTo>
                    <a:lnTo>
                      <a:pt x="11108" y="17290"/>
                    </a:lnTo>
                    <a:lnTo>
                      <a:pt x="11474" y="17116"/>
                    </a:lnTo>
                    <a:lnTo>
                      <a:pt x="11841" y="16924"/>
                    </a:lnTo>
                    <a:lnTo>
                      <a:pt x="12190" y="16714"/>
                    </a:lnTo>
                    <a:lnTo>
                      <a:pt x="12540" y="16487"/>
                    </a:lnTo>
                    <a:lnTo>
                      <a:pt x="12871" y="16242"/>
                    </a:lnTo>
                    <a:lnTo>
                      <a:pt x="13203" y="15980"/>
                    </a:lnTo>
                    <a:lnTo>
                      <a:pt x="13518" y="15701"/>
                    </a:lnTo>
                    <a:lnTo>
                      <a:pt x="13814" y="15404"/>
                    </a:lnTo>
                    <a:lnTo>
                      <a:pt x="14094" y="15090"/>
                    </a:lnTo>
                    <a:lnTo>
                      <a:pt x="14373" y="14758"/>
                    </a:lnTo>
                    <a:lnTo>
                      <a:pt x="14635" y="14426"/>
                    </a:lnTo>
                    <a:lnTo>
                      <a:pt x="14880" y="14077"/>
                    </a:lnTo>
                    <a:lnTo>
                      <a:pt x="15107" y="13710"/>
                    </a:lnTo>
                    <a:lnTo>
                      <a:pt x="15316" y="13343"/>
                    </a:lnTo>
                    <a:lnTo>
                      <a:pt x="15526" y="12959"/>
                    </a:lnTo>
                    <a:lnTo>
                      <a:pt x="15701" y="12558"/>
                    </a:lnTo>
                    <a:lnTo>
                      <a:pt x="15875" y="12156"/>
                    </a:lnTo>
                    <a:lnTo>
                      <a:pt x="16015" y="11737"/>
                    </a:lnTo>
                    <a:lnTo>
                      <a:pt x="16155" y="11318"/>
                    </a:lnTo>
                    <a:lnTo>
                      <a:pt x="16259" y="10881"/>
                    </a:lnTo>
                    <a:lnTo>
                      <a:pt x="16347" y="10444"/>
                    </a:lnTo>
                    <a:lnTo>
                      <a:pt x="16417" y="10008"/>
                    </a:lnTo>
                    <a:lnTo>
                      <a:pt x="16469" y="9554"/>
                    </a:lnTo>
                    <a:lnTo>
                      <a:pt x="16504" y="9100"/>
                    </a:lnTo>
                    <a:lnTo>
                      <a:pt x="16521" y="8646"/>
                    </a:lnTo>
                    <a:lnTo>
                      <a:pt x="16504" y="8209"/>
                    </a:lnTo>
                    <a:lnTo>
                      <a:pt x="16469" y="7772"/>
                    </a:lnTo>
                    <a:lnTo>
                      <a:pt x="16417" y="7336"/>
                    </a:lnTo>
                    <a:lnTo>
                      <a:pt x="16347" y="6917"/>
                    </a:lnTo>
                    <a:lnTo>
                      <a:pt x="16259" y="6498"/>
                    </a:lnTo>
                    <a:lnTo>
                      <a:pt x="16155" y="6078"/>
                    </a:lnTo>
                    <a:lnTo>
                      <a:pt x="16015" y="5677"/>
                    </a:lnTo>
                    <a:lnTo>
                      <a:pt x="15875" y="5293"/>
                    </a:lnTo>
                    <a:lnTo>
                      <a:pt x="15701" y="4908"/>
                    </a:lnTo>
                    <a:lnTo>
                      <a:pt x="15526" y="4524"/>
                    </a:lnTo>
                    <a:lnTo>
                      <a:pt x="15316" y="4157"/>
                    </a:lnTo>
                    <a:lnTo>
                      <a:pt x="15107" y="3808"/>
                    </a:lnTo>
                    <a:lnTo>
                      <a:pt x="14880" y="3476"/>
                    </a:lnTo>
                    <a:lnTo>
                      <a:pt x="14635" y="3144"/>
                    </a:lnTo>
                    <a:lnTo>
                      <a:pt x="14373" y="2830"/>
                    </a:lnTo>
                    <a:lnTo>
                      <a:pt x="14094" y="2533"/>
                    </a:lnTo>
                    <a:lnTo>
                      <a:pt x="13814" y="2254"/>
                    </a:lnTo>
                    <a:lnTo>
                      <a:pt x="13518" y="1974"/>
                    </a:lnTo>
                    <a:lnTo>
                      <a:pt x="13203" y="1712"/>
                    </a:lnTo>
                    <a:lnTo>
                      <a:pt x="12871" y="1485"/>
                    </a:lnTo>
                    <a:lnTo>
                      <a:pt x="12540" y="1258"/>
                    </a:lnTo>
                    <a:lnTo>
                      <a:pt x="12190" y="1049"/>
                    </a:lnTo>
                    <a:lnTo>
                      <a:pt x="11841" y="857"/>
                    </a:lnTo>
                    <a:lnTo>
                      <a:pt x="11474" y="682"/>
                    </a:lnTo>
                    <a:lnTo>
                      <a:pt x="11108" y="525"/>
                    </a:lnTo>
                    <a:lnTo>
                      <a:pt x="10723" y="385"/>
                    </a:lnTo>
                    <a:lnTo>
                      <a:pt x="10322" y="280"/>
                    </a:lnTo>
                    <a:lnTo>
                      <a:pt x="9920" y="176"/>
                    </a:lnTo>
                    <a:lnTo>
                      <a:pt x="9518" y="106"/>
                    </a:lnTo>
                    <a:lnTo>
                      <a:pt x="9099" y="53"/>
                    </a:lnTo>
                    <a:lnTo>
                      <a:pt x="8680" y="18"/>
                    </a:lnTo>
                    <a:lnTo>
                      <a:pt x="826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4"/>
              <p:cNvSpPr/>
              <p:nvPr/>
            </p:nvSpPr>
            <p:spPr>
              <a:xfrm>
                <a:off x="842197" y="1938631"/>
                <a:ext cx="78897" cy="145906"/>
              </a:xfrm>
              <a:custGeom>
                <a:avLst/>
                <a:gdLst/>
                <a:ahLst/>
                <a:cxnLst/>
                <a:rect l="l" t="t" r="r" b="b"/>
                <a:pathLst>
                  <a:path w="4420" h="8174" extrusionOk="0">
                    <a:moveTo>
                      <a:pt x="1887" y="0"/>
                    </a:moveTo>
                    <a:lnTo>
                      <a:pt x="1485" y="18"/>
                    </a:lnTo>
                    <a:lnTo>
                      <a:pt x="1276" y="53"/>
                    </a:lnTo>
                    <a:lnTo>
                      <a:pt x="1083" y="88"/>
                    </a:lnTo>
                    <a:lnTo>
                      <a:pt x="891" y="158"/>
                    </a:lnTo>
                    <a:lnTo>
                      <a:pt x="734" y="228"/>
                    </a:lnTo>
                    <a:lnTo>
                      <a:pt x="594" y="332"/>
                    </a:lnTo>
                    <a:lnTo>
                      <a:pt x="472" y="437"/>
                    </a:lnTo>
                    <a:lnTo>
                      <a:pt x="367" y="559"/>
                    </a:lnTo>
                    <a:lnTo>
                      <a:pt x="280" y="699"/>
                    </a:lnTo>
                    <a:lnTo>
                      <a:pt x="193" y="856"/>
                    </a:lnTo>
                    <a:lnTo>
                      <a:pt x="140" y="1013"/>
                    </a:lnTo>
                    <a:lnTo>
                      <a:pt x="88" y="1188"/>
                    </a:lnTo>
                    <a:lnTo>
                      <a:pt x="53" y="1363"/>
                    </a:lnTo>
                    <a:lnTo>
                      <a:pt x="18" y="1555"/>
                    </a:lnTo>
                    <a:lnTo>
                      <a:pt x="1" y="1747"/>
                    </a:lnTo>
                    <a:lnTo>
                      <a:pt x="18" y="2166"/>
                    </a:lnTo>
                    <a:lnTo>
                      <a:pt x="53" y="2603"/>
                    </a:lnTo>
                    <a:lnTo>
                      <a:pt x="123" y="3057"/>
                    </a:lnTo>
                    <a:lnTo>
                      <a:pt x="228" y="3528"/>
                    </a:lnTo>
                    <a:lnTo>
                      <a:pt x="350" y="4000"/>
                    </a:lnTo>
                    <a:lnTo>
                      <a:pt x="472" y="4454"/>
                    </a:lnTo>
                    <a:lnTo>
                      <a:pt x="612" y="4908"/>
                    </a:lnTo>
                    <a:lnTo>
                      <a:pt x="891" y="5764"/>
                    </a:lnTo>
                    <a:lnTo>
                      <a:pt x="944" y="5956"/>
                    </a:lnTo>
                    <a:lnTo>
                      <a:pt x="979" y="6165"/>
                    </a:lnTo>
                    <a:lnTo>
                      <a:pt x="1066" y="6637"/>
                    </a:lnTo>
                    <a:lnTo>
                      <a:pt x="1153" y="7161"/>
                    </a:lnTo>
                    <a:lnTo>
                      <a:pt x="1223" y="7405"/>
                    </a:lnTo>
                    <a:lnTo>
                      <a:pt x="1293" y="7632"/>
                    </a:lnTo>
                    <a:lnTo>
                      <a:pt x="1363" y="7824"/>
                    </a:lnTo>
                    <a:lnTo>
                      <a:pt x="1468" y="7982"/>
                    </a:lnTo>
                    <a:lnTo>
                      <a:pt x="1537" y="8051"/>
                    </a:lnTo>
                    <a:lnTo>
                      <a:pt x="1607" y="8104"/>
                    </a:lnTo>
                    <a:lnTo>
                      <a:pt x="1677" y="8139"/>
                    </a:lnTo>
                    <a:lnTo>
                      <a:pt x="1747" y="8174"/>
                    </a:lnTo>
                    <a:lnTo>
                      <a:pt x="1834" y="8174"/>
                    </a:lnTo>
                    <a:lnTo>
                      <a:pt x="1922" y="8156"/>
                    </a:lnTo>
                    <a:lnTo>
                      <a:pt x="2026" y="8139"/>
                    </a:lnTo>
                    <a:lnTo>
                      <a:pt x="2131" y="8086"/>
                    </a:lnTo>
                    <a:lnTo>
                      <a:pt x="2253" y="8016"/>
                    </a:lnTo>
                    <a:lnTo>
                      <a:pt x="2376" y="7929"/>
                    </a:lnTo>
                    <a:lnTo>
                      <a:pt x="2515" y="7824"/>
                    </a:lnTo>
                    <a:lnTo>
                      <a:pt x="2655" y="7702"/>
                    </a:lnTo>
                    <a:lnTo>
                      <a:pt x="2830" y="7510"/>
                    </a:lnTo>
                    <a:lnTo>
                      <a:pt x="3004" y="7283"/>
                    </a:lnTo>
                    <a:lnTo>
                      <a:pt x="3179" y="7056"/>
                    </a:lnTo>
                    <a:lnTo>
                      <a:pt x="3336" y="6794"/>
                    </a:lnTo>
                    <a:lnTo>
                      <a:pt x="3493" y="6532"/>
                    </a:lnTo>
                    <a:lnTo>
                      <a:pt x="3633" y="6253"/>
                    </a:lnTo>
                    <a:lnTo>
                      <a:pt x="3773" y="5938"/>
                    </a:lnTo>
                    <a:lnTo>
                      <a:pt x="3895" y="5641"/>
                    </a:lnTo>
                    <a:lnTo>
                      <a:pt x="4017" y="5310"/>
                    </a:lnTo>
                    <a:lnTo>
                      <a:pt x="4122" y="4995"/>
                    </a:lnTo>
                    <a:lnTo>
                      <a:pt x="4209" y="4663"/>
                    </a:lnTo>
                    <a:lnTo>
                      <a:pt x="4279" y="4332"/>
                    </a:lnTo>
                    <a:lnTo>
                      <a:pt x="4332" y="3982"/>
                    </a:lnTo>
                    <a:lnTo>
                      <a:pt x="4384" y="3650"/>
                    </a:lnTo>
                    <a:lnTo>
                      <a:pt x="4419" y="3319"/>
                    </a:lnTo>
                    <a:lnTo>
                      <a:pt x="4419" y="3004"/>
                    </a:lnTo>
                    <a:lnTo>
                      <a:pt x="4419" y="2672"/>
                    </a:lnTo>
                    <a:lnTo>
                      <a:pt x="4384" y="2358"/>
                    </a:lnTo>
                    <a:lnTo>
                      <a:pt x="4349" y="2061"/>
                    </a:lnTo>
                    <a:lnTo>
                      <a:pt x="4279" y="1782"/>
                    </a:lnTo>
                    <a:lnTo>
                      <a:pt x="4192" y="1502"/>
                    </a:lnTo>
                    <a:lnTo>
                      <a:pt x="4070" y="1240"/>
                    </a:lnTo>
                    <a:lnTo>
                      <a:pt x="3930" y="1013"/>
                    </a:lnTo>
                    <a:lnTo>
                      <a:pt x="3773" y="786"/>
                    </a:lnTo>
                    <a:lnTo>
                      <a:pt x="3581" y="594"/>
                    </a:lnTo>
                    <a:lnTo>
                      <a:pt x="3371" y="420"/>
                    </a:lnTo>
                    <a:lnTo>
                      <a:pt x="3127" y="280"/>
                    </a:lnTo>
                    <a:lnTo>
                      <a:pt x="2865" y="158"/>
                    </a:lnTo>
                    <a:lnTo>
                      <a:pt x="2568" y="70"/>
                    </a:lnTo>
                    <a:lnTo>
                      <a:pt x="2236" y="18"/>
                    </a:lnTo>
                    <a:lnTo>
                      <a:pt x="188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4"/>
              <p:cNvSpPr/>
              <p:nvPr/>
            </p:nvSpPr>
            <p:spPr>
              <a:xfrm>
                <a:off x="563827" y="1853523"/>
                <a:ext cx="303325" cy="168986"/>
              </a:xfrm>
              <a:custGeom>
                <a:avLst/>
                <a:gdLst/>
                <a:ahLst/>
                <a:cxnLst/>
                <a:rect l="l" t="t" r="r" b="b"/>
                <a:pathLst>
                  <a:path w="16993" h="9467" extrusionOk="0">
                    <a:moveTo>
                      <a:pt x="13308" y="1"/>
                    </a:moveTo>
                    <a:lnTo>
                      <a:pt x="13116" y="18"/>
                    </a:lnTo>
                    <a:lnTo>
                      <a:pt x="12906" y="36"/>
                    </a:lnTo>
                    <a:lnTo>
                      <a:pt x="12697" y="71"/>
                    </a:lnTo>
                    <a:lnTo>
                      <a:pt x="12260" y="175"/>
                    </a:lnTo>
                    <a:lnTo>
                      <a:pt x="11823" y="298"/>
                    </a:lnTo>
                    <a:lnTo>
                      <a:pt x="11369" y="472"/>
                    </a:lnTo>
                    <a:lnTo>
                      <a:pt x="10898" y="682"/>
                    </a:lnTo>
                    <a:lnTo>
                      <a:pt x="10426" y="892"/>
                    </a:lnTo>
                    <a:lnTo>
                      <a:pt x="9937" y="1136"/>
                    </a:lnTo>
                    <a:lnTo>
                      <a:pt x="8924" y="1660"/>
                    </a:lnTo>
                    <a:lnTo>
                      <a:pt x="7877" y="2184"/>
                    </a:lnTo>
                    <a:lnTo>
                      <a:pt x="7335" y="2446"/>
                    </a:lnTo>
                    <a:lnTo>
                      <a:pt x="6776" y="2708"/>
                    </a:lnTo>
                    <a:lnTo>
                      <a:pt x="6218" y="2935"/>
                    </a:lnTo>
                    <a:lnTo>
                      <a:pt x="5659" y="3162"/>
                    </a:lnTo>
                    <a:lnTo>
                      <a:pt x="5082" y="3354"/>
                    </a:lnTo>
                    <a:lnTo>
                      <a:pt x="4489" y="3511"/>
                    </a:lnTo>
                    <a:lnTo>
                      <a:pt x="3912" y="3633"/>
                    </a:lnTo>
                    <a:lnTo>
                      <a:pt x="3615" y="3686"/>
                    </a:lnTo>
                    <a:lnTo>
                      <a:pt x="3301" y="3721"/>
                    </a:lnTo>
                    <a:lnTo>
                      <a:pt x="3004" y="3756"/>
                    </a:lnTo>
                    <a:lnTo>
                      <a:pt x="2707" y="3773"/>
                    </a:lnTo>
                    <a:lnTo>
                      <a:pt x="1694" y="3773"/>
                    </a:lnTo>
                    <a:lnTo>
                      <a:pt x="1345" y="3791"/>
                    </a:lnTo>
                    <a:lnTo>
                      <a:pt x="1031" y="3843"/>
                    </a:lnTo>
                    <a:lnTo>
                      <a:pt x="769" y="3930"/>
                    </a:lnTo>
                    <a:lnTo>
                      <a:pt x="542" y="4035"/>
                    </a:lnTo>
                    <a:lnTo>
                      <a:pt x="367" y="4175"/>
                    </a:lnTo>
                    <a:lnTo>
                      <a:pt x="227" y="4314"/>
                    </a:lnTo>
                    <a:lnTo>
                      <a:pt x="105" y="4489"/>
                    </a:lnTo>
                    <a:lnTo>
                      <a:pt x="35" y="4681"/>
                    </a:lnTo>
                    <a:lnTo>
                      <a:pt x="0" y="4873"/>
                    </a:lnTo>
                    <a:lnTo>
                      <a:pt x="0" y="5083"/>
                    </a:lnTo>
                    <a:lnTo>
                      <a:pt x="35" y="5310"/>
                    </a:lnTo>
                    <a:lnTo>
                      <a:pt x="88" y="5554"/>
                    </a:lnTo>
                    <a:lnTo>
                      <a:pt x="175" y="5799"/>
                    </a:lnTo>
                    <a:lnTo>
                      <a:pt x="297" y="6043"/>
                    </a:lnTo>
                    <a:lnTo>
                      <a:pt x="454" y="6305"/>
                    </a:lnTo>
                    <a:lnTo>
                      <a:pt x="629" y="6550"/>
                    </a:lnTo>
                    <a:lnTo>
                      <a:pt x="821" y="6812"/>
                    </a:lnTo>
                    <a:lnTo>
                      <a:pt x="1048" y="7074"/>
                    </a:lnTo>
                    <a:lnTo>
                      <a:pt x="1293" y="7318"/>
                    </a:lnTo>
                    <a:lnTo>
                      <a:pt x="1572" y="7563"/>
                    </a:lnTo>
                    <a:lnTo>
                      <a:pt x="1869" y="7807"/>
                    </a:lnTo>
                    <a:lnTo>
                      <a:pt x="2166" y="8034"/>
                    </a:lnTo>
                    <a:lnTo>
                      <a:pt x="2498" y="8244"/>
                    </a:lnTo>
                    <a:lnTo>
                      <a:pt x="2847" y="8453"/>
                    </a:lnTo>
                    <a:lnTo>
                      <a:pt x="3214" y="8645"/>
                    </a:lnTo>
                    <a:lnTo>
                      <a:pt x="3598" y="8820"/>
                    </a:lnTo>
                    <a:lnTo>
                      <a:pt x="3982" y="8977"/>
                    </a:lnTo>
                    <a:lnTo>
                      <a:pt x="4384" y="9100"/>
                    </a:lnTo>
                    <a:lnTo>
                      <a:pt x="4803" y="9222"/>
                    </a:lnTo>
                    <a:lnTo>
                      <a:pt x="5240" y="9309"/>
                    </a:lnTo>
                    <a:lnTo>
                      <a:pt x="5676" y="9379"/>
                    </a:lnTo>
                    <a:lnTo>
                      <a:pt x="6113" y="9414"/>
                    </a:lnTo>
                    <a:lnTo>
                      <a:pt x="6567" y="9449"/>
                    </a:lnTo>
                    <a:lnTo>
                      <a:pt x="7038" y="9449"/>
                    </a:lnTo>
                    <a:lnTo>
                      <a:pt x="7510" y="9466"/>
                    </a:lnTo>
                    <a:lnTo>
                      <a:pt x="8016" y="9449"/>
                    </a:lnTo>
                    <a:lnTo>
                      <a:pt x="8505" y="9431"/>
                    </a:lnTo>
                    <a:lnTo>
                      <a:pt x="9029" y="9379"/>
                    </a:lnTo>
                    <a:lnTo>
                      <a:pt x="9536" y="9344"/>
                    </a:lnTo>
                    <a:lnTo>
                      <a:pt x="10060" y="9274"/>
                    </a:lnTo>
                    <a:lnTo>
                      <a:pt x="10566" y="9187"/>
                    </a:lnTo>
                    <a:lnTo>
                      <a:pt x="11072" y="9100"/>
                    </a:lnTo>
                    <a:lnTo>
                      <a:pt x="11579" y="8995"/>
                    </a:lnTo>
                    <a:lnTo>
                      <a:pt x="12085" y="8873"/>
                    </a:lnTo>
                    <a:lnTo>
                      <a:pt x="12574" y="8733"/>
                    </a:lnTo>
                    <a:lnTo>
                      <a:pt x="13046" y="8576"/>
                    </a:lnTo>
                    <a:lnTo>
                      <a:pt x="13500" y="8418"/>
                    </a:lnTo>
                    <a:lnTo>
                      <a:pt x="13954" y="8244"/>
                    </a:lnTo>
                    <a:lnTo>
                      <a:pt x="14373" y="8034"/>
                    </a:lnTo>
                    <a:lnTo>
                      <a:pt x="14775" y="7825"/>
                    </a:lnTo>
                    <a:lnTo>
                      <a:pt x="15142" y="7598"/>
                    </a:lnTo>
                    <a:lnTo>
                      <a:pt x="15491" y="7353"/>
                    </a:lnTo>
                    <a:lnTo>
                      <a:pt x="15805" y="7091"/>
                    </a:lnTo>
                    <a:lnTo>
                      <a:pt x="16102" y="6829"/>
                    </a:lnTo>
                    <a:lnTo>
                      <a:pt x="16347" y="6532"/>
                    </a:lnTo>
                    <a:lnTo>
                      <a:pt x="16556" y="6218"/>
                    </a:lnTo>
                    <a:lnTo>
                      <a:pt x="16643" y="6061"/>
                    </a:lnTo>
                    <a:lnTo>
                      <a:pt x="16731" y="5904"/>
                    </a:lnTo>
                    <a:lnTo>
                      <a:pt x="16801" y="5729"/>
                    </a:lnTo>
                    <a:lnTo>
                      <a:pt x="16853" y="5554"/>
                    </a:lnTo>
                    <a:lnTo>
                      <a:pt x="16905" y="5380"/>
                    </a:lnTo>
                    <a:lnTo>
                      <a:pt x="16940" y="5188"/>
                    </a:lnTo>
                    <a:lnTo>
                      <a:pt x="16975" y="5013"/>
                    </a:lnTo>
                    <a:lnTo>
                      <a:pt x="16993" y="4821"/>
                    </a:lnTo>
                    <a:lnTo>
                      <a:pt x="16993" y="4629"/>
                    </a:lnTo>
                    <a:lnTo>
                      <a:pt x="16975" y="4419"/>
                    </a:lnTo>
                    <a:lnTo>
                      <a:pt x="16958" y="4227"/>
                    </a:lnTo>
                    <a:lnTo>
                      <a:pt x="16923" y="4018"/>
                    </a:lnTo>
                    <a:lnTo>
                      <a:pt x="16871" y="3808"/>
                    </a:lnTo>
                    <a:lnTo>
                      <a:pt x="16801" y="3581"/>
                    </a:lnTo>
                    <a:lnTo>
                      <a:pt x="16678" y="3214"/>
                    </a:lnTo>
                    <a:lnTo>
                      <a:pt x="16539" y="2865"/>
                    </a:lnTo>
                    <a:lnTo>
                      <a:pt x="16399" y="2533"/>
                    </a:lnTo>
                    <a:lnTo>
                      <a:pt x="16259" y="2219"/>
                    </a:lnTo>
                    <a:lnTo>
                      <a:pt x="16120" y="1939"/>
                    </a:lnTo>
                    <a:lnTo>
                      <a:pt x="15980" y="1677"/>
                    </a:lnTo>
                    <a:lnTo>
                      <a:pt x="15823" y="1433"/>
                    </a:lnTo>
                    <a:lnTo>
                      <a:pt x="15665" y="1223"/>
                    </a:lnTo>
                    <a:lnTo>
                      <a:pt x="15508" y="1014"/>
                    </a:lnTo>
                    <a:lnTo>
                      <a:pt x="15351" y="839"/>
                    </a:lnTo>
                    <a:lnTo>
                      <a:pt x="15177" y="682"/>
                    </a:lnTo>
                    <a:lnTo>
                      <a:pt x="15002" y="542"/>
                    </a:lnTo>
                    <a:lnTo>
                      <a:pt x="14827" y="420"/>
                    </a:lnTo>
                    <a:lnTo>
                      <a:pt x="14653" y="315"/>
                    </a:lnTo>
                    <a:lnTo>
                      <a:pt x="14478" y="228"/>
                    </a:lnTo>
                    <a:lnTo>
                      <a:pt x="14286" y="158"/>
                    </a:lnTo>
                    <a:lnTo>
                      <a:pt x="14094" y="88"/>
                    </a:lnTo>
                    <a:lnTo>
                      <a:pt x="13902" y="53"/>
                    </a:lnTo>
                    <a:lnTo>
                      <a:pt x="13710" y="18"/>
                    </a:lnTo>
                    <a:lnTo>
                      <a:pt x="135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4"/>
              <p:cNvSpPr/>
              <p:nvPr/>
            </p:nvSpPr>
            <p:spPr>
              <a:xfrm>
                <a:off x="651417" y="2204222"/>
                <a:ext cx="203276" cy="156830"/>
              </a:xfrm>
              <a:custGeom>
                <a:avLst/>
                <a:gdLst/>
                <a:ahLst/>
                <a:cxnLst/>
                <a:rect l="l" t="t" r="r" b="b"/>
                <a:pathLst>
                  <a:path w="11388" h="8786" extrusionOk="0">
                    <a:moveTo>
                      <a:pt x="5013" y="1"/>
                    </a:moveTo>
                    <a:lnTo>
                      <a:pt x="4332" y="53"/>
                    </a:lnTo>
                    <a:lnTo>
                      <a:pt x="3651" y="123"/>
                    </a:lnTo>
                    <a:lnTo>
                      <a:pt x="2970" y="210"/>
                    </a:lnTo>
                    <a:lnTo>
                      <a:pt x="2289" y="333"/>
                    </a:lnTo>
                    <a:lnTo>
                      <a:pt x="1607" y="490"/>
                    </a:lnTo>
                    <a:lnTo>
                      <a:pt x="944" y="664"/>
                    </a:lnTo>
                    <a:lnTo>
                      <a:pt x="263" y="857"/>
                    </a:lnTo>
                    <a:lnTo>
                      <a:pt x="158" y="1293"/>
                    </a:lnTo>
                    <a:lnTo>
                      <a:pt x="71" y="1747"/>
                    </a:lnTo>
                    <a:lnTo>
                      <a:pt x="18" y="2219"/>
                    </a:lnTo>
                    <a:lnTo>
                      <a:pt x="1" y="2690"/>
                    </a:lnTo>
                    <a:lnTo>
                      <a:pt x="18" y="3005"/>
                    </a:lnTo>
                    <a:lnTo>
                      <a:pt x="36" y="3319"/>
                    </a:lnTo>
                    <a:lnTo>
                      <a:pt x="71" y="3616"/>
                    </a:lnTo>
                    <a:lnTo>
                      <a:pt x="123" y="3913"/>
                    </a:lnTo>
                    <a:lnTo>
                      <a:pt x="175" y="4210"/>
                    </a:lnTo>
                    <a:lnTo>
                      <a:pt x="263" y="4506"/>
                    </a:lnTo>
                    <a:lnTo>
                      <a:pt x="350" y="4786"/>
                    </a:lnTo>
                    <a:lnTo>
                      <a:pt x="455" y="5065"/>
                    </a:lnTo>
                    <a:lnTo>
                      <a:pt x="560" y="5327"/>
                    </a:lnTo>
                    <a:lnTo>
                      <a:pt x="682" y="5589"/>
                    </a:lnTo>
                    <a:lnTo>
                      <a:pt x="822" y="5851"/>
                    </a:lnTo>
                    <a:lnTo>
                      <a:pt x="979" y="6096"/>
                    </a:lnTo>
                    <a:lnTo>
                      <a:pt x="1136" y="6340"/>
                    </a:lnTo>
                    <a:lnTo>
                      <a:pt x="1311" y="6567"/>
                    </a:lnTo>
                    <a:lnTo>
                      <a:pt x="1485" y="6794"/>
                    </a:lnTo>
                    <a:lnTo>
                      <a:pt x="1677" y="7004"/>
                    </a:lnTo>
                    <a:lnTo>
                      <a:pt x="1869" y="7196"/>
                    </a:lnTo>
                    <a:lnTo>
                      <a:pt x="2079" y="7388"/>
                    </a:lnTo>
                    <a:lnTo>
                      <a:pt x="2289" y="7580"/>
                    </a:lnTo>
                    <a:lnTo>
                      <a:pt x="2516" y="7755"/>
                    </a:lnTo>
                    <a:lnTo>
                      <a:pt x="2743" y="7912"/>
                    </a:lnTo>
                    <a:lnTo>
                      <a:pt x="2987" y="8052"/>
                    </a:lnTo>
                    <a:lnTo>
                      <a:pt x="3232" y="8191"/>
                    </a:lnTo>
                    <a:lnTo>
                      <a:pt x="3476" y="8314"/>
                    </a:lnTo>
                    <a:lnTo>
                      <a:pt x="3738" y="8418"/>
                    </a:lnTo>
                    <a:lnTo>
                      <a:pt x="4000" y="8506"/>
                    </a:lnTo>
                    <a:lnTo>
                      <a:pt x="4279" y="8593"/>
                    </a:lnTo>
                    <a:lnTo>
                      <a:pt x="4541" y="8663"/>
                    </a:lnTo>
                    <a:lnTo>
                      <a:pt x="4821" y="8715"/>
                    </a:lnTo>
                    <a:lnTo>
                      <a:pt x="5118" y="8750"/>
                    </a:lnTo>
                    <a:lnTo>
                      <a:pt x="5397" y="8785"/>
                    </a:lnTo>
                    <a:lnTo>
                      <a:pt x="5991" y="8785"/>
                    </a:lnTo>
                    <a:lnTo>
                      <a:pt x="6270" y="8750"/>
                    </a:lnTo>
                    <a:lnTo>
                      <a:pt x="6567" y="8715"/>
                    </a:lnTo>
                    <a:lnTo>
                      <a:pt x="6847" y="8663"/>
                    </a:lnTo>
                    <a:lnTo>
                      <a:pt x="7109" y="8593"/>
                    </a:lnTo>
                    <a:lnTo>
                      <a:pt x="7388" y="8506"/>
                    </a:lnTo>
                    <a:lnTo>
                      <a:pt x="7650" y="8418"/>
                    </a:lnTo>
                    <a:lnTo>
                      <a:pt x="7912" y="8314"/>
                    </a:lnTo>
                    <a:lnTo>
                      <a:pt x="8156" y="8191"/>
                    </a:lnTo>
                    <a:lnTo>
                      <a:pt x="8401" y="8052"/>
                    </a:lnTo>
                    <a:lnTo>
                      <a:pt x="8645" y="7912"/>
                    </a:lnTo>
                    <a:lnTo>
                      <a:pt x="8872" y="7755"/>
                    </a:lnTo>
                    <a:lnTo>
                      <a:pt x="9099" y="7580"/>
                    </a:lnTo>
                    <a:lnTo>
                      <a:pt x="9309" y="7388"/>
                    </a:lnTo>
                    <a:lnTo>
                      <a:pt x="9519" y="7196"/>
                    </a:lnTo>
                    <a:lnTo>
                      <a:pt x="9711" y="7004"/>
                    </a:lnTo>
                    <a:lnTo>
                      <a:pt x="9903" y="6794"/>
                    </a:lnTo>
                    <a:lnTo>
                      <a:pt x="10077" y="6567"/>
                    </a:lnTo>
                    <a:lnTo>
                      <a:pt x="10252" y="6340"/>
                    </a:lnTo>
                    <a:lnTo>
                      <a:pt x="10409" y="6096"/>
                    </a:lnTo>
                    <a:lnTo>
                      <a:pt x="10566" y="5851"/>
                    </a:lnTo>
                    <a:lnTo>
                      <a:pt x="10706" y="5589"/>
                    </a:lnTo>
                    <a:lnTo>
                      <a:pt x="10828" y="5327"/>
                    </a:lnTo>
                    <a:lnTo>
                      <a:pt x="10933" y="5065"/>
                    </a:lnTo>
                    <a:lnTo>
                      <a:pt x="11038" y="4786"/>
                    </a:lnTo>
                    <a:lnTo>
                      <a:pt x="11125" y="4506"/>
                    </a:lnTo>
                    <a:lnTo>
                      <a:pt x="11213" y="4210"/>
                    </a:lnTo>
                    <a:lnTo>
                      <a:pt x="11265" y="3913"/>
                    </a:lnTo>
                    <a:lnTo>
                      <a:pt x="11317" y="3616"/>
                    </a:lnTo>
                    <a:lnTo>
                      <a:pt x="11352" y="3319"/>
                    </a:lnTo>
                    <a:lnTo>
                      <a:pt x="11370" y="3005"/>
                    </a:lnTo>
                    <a:lnTo>
                      <a:pt x="11387" y="2690"/>
                    </a:lnTo>
                    <a:lnTo>
                      <a:pt x="11370" y="2201"/>
                    </a:lnTo>
                    <a:lnTo>
                      <a:pt x="11317" y="1730"/>
                    </a:lnTo>
                    <a:lnTo>
                      <a:pt x="11230" y="1258"/>
                    </a:lnTo>
                    <a:lnTo>
                      <a:pt x="11108" y="804"/>
                    </a:lnTo>
                    <a:lnTo>
                      <a:pt x="10444" y="629"/>
                    </a:lnTo>
                    <a:lnTo>
                      <a:pt x="9763" y="455"/>
                    </a:lnTo>
                    <a:lnTo>
                      <a:pt x="9082" y="315"/>
                    </a:lnTo>
                    <a:lnTo>
                      <a:pt x="8401" y="210"/>
                    </a:lnTo>
                    <a:lnTo>
                      <a:pt x="7720" y="106"/>
                    </a:lnTo>
                    <a:lnTo>
                      <a:pt x="7056" y="53"/>
                    </a:lnTo>
                    <a:lnTo>
                      <a:pt x="637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5" name="Google Shape;1625;p34"/>
          <p:cNvGrpSpPr/>
          <p:nvPr/>
        </p:nvGrpSpPr>
        <p:grpSpPr>
          <a:xfrm>
            <a:off x="457232" y="3767053"/>
            <a:ext cx="920142" cy="782656"/>
            <a:chOff x="1214973" y="3873232"/>
            <a:chExt cx="1009703" cy="858835"/>
          </a:xfrm>
        </p:grpSpPr>
        <p:sp>
          <p:nvSpPr>
            <p:cNvPr id="1626" name="Google Shape;1626;p34"/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extrusionOk="0">
                  <a:moveTo>
                    <a:pt x="1939" y="1"/>
                  </a:moveTo>
                  <a:lnTo>
                    <a:pt x="1764" y="18"/>
                  </a:lnTo>
                  <a:lnTo>
                    <a:pt x="1572" y="53"/>
                  </a:lnTo>
                  <a:lnTo>
                    <a:pt x="1380" y="88"/>
                  </a:lnTo>
                  <a:lnTo>
                    <a:pt x="1188" y="141"/>
                  </a:lnTo>
                  <a:lnTo>
                    <a:pt x="1013" y="210"/>
                  </a:lnTo>
                  <a:lnTo>
                    <a:pt x="839" y="280"/>
                  </a:lnTo>
                  <a:lnTo>
                    <a:pt x="681" y="385"/>
                  </a:lnTo>
                  <a:lnTo>
                    <a:pt x="542" y="472"/>
                  </a:lnTo>
                  <a:lnTo>
                    <a:pt x="402" y="595"/>
                  </a:lnTo>
                  <a:lnTo>
                    <a:pt x="297" y="717"/>
                  </a:lnTo>
                  <a:lnTo>
                    <a:pt x="192" y="857"/>
                  </a:lnTo>
                  <a:lnTo>
                    <a:pt x="105" y="996"/>
                  </a:lnTo>
                  <a:lnTo>
                    <a:pt x="53" y="1171"/>
                  </a:lnTo>
                  <a:lnTo>
                    <a:pt x="18" y="1328"/>
                  </a:lnTo>
                  <a:lnTo>
                    <a:pt x="0" y="1520"/>
                  </a:lnTo>
                  <a:lnTo>
                    <a:pt x="0" y="34090"/>
                  </a:lnTo>
                  <a:lnTo>
                    <a:pt x="18" y="34265"/>
                  </a:lnTo>
                  <a:lnTo>
                    <a:pt x="53" y="34440"/>
                  </a:lnTo>
                  <a:lnTo>
                    <a:pt x="105" y="34614"/>
                  </a:lnTo>
                  <a:lnTo>
                    <a:pt x="192" y="34772"/>
                  </a:lnTo>
                  <a:lnTo>
                    <a:pt x="297" y="34929"/>
                  </a:lnTo>
                  <a:lnTo>
                    <a:pt x="402" y="35051"/>
                  </a:lnTo>
                  <a:lnTo>
                    <a:pt x="542" y="35191"/>
                  </a:lnTo>
                  <a:lnTo>
                    <a:pt x="681" y="35295"/>
                  </a:lnTo>
                  <a:lnTo>
                    <a:pt x="839" y="35400"/>
                  </a:lnTo>
                  <a:lnTo>
                    <a:pt x="1013" y="35488"/>
                  </a:lnTo>
                  <a:lnTo>
                    <a:pt x="1188" y="35575"/>
                  </a:lnTo>
                  <a:lnTo>
                    <a:pt x="1380" y="35645"/>
                  </a:lnTo>
                  <a:lnTo>
                    <a:pt x="1572" y="35697"/>
                  </a:lnTo>
                  <a:lnTo>
                    <a:pt x="1764" y="35732"/>
                  </a:lnTo>
                  <a:lnTo>
                    <a:pt x="1939" y="35750"/>
                  </a:lnTo>
                  <a:lnTo>
                    <a:pt x="47135" y="35750"/>
                  </a:lnTo>
                  <a:lnTo>
                    <a:pt x="47328" y="35732"/>
                  </a:lnTo>
                  <a:lnTo>
                    <a:pt x="47502" y="35697"/>
                  </a:lnTo>
                  <a:lnTo>
                    <a:pt x="47659" y="35645"/>
                  </a:lnTo>
                  <a:lnTo>
                    <a:pt x="47817" y="35575"/>
                  </a:lnTo>
                  <a:lnTo>
                    <a:pt x="47974" y="35488"/>
                  </a:lnTo>
                  <a:lnTo>
                    <a:pt x="48113" y="35400"/>
                  </a:lnTo>
                  <a:lnTo>
                    <a:pt x="48236" y="35295"/>
                  </a:lnTo>
                  <a:lnTo>
                    <a:pt x="48358" y="35191"/>
                  </a:lnTo>
                  <a:lnTo>
                    <a:pt x="48463" y="35051"/>
                  </a:lnTo>
                  <a:lnTo>
                    <a:pt x="48550" y="34929"/>
                  </a:lnTo>
                  <a:lnTo>
                    <a:pt x="48620" y="34772"/>
                  </a:lnTo>
                  <a:lnTo>
                    <a:pt x="48690" y="34614"/>
                  </a:lnTo>
                  <a:lnTo>
                    <a:pt x="48725" y="34440"/>
                  </a:lnTo>
                  <a:lnTo>
                    <a:pt x="48760" y="34265"/>
                  </a:lnTo>
                  <a:lnTo>
                    <a:pt x="48760" y="34090"/>
                  </a:lnTo>
                  <a:lnTo>
                    <a:pt x="48760" y="1520"/>
                  </a:lnTo>
                  <a:lnTo>
                    <a:pt x="48760" y="1328"/>
                  </a:lnTo>
                  <a:lnTo>
                    <a:pt x="48725" y="1171"/>
                  </a:lnTo>
                  <a:lnTo>
                    <a:pt x="48690" y="996"/>
                  </a:lnTo>
                  <a:lnTo>
                    <a:pt x="48620" y="857"/>
                  </a:lnTo>
                  <a:lnTo>
                    <a:pt x="48550" y="717"/>
                  </a:lnTo>
                  <a:lnTo>
                    <a:pt x="48463" y="595"/>
                  </a:lnTo>
                  <a:lnTo>
                    <a:pt x="48358" y="472"/>
                  </a:lnTo>
                  <a:lnTo>
                    <a:pt x="48236" y="385"/>
                  </a:lnTo>
                  <a:lnTo>
                    <a:pt x="48113" y="280"/>
                  </a:lnTo>
                  <a:lnTo>
                    <a:pt x="47974" y="210"/>
                  </a:lnTo>
                  <a:lnTo>
                    <a:pt x="47817" y="141"/>
                  </a:lnTo>
                  <a:lnTo>
                    <a:pt x="47659" y="88"/>
                  </a:lnTo>
                  <a:lnTo>
                    <a:pt x="47502" y="53"/>
                  </a:lnTo>
                  <a:lnTo>
                    <a:pt x="47328" y="18"/>
                  </a:lnTo>
                  <a:lnTo>
                    <a:pt x="471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4"/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fill="none" extrusionOk="0">
                  <a:moveTo>
                    <a:pt x="48760" y="34090"/>
                  </a:moveTo>
                  <a:lnTo>
                    <a:pt x="48760" y="34090"/>
                  </a:lnTo>
                  <a:lnTo>
                    <a:pt x="48760" y="34265"/>
                  </a:lnTo>
                  <a:lnTo>
                    <a:pt x="48725" y="34440"/>
                  </a:lnTo>
                  <a:lnTo>
                    <a:pt x="48690" y="34614"/>
                  </a:lnTo>
                  <a:lnTo>
                    <a:pt x="48620" y="34772"/>
                  </a:lnTo>
                  <a:lnTo>
                    <a:pt x="48550" y="34929"/>
                  </a:lnTo>
                  <a:lnTo>
                    <a:pt x="48463" y="35051"/>
                  </a:lnTo>
                  <a:lnTo>
                    <a:pt x="48358" y="35191"/>
                  </a:lnTo>
                  <a:lnTo>
                    <a:pt x="48236" y="35295"/>
                  </a:lnTo>
                  <a:lnTo>
                    <a:pt x="48113" y="35400"/>
                  </a:lnTo>
                  <a:lnTo>
                    <a:pt x="47974" y="35488"/>
                  </a:lnTo>
                  <a:lnTo>
                    <a:pt x="47817" y="35575"/>
                  </a:lnTo>
                  <a:lnTo>
                    <a:pt x="47659" y="35645"/>
                  </a:lnTo>
                  <a:lnTo>
                    <a:pt x="47502" y="35697"/>
                  </a:lnTo>
                  <a:lnTo>
                    <a:pt x="47328" y="35732"/>
                  </a:lnTo>
                  <a:lnTo>
                    <a:pt x="47135" y="35750"/>
                  </a:lnTo>
                  <a:lnTo>
                    <a:pt x="46961" y="35750"/>
                  </a:lnTo>
                  <a:lnTo>
                    <a:pt x="2131" y="35750"/>
                  </a:lnTo>
                  <a:lnTo>
                    <a:pt x="2131" y="35750"/>
                  </a:lnTo>
                  <a:lnTo>
                    <a:pt x="1939" y="35750"/>
                  </a:lnTo>
                  <a:lnTo>
                    <a:pt x="1764" y="35732"/>
                  </a:lnTo>
                  <a:lnTo>
                    <a:pt x="1572" y="35697"/>
                  </a:lnTo>
                  <a:lnTo>
                    <a:pt x="1380" y="35645"/>
                  </a:lnTo>
                  <a:lnTo>
                    <a:pt x="1188" y="35575"/>
                  </a:lnTo>
                  <a:lnTo>
                    <a:pt x="1013" y="35488"/>
                  </a:lnTo>
                  <a:lnTo>
                    <a:pt x="839" y="35400"/>
                  </a:lnTo>
                  <a:lnTo>
                    <a:pt x="681" y="35295"/>
                  </a:lnTo>
                  <a:lnTo>
                    <a:pt x="542" y="35191"/>
                  </a:lnTo>
                  <a:lnTo>
                    <a:pt x="402" y="35051"/>
                  </a:lnTo>
                  <a:lnTo>
                    <a:pt x="297" y="34929"/>
                  </a:lnTo>
                  <a:lnTo>
                    <a:pt x="192" y="34772"/>
                  </a:lnTo>
                  <a:lnTo>
                    <a:pt x="105" y="34614"/>
                  </a:lnTo>
                  <a:lnTo>
                    <a:pt x="53" y="34440"/>
                  </a:lnTo>
                  <a:lnTo>
                    <a:pt x="18" y="34265"/>
                  </a:lnTo>
                  <a:lnTo>
                    <a:pt x="0" y="34090"/>
                  </a:lnTo>
                  <a:lnTo>
                    <a:pt x="0" y="1520"/>
                  </a:lnTo>
                  <a:lnTo>
                    <a:pt x="0" y="1520"/>
                  </a:lnTo>
                  <a:lnTo>
                    <a:pt x="18" y="1328"/>
                  </a:lnTo>
                  <a:lnTo>
                    <a:pt x="53" y="1171"/>
                  </a:lnTo>
                  <a:lnTo>
                    <a:pt x="105" y="996"/>
                  </a:lnTo>
                  <a:lnTo>
                    <a:pt x="192" y="857"/>
                  </a:lnTo>
                  <a:lnTo>
                    <a:pt x="297" y="717"/>
                  </a:lnTo>
                  <a:lnTo>
                    <a:pt x="402" y="595"/>
                  </a:lnTo>
                  <a:lnTo>
                    <a:pt x="542" y="472"/>
                  </a:lnTo>
                  <a:lnTo>
                    <a:pt x="681" y="385"/>
                  </a:lnTo>
                  <a:lnTo>
                    <a:pt x="839" y="280"/>
                  </a:lnTo>
                  <a:lnTo>
                    <a:pt x="1013" y="210"/>
                  </a:lnTo>
                  <a:lnTo>
                    <a:pt x="1188" y="141"/>
                  </a:lnTo>
                  <a:lnTo>
                    <a:pt x="1380" y="88"/>
                  </a:lnTo>
                  <a:lnTo>
                    <a:pt x="1572" y="53"/>
                  </a:lnTo>
                  <a:lnTo>
                    <a:pt x="1764" y="18"/>
                  </a:lnTo>
                  <a:lnTo>
                    <a:pt x="1939" y="1"/>
                  </a:lnTo>
                  <a:lnTo>
                    <a:pt x="2131" y="1"/>
                  </a:lnTo>
                  <a:lnTo>
                    <a:pt x="46961" y="1"/>
                  </a:lnTo>
                  <a:lnTo>
                    <a:pt x="46961" y="1"/>
                  </a:lnTo>
                  <a:lnTo>
                    <a:pt x="47135" y="1"/>
                  </a:lnTo>
                  <a:lnTo>
                    <a:pt x="47328" y="18"/>
                  </a:lnTo>
                  <a:lnTo>
                    <a:pt x="47502" y="53"/>
                  </a:lnTo>
                  <a:lnTo>
                    <a:pt x="47659" y="88"/>
                  </a:lnTo>
                  <a:lnTo>
                    <a:pt x="47817" y="141"/>
                  </a:lnTo>
                  <a:lnTo>
                    <a:pt x="47974" y="210"/>
                  </a:lnTo>
                  <a:lnTo>
                    <a:pt x="48113" y="280"/>
                  </a:lnTo>
                  <a:lnTo>
                    <a:pt x="48236" y="385"/>
                  </a:lnTo>
                  <a:lnTo>
                    <a:pt x="48358" y="472"/>
                  </a:lnTo>
                  <a:lnTo>
                    <a:pt x="48463" y="595"/>
                  </a:lnTo>
                  <a:lnTo>
                    <a:pt x="48550" y="717"/>
                  </a:lnTo>
                  <a:lnTo>
                    <a:pt x="48620" y="857"/>
                  </a:lnTo>
                  <a:lnTo>
                    <a:pt x="48690" y="996"/>
                  </a:lnTo>
                  <a:lnTo>
                    <a:pt x="48725" y="1171"/>
                  </a:lnTo>
                  <a:lnTo>
                    <a:pt x="48760" y="1328"/>
                  </a:lnTo>
                  <a:lnTo>
                    <a:pt x="48760" y="1520"/>
                  </a:lnTo>
                  <a:lnTo>
                    <a:pt x="48760" y="340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4"/>
            <p:cNvSpPr/>
            <p:nvPr/>
          </p:nvSpPr>
          <p:spPr>
            <a:xfrm>
              <a:off x="1385173" y="3885388"/>
              <a:ext cx="23705" cy="24347"/>
            </a:xfrm>
            <a:custGeom>
              <a:avLst/>
              <a:gdLst/>
              <a:ahLst/>
              <a:cxnLst/>
              <a:rect l="l" t="t" r="r" b="b"/>
              <a:pathLst>
                <a:path w="1328" h="1364" extrusionOk="0">
                  <a:moveTo>
                    <a:pt x="664" y="1"/>
                  </a:moveTo>
                  <a:lnTo>
                    <a:pt x="524" y="18"/>
                  </a:lnTo>
                  <a:lnTo>
                    <a:pt x="402" y="53"/>
                  </a:lnTo>
                  <a:lnTo>
                    <a:pt x="297" y="123"/>
                  </a:lnTo>
                  <a:lnTo>
                    <a:pt x="192" y="210"/>
                  </a:lnTo>
                  <a:lnTo>
                    <a:pt x="105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0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5" y="1066"/>
                  </a:lnTo>
                  <a:lnTo>
                    <a:pt x="192" y="1154"/>
                  </a:lnTo>
                  <a:lnTo>
                    <a:pt x="297" y="1241"/>
                  </a:lnTo>
                  <a:lnTo>
                    <a:pt x="402" y="1311"/>
                  </a:lnTo>
                  <a:lnTo>
                    <a:pt x="524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5" y="1154"/>
                  </a:lnTo>
                  <a:lnTo>
                    <a:pt x="1223" y="1066"/>
                  </a:lnTo>
                  <a:lnTo>
                    <a:pt x="1275" y="944"/>
                  </a:lnTo>
                  <a:lnTo>
                    <a:pt x="1310" y="822"/>
                  </a:lnTo>
                  <a:lnTo>
                    <a:pt x="1328" y="682"/>
                  </a:lnTo>
                  <a:lnTo>
                    <a:pt x="1310" y="542"/>
                  </a:lnTo>
                  <a:lnTo>
                    <a:pt x="1275" y="420"/>
                  </a:lnTo>
                  <a:lnTo>
                    <a:pt x="1223" y="298"/>
                  </a:lnTo>
                  <a:lnTo>
                    <a:pt x="1135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4"/>
            <p:cNvSpPr/>
            <p:nvPr/>
          </p:nvSpPr>
          <p:spPr>
            <a:xfrm>
              <a:off x="1432547" y="3885388"/>
              <a:ext cx="24026" cy="24347"/>
            </a:xfrm>
            <a:custGeom>
              <a:avLst/>
              <a:gdLst/>
              <a:ahLst/>
              <a:cxnLst/>
              <a:rect l="l" t="t" r="r" b="b"/>
              <a:pathLst>
                <a:path w="1346" h="1364" extrusionOk="0">
                  <a:moveTo>
                    <a:pt x="664" y="1"/>
                  </a:moveTo>
                  <a:lnTo>
                    <a:pt x="542" y="18"/>
                  </a:lnTo>
                  <a:lnTo>
                    <a:pt x="420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23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23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20" y="1311"/>
                  </a:lnTo>
                  <a:lnTo>
                    <a:pt x="542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49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93" y="944"/>
                  </a:lnTo>
                  <a:lnTo>
                    <a:pt x="1328" y="822"/>
                  </a:lnTo>
                  <a:lnTo>
                    <a:pt x="1346" y="682"/>
                  </a:lnTo>
                  <a:lnTo>
                    <a:pt x="1328" y="542"/>
                  </a:lnTo>
                  <a:lnTo>
                    <a:pt x="1293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49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4"/>
            <p:cNvSpPr/>
            <p:nvPr/>
          </p:nvSpPr>
          <p:spPr>
            <a:xfrm>
              <a:off x="1480242" y="3885388"/>
              <a:ext cx="23723" cy="24347"/>
            </a:xfrm>
            <a:custGeom>
              <a:avLst/>
              <a:gdLst/>
              <a:ahLst/>
              <a:cxnLst/>
              <a:rect l="l" t="t" r="r" b="b"/>
              <a:pathLst>
                <a:path w="1329" h="1364" extrusionOk="0">
                  <a:moveTo>
                    <a:pt x="664" y="1"/>
                  </a:moveTo>
                  <a:lnTo>
                    <a:pt x="525" y="18"/>
                  </a:lnTo>
                  <a:lnTo>
                    <a:pt x="402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06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6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02" y="1311"/>
                  </a:lnTo>
                  <a:lnTo>
                    <a:pt x="525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76" y="944"/>
                  </a:lnTo>
                  <a:lnTo>
                    <a:pt x="1311" y="822"/>
                  </a:lnTo>
                  <a:lnTo>
                    <a:pt x="1328" y="682"/>
                  </a:lnTo>
                  <a:lnTo>
                    <a:pt x="1311" y="542"/>
                  </a:lnTo>
                  <a:lnTo>
                    <a:pt x="1276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4"/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extrusionOk="0">
                  <a:moveTo>
                    <a:pt x="0" y="1"/>
                  </a:moveTo>
                  <a:lnTo>
                    <a:pt x="0" y="31663"/>
                  </a:lnTo>
                  <a:lnTo>
                    <a:pt x="18" y="31838"/>
                  </a:lnTo>
                  <a:lnTo>
                    <a:pt x="53" y="32012"/>
                  </a:lnTo>
                  <a:lnTo>
                    <a:pt x="105" y="32187"/>
                  </a:lnTo>
                  <a:lnTo>
                    <a:pt x="192" y="32379"/>
                  </a:lnTo>
                  <a:lnTo>
                    <a:pt x="297" y="32554"/>
                  </a:lnTo>
                  <a:lnTo>
                    <a:pt x="402" y="32746"/>
                  </a:lnTo>
                  <a:lnTo>
                    <a:pt x="542" y="32903"/>
                  </a:lnTo>
                  <a:lnTo>
                    <a:pt x="681" y="33078"/>
                  </a:lnTo>
                  <a:lnTo>
                    <a:pt x="839" y="33235"/>
                  </a:lnTo>
                  <a:lnTo>
                    <a:pt x="1013" y="33375"/>
                  </a:lnTo>
                  <a:lnTo>
                    <a:pt x="1188" y="33497"/>
                  </a:lnTo>
                  <a:lnTo>
                    <a:pt x="1380" y="33602"/>
                  </a:lnTo>
                  <a:lnTo>
                    <a:pt x="1572" y="33689"/>
                  </a:lnTo>
                  <a:lnTo>
                    <a:pt x="1764" y="33759"/>
                  </a:lnTo>
                  <a:lnTo>
                    <a:pt x="1939" y="33794"/>
                  </a:lnTo>
                  <a:lnTo>
                    <a:pt x="2131" y="33811"/>
                  </a:lnTo>
                  <a:lnTo>
                    <a:pt x="46315" y="33811"/>
                  </a:lnTo>
                  <a:lnTo>
                    <a:pt x="46507" y="33794"/>
                  </a:lnTo>
                  <a:lnTo>
                    <a:pt x="46699" y="33759"/>
                  </a:lnTo>
                  <a:lnTo>
                    <a:pt x="46908" y="33689"/>
                  </a:lnTo>
                  <a:lnTo>
                    <a:pt x="47118" y="33602"/>
                  </a:lnTo>
                  <a:lnTo>
                    <a:pt x="47328" y="33497"/>
                  </a:lnTo>
                  <a:lnTo>
                    <a:pt x="47537" y="33375"/>
                  </a:lnTo>
                  <a:lnTo>
                    <a:pt x="47729" y="33235"/>
                  </a:lnTo>
                  <a:lnTo>
                    <a:pt x="47921" y="33078"/>
                  </a:lnTo>
                  <a:lnTo>
                    <a:pt x="48096" y="32903"/>
                  </a:lnTo>
                  <a:lnTo>
                    <a:pt x="48253" y="32746"/>
                  </a:lnTo>
                  <a:lnTo>
                    <a:pt x="48393" y="32554"/>
                  </a:lnTo>
                  <a:lnTo>
                    <a:pt x="48515" y="32379"/>
                  </a:lnTo>
                  <a:lnTo>
                    <a:pt x="48620" y="32187"/>
                  </a:lnTo>
                  <a:lnTo>
                    <a:pt x="48707" y="32012"/>
                  </a:lnTo>
                  <a:lnTo>
                    <a:pt x="48742" y="31838"/>
                  </a:lnTo>
                  <a:lnTo>
                    <a:pt x="48760" y="31663"/>
                  </a:lnTo>
                  <a:lnTo>
                    <a:pt x="487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4"/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fill="none" extrusionOk="0">
                  <a:moveTo>
                    <a:pt x="48760" y="31663"/>
                  </a:moveTo>
                  <a:lnTo>
                    <a:pt x="48760" y="31663"/>
                  </a:lnTo>
                  <a:lnTo>
                    <a:pt x="48742" y="31838"/>
                  </a:lnTo>
                  <a:lnTo>
                    <a:pt x="48707" y="32012"/>
                  </a:lnTo>
                  <a:lnTo>
                    <a:pt x="48620" y="32187"/>
                  </a:lnTo>
                  <a:lnTo>
                    <a:pt x="48515" y="32379"/>
                  </a:lnTo>
                  <a:lnTo>
                    <a:pt x="48393" y="32554"/>
                  </a:lnTo>
                  <a:lnTo>
                    <a:pt x="48253" y="32746"/>
                  </a:lnTo>
                  <a:lnTo>
                    <a:pt x="48096" y="32903"/>
                  </a:lnTo>
                  <a:lnTo>
                    <a:pt x="47921" y="33078"/>
                  </a:lnTo>
                  <a:lnTo>
                    <a:pt x="47729" y="33235"/>
                  </a:lnTo>
                  <a:lnTo>
                    <a:pt x="47537" y="33375"/>
                  </a:lnTo>
                  <a:lnTo>
                    <a:pt x="47328" y="33497"/>
                  </a:lnTo>
                  <a:lnTo>
                    <a:pt x="47118" y="33602"/>
                  </a:lnTo>
                  <a:lnTo>
                    <a:pt x="46908" y="33689"/>
                  </a:lnTo>
                  <a:lnTo>
                    <a:pt x="46699" y="33759"/>
                  </a:lnTo>
                  <a:lnTo>
                    <a:pt x="46507" y="33794"/>
                  </a:lnTo>
                  <a:lnTo>
                    <a:pt x="46315" y="33811"/>
                  </a:lnTo>
                  <a:lnTo>
                    <a:pt x="2131" y="33811"/>
                  </a:lnTo>
                  <a:lnTo>
                    <a:pt x="2131" y="33811"/>
                  </a:lnTo>
                  <a:lnTo>
                    <a:pt x="1939" y="33794"/>
                  </a:lnTo>
                  <a:lnTo>
                    <a:pt x="1764" y="33759"/>
                  </a:lnTo>
                  <a:lnTo>
                    <a:pt x="1572" y="33689"/>
                  </a:lnTo>
                  <a:lnTo>
                    <a:pt x="1380" y="33602"/>
                  </a:lnTo>
                  <a:lnTo>
                    <a:pt x="1188" y="33497"/>
                  </a:lnTo>
                  <a:lnTo>
                    <a:pt x="1013" y="33375"/>
                  </a:lnTo>
                  <a:lnTo>
                    <a:pt x="839" y="33235"/>
                  </a:lnTo>
                  <a:lnTo>
                    <a:pt x="681" y="33078"/>
                  </a:lnTo>
                  <a:lnTo>
                    <a:pt x="542" y="32903"/>
                  </a:lnTo>
                  <a:lnTo>
                    <a:pt x="402" y="32746"/>
                  </a:lnTo>
                  <a:lnTo>
                    <a:pt x="297" y="32554"/>
                  </a:lnTo>
                  <a:lnTo>
                    <a:pt x="192" y="32379"/>
                  </a:lnTo>
                  <a:lnTo>
                    <a:pt x="105" y="32187"/>
                  </a:lnTo>
                  <a:lnTo>
                    <a:pt x="53" y="32012"/>
                  </a:lnTo>
                  <a:lnTo>
                    <a:pt x="18" y="31838"/>
                  </a:lnTo>
                  <a:lnTo>
                    <a:pt x="0" y="31663"/>
                  </a:lnTo>
                  <a:lnTo>
                    <a:pt x="0" y="1"/>
                  </a:lnTo>
                  <a:lnTo>
                    <a:pt x="48760" y="1"/>
                  </a:lnTo>
                  <a:lnTo>
                    <a:pt x="48760" y="316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4"/>
            <p:cNvSpPr/>
            <p:nvPr/>
          </p:nvSpPr>
          <p:spPr>
            <a:xfrm>
              <a:off x="1400756" y="4302489"/>
              <a:ext cx="208881" cy="23401"/>
            </a:xfrm>
            <a:custGeom>
              <a:avLst/>
              <a:gdLst/>
              <a:ahLst/>
              <a:cxnLst/>
              <a:rect l="l" t="t" r="r" b="b"/>
              <a:pathLst>
                <a:path w="11702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1701" y="1310"/>
                  </a:lnTo>
                  <a:lnTo>
                    <a:pt x="11701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4"/>
            <p:cNvSpPr/>
            <p:nvPr/>
          </p:nvSpPr>
          <p:spPr>
            <a:xfrm>
              <a:off x="1400756" y="4348935"/>
              <a:ext cx="278389" cy="11549"/>
            </a:xfrm>
            <a:custGeom>
              <a:avLst/>
              <a:gdLst/>
              <a:ahLst/>
              <a:cxnLst/>
              <a:rect l="l" t="t" r="r" b="b"/>
              <a:pathLst>
                <a:path w="15596" h="647" extrusionOk="0">
                  <a:moveTo>
                    <a:pt x="0" y="1"/>
                  </a:moveTo>
                  <a:lnTo>
                    <a:pt x="0" y="647"/>
                  </a:lnTo>
                  <a:lnTo>
                    <a:pt x="15596" y="647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4"/>
            <p:cNvSpPr/>
            <p:nvPr/>
          </p:nvSpPr>
          <p:spPr>
            <a:xfrm>
              <a:off x="1400756" y="4383849"/>
              <a:ext cx="197350" cy="23098"/>
            </a:xfrm>
            <a:custGeom>
              <a:avLst/>
              <a:gdLst/>
              <a:ahLst/>
              <a:cxnLst/>
              <a:rect l="l" t="t" r="r" b="b"/>
              <a:pathLst>
                <a:path w="11056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1055" y="1293"/>
                  </a:lnTo>
                  <a:lnTo>
                    <a:pt x="11055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4"/>
            <p:cNvSpPr/>
            <p:nvPr/>
          </p:nvSpPr>
          <p:spPr>
            <a:xfrm>
              <a:off x="1400756" y="4418764"/>
              <a:ext cx="243795" cy="23098"/>
            </a:xfrm>
            <a:custGeom>
              <a:avLst/>
              <a:gdLst/>
              <a:ahLst/>
              <a:cxnLst/>
              <a:rect l="l" t="t" r="r" b="b"/>
              <a:pathLst>
                <a:path w="13658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3657" y="1293"/>
                  </a:lnTo>
                  <a:lnTo>
                    <a:pt x="13657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4"/>
            <p:cNvSpPr/>
            <p:nvPr/>
          </p:nvSpPr>
          <p:spPr>
            <a:xfrm>
              <a:off x="1400756" y="3977673"/>
              <a:ext cx="382829" cy="23080"/>
            </a:xfrm>
            <a:custGeom>
              <a:avLst/>
              <a:gdLst/>
              <a:ahLst/>
              <a:cxnLst/>
              <a:rect l="l" t="t" r="r" b="b"/>
              <a:pathLst>
                <a:path w="21447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21446" y="1293"/>
                  </a:lnTo>
                  <a:lnTo>
                    <a:pt x="214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4"/>
            <p:cNvSpPr/>
            <p:nvPr/>
          </p:nvSpPr>
          <p:spPr>
            <a:xfrm>
              <a:off x="1400756" y="4024118"/>
              <a:ext cx="208881" cy="34611"/>
            </a:xfrm>
            <a:custGeom>
              <a:avLst/>
              <a:gdLst/>
              <a:ahLst/>
              <a:cxnLst/>
              <a:rect l="l" t="t" r="r" b="b"/>
              <a:pathLst>
                <a:path w="11702" h="1939" extrusionOk="0">
                  <a:moveTo>
                    <a:pt x="0" y="0"/>
                  </a:moveTo>
                  <a:lnTo>
                    <a:pt x="0" y="1939"/>
                  </a:lnTo>
                  <a:lnTo>
                    <a:pt x="11701" y="1939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4"/>
            <p:cNvSpPr/>
            <p:nvPr/>
          </p:nvSpPr>
          <p:spPr>
            <a:xfrm>
              <a:off x="1400756" y="4198067"/>
              <a:ext cx="208881" cy="34932"/>
            </a:xfrm>
            <a:custGeom>
              <a:avLst/>
              <a:gdLst/>
              <a:ahLst/>
              <a:cxnLst/>
              <a:rect l="l" t="t" r="r" b="b"/>
              <a:pathLst>
                <a:path w="11702" h="1957" extrusionOk="0">
                  <a:moveTo>
                    <a:pt x="0" y="0"/>
                  </a:moveTo>
                  <a:lnTo>
                    <a:pt x="0" y="1956"/>
                  </a:lnTo>
                  <a:lnTo>
                    <a:pt x="11701" y="1956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4"/>
            <p:cNvSpPr/>
            <p:nvPr/>
          </p:nvSpPr>
          <p:spPr>
            <a:xfrm>
              <a:off x="1400756" y="4082095"/>
              <a:ext cx="266857" cy="34932"/>
            </a:xfrm>
            <a:custGeom>
              <a:avLst/>
              <a:gdLst/>
              <a:ahLst/>
              <a:cxnLst/>
              <a:rect l="l" t="t" r="r" b="b"/>
              <a:pathLst>
                <a:path w="1495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4950" y="1957"/>
                  </a:lnTo>
                  <a:lnTo>
                    <a:pt x="14950" y="1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4"/>
            <p:cNvSpPr/>
            <p:nvPr/>
          </p:nvSpPr>
          <p:spPr>
            <a:xfrm>
              <a:off x="1400756" y="4140072"/>
              <a:ext cx="348218" cy="34932"/>
            </a:xfrm>
            <a:custGeom>
              <a:avLst/>
              <a:gdLst/>
              <a:ahLst/>
              <a:cxnLst/>
              <a:rect l="l" t="t" r="r" b="b"/>
              <a:pathLst>
                <a:path w="19508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9508" y="1957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4"/>
            <p:cNvSpPr/>
            <p:nvPr/>
          </p:nvSpPr>
          <p:spPr>
            <a:xfrm>
              <a:off x="1714041" y="4302489"/>
              <a:ext cx="464189" cy="162435"/>
            </a:xfrm>
            <a:custGeom>
              <a:avLst/>
              <a:gdLst/>
              <a:ahLst/>
              <a:cxnLst/>
              <a:rect l="l" t="t" r="r" b="b"/>
              <a:pathLst>
                <a:path w="26005" h="9100" extrusionOk="0">
                  <a:moveTo>
                    <a:pt x="1" y="1"/>
                  </a:moveTo>
                  <a:lnTo>
                    <a:pt x="1" y="9099"/>
                  </a:lnTo>
                  <a:lnTo>
                    <a:pt x="26004" y="9099"/>
                  </a:lnTo>
                  <a:lnTo>
                    <a:pt x="260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4"/>
            <p:cNvSpPr/>
            <p:nvPr/>
          </p:nvSpPr>
          <p:spPr>
            <a:xfrm>
              <a:off x="1830013" y="3977673"/>
              <a:ext cx="348218" cy="290241"/>
            </a:xfrm>
            <a:custGeom>
              <a:avLst/>
              <a:gdLst/>
              <a:ahLst/>
              <a:cxnLst/>
              <a:rect l="l" t="t" r="r" b="b"/>
              <a:pathLst>
                <a:path w="19508" h="16260" extrusionOk="0">
                  <a:moveTo>
                    <a:pt x="0" y="0"/>
                  </a:moveTo>
                  <a:lnTo>
                    <a:pt x="0" y="16259"/>
                  </a:lnTo>
                  <a:lnTo>
                    <a:pt x="19507" y="16259"/>
                  </a:lnTo>
                  <a:lnTo>
                    <a:pt x="195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4"/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extrusionOk="0">
                  <a:moveTo>
                    <a:pt x="1764" y="1"/>
                  </a:moveTo>
                  <a:lnTo>
                    <a:pt x="1572" y="18"/>
                  </a:lnTo>
                  <a:lnTo>
                    <a:pt x="1397" y="53"/>
                  </a:lnTo>
                  <a:lnTo>
                    <a:pt x="1222" y="105"/>
                  </a:lnTo>
                  <a:lnTo>
                    <a:pt x="1048" y="158"/>
                  </a:lnTo>
                  <a:lnTo>
                    <a:pt x="891" y="228"/>
                  </a:lnTo>
                  <a:lnTo>
                    <a:pt x="733" y="298"/>
                  </a:lnTo>
                  <a:lnTo>
                    <a:pt x="594" y="385"/>
                  </a:lnTo>
                  <a:lnTo>
                    <a:pt x="472" y="490"/>
                  </a:lnTo>
                  <a:lnTo>
                    <a:pt x="349" y="612"/>
                  </a:lnTo>
                  <a:lnTo>
                    <a:pt x="244" y="734"/>
                  </a:lnTo>
                  <a:lnTo>
                    <a:pt x="157" y="874"/>
                  </a:lnTo>
                  <a:lnTo>
                    <a:pt x="87" y="1031"/>
                  </a:lnTo>
                  <a:lnTo>
                    <a:pt x="52" y="1188"/>
                  </a:lnTo>
                  <a:lnTo>
                    <a:pt x="17" y="1363"/>
                  </a:lnTo>
                  <a:lnTo>
                    <a:pt x="0" y="1537"/>
                  </a:lnTo>
                  <a:lnTo>
                    <a:pt x="0" y="34108"/>
                  </a:lnTo>
                  <a:lnTo>
                    <a:pt x="17" y="34282"/>
                  </a:lnTo>
                  <a:lnTo>
                    <a:pt x="52" y="34475"/>
                  </a:lnTo>
                  <a:lnTo>
                    <a:pt x="87" y="34632"/>
                  </a:lnTo>
                  <a:lnTo>
                    <a:pt x="157" y="34789"/>
                  </a:lnTo>
                  <a:lnTo>
                    <a:pt x="244" y="34946"/>
                  </a:lnTo>
                  <a:lnTo>
                    <a:pt x="349" y="35068"/>
                  </a:lnTo>
                  <a:lnTo>
                    <a:pt x="472" y="35191"/>
                  </a:lnTo>
                  <a:lnTo>
                    <a:pt x="594" y="35313"/>
                  </a:lnTo>
                  <a:lnTo>
                    <a:pt x="733" y="35418"/>
                  </a:lnTo>
                  <a:lnTo>
                    <a:pt x="891" y="35505"/>
                  </a:lnTo>
                  <a:lnTo>
                    <a:pt x="1048" y="35575"/>
                  </a:lnTo>
                  <a:lnTo>
                    <a:pt x="1222" y="35645"/>
                  </a:lnTo>
                  <a:lnTo>
                    <a:pt x="1397" y="35697"/>
                  </a:lnTo>
                  <a:lnTo>
                    <a:pt x="1572" y="35732"/>
                  </a:lnTo>
                  <a:lnTo>
                    <a:pt x="1764" y="35749"/>
                  </a:lnTo>
                  <a:lnTo>
                    <a:pt x="1956" y="35767"/>
                  </a:lnTo>
                  <a:lnTo>
                    <a:pt x="27593" y="35767"/>
                  </a:lnTo>
                  <a:lnTo>
                    <a:pt x="27768" y="35749"/>
                  </a:lnTo>
                  <a:lnTo>
                    <a:pt x="27960" y="35732"/>
                  </a:lnTo>
                  <a:lnTo>
                    <a:pt x="28117" y="35697"/>
                  </a:lnTo>
                  <a:lnTo>
                    <a:pt x="28274" y="35645"/>
                  </a:lnTo>
                  <a:lnTo>
                    <a:pt x="28431" y="35575"/>
                  </a:lnTo>
                  <a:lnTo>
                    <a:pt x="28571" y="35505"/>
                  </a:lnTo>
                  <a:lnTo>
                    <a:pt x="28693" y="35418"/>
                  </a:lnTo>
                  <a:lnTo>
                    <a:pt x="28798" y="35313"/>
                  </a:lnTo>
                  <a:lnTo>
                    <a:pt x="28903" y="35191"/>
                  </a:lnTo>
                  <a:lnTo>
                    <a:pt x="29008" y="35068"/>
                  </a:lnTo>
                  <a:lnTo>
                    <a:pt x="29077" y="34946"/>
                  </a:lnTo>
                  <a:lnTo>
                    <a:pt x="29147" y="34789"/>
                  </a:lnTo>
                  <a:lnTo>
                    <a:pt x="29200" y="34632"/>
                  </a:lnTo>
                  <a:lnTo>
                    <a:pt x="29235" y="34475"/>
                  </a:lnTo>
                  <a:lnTo>
                    <a:pt x="29252" y="34282"/>
                  </a:lnTo>
                  <a:lnTo>
                    <a:pt x="29269" y="34108"/>
                  </a:lnTo>
                  <a:lnTo>
                    <a:pt x="29269" y="1537"/>
                  </a:lnTo>
                  <a:lnTo>
                    <a:pt x="29252" y="1363"/>
                  </a:lnTo>
                  <a:lnTo>
                    <a:pt x="29235" y="1188"/>
                  </a:lnTo>
                  <a:lnTo>
                    <a:pt x="29200" y="1031"/>
                  </a:lnTo>
                  <a:lnTo>
                    <a:pt x="29147" y="874"/>
                  </a:lnTo>
                  <a:lnTo>
                    <a:pt x="29077" y="734"/>
                  </a:lnTo>
                  <a:lnTo>
                    <a:pt x="29008" y="612"/>
                  </a:lnTo>
                  <a:lnTo>
                    <a:pt x="28903" y="490"/>
                  </a:lnTo>
                  <a:lnTo>
                    <a:pt x="28798" y="385"/>
                  </a:lnTo>
                  <a:lnTo>
                    <a:pt x="28693" y="298"/>
                  </a:lnTo>
                  <a:lnTo>
                    <a:pt x="28571" y="228"/>
                  </a:lnTo>
                  <a:lnTo>
                    <a:pt x="28431" y="158"/>
                  </a:lnTo>
                  <a:lnTo>
                    <a:pt x="28274" y="105"/>
                  </a:lnTo>
                  <a:lnTo>
                    <a:pt x="28117" y="53"/>
                  </a:lnTo>
                  <a:lnTo>
                    <a:pt x="27960" y="18"/>
                  </a:lnTo>
                  <a:lnTo>
                    <a:pt x="27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4"/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fill="none" extrusionOk="0">
                  <a:moveTo>
                    <a:pt x="29269" y="34108"/>
                  </a:moveTo>
                  <a:lnTo>
                    <a:pt x="29269" y="34108"/>
                  </a:lnTo>
                  <a:lnTo>
                    <a:pt x="29252" y="34282"/>
                  </a:lnTo>
                  <a:lnTo>
                    <a:pt x="29235" y="34475"/>
                  </a:lnTo>
                  <a:lnTo>
                    <a:pt x="29200" y="34632"/>
                  </a:lnTo>
                  <a:lnTo>
                    <a:pt x="29147" y="34789"/>
                  </a:lnTo>
                  <a:lnTo>
                    <a:pt x="29077" y="34946"/>
                  </a:lnTo>
                  <a:lnTo>
                    <a:pt x="29008" y="35068"/>
                  </a:lnTo>
                  <a:lnTo>
                    <a:pt x="28903" y="35191"/>
                  </a:lnTo>
                  <a:lnTo>
                    <a:pt x="28798" y="35313"/>
                  </a:lnTo>
                  <a:lnTo>
                    <a:pt x="28693" y="35418"/>
                  </a:lnTo>
                  <a:lnTo>
                    <a:pt x="28571" y="35505"/>
                  </a:lnTo>
                  <a:lnTo>
                    <a:pt x="28431" y="35575"/>
                  </a:lnTo>
                  <a:lnTo>
                    <a:pt x="28274" y="35645"/>
                  </a:lnTo>
                  <a:lnTo>
                    <a:pt x="28117" y="35697"/>
                  </a:lnTo>
                  <a:lnTo>
                    <a:pt x="27960" y="35732"/>
                  </a:lnTo>
                  <a:lnTo>
                    <a:pt x="27768" y="35749"/>
                  </a:lnTo>
                  <a:lnTo>
                    <a:pt x="27593" y="35767"/>
                  </a:lnTo>
                  <a:lnTo>
                    <a:pt x="1956" y="35767"/>
                  </a:lnTo>
                  <a:lnTo>
                    <a:pt x="1956" y="35767"/>
                  </a:lnTo>
                  <a:lnTo>
                    <a:pt x="1764" y="35749"/>
                  </a:lnTo>
                  <a:lnTo>
                    <a:pt x="1572" y="35732"/>
                  </a:lnTo>
                  <a:lnTo>
                    <a:pt x="1397" y="35697"/>
                  </a:lnTo>
                  <a:lnTo>
                    <a:pt x="1222" y="35645"/>
                  </a:lnTo>
                  <a:lnTo>
                    <a:pt x="1048" y="35575"/>
                  </a:lnTo>
                  <a:lnTo>
                    <a:pt x="891" y="35505"/>
                  </a:lnTo>
                  <a:lnTo>
                    <a:pt x="733" y="35418"/>
                  </a:lnTo>
                  <a:lnTo>
                    <a:pt x="594" y="35313"/>
                  </a:lnTo>
                  <a:lnTo>
                    <a:pt x="472" y="35191"/>
                  </a:lnTo>
                  <a:lnTo>
                    <a:pt x="349" y="35068"/>
                  </a:lnTo>
                  <a:lnTo>
                    <a:pt x="244" y="34946"/>
                  </a:lnTo>
                  <a:lnTo>
                    <a:pt x="157" y="34789"/>
                  </a:lnTo>
                  <a:lnTo>
                    <a:pt x="87" y="34632"/>
                  </a:lnTo>
                  <a:lnTo>
                    <a:pt x="52" y="34475"/>
                  </a:lnTo>
                  <a:lnTo>
                    <a:pt x="17" y="34282"/>
                  </a:lnTo>
                  <a:lnTo>
                    <a:pt x="0" y="34108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17" y="1363"/>
                  </a:lnTo>
                  <a:lnTo>
                    <a:pt x="52" y="1188"/>
                  </a:lnTo>
                  <a:lnTo>
                    <a:pt x="87" y="1031"/>
                  </a:lnTo>
                  <a:lnTo>
                    <a:pt x="157" y="874"/>
                  </a:lnTo>
                  <a:lnTo>
                    <a:pt x="244" y="734"/>
                  </a:lnTo>
                  <a:lnTo>
                    <a:pt x="349" y="612"/>
                  </a:lnTo>
                  <a:lnTo>
                    <a:pt x="472" y="490"/>
                  </a:lnTo>
                  <a:lnTo>
                    <a:pt x="594" y="385"/>
                  </a:lnTo>
                  <a:lnTo>
                    <a:pt x="733" y="298"/>
                  </a:lnTo>
                  <a:lnTo>
                    <a:pt x="891" y="228"/>
                  </a:lnTo>
                  <a:lnTo>
                    <a:pt x="1048" y="158"/>
                  </a:lnTo>
                  <a:lnTo>
                    <a:pt x="1222" y="105"/>
                  </a:lnTo>
                  <a:lnTo>
                    <a:pt x="1397" y="53"/>
                  </a:lnTo>
                  <a:lnTo>
                    <a:pt x="1572" y="18"/>
                  </a:lnTo>
                  <a:lnTo>
                    <a:pt x="1764" y="1"/>
                  </a:lnTo>
                  <a:lnTo>
                    <a:pt x="1956" y="1"/>
                  </a:lnTo>
                  <a:lnTo>
                    <a:pt x="27593" y="1"/>
                  </a:lnTo>
                  <a:lnTo>
                    <a:pt x="27593" y="1"/>
                  </a:lnTo>
                  <a:lnTo>
                    <a:pt x="27768" y="1"/>
                  </a:lnTo>
                  <a:lnTo>
                    <a:pt x="27960" y="18"/>
                  </a:lnTo>
                  <a:lnTo>
                    <a:pt x="28117" y="53"/>
                  </a:lnTo>
                  <a:lnTo>
                    <a:pt x="28274" y="105"/>
                  </a:lnTo>
                  <a:lnTo>
                    <a:pt x="28431" y="158"/>
                  </a:lnTo>
                  <a:lnTo>
                    <a:pt x="28571" y="228"/>
                  </a:lnTo>
                  <a:lnTo>
                    <a:pt x="28693" y="298"/>
                  </a:lnTo>
                  <a:lnTo>
                    <a:pt x="28798" y="385"/>
                  </a:lnTo>
                  <a:lnTo>
                    <a:pt x="28903" y="490"/>
                  </a:lnTo>
                  <a:lnTo>
                    <a:pt x="29008" y="612"/>
                  </a:lnTo>
                  <a:lnTo>
                    <a:pt x="29077" y="734"/>
                  </a:lnTo>
                  <a:lnTo>
                    <a:pt x="29147" y="874"/>
                  </a:lnTo>
                  <a:lnTo>
                    <a:pt x="29200" y="1031"/>
                  </a:lnTo>
                  <a:lnTo>
                    <a:pt x="29235" y="1188"/>
                  </a:lnTo>
                  <a:lnTo>
                    <a:pt x="29252" y="1363"/>
                  </a:lnTo>
                  <a:lnTo>
                    <a:pt x="29269" y="1537"/>
                  </a:lnTo>
                  <a:lnTo>
                    <a:pt x="29269" y="341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4"/>
            <p:cNvSpPr/>
            <p:nvPr/>
          </p:nvSpPr>
          <p:spPr>
            <a:xfrm>
              <a:off x="1214973" y="4140072"/>
              <a:ext cx="522470" cy="591995"/>
            </a:xfrm>
            <a:custGeom>
              <a:avLst/>
              <a:gdLst/>
              <a:ahLst/>
              <a:cxnLst/>
              <a:rect l="l" t="t" r="r" b="b"/>
              <a:pathLst>
                <a:path w="29270" h="33165" extrusionOk="0">
                  <a:moveTo>
                    <a:pt x="0" y="1"/>
                  </a:moveTo>
                  <a:lnTo>
                    <a:pt x="0" y="31034"/>
                  </a:lnTo>
                  <a:lnTo>
                    <a:pt x="17" y="31209"/>
                  </a:lnTo>
                  <a:lnTo>
                    <a:pt x="52" y="31384"/>
                  </a:lnTo>
                  <a:lnTo>
                    <a:pt x="87" y="31576"/>
                  </a:lnTo>
                  <a:lnTo>
                    <a:pt x="157" y="31750"/>
                  </a:lnTo>
                  <a:lnTo>
                    <a:pt x="244" y="31925"/>
                  </a:lnTo>
                  <a:lnTo>
                    <a:pt x="349" y="32100"/>
                  </a:lnTo>
                  <a:lnTo>
                    <a:pt x="472" y="32274"/>
                  </a:lnTo>
                  <a:lnTo>
                    <a:pt x="594" y="32432"/>
                  </a:lnTo>
                  <a:lnTo>
                    <a:pt x="733" y="32589"/>
                  </a:lnTo>
                  <a:lnTo>
                    <a:pt x="891" y="32728"/>
                  </a:lnTo>
                  <a:lnTo>
                    <a:pt x="1048" y="32851"/>
                  </a:lnTo>
                  <a:lnTo>
                    <a:pt x="1222" y="32955"/>
                  </a:lnTo>
                  <a:lnTo>
                    <a:pt x="1397" y="33043"/>
                  </a:lnTo>
                  <a:lnTo>
                    <a:pt x="1572" y="33113"/>
                  </a:lnTo>
                  <a:lnTo>
                    <a:pt x="1764" y="33148"/>
                  </a:lnTo>
                  <a:lnTo>
                    <a:pt x="1956" y="33165"/>
                  </a:lnTo>
                  <a:lnTo>
                    <a:pt x="27593" y="33165"/>
                  </a:lnTo>
                  <a:lnTo>
                    <a:pt x="27768" y="33148"/>
                  </a:lnTo>
                  <a:lnTo>
                    <a:pt x="27960" y="33113"/>
                  </a:lnTo>
                  <a:lnTo>
                    <a:pt x="28117" y="33043"/>
                  </a:lnTo>
                  <a:lnTo>
                    <a:pt x="28274" y="32955"/>
                  </a:lnTo>
                  <a:lnTo>
                    <a:pt x="28431" y="32851"/>
                  </a:lnTo>
                  <a:lnTo>
                    <a:pt x="28571" y="32728"/>
                  </a:lnTo>
                  <a:lnTo>
                    <a:pt x="28693" y="32589"/>
                  </a:lnTo>
                  <a:lnTo>
                    <a:pt x="28798" y="32432"/>
                  </a:lnTo>
                  <a:lnTo>
                    <a:pt x="28903" y="32274"/>
                  </a:lnTo>
                  <a:lnTo>
                    <a:pt x="29008" y="32100"/>
                  </a:lnTo>
                  <a:lnTo>
                    <a:pt x="29077" y="31925"/>
                  </a:lnTo>
                  <a:lnTo>
                    <a:pt x="29147" y="31750"/>
                  </a:lnTo>
                  <a:lnTo>
                    <a:pt x="29200" y="31576"/>
                  </a:lnTo>
                  <a:lnTo>
                    <a:pt x="29235" y="31384"/>
                  </a:lnTo>
                  <a:lnTo>
                    <a:pt x="29252" y="31209"/>
                  </a:lnTo>
                  <a:lnTo>
                    <a:pt x="29269" y="31034"/>
                  </a:lnTo>
                  <a:lnTo>
                    <a:pt x="2926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4"/>
            <p:cNvSpPr/>
            <p:nvPr/>
          </p:nvSpPr>
          <p:spPr>
            <a:xfrm>
              <a:off x="1249870" y="4546267"/>
              <a:ext cx="348236" cy="11549"/>
            </a:xfrm>
            <a:custGeom>
              <a:avLst/>
              <a:gdLst/>
              <a:ahLst/>
              <a:cxnLst/>
              <a:rect l="l" t="t" r="r" b="b"/>
              <a:pathLst>
                <a:path w="19509" h="647" extrusionOk="0">
                  <a:moveTo>
                    <a:pt x="1" y="0"/>
                  </a:moveTo>
                  <a:lnTo>
                    <a:pt x="1" y="647"/>
                  </a:lnTo>
                  <a:lnTo>
                    <a:pt x="19508" y="647"/>
                  </a:lnTo>
                  <a:lnTo>
                    <a:pt x="195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4"/>
            <p:cNvSpPr/>
            <p:nvPr/>
          </p:nvSpPr>
          <p:spPr>
            <a:xfrm>
              <a:off x="1249870" y="4581181"/>
              <a:ext cx="452658" cy="23080"/>
            </a:xfrm>
            <a:custGeom>
              <a:avLst/>
              <a:gdLst/>
              <a:ahLst/>
              <a:cxnLst/>
              <a:rect l="l" t="t" r="r" b="b"/>
              <a:pathLst>
                <a:path w="25359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25359" y="1293"/>
                  </a:lnTo>
                  <a:lnTo>
                    <a:pt x="253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4"/>
            <p:cNvSpPr/>
            <p:nvPr/>
          </p:nvSpPr>
          <p:spPr>
            <a:xfrm>
              <a:off x="1249870" y="4615774"/>
              <a:ext cx="324852" cy="23401"/>
            </a:xfrm>
            <a:custGeom>
              <a:avLst/>
              <a:gdLst/>
              <a:ahLst/>
              <a:cxnLst/>
              <a:rect l="l" t="t" r="r" b="b"/>
              <a:pathLst>
                <a:path w="18199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18198" y="1311"/>
                  </a:lnTo>
                  <a:lnTo>
                    <a:pt x="181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4"/>
            <p:cNvSpPr/>
            <p:nvPr/>
          </p:nvSpPr>
          <p:spPr>
            <a:xfrm>
              <a:off x="1249870" y="4650689"/>
              <a:ext cx="394681" cy="23401"/>
            </a:xfrm>
            <a:custGeom>
              <a:avLst/>
              <a:gdLst/>
              <a:ahLst/>
              <a:cxnLst/>
              <a:rect l="l" t="t" r="r" b="b"/>
              <a:pathLst>
                <a:path w="22111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110" y="1311"/>
                  </a:lnTo>
                  <a:lnTo>
                    <a:pt x="221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4"/>
            <p:cNvSpPr/>
            <p:nvPr/>
          </p:nvSpPr>
          <p:spPr>
            <a:xfrm>
              <a:off x="1249870" y="4186535"/>
              <a:ext cx="441127" cy="34932"/>
            </a:xfrm>
            <a:custGeom>
              <a:avLst/>
              <a:gdLst/>
              <a:ahLst/>
              <a:cxnLst/>
              <a:rect l="l" t="t" r="r" b="b"/>
              <a:pathLst>
                <a:path w="24713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24712" y="1956"/>
                  </a:lnTo>
                  <a:lnTo>
                    <a:pt x="247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4"/>
            <p:cNvSpPr/>
            <p:nvPr/>
          </p:nvSpPr>
          <p:spPr>
            <a:xfrm>
              <a:off x="1249870" y="4244512"/>
              <a:ext cx="255326" cy="34932"/>
            </a:xfrm>
            <a:custGeom>
              <a:avLst/>
              <a:gdLst/>
              <a:ahLst/>
              <a:cxnLst/>
              <a:rect l="l" t="t" r="r" b="b"/>
              <a:pathLst>
                <a:path w="14304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14304" y="1956"/>
                  </a:lnTo>
                  <a:lnTo>
                    <a:pt x="14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4"/>
            <p:cNvSpPr/>
            <p:nvPr/>
          </p:nvSpPr>
          <p:spPr>
            <a:xfrm>
              <a:off x="1249870" y="4418764"/>
              <a:ext cx="255326" cy="34629"/>
            </a:xfrm>
            <a:custGeom>
              <a:avLst/>
              <a:gdLst/>
              <a:ahLst/>
              <a:cxnLst/>
              <a:rect l="l" t="t" r="r" b="b"/>
              <a:pathLst>
                <a:path w="14304" h="1940" extrusionOk="0">
                  <a:moveTo>
                    <a:pt x="1" y="1"/>
                  </a:moveTo>
                  <a:lnTo>
                    <a:pt x="1" y="1939"/>
                  </a:lnTo>
                  <a:lnTo>
                    <a:pt x="14304" y="1939"/>
                  </a:lnTo>
                  <a:lnTo>
                    <a:pt x="14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4"/>
            <p:cNvSpPr/>
            <p:nvPr/>
          </p:nvSpPr>
          <p:spPr>
            <a:xfrm>
              <a:off x="1249870" y="4302489"/>
              <a:ext cx="313321" cy="34932"/>
            </a:xfrm>
            <a:custGeom>
              <a:avLst/>
              <a:gdLst/>
              <a:ahLst/>
              <a:cxnLst/>
              <a:rect l="l" t="t" r="r" b="b"/>
              <a:pathLst>
                <a:path w="17553" h="1957" extrusionOk="0">
                  <a:moveTo>
                    <a:pt x="1" y="1"/>
                  </a:moveTo>
                  <a:lnTo>
                    <a:pt x="1" y="1957"/>
                  </a:lnTo>
                  <a:lnTo>
                    <a:pt x="17552" y="1957"/>
                  </a:lnTo>
                  <a:lnTo>
                    <a:pt x="17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4"/>
            <p:cNvSpPr/>
            <p:nvPr/>
          </p:nvSpPr>
          <p:spPr>
            <a:xfrm>
              <a:off x="1249870" y="4360466"/>
              <a:ext cx="406212" cy="23401"/>
            </a:xfrm>
            <a:custGeom>
              <a:avLst/>
              <a:gdLst/>
              <a:ahLst/>
              <a:cxnLst/>
              <a:rect l="l" t="t" r="r" b="b"/>
              <a:pathLst>
                <a:path w="22757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756" y="1311"/>
                  </a:lnTo>
                  <a:lnTo>
                    <a:pt x="227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4"/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0E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4"/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76" y="926"/>
                  </a:lnTo>
                  <a:lnTo>
                    <a:pt x="1223" y="1049"/>
                  </a:lnTo>
                  <a:lnTo>
                    <a:pt x="1136" y="1153"/>
                  </a:lnTo>
                  <a:lnTo>
                    <a:pt x="1049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02" y="1293"/>
                  </a:lnTo>
                  <a:lnTo>
                    <a:pt x="298" y="1223"/>
                  </a:lnTo>
                  <a:lnTo>
                    <a:pt x="193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3" y="193"/>
                  </a:lnTo>
                  <a:lnTo>
                    <a:pt x="298" y="105"/>
                  </a:lnTo>
                  <a:lnTo>
                    <a:pt x="402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9" y="105"/>
                  </a:lnTo>
                  <a:lnTo>
                    <a:pt x="1136" y="193"/>
                  </a:lnTo>
                  <a:lnTo>
                    <a:pt x="1223" y="298"/>
                  </a:lnTo>
                  <a:lnTo>
                    <a:pt x="1276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4"/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B2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4"/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11" y="804"/>
                  </a:lnTo>
                  <a:lnTo>
                    <a:pt x="1276" y="926"/>
                  </a:lnTo>
                  <a:lnTo>
                    <a:pt x="1206" y="1049"/>
                  </a:lnTo>
                  <a:lnTo>
                    <a:pt x="1136" y="1153"/>
                  </a:lnTo>
                  <a:lnTo>
                    <a:pt x="1031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25" y="1328"/>
                  </a:lnTo>
                  <a:lnTo>
                    <a:pt x="402" y="1293"/>
                  </a:lnTo>
                  <a:lnTo>
                    <a:pt x="280" y="1223"/>
                  </a:lnTo>
                  <a:lnTo>
                    <a:pt x="193" y="1153"/>
                  </a:lnTo>
                  <a:lnTo>
                    <a:pt x="106" y="1049"/>
                  </a:lnTo>
                  <a:lnTo>
                    <a:pt x="53" y="926"/>
                  </a:lnTo>
                  <a:lnTo>
                    <a:pt x="1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" y="525"/>
                  </a:lnTo>
                  <a:lnTo>
                    <a:pt x="53" y="402"/>
                  </a:lnTo>
                  <a:lnTo>
                    <a:pt x="106" y="298"/>
                  </a:lnTo>
                  <a:lnTo>
                    <a:pt x="193" y="193"/>
                  </a:lnTo>
                  <a:lnTo>
                    <a:pt x="280" y="105"/>
                  </a:lnTo>
                  <a:lnTo>
                    <a:pt x="402" y="53"/>
                  </a:lnTo>
                  <a:lnTo>
                    <a:pt x="525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31" y="105"/>
                  </a:lnTo>
                  <a:lnTo>
                    <a:pt x="1136" y="193"/>
                  </a:lnTo>
                  <a:lnTo>
                    <a:pt x="1206" y="298"/>
                  </a:lnTo>
                  <a:lnTo>
                    <a:pt x="1276" y="402"/>
                  </a:lnTo>
                  <a:lnTo>
                    <a:pt x="1311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4"/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4"/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93" y="926"/>
                  </a:lnTo>
                  <a:lnTo>
                    <a:pt x="1223" y="1049"/>
                  </a:lnTo>
                  <a:lnTo>
                    <a:pt x="1135" y="1153"/>
                  </a:lnTo>
                  <a:lnTo>
                    <a:pt x="1048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19" y="1293"/>
                  </a:lnTo>
                  <a:lnTo>
                    <a:pt x="297" y="1223"/>
                  </a:lnTo>
                  <a:lnTo>
                    <a:pt x="192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0" y="664"/>
                  </a:lnTo>
                  <a:lnTo>
                    <a:pt x="0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2" y="193"/>
                  </a:lnTo>
                  <a:lnTo>
                    <a:pt x="297" y="105"/>
                  </a:lnTo>
                  <a:lnTo>
                    <a:pt x="419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8" y="105"/>
                  </a:lnTo>
                  <a:lnTo>
                    <a:pt x="1135" y="193"/>
                  </a:lnTo>
                  <a:lnTo>
                    <a:pt x="1223" y="298"/>
                  </a:lnTo>
                  <a:lnTo>
                    <a:pt x="1293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4"/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4"/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4"/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5" name="Google Shape;1665;p34"/>
          <p:cNvGrpSpPr/>
          <p:nvPr/>
        </p:nvGrpSpPr>
        <p:grpSpPr>
          <a:xfrm>
            <a:off x="7810207" y="3651994"/>
            <a:ext cx="876596" cy="973878"/>
            <a:chOff x="4914582" y="3727344"/>
            <a:chExt cx="876596" cy="973878"/>
          </a:xfrm>
        </p:grpSpPr>
        <p:sp>
          <p:nvSpPr>
            <p:cNvPr id="1666" name="Google Shape;1666;p34"/>
            <p:cNvSpPr/>
            <p:nvPr/>
          </p:nvSpPr>
          <p:spPr>
            <a:xfrm>
              <a:off x="4914582" y="3727344"/>
              <a:ext cx="876596" cy="876614"/>
            </a:xfrm>
            <a:custGeom>
              <a:avLst/>
              <a:gdLst/>
              <a:ahLst/>
              <a:cxnLst/>
              <a:rect l="l" t="t" r="r" b="b"/>
              <a:pathLst>
                <a:path w="49109" h="49110" extrusionOk="0">
                  <a:moveTo>
                    <a:pt x="24712" y="3039"/>
                  </a:moveTo>
                  <a:lnTo>
                    <a:pt x="25323" y="3266"/>
                  </a:lnTo>
                  <a:lnTo>
                    <a:pt x="25917" y="3528"/>
                  </a:lnTo>
                  <a:lnTo>
                    <a:pt x="26511" y="3825"/>
                  </a:lnTo>
                  <a:lnTo>
                    <a:pt x="27104" y="4175"/>
                  </a:lnTo>
                  <a:lnTo>
                    <a:pt x="27681" y="4559"/>
                  </a:lnTo>
                  <a:lnTo>
                    <a:pt x="28257" y="4978"/>
                  </a:lnTo>
                  <a:lnTo>
                    <a:pt x="28816" y="5432"/>
                  </a:lnTo>
                  <a:lnTo>
                    <a:pt x="29357" y="5903"/>
                  </a:lnTo>
                  <a:lnTo>
                    <a:pt x="29899" y="6427"/>
                  </a:lnTo>
                  <a:lnTo>
                    <a:pt x="30405" y="6986"/>
                  </a:lnTo>
                  <a:lnTo>
                    <a:pt x="30912" y="7563"/>
                  </a:lnTo>
                  <a:lnTo>
                    <a:pt x="31383" y="8174"/>
                  </a:lnTo>
                  <a:lnTo>
                    <a:pt x="31855" y="8820"/>
                  </a:lnTo>
                  <a:lnTo>
                    <a:pt x="32291" y="9484"/>
                  </a:lnTo>
                  <a:lnTo>
                    <a:pt x="32710" y="10182"/>
                  </a:lnTo>
                  <a:lnTo>
                    <a:pt x="33112" y="10916"/>
                  </a:lnTo>
                  <a:lnTo>
                    <a:pt x="33112" y="10916"/>
                  </a:lnTo>
                  <a:lnTo>
                    <a:pt x="32623" y="10758"/>
                  </a:lnTo>
                  <a:lnTo>
                    <a:pt x="32117" y="10636"/>
                  </a:lnTo>
                  <a:lnTo>
                    <a:pt x="31069" y="10374"/>
                  </a:lnTo>
                  <a:lnTo>
                    <a:pt x="30004" y="10165"/>
                  </a:lnTo>
                  <a:lnTo>
                    <a:pt x="28903" y="9973"/>
                  </a:lnTo>
                  <a:lnTo>
                    <a:pt x="27821" y="9833"/>
                  </a:lnTo>
                  <a:lnTo>
                    <a:pt x="26755" y="9711"/>
                  </a:lnTo>
                  <a:lnTo>
                    <a:pt x="25707" y="9623"/>
                  </a:lnTo>
                  <a:lnTo>
                    <a:pt x="24712" y="9571"/>
                  </a:lnTo>
                  <a:lnTo>
                    <a:pt x="24712" y="3039"/>
                  </a:lnTo>
                  <a:close/>
                  <a:moveTo>
                    <a:pt x="22756" y="3074"/>
                  </a:moveTo>
                  <a:lnTo>
                    <a:pt x="22756" y="9571"/>
                  </a:lnTo>
                  <a:lnTo>
                    <a:pt x="22057" y="9588"/>
                  </a:lnTo>
                  <a:lnTo>
                    <a:pt x="21394" y="9623"/>
                  </a:lnTo>
                  <a:lnTo>
                    <a:pt x="20765" y="9676"/>
                  </a:lnTo>
                  <a:lnTo>
                    <a:pt x="20171" y="9711"/>
                  </a:lnTo>
                  <a:lnTo>
                    <a:pt x="19630" y="9780"/>
                  </a:lnTo>
                  <a:lnTo>
                    <a:pt x="19089" y="9833"/>
                  </a:lnTo>
                  <a:lnTo>
                    <a:pt x="18600" y="9920"/>
                  </a:lnTo>
                  <a:lnTo>
                    <a:pt x="18111" y="9990"/>
                  </a:lnTo>
                  <a:lnTo>
                    <a:pt x="17185" y="10182"/>
                  </a:lnTo>
                  <a:lnTo>
                    <a:pt x="16277" y="10409"/>
                  </a:lnTo>
                  <a:lnTo>
                    <a:pt x="15386" y="10654"/>
                  </a:lnTo>
                  <a:lnTo>
                    <a:pt x="14443" y="10933"/>
                  </a:lnTo>
                  <a:lnTo>
                    <a:pt x="14443" y="10933"/>
                  </a:lnTo>
                  <a:lnTo>
                    <a:pt x="14845" y="10217"/>
                  </a:lnTo>
                  <a:lnTo>
                    <a:pt x="15247" y="9519"/>
                  </a:lnTo>
                  <a:lnTo>
                    <a:pt x="15648" y="8855"/>
                  </a:lnTo>
                  <a:lnTo>
                    <a:pt x="16067" y="8209"/>
                  </a:lnTo>
                  <a:lnTo>
                    <a:pt x="16504" y="7598"/>
                  </a:lnTo>
                  <a:lnTo>
                    <a:pt x="16958" y="7021"/>
                  </a:lnTo>
                  <a:lnTo>
                    <a:pt x="17429" y="6480"/>
                  </a:lnTo>
                  <a:lnTo>
                    <a:pt x="17918" y="5956"/>
                  </a:lnTo>
                  <a:lnTo>
                    <a:pt x="18425" y="5467"/>
                  </a:lnTo>
                  <a:lnTo>
                    <a:pt x="18966" y="5030"/>
                  </a:lnTo>
                  <a:lnTo>
                    <a:pt x="19246" y="4803"/>
                  </a:lnTo>
                  <a:lnTo>
                    <a:pt x="19525" y="4611"/>
                  </a:lnTo>
                  <a:lnTo>
                    <a:pt x="19805" y="4402"/>
                  </a:lnTo>
                  <a:lnTo>
                    <a:pt x="20101" y="4227"/>
                  </a:lnTo>
                  <a:lnTo>
                    <a:pt x="20416" y="4052"/>
                  </a:lnTo>
                  <a:lnTo>
                    <a:pt x="20730" y="3878"/>
                  </a:lnTo>
                  <a:lnTo>
                    <a:pt x="21045" y="3721"/>
                  </a:lnTo>
                  <a:lnTo>
                    <a:pt x="21376" y="3563"/>
                  </a:lnTo>
                  <a:lnTo>
                    <a:pt x="21708" y="3424"/>
                  </a:lnTo>
                  <a:lnTo>
                    <a:pt x="22040" y="3301"/>
                  </a:lnTo>
                  <a:lnTo>
                    <a:pt x="22407" y="3179"/>
                  </a:lnTo>
                  <a:lnTo>
                    <a:pt x="22756" y="3074"/>
                  </a:lnTo>
                  <a:close/>
                  <a:moveTo>
                    <a:pt x="18844" y="2952"/>
                  </a:moveTo>
                  <a:lnTo>
                    <a:pt x="18338" y="3354"/>
                  </a:lnTo>
                  <a:lnTo>
                    <a:pt x="17814" y="3773"/>
                  </a:lnTo>
                  <a:lnTo>
                    <a:pt x="17325" y="4227"/>
                  </a:lnTo>
                  <a:lnTo>
                    <a:pt x="16836" y="4698"/>
                  </a:lnTo>
                  <a:lnTo>
                    <a:pt x="16364" y="5187"/>
                  </a:lnTo>
                  <a:lnTo>
                    <a:pt x="15893" y="5711"/>
                  </a:lnTo>
                  <a:lnTo>
                    <a:pt x="15439" y="6253"/>
                  </a:lnTo>
                  <a:lnTo>
                    <a:pt x="15002" y="6812"/>
                  </a:lnTo>
                  <a:lnTo>
                    <a:pt x="14583" y="7388"/>
                  </a:lnTo>
                  <a:lnTo>
                    <a:pt x="14164" y="7982"/>
                  </a:lnTo>
                  <a:lnTo>
                    <a:pt x="13780" y="8610"/>
                  </a:lnTo>
                  <a:lnTo>
                    <a:pt x="13395" y="9257"/>
                  </a:lnTo>
                  <a:lnTo>
                    <a:pt x="13029" y="9920"/>
                  </a:lnTo>
                  <a:lnTo>
                    <a:pt x="12679" y="10584"/>
                  </a:lnTo>
                  <a:lnTo>
                    <a:pt x="12348" y="11282"/>
                  </a:lnTo>
                  <a:lnTo>
                    <a:pt x="12033" y="11998"/>
                  </a:lnTo>
                  <a:lnTo>
                    <a:pt x="11317" y="12313"/>
                  </a:lnTo>
                  <a:lnTo>
                    <a:pt x="10619" y="12645"/>
                  </a:lnTo>
                  <a:lnTo>
                    <a:pt x="9937" y="12994"/>
                  </a:lnTo>
                  <a:lnTo>
                    <a:pt x="9291" y="13361"/>
                  </a:lnTo>
                  <a:lnTo>
                    <a:pt x="8645" y="13727"/>
                  </a:lnTo>
                  <a:lnTo>
                    <a:pt x="8016" y="14129"/>
                  </a:lnTo>
                  <a:lnTo>
                    <a:pt x="7423" y="14531"/>
                  </a:lnTo>
                  <a:lnTo>
                    <a:pt x="6846" y="14950"/>
                  </a:lnTo>
                  <a:lnTo>
                    <a:pt x="6288" y="15386"/>
                  </a:lnTo>
                  <a:lnTo>
                    <a:pt x="5746" y="15840"/>
                  </a:lnTo>
                  <a:lnTo>
                    <a:pt x="5222" y="16295"/>
                  </a:lnTo>
                  <a:lnTo>
                    <a:pt x="4733" y="16766"/>
                  </a:lnTo>
                  <a:lnTo>
                    <a:pt x="4262" y="17255"/>
                  </a:lnTo>
                  <a:lnTo>
                    <a:pt x="3808" y="17762"/>
                  </a:lnTo>
                  <a:lnTo>
                    <a:pt x="3389" y="18268"/>
                  </a:lnTo>
                  <a:lnTo>
                    <a:pt x="2987" y="18774"/>
                  </a:lnTo>
                  <a:lnTo>
                    <a:pt x="3179" y="18058"/>
                  </a:lnTo>
                  <a:lnTo>
                    <a:pt x="3423" y="17360"/>
                  </a:lnTo>
                  <a:lnTo>
                    <a:pt x="3668" y="16661"/>
                  </a:lnTo>
                  <a:lnTo>
                    <a:pt x="3947" y="15980"/>
                  </a:lnTo>
                  <a:lnTo>
                    <a:pt x="4227" y="15299"/>
                  </a:lnTo>
                  <a:lnTo>
                    <a:pt x="4559" y="14635"/>
                  </a:lnTo>
                  <a:lnTo>
                    <a:pt x="4890" y="13989"/>
                  </a:lnTo>
                  <a:lnTo>
                    <a:pt x="5240" y="13343"/>
                  </a:lnTo>
                  <a:lnTo>
                    <a:pt x="5624" y="12714"/>
                  </a:lnTo>
                  <a:lnTo>
                    <a:pt x="6026" y="12103"/>
                  </a:lnTo>
                  <a:lnTo>
                    <a:pt x="6445" y="11509"/>
                  </a:lnTo>
                  <a:lnTo>
                    <a:pt x="6881" y="10933"/>
                  </a:lnTo>
                  <a:lnTo>
                    <a:pt x="7335" y="10357"/>
                  </a:lnTo>
                  <a:lnTo>
                    <a:pt x="7807" y="9798"/>
                  </a:lnTo>
                  <a:lnTo>
                    <a:pt x="8296" y="9257"/>
                  </a:lnTo>
                  <a:lnTo>
                    <a:pt x="8802" y="8750"/>
                  </a:lnTo>
                  <a:lnTo>
                    <a:pt x="9326" y="8244"/>
                  </a:lnTo>
                  <a:lnTo>
                    <a:pt x="9868" y="7755"/>
                  </a:lnTo>
                  <a:lnTo>
                    <a:pt x="10409" y="7283"/>
                  </a:lnTo>
                  <a:lnTo>
                    <a:pt x="10985" y="6829"/>
                  </a:lnTo>
                  <a:lnTo>
                    <a:pt x="11562" y="6392"/>
                  </a:lnTo>
                  <a:lnTo>
                    <a:pt x="12173" y="5973"/>
                  </a:lnTo>
                  <a:lnTo>
                    <a:pt x="12784" y="5589"/>
                  </a:lnTo>
                  <a:lnTo>
                    <a:pt x="13413" y="5205"/>
                  </a:lnTo>
                  <a:lnTo>
                    <a:pt x="14042" y="4856"/>
                  </a:lnTo>
                  <a:lnTo>
                    <a:pt x="14705" y="4506"/>
                  </a:lnTo>
                  <a:lnTo>
                    <a:pt x="15369" y="4192"/>
                  </a:lnTo>
                  <a:lnTo>
                    <a:pt x="16032" y="3913"/>
                  </a:lnTo>
                  <a:lnTo>
                    <a:pt x="16731" y="3633"/>
                  </a:lnTo>
                  <a:lnTo>
                    <a:pt x="17429" y="3389"/>
                  </a:lnTo>
                  <a:lnTo>
                    <a:pt x="18128" y="3162"/>
                  </a:lnTo>
                  <a:lnTo>
                    <a:pt x="18844" y="2952"/>
                  </a:lnTo>
                  <a:close/>
                  <a:moveTo>
                    <a:pt x="30004" y="2882"/>
                  </a:moveTo>
                  <a:lnTo>
                    <a:pt x="30737" y="3074"/>
                  </a:lnTo>
                  <a:lnTo>
                    <a:pt x="31470" y="3301"/>
                  </a:lnTo>
                  <a:lnTo>
                    <a:pt x="32186" y="3563"/>
                  </a:lnTo>
                  <a:lnTo>
                    <a:pt x="32903" y="3825"/>
                  </a:lnTo>
                  <a:lnTo>
                    <a:pt x="33601" y="4122"/>
                  </a:lnTo>
                  <a:lnTo>
                    <a:pt x="34282" y="4437"/>
                  </a:lnTo>
                  <a:lnTo>
                    <a:pt x="34946" y="4786"/>
                  </a:lnTo>
                  <a:lnTo>
                    <a:pt x="35609" y="5135"/>
                  </a:lnTo>
                  <a:lnTo>
                    <a:pt x="36256" y="5519"/>
                  </a:lnTo>
                  <a:lnTo>
                    <a:pt x="36884" y="5938"/>
                  </a:lnTo>
                  <a:lnTo>
                    <a:pt x="37496" y="6358"/>
                  </a:lnTo>
                  <a:lnTo>
                    <a:pt x="38107" y="6794"/>
                  </a:lnTo>
                  <a:lnTo>
                    <a:pt x="38683" y="7266"/>
                  </a:lnTo>
                  <a:lnTo>
                    <a:pt x="39259" y="7737"/>
                  </a:lnTo>
                  <a:lnTo>
                    <a:pt x="39818" y="8244"/>
                  </a:lnTo>
                  <a:lnTo>
                    <a:pt x="40342" y="8768"/>
                  </a:lnTo>
                  <a:lnTo>
                    <a:pt x="40866" y="9309"/>
                  </a:lnTo>
                  <a:lnTo>
                    <a:pt x="41373" y="9850"/>
                  </a:lnTo>
                  <a:lnTo>
                    <a:pt x="41844" y="10427"/>
                  </a:lnTo>
                  <a:lnTo>
                    <a:pt x="42316" y="11003"/>
                  </a:lnTo>
                  <a:lnTo>
                    <a:pt x="42752" y="11614"/>
                  </a:lnTo>
                  <a:lnTo>
                    <a:pt x="43189" y="12225"/>
                  </a:lnTo>
                  <a:lnTo>
                    <a:pt x="43590" y="12854"/>
                  </a:lnTo>
                  <a:lnTo>
                    <a:pt x="43975" y="13500"/>
                  </a:lnTo>
                  <a:lnTo>
                    <a:pt x="44324" y="14164"/>
                  </a:lnTo>
                  <a:lnTo>
                    <a:pt x="44673" y="14828"/>
                  </a:lnTo>
                  <a:lnTo>
                    <a:pt x="44988" y="15526"/>
                  </a:lnTo>
                  <a:lnTo>
                    <a:pt x="45284" y="16207"/>
                  </a:lnTo>
                  <a:lnTo>
                    <a:pt x="45564" y="16923"/>
                  </a:lnTo>
                  <a:lnTo>
                    <a:pt x="45808" y="17639"/>
                  </a:lnTo>
                  <a:lnTo>
                    <a:pt x="46035" y="18373"/>
                  </a:lnTo>
                  <a:lnTo>
                    <a:pt x="46227" y="19124"/>
                  </a:lnTo>
                  <a:lnTo>
                    <a:pt x="46227" y="19124"/>
                  </a:lnTo>
                  <a:lnTo>
                    <a:pt x="45826" y="18565"/>
                  </a:lnTo>
                  <a:lnTo>
                    <a:pt x="45389" y="18023"/>
                  </a:lnTo>
                  <a:lnTo>
                    <a:pt x="44935" y="17500"/>
                  </a:lnTo>
                  <a:lnTo>
                    <a:pt x="44446" y="16993"/>
                  </a:lnTo>
                  <a:lnTo>
                    <a:pt x="43940" y="16487"/>
                  </a:lnTo>
                  <a:lnTo>
                    <a:pt x="43416" y="15998"/>
                  </a:lnTo>
                  <a:lnTo>
                    <a:pt x="42857" y="15526"/>
                  </a:lnTo>
                  <a:lnTo>
                    <a:pt x="42263" y="15072"/>
                  </a:lnTo>
                  <a:lnTo>
                    <a:pt x="41669" y="14618"/>
                  </a:lnTo>
                  <a:lnTo>
                    <a:pt x="41041" y="14181"/>
                  </a:lnTo>
                  <a:lnTo>
                    <a:pt x="40377" y="13780"/>
                  </a:lnTo>
                  <a:lnTo>
                    <a:pt x="39713" y="13378"/>
                  </a:lnTo>
                  <a:lnTo>
                    <a:pt x="39015" y="12994"/>
                  </a:lnTo>
                  <a:lnTo>
                    <a:pt x="38316" y="12627"/>
                  </a:lnTo>
                  <a:lnTo>
                    <a:pt x="37583" y="12278"/>
                  </a:lnTo>
                  <a:lnTo>
                    <a:pt x="36832" y="11963"/>
                  </a:lnTo>
                  <a:lnTo>
                    <a:pt x="36518" y="11247"/>
                  </a:lnTo>
                  <a:lnTo>
                    <a:pt x="36186" y="10549"/>
                  </a:lnTo>
                  <a:lnTo>
                    <a:pt x="35836" y="9850"/>
                  </a:lnTo>
                  <a:lnTo>
                    <a:pt x="35487" y="9187"/>
                  </a:lnTo>
                  <a:lnTo>
                    <a:pt x="35103" y="8558"/>
                  </a:lnTo>
                  <a:lnTo>
                    <a:pt x="34701" y="7929"/>
                  </a:lnTo>
                  <a:lnTo>
                    <a:pt x="34300" y="7318"/>
                  </a:lnTo>
                  <a:lnTo>
                    <a:pt x="33880" y="6742"/>
                  </a:lnTo>
                  <a:lnTo>
                    <a:pt x="33426" y="6165"/>
                  </a:lnTo>
                  <a:lnTo>
                    <a:pt x="32990" y="5642"/>
                  </a:lnTo>
                  <a:lnTo>
                    <a:pt x="32518" y="5118"/>
                  </a:lnTo>
                  <a:lnTo>
                    <a:pt x="32029" y="4629"/>
                  </a:lnTo>
                  <a:lnTo>
                    <a:pt x="31540" y="4157"/>
                  </a:lnTo>
                  <a:lnTo>
                    <a:pt x="31034" y="3703"/>
                  </a:lnTo>
                  <a:lnTo>
                    <a:pt x="30527" y="3284"/>
                  </a:lnTo>
                  <a:lnTo>
                    <a:pt x="30004" y="2882"/>
                  </a:lnTo>
                  <a:close/>
                  <a:moveTo>
                    <a:pt x="10950" y="16137"/>
                  </a:moveTo>
                  <a:lnTo>
                    <a:pt x="10671" y="17115"/>
                  </a:lnTo>
                  <a:lnTo>
                    <a:pt x="10409" y="18076"/>
                  </a:lnTo>
                  <a:lnTo>
                    <a:pt x="10182" y="19019"/>
                  </a:lnTo>
                  <a:lnTo>
                    <a:pt x="10077" y="19508"/>
                  </a:lnTo>
                  <a:lnTo>
                    <a:pt x="9990" y="20014"/>
                  </a:lnTo>
                  <a:lnTo>
                    <a:pt x="9903" y="20521"/>
                  </a:lnTo>
                  <a:lnTo>
                    <a:pt x="9833" y="21045"/>
                  </a:lnTo>
                  <a:lnTo>
                    <a:pt x="9763" y="21604"/>
                  </a:lnTo>
                  <a:lnTo>
                    <a:pt x="9710" y="22180"/>
                  </a:lnTo>
                  <a:lnTo>
                    <a:pt x="9676" y="22774"/>
                  </a:lnTo>
                  <a:lnTo>
                    <a:pt x="9623" y="23420"/>
                  </a:lnTo>
                  <a:lnTo>
                    <a:pt x="9606" y="24083"/>
                  </a:lnTo>
                  <a:lnTo>
                    <a:pt x="9588" y="24799"/>
                  </a:lnTo>
                  <a:lnTo>
                    <a:pt x="2952" y="24799"/>
                  </a:lnTo>
                  <a:lnTo>
                    <a:pt x="3057" y="24433"/>
                  </a:lnTo>
                  <a:lnTo>
                    <a:pt x="3161" y="24083"/>
                  </a:lnTo>
                  <a:lnTo>
                    <a:pt x="3284" y="23734"/>
                  </a:lnTo>
                  <a:lnTo>
                    <a:pt x="3423" y="23385"/>
                  </a:lnTo>
                  <a:lnTo>
                    <a:pt x="3581" y="23053"/>
                  </a:lnTo>
                  <a:lnTo>
                    <a:pt x="3738" y="22739"/>
                  </a:lnTo>
                  <a:lnTo>
                    <a:pt x="3895" y="22407"/>
                  </a:lnTo>
                  <a:lnTo>
                    <a:pt x="4070" y="22093"/>
                  </a:lnTo>
                  <a:lnTo>
                    <a:pt x="4262" y="21796"/>
                  </a:lnTo>
                  <a:lnTo>
                    <a:pt x="4454" y="21499"/>
                  </a:lnTo>
                  <a:lnTo>
                    <a:pt x="4663" y="21202"/>
                  </a:lnTo>
                  <a:lnTo>
                    <a:pt x="4873" y="20905"/>
                  </a:lnTo>
                  <a:lnTo>
                    <a:pt x="5100" y="20626"/>
                  </a:lnTo>
                  <a:lnTo>
                    <a:pt x="5327" y="20346"/>
                  </a:lnTo>
                  <a:lnTo>
                    <a:pt x="5833" y="19805"/>
                  </a:lnTo>
                  <a:lnTo>
                    <a:pt x="6357" y="19298"/>
                  </a:lnTo>
                  <a:lnTo>
                    <a:pt x="6916" y="18792"/>
                  </a:lnTo>
                  <a:lnTo>
                    <a:pt x="7510" y="18320"/>
                  </a:lnTo>
                  <a:lnTo>
                    <a:pt x="8139" y="17849"/>
                  </a:lnTo>
                  <a:lnTo>
                    <a:pt x="8802" y="17412"/>
                  </a:lnTo>
                  <a:lnTo>
                    <a:pt x="9501" y="16976"/>
                  </a:lnTo>
                  <a:lnTo>
                    <a:pt x="10217" y="16557"/>
                  </a:lnTo>
                  <a:lnTo>
                    <a:pt x="10950" y="16137"/>
                  </a:lnTo>
                  <a:close/>
                  <a:moveTo>
                    <a:pt x="22756" y="11789"/>
                  </a:moveTo>
                  <a:lnTo>
                    <a:pt x="22756" y="24799"/>
                  </a:lnTo>
                  <a:lnTo>
                    <a:pt x="11806" y="24799"/>
                  </a:lnTo>
                  <a:lnTo>
                    <a:pt x="11859" y="23350"/>
                  </a:lnTo>
                  <a:lnTo>
                    <a:pt x="11946" y="21918"/>
                  </a:lnTo>
                  <a:lnTo>
                    <a:pt x="11998" y="21219"/>
                  </a:lnTo>
                  <a:lnTo>
                    <a:pt x="12068" y="20538"/>
                  </a:lnTo>
                  <a:lnTo>
                    <a:pt x="12155" y="19857"/>
                  </a:lnTo>
                  <a:lnTo>
                    <a:pt x="12243" y="19194"/>
                  </a:lnTo>
                  <a:lnTo>
                    <a:pt x="12348" y="18530"/>
                  </a:lnTo>
                  <a:lnTo>
                    <a:pt x="12452" y="17884"/>
                  </a:lnTo>
                  <a:lnTo>
                    <a:pt x="12592" y="17255"/>
                  </a:lnTo>
                  <a:lnTo>
                    <a:pt x="12732" y="16626"/>
                  </a:lnTo>
                  <a:lnTo>
                    <a:pt x="12889" y="16015"/>
                  </a:lnTo>
                  <a:lnTo>
                    <a:pt x="13064" y="15439"/>
                  </a:lnTo>
                  <a:lnTo>
                    <a:pt x="13256" y="14863"/>
                  </a:lnTo>
                  <a:lnTo>
                    <a:pt x="13465" y="14286"/>
                  </a:lnTo>
                  <a:lnTo>
                    <a:pt x="14513" y="13885"/>
                  </a:lnTo>
                  <a:lnTo>
                    <a:pt x="15561" y="13465"/>
                  </a:lnTo>
                  <a:lnTo>
                    <a:pt x="16626" y="13064"/>
                  </a:lnTo>
                  <a:lnTo>
                    <a:pt x="17168" y="12872"/>
                  </a:lnTo>
                  <a:lnTo>
                    <a:pt x="17709" y="12680"/>
                  </a:lnTo>
                  <a:lnTo>
                    <a:pt x="18285" y="12505"/>
                  </a:lnTo>
                  <a:lnTo>
                    <a:pt x="18862" y="12348"/>
                  </a:lnTo>
                  <a:lnTo>
                    <a:pt x="19455" y="12208"/>
                  </a:lnTo>
                  <a:lnTo>
                    <a:pt x="20067" y="12086"/>
                  </a:lnTo>
                  <a:lnTo>
                    <a:pt x="20695" y="11981"/>
                  </a:lnTo>
                  <a:lnTo>
                    <a:pt x="21359" y="11894"/>
                  </a:lnTo>
                  <a:lnTo>
                    <a:pt x="22040" y="11824"/>
                  </a:lnTo>
                  <a:lnTo>
                    <a:pt x="22756" y="11789"/>
                  </a:lnTo>
                  <a:close/>
                  <a:moveTo>
                    <a:pt x="24712" y="11789"/>
                  </a:moveTo>
                  <a:lnTo>
                    <a:pt x="25323" y="11824"/>
                  </a:lnTo>
                  <a:lnTo>
                    <a:pt x="25952" y="11876"/>
                  </a:lnTo>
                  <a:lnTo>
                    <a:pt x="26598" y="11963"/>
                  </a:lnTo>
                  <a:lnTo>
                    <a:pt x="27244" y="12068"/>
                  </a:lnTo>
                  <a:lnTo>
                    <a:pt x="27890" y="12191"/>
                  </a:lnTo>
                  <a:lnTo>
                    <a:pt x="28554" y="12330"/>
                  </a:lnTo>
                  <a:lnTo>
                    <a:pt x="29218" y="12487"/>
                  </a:lnTo>
                  <a:lnTo>
                    <a:pt x="29864" y="12662"/>
                  </a:lnTo>
                  <a:lnTo>
                    <a:pt x="30510" y="12837"/>
                  </a:lnTo>
                  <a:lnTo>
                    <a:pt x="31156" y="13029"/>
                  </a:lnTo>
                  <a:lnTo>
                    <a:pt x="32414" y="13430"/>
                  </a:lnTo>
                  <a:lnTo>
                    <a:pt x="33619" y="13832"/>
                  </a:lnTo>
                  <a:lnTo>
                    <a:pt x="34736" y="14251"/>
                  </a:lnTo>
                  <a:lnTo>
                    <a:pt x="35138" y="15386"/>
                  </a:lnTo>
                  <a:lnTo>
                    <a:pt x="35540" y="16591"/>
                  </a:lnTo>
                  <a:lnTo>
                    <a:pt x="35732" y="17220"/>
                  </a:lnTo>
                  <a:lnTo>
                    <a:pt x="35924" y="17866"/>
                  </a:lnTo>
                  <a:lnTo>
                    <a:pt x="36098" y="18512"/>
                  </a:lnTo>
                  <a:lnTo>
                    <a:pt x="36256" y="19176"/>
                  </a:lnTo>
                  <a:lnTo>
                    <a:pt x="36395" y="19840"/>
                  </a:lnTo>
                  <a:lnTo>
                    <a:pt x="36535" y="20521"/>
                  </a:lnTo>
                  <a:lnTo>
                    <a:pt x="36657" y="21219"/>
                  </a:lnTo>
                  <a:lnTo>
                    <a:pt x="36762" y="21918"/>
                  </a:lnTo>
                  <a:lnTo>
                    <a:pt x="36867" y="22634"/>
                  </a:lnTo>
                  <a:lnTo>
                    <a:pt x="36937" y="23350"/>
                  </a:lnTo>
                  <a:lnTo>
                    <a:pt x="36972" y="24066"/>
                  </a:lnTo>
                  <a:lnTo>
                    <a:pt x="37007" y="24799"/>
                  </a:lnTo>
                  <a:lnTo>
                    <a:pt x="24712" y="24799"/>
                  </a:lnTo>
                  <a:lnTo>
                    <a:pt x="24712" y="11789"/>
                  </a:lnTo>
                  <a:close/>
                  <a:moveTo>
                    <a:pt x="37880" y="16068"/>
                  </a:moveTo>
                  <a:lnTo>
                    <a:pt x="38631" y="16487"/>
                  </a:lnTo>
                  <a:lnTo>
                    <a:pt x="39364" y="16906"/>
                  </a:lnTo>
                  <a:lnTo>
                    <a:pt x="40063" y="17342"/>
                  </a:lnTo>
                  <a:lnTo>
                    <a:pt x="40726" y="17796"/>
                  </a:lnTo>
                  <a:lnTo>
                    <a:pt x="41373" y="18268"/>
                  </a:lnTo>
                  <a:lnTo>
                    <a:pt x="41984" y="18757"/>
                  </a:lnTo>
                  <a:lnTo>
                    <a:pt x="42560" y="19246"/>
                  </a:lnTo>
                  <a:lnTo>
                    <a:pt x="43084" y="19770"/>
                  </a:lnTo>
                  <a:lnTo>
                    <a:pt x="43590" y="20329"/>
                  </a:lnTo>
                  <a:lnTo>
                    <a:pt x="43835" y="20608"/>
                  </a:lnTo>
                  <a:lnTo>
                    <a:pt x="44062" y="20888"/>
                  </a:lnTo>
                  <a:lnTo>
                    <a:pt x="44272" y="21184"/>
                  </a:lnTo>
                  <a:lnTo>
                    <a:pt x="44481" y="21481"/>
                  </a:lnTo>
                  <a:lnTo>
                    <a:pt x="44691" y="21778"/>
                  </a:lnTo>
                  <a:lnTo>
                    <a:pt x="44883" y="22093"/>
                  </a:lnTo>
                  <a:lnTo>
                    <a:pt x="45057" y="22407"/>
                  </a:lnTo>
                  <a:lnTo>
                    <a:pt x="45232" y="22721"/>
                  </a:lnTo>
                  <a:lnTo>
                    <a:pt x="45389" y="23053"/>
                  </a:lnTo>
                  <a:lnTo>
                    <a:pt x="45529" y="23385"/>
                  </a:lnTo>
                  <a:lnTo>
                    <a:pt x="45669" y="23734"/>
                  </a:lnTo>
                  <a:lnTo>
                    <a:pt x="45791" y="24083"/>
                  </a:lnTo>
                  <a:lnTo>
                    <a:pt x="45913" y="24433"/>
                  </a:lnTo>
                  <a:lnTo>
                    <a:pt x="46018" y="24799"/>
                  </a:lnTo>
                  <a:lnTo>
                    <a:pt x="39224" y="24799"/>
                  </a:lnTo>
                  <a:lnTo>
                    <a:pt x="39207" y="24083"/>
                  </a:lnTo>
                  <a:lnTo>
                    <a:pt x="39172" y="23420"/>
                  </a:lnTo>
                  <a:lnTo>
                    <a:pt x="39137" y="22774"/>
                  </a:lnTo>
                  <a:lnTo>
                    <a:pt x="39102" y="22162"/>
                  </a:lnTo>
                  <a:lnTo>
                    <a:pt x="39032" y="21586"/>
                  </a:lnTo>
                  <a:lnTo>
                    <a:pt x="38980" y="21027"/>
                  </a:lnTo>
                  <a:lnTo>
                    <a:pt x="38910" y="20503"/>
                  </a:lnTo>
                  <a:lnTo>
                    <a:pt x="38823" y="19979"/>
                  </a:lnTo>
                  <a:lnTo>
                    <a:pt x="38735" y="19473"/>
                  </a:lnTo>
                  <a:lnTo>
                    <a:pt x="38631" y="18984"/>
                  </a:lnTo>
                  <a:lnTo>
                    <a:pt x="38404" y="18023"/>
                  </a:lnTo>
                  <a:lnTo>
                    <a:pt x="38159" y="17063"/>
                  </a:lnTo>
                  <a:lnTo>
                    <a:pt x="37880" y="16068"/>
                  </a:lnTo>
                  <a:close/>
                  <a:moveTo>
                    <a:pt x="9588" y="26755"/>
                  </a:moveTo>
                  <a:lnTo>
                    <a:pt x="9641" y="27733"/>
                  </a:lnTo>
                  <a:lnTo>
                    <a:pt x="9745" y="28764"/>
                  </a:lnTo>
                  <a:lnTo>
                    <a:pt x="9868" y="29794"/>
                  </a:lnTo>
                  <a:lnTo>
                    <a:pt x="10007" y="30825"/>
                  </a:lnTo>
                  <a:lnTo>
                    <a:pt x="10199" y="31855"/>
                  </a:lnTo>
                  <a:lnTo>
                    <a:pt x="10409" y="32885"/>
                  </a:lnTo>
                  <a:lnTo>
                    <a:pt x="10654" y="33881"/>
                  </a:lnTo>
                  <a:lnTo>
                    <a:pt x="10915" y="34841"/>
                  </a:lnTo>
                  <a:lnTo>
                    <a:pt x="10217" y="34457"/>
                  </a:lnTo>
                  <a:lnTo>
                    <a:pt x="9536" y="34020"/>
                  </a:lnTo>
                  <a:lnTo>
                    <a:pt x="8872" y="33584"/>
                  </a:lnTo>
                  <a:lnTo>
                    <a:pt x="8261" y="33095"/>
                  </a:lnTo>
                  <a:lnTo>
                    <a:pt x="7650" y="32606"/>
                  </a:lnTo>
                  <a:lnTo>
                    <a:pt x="7091" y="32082"/>
                  </a:lnTo>
                  <a:lnTo>
                    <a:pt x="6549" y="31558"/>
                  </a:lnTo>
                  <a:lnTo>
                    <a:pt x="6026" y="31017"/>
                  </a:lnTo>
                  <a:lnTo>
                    <a:pt x="5554" y="30475"/>
                  </a:lnTo>
                  <a:lnTo>
                    <a:pt x="5100" y="29934"/>
                  </a:lnTo>
                  <a:lnTo>
                    <a:pt x="4681" y="29375"/>
                  </a:lnTo>
                  <a:lnTo>
                    <a:pt x="4297" y="28834"/>
                  </a:lnTo>
                  <a:lnTo>
                    <a:pt x="3947" y="28292"/>
                  </a:lnTo>
                  <a:lnTo>
                    <a:pt x="3650" y="27768"/>
                  </a:lnTo>
                  <a:lnTo>
                    <a:pt x="3371" y="27244"/>
                  </a:lnTo>
                  <a:lnTo>
                    <a:pt x="3127" y="26755"/>
                  </a:lnTo>
                  <a:close/>
                  <a:moveTo>
                    <a:pt x="45843" y="26755"/>
                  </a:moveTo>
                  <a:lnTo>
                    <a:pt x="45599" y="27244"/>
                  </a:lnTo>
                  <a:lnTo>
                    <a:pt x="45319" y="27768"/>
                  </a:lnTo>
                  <a:lnTo>
                    <a:pt x="45005" y="28292"/>
                  </a:lnTo>
                  <a:lnTo>
                    <a:pt x="44638" y="28834"/>
                  </a:lnTo>
                  <a:lnTo>
                    <a:pt x="44254" y="29393"/>
                  </a:lnTo>
                  <a:lnTo>
                    <a:pt x="43835" y="29951"/>
                  </a:lnTo>
                  <a:lnTo>
                    <a:pt x="43381" y="30510"/>
                  </a:lnTo>
                  <a:lnTo>
                    <a:pt x="42892" y="31052"/>
                  </a:lnTo>
                  <a:lnTo>
                    <a:pt x="42368" y="31610"/>
                  </a:lnTo>
                  <a:lnTo>
                    <a:pt x="41809" y="32134"/>
                  </a:lnTo>
                  <a:lnTo>
                    <a:pt x="41233" y="32658"/>
                  </a:lnTo>
                  <a:lnTo>
                    <a:pt x="40622" y="33165"/>
                  </a:lnTo>
                  <a:lnTo>
                    <a:pt x="39993" y="33636"/>
                  </a:lnTo>
                  <a:lnTo>
                    <a:pt x="39329" y="34090"/>
                  </a:lnTo>
                  <a:lnTo>
                    <a:pt x="38631" y="34509"/>
                  </a:lnTo>
                  <a:lnTo>
                    <a:pt x="38281" y="34719"/>
                  </a:lnTo>
                  <a:lnTo>
                    <a:pt x="37915" y="34911"/>
                  </a:lnTo>
                  <a:lnTo>
                    <a:pt x="38177" y="33933"/>
                  </a:lnTo>
                  <a:lnTo>
                    <a:pt x="38421" y="32938"/>
                  </a:lnTo>
                  <a:lnTo>
                    <a:pt x="38631" y="31907"/>
                  </a:lnTo>
                  <a:lnTo>
                    <a:pt x="38805" y="30859"/>
                  </a:lnTo>
                  <a:lnTo>
                    <a:pt x="38945" y="29812"/>
                  </a:lnTo>
                  <a:lnTo>
                    <a:pt x="39067" y="28764"/>
                  </a:lnTo>
                  <a:lnTo>
                    <a:pt x="39155" y="27733"/>
                  </a:lnTo>
                  <a:lnTo>
                    <a:pt x="39224" y="26755"/>
                  </a:lnTo>
                  <a:close/>
                  <a:moveTo>
                    <a:pt x="22756" y="26755"/>
                  </a:moveTo>
                  <a:lnTo>
                    <a:pt x="22756" y="36989"/>
                  </a:lnTo>
                  <a:lnTo>
                    <a:pt x="21359" y="36937"/>
                  </a:lnTo>
                  <a:lnTo>
                    <a:pt x="20049" y="36867"/>
                  </a:lnTo>
                  <a:lnTo>
                    <a:pt x="18844" y="36780"/>
                  </a:lnTo>
                  <a:lnTo>
                    <a:pt x="18250" y="36727"/>
                  </a:lnTo>
                  <a:lnTo>
                    <a:pt x="17691" y="36658"/>
                  </a:lnTo>
                  <a:lnTo>
                    <a:pt x="17133" y="36570"/>
                  </a:lnTo>
                  <a:lnTo>
                    <a:pt x="16591" y="36483"/>
                  </a:lnTo>
                  <a:lnTo>
                    <a:pt x="16050" y="36378"/>
                  </a:lnTo>
                  <a:lnTo>
                    <a:pt x="15526" y="36256"/>
                  </a:lnTo>
                  <a:lnTo>
                    <a:pt x="14985" y="36116"/>
                  </a:lnTo>
                  <a:lnTo>
                    <a:pt x="14461" y="35959"/>
                  </a:lnTo>
                  <a:lnTo>
                    <a:pt x="13919" y="35784"/>
                  </a:lnTo>
                  <a:lnTo>
                    <a:pt x="13395" y="35592"/>
                  </a:lnTo>
                  <a:lnTo>
                    <a:pt x="13203" y="35068"/>
                  </a:lnTo>
                  <a:lnTo>
                    <a:pt x="13029" y="34527"/>
                  </a:lnTo>
                  <a:lnTo>
                    <a:pt x="12871" y="33968"/>
                  </a:lnTo>
                  <a:lnTo>
                    <a:pt x="12714" y="33409"/>
                  </a:lnTo>
                  <a:lnTo>
                    <a:pt x="12592" y="32833"/>
                  </a:lnTo>
                  <a:lnTo>
                    <a:pt x="12470" y="32257"/>
                  </a:lnTo>
                  <a:lnTo>
                    <a:pt x="12348" y="31680"/>
                  </a:lnTo>
                  <a:lnTo>
                    <a:pt x="12260" y="31104"/>
                  </a:lnTo>
                  <a:lnTo>
                    <a:pt x="12086" y="29951"/>
                  </a:lnTo>
                  <a:lnTo>
                    <a:pt x="11963" y="28834"/>
                  </a:lnTo>
                  <a:lnTo>
                    <a:pt x="11876" y="27751"/>
                  </a:lnTo>
                  <a:lnTo>
                    <a:pt x="11806" y="26755"/>
                  </a:lnTo>
                  <a:close/>
                  <a:moveTo>
                    <a:pt x="36989" y="26755"/>
                  </a:moveTo>
                  <a:lnTo>
                    <a:pt x="36954" y="27244"/>
                  </a:lnTo>
                  <a:lnTo>
                    <a:pt x="36902" y="27768"/>
                  </a:lnTo>
                  <a:lnTo>
                    <a:pt x="36832" y="28292"/>
                  </a:lnTo>
                  <a:lnTo>
                    <a:pt x="36745" y="28834"/>
                  </a:lnTo>
                  <a:lnTo>
                    <a:pt x="36640" y="29393"/>
                  </a:lnTo>
                  <a:lnTo>
                    <a:pt x="36518" y="29969"/>
                  </a:lnTo>
                  <a:lnTo>
                    <a:pt x="36378" y="30545"/>
                  </a:lnTo>
                  <a:lnTo>
                    <a:pt x="36238" y="31121"/>
                  </a:lnTo>
                  <a:lnTo>
                    <a:pt x="35906" y="32274"/>
                  </a:lnTo>
                  <a:lnTo>
                    <a:pt x="35557" y="33427"/>
                  </a:lnTo>
                  <a:lnTo>
                    <a:pt x="35190" y="34562"/>
                  </a:lnTo>
                  <a:lnTo>
                    <a:pt x="34806" y="35627"/>
                  </a:lnTo>
                  <a:lnTo>
                    <a:pt x="34247" y="35819"/>
                  </a:lnTo>
                  <a:lnTo>
                    <a:pt x="33671" y="35994"/>
                  </a:lnTo>
                  <a:lnTo>
                    <a:pt x="33077" y="36151"/>
                  </a:lnTo>
                  <a:lnTo>
                    <a:pt x="32466" y="36291"/>
                  </a:lnTo>
                  <a:lnTo>
                    <a:pt x="31837" y="36396"/>
                  </a:lnTo>
                  <a:lnTo>
                    <a:pt x="31191" y="36500"/>
                  </a:lnTo>
                  <a:lnTo>
                    <a:pt x="30545" y="36605"/>
                  </a:lnTo>
                  <a:lnTo>
                    <a:pt x="29881" y="36675"/>
                  </a:lnTo>
                  <a:lnTo>
                    <a:pt x="29235" y="36745"/>
                  </a:lnTo>
                  <a:lnTo>
                    <a:pt x="28571" y="36797"/>
                  </a:lnTo>
                  <a:lnTo>
                    <a:pt x="27244" y="36885"/>
                  </a:lnTo>
                  <a:lnTo>
                    <a:pt x="25952" y="36954"/>
                  </a:lnTo>
                  <a:lnTo>
                    <a:pt x="24712" y="36989"/>
                  </a:lnTo>
                  <a:lnTo>
                    <a:pt x="24712" y="26755"/>
                  </a:lnTo>
                  <a:close/>
                  <a:moveTo>
                    <a:pt x="14338" y="37863"/>
                  </a:moveTo>
                  <a:lnTo>
                    <a:pt x="15299" y="38142"/>
                  </a:lnTo>
                  <a:lnTo>
                    <a:pt x="16207" y="38386"/>
                  </a:lnTo>
                  <a:lnTo>
                    <a:pt x="17115" y="38596"/>
                  </a:lnTo>
                  <a:lnTo>
                    <a:pt x="18058" y="38788"/>
                  </a:lnTo>
                  <a:lnTo>
                    <a:pt x="18565" y="38875"/>
                  </a:lnTo>
                  <a:lnTo>
                    <a:pt x="19071" y="38945"/>
                  </a:lnTo>
                  <a:lnTo>
                    <a:pt x="19612" y="39015"/>
                  </a:lnTo>
                  <a:lnTo>
                    <a:pt x="20171" y="39068"/>
                  </a:lnTo>
                  <a:lnTo>
                    <a:pt x="20765" y="39120"/>
                  </a:lnTo>
                  <a:lnTo>
                    <a:pt x="21394" y="39155"/>
                  </a:lnTo>
                  <a:lnTo>
                    <a:pt x="22756" y="39207"/>
                  </a:lnTo>
                  <a:lnTo>
                    <a:pt x="22756" y="45931"/>
                  </a:lnTo>
                  <a:lnTo>
                    <a:pt x="22407" y="45809"/>
                  </a:lnTo>
                  <a:lnTo>
                    <a:pt x="22040" y="45686"/>
                  </a:lnTo>
                  <a:lnTo>
                    <a:pt x="21708" y="45564"/>
                  </a:lnTo>
                  <a:lnTo>
                    <a:pt x="21359" y="45407"/>
                  </a:lnTo>
                  <a:lnTo>
                    <a:pt x="21027" y="45267"/>
                  </a:lnTo>
                  <a:lnTo>
                    <a:pt x="20713" y="45093"/>
                  </a:lnTo>
                  <a:lnTo>
                    <a:pt x="20398" y="44935"/>
                  </a:lnTo>
                  <a:lnTo>
                    <a:pt x="20084" y="44743"/>
                  </a:lnTo>
                  <a:lnTo>
                    <a:pt x="19787" y="44551"/>
                  </a:lnTo>
                  <a:lnTo>
                    <a:pt x="19508" y="44359"/>
                  </a:lnTo>
                  <a:lnTo>
                    <a:pt x="19211" y="44150"/>
                  </a:lnTo>
                  <a:lnTo>
                    <a:pt x="18931" y="43923"/>
                  </a:lnTo>
                  <a:lnTo>
                    <a:pt x="18652" y="43695"/>
                  </a:lnTo>
                  <a:lnTo>
                    <a:pt x="18390" y="43468"/>
                  </a:lnTo>
                  <a:lnTo>
                    <a:pt x="17866" y="42962"/>
                  </a:lnTo>
                  <a:lnTo>
                    <a:pt x="17377" y="42438"/>
                  </a:lnTo>
                  <a:lnTo>
                    <a:pt x="16888" y="41879"/>
                  </a:lnTo>
                  <a:lnTo>
                    <a:pt x="16434" y="41285"/>
                  </a:lnTo>
                  <a:lnTo>
                    <a:pt x="15980" y="40657"/>
                  </a:lnTo>
                  <a:lnTo>
                    <a:pt x="15561" y="39993"/>
                  </a:lnTo>
                  <a:lnTo>
                    <a:pt x="15142" y="39312"/>
                  </a:lnTo>
                  <a:lnTo>
                    <a:pt x="14740" y="38596"/>
                  </a:lnTo>
                  <a:lnTo>
                    <a:pt x="14338" y="37863"/>
                  </a:lnTo>
                  <a:close/>
                  <a:moveTo>
                    <a:pt x="33217" y="37880"/>
                  </a:moveTo>
                  <a:lnTo>
                    <a:pt x="32815" y="38631"/>
                  </a:lnTo>
                  <a:lnTo>
                    <a:pt x="32396" y="39347"/>
                  </a:lnTo>
                  <a:lnTo>
                    <a:pt x="31942" y="40028"/>
                  </a:lnTo>
                  <a:lnTo>
                    <a:pt x="31470" y="40692"/>
                  </a:lnTo>
                  <a:lnTo>
                    <a:pt x="30981" y="41320"/>
                  </a:lnTo>
                  <a:lnTo>
                    <a:pt x="30475" y="41914"/>
                  </a:lnTo>
                  <a:lnTo>
                    <a:pt x="29951" y="42473"/>
                  </a:lnTo>
                  <a:lnTo>
                    <a:pt x="29410" y="43014"/>
                  </a:lnTo>
                  <a:lnTo>
                    <a:pt x="28851" y="43503"/>
                  </a:lnTo>
                  <a:lnTo>
                    <a:pt x="28292" y="43975"/>
                  </a:lnTo>
                  <a:lnTo>
                    <a:pt x="27716" y="44394"/>
                  </a:lnTo>
                  <a:lnTo>
                    <a:pt x="27122" y="44796"/>
                  </a:lnTo>
                  <a:lnTo>
                    <a:pt x="26528" y="45145"/>
                  </a:lnTo>
                  <a:lnTo>
                    <a:pt x="25917" y="45459"/>
                  </a:lnTo>
                  <a:lnTo>
                    <a:pt x="25323" y="45721"/>
                  </a:lnTo>
                  <a:lnTo>
                    <a:pt x="24712" y="45966"/>
                  </a:lnTo>
                  <a:lnTo>
                    <a:pt x="24712" y="39207"/>
                  </a:lnTo>
                  <a:lnTo>
                    <a:pt x="25707" y="39155"/>
                  </a:lnTo>
                  <a:lnTo>
                    <a:pt x="26773" y="39085"/>
                  </a:lnTo>
                  <a:lnTo>
                    <a:pt x="27855" y="38963"/>
                  </a:lnTo>
                  <a:lnTo>
                    <a:pt x="28956" y="38806"/>
                  </a:lnTo>
                  <a:lnTo>
                    <a:pt x="30056" y="38631"/>
                  </a:lnTo>
                  <a:lnTo>
                    <a:pt x="31139" y="38404"/>
                  </a:lnTo>
                  <a:lnTo>
                    <a:pt x="32204" y="38159"/>
                  </a:lnTo>
                  <a:lnTo>
                    <a:pt x="32710" y="38037"/>
                  </a:lnTo>
                  <a:lnTo>
                    <a:pt x="33217" y="37880"/>
                  </a:lnTo>
                  <a:close/>
                  <a:moveTo>
                    <a:pt x="2900" y="30039"/>
                  </a:moveTo>
                  <a:lnTo>
                    <a:pt x="3301" y="30563"/>
                  </a:lnTo>
                  <a:lnTo>
                    <a:pt x="3720" y="31069"/>
                  </a:lnTo>
                  <a:lnTo>
                    <a:pt x="4174" y="31576"/>
                  </a:lnTo>
                  <a:lnTo>
                    <a:pt x="4646" y="32065"/>
                  </a:lnTo>
                  <a:lnTo>
                    <a:pt x="5135" y="32536"/>
                  </a:lnTo>
                  <a:lnTo>
                    <a:pt x="5659" y="33008"/>
                  </a:lnTo>
                  <a:lnTo>
                    <a:pt x="6200" y="33462"/>
                  </a:lnTo>
                  <a:lnTo>
                    <a:pt x="6759" y="33881"/>
                  </a:lnTo>
                  <a:lnTo>
                    <a:pt x="7335" y="34317"/>
                  </a:lnTo>
                  <a:lnTo>
                    <a:pt x="7947" y="34719"/>
                  </a:lnTo>
                  <a:lnTo>
                    <a:pt x="8575" y="35103"/>
                  </a:lnTo>
                  <a:lnTo>
                    <a:pt x="9204" y="35487"/>
                  </a:lnTo>
                  <a:lnTo>
                    <a:pt x="9868" y="35837"/>
                  </a:lnTo>
                  <a:lnTo>
                    <a:pt x="10549" y="36186"/>
                  </a:lnTo>
                  <a:lnTo>
                    <a:pt x="11247" y="36518"/>
                  </a:lnTo>
                  <a:lnTo>
                    <a:pt x="11963" y="36832"/>
                  </a:lnTo>
                  <a:lnTo>
                    <a:pt x="12295" y="37566"/>
                  </a:lnTo>
                  <a:lnTo>
                    <a:pt x="12627" y="38299"/>
                  </a:lnTo>
                  <a:lnTo>
                    <a:pt x="12994" y="39015"/>
                  </a:lnTo>
                  <a:lnTo>
                    <a:pt x="13378" y="39696"/>
                  </a:lnTo>
                  <a:lnTo>
                    <a:pt x="13762" y="40360"/>
                  </a:lnTo>
                  <a:lnTo>
                    <a:pt x="14181" y="41024"/>
                  </a:lnTo>
                  <a:lnTo>
                    <a:pt x="14600" y="41635"/>
                  </a:lnTo>
                  <a:lnTo>
                    <a:pt x="15054" y="42246"/>
                  </a:lnTo>
                  <a:lnTo>
                    <a:pt x="15508" y="42822"/>
                  </a:lnTo>
                  <a:lnTo>
                    <a:pt x="15980" y="43381"/>
                  </a:lnTo>
                  <a:lnTo>
                    <a:pt x="16469" y="43923"/>
                  </a:lnTo>
                  <a:lnTo>
                    <a:pt x="16958" y="44429"/>
                  </a:lnTo>
                  <a:lnTo>
                    <a:pt x="17464" y="44918"/>
                  </a:lnTo>
                  <a:lnTo>
                    <a:pt x="17988" y="45372"/>
                  </a:lnTo>
                  <a:lnTo>
                    <a:pt x="18530" y="45809"/>
                  </a:lnTo>
                  <a:lnTo>
                    <a:pt x="19071" y="46210"/>
                  </a:lnTo>
                  <a:lnTo>
                    <a:pt x="19071" y="46210"/>
                  </a:lnTo>
                  <a:lnTo>
                    <a:pt x="18338" y="46001"/>
                  </a:lnTo>
                  <a:lnTo>
                    <a:pt x="17604" y="45774"/>
                  </a:lnTo>
                  <a:lnTo>
                    <a:pt x="16888" y="45529"/>
                  </a:lnTo>
                  <a:lnTo>
                    <a:pt x="16190" y="45250"/>
                  </a:lnTo>
                  <a:lnTo>
                    <a:pt x="15491" y="44970"/>
                  </a:lnTo>
                  <a:lnTo>
                    <a:pt x="14810" y="44639"/>
                  </a:lnTo>
                  <a:lnTo>
                    <a:pt x="14146" y="44307"/>
                  </a:lnTo>
                  <a:lnTo>
                    <a:pt x="13500" y="43940"/>
                  </a:lnTo>
                  <a:lnTo>
                    <a:pt x="12854" y="43556"/>
                  </a:lnTo>
                  <a:lnTo>
                    <a:pt x="12225" y="43154"/>
                  </a:lnTo>
                  <a:lnTo>
                    <a:pt x="11614" y="42735"/>
                  </a:lnTo>
                  <a:lnTo>
                    <a:pt x="11003" y="42298"/>
                  </a:lnTo>
                  <a:lnTo>
                    <a:pt x="10426" y="41827"/>
                  </a:lnTo>
                  <a:lnTo>
                    <a:pt x="9868" y="41355"/>
                  </a:lnTo>
                  <a:lnTo>
                    <a:pt x="9309" y="40849"/>
                  </a:lnTo>
                  <a:lnTo>
                    <a:pt x="8767" y="40342"/>
                  </a:lnTo>
                  <a:lnTo>
                    <a:pt x="8261" y="39801"/>
                  </a:lnTo>
                  <a:lnTo>
                    <a:pt x="7755" y="39260"/>
                  </a:lnTo>
                  <a:lnTo>
                    <a:pt x="7283" y="38683"/>
                  </a:lnTo>
                  <a:lnTo>
                    <a:pt x="6811" y="38107"/>
                  </a:lnTo>
                  <a:lnTo>
                    <a:pt x="6375" y="37496"/>
                  </a:lnTo>
                  <a:lnTo>
                    <a:pt x="5956" y="36885"/>
                  </a:lnTo>
                  <a:lnTo>
                    <a:pt x="5554" y="36256"/>
                  </a:lnTo>
                  <a:lnTo>
                    <a:pt x="5170" y="35627"/>
                  </a:lnTo>
                  <a:lnTo>
                    <a:pt x="4803" y="34964"/>
                  </a:lnTo>
                  <a:lnTo>
                    <a:pt x="4471" y="34300"/>
                  </a:lnTo>
                  <a:lnTo>
                    <a:pt x="4157" y="33619"/>
                  </a:lnTo>
                  <a:lnTo>
                    <a:pt x="3860" y="32920"/>
                  </a:lnTo>
                  <a:lnTo>
                    <a:pt x="3581" y="32222"/>
                  </a:lnTo>
                  <a:lnTo>
                    <a:pt x="3336" y="31506"/>
                  </a:lnTo>
                  <a:lnTo>
                    <a:pt x="3109" y="30772"/>
                  </a:lnTo>
                  <a:lnTo>
                    <a:pt x="2900" y="30039"/>
                  </a:lnTo>
                  <a:close/>
                  <a:moveTo>
                    <a:pt x="46280" y="29724"/>
                  </a:moveTo>
                  <a:lnTo>
                    <a:pt x="46088" y="30475"/>
                  </a:lnTo>
                  <a:lnTo>
                    <a:pt x="45878" y="31226"/>
                  </a:lnTo>
                  <a:lnTo>
                    <a:pt x="45634" y="31960"/>
                  </a:lnTo>
                  <a:lnTo>
                    <a:pt x="45354" y="32693"/>
                  </a:lnTo>
                  <a:lnTo>
                    <a:pt x="45057" y="33409"/>
                  </a:lnTo>
                  <a:lnTo>
                    <a:pt x="44743" y="34108"/>
                  </a:lnTo>
                  <a:lnTo>
                    <a:pt x="44394" y="34789"/>
                  </a:lnTo>
                  <a:lnTo>
                    <a:pt x="44044" y="35470"/>
                  </a:lnTo>
                  <a:lnTo>
                    <a:pt x="43643" y="36134"/>
                  </a:lnTo>
                  <a:lnTo>
                    <a:pt x="43241" y="36780"/>
                  </a:lnTo>
                  <a:lnTo>
                    <a:pt x="42805" y="37408"/>
                  </a:lnTo>
                  <a:lnTo>
                    <a:pt x="42368" y="38020"/>
                  </a:lnTo>
                  <a:lnTo>
                    <a:pt x="41896" y="38613"/>
                  </a:lnTo>
                  <a:lnTo>
                    <a:pt x="41407" y="39207"/>
                  </a:lnTo>
                  <a:lnTo>
                    <a:pt x="40884" y="39766"/>
                  </a:lnTo>
                  <a:lnTo>
                    <a:pt x="40360" y="40307"/>
                  </a:lnTo>
                  <a:lnTo>
                    <a:pt x="39818" y="40849"/>
                  </a:lnTo>
                  <a:lnTo>
                    <a:pt x="39259" y="41355"/>
                  </a:lnTo>
                  <a:lnTo>
                    <a:pt x="38666" y="41844"/>
                  </a:lnTo>
                  <a:lnTo>
                    <a:pt x="38072" y="42316"/>
                  </a:lnTo>
                  <a:lnTo>
                    <a:pt x="37461" y="42770"/>
                  </a:lnTo>
                  <a:lnTo>
                    <a:pt x="36832" y="43207"/>
                  </a:lnTo>
                  <a:lnTo>
                    <a:pt x="36186" y="43608"/>
                  </a:lnTo>
                  <a:lnTo>
                    <a:pt x="35522" y="43992"/>
                  </a:lnTo>
                  <a:lnTo>
                    <a:pt x="34858" y="44359"/>
                  </a:lnTo>
                  <a:lnTo>
                    <a:pt x="34160" y="44708"/>
                  </a:lnTo>
                  <a:lnTo>
                    <a:pt x="33461" y="45023"/>
                  </a:lnTo>
                  <a:lnTo>
                    <a:pt x="32745" y="45320"/>
                  </a:lnTo>
                  <a:lnTo>
                    <a:pt x="32029" y="45599"/>
                  </a:lnTo>
                  <a:lnTo>
                    <a:pt x="31296" y="45844"/>
                  </a:lnTo>
                  <a:lnTo>
                    <a:pt x="30545" y="46071"/>
                  </a:lnTo>
                  <a:lnTo>
                    <a:pt x="29794" y="46263"/>
                  </a:lnTo>
                  <a:lnTo>
                    <a:pt x="30335" y="45861"/>
                  </a:lnTo>
                  <a:lnTo>
                    <a:pt x="30877" y="45424"/>
                  </a:lnTo>
                  <a:lnTo>
                    <a:pt x="31401" y="44970"/>
                  </a:lnTo>
                  <a:lnTo>
                    <a:pt x="31925" y="44499"/>
                  </a:lnTo>
                  <a:lnTo>
                    <a:pt x="32414" y="43975"/>
                  </a:lnTo>
                  <a:lnTo>
                    <a:pt x="32903" y="43451"/>
                  </a:lnTo>
                  <a:lnTo>
                    <a:pt x="33374" y="42892"/>
                  </a:lnTo>
                  <a:lnTo>
                    <a:pt x="33828" y="42316"/>
                  </a:lnTo>
                  <a:lnTo>
                    <a:pt x="34282" y="41705"/>
                  </a:lnTo>
                  <a:lnTo>
                    <a:pt x="34701" y="41076"/>
                  </a:lnTo>
                  <a:lnTo>
                    <a:pt x="35120" y="40430"/>
                  </a:lnTo>
                  <a:lnTo>
                    <a:pt x="35505" y="39749"/>
                  </a:lnTo>
                  <a:lnTo>
                    <a:pt x="35871" y="39068"/>
                  </a:lnTo>
                  <a:lnTo>
                    <a:pt x="36238" y="38352"/>
                  </a:lnTo>
                  <a:lnTo>
                    <a:pt x="36570" y="37618"/>
                  </a:lnTo>
                  <a:lnTo>
                    <a:pt x="36902" y="36867"/>
                  </a:lnTo>
                  <a:lnTo>
                    <a:pt x="37653" y="36553"/>
                  </a:lnTo>
                  <a:lnTo>
                    <a:pt x="38386" y="36203"/>
                  </a:lnTo>
                  <a:lnTo>
                    <a:pt x="39085" y="35837"/>
                  </a:lnTo>
                  <a:lnTo>
                    <a:pt x="39783" y="35470"/>
                  </a:lnTo>
                  <a:lnTo>
                    <a:pt x="40447" y="35068"/>
                  </a:lnTo>
                  <a:lnTo>
                    <a:pt x="41111" y="34667"/>
                  </a:lnTo>
                  <a:lnTo>
                    <a:pt x="41739" y="34230"/>
                  </a:lnTo>
                  <a:lnTo>
                    <a:pt x="42333" y="33793"/>
                  </a:lnTo>
                  <a:lnTo>
                    <a:pt x="42927" y="33322"/>
                  </a:lnTo>
                  <a:lnTo>
                    <a:pt x="43486" y="32850"/>
                  </a:lnTo>
                  <a:lnTo>
                    <a:pt x="44010" y="32361"/>
                  </a:lnTo>
                  <a:lnTo>
                    <a:pt x="44516" y="31872"/>
                  </a:lnTo>
                  <a:lnTo>
                    <a:pt x="45005" y="31348"/>
                  </a:lnTo>
                  <a:lnTo>
                    <a:pt x="45459" y="30825"/>
                  </a:lnTo>
                  <a:lnTo>
                    <a:pt x="45896" y="30283"/>
                  </a:lnTo>
                  <a:lnTo>
                    <a:pt x="46280" y="29724"/>
                  </a:lnTo>
                  <a:close/>
                  <a:moveTo>
                    <a:pt x="23926" y="1"/>
                  </a:moveTo>
                  <a:lnTo>
                    <a:pt x="23297" y="18"/>
                  </a:lnTo>
                  <a:lnTo>
                    <a:pt x="22669" y="71"/>
                  </a:lnTo>
                  <a:lnTo>
                    <a:pt x="22057" y="123"/>
                  </a:lnTo>
                  <a:lnTo>
                    <a:pt x="21446" y="193"/>
                  </a:lnTo>
                  <a:lnTo>
                    <a:pt x="20835" y="280"/>
                  </a:lnTo>
                  <a:lnTo>
                    <a:pt x="20224" y="385"/>
                  </a:lnTo>
                  <a:lnTo>
                    <a:pt x="19612" y="490"/>
                  </a:lnTo>
                  <a:lnTo>
                    <a:pt x="19019" y="629"/>
                  </a:lnTo>
                  <a:lnTo>
                    <a:pt x="18425" y="769"/>
                  </a:lnTo>
                  <a:lnTo>
                    <a:pt x="17849" y="926"/>
                  </a:lnTo>
                  <a:lnTo>
                    <a:pt x="17272" y="1101"/>
                  </a:lnTo>
                  <a:lnTo>
                    <a:pt x="16696" y="1293"/>
                  </a:lnTo>
                  <a:lnTo>
                    <a:pt x="16120" y="1485"/>
                  </a:lnTo>
                  <a:lnTo>
                    <a:pt x="15561" y="1695"/>
                  </a:lnTo>
                  <a:lnTo>
                    <a:pt x="15019" y="1922"/>
                  </a:lnTo>
                  <a:lnTo>
                    <a:pt x="14461" y="2166"/>
                  </a:lnTo>
                  <a:lnTo>
                    <a:pt x="13919" y="2411"/>
                  </a:lnTo>
                  <a:lnTo>
                    <a:pt x="13395" y="2690"/>
                  </a:lnTo>
                  <a:lnTo>
                    <a:pt x="12871" y="2970"/>
                  </a:lnTo>
                  <a:lnTo>
                    <a:pt x="12348" y="3249"/>
                  </a:lnTo>
                  <a:lnTo>
                    <a:pt x="11841" y="3546"/>
                  </a:lnTo>
                  <a:lnTo>
                    <a:pt x="11335" y="3860"/>
                  </a:lnTo>
                  <a:lnTo>
                    <a:pt x="10846" y="4192"/>
                  </a:lnTo>
                  <a:lnTo>
                    <a:pt x="10357" y="4524"/>
                  </a:lnTo>
                  <a:lnTo>
                    <a:pt x="9885" y="4873"/>
                  </a:lnTo>
                  <a:lnTo>
                    <a:pt x="9414" y="5240"/>
                  </a:lnTo>
                  <a:lnTo>
                    <a:pt x="8942" y="5607"/>
                  </a:lnTo>
                  <a:lnTo>
                    <a:pt x="8505" y="5991"/>
                  </a:lnTo>
                  <a:lnTo>
                    <a:pt x="8051" y="6375"/>
                  </a:lnTo>
                  <a:lnTo>
                    <a:pt x="7632" y="6777"/>
                  </a:lnTo>
                  <a:lnTo>
                    <a:pt x="7213" y="7196"/>
                  </a:lnTo>
                  <a:lnTo>
                    <a:pt x="6794" y="7615"/>
                  </a:lnTo>
                  <a:lnTo>
                    <a:pt x="6392" y="8052"/>
                  </a:lnTo>
                  <a:lnTo>
                    <a:pt x="6008" y="8488"/>
                  </a:lnTo>
                  <a:lnTo>
                    <a:pt x="5624" y="8942"/>
                  </a:lnTo>
                  <a:lnTo>
                    <a:pt x="5257" y="9396"/>
                  </a:lnTo>
                  <a:lnTo>
                    <a:pt x="4890" y="9868"/>
                  </a:lnTo>
                  <a:lnTo>
                    <a:pt x="4541" y="10339"/>
                  </a:lnTo>
                  <a:lnTo>
                    <a:pt x="4209" y="10828"/>
                  </a:lnTo>
                  <a:lnTo>
                    <a:pt x="3878" y="11317"/>
                  </a:lnTo>
                  <a:lnTo>
                    <a:pt x="3563" y="11824"/>
                  </a:lnTo>
                  <a:lnTo>
                    <a:pt x="3266" y="12330"/>
                  </a:lnTo>
                  <a:lnTo>
                    <a:pt x="2969" y="12854"/>
                  </a:lnTo>
                  <a:lnTo>
                    <a:pt x="2690" y="13378"/>
                  </a:lnTo>
                  <a:lnTo>
                    <a:pt x="2428" y="13919"/>
                  </a:lnTo>
                  <a:lnTo>
                    <a:pt x="2184" y="14461"/>
                  </a:lnTo>
                  <a:lnTo>
                    <a:pt x="1939" y="15002"/>
                  </a:lnTo>
                  <a:lnTo>
                    <a:pt x="1712" y="15561"/>
                  </a:lnTo>
                  <a:lnTo>
                    <a:pt x="1502" y="16120"/>
                  </a:lnTo>
                  <a:lnTo>
                    <a:pt x="1293" y="16679"/>
                  </a:lnTo>
                  <a:lnTo>
                    <a:pt x="1118" y="17255"/>
                  </a:lnTo>
                  <a:lnTo>
                    <a:pt x="944" y="17831"/>
                  </a:lnTo>
                  <a:lnTo>
                    <a:pt x="786" y="18425"/>
                  </a:lnTo>
                  <a:lnTo>
                    <a:pt x="629" y="19019"/>
                  </a:lnTo>
                  <a:lnTo>
                    <a:pt x="507" y="19613"/>
                  </a:lnTo>
                  <a:lnTo>
                    <a:pt x="385" y="20206"/>
                  </a:lnTo>
                  <a:lnTo>
                    <a:pt x="297" y="20818"/>
                  </a:lnTo>
                  <a:lnTo>
                    <a:pt x="210" y="21429"/>
                  </a:lnTo>
                  <a:lnTo>
                    <a:pt x="140" y="22040"/>
                  </a:lnTo>
                  <a:lnTo>
                    <a:pt x="70" y="22669"/>
                  </a:lnTo>
                  <a:lnTo>
                    <a:pt x="35" y="23280"/>
                  </a:lnTo>
                  <a:lnTo>
                    <a:pt x="18" y="23909"/>
                  </a:lnTo>
                  <a:lnTo>
                    <a:pt x="1" y="24555"/>
                  </a:lnTo>
                  <a:lnTo>
                    <a:pt x="18" y="25184"/>
                  </a:lnTo>
                  <a:lnTo>
                    <a:pt x="35" y="25812"/>
                  </a:lnTo>
                  <a:lnTo>
                    <a:pt x="70" y="26441"/>
                  </a:lnTo>
                  <a:lnTo>
                    <a:pt x="140" y="27052"/>
                  </a:lnTo>
                  <a:lnTo>
                    <a:pt x="210" y="27681"/>
                  </a:lnTo>
                  <a:lnTo>
                    <a:pt x="297" y="28292"/>
                  </a:lnTo>
                  <a:lnTo>
                    <a:pt x="385" y="28886"/>
                  </a:lnTo>
                  <a:lnTo>
                    <a:pt x="507" y="29497"/>
                  </a:lnTo>
                  <a:lnTo>
                    <a:pt x="629" y="30091"/>
                  </a:lnTo>
                  <a:lnTo>
                    <a:pt x="786" y="30685"/>
                  </a:lnTo>
                  <a:lnTo>
                    <a:pt x="944" y="31261"/>
                  </a:lnTo>
                  <a:lnTo>
                    <a:pt x="1118" y="31837"/>
                  </a:lnTo>
                  <a:lnTo>
                    <a:pt x="1293" y="32414"/>
                  </a:lnTo>
                  <a:lnTo>
                    <a:pt x="1502" y="32990"/>
                  </a:lnTo>
                  <a:lnTo>
                    <a:pt x="1712" y="33549"/>
                  </a:lnTo>
                  <a:lnTo>
                    <a:pt x="1939" y="34090"/>
                  </a:lnTo>
                  <a:lnTo>
                    <a:pt x="2184" y="34649"/>
                  </a:lnTo>
                  <a:lnTo>
                    <a:pt x="2428" y="35191"/>
                  </a:lnTo>
                  <a:lnTo>
                    <a:pt x="2690" y="35714"/>
                  </a:lnTo>
                  <a:lnTo>
                    <a:pt x="2969" y="36238"/>
                  </a:lnTo>
                  <a:lnTo>
                    <a:pt x="3266" y="36762"/>
                  </a:lnTo>
                  <a:lnTo>
                    <a:pt x="3563" y="37269"/>
                  </a:lnTo>
                  <a:lnTo>
                    <a:pt x="3878" y="37775"/>
                  </a:lnTo>
                  <a:lnTo>
                    <a:pt x="4209" y="38264"/>
                  </a:lnTo>
                  <a:lnTo>
                    <a:pt x="4541" y="38753"/>
                  </a:lnTo>
                  <a:lnTo>
                    <a:pt x="4890" y="39225"/>
                  </a:lnTo>
                  <a:lnTo>
                    <a:pt x="5257" y="39696"/>
                  </a:lnTo>
                  <a:lnTo>
                    <a:pt x="5624" y="40168"/>
                  </a:lnTo>
                  <a:lnTo>
                    <a:pt x="6008" y="40604"/>
                  </a:lnTo>
                  <a:lnTo>
                    <a:pt x="6392" y="41058"/>
                  </a:lnTo>
                  <a:lnTo>
                    <a:pt x="6794" y="41478"/>
                  </a:lnTo>
                  <a:lnTo>
                    <a:pt x="7213" y="41897"/>
                  </a:lnTo>
                  <a:lnTo>
                    <a:pt x="7632" y="42316"/>
                  </a:lnTo>
                  <a:lnTo>
                    <a:pt x="8051" y="42718"/>
                  </a:lnTo>
                  <a:lnTo>
                    <a:pt x="8505" y="43102"/>
                  </a:lnTo>
                  <a:lnTo>
                    <a:pt x="8942" y="43486"/>
                  </a:lnTo>
                  <a:lnTo>
                    <a:pt x="9414" y="43870"/>
                  </a:lnTo>
                  <a:lnTo>
                    <a:pt x="9885" y="44219"/>
                  </a:lnTo>
                  <a:lnTo>
                    <a:pt x="10357" y="44569"/>
                  </a:lnTo>
                  <a:lnTo>
                    <a:pt x="10846" y="44901"/>
                  </a:lnTo>
                  <a:lnTo>
                    <a:pt x="11335" y="45232"/>
                  </a:lnTo>
                  <a:lnTo>
                    <a:pt x="11841" y="45547"/>
                  </a:lnTo>
                  <a:lnTo>
                    <a:pt x="12348" y="45844"/>
                  </a:lnTo>
                  <a:lnTo>
                    <a:pt x="12871" y="46140"/>
                  </a:lnTo>
                  <a:lnTo>
                    <a:pt x="13395" y="46420"/>
                  </a:lnTo>
                  <a:lnTo>
                    <a:pt x="13919" y="46682"/>
                  </a:lnTo>
                  <a:lnTo>
                    <a:pt x="14461" y="46926"/>
                  </a:lnTo>
                  <a:lnTo>
                    <a:pt x="15019" y="47171"/>
                  </a:lnTo>
                  <a:lnTo>
                    <a:pt x="15561" y="47398"/>
                  </a:lnTo>
                  <a:lnTo>
                    <a:pt x="16120" y="47607"/>
                  </a:lnTo>
                  <a:lnTo>
                    <a:pt x="16696" y="47817"/>
                  </a:lnTo>
                  <a:lnTo>
                    <a:pt x="17272" y="47992"/>
                  </a:lnTo>
                  <a:lnTo>
                    <a:pt x="17849" y="48166"/>
                  </a:lnTo>
                  <a:lnTo>
                    <a:pt x="18425" y="48323"/>
                  </a:lnTo>
                  <a:lnTo>
                    <a:pt x="19019" y="48481"/>
                  </a:lnTo>
                  <a:lnTo>
                    <a:pt x="19612" y="48603"/>
                  </a:lnTo>
                  <a:lnTo>
                    <a:pt x="20224" y="48725"/>
                  </a:lnTo>
                  <a:lnTo>
                    <a:pt x="20835" y="48830"/>
                  </a:lnTo>
                  <a:lnTo>
                    <a:pt x="21446" y="48900"/>
                  </a:lnTo>
                  <a:lnTo>
                    <a:pt x="22057" y="48987"/>
                  </a:lnTo>
                  <a:lnTo>
                    <a:pt x="22669" y="49039"/>
                  </a:lnTo>
                  <a:lnTo>
                    <a:pt x="23297" y="49074"/>
                  </a:lnTo>
                  <a:lnTo>
                    <a:pt x="23926" y="49092"/>
                  </a:lnTo>
                  <a:lnTo>
                    <a:pt x="24555" y="49109"/>
                  </a:lnTo>
                  <a:lnTo>
                    <a:pt x="25201" y="49092"/>
                  </a:lnTo>
                  <a:lnTo>
                    <a:pt x="25830" y="49074"/>
                  </a:lnTo>
                  <a:lnTo>
                    <a:pt x="26441" y="49039"/>
                  </a:lnTo>
                  <a:lnTo>
                    <a:pt x="27070" y="48987"/>
                  </a:lnTo>
                  <a:lnTo>
                    <a:pt x="27681" y="48900"/>
                  </a:lnTo>
                  <a:lnTo>
                    <a:pt x="28292" y="48830"/>
                  </a:lnTo>
                  <a:lnTo>
                    <a:pt x="28903" y="48725"/>
                  </a:lnTo>
                  <a:lnTo>
                    <a:pt x="29497" y="48603"/>
                  </a:lnTo>
                  <a:lnTo>
                    <a:pt x="30108" y="48481"/>
                  </a:lnTo>
                  <a:lnTo>
                    <a:pt x="30685" y="48323"/>
                  </a:lnTo>
                  <a:lnTo>
                    <a:pt x="31278" y="48166"/>
                  </a:lnTo>
                  <a:lnTo>
                    <a:pt x="31855" y="47992"/>
                  </a:lnTo>
                  <a:lnTo>
                    <a:pt x="32431" y="47817"/>
                  </a:lnTo>
                  <a:lnTo>
                    <a:pt x="32990" y="47607"/>
                  </a:lnTo>
                  <a:lnTo>
                    <a:pt x="33549" y="47398"/>
                  </a:lnTo>
                  <a:lnTo>
                    <a:pt x="34108" y="47171"/>
                  </a:lnTo>
                  <a:lnTo>
                    <a:pt x="34649" y="46926"/>
                  </a:lnTo>
                  <a:lnTo>
                    <a:pt x="35190" y="46682"/>
                  </a:lnTo>
                  <a:lnTo>
                    <a:pt x="35732" y="46420"/>
                  </a:lnTo>
                  <a:lnTo>
                    <a:pt x="36256" y="46140"/>
                  </a:lnTo>
                  <a:lnTo>
                    <a:pt x="36780" y="45844"/>
                  </a:lnTo>
                  <a:lnTo>
                    <a:pt x="37286" y="45547"/>
                  </a:lnTo>
                  <a:lnTo>
                    <a:pt x="37792" y="45232"/>
                  </a:lnTo>
                  <a:lnTo>
                    <a:pt x="38281" y="44901"/>
                  </a:lnTo>
                  <a:lnTo>
                    <a:pt x="38770" y="44569"/>
                  </a:lnTo>
                  <a:lnTo>
                    <a:pt x="39242" y="44219"/>
                  </a:lnTo>
                  <a:lnTo>
                    <a:pt x="39713" y="43870"/>
                  </a:lnTo>
                  <a:lnTo>
                    <a:pt x="40168" y="43486"/>
                  </a:lnTo>
                  <a:lnTo>
                    <a:pt x="40622" y="43102"/>
                  </a:lnTo>
                  <a:lnTo>
                    <a:pt x="41058" y="42718"/>
                  </a:lnTo>
                  <a:lnTo>
                    <a:pt x="41495" y="42316"/>
                  </a:lnTo>
                  <a:lnTo>
                    <a:pt x="41914" y="41897"/>
                  </a:lnTo>
                  <a:lnTo>
                    <a:pt x="42333" y="41478"/>
                  </a:lnTo>
                  <a:lnTo>
                    <a:pt x="42735" y="41058"/>
                  </a:lnTo>
                  <a:lnTo>
                    <a:pt x="43119" y="40604"/>
                  </a:lnTo>
                  <a:lnTo>
                    <a:pt x="43503" y="40168"/>
                  </a:lnTo>
                  <a:lnTo>
                    <a:pt x="43870" y="39696"/>
                  </a:lnTo>
                  <a:lnTo>
                    <a:pt x="44237" y="39225"/>
                  </a:lnTo>
                  <a:lnTo>
                    <a:pt x="44586" y="38753"/>
                  </a:lnTo>
                  <a:lnTo>
                    <a:pt x="44918" y="38264"/>
                  </a:lnTo>
                  <a:lnTo>
                    <a:pt x="45249" y="37775"/>
                  </a:lnTo>
                  <a:lnTo>
                    <a:pt x="45564" y="37269"/>
                  </a:lnTo>
                  <a:lnTo>
                    <a:pt x="45861" y="36762"/>
                  </a:lnTo>
                  <a:lnTo>
                    <a:pt x="46158" y="36238"/>
                  </a:lnTo>
                  <a:lnTo>
                    <a:pt x="46420" y="35714"/>
                  </a:lnTo>
                  <a:lnTo>
                    <a:pt x="46699" y="35191"/>
                  </a:lnTo>
                  <a:lnTo>
                    <a:pt x="46943" y="34649"/>
                  </a:lnTo>
                  <a:lnTo>
                    <a:pt x="47188" y="34090"/>
                  </a:lnTo>
                  <a:lnTo>
                    <a:pt x="47415" y="33549"/>
                  </a:lnTo>
                  <a:lnTo>
                    <a:pt x="47625" y="32990"/>
                  </a:lnTo>
                  <a:lnTo>
                    <a:pt x="47817" y="32414"/>
                  </a:lnTo>
                  <a:lnTo>
                    <a:pt x="48009" y="31837"/>
                  </a:lnTo>
                  <a:lnTo>
                    <a:pt x="48183" y="31261"/>
                  </a:lnTo>
                  <a:lnTo>
                    <a:pt x="48341" y="30685"/>
                  </a:lnTo>
                  <a:lnTo>
                    <a:pt x="48480" y="30091"/>
                  </a:lnTo>
                  <a:lnTo>
                    <a:pt x="48620" y="29497"/>
                  </a:lnTo>
                  <a:lnTo>
                    <a:pt x="48725" y="28886"/>
                  </a:lnTo>
                  <a:lnTo>
                    <a:pt x="48830" y="28292"/>
                  </a:lnTo>
                  <a:lnTo>
                    <a:pt x="48917" y="27681"/>
                  </a:lnTo>
                  <a:lnTo>
                    <a:pt x="48987" y="27052"/>
                  </a:lnTo>
                  <a:lnTo>
                    <a:pt x="49039" y="26441"/>
                  </a:lnTo>
                  <a:lnTo>
                    <a:pt x="49092" y="25812"/>
                  </a:lnTo>
                  <a:lnTo>
                    <a:pt x="49109" y="25184"/>
                  </a:lnTo>
                  <a:lnTo>
                    <a:pt x="49109" y="24555"/>
                  </a:lnTo>
                  <a:lnTo>
                    <a:pt x="49109" y="23909"/>
                  </a:lnTo>
                  <a:lnTo>
                    <a:pt x="49092" y="23280"/>
                  </a:lnTo>
                  <a:lnTo>
                    <a:pt x="49039" y="22669"/>
                  </a:lnTo>
                  <a:lnTo>
                    <a:pt x="48987" y="22040"/>
                  </a:lnTo>
                  <a:lnTo>
                    <a:pt x="48917" y="21429"/>
                  </a:lnTo>
                  <a:lnTo>
                    <a:pt x="48830" y="20818"/>
                  </a:lnTo>
                  <a:lnTo>
                    <a:pt x="48725" y="20206"/>
                  </a:lnTo>
                  <a:lnTo>
                    <a:pt x="48620" y="19613"/>
                  </a:lnTo>
                  <a:lnTo>
                    <a:pt x="48480" y="19019"/>
                  </a:lnTo>
                  <a:lnTo>
                    <a:pt x="48341" y="18425"/>
                  </a:lnTo>
                  <a:lnTo>
                    <a:pt x="48183" y="17831"/>
                  </a:lnTo>
                  <a:lnTo>
                    <a:pt x="48009" y="17255"/>
                  </a:lnTo>
                  <a:lnTo>
                    <a:pt x="47817" y="16679"/>
                  </a:lnTo>
                  <a:lnTo>
                    <a:pt x="47625" y="16120"/>
                  </a:lnTo>
                  <a:lnTo>
                    <a:pt x="47415" y="15561"/>
                  </a:lnTo>
                  <a:lnTo>
                    <a:pt x="47188" y="15002"/>
                  </a:lnTo>
                  <a:lnTo>
                    <a:pt x="46943" y="14461"/>
                  </a:lnTo>
                  <a:lnTo>
                    <a:pt x="46699" y="13919"/>
                  </a:lnTo>
                  <a:lnTo>
                    <a:pt x="46420" y="13378"/>
                  </a:lnTo>
                  <a:lnTo>
                    <a:pt x="46158" y="12854"/>
                  </a:lnTo>
                  <a:lnTo>
                    <a:pt x="45861" y="12330"/>
                  </a:lnTo>
                  <a:lnTo>
                    <a:pt x="45564" y="11824"/>
                  </a:lnTo>
                  <a:lnTo>
                    <a:pt x="45249" y="11317"/>
                  </a:lnTo>
                  <a:lnTo>
                    <a:pt x="44918" y="10828"/>
                  </a:lnTo>
                  <a:lnTo>
                    <a:pt x="44586" y="10339"/>
                  </a:lnTo>
                  <a:lnTo>
                    <a:pt x="44237" y="9868"/>
                  </a:lnTo>
                  <a:lnTo>
                    <a:pt x="43870" y="9396"/>
                  </a:lnTo>
                  <a:lnTo>
                    <a:pt x="43503" y="8942"/>
                  </a:lnTo>
                  <a:lnTo>
                    <a:pt x="43119" y="8488"/>
                  </a:lnTo>
                  <a:lnTo>
                    <a:pt x="42735" y="8052"/>
                  </a:lnTo>
                  <a:lnTo>
                    <a:pt x="42333" y="7615"/>
                  </a:lnTo>
                  <a:lnTo>
                    <a:pt x="41914" y="7196"/>
                  </a:lnTo>
                  <a:lnTo>
                    <a:pt x="41495" y="6777"/>
                  </a:lnTo>
                  <a:lnTo>
                    <a:pt x="41058" y="6375"/>
                  </a:lnTo>
                  <a:lnTo>
                    <a:pt x="40622" y="5991"/>
                  </a:lnTo>
                  <a:lnTo>
                    <a:pt x="40168" y="5607"/>
                  </a:lnTo>
                  <a:lnTo>
                    <a:pt x="39713" y="5240"/>
                  </a:lnTo>
                  <a:lnTo>
                    <a:pt x="39242" y="4873"/>
                  </a:lnTo>
                  <a:lnTo>
                    <a:pt x="38770" y="4524"/>
                  </a:lnTo>
                  <a:lnTo>
                    <a:pt x="38281" y="4192"/>
                  </a:lnTo>
                  <a:lnTo>
                    <a:pt x="37792" y="3860"/>
                  </a:lnTo>
                  <a:lnTo>
                    <a:pt x="37286" y="3546"/>
                  </a:lnTo>
                  <a:lnTo>
                    <a:pt x="36780" y="3249"/>
                  </a:lnTo>
                  <a:lnTo>
                    <a:pt x="36256" y="2970"/>
                  </a:lnTo>
                  <a:lnTo>
                    <a:pt x="35732" y="2690"/>
                  </a:lnTo>
                  <a:lnTo>
                    <a:pt x="35190" y="2411"/>
                  </a:lnTo>
                  <a:lnTo>
                    <a:pt x="34649" y="2166"/>
                  </a:lnTo>
                  <a:lnTo>
                    <a:pt x="34108" y="1922"/>
                  </a:lnTo>
                  <a:lnTo>
                    <a:pt x="33549" y="1695"/>
                  </a:lnTo>
                  <a:lnTo>
                    <a:pt x="32990" y="1485"/>
                  </a:lnTo>
                  <a:lnTo>
                    <a:pt x="32431" y="1293"/>
                  </a:lnTo>
                  <a:lnTo>
                    <a:pt x="31855" y="1101"/>
                  </a:lnTo>
                  <a:lnTo>
                    <a:pt x="31278" y="926"/>
                  </a:lnTo>
                  <a:lnTo>
                    <a:pt x="30685" y="769"/>
                  </a:lnTo>
                  <a:lnTo>
                    <a:pt x="30108" y="629"/>
                  </a:lnTo>
                  <a:lnTo>
                    <a:pt x="29497" y="490"/>
                  </a:lnTo>
                  <a:lnTo>
                    <a:pt x="28903" y="385"/>
                  </a:lnTo>
                  <a:lnTo>
                    <a:pt x="28292" y="280"/>
                  </a:lnTo>
                  <a:lnTo>
                    <a:pt x="27681" y="193"/>
                  </a:lnTo>
                  <a:lnTo>
                    <a:pt x="27070" y="123"/>
                  </a:lnTo>
                  <a:lnTo>
                    <a:pt x="26441" y="71"/>
                  </a:lnTo>
                  <a:lnTo>
                    <a:pt x="25830" y="18"/>
                  </a:lnTo>
                  <a:lnTo>
                    <a:pt x="252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4"/>
            <p:cNvSpPr/>
            <p:nvPr/>
          </p:nvSpPr>
          <p:spPr>
            <a:xfrm>
              <a:off x="4921436" y="4502623"/>
              <a:ext cx="168361" cy="198599"/>
            </a:xfrm>
            <a:custGeom>
              <a:avLst/>
              <a:gdLst/>
              <a:ahLst/>
              <a:cxnLst/>
              <a:rect l="l" t="t" r="r" b="b"/>
              <a:pathLst>
                <a:path w="9432" h="11126" extrusionOk="0">
                  <a:moveTo>
                    <a:pt x="1" y="1"/>
                  </a:moveTo>
                  <a:lnTo>
                    <a:pt x="1660" y="10357"/>
                  </a:lnTo>
                  <a:lnTo>
                    <a:pt x="3651" y="6672"/>
                  </a:lnTo>
                  <a:lnTo>
                    <a:pt x="7109" y="11125"/>
                  </a:lnTo>
                  <a:lnTo>
                    <a:pt x="8768" y="9903"/>
                  </a:lnTo>
                  <a:lnTo>
                    <a:pt x="5310" y="5449"/>
                  </a:lnTo>
                  <a:lnTo>
                    <a:pt x="9431" y="46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34"/>
          <p:cNvGrpSpPr/>
          <p:nvPr/>
        </p:nvGrpSpPr>
        <p:grpSpPr>
          <a:xfrm>
            <a:off x="7982600" y="1012700"/>
            <a:ext cx="704209" cy="1130806"/>
            <a:chOff x="7982600" y="1317375"/>
            <a:chExt cx="704209" cy="1130806"/>
          </a:xfrm>
        </p:grpSpPr>
        <p:grpSp>
          <p:nvGrpSpPr>
            <p:cNvPr id="1669" name="Google Shape;1669;p34"/>
            <p:cNvGrpSpPr/>
            <p:nvPr/>
          </p:nvGrpSpPr>
          <p:grpSpPr>
            <a:xfrm>
              <a:off x="7982600" y="1600877"/>
              <a:ext cx="487269" cy="847304"/>
              <a:chOff x="4949800" y="1931777"/>
              <a:chExt cx="487269" cy="847304"/>
            </a:xfrm>
          </p:grpSpPr>
          <p:sp>
            <p:nvSpPr>
              <p:cNvPr id="1670" name="Google Shape;1670;p34"/>
              <p:cNvSpPr/>
              <p:nvPr/>
            </p:nvSpPr>
            <p:spPr>
              <a:xfrm>
                <a:off x="4949800" y="1931777"/>
                <a:ext cx="487269" cy="847304"/>
              </a:xfrm>
              <a:custGeom>
                <a:avLst/>
                <a:gdLst/>
                <a:ahLst/>
                <a:cxnLst/>
                <a:rect l="l" t="t" r="r" b="b"/>
                <a:pathLst>
                  <a:path w="27298" h="47468" extrusionOk="0">
                    <a:moveTo>
                      <a:pt x="2638" y="0"/>
                    </a:moveTo>
                    <a:lnTo>
                      <a:pt x="2394" y="18"/>
                    </a:lnTo>
                    <a:lnTo>
                      <a:pt x="2149" y="70"/>
                    </a:lnTo>
                    <a:lnTo>
                      <a:pt x="1887" y="140"/>
                    </a:lnTo>
                    <a:lnTo>
                      <a:pt x="1660" y="245"/>
                    </a:lnTo>
                    <a:lnTo>
                      <a:pt x="1433" y="367"/>
                    </a:lnTo>
                    <a:lnTo>
                      <a:pt x="1206" y="524"/>
                    </a:lnTo>
                    <a:lnTo>
                      <a:pt x="996" y="699"/>
                    </a:lnTo>
                    <a:lnTo>
                      <a:pt x="804" y="891"/>
                    </a:lnTo>
                    <a:lnTo>
                      <a:pt x="630" y="1101"/>
                    </a:lnTo>
                    <a:lnTo>
                      <a:pt x="472" y="1310"/>
                    </a:lnTo>
                    <a:lnTo>
                      <a:pt x="333" y="1537"/>
                    </a:lnTo>
                    <a:lnTo>
                      <a:pt x="211" y="1782"/>
                    </a:lnTo>
                    <a:lnTo>
                      <a:pt x="123" y="2026"/>
                    </a:lnTo>
                    <a:lnTo>
                      <a:pt x="53" y="2288"/>
                    </a:lnTo>
                    <a:lnTo>
                      <a:pt x="1" y="2550"/>
                    </a:lnTo>
                    <a:lnTo>
                      <a:pt x="1" y="2795"/>
                    </a:lnTo>
                    <a:lnTo>
                      <a:pt x="1" y="44830"/>
                    </a:lnTo>
                    <a:lnTo>
                      <a:pt x="1" y="45092"/>
                    </a:lnTo>
                    <a:lnTo>
                      <a:pt x="53" y="45337"/>
                    </a:lnTo>
                    <a:lnTo>
                      <a:pt x="123" y="45581"/>
                    </a:lnTo>
                    <a:lnTo>
                      <a:pt x="211" y="45826"/>
                    </a:lnTo>
                    <a:lnTo>
                      <a:pt x="333" y="46053"/>
                    </a:lnTo>
                    <a:lnTo>
                      <a:pt x="472" y="46262"/>
                    </a:lnTo>
                    <a:lnTo>
                      <a:pt x="630" y="46472"/>
                    </a:lnTo>
                    <a:lnTo>
                      <a:pt x="804" y="46664"/>
                    </a:lnTo>
                    <a:lnTo>
                      <a:pt x="996" y="46839"/>
                    </a:lnTo>
                    <a:lnTo>
                      <a:pt x="1206" y="46996"/>
                    </a:lnTo>
                    <a:lnTo>
                      <a:pt x="1433" y="47136"/>
                    </a:lnTo>
                    <a:lnTo>
                      <a:pt x="1660" y="47240"/>
                    </a:lnTo>
                    <a:lnTo>
                      <a:pt x="1887" y="47345"/>
                    </a:lnTo>
                    <a:lnTo>
                      <a:pt x="2149" y="47415"/>
                    </a:lnTo>
                    <a:lnTo>
                      <a:pt x="2394" y="47450"/>
                    </a:lnTo>
                    <a:lnTo>
                      <a:pt x="2638" y="47467"/>
                    </a:lnTo>
                    <a:lnTo>
                      <a:pt x="24695" y="47467"/>
                    </a:lnTo>
                    <a:lnTo>
                      <a:pt x="24957" y="47450"/>
                    </a:lnTo>
                    <a:lnTo>
                      <a:pt x="25201" y="47415"/>
                    </a:lnTo>
                    <a:lnTo>
                      <a:pt x="25446" y="47345"/>
                    </a:lnTo>
                    <a:lnTo>
                      <a:pt x="25673" y="47240"/>
                    </a:lnTo>
                    <a:lnTo>
                      <a:pt x="25900" y="47136"/>
                    </a:lnTo>
                    <a:lnTo>
                      <a:pt x="26127" y="46996"/>
                    </a:lnTo>
                    <a:lnTo>
                      <a:pt x="26319" y="46839"/>
                    </a:lnTo>
                    <a:lnTo>
                      <a:pt x="26511" y="46664"/>
                    </a:lnTo>
                    <a:lnTo>
                      <a:pt x="26686" y="46472"/>
                    </a:lnTo>
                    <a:lnTo>
                      <a:pt x="26843" y="46262"/>
                    </a:lnTo>
                    <a:lnTo>
                      <a:pt x="26965" y="46053"/>
                    </a:lnTo>
                    <a:lnTo>
                      <a:pt x="27087" y="45826"/>
                    </a:lnTo>
                    <a:lnTo>
                      <a:pt x="27175" y="45581"/>
                    </a:lnTo>
                    <a:lnTo>
                      <a:pt x="27245" y="45337"/>
                    </a:lnTo>
                    <a:lnTo>
                      <a:pt x="27297" y="45092"/>
                    </a:lnTo>
                    <a:lnTo>
                      <a:pt x="27297" y="44830"/>
                    </a:lnTo>
                    <a:lnTo>
                      <a:pt x="27297" y="2795"/>
                    </a:lnTo>
                    <a:lnTo>
                      <a:pt x="27297" y="2550"/>
                    </a:lnTo>
                    <a:lnTo>
                      <a:pt x="27245" y="2288"/>
                    </a:lnTo>
                    <a:lnTo>
                      <a:pt x="27175" y="2026"/>
                    </a:lnTo>
                    <a:lnTo>
                      <a:pt x="27087" y="1782"/>
                    </a:lnTo>
                    <a:lnTo>
                      <a:pt x="26965" y="1537"/>
                    </a:lnTo>
                    <a:lnTo>
                      <a:pt x="26843" y="1310"/>
                    </a:lnTo>
                    <a:lnTo>
                      <a:pt x="26686" y="1101"/>
                    </a:lnTo>
                    <a:lnTo>
                      <a:pt x="26511" y="891"/>
                    </a:lnTo>
                    <a:lnTo>
                      <a:pt x="26319" y="699"/>
                    </a:lnTo>
                    <a:lnTo>
                      <a:pt x="26127" y="524"/>
                    </a:lnTo>
                    <a:lnTo>
                      <a:pt x="25900" y="367"/>
                    </a:lnTo>
                    <a:lnTo>
                      <a:pt x="25673" y="245"/>
                    </a:lnTo>
                    <a:lnTo>
                      <a:pt x="25446" y="140"/>
                    </a:lnTo>
                    <a:lnTo>
                      <a:pt x="25201" y="70"/>
                    </a:lnTo>
                    <a:lnTo>
                      <a:pt x="24957" y="18"/>
                    </a:lnTo>
                    <a:lnTo>
                      <a:pt x="2469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4"/>
              <p:cNvSpPr/>
              <p:nvPr/>
            </p:nvSpPr>
            <p:spPr>
              <a:xfrm>
                <a:off x="4972880" y="1989754"/>
                <a:ext cx="441109" cy="696436"/>
              </a:xfrm>
              <a:custGeom>
                <a:avLst/>
                <a:gdLst/>
                <a:ahLst/>
                <a:cxnLst/>
                <a:rect l="l" t="t" r="r" b="b"/>
                <a:pathLst>
                  <a:path w="24712" h="39016" extrusionOk="0">
                    <a:moveTo>
                      <a:pt x="0" y="1"/>
                    </a:moveTo>
                    <a:lnTo>
                      <a:pt x="0" y="39015"/>
                    </a:lnTo>
                    <a:lnTo>
                      <a:pt x="24712" y="39015"/>
                    </a:lnTo>
                    <a:lnTo>
                      <a:pt x="247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4"/>
              <p:cNvSpPr/>
              <p:nvPr/>
            </p:nvSpPr>
            <p:spPr>
              <a:xfrm>
                <a:off x="5167713" y="2704557"/>
                <a:ext cx="25579" cy="51444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2882" extrusionOk="0">
                    <a:moveTo>
                      <a:pt x="1293" y="0"/>
                    </a:moveTo>
                    <a:lnTo>
                      <a:pt x="1153" y="18"/>
                    </a:lnTo>
                    <a:lnTo>
                      <a:pt x="1013" y="70"/>
                    </a:lnTo>
                    <a:lnTo>
                      <a:pt x="873" y="105"/>
                    </a:lnTo>
                    <a:lnTo>
                      <a:pt x="751" y="175"/>
                    </a:lnTo>
                    <a:lnTo>
                      <a:pt x="629" y="245"/>
                    </a:lnTo>
                    <a:lnTo>
                      <a:pt x="524" y="332"/>
                    </a:lnTo>
                    <a:lnTo>
                      <a:pt x="419" y="420"/>
                    </a:lnTo>
                    <a:lnTo>
                      <a:pt x="332" y="524"/>
                    </a:lnTo>
                    <a:lnTo>
                      <a:pt x="245" y="629"/>
                    </a:lnTo>
                    <a:lnTo>
                      <a:pt x="175" y="751"/>
                    </a:lnTo>
                    <a:lnTo>
                      <a:pt x="105" y="874"/>
                    </a:lnTo>
                    <a:lnTo>
                      <a:pt x="70" y="1013"/>
                    </a:lnTo>
                    <a:lnTo>
                      <a:pt x="35" y="1153"/>
                    </a:lnTo>
                    <a:lnTo>
                      <a:pt x="0" y="1293"/>
                    </a:lnTo>
                    <a:lnTo>
                      <a:pt x="0" y="1432"/>
                    </a:lnTo>
                    <a:lnTo>
                      <a:pt x="0" y="1590"/>
                    </a:lnTo>
                    <a:lnTo>
                      <a:pt x="35" y="1729"/>
                    </a:lnTo>
                    <a:lnTo>
                      <a:pt x="70" y="1869"/>
                    </a:lnTo>
                    <a:lnTo>
                      <a:pt x="105" y="2009"/>
                    </a:lnTo>
                    <a:lnTo>
                      <a:pt x="175" y="2131"/>
                    </a:lnTo>
                    <a:lnTo>
                      <a:pt x="245" y="2253"/>
                    </a:lnTo>
                    <a:lnTo>
                      <a:pt x="332" y="2358"/>
                    </a:lnTo>
                    <a:lnTo>
                      <a:pt x="419" y="2463"/>
                    </a:lnTo>
                    <a:lnTo>
                      <a:pt x="524" y="2550"/>
                    </a:lnTo>
                    <a:lnTo>
                      <a:pt x="629" y="2637"/>
                    </a:lnTo>
                    <a:lnTo>
                      <a:pt x="751" y="2707"/>
                    </a:lnTo>
                    <a:lnTo>
                      <a:pt x="873" y="2760"/>
                    </a:lnTo>
                    <a:lnTo>
                      <a:pt x="1013" y="2812"/>
                    </a:lnTo>
                    <a:lnTo>
                      <a:pt x="1153" y="2847"/>
                    </a:lnTo>
                    <a:lnTo>
                      <a:pt x="1293" y="2882"/>
                    </a:lnTo>
                    <a:lnTo>
                      <a:pt x="1432" y="2882"/>
                    </a:lnTo>
                    <a:lnTo>
                      <a:pt x="14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4"/>
              <p:cNvSpPr/>
              <p:nvPr/>
            </p:nvSpPr>
            <p:spPr>
              <a:xfrm>
                <a:off x="5193274" y="2704557"/>
                <a:ext cx="25882" cy="51444"/>
              </a:xfrm>
              <a:custGeom>
                <a:avLst/>
                <a:gdLst/>
                <a:ahLst/>
                <a:cxnLst/>
                <a:rect l="l" t="t" r="r" b="b"/>
                <a:pathLst>
                  <a:path w="1450" h="2882" extrusionOk="0">
                    <a:moveTo>
                      <a:pt x="0" y="0"/>
                    </a:moveTo>
                    <a:lnTo>
                      <a:pt x="0" y="2882"/>
                    </a:lnTo>
                    <a:lnTo>
                      <a:pt x="157" y="2882"/>
                    </a:lnTo>
                    <a:lnTo>
                      <a:pt x="297" y="2847"/>
                    </a:lnTo>
                    <a:lnTo>
                      <a:pt x="437" y="2812"/>
                    </a:lnTo>
                    <a:lnTo>
                      <a:pt x="577" y="2760"/>
                    </a:lnTo>
                    <a:lnTo>
                      <a:pt x="699" y="2707"/>
                    </a:lnTo>
                    <a:lnTo>
                      <a:pt x="821" y="2637"/>
                    </a:lnTo>
                    <a:lnTo>
                      <a:pt x="926" y="2550"/>
                    </a:lnTo>
                    <a:lnTo>
                      <a:pt x="1031" y="2463"/>
                    </a:lnTo>
                    <a:lnTo>
                      <a:pt x="1118" y="2358"/>
                    </a:lnTo>
                    <a:lnTo>
                      <a:pt x="1205" y="2253"/>
                    </a:lnTo>
                    <a:lnTo>
                      <a:pt x="1275" y="2131"/>
                    </a:lnTo>
                    <a:lnTo>
                      <a:pt x="1345" y="2009"/>
                    </a:lnTo>
                    <a:lnTo>
                      <a:pt x="1380" y="1869"/>
                    </a:lnTo>
                    <a:lnTo>
                      <a:pt x="1415" y="1729"/>
                    </a:lnTo>
                    <a:lnTo>
                      <a:pt x="1450" y="1590"/>
                    </a:lnTo>
                    <a:lnTo>
                      <a:pt x="1450" y="1432"/>
                    </a:lnTo>
                    <a:lnTo>
                      <a:pt x="1450" y="1293"/>
                    </a:lnTo>
                    <a:lnTo>
                      <a:pt x="1415" y="1153"/>
                    </a:lnTo>
                    <a:lnTo>
                      <a:pt x="1380" y="1013"/>
                    </a:lnTo>
                    <a:lnTo>
                      <a:pt x="1345" y="874"/>
                    </a:lnTo>
                    <a:lnTo>
                      <a:pt x="1275" y="751"/>
                    </a:lnTo>
                    <a:lnTo>
                      <a:pt x="1205" y="629"/>
                    </a:lnTo>
                    <a:lnTo>
                      <a:pt x="1118" y="524"/>
                    </a:lnTo>
                    <a:lnTo>
                      <a:pt x="1031" y="420"/>
                    </a:lnTo>
                    <a:lnTo>
                      <a:pt x="926" y="332"/>
                    </a:lnTo>
                    <a:lnTo>
                      <a:pt x="821" y="245"/>
                    </a:lnTo>
                    <a:lnTo>
                      <a:pt x="699" y="175"/>
                    </a:lnTo>
                    <a:lnTo>
                      <a:pt x="577" y="105"/>
                    </a:lnTo>
                    <a:lnTo>
                      <a:pt x="437" y="70"/>
                    </a:lnTo>
                    <a:lnTo>
                      <a:pt x="297" y="18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D95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4"/>
              <p:cNvSpPr/>
              <p:nvPr/>
            </p:nvSpPr>
            <p:spPr>
              <a:xfrm>
                <a:off x="5193274" y="2704557"/>
                <a:ext cx="25882" cy="51444"/>
              </a:xfrm>
              <a:custGeom>
                <a:avLst/>
                <a:gdLst/>
                <a:ahLst/>
                <a:cxnLst/>
                <a:rect l="l" t="t" r="r" b="b"/>
                <a:pathLst>
                  <a:path w="1450" h="2882" extrusionOk="0">
                    <a:moveTo>
                      <a:pt x="0" y="0"/>
                    </a:moveTo>
                    <a:lnTo>
                      <a:pt x="0" y="2882"/>
                    </a:lnTo>
                    <a:lnTo>
                      <a:pt x="157" y="2882"/>
                    </a:lnTo>
                    <a:lnTo>
                      <a:pt x="297" y="2847"/>
                    </a:lnTo>
                    <a:lnTo>
                      <a:pt x="437" y="2812"/>
                    </a:lnTo>
                    <a:lnTo>
                      <a:pt x="577" y="2760"/>
                    </a:lnTo>
                    <a:lnTo>
                      <a:pt x="699" y="2707"/>
                    </a:lnTo>
                    <a:lnTo>
                      <a:pt x="821" y="2637"/>
                    </a:lnTo>
                    <a:lnTo>
                      <a:pt x="926" y="2550"/>
                    </a:lnTo>
                    <a:lnTo>
                      <a:pt x="1031" y="2463"/>
                    </a:lnTo>
                    <a:lnTo>
                      <a:pt x="1118" y="2358"/>
                    </a:lnTo>
                    <a:lnTo>
                      <a:pt x="1205" y="2253"/>
                    </a:lnTo>
                    <a:lnTo>
                      <a:pt x="1275" y="2131"/>
                    </a:lnTo>
                    <a:lnTo>
                      <a:pt x="1345" y="2009"/>
                    </a:lnTo>
                    <a:lnTo>
                      <a:pt x="1380" y="1869"/>
                    </a:lnTo>
                    <a:lnTo>
                      <a:pt x="1415" y="1729"/>
                    </a:lnTo>
                    <a:lnTo>
                      <a:pt x="1450" y="1590"/>
                    </a:lnTo>
                    <a:lnTo>
                      <a:pt x="1450" y="1432"/>
                    </a:lnTo>
                    <a:lnTo>
                      <a:pt x="1450" y="1293"/>
                    </a:lnTo>
                    <a:lnTo>
                      <a:pt x="1415" y="1153"/>
                    </a:lnTo>
                    <a:lnTo>
                      <a:pt x="1380" y="1013"/>
                    </a:lnTo>
                    <a:lnTo>
                      <a:pt x="1345" y="874"/>
                    </a:lnTo>
                    <a:lnTo>
                      <a:pt x="1275" y="751"/>
                    </a:lnTo>
                    <a:lnTo>
                      <a:pt x="1205" y="629"/>
                    </a:lnTo>
                    <a:lnTo>
                      <a:pt x="1118" y="524"/>
                    </a:lnTo>
                    <a:lnTo>
                      <a:pt x="1031" y="420"/>
                    </a:lnTo>
                    <a:lnTo>
                      <a:pt x="926" y="332"/>
                    </a:lnTo>
                    <a:lnTo>
                      <a:pt x="821" y="245"/>
                    </a:lnTo>
                    <a:lnTo>
                      <a:pt x="699" y="175"/>
                    </a:lnTo>
                    <a:lnTo>
                      <a:pt x="577" y="105"/>
                    </a:lnTo>
                    <a:lnTo>
                      <a:pt x="437" y="70"/>
                    </a:lnTo>
                    <a:lnTo>
                      <a:pt x="297" y="18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5" name="Google Shape;1675;p34"/>
            <p:cNvGrpSpPr/>
            <p:nvPr/>
          </p:nvGrpSpPr>
          <p:grpSpPr>
            <a:xfrm>
              <a:off x="8211088" y="1317375"/>
              <a:ext cx="475720" cy="754395"/>
              <a:chOff x="3292338" y="991600"/>
              <a:chExt cx="475720" cy="754395"/>
            </a:xfrm>
          </p:grpSpPr>
          <p:sp>
            <p:nvSpPr>
              <p:cNvPr id="1676" name="Google Shape;1676;p34"/>
              <p:cNvSpPr/>
              <p:nvPr/>
            </p:nvSpPr>
            <p:spPr>
              <a:xfrm>
                <a:off x="3384926" y="991600"/>
                <a:ext cx="278692" cy="351324"/>
              </a:xfrm>
              <a:custGeom>
                <a:avLst/>
                <a:gdLst/>
                <a:ahLst/>
                <a:cxnLst/>
                <a:rect l="l" t="t" r="r" b="b"/>
                <a:pathLst>
                  <a:path w="15613" h="19682" extrusionOk="0">
                    <a:moveTo>
                      <a:pt x="6462" y="0"/>
                    </a:moveTo>
                    <a:lnTo>
                      <a:pt x="5606" y="17"/>
                    </a:lnTo>
                    <a:lnTo>
                      <a:pt x="4803" y="70"/>
                    </a:lnTo>
                    <a:lnTo>
                      <a:pt x="4436" y="122"/>
                    </a:lnTo>
                    <a:lnTo>
                      <a:pt x="4087" y="157"/>
                    </a:lnTo>
                    <a:lnTo>
                      <a:pt x="3755" y="227"/>
                    </a:lnTo>
                    <a:lnTo>
                      <a:pt x="3441" y="297"/>
                    </a:lnTo>
                    <a:lnTo>
                      <a:pt x="3126" y="367"/>
                    </a:lnTo>
                    <a:lnTo>
                      <a:pt x="2847" y="454"/>
                    </a:lnTo>
                    <a:lnTo>
                      <a:pt x="2567" y="559"/>
                    </a:lnTo>
                    <a:lnTo>
                      <a:pt x="2323" y="664"/>
                    </a:lnTo>
                    <a:lnTo>
                      <a:pt x="2078" y="786"/>
                    </a:lnTo>
                    <a:lnTo>
                      <a:pt x="1851" y="926"/>
                    </a:lnTo>
                    <a:lnTo>
                      <a:pt x="1642" y="1065"/>
                    </a:lnTo>
                    <a:lnTo>
                      <a:pt x="1432" y="1222"/>
                    </a:lnTo>
                    <a:lnTo>
                      <a:pt x="1258" y="1397"/>
                    </a:lnTo>
                    <a:lnTo>
                      <a:pt x="1083" y="1572"/>
                    </a:lnTo>
                    <a:lnTo>
                      <a:pt x="926" y="1764"/>
                    </a:lnTo>
                    <a:lnTo>
                      <a:pt x="786" y="1973"/>
                    </a:lnTo>
                    <a:lnTo>
                      <a:pt x="664" y="2200"/>
                    </a:lnTo>
                    <a:lnTo>
                      <a:pt x="542" y="2427"/>
                    </a:lnTo>
                    <a:lnTo>
                      <a:pt x="437" y="2672"/>
                    </a:lnTo>
                    <a:lnTo>
                      <a:pt x="349" y="2934"/>
                    </a:lnTo>
                    <a:lnTo>
                      <a:pt x="262" y="3213"/>
                    </a:lnTo>
                    <a:lnTo>
                      <a:pt x="192" y="3510"/>
                    </a:lnTo>
                    <a:lnTo>
                      <a:pt x="140" y="3807"/>
                    </a:lnTo>
                    <a:lnTo>
                      <a:pt x="88" y="4139"/>
                    </a:lnTo>
                    <a:lnTo>
                      <a:pt x="53" y="4471"/>
                    </a:lnTo>
                    <a:lnTo>
                      <a:pt x="35" y="4820"/>
                    </a:lnTo>
                    <a:lnTo>
                      <a:pt x="18" y="5187"/>
                    </a:lnTo>
                    <a:lnTo>
                      <a:pt x="0" y="5571"/>
                    </a:lnTo>
                    <a:lnTo>
                      <a:pt x="0" y="18145"/>
                    </a:lnTo>
                    <a:lnTo>
                      <a:pt x="18" y="18302"/>
                    </a:lnTo>
                    <a:lnTo>
                      <a:pt x="35" y="18459"/>
                    </a:lnTo>
                    <a:lnTo>
                      <a:pt x="88" y="18599"/>
                    </a:lnTo>
                    <a:lnTo>
                      <a:pt x="140" y="18739"/>
                    </a:lnTo>
                    <a:lnTo>
                      <a:pt x="210" y="18879"/>
                    </a:lnTo>
                    <a:lnTo>
                      <a:pt x="297" y="19001"/>
                    </a:lnTo>
                    <a:lnTo>
                      <a:pt x="402" y="19123"/>
                    </a:lnTo>
                    <a:lnTo>
                      <a:pt x="507" y="19228"/>
                    </a:lnTo>
                    <a:lnTo>
                      <a:pt x="611" y="19333"/>
                    </a:lnTo>
                    <a:lnTo>
                      <a:pt x="751" y="19420"/>
                    </a:lnTo>
                    <a:lnTo>
                      <a:pt x="873" y="19507"/>
                    </a:lnTo>
                    <a:lnTo>
                      <a:pt x="1013" y="19560"/>
                    </a:lnTo>
                    <a:lnTo>
                      <a:pt x="1170" y="19612"/>
                    </a:lnTo>
                    <a:lnTo>
                      <a:pt x="1327" y="19647"/>
                    </a:lnTo>
                    <a:lnTo>
                      <a:pt x="1467" y="19682"/>
                    </a:lnTo>
                    <a:lnTo>
                      <a:pt x="1799" y="19682"/>
                    </a:lnTo>
                    <a:lnTo>
                      <a:pt x="1939" y="19647"/>
                    </a:lnTo>
                    <a:lnTo>
                      <a:pt x="2096" y="19612"/>
                    </a:lnTo>
                    <a:lnTo>
                      <a:pt x="2253" y="19560"/>
                    </a:lnTo>
                    <a:lnTo>
                      <a:pt x="2393" y="19507"/>
                    </a:lnTo>
                    <a:lnTo>
                      <a:pt x="2515" y="19420"/>
                    </a:lnTo>
                    <a:lnTo>
                      <a:pt x="2655" y="19333"/>
                    </a:lnTo>
                    <a:lnTo>
                      <a:pt x="2759" y="19228"/>
                    </a:lnTo>
                    <a:lnTo>
                      <a:pt x="2864" y="19123"/>
                    </a:lnTo>
                    <a:lnTo>
                      <a:pt x="2969" y="19001"/>
                    </a:lnTo>
                    <a:lnTo>
                      <a:pt x="3056" y="18879"/>
                    </a:lnTo>
                    <a:lnTo>
                      <a:pt x="3126" y="18739"/>
                    </a:lnTo>
                    <a:lnTo>
                      <a:pt x="3179" y="18599"/>
                    </a:lnTo>
                    <a:lnTo>
                      <a:pt x="3231" y="18459"/>
                    </a:lnTo>
                    <a:lnTo>
                      <a:pt x="3248" y="18302"/>
                    </a:lnTo>
                    <a:lnTo>
                      <a:pt x="3266" y="18145"/>
                    </a:lnTo>
                    <a:lnTo>
                      <a:pt x="3266" y="5571"/>
                    </a:lnTo>
                    <a:lnTo>
                      <a:pt x="3248" y="4872"/>
                    </a:lnTo>
                    <a:lnTo>
                      <a:pt x="3248" y="4558"/>
                    </a:lnTo>
                    <a:lnTo>
                      <a:pt x="3248" y="4279"/>
                    </a:lnTo>
                    <a:lnTo>
                      <a:pt x="3266" y="3999"/>
                    </a:lnTo>
                    <a:lnTo>
                      <a:pt x="3301" y="3755"/>
                    </a:lnTo>
                    <a:lnTo>
                      <a:pt x="3371" y="3545"/>
                    </a:lnTo>
                    <a:lnTo>
                      <a:pt x="3423" y="3440"/>
                    </a:lnTo>
                    <a:lnTo>
                      <a:pt x="3493" y="3336"/>
                    </a:lnTo>
                    <a:lnTo>
                      <a:pt x="3563" y="3248"/>
                    </a:lnTo>
                    <a:lnTo>
                      <a:pt x="3633" y="3178"/>
                    </a:lnTo>
                    <a:lnTo>
                      <a:pt x="3737" y="3091"/>
                    </a:lnTo>
                    <a:lnTo>
                      <a:pt x="3842" y="3021"/>
                    </a:lnTo>
                    <a:lnTo>
                      <a:pt x="3964" y="2951"/>
                    </a:lnTo>
                    <a:lnTo>
                      <a:pt x="4104" y="2899"/>
                    </a:lnTo>
                    <a:lnTo>
                      <a:pt x="4244" y="2847"/>
                    </a:lnTo>
                    <a:lnTo>
                      <a:pt x="4419" y="2794"/>
                    </a:lnTo>
                    <a:lnTo>
                      <a:pt x="4803" y="2707"/>
                    </a:lnTo>
                    <a:lnTo>
                      <a:pt x="5274" y="2655"/>
                    </a:lnTo>
                    <a:lnTo>
                      <a:pt x="5816" y="2620"/>
                    </a:lnTo>
                    <a:lnTo>
                      <a:pt x="6462" y="2602"/>
                    </a:lnTo>
                    <a:lnTo>
                      <a:pt x="9605" y="2602"/>
                    </a:lnTo>
                    <a:lnTo>
                      <a:pt x="10077" y="2620"/>
                    </a:lnTo>
                    <a:lnTo>
                      <a:pt x="10479" y="2637"/>
                    </a:lnTo>
                    <a:lnTo>
                      <a:pt x="10845" y="2689"/>
                    </a:lnTo>
                    <a:lnTo>
                      <a:pt x="11160" y="2759"/>
                    </a:lnTo>
                    <a:lnTo>
                      <a:pt x="11422" y="2847"/>
                    </a:lnTo>
                    <a:lnTo>
                      <a:pt x="11649" y="2951"/>
                    </a:lnTo>
                    <a:lnTo>
                      <a:pt x="11823" y="3091"/>
                    </a:lnTo>
                    <a:lnTo>
                      <a:pt x="11980" y="3248"/>
                    </a:lnTo>
                    <a:lnTo>
                      <a:pt x="12103" y="3440"/>
                    </a:lnTo>
                    <a:lnTo>
                      <a:pt x="12190" y="3650"/>
                    </a:lnTo>
                    <a:lnTo>
                      <a:pt x="12260" y="3894"/>
                    </a:lnTo>
                    <a:lnTo>
                      <a:pt x="12295" y="4156"/>
                    </a:lnTo>
                    <a:lnTo>
                      <a:pt x="12330" y="4471"/>
                    </a:lnTo>
                    <a:lnTo>
                      <a:pt x="12347" y="4803"/>
                    </a:lnTo>
                    <a:lnTo>
                      <a:pt x="12365" y="5571"/>
                    </a:lnTo>
                    <a:lnTo>
                      <a:pt x="12365" y="10967"/>
                    </a:lnTo>
                    <a:lnTo>
                      <a:pt x="12365" y="11125"/>
                    </a:lnTo>
                    <a:lnTo>
                      <a:pt x="12400" y="11282"/>
                    </a:lnTo>
                    <a:lnTo>
                      <a:pt x="12434" y="11421"/>
                    </a:lnTo>
                    <a:lnTo>
                      <a:pt x="12504" y="11561"/>
                    </a:lnTo>
                    <a:lnTo>
                      <a:pt x="12574" y="11701"/>
                    </a:lnTo>
                    <a:lnTo>
                      <a:pt x="12644" y="11823"/>
                    </a:lnTo>
                    <a:lnTo>
                      <a:pt x="12749" y="11945"/>
                    </a:lnTo>
                    <a:lnTo>
                      <a:pt x="12854" y="12050"/>
                    </a:lnTo>
                    <a:lnTo>
                      <a:pt x="12976" y="12155"/>
                    </a:lnTo>
                    <a:lnTo>
                      <a:pt x="13098" y="12242"/>
                    </a:lnTo>
                    <a:lnTo>
                      <a:pt x="13238" y="12312"/>
                    </a:lnTo>
                    <a:lnTo>
                      <a:pt x="13378" y="12382"/>
                    </a:lnTo>
                    <a:lnTo>
                      <a:pt x="13517" y="12434"/>
                    </a:lnTo>
                    <a:lnTo>
                      <a:pt x="13674" y="12469"/>
                    </a:lnTo>
                    <a:lnTo>
                      <a:pt x="13832" y="12504"/>
                    </a:lnTo>
                    <a:lnTo>
                      <a:pt x="14146" y="12504"/>
                    </a:lnTo>
                    <a:lnTo>
                      <a:pt x="14303" y="12469"/>
                    </a:lnTo>
                    <a:lnTo>
                      <a:pt x="14460" y="12434"/>
                    </a:lnTo>
                    <a:lnTo>
                      <a:pt x="14600" y="12382"/>
                    </a:lnTo>
                    <a:lnTo>
                      <a:pt x="14740" y="12312"/>
                    </a:lnTo>
                    <a:lnTo>
                      <a:pt x="14879" y="12242"/>
                    </a:lnTo>
                    <a:lnTo>
                      <a:pt x="15002" y="12155"/>
                    </a:lnTo>
                    <a:lnTo>
                      <a:pt x="15124" y="12050"/>
                    </a:lnTo>
                    <a:lnTo>
                      <a:pt x="15229" y="11945"/>
                    </a:lnTo>
                    <a:lnTo>
                      <a:pt x="15316" y="11823"/>
                    </a:lnTo>
                    <a:lnTo>
                      <a:pt x="15403" y="11701"/>
                    </a:lnTo>
                    <a:lnTo>
                      <a:pt x="15473" y="11561"/>
                    </a:lnTo>
                    <a:lnTo>
                      <a:pt x="15543" y="11421"/>
                    </a:lnTo>
                    <a:lnTo>
                      <a:pt x="15578" y="11282"/>
                    </a:lnTo>
                    <a:lnTo>
                      <a:pt x="15595" y="11125"/>
                    </a:lnTo>
                    <a:lnTo>
                      <a:pt x="15613" y="10967"/>
                    </a:lnTo>
                    <a:lnTo>
                      <a:pt x="15613" y="5571"/>
                    </a:lnTo>
                    <a:lnTo>
                      <a:pt x="15613" y="5204"/>
                    </a:lnTo>
                    <a:lnTo>
                      <a:pt x="15595" y="4838"/>
                    </a:lnTo>
                    <a:lnTo>
                      <a:pt x="15561" y="4488"/>
                    </a:lnTo>
                    <a:lnTo>
                      <a:pt x="15526" y="4156"/>
                    </a:lnTo>
                    <a:lnTo>
                      <a:pt x="15473" y="3842"/>
                    </a:lnTo>
                    <a:lnTo>
                      <a:pt x="15421" y="3545"/>
                    </a:lnTo>
                    <a:lnTo>
                      <a:pt x="15351" y="3266"/>
                    </a:lnTo>
                    <a:lnTo>
                      <a:pt x="15264" y="2986"/>
                    </a:lnTo>
                    <a:lnTo>
                      <a:pt x="15159" y="2724"/>
                    </a:lnTo>
                    <a:lnTo>
                      <a:pt x="15054" y="2480"/>
                    </a:lnTo>
                    <a:lnTo>
                      <a:pt x="14932" y="2235"/>
                    </a:lnTo>
                    <a:lnTo>
                      <a:pt x="14810" y="2026"/>
                    </a:lnTo>
                    <a:lnTo>
                      <a:pt x="14670" y="1816"/>
                    </a:lnTo>
                    <a:lnTo>
                      <a:pt x="14513" y="1624"/>
                    </a:lnTo>
                    <a:lnTo>
                      <a:pt x="14356" y="1432"/>
                    </a:lnTo>
                    <a:lnTo>
                      <a:pt x="14163" y="1257"/>
                    </a:lnTo>
                    <a:lnTo>
                      <a:pt x="13971" y="1100"/>
                    </a:lnTo>
                    <a:lnTo>
                      <a:pt x="13779" y="961"/>
                    </a:lnTo>
                    <a:lnTo>
                      <a:pt x="13570" y="821"/>
                    </a:lnTo>
                    <a:lnTo>
                      <a:pt x="13343" y="699"/>
                    </a:lnTo>
                    <a:lnTo>
                      <a:pt x="13098" y="576"/>
                    </a:lnTo>
                    <a:lnTo>
                      <a:pt x="12836" y="472"/>
                    </a:lnTo>
                    <a:lnTo>
                      <a:pt x="12574" y="384"/>
                    </a:lnTo>
                    <a:lnTo>
                      <a:pt x="12295" y="297"/>
                    </a:lnTo>
                    <a:lnTo>
                      <a:pt x="12015" y="227"/>
                    </a:lnTo>
                    <a:lnTo>
                      <a:pt x="11701" y="175"/>
                    </a:lnTo>
                    <a:lnTo>
                      <a:pt x="11387" y="122"/>
                    </a:lnTo>
                    <a:lnTo>
                      <a:pt x="11055" y="87"/>
                    </a:lnTo>
                    <a:lnTo>
                      <a:pt x="10356" y="17"/>
                    </a:lnTo>
                    <a:lnTo>
                      <a:pt x="96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4"/>
              <p:cNvSpPr/>
              <p:nvPr/>
            </p:nvSpPr>
            <p:spPr>
              <a:xfrm>
                <a:off x="3292338" y="1270274"/>
                <a:ext cx="475720" cy="475720"/>
              </a:xfrm>
              <a:custGeom>
                <a:avLst/>
                <a:gdLst/>
                <a:ahLst/>
                <a:cxnLst/>
                <a:rect l="l" t="t" r="r" b="b"/>
                <a:pathLst>
                  <a:path w="26651" h="26651" extrusionOk="0">
                    <a:moveTo>
                      <a:pt x="4751" y="1"/>
                    </a:moveTo>
                    <a:lnTo>
                      <a:pt x="4489" y="18"/>
                    </a:lnTo>
                    <a:lnTo>
                      <a:pt x="4244" y="53"/>
                    </a:lnTo>
                    <a:lnTo>
                      <a:pt x="4000" y="106"/>
                    </a:lnTo>
                    <a:lnTo>
                      <a:pt x="3755" y="158"/>
                    </a:lnTo>
                    <a:lnTo>
                      <a:pt x="3511" y="228"/>
                    </a:lnTo>
                    <a:lnTo>
                      <a:pt x="3284" y="298"/>
                    </a:lnTo>
                    <a:lnTo>
                      <a:pt x="3057" y="402"/>
                    </a:lnTo>
                    <a:lnTo>
                      <a:pt x="2830" y="490"/>
                    </a:lnTo>
                    <a:lnTo>
                      <a:pt x="2620" y="612"/>
                    </a:lnTo>
                    <a:lnTo>
                      <a:pt x="2410" y="734"/>
                    </a:lnTo>
                    <a:lnTo>
                      <a:pt x="2201" y="857"/>
                    </a:lnTo>
                    <a:lnTo>
                      <a:pt x="2009" y="996"/>
                    </a:lnTo>
                    <a:lnTo>
                      <a:pt x="1817" y="1153"/>
                    </a:lnTo>
                    <a:lnTo>
                      <a:pt x="1642" y="1311"/>
                    </a:lnTo>
                    <a:lnTo>
                      <a:pt x="1467" y="1468"/>
                    </a:lnTo>
                    <a:lnTo>
                      <a:pt x="1293" y="1642"/>
                    </a:lnTo>
                    <a:lnTo>
                      <a:pt x="1136" y="1817"/>
                    </a:lnTo>
                    <a:lnTo>
                      <a:pt x="996" y="2009"/>
                    </a:lnTo>
                    <a:lnTo>
                      <a:pt x="856" y="2219"/>
                    </a:lnTo>
                    <a:lnTo>
                      <a:pt x="716" y="2411"/>
                    </a:lnTo>
                    <a:lnTo>
                      <a:pt x="594" y="2620"/>
                    </a:lnTo>
                    <a:lnTo>
                      <a:pt x="489" y="2847"/>
                    </a:lnTo>
                    <a:lnTo>
                      <a:pt x="385" y="3057"/>
                    </a:lnTo>
                    <a:lnTo>
                      <a:pt x="297" y="3284"/>
                    </a:lnTo>
                    <a:lnTo>
                      <a:pt x="210" y="3528"/>
                    </a:lnTo>
                    <a:lnTo>
                      <a:pt x="158" y="3756"/>
                    </a:lnTo>
                    <a:lnTo>
                      <a:pt x="88" y="4000"/>
                    </a:lnTo>
                    <a:lnTo>
                      <a:pt x="53" y="4245"/>
                    </a:lnTo>
                    <a:lnTo>
                      <a:pt x="18" y="4506"/>
                    </a:lnTo>
                    <a:lnTo>
                      <a:pt x="0" y="4751"/>
                    </a:lnTo>
                    <a:lnTo>
                      <a:pt x="0" y="5013"/>
                    </a:lnTo>
                    <a:lnTo>
                      <a:pt x="0" y="21639"/>
                    </a:lnTo>
                    <a:lnTo>
                      <a:pt x="0" y="21901"/>
                    </a:lnTo>
                    <a:lnTo>
                      <a:pt x="18" y="22163"/>
                    </a:lnTo>
                    <a:lnTo>
                      <a:pt x="53" y="22407"/>
                    </a:lnTo>
                    <a:lnTo>
                      <a:pt x="88" y="22652"/>
                    </a:lnTo>
                    <a:lnTo>
                      <a:pt x="158" y="22896"/>
                    </a:lnTo>
                    <a:lnTo>
                      <a:pt x="210" y="23141"/>
                    </a:lnTo>
                    <a:lnTo>
                      <a:pt x="297" y="23368"/>
                    </a:lnTo>
                    <a:lnTo>
                      <a:pt x="385" y="23595"/>
                    </a:lnTo>
                    <a:lnTo>
                      <a:pt x="489" y="23822"/>
                    </a:lnTo>
                    <a:lnTo>
                      <a:pt x="594" y="24031"/>
                    </a:lnTo>
                    <a:lnTo>
                      <a:pt x="716" y="24241"/>
                    </a:lnTo>
                    <a:lnTo>
                      <a:pt x="856" y="24450"/>
                    </a:lnTo>
                    <a:lnTo>
                      <a:pt x="996" y="24642"/>
                    </a:lnTo>
                    <a:lnTo>
                      <a:pt x="1136" y="24835"/>
                    </a:lnTo>
                    <a:lnTo>
                      <a:pt x="1293" y="25009"/>
                    </a:lnTo>
                    <a:lnTo>
                      <a:pt x="1467" y="25184"/>
                    </a:lnTo>
                    <a:lnTo>
                      <a:pt x="1642" y="25358"/>
                    </a:lnTo>
                    <a:lnTo>
                      <a:pt x="1817" y="25516"/>
                    </a:lnTo>
                    <a:lnTo>
                      <a:pt x="2009" y="25655"/>
                    </a:lnTo>
                    <a:lnTo>
                      <a:pt x="2201" y="25795"/>
                    </a:lnTo>
                    <a:lnTo>
                      <a:pt x="2410" y="25935"/>
                    </a:lnTo>
                    <a:lnTo>
                      <a:pt x="2620" y="26057"/>
                    </a:lnTo>
                    <a:lnTo>
                      <a:pt x="2830" y="26162"/>
                    </a:lnTo>
                    <a:lnTo>
                      <a:pt x="3057" y="26267"/>
                    </a:lnTo>
                    <a:lnTo>
                      <a:pt x="3284" y="26354"/>
                    </a:lnTo>
                    <a:lnTo>
                      <a:pt x="3511" y="26441"/>
                    </a:lnTo>
                    <a:lnTo>
                      <a:pt x="3755" y="26494"/>
                    </a:lnTo>
                    <a:lnTo>
                      <a:pt x="4000" y="26563"/>
                    </a:lnTo>
                    <a:lnTo>
                      <a:pt x="4244" y="26598"/>
                    </a:lnTo>
                    <a:lnTo>
                      <a:pt x="4489" y="26633"/>
                    </a:lnTo>
                    <a:lnTo>
                      <a:pt x="4751" y="26651"/>
                    </a:lnTo>
                    <a:lnTo>
                      <a:pt x="21900" y="26651"/>
                    </a:lnTo>
                    <a:lnTo>
                      <a:pt x="22145" y="26633"/>
                    </a:lnTo>
                    <a:lnTo>
                      <a:pt x="22407" y="26598"/>
                    </a:lnTo>
                    <a:lnTo>
                      <a:pt x="22651" y="26563"/>
                    </a:lnTo>
                    <a:lnTo>
                      <a:pt x="22896" y="26494"/>
                    </a:lnTo>
                    <a:lnTo>
                      <a:pt x="23123" y="26441"/>
                    </a:lnTo>
                    <a:lnTo>
                      <a:pt x="23367" y="26354"/>
                    </a:lnTo>
                    <a:lnTo>
                      <a:pt x="23594" y="26267"/>
                    </a:lnTo>
                    <a:lnTo>
                      <a:pt x="23804" y="26162"/>
                    </a:lnTo>
                    <a:lnTo>
                      <a:pt x="24031" y="26057"/>
                    </a:lnTo>
                    <a:lnTo>
                      <a:pt x="24240" y="25935"/>
                    </a:lnTo>
                    <a:lnTo>
                      <a:pt x="24432" y="25795"/>
                    </a:lnTo>
                    <a:lnTo>
                      <a:pt x="24642" y="25655"/>
                    </a:lnTo>
                    <a:lnTo>
                      <a:pt x="24834" y="25516"/>
                    </a:lnTo>
                    <a:lnTo>
                      <a:pt x="25009" y="25358"/>
                    </a:lnTo>
                    <a:lnTo>
                      <a:pt x="25183" y="25184"/>
                    </a:lnTo>
                    <a:lnTo>
                      <a:pt x="25341" y="25009"/>
                    </a:lnTo>
                    <a:lnTo>
                      <a:pt x="25498" y="24835"/>
                    </a:lnTo>
                    <a:lnTo>
                      <a:pt x="25655" y="24642"/>
                    </a:lnTo>
                    <a:lnTo>
                      <a:pt x="25795" y="24450"/>
                    </a:lnTo>
                    <a:lnTo>
                      <a:pt x="25917" y="24241"/>
                    </a:lnTo>
                    <a:lnTo>
                      <a:pt x="26039" y="24031"/>
                    </a:lnTo>
                    <a:lnTo>
                      <a:pt x="26161" y="23822"/>
                    </a:lnTo>
                    <a:lnTo>
                      <a:pt x="26249" y="23595"/>
                    </a:lnTo>
                    <a:lnTo>
                      <a:pt x="26353" y="23368"/>
                    </a:lnTo>
                    <a:lnTo>
                      <a:pt x="26423" y="23141"/>
                    </a:lnTo>
                    <a:lnTo>
                      <a:pt x="26493" y="22896"/>
                    </a:lnTo>
                    <a:lnTo>
                      <a:pt x="26546" y="22652"/>
                    </a:lnTo>
                    <a:lnTo>
                      <a:pt x="26598" y="22407"/>
                    </a:lnTo>
                    <a:lnTo>
                      <a:pt x="26633" y="22163"/>
                    </a:lnTo>
                    <a:lnTo>
                      <a:pt x="26650" y="21901"/>
                    </a:lnTo>
                    <a:lnTo>
                      <a:pt x="26650" y="21639"/>
                    </a:lnTo>
                    <a:lnTo>
                      <a:pt x="26650" y="5013"/>
                    </a:lnTo>
                    <a:lnTo>
                      <a:pt x="26650" y="4751"/>
                    </a:lnTo>
                    <a:lnTo>
                      <a:pt x="26633" y="4506"/>
                    </a:lnTo>
                    <a:lnTo>
                      <a:pt x="26598" y="4245"/>
                    </a:lnTo>
                    <a:lnTo>
                      <a:pt x="26546" y="4000"/>
                    </a:lnTo>
                    <a:lnTo>
                      <a:pt x="26493" y="3756"/>
                    </a:lnTo>
                    <a:lnTo>
                      <a:pt x="26423" y="3528"/>
                    </a:lnTo>
                    <a:lnTo>
                      <a:pt x="26353" y="3284"/>
                    </a:lnTo>
                    <a:lnTo>
                      <a:pt x="26249" y="3057"/>
                    </a:lnTo>
                    <a:lnTo>
                      <a:pt x="26161" y="2847"/>
                    </a:lnTo>
                    <a:lnTo>
                      <a:pt x="26039" y="2620"/>
                    </a:lnTo>
                    <a:lnTo>
                      <a:pt x="25917" y="2411"/>
                    </a:lnTo>
                    <a:lnTo>
                      <a:pt x="25795" y="2219"/>
                    </a:lnTo>
                    <a:lnTo>
                      <a:pt x="25655" y="2009"/>
                    </a:lnTo>
                    <a:lnTo>
                      <a:pt x="25498" y="1817"/>
                    </a:lnTo>
                    <a:lnTo>
                      <a:pt x="25341" y="1642"/>
                    </a:lnTo>
                    <a:lnTo>
                      <a:pt x="25183" y="1468"/>
                    </a:lnTo>
                    <a:lnTo>
                      <a:pt x="25009" y="1311"/>
                    </a:lnTo>
                    <a:lnTo>
                      <a:pt x="24834" y="1153"/>
                    </a:lnTo>
                    <a:lnTo>
                      <a:pt x="24642" y="996"/>
                    </a:lnTo>
                    <a:lnTo>
                      <a:pt x="24432" y="857"/>
                    </a:lnTo>
                    <a:lnTo>
                      <a:pt x="24240" y="734"/>
                    </a:lnTo>
                    <a:lnTo>
                      <a:pt x="24031" y="612"/>
                    </a:lnTo>
                    <a:lnTo>
                      <a:pt x="23804" y="490"/>
                    </a:lnTo>
                    <a:lnTo>
                      <a:pt x="23594" y="402"/>
                    </a:lnTo>
                    <a:lnTo>
                      <a:pt x="23367" y="298"/>
                    </a:lnTo>
                    <a:lnTo>
                      <a:pt x="23123" y="228"/>
                    </a:lnTo>
                    <a:lnTo>
                      <a:pt x="22896" y="158"/>
                    </a:lnTo>
                    <a:lnTo>
                      <a:pt x="22651" y="106"/>
                    </a:lnTo>
                    <a:lnTo>
                      <a:pt x="22407" y="53"/>
                    </a:lnTo>
                    <a:lnTo>
                      <a:pt x="22145" y="18"/>
                    </a:lnTo>
                    <a:lnTo>
                      <a:pt x="2190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4"/>
              <p:cNvSpPr/>
              <p:nvPr/>
            </p:nvSpPr>
            <p:spPr>
              <a:xfrm>
                <a:off x="3459111" y="1385924"/>
                <a:ext cx="127520" cy="232585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13030" extrusionOk="0">
                    <a:moveTo>
                      <a:pt x="3563" y="1"/>
                    </a:moveTo>
                    <a:lnTo>
                      <a:pt x="3196" y="18"/>
                    </a:lnTo>
                    <a:lnTo>
                      <a:pt x="2847" y="71"/>
                    </a:lnTo>
                    <a:lnTo>
                      <a:pt x="2515" y="158"/>
                    </a:lnTo>
                    <a:lnTo>
                      <a:pt x="2184" y="280"/>
                    </a:lnTo>
                    <a:lnTo>
                      <a:pt x="1869" y="438"/>
                    </a:lnTo>
                    <a:lnTo>
                      <a:pt x="1572" y="612"/>
                    </a:lnTo>
                    <a:lnTo>
                      <a:pt x="1293" y="822"/>
                    </a:lnTo>
                    <a:lnTo>
                      <a:pt x="1048" y="1049"/>
                    </a:lnTo>
                    <a:lnTo>
                      <a:pt x="821" y="1311"/>
                    </a:lnTo>
                    <a:lnTo>
                      <a:pt x="612" y="1573"/>
                    </a:lnTo>
                    <a:lnTo>
                      <a:pt x="437" y="1870"/>
                    </a:lnTo>
                    <a:lnTo>
                      <a:pt x="280" y="2184"/>
                    </a:lnTo>
                    <a:lnTo>
                      <a:pt x="158" y="2516"/>
                    </a:lnTo>
                    <a:lnTo>
                      <a:pt x="70" y="2848"/>
                    </a:lnTo>
                    <a:lnTo>
                      <a:pt x="18" y="3214"/>
                    </a:lnTo>
                    <a:lnTo>
                      <a:pt x="1" y="3581"/>
                    </a:lnTo>
                    <a:lnTo>
                      <a:pt x="1" y="3791"/>
                    </a:lnTo>
                    <a:lnTo>
                      <a:pt x="18" y="3983"/>
                    </a:lnTo>
                    <a:lnTo>
                      <a:pt x="53" y="4192"/>
                    </a:lnTo>
                    <a:lnTo>
                      <a:pt x="88" y="4384"/>
                    </a:lnTo>
                    <a:lnTo>
                      <a:pt x="140" y="4576"/>
                    </a:lnTo>
                    <a:lnTo>
                      <a:pt x="210" y="4751"/>
                    </a:lnTo>
                    <a:lnTo>
                      <a:pt x="280" y="4943"/>
                    </a:lnTo>
                    <a:lnTo>
                      <a:pt x="367" y="5118"/>
                    </a:lnTo>
                    <a:lnTo>
                      <a:pt x="455" y="5275"/>
                    </a:lnTo>
                    <a:lnTo>
                      <a:pt x="559" y="5450"/>
                    </a:lnTo>
                    <a:lnTo>
                      <a:pt x="786" y="5747"/>
                    </a:lnTo>
                    <a:lnTo>
                      <a:pt x="1048" y="6026"/>
                    </a:lnTo>
                    <a:lnTo>
                      <a:pt x="1328" y="6288"/>
                    </a:lnTo>
                    <a:lnTo>
                      <a:pt x="245" y="13029"/>
                    </a:lnTo>
                    <a:lnTo>
                      <a:pt x="6724" y="13029"/>
                    </a:lnTo>
                    <a:lnTo>
                      <a:pt x="5659" y="6410"/>
                    </a:lnTo>
                    <a:lnTo>
                      <a:pt x="5816" y="6288"/>
                    </a:lnTo>
                    <a:lnTo>
                      <a:pt x="5973" y="6148"/>
                    </a:lnTo>
                    <a:lnTo>
                      <a:pt x="6130" y="6009"/>
                    </a:lnTo>
                    <a:lnTo>
                      <a:pt x="6270" y="5851"/>
                    </a:lnTo>
                    <a:lnTo>
                      <a:pt x="6392" y="5694"/>
                    </a:lnTo>
                    <a:lnTo>
                      <a:pt x="6515" y="5537"/>
                    </a:lnTo>
                    <a:lnTo>
                      <a:pt x="6637" y="5362"/>
                    </a:lnTo>
                    <a:lnTo>
                      <a:pt x="6742" y="5188"/>
                    </a:lnTo>
                    <a:lnTo>
                      <a:pt x="6829" y="5013"/>
                    </a:lnTo>
                    <a:lnTo>
                      <a:pt x="6899" y="4821"/>
                    </a:lnTo>
                    <a:lnTo>
                      <a:pt x="6969" y="4629"/>
                    </a:lnTo>
                    <a:lnTo>
                      <a:pt x="7039" y="4419"/>
                    </a:lnTo>
                    <a:lnTo>
                      <a:pt x="7073" y="4227"/>
                    </a:lnTo>
                    <a:lnTo>
                      <a:pt x="7108" y="4018"/>
                    </a:lnTo>
                    <a:lnTo>
                      <a:pt x="7126" y="3791"/>
                    </a:lnTo>
                    <a:lnTo>
                      <a:pt x="7143" y="3581"/>
                    </a:lnTo>
                    <a:lnTo>
                      <a:pt x="7126" y="3214"/>
                    </a:lnTo>
                    <a:lnTo>
                      <a:pt x="7073" y="2848"/>
                    </a:lnTo>
                    <a:lnTo>
                      <a:pt x="6986" y="2516"/>
                    </a:lnTo>
                    <a:lnTo>
                      <a:pt x="6864" y="2184"/>
                    </a:lnTo>
                    <a:lnTo>
                      <a:pt x="6707" y="1870"/>
                    </a:lnTo>
                    <a:lnTo>
                      <a:pt x="6532" y="1573"/>
                    </a:lnTo>
                    <a:lnTo>
                      <a:pt x="6323" y="1311"/>
                    </a:lnTo>
                    <a:lnTo>
                      <a:pt x="6095" y="1049"/>
                    </a:lnTo>
                    <a:lnTo>
                      <a:pt x="5834" y="822"/>
                    </a:lnTo>
                    <a:lnTo>
                      <a:pt x="5572" y="612"/>
                    </a:lnTo>
                    <a:lnTo>
                      <a:pt x="5275" y="438"/>
                    </a:lnTo>
                    <a:lnTo>
                      <a:pt x="4960" y="280"/>
                    </a:lnTo>
                    <a:lnTo>
                      <a:pt x="4629" y="158"/>
                    </a:lnTo>
                    <a:lnTo>
                      <a:pt x="4297" y="71"/>
                    </a:lnTo>
                    <a:lnTo>
                      <a:pt x="3930" y="18"/>
                    </a:lnTo>
                    <a:lnTo>
                      <a:pt x="356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9" name="Google Shape;1679;p34"/>
          <p:cNvGrpSpPr/>
          <p:nvPr/>
        </p:nvGrpSpPr>
        <p:grpSpPr>
          <a:xfrm>
            <a:off x="1473939" y="1234925"/>
            <a:ext cx="1596000" cy="782650"/>
            <a:chOff x="1473939" y="1234925"/>
            <a:chExt cx="1596000" cy="782650"/>
          </a:xfrm>
        </p:grpSpPr>
        <p:sp>
          <p:nvSpPr>
            <p:cNvPr id="1680" name="Google Shape;1680;p34"/>
            <p:cNvSpPr txBox="1"/>
            <p:nvPr/>
          </p:nvSpPr>
          <p:spPr>
            <a:xfrm>
              <a:off x="1473939" y="12349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81" name="Google Shape;1681;p34"/>
            <p:cNvSpPr txBox="1"/>
            <p:nvPr/>
          </p:nvSpPr>
          <p:spPr>
            <a:xfrm>
              <a:off x="1473939" y="1534575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is the closest planet to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82" name="Google Shape;1682;p34"/>
          <p:cNvGrpSpPr/>
          <p:nvPr/>
        </p:nvGrpSpPr>
        <p:grpSpPr>
          <a:xfrm>
            <a:off x="1473939" y="3651988"/>
            <a:ext cx="1596000" cy="782650"/>
            <a:chOff x="1473939" y="3651988"/>
            <a:chExt cx="1596000" cy="782650"/>
          </a:xfrm>
        </p:grpSpPr>
        <p:sp>
          <p:nvSpPr>
            <p:cNvPr id="1683" name="Google Shape;1683;p34"/>
            <p:cNvSpPr txBox="1"/>
            <p:nvPr/>
          </p:nvSpPr>
          <p:spPr>
            <a:xfrm>
              <a:off x="1473939" y="3651988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84" name="Google Shape;1684;p34"/>
            <p:cNvSpPr txBox="1"/>
            <p:nvPr/>
          </p:nvSpPr>
          <p:spPr>
            <a:xfrm>
              <a:off x="1473939" y="3951638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cold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85" name="Google Shape;1685;p34"/>
          <p:cNvGrpSpPr/>
          <p:nvPr/>
        </p:nvGrpSpPr>
        <p:grpSpPr>
          <a:xfrm>
            <a:off x="6096613" y="1328525"/>
            <a:ext cx="1596000" cy="782650"/>
            <a:chOff x="6096613" y="1328525"/>
            <a:chExt cx="1596000" cy="782650"/>
          </a:xfrm>
        </p:grpSpPr>
        <p:sp>
          <p:nvSpPr>
            <p:cNvPr id="1686" name="Google Shape;1686;p34"/>
            <p:cNvSpPr txBox="1"/>
            <p:nvPr/>
          </p:nvSpPr>
          <p:spPr>
            <a:xfrm>
              <a:off x="6248113" y="13285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87" name="Google Shape;1687;p34"/>
            <p:cNvSpPr txBox="1"/>
            <p:nvPr/>
          </p:nvSpPr>
          <p:spPr>
            <a:xfrm>
              <a:off x="6096613" y="1628175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farthest one from the Sun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88" name="Google Shape;1688;p34"/>
          <p:cNvGrpSpPr/>
          <p:nvPr/>
        </p:nvGrpSpPr>
        <p:grpSpPr>
          <a:xfrm>
            <a:off x="3774038" y="3651988"/>
            <a:ext cx="1596000" cy="782650"/>
            <a:chOff x="3774163" y="3949425"/>
            <a:chExt cx="1596000" cy="782650"/>
          </a:xfrm>
        </p:grpSpPr>
        <p:sp>
          <p:nvSpPr>
            <p:cNvPr id="1689" name="Google Shape;1689;p34"/>
            <p:cNvSpPr txBox="1"/>
            <p:nvPr/>
          </p:nvSpPr>
          <p:spPr>
            <a:xfrm>
              <a:off x="3849913" y="3949425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90" name="Google Shape;1690;p34"/>
            <p:cNvSpPr txBox="1"/>
            <p:nvPr/>
          </p:nvSpPr>
          <p:spPr>
            <a:xfrm>
              <a:off x="3774163" y="4249075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is the biggest planet of them all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91" name="Google Shape;1691;p34"/>
          <p:cNvGrpSpPr/>
          <p:nvPr/>
        </p:nvGrpSpPr>
        <p:grpSpPr>
          <a:xfrm>
            <a:off x="6096613" y="3651988"/>
            <a:ext cx="1596000" cy="782650"/>
            <a:chOff x="6096613" y="3651988"/>
            <a:chExt cx="1596000" cy="782650"/>
          </a:xfrm>
        </p:grpSpPr>
        <p:sp>
          <p:nvSpPr>
            <p:cNvPr id="1692" name="Google Shape;1692;p34"/>
            <p:cNvSpPr txBox="1"/>
            <p:nvPr/>
          </p:nvSpPr>
          <p:spPr>
            <a:xfrm>
              <a:off x="6248113" y="3651988"/>
              <a:ext cx="1444500" cy="28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93" name="Google Shape;1693;p34"/>
            <p:cNvSpPr txBox="1"/>
            <p:nvPr/>
          </p:nvSpPr>
          <p:spPr>
            <a:xfrm>
              <a:off x="6096613" y="3951638"/>
              <a:ext cx="1596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has a nice name but is hot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94" name="Google Shape;1694;p34"/>
          <p:cNvGrpSpPr/>
          <p:nvPr/>
        </p:nvGrpSpPr>
        <p:grpSpPr>
          <a:xfrm>
            <a:off x="4371741" y="3231195"/>
            <a:ext cx="423079" cy="420811"/>
            <a:chOff x="-3031325" y="3597450"/>
            <a:chExt cx="293825" cy="292250"/>
          </a:xfrm>
        </p:grpSpPr>
        <p:sp>
          <p:nvSpPr>
            <p:cNvPr id="1695" name="Google Shape;1695;p3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38"/>
          <p:cNvSpPr/>
          <p:nvPr/>
        </p:nvSpPr>
        <p:spPr>
          <a:xfrm>
            <a:off x="7017025" y="1927675"/>
            <a:ext cx="1598400" cy="1598400"/>
          </a:xfrm>
          <a:prstGeom prst="roundRect">
            <a:avLst>
              <a:gd name="adj" fmla="val 16667"/>
            </a:avLst>
          </a:prstGeom>
          <a:solidFill>
            <a:srgbClr val="FFD96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6" name="Google Shape;1926;p38"/>
          <p:cNvSpPr/>
          <p:nvPr/>
        </p:nvSpPr>
        <p:spPr>
          <a:xfrm>
            <a:off x="3772800" y="1927675"/>
            <a:ext cx="1598400" cy="1598400"/>
          </a:xfrm>
          <a:prstGeom prst="roundRect">
            <a:avLst>
              <a:gd name="adj" fmla="val 16667"/>
            </a:avLst>
          </a:prstGeom>
          <a:solidFill>
            <a:srgbClr val="0071D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38"/>
          <p:cNvSpPr/>
          <p:nvPr/>
        </p:nvSpPr>
        <p:spPr>
          <a:xfrm>
            <a:off x="540600" y="1927675"/>
            <a:ext cx="1598400" cy="1598400"/>
          </a:xfrm>
          <a:prstGeom prst="roundRect">
            <a:avLst>
              <a:gd name="adj" fmla="val 16667"/>
            </a:avLst>
          </a:prstGeom>
          <a:solidFill>
            <a:srgbClr val="533CD2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3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1929" name="Google Shape;1929;p38"/>
          <p:cNvGrpSpPr/>
          <p:nvPr/>
        </p:nvGrpSpPr>
        <p:grpSpPr>
          <a:xfrm>
            <a:off x="777125" y="2216938"/>
            <a:ext cx="1125350" cy="1019875"/>
            <a:chOff x="832600" y="2206300"/>
            <a:chExt cx="1125350" cy="1019875"/>
          </a:xfrm>
        </p:grpSpPr>
        <p:sp>
          <p:nvSpPr>
            <p:cNvPr id="1930" name="Google Shape;1930;p38"/>
            <p:cNvSpPr/>
            <p:nvPr/>
          </p:nvSpPr>
          <p:spPr>
            <a:xfrm>
              <a:off x="832600" y="2487725"/>
              <a:ext cx="882525" cy="560925"/>
            </a:xfrm>
            <a:custGeom>
              <a:avLst/>
              <a:gdLst/>
              <a:ahLst/>
              <a:cxnLst/>
              <a:rect l="l" t="t" r="r" b="b"/>
              <a:pathLst>
                <a:path w="35301" h="22437" extrusionOk="0">
                  <a:moveTo>
                    <a:pt x="1917" y="0"/>
                  </a:moveTo>
                  <a:lnTo>
                    <a:pt x="1724" y="13"/>
                  </a:lnTo>
                  <a:lnTo>
                    <a:pt x="1531" y="39"/>
                  </a:lnTo>
                  <a:lnTo>
                    <a:pt x="1351" y="77"/>
                  </a:lnTo>
                  <a:lnTo>
                    <a:pt x="1171" y="142"/>
                  </a:lnTo>
                  <a:lnTo>
                    <a:pt x="1004" y="232"/>
                  </a:lnTo>
                  <a:lnTo>
                    <a:pt x="849" y="322"/>
                  </a:lnTo>
                  <a:lnTo>
                    <a:pt x="695" y="438"/>
                  </a:lnTo>
                  <a:lnTo>
                    <a:pt x="566" y="553"/>
                  </a:lnTo>
                  <a:lnTo>
                    <a:pt x="438" y="695"/>
                  </a:lnTo>
                  <a:lnTo>
                    <a:pt x="322" y="849"/>
                  </a:lnTo>
                  <a:lnTo>
                    <a:pt x="232" y="1004"/>
                  </a:lnTo>
                  <a:lnTo>
                    <a:pt x="154" y="1171"/>
                  </a:lnTo>
                  <a:lnTo>
                    <a:pt x="90" y="1351"/>
                  </a:lnTo>
                  <a:lnTo>
                    <a:pt x="39" y="1531"/>
                  </a:lnTo>
                  <a:lnTo>
                    <a:pt x="13" y="1724"/>
                  </a:lnTo>
                  <a:lnTo>
                    <a:pt x="0" y="1917"/>
                  </a:lnTo>
                  <a:lnTo>
                    <a:pt x="0" y="20519"/>
                  </a:lnTo>
                  <a:lnTo>
                    <a:pt x="13" y="20712"/>
                  </a:lnTo>
                  <a:lnTo>
                    <a:pt x="39" y="20905"/>
                  </a:lnTo>
                  <a:lnTo>
                    <a:pt x="90" y="21098"/>
                  </a:lnTo>
                  <a:lnTo>
                    <a:pt x="154" y="21265"/>
                  </a:lnTo>
                  <a:lnTo>
                    <a:pt x="232" y="21433"/>
                  </a:lnTo>
                  <a:lnTo>
                    <a:pt x="322" y="21600"/>
                  </a:lnTo>
                  <a:lnTo>
                    <a:pt x="438" y="21741"/>
                  </a:lnTo>
                  <a:lnTo>
                    <a:pt x="566" y="21883"/>
                  </a:lnTo>
                  <a:lnTo>
                    <a:pt x="695" y="21999"/>
                  </a:lnTo>
                  <a:lnTo>
                    <a:pt x="849" y="22114"/>
                  </a:lnTo>
                  <a:lnTo>
                    <a:pt x="1004" y="22205"/>
                  </a:lnTo>
                  <a:lnTo>
                    <a:pt x="1171" y="22295"/>
                  </a:lnTo>
                  <a:lnTo>
                    <a:pt x="1351" y="22359"/>
                  </a:lnTo>
                  <a:lnTo>
                    <a:pt x="1531" y="22397"/>
                  </a:lnTo>
                  <a:lnTo>
                    <a:pt x="1724" y="22436"/>
                  </a:lnTo>
                  <a:lnTo>
                    <a:pt x="33577" y="22436"/>
                  </a:lnTo>
                  <a:lnTo>
                    <a:pt x="33757" y="22397"/>
                  </a:lnTo>
                  <a:lnTo>
                    <a:pt x="33950" y="22359"/>
                  </a:lnTo>
                  <a:lnTo>
                    <a:pt x="34117" y="22295"/>
                  </a:lnTo>
                  <a:lnTo>
                    <a:pt x="34284" y="22205"/>
                  </a:lnTo>
                  <a:lnTo>
                    <a:pt x="34452" y="22114"/>
                  </a:lnTo>
                  <a:lnTo>
                    <a:pt x="34593" y="21999"/>
                  </a:lnTo>
                  <a:lnTo>
                    <a:pt x="34735" y="21883"/>
                  </a:lnTo>
                  <a:lnTo>
                    <a:pt x="34851" y="21741"/>
                  </a:lnTo>
                  <a:lnTo>
                    <a:pt x="34966" y="21600"/>
                  </a:lnTo>
                  <a:lnTo>
                    <a:pt x="35069" y="21433"/>
                  </a:lnTo>
                  <a:lnTo>
                    <a:pt x="35146" y="21265"/>
                  </a:lnTo>
                  <a:lnTo>
                    <a:pt x="35211" y="21098"/>
                  </a:lnTo>
                  <a:lnTo>
                    <a:pt x="35249" y="20905"/>
                  </a:lnTo>
                  <a:lnTo>
                    <a:pt x="35288" y="20712"/>
                  </a:lnTo>
                  <a:lnTo>
                    <a:pt x="35301" y="20519"/>
                  </a:lnTo>
                  <a:lnTo>
                    <a:pt x="35301" y="1917"/>
                  </a:lnTo>
                  <a:lnTo>
                    <a:pt x="35288" y="1724"/>
                  </a:lnTo>
                  <a:lnTo>
                    <a:pt x="35249" y="1531"/>
                  </a:lnTo>
                  <a:lnTo>
                    <a:pt x="35211" y="1351"/>
                  </a:lnTo>
                  <a:lnTo>
                    <a:pt x="35146" y="1171"/>
                  </a:lnTo>
                  <a:lnTo>
                    <a:pt x="35069" y="1004"/>
                  </a:lnTo>
                  <a:lnTo>
                    <a:pt x="34966" y="849"/>
                  </a:lnTo>
                  <a:lnTo>
                    <a:pt x="34851" y="695"/>
                  </a:lnTo>
                  <a:lnTo>
                    <a:pt x="34735" y="553"/>
                  </a:lnTo>
                  <a:lnTo>
                    <a:pt x="34593" y="438"/>
                  </a:lnTo>
                  <a:lnTo>
                    <a:pt x="34452" y="322"/>
                  </a:lnTo>
                  <a:lnTo>
                    <a:pt x="34284" y="232"/>
                  </a:lnTo>
                  <a:lnTo>
                    <a:pt x="34117" y="142"/>
                  </a:lnTo>
                  <a:lnTo>
                    <a:pt x="33950" y="77"/>
                  </a:lnTo>
                  <a:lnTo>
                    <a:pt x="33757" y="39"/>
                  </a:lnTo>
                  <a:lnTo>
                    <a:pt x="33577" y="13"/>
                  </a:lnTo>
                  <a:lnTo>
                    <a:pt x="33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8"/>
            <p:cNvSpPr/>
            <p:nvPr/>
          </p:nvSpPr>
          <p:spPr>
            <a:xfrm>
              <a:off x="1410525" y="3027075"/>
              <a:ext cx="198800" cy="199100"/>
            </a:xfrm>
            <a:custGeom>
              <a:avLst/>
              <a:gdLst/>
              <a:ahLst/>
              <a:cxnLst/>
              <a:rect l="l" t="t" r="r" b="b"/>
              <a:pathLst>
                <a:path w="7952" h="7964" extrusionOk="0">
                  <a:moveTo>
                    <a:pt x="1" y="0"/>
                  </a:moveTo>
                  <a:lnTo>
                    <a:pt x="7951" y="7963"/>
                  </a:lnTo>
                  <a:lnTo>
                    <a:pt x="7951" y="2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8"/>
            <p:cNvSpPr/>
            <p:nvPr/>
          </p:nvSpPr>
          <p:spPr>
            <a:xfrm>
              <a:off x="941625" y="2571325"/>
              <a:ext cx="273400" cy="364750"/>
            </a:xfrm>
            <a:custGeom>
              <a:avLst/>
              <a:gdLst/>
              <a:ahLst/>
              <a:cxnLst/>
              <a:rect l="l" t="t" r="r" b="b"/>
              <a:pathLst>
                <a:path w="10936" h="14590" extrusionOk="0">
                  <a:moveTo>
                    <a:pt x="5275" y="1"/>
                  </a:moveTo>
                  <a:lnTo>
                    <a:pt x="5095" y="14"/>
                  </a:lnTo>
                  <a:lnTo>
                    <a:pt x="4915" y="40"/>
                  </a:lnTo>
                  <a:lnTo>
                    <a:pt x="4734" y="78"/>
                  </a:lnTo>
                  <a:lnTo>
                    <a:pt x="4567" y="117"/>
                  </a:lnTo>
                  <a:lnTo>
                    <a:pt x="4400" y="155"/>
                  </a:lnTo>
                  <a:lnTo>
                    <a:pt x="4233" y="220"/>
                  </a:lnTo>
                  <a:lnTo>
                    <a:pt x="4065" y="284"/>
                  </a:lnTo>
                  <a:lnTo>
                    <a:pt x="3911" y="348"/>
                  </a:lnTo>
                  <a:lnTo>
                    <a:pt x="3744" y="438"/>
                  </a:lnTo>
                  <a:lnTo>
                    <a:pt x="3602" y="516"/>
                  </a:lnTo>
                  <a:lnTo>
                    <a:pt x="3448" y="618"/>
                  </a:lnTo>
                  <a:lnTo>
                    <a:pt x="3306" y="709"/>
                  </a:lnTo>
                  <a:lnTo>
                    <a:pt x="3178" y="824"/>
                  </a:lnTo>
                  <a:lnTo>
                    <a:pt x="3049" y="940"/>
                  </a:lnTo>
                  <a:lnTo>
                    <a:pt x="2921" y="1056"/>
                  </a:lnTo>
                  <a:lnTo>
                    <a:pt x="2805" y="1185"/>
                  </a:lnTo>
                  <a:lnTo>
                    <a:pt x="2689" y="1313"/>
                  </a:lnTo>
                  <a:lnTo>
                    <a:pt x="2586" y="1442"/>
                  </a:lnTo>
                  <a:lnTo>
                    <a:pt x="2483" y="1583"/>
                  </a:lnTo>
                  <a:lnTo>
                    <a:pt x="2393" y="1738"/>
                  </a:lnTo>
                  <a:lnTo>
                    <a:pt x="2303" y="1879"/>
                  </a:lnTo>
                  <a:lnTo>
                    <a:pt x="2226" y="2034"/>
                  </a:lnTo>
                  <a:lnTo>
                    <a:pt x="2149" y="2201"/>
                  </a:lnTo>
                  <a:lnTo>
                    <a:pt x="2084" y="2355"/>
                  </a:lnTo>
                  <a:lnTo>
                    <a:pt x="2033" y="2522"/>
                  </a:lnTo>
                  <a:lnTo>
                    <a:pt x="1981" y="2703"/>
                  </a:lnTo>
                  <a:lnTo>
                    <a:pt x="1943" y="2870"/>
                  </a:lnTo>
                  <a:lnTo>
                    <a:pt x="1904" y="3050"/>
                  </a:lnTo>
                  <a:lnTo>
                    <a:pt x="1878" y="3230"/>
                  </a:lnTo>
                  <a:lnTo>
                    <a:pt x="1866" y="3410"/>
                  </a:lnTo>
                  <a:lnTo>
                    <a:pt x="1866" y="3603"/>
                  </a:lnTo>
                  <a:lnTo>
                    <a:pt x="1866" y="3783"/>
                  </a:lnTo>
                  <a:lnTo>
                    <a:pt x="1878" y="3963"/>
                  </a:lnTo>
                  <a:lnTo>
                    <a:pt x="1904" y="4143"/>
                  </a:lnTo>
                  <a:lnTo>
                    <a:pt x="1943" y="4323"/>
                  </a:lnTo>
                  <a:lnTo>
                    <a:pt x="1981" y="4504"/>
                  </a:lnTo>
                  <a:lnTo>
                    <a:pt x="2033" y="4671"/>
                  </a:lnTo>
                  <a:lnTo>
                    <a:pt x="2084" y="4838"/>
                  </a:lnTo>
                  <a:lnTo>
                    <a:pt x="2149" y="5005"/>
                  </a:lnTo>
                  <a:lnTo>
                    <a:pt x="2226" y="5160"/>
                  </a:lnTo>
                  <a:lnTo>
                    <a:pt x="2303" y="5314"/>
                  </a:lnTo>
                  <a:lnTo>
                    <a:pt x="2393" y="5468"/>
                  </a:lnTo>
                  <a:lnTo>
                    <a:pt x="2483" y="5610"/>
                  </a:lnTo>
                  <a:lnTo>
                    <a:pt x="2586" y="5751"/>
                  </a:lnTo>
                  <a:lnTo>
                    <a:pt x="2689" y="5893"/>
                  </a:lnTo>
                  <a:lnTo>
                    <a:pt x="2805" y="6022"/>
                  </a:lnTo>
                  <a:lnTo>
                    <a:pt x="2921" y="6137"/>
                  </a:lnTo>
                  <a:lnTo>
                    <a:pt x="3049" y="6266"/>
                  </a:lnTo>
                  <a:lnTo>
                    <a:pt x="3178" y="6382"/>
                  </a:lnTo>
                  <a:lnTo>
                    <a:pt x="3306" y="6485"/>
                  </a:lnTo>
                  <a:lnTo>
                    <a:pt x="3448" y="6588"/>
                  </a:lnTo>
                  <a:lnTo>
                    <a:pt x="3602" y="6678"/>
                  </a:lnTo>
                  <a:lnTo>
                    <a:pt x="3744" y="6768"/>
                  </a:lnTo>
                  <a:lnTo>
                    <a:pt x="3911" y="6845"/>
                  </a:lnTo>
                  <a:lnTo>
                    <a:pt x="4065" y="6909"/>
                  </a:lnTo>
                  <a:lnTo>
                    <a:pt x="4233" y="6974"/>
                  </a:lnTo>
                  <a:lnTo>
                    <a:pt x="4400" y="7038"/>
                  </a:lnTo>
                  <a:lnTo>
                    <a:pt x="4567" y="7089"/>
                  </a:lnTo>
                  <a:lnTo>
                    <a:pt x="4734" y="7128"/>
                  </a:lnTo>
                  <a:lnTo>
                    <a:pt x="4915" y="7154"/>
                  </a:lnTo>
                  <a:lnTo>
                    <a:pt x="5095" y="7179"/>
                  </a:lnTo>
                  <a:lnTo>
                    <a:pt x="5275" y="7192"/>
                  </a:lnTo>
                  <a:lnTo>
                    <a:pt x="5648" y="7192"/>
                  </a:lnTo>
                  <a:lnTo>
                    <a:pt x="5828" y="7179"/>
                  </a:lnTo>
                  <a:lnTo>
                    <a:pt x="6008" y="7154"/>
                  </a:lnTo>
                  <a:lnTo>
                    <a:pt x="6188" y="7128"/>
                  </a:lnTo>
                  <a:lnTo>
                    <a:pt x="6368" y="7089"/>
                  </a:lnTo>
                  <a:lnTo>
                    <a:pt x="6535" y="7038"/>
                  </a:lnTo>
                  <a:lnTo>
                    <a:pt x="6703" y="6974"/>
                  </a:lnTo>
                  <a:lnTo>
                    <a:pt x="6870" y="6909"/>
                  </a:lnTo>
                  <a:lnTo>
                    <a:pt x="7024" y="6845"/>
                  </a:lnTo>
                  <a:lnTo>
                    <a:pt x="7179" y="6768"/>
                  </a:lnTo>
                  <a:lnTo>
                    <a:pt x="7333" y="6678"/>
                  </a:lnTo>
                  <a:lnTo>
                    <a:pt x="7475" y="6588"/>
                  </a:lnTo>
                  <a:lnTo>
                    <a:pt x="7616" y="6485"/>
                  </a:lnTo>
                  <a:lnTo>
                    <a:pt x="7758" y="6382"/>
                  </a:lnTo>
                  <a:lnTo>
                    <a:pt x="7886" y="6266"/>
                  </a:lnTo>
                  <a:lnTo>
                    <a:pt x="8015" y="6137"/>
                  </a:lnTo>
                  <a:lnTo>
                    <a:pt x="8131" y="6022"/>
                  </a:lnTo>
                  <a:lnTo>
                    <a:pt x="8246" y="5893"/>
                  </a:lnTo>
                  <a:lnTo>
                    <a:pt x="8349" y="5751"/>
                  </a:lnTo>
                  <a:lnTo>
                    <a:pt x="8452" y="5610"/>
                  </a:lnTo>
                  <a:lnTo>
                    <a:pt x="8542" y="5468"/>
                  </a:lnTo>
                  <a:lnTo>
                    <a:pt x="8632" y="5314"/>
                  </a:lnTo>
                  <a:lnTo>
                    <a:pt x="8710" y="5160"/>
                  </a:lnTo>
                  <a:lnTo>
                    <a:pt x="8787" y="5005"/>
                  </a:lnTo>
                  <a:lnTo>
                    <a:pt x="8851" y="4838"/>
                  </a:lnTo>
                  <a:lnTo>
                    <a:pt x="8903" y="4671"/>
                  </a:lnTo>
                  <a:lnTo>
                    <a:pt x="8954" y="4504"/>
                  </a:lnTo>
                  <a:lnTo>
                    <a:pt x="8993" y="4323"/>
                  </a:lnTo>
                  <a:lnTo>
                    <a:pt x="9018" y="4143"/>
                  </a:lnTo>
                  <a:lnTo>
                    <a:pt x="9044" y="3963"/>
                  </a:lnTo>
                  <a:lnTo>
                    <a:pt x="9057" y="3783"/>
                  </a:lnTo>
                  <a:lnTo>
                    <a:pt x="9070" y="3603"/>
                  </a:lnTo>
                  <a:lnTo>
                    <a:pt x="9057" y="3410"/>
                  </a:lnTo>
                  <a:lnTo>
                    <a:pt x="9044" y="3230"/>
                  </a:lnTo>
                  <a:lnTo>
                    <a:pt x="9018" y="3050"/>
                  </a:lnTo>
                  <a:lnTo>
                    <a:pt x="8993" y="2870"/>
                  </a:lnTo>
                  <a:lnTo>
                    <a:pt x="8954" y="2703"/>
                  </a:lnTo>
                  <a:lnTo>
                    <a:pt x="8903" y="2522"/>
                  </a:lnTo>
                  <a:lnTo>
                    <a:pt x="8851" y="2355"/>
                  </a:lnTo>
                  <a:lnTo>
                    <a:pt x="8787" y="2201"/>
                  </a:lnTo>
                  <a:lnTo>
                    <a:pt x="8710" y="2034"/>
                  </a:lnTo>
                  <a:lnTo>
                    <a:pt x="8632" y="1879"/>
                  </a:lnTo>
                  <a:lnTo>
                    <a:pt x="8542" y="1738"/>
                  </a:lnTo>
                  <a:lnTo>
                    <a:pt x="8452" y="1583"/>
                  </a:lnTo>
                  <a:lnTo>
                    <a:pt x="8349" y="1442"/>
                  </a:lnTo>
                  <a:lnTo>
                    <a:pt x="8246" y="1313"/>
                  </a:lnTo>
                  <a:lnTo>
                    <a:pt x="8131" y="1185"/>
                  </a:lnTo>
                  <a:lnTo>
                    <a:pt x="8015" y="1056"/>
                  </a:lnTo>
                  <a:lnTo>
                    <a:pt x="7886" y="940"/>
                  </a:lnTo>
                  <a:lnTo>
                    <a:pt x="7758" y="824"/>
                  </a:lnTo>
                  <a:lnTo>
                    <a:pt x="7616" y="709"/>
                  </a:lnTo>
                  <a:lnTo>
                    <a:pt x="7475" y="618"/>
                  </a:lnTo>
                  <a:lnTo>
                    <a:pt x="7333" y="516"/>
                  </a:lnTo>
                  <a:lnTo>
                    <a:pt x="7179" y="438"/>
                  </a:lnTo>
                  <a:lnTo>
                    <a:pt x="7024" y="348"/>
                  </a:lnTo>
                  <a:lnTo>
                    <a:pt x="6870" y="284"/>
                  </a:lnTo>
                  <a:lnTo>
                    <a:pt x="6703" y="220"/>
                  </a:lnTo>
                  <a:lnTo>
                    <a:pt x="6535" y="155"/>
                  </a:lnTo>
                  <a:lnTo>
                    <a:pt x="6368" y="117"/>
                  </a:lnTo>
                  <a:lnTo>
                    <a:pt x="6188" y="78"/>
                  </a:lnTo>
                  <a:lnTo>
                    <a:pt x="6008" y="40"/>
                  </a:lnTo>
                  <a:lnTo>
                    <a:pt x="5828" y="14"/>
                  </a:lnTo>
                  <a:lnTo>
                    <a:pt x="5648" y="1"/>
                  </a:lnTo>
                  <a:close/>
                  <a:moveTo>
                    <a:pt x="3474" y="7205"/>
                  </a:moveTo>
                  <a:lnTo>
                    <a:pt x="3101" y="7360"/>
                  </a:lnTo>
                  <a:lnTo>
                    <a:pt x="2740" y="7553"/>
                  </a:lnTo>
                  <a:lnTo>
                    <a:pt x="2393" y="7771"/>
                  </a:lnTo>
                  <a:lnTo>
                    <a:pt x="2071" y="8003"/>
                  </a:lnTo>
                  <a:lnTo>
                    <a:pt x="1763" y="8273"/>
                  </a:lnTo>
                  <a:lnTo>
                    <a:pt x="1480" y="8556"/>
                  </a:lnTo>
                  <a:lnTo>
                    <a:pt x="1210" y="8852"/>
                  </a:lnTo>
                  <a:lnTo>
                    <a:pt x="978" y="9173"/>
                  </a:lnTo>
                  <a:lnTo>
                    <a:pt x="759" y="9521"/>
                  </a:lnTo>
                  <a:lnTo>
                    <a:pt x="566" y="9868"/>
                  </a:lnTo>
                  <a:lnTo>
                    <a:pt x="399" y="10241"/>
                  </a:lnTo>
                  <a:lnTo>
                    <a:pt x="322" y="10434"/>
                  </a:lnTo>
                  <a:lnTo>
                    <a:pt x="258" y="10627"/>
                  </a:lnTo>
                  <a:lnTo>
                    <a:pt x="193" y="10833"/>
                  </a:lnTo>
                  <a:lnTo>
                    <a:pt x="142" y="11026"/>
                  </a:lnTo>
                  <a:lnTo>
                    <a:pt x="103" y="11232"/>
                  </a:lnTo>
                  <a:lnTo>
                    <a:pt x="65" y="11438"/>
                  </a:lnTo>
                  <a:lnTo>
                    <a:pt x="39" y="11643"/>
                  </a:lnTo>
                  <a:lnTo>
                    <a:pt x="13" y="11862"/>
                  </a:lnTo>
                  <a:lnTo>
                    <a:pt x="0" y="12081"/>
                  </a:lnTo>
                  <a:lnTo>
                    <a:pt x="0" y="12287"/>
                  </a:lnTo>
                  <a:lnTo>
                    <a:pt x="0" y="12518"/>
                  </a:lnTo>
                  <a:lnTo>
                    <a:pt x="283" y="12763"/>
                  </a:lnTo>
                  <a:lnTo>
                    <a:pt x="566" y="12981"/>
                  </a:lnTo>
                  <a:lnTo>
                    <a:pt x="862" y="13187"/>
                  </a:lnTo>
                  <a:lnTo>
                    <a:pt x="1171" y="13393"/>
                  </a:lnTo>
                  <a:lnTo>
                    <a:pt x="1493" y="13573"/>
                  </a:lnTo>
                  <a:lnTo>
                    <a:pt x="1814" y="13740"/>
                  </a:lnTo>
                  <a:lnTo>
                    <a:pt x="2149" y="13895"/>
                  </a:lnTo>
                  <a:lnTo>
                    <a:pt x="2496" y="14036"/>
                  </a:lnTo>
                  <a:lnTo>
                    <a:pt x="2843" y="14165"/>
                  </a:lnTo>
                  <a:lnTo>
                    <a:pt x="3204" y="14281"/>
                  </a:lnTo>
                  <a:lnTo>
                    <a:pt x="3564" y="14371"/>
                  </a:lnTo>
                  <a:lnTo>
                    <a:pt x="3937" y="14448"/>
                  </a:lnTo>
                  <a:lnTo>
                    <a:pt x="4310" y="14512"/>
                  </a:lnTo>
                  <a:lnTo>
                    <a:pt x="4683" y="14551"/>
                  </a:lnTo>
                  <a:lnTo>
                    <a:pt x="5069" y="14577"/>
                  </a:lnTo>
                  <a:lnTo>
                    <a:pt x="5468" y="14589"/>
                  </a:lnTo>
                  <a:lnTo>
                    <a:pt x="5854" y="14577"/>
                  </a:lnTo>
                  <a:lnTo>
                    <a:pt x="6240" y="14551"/>
                  </a:lnTo>
                  <a:lnTo>
                    <a:pt x="6626" y="14512"/>
                  </a:lnTo>
                  <a:lnTo>
                    <a:pt x="6999" y="14448"/>
                  </a:lnTo>
                  <a:lnTo>
                    <a:pt x="7372" y="14371"/>
                  </a:lnTo>
                  <a:lnTo>
                    <a:pt x="7732" y="14281"/>
                  </a:lnTo>
                  <a:lnTo>
                    <a:pt x="8092" y="14165"/>
                  </a:lnTo>
                  <a:lnTo>
                    <a:pt x="8439" y="14036"/>
                  </a:lnTo>
                  <a:lnTo>
                    <a:pt x="8787" y="13895"/>
                  </a:lnTo>
                  <a:lnTo>
                    <a:pt x="9121" y="13740"/>
                  </a:lnTo>
                  <a:lnTo>
                    <a:pt x="9443" y="13573"/>
                  </a:lnTo>
                  <a:lnTo>
                    <a:pt x="9765" y="13393"/>
                  </a:lnTo>
                  <a:lnTo>
                    <a:pt x="10073" y="13187"/>
                  </a:lnTo>
                  <a:lnTo>
                    <a:pt x="10369" y="12981"/>
                  </a:lnTo>
                  <a:lnTo>
                    <a:pt x="10652" y="12763"/>
                  </a:lnTo>
                  <a:lnTo>
                    <a:pt x="10935" y="12518"/>
                  </a:lnTo>
                  <a:lnTo>
                    <a:pt x="10935" y="12287"/>
                  </a:lnTo>
                  <a:lnTo>
                    <a:pt x="10935" y="12081"/>
                  </a:lnTo>
                  <a:lnTo>
                    <a:pt x="10922" y="11862"/>
                  </a:lnTo>
                  <a:lnTo>
                    <a:pt x="10897" y="11643"/>
                  </a:lnTo>
                  <a:lnTo>
                    <a:pt x="10871" y="11438"/>
                  </a:lnTo>
                  <a:lnTo>
                    <a:pt x="10832" y="11232"/>
                  </a:lnTo>
                  <a:lnTo>
                    <a:pt x="10794" y="11026"/>
                  </a:lnTo>
                  <a:lnTo>
                    <a:pt x="10742" y="10833"/>
                  </a:lnTo>
                  <a:lnTo>
                    <a:pt x="10678" y="10627"/>
                  </a:lnTo>
                  <a:lnTo>
                    <a:pt x="10614" y="10434"/>
                  </a:lnTo>
                  <a:lnTo>
                    <a:pt x="10536" y="10241"/>
                  </a:lnTo>
                  <a:lnTo>
                    <a:pt x="10369" y="9868"/>
                  </a:lnTo>
                  <a:lnTo>
                    <a:pt x="10176" y="9521"/>
                  </a:lnTo>
                  <a:lnTo>
                    <a:pt x="9957" y="9173"/>
                  </a:lnTo>
                  <a:lnTo>
                    <a:pt x="9713" y="8852"/>
                  </a:lnTo>
                  <a:lnTo>
                    <a:pt x="9456" y="8556"/>
                  </a:lnTo>
                  <a:lnTo>
                    <a:pt x="9160" y="8273"/>
                  </a:lnTo>
                  <a:lnTo>
                    <a:pt x="8864" y="8003"/>
                  </a:lnTo>
                  <a:lnTo>
                    <a:pt x="8530" y="7771"/>
                  </a:lnTo>
                  <a:lnTo>
                    <a:pt x="8195" y="7553"/>
                  </a:lnTo>
                  <a:lnTo>
                    <a:pt x="7835" y="7360"/>
                  </a:lnTo>
                  <a:lnTo>
                    <a:pt x="7462" y="7205"/>
                  </a:lnTo>
                  <a:lnTo>
                    <a:pt x="7230" y="7321"/>
                  </a:lnTo>
                  <a:lnTo>
                    <a:pt x="6999" y="7424"/>
                  </a:lnTo>
                  <a:lnTo>
                    <a:pt x="6754" y="7514"/>
                  </a:lnTo>
                  <a:lnTo>
                    <a:pt x="6510" y="7578"/>
                  </a:lnTo>
                  <a:lnTo>
                    <a:pt x="6265" y="7643"/>
                  </a:lnTo>
                  <a:lnTo>
                    <a:pt x="5995" y="7681"/>
                  </a:lnTo>
                  <a:lnTo>
                    <a:pt x="5738" y="7707"/>
                  </a:lnTo>
                  <a:lnTo>
                    <a:pt x="5468" y="7720"/>
                  </a:lnTo>
                  <a:lnTo>
                    <a:pt x="5198" y="7707"/>
                  </a:lnTo>
                  <a:lnTo>
                    <a:pt x="4927" y="7681"/>
                  </a:lnTo>
                  <a:lnTo>
                    <a:pt x="4670" y="7643"/>
                  </a:lnTo>
                  <a:lnTo>
                    <a:pt x="4426" y="7578"/>
                  </a:lnTo>
                  <a:lnTo>
                    <a:pt x="4168" y="7514"/>
                  </a:lnTo>
                  <a:lnTo>
                    <a:pt x="3937" y="7424"/>
                  </a:lnTo>
                  <a:lnTo>
                    <a:pt x="3692" y="7321"/>
                  </a:lnTo>
                  <a:lnTo>
                    <a:pt x="3474" y="720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8"/>
            <p:cNvSpPr/>
            <p:nvPr/>
          </p:nvSpPr>
          <p:spPr>
            <a:xfrm>
              <a:off x="1247800" y="2647875"/>
              <a:ext cx="363125" cy="78500"/>
            </a:xfrm>
            <a:custGeom>
              <a:avLst/>
              <a:gdLst/>
              <a:ahLst/>
              <a:cxnLst/>
              <a:rect l="l" t="t" r="r" b="b"/>
              <a:pathLst>
                <a:path w="14525" h="3140" extrusionOk="0">
                  <a:moveTo>
                    <a:pt x="13071" y="387"/>
                  </a:moveTo>
                  <a:lnTo>
                    <a:pt x="13187" y="412"/>
                  </a:lnTo>
                  <a:lnTo>
                    <a:pt x="13302" y="438"/>
                  </a:lnTo>
                  <a:lnTo>
                    <a:pt x="13418" y="477"/>
                  </a:lnTo>
                  <a:lnTo>
                    <a:pt x="13521" y="528"/>
                  </a:lnTo>
                  <a:lnTo>
                    <a:pt x="13611" y="593"/>
                  </a:lnTo>
                  <a:lnTo>
                    <a:pt x="13701" y="657"/>
                  </a:lnTo>
                  <a:lnTo>
                    <a:pt x="13791" y="734"/>
                  </a:lnTo>
                  <a:lnTo>
                    <a:pt x="13869" y="811"/>
                  </a:lnTo>
                  <a:lnTo>
                    <a:pt x="13933" y="901"/>
                  </a:lnTo>
                  <a:lnTo>
                    <a:pt x="13997" y="1004"/>
                  </a:lnTo>
                  <a:lnTo>
                    <a:pt x="14036" y="1107"/>
                  </a:lnTo>
                  <a:lnTo>
                    <a:pt x="14087" y="1210"/>
                  </a:lnTo>
                  <a:lnTo>
                    <a:pt x="14113" y="1326"/>
                  </a:lnTo>
                  <a:lnTo>
                    <a:pt x="14126" y="1442"/>
                  </a:lnTo>
                  <a:lnTo>
                    <a:pt x="14139" y="1570"/>
                  </a:lnTo>
                  <a:lnTo>
                    <a:pt x="14126" y="1686"/>
                  </a:lnTo>
                  <a:lnTo>
                    <a:pt x="14113" y="1802"/>
                  </a:lnTo>
                  <a:lnTo>
                    <a:pt x="14087" y="1918"/>
                  </a:lnTo>
                  <a:lnTo>
                    <a:pt x="14036" y="2033"/>
                  </a:lnTo>
                  <a:lnTo>
                    <a:pt x="13997" y="2136"/>
                  </a:lnTo>
                  <a:lnTo>
                    <a:pt x="13933" y="2226"/>
                  </a:lnTo>
                  <a:lnTo>
                    <a:pt x="13869" y="2316"/>
                  </a:lnTo>
                  <a:lnTo>
                    <a:pt x="13791" y="2406"/>
                  </a:lnTo>
                  <a:lnTo>
                    <a:pt x="13701" y="2484"/>
                  </a:lnTo>
                  <a:lnTo>
                    <a:pt x="13611" y="2548"/>
                  </a:lnTo>
                  <a:lnTo>
                    <a:pt x="13521" y="2612"/>
                  </a:lnTo>
                  <a:lnTo>
                    <a:pt x="13418" y="2651"/>
                  </a:lnTo>
                  <a:lnTo>
                    <a:pt x="13302" y="2702"/>
                  </a:lnTo>
                  <a:lnTo>
                    <a:pt x="13187" y="2728"/>
                  </a:lnTo>
                  <a:lnTo>
                    <a:pt x="13071" y="2741"/>
                  </a:lnTo>
                  <a:lnTo>
                    <a:pt x="12955" y="2754"/>
                  </a:lnTo>
                  <a:lnTo>
                    <a:pt x="1570" y="2754"/>
                  </a:lnTo>
                  <a:lnTo>
                    <a:pt x="1454" y="2741"/>
                  </a:lnTo>
                  <a:lnTo>
                    <a:pt x="1338" y="2728"/>
                  </a:lnTo>
                  <a:lnTo>
                    <a:pt x="1223" y="2702"/>
                  </a:lnTo>
                  <a:lnTo>
                    <a:pt x="1107" y="2651"/>
                  </a:lnTo>
                  <a:lnTo>
                    <a:pt x="1004" y="2612"/>
                  </a:lnTo>
                  <a:lnTo>
                    <a:pt x="914" y="2548"/>
                  </a:lnTo>
                  <a:lnTo>
                    <a:pt x="824" y="2484"/>
                  </a:lnTo>
                  <a:lnTo>
                    <a:pt x="734" y="2406"/>
                  </a:lnTo>
                  <a:lnTo>
                    <a:pt x="657" y="2316"/>
                  </a:lnTo>
                  <a:lnTo>
                    <a:pt x="592" y="2226"/>
                  </a:lnTo>
                  <a:lnTo>
                    <a:pt x="528" y="2136"/>
                  </a:lnTo>
                  <a:lnTo>
                    <a:pt x="476" y="2033"/>
                  </a:lnTo>
                  <a:lnTo>
                    <a:pt x="438" y="1918"/>
                  </a:lnTo>
                  <a:lnTo>
                    <a:pt x="412" y="1802"/>
                  </a:lnTo>
                  <a:lnTo>
                    <a:pt x="399" y="1686"/>
                  </a:lnTo>
                  <a:lnTo>
                    <a:pt x="386" y="1570"/>
                  </a:lnTo>
                  <a:lnTo>
                    <a:pt x="399" y="1442"/>
                  </a:lnTo>
                  <a:lnTo>
                    <a:pt x="412" y="1326"/>
                  </a:lnTo>
                  <a:lnTo>
                    <a:pt x="438" y="1210"/>
                  </a:lnTo>
                  <a:lnTo>
                    <a:pt x="476" y="1107"/>
                  </a:lnTo>
                  <a:lnTo>
                    <a:pt x="528" y="1004"/>
                  </a:lnTo>
                  <a:lnTo>
                    <a:pt x="592" y="901"/>
                  </a:lnTo>
                  <a:lnTo>
                    <a:pt x="657" y="811"/>
                  </a:lnTo>
                  <a:lnTo>
                    <a:pt x="734" y="734"/>
                  </a:lnTo>
                  <a:lnTo>
                    <a:pt x="824" y="657"/>
                  </a:lnTo>
                  <a:lnTo>
                    <a:pt x="914" y="593"/>
                  </a:lnTo>
                  <a:lnTo>
                    <a:pt x="1004" y="528"/>
                  </a:lnTo>
                  <a:lnTo>
                    <a:pt x="1107" y="477"/>
                  </a:lnTo>
                  <a:lnTo>
                    <a:pt x="1223" y="438"/>
                  </a:lnTo>
                  <a:lnTo>
                    <a:pt x="1338" y="412"/>
                  </a:lnTo>
                  <a:lnTo>
                    <a:pt x="1454" y="387"/>
                  </a:lnTo>
                  <a:close/>
                  <a:moveTo>
                    <a:pt x="1570" y="1"/>
                  </a:moveTo>
                  <a:lnTo>
                    <a:pt x="1416" y="14"/>
                  </a:lnTo>
                  <a:lnTo>
                    <a:pt x="1261" y="26"/>
                  </a:lnTo>
                  <a:lnTo>
                    <a:pt x="1107" y="65"/>
                  </a:lnTo>
                  <a:lnTo>
                    <a:pt x="965" y="129"/>
                  </a:lnTo>
                  <a:lnTo>
                    <a:pt x="824" y="194"/>
                  </a:lnTo>
                  <a:lnTo>
                    <a:pt x="695" y="271"/>
                  </a:lnTo>
                  <a:lnTo>
                    <a:pt x="579" y="361"/>
                  </a:lnTo>
                  <a:lnTo>
                    <a:pt x="464" y="464"/>
                  </a:lnTo>
                  <a:lnTo>
                    <a:pt x="361" y="567"/>
                  </a:lnTo>
                  <a:lnTo>
                    <a:pt x="271" y="695"/>
                  </a:lnTo>
                  <a:lnTo>
                    <a:pt x="193" y="824"/>
                  </a:lnTo>
                  <a:lnTo>
                    <a:pt x="129" y="953"/>
                  </a:lnTo>
                  <a:lnTo>
                    <a:pt x="78" y="1107"/>
                  </a:lnTo>
                  <a:lnTo>
                    <a:pt x="39" y="1249"/>
                  </a:lnTo>
                  <a:lnTo>
                    <a:pt x="13" y="1403"/>
                  </a:lnTo>
                  <a:lnTo>
                    <a:pt x="0" y="1570"/>
                  </a:lnTo>
                  <a:lnTo>
                    <a:pt x="13" y="1725"/>
                  </a:lnTo>
                  <a:lnTo>
                    <a:pt x="39" y="1879"/>
                  </a:lnTo>
                  <a:lnTo>
                    <a:pt x="78" y="2033"/>
                  </a:lnTo>
                  <a:lnTo>
                    <a:pt x="129" y="2175"/>
                  </a:lnTo>
                  <a:lnTo>
                    <a:pt x="193" y="2316"/>
                  </a:lnTo>
                  <a:lnTo>
                    <a:pt x="271" y="2445"/>
                  </a:lnTo>
                  <a:lnTo>
                    <a:pt x="361" y="2561"/>
                  </a:lnTo>
                  <a:lnTo>
                    <a:pt x="464" y="2677"/>
                  </a:lnTo>
                  <a:lnTo>
                    <a:pt x="579" y="2780"/>
                  </a:lnTo>
                  <a:lnTo>
                    <a:pt x="695" y="2870"/>
                  </a:lnTo>
                  <a:lnTo>
                    <a:pt x="824" y="2947"/>
                  </a:lnTo>
                  <a:lnTo>
                    <a:pt x="965" y="3011"/>
                  </a:lnTo>
                  <a:lnTo>
                    <a:pt x="1107" y="3063"/>
                  </a:lnTo>
                  <a:lnTo>
                    <a:pt x="1261" y="3101"/>
                  </a:lnTo>
                  <a:lnTo>
                    <a:pt x="1416" y="3127"/>
                  </a:lnTo>
                  <a:lnTo>
                    <a:pt x="1570" y="3140"/>
                  </a:lnTo>
                  <a:lnTo>
                    <a:pt x="12955" y="3140"/>
                  </a:lnTo>
                  <a:lnTo>
                    <a:pt x="13110" y="3127"/>
                  </a:lnTo>
                  <a:lnTo>
                    <a:pt x="13264" y="3101"/>
                  </a:lnTo>
                  <a:lnTo>
                    <a:pt x="13418" y="3063"/>
                  </a:lnTo>
                  <a:lnTo>
                    <a:pt x="13560" y="3011"/>
                  </a:lnTo>
                  <a:lnTo>
                    <a:pt x="13701" y="2947"/>
                  </a:lnTo>
                  <a:lnTo>
                    <a:pt x="13830" y="2870"/>
                  </a:lnTo>
                  <a:lnTo>
                    <a:pt x="13946" y="2780"/>
                  </a:lnTo>
                  <a:lnTo>
                    <a:pt x="14061" y="2677"/>
                  </a:lnTo>
                  <a:lnTo>
                    <a:pt x="14164" y="2561"/>
                  </a:lnTo>
                  <a:lnTo>
                    <a:pt x="14254" y="2445"/>
                  </a:lnTo>
                  <a:lnTo>
                    <a:pt x="14332" y="2316"/>
                  </a:lnTo>
                  <a:lnTo>
                    <a:pt x="14396" y="2175"/>
                  </a:lnTo>
                  <a:lnTo>
                    <a:pt x="14447" y="2033"/>
                  </a:lnTo>
                  <a:lnTo>
                    <a:pt x="14486" y="1879"/>
                  </a:lnTo>
                  <a:lnTo>
                    <a:pt x="14512" y="1725"/>
                  </a:lnTo>
                  <a:lnTo>
                    <a:pt x="14525" y="1570"/>
                  </a:lnTo>
                  <a:lnTo>
                    <a:pt x="14512" y="1403"/>
                  </a:lnTo>
                  <a:lnTo>
                    <a:pt x="14486" y="1249"/>
                  </a:lnTo>
                  <a:lnTo>
                    <a:pt x="14447" y="1107"/>
                  </a:lnTo>
                  <a:lnTo>
                    <a:pt x="14396" y="953"/>
                  </a:lnTo>
                  <a:lnTo>
                    <a:pt x="14332" y="824"/>
                  </a:lnTo>
                  <a:lnTo>
                    <a:pt x="14254" y="695"/>
                  </a:lnTo>
                  <a:lnTo>
                    <a:pt x="14164" y="567"/>
                  </a:lnTo>
                  <a:lnTo>
                    <a:pt x="14061" y="464"/>
                  </a:lnTo>
                  <a:lnTo>
                    <a:pt x="13946" y="361"/>
                  </a:lnTo>
                  <a:lnTo>
                    <a:pt x="13830" y="271"/>
                  </a:lnTo>
                  <a:lnTo>
                    <a:pt x="13701" y="194"/>
                  </a:lnTo>
                  <a:lnTo>
                    <a:pt x="13560" y="129"/>
                  </a:lnTo>
                  <a:lnTo>
                    <a:pt x="13418" y="65"/>
                  </a:lnTo>
                  <a:lnTo>
                    <a:pt x="13264" y="26"/>
                  </a:lnTo>
                  <a:lnTo>
                    <a:pt x="13110" y="14"/>
                  </a:lnTo>
                  <a:lnTo>
                    <a:pt x="129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8"/>
            <p:cNvSpPr/>
            <p:nvPr/>
          </p:nvSpPr>
          <p:spPr>
            <a:xfrm>
              <a:off x="1334625" y="2680375"/>
              <a:ext cx="16125" cy="17375"/>
            </a:xfrm>
            <a:custGeom>
              <a:avLst/>
              <a:gdLst/>
              <a:ahLst/>
              <a:cxnLst/>
              <a:rect l="l" t="t" r="r" b="b"/>
              <a:pathLst>
                <a:path w="645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22" y="412"/>
                  </a:lnTo>
                  <a:lnTo>
                    <a:pt x="400" y="540"/>
                  </a:lnTo>
                  <a:lnTo>
                    <a:pt x="503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31" y="0"/>
                  </a:lnTo>
                  <a:lnTo>
                    <a:pt x="503" y="0"/>
                  </a:lnTo>
                  <a:lnTo>
                    <a:pt x="400" y="142"/>
                  </a:lnTo>
                  <a:lnTo>
                    <a:pt x="335" y="257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8"/>
            <p:cNvSpPr/>
            <p:nvPr/>
          </p:nvSpPr>
          <p:spPr>
            <a:xfrm>
              <a:off x="1351350" y="2680375"/>
              <a:ext cx="16125" cy="17375"/>
            </a:xfrm>
            <a:custGeom>
              <a:avLst/>
              <a:gdLst/>
              <a:ahLst/>
              <a:cxnLst/>
              <a:rect l="l" t="t" r="r" b="b"/>
              <a:pathLst>
                <a:path w="645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10" y="412"/>
                  </a:lnTo>
                  <a:lnTo>
                    <a:pt x="322" y="412"/>
                  </a:lnTo>
                  <a:lnTo>
                    <a:pt x="400" y="540"/>
                  </a:lnTo>
                  <a:lnTo>
                    <a:pt x="503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31" y="0"/>
                  </a:lnTo>
                  <a:lnTo>
                    <a:pt x="503" y="0"/>
                  </a:lnTo>
                  <a:lnTo>
                    <a:pt x="400" y="142"/>
                  </a:lnTo>
                  <a:lnTo>
                    <a:pt x="335" y="257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8"/>
            <p:cNvSpPr/>
            <p:nvPr/>
          </p:nvSpPr>
          <p:spPr>
            <a:xfrm>
              <a:off x="1368075" y="2680375"/>
              <a:ext cx="16125" cy="17375"/>
            </a:xfrm>
            <a:custGeom>
              <a:avLst/>
              <a:gdLst/>
              <a:ahLst/>
              <a:cxnLst/>
              <a:rect l="l" t="t" r="r" b="b"/>
              <a:pathLst>
                <a:path w="645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10" y="412"/>
                  </a:lnTo>
                  <a:lnTo>
                    <a:pt x="322" y="412"/>
                  </a:lnTo>
                  <a:lnTo>
                    <a:pt x="387" y="540"/>
                  </a:lnTo>
                  <a:lnTo>
                    <a:pt x="490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31" y="0"/>
                  </a:lnTo>
                  <a:lnTo>
                    <a:pt x="490" y="0"/>
                  </a:lnTo>
                  <a:lnTo>
                    <a:pt x="400" y="142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8"/>
            <p:cNvSpPr/>
            <p:nvPr/>
          </p:nvSpPr>
          <p:spPr>
            <a:xfrm>
              <a:off x="1384800" y="2680375"/>
              <a:ext cx="15800" cy="17375"/>
            </a:xfrm>
            <a:custGeom>
              <a:avLst/>
              <a:gdLst/>
              <a:ahLst/>
              <a:cxnLst/>
              <a:rect l="l" t="t" r="r" b="b"/>
              <a:pathLst>
                <a:path w="632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10" y="412"/>
                  </a:lnTo>
                  <a:lnTo>
                    <a:pt x="387" y="540"/>
                  </a:lnTo>
                  <a:lnTo>
                    <a:pt x="490" y="695"/>
                  </a:lnTo>
                  <a:lnTo>
                    <a:pt x="631" y="695"/>
                  </a:lnTo>
                  <a:lnTo>
                    <a:pt x="387" y="335"/>
                  </a:lnTo>
                  <a:lnTo>
                    <a:pt x="631" y="0"/>
                  </a:lnTo>
                  <a:lnTo>
                    <a:pt x="490" y="0"/>
                  </a:lnTo>
                  <a:lnTo>
                    <a:pt x="400" y="142"/>
                  </a:lnTo>
                  <a:lnTo>
                    <a:pt x="322" y="257"/>
                  </a:lnTo>
                  <a:lnTo>
                    <a:pt x="245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8"/>
            <p:cNvSpPr/>
            <p:nvPr/>
          </p:nvSpPr>
          <p:spPr>
            <a:xfrm>
              <a:off x="1401525" y="2680375"/>
              <a:ext cx="15800" cy="17375"/>
            </a:xfrm>
            <a:custGeom>
              <a:avLst/>
              <a:gdLst/>
              <a:ahLst/>
              <a:cxnLst/>
              <a:rect l="l" t="t" r="r" b="b"/>
              <a:pathLst>
                <a:path w="632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32" y="540"/>
                  </a:lnTo>
                  <a:lnTo>
                    <a:pt x="309" y="412"/>
                  </a:lnTo>
                  <a:lnTo>
                    <a:pt x="387" y="540"/>
                  </a:lnTo>
                  <a:lnTo>
                    <a:pt x="490" y="695"/>
                  </a:lnTo>
                  <a:lnTo>
                    <a:pt x="631" y="695"/>
                  </a:lnTo>
                  <a:lnTo>
                    <a:pt x="387" y="335"/>
                  </a:lnTo>
                  <a:lnTo>
                    <a:pt x="631" y="0"/>
                  </a:lnTo>
                  <a:lnTo>
                    <a:pt x="490" y="0"/>
                  </a:lnTo>
                  <a:lnTo>
                    <a:pt x="400" y="142"/>
                  </a:lnTo>
                  <a:lnTo>
                    <a:pt x="322" y="257"/>
                  </a:lnTo>
                  <a:lnTo>
                    <a:pt x="245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8"/>
            <p:cNvSpPr/>
            <p:nvPr/>
          </p:nvSpPr>
          <p:spPr>
            <a:xfrm>
              <a:off x="1418250" y="2680375"/>
              <a:ext cx="15800" cy="17375"/>
            </a:xfrm>
            <a:custGeom>
              <a:avLst/>
              <a:gdLst/>
              <a:ahLst/>
              <a:cxnLst/>
              <a:rect l="l" t="t" r="r" b="b"/>
              <a:pathLst>
                <a:path w="632" h="695" extrusionOk="0">
                  <a:moveTo>
                    <a:pt x="1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29" y="695"/>
                  </a:lnTo>
                  <a:lnTo>
                    <a:pt x="232" y="540"/>
                  </a:lnTo>
                  <a:lnTo>
                    <a:pt x="309" y="412"/>
                  </a:lnTo>
                  <a:lnTo>
                    <a:pt x="387" y="540"/>
                  </a:lnTo>
                  <a:lnTo>
                    <a:pt x="490" y="695"/>
                  </a:lnTo>
                  <a:lnTo>
                    <a:pt x="631" y="695"/>
                  </a:lnTo>
                  <a:lnTo>
                    <a:pt x="387" y="335"/>
                  </a:lnTo>
                  <a:lnTo>
                    <a:pt x="631" y="0"/>
                  </a:lnTo>
                  <a:lnTo>
                    <a:pt x="490" y="0"/>
                  </a:lnTo>
                  <a:lnTo>
                    <a:pt x="387" y="142"/>
                  </a:lnTo>
                  <a:lnTo>
                    <a:pt x="322" y="257"/>
                  </a:lnTo>
                  <a:lnTo>
                    <a:pt x="245" y="14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8"/>
            <p:cNvSpPr/>
            <p:nvPr/>
          </p:nvSpPr>
          <p:spPr>
            <a:xfrm>
              <a:off x="1434650" y="2680375"/>
              <a:ext cx="16125" cy="17375"/>
            </a:xfrm>
            <a:custGeom>
              <a:avLst/>
              <a:gdLst/>
              <a:ahLst/>
              <a:cxnLst/>
              <a:rect l="l" t="t" r="r" b="b"/>
              <a:pathLst>
                <a:path w="645" h="695" extrusionOk="0">
                  <a:moveTo>
                    <a:pt x="14" y="0"/>
                  </a:moveTo>
                  <a:lnTo>
                    <a:pt x="258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22" y="412"/>
                  </a:lnTo>
                  <a:lnTo>
                    <a:pt x="400" y="540"/>
                  </a:lnTo>
                  <a:lnTo>
                    <a:pt x="503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44" y="0"/>
                  </a:lnTo>
                  <a:lnTo>
                    <a:pt x="503" y="0"/>
                  </a:lnTo>
                  <a:lnTo>
                    <a:pt x="400" y="142"/>
                  </a:lnTo>
                  <a:lnTo>
                    <a:pt x="335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8"/>
            <p:cNvSpPr/>
            <p:nvPr/>
          </p:nvSpPr>
          <p:spPr>
            <a:xfrm>
              <a:off x="1451375" y="2680375"/>
              <a:ext cx="16100" cy="17375"/>
            </a:xfrm>
            <a:custGeom>
              <a:avLst/>
              <a:gdLst/>
              <a:ahLst/>
              <a:cxnLst/>
              <a:rect l="l" t="t" r="r" b="b"/>
              <a:pathLst>
                <a:path w="644" h="695" extrusionOk="0">
                  <a:moveTo>
                    <a:pt x="14" y="0"/>
                  </a:moveTo>
                  <a:lnTo>
                    <a:pt x="258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22" y="412"/>
                  </a:lnTo>
                  <a:lnTo>
                    <a:pt x="400" y="540"/>
                  </a:lnTo>
                  <a:lnTo>
                    <a:pt x="502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31" y="0"/>
                  </a:lnTo>
                  <a:lnTo>
                    <a:pt x="502" y="0"/>
                  </a:lnTo>
                  <a:lnTo>
                    <a:pt x="400" y="142"/>
                  </a:lnTo>
                  <a:lnTo>
                    <a:pt x="335" y="257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8"/>
            <p:cNvSpPr/>
            <p:nvPr/>
          </p:nvSpPr>
          <p:spPr>
            <a:xfrm>
              <a:off x="1468100" y="2680375"/>
              <a:ext cx="16100" cy="17375"/>
            </a:xfrm>
            <a:custGeom>
              <a:avLst/>
              <a:gdLst/>
              <a:ahLst/>
              <a:cxnLst/>
              <a:rect l="l" t="t" r="r" b="b"/>
              <a:pathLst>
                <a:path w="644" h="695" extrusionOk="0">
                  <a:moveTo>
                    <a:pt x="14" y="0"/>
                  </a:moveTo>
                  <a:lnTo>
                    <a:pt x="258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22" y="412"/>
                  </a:lnTo>
                  <a:lnTo>
                    <a:pt x="400" y="540"/>
                  </a:lnTo>
                  <a:lnTo>
                    <a:pt x="502" y="695"/>
                  </a:lnTo>
                  <a:lnTo>
                    <a:pt x="644" y="695"/>
                  </a:lnTo>
                  <a:lnTo>
                    <a:pt x="400" y="335"/>
                  </a:lnTo>
                  <a:lnTo>
                    <a:pt x="631" y="0"/>
                  </a:lnTo>
                  <a:lnTo>
                    <a:pt x="502" y="0"/>
                  </a:lnTo>
                  <a:lnTo>
                    <a:pt x="400" y="142"/>
                  </a:lnTo>
                  <a:lnTo>
                    <a:pt x="335" y="257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8"/>
            <p:cNvSpPr/>
            <p:nvPr/>
          </p:nvSpPr>
          <p:spPr>
            <a:xfrm>
              <a:off x="1484825" y="2680375"/>
              <a:ext cx="16100" cy="17375"/>
            </a:xfrm>
            <a:custGeom>
              <a:avLst/>
              <a:gdLst/>
              <a:ahLst/>
              <a:cxnLst/>
              <a:rect l="l" t="t" r="r" b="b"/>
              <a:pathLst>
                <a:path w="644" h="695" extrusionOk="0">
                  <a:moveTo>
                    <a:pt x="14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22" y="412"/>
                  </a:lnTo>
                  <a:lnTo>
                    <a:pt x="399" y="540"/>
                  </a:lnTo>
                  <a:lnTo>
                    <a:pt x="502" y="695"/>
                  </a:lnTo>
                  <a:lnTo>
                    <a:pt x="644" y="695"/>
                  </a:lnTo>
                  <a:lnTo>
                    <a:pt x="399" y="335"/>
                  </a:lnTo>
                  <a:lnTo>
                    <a:pt x="631" y="0"/>
                  </a:lnTo>
                  <a:lnTo>
                    <a:pt x="502" y="0"/>
                  </a:lnTo>
                  <a:lnTo>
                    <a:pt x="399" y="142"/>
                  </a:lnTo>
                  <a:lnTo>
                    <a:pt x="335" y="257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8"/>
            <p:cNvSpPr/>
            <p:nvPr/>
          </p:nvSpPr>
          <p:spPr>
            <a:xfrm>
              <a:off x="1501550" y="2680375"/>
              <a:ext cx="16100" cy="17375"/>
            </a:xfrm>
            <a:custGeom>
              <a:avLst/>
              <a:gdLst/>
              <a:ahLst/>
              <a:cxnLst/>
              <a:rect l="l" t="t" r="r" b="b"/>
              <a:pathLst>
                <a:path w="644" h="695" extrusionOk="0">
                  <a:moveTo>
                    <a:pt x="13" y="0"/>
                  </a:moveTo>
                  <a:lnTo>
                    <a:pt x="245" y="335"/>
                  </a:lnTo>
                  <a:lnTo>
                    <a:pt x="1" y="695"/>
                  </a:lnTo>
                  <a:lnTo>
                    <a:pt x="142" y="695"/>
                  </a:lnTo>
                  <a:lnTo>
                    <a:pt x="245" y="540"/>
                  </a:lnTo>
                  <a:lnTo>
                    <a:pt x="309" y="412"/>
                  </a:lnTo>
                  <a:lnTo>
                    <a:pt x="322" y="412"/>
                  </a:lnTo>
                  <a:lnTo>
                    <a:pt x="399" y="540"/>
                  </a:lnTo>
                  <a:lnTo>
                    <a:pt x="489" y="695"/>
                  </a:lnTo>
                  <a:lnTo>
                    <a:pt x="644" y="695"/>
                  </a:lnTo>
                  <a:lnTo>
                    <a:pt x="399" y="335"/>
                  </a:lnTo>
                  <a:lnTo>
                    <a:pt x="631" y="0"/>
                  </a:lnTo>
                  <a:lnTo>
                    <a:pt x="489" y="0"/>
                  </a:lnTo>
                  <a:lnTo>
                    <a:pt x="399" y="142"/>
                  </a:lnTo>
                  <a:lnTo>
                    <a:pt x="322" y="257"/>
                  </a:lnTo>
                  <a:lnTo>
                    <a:pt x="258" y="14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8"/>
            <p:cNvSpPr/>
            <p:nvPr/>
          </p:nvSpPr>
          <p:spPr>
            <a:xfrm>
              <a:off x="1247800" y="2785850"/>
              <a:ext cx="363125" cy="78175"/>
            </a:xfrm>
            <a:custGeom>
              <a:avLst/>
              <a:gdLst/>
              <a:ahLst/>
              <a:cxnLst/>
              <a:rect l="l" t="t" r="r" b="b"/>
              <a:pathLst>
                <a:path w="14525" h="3127" extrusionOk="0">
                  <a:moveTo>
                    <a:pt x="13071" y="387"/>
                  </a:moveTo>
                  <a:lnTo>
                    <a:pt x="13187" y="399"/>
                  </a:lnTo>
                  <a:lnTo>
                    <a:pt x="13302" y="438"/>
                  </a:lnTo>
                  <a:lnTo>
                    <a:pt x="13418" y="477"/>
                  </a:lnTo>
                  <a:lnTo>
                    <a:pt x="13521" y="528"/>
                  </a:lnTo>
                  <a:lnTo>
                    <a:pt x="13611" y="580"/>
                  </a:lnTo>
                  <a:lnTo>
                    <a:pt x="13701" y="657"/>
                  </a:lnTo>
                  <a:lnTo>
                    <a:pt x="13791" y="734"/>
                  </a:lnTo>
                  <a:lnTo>
                    <a:pt x="13869" y="811"/>
                  </a:lnTo>
                  <a:lnTo>
                    <a:pt x="13933" y="901"/>
                  </a:lnTo>
                  <a:lnTo>
                    <a:pt x="13997" y="1004"/>
                  </a:lnTo>
                  <a:lnTo>
                    <a:pt x="14036" y="1107"/>
                  </a:lnTo>
                  <a:lnTo>
                    <a:pt x="14087" y="1210"/>
                  </a:lnTo>
                  <a:lnTo>
                    <a:pt x="14113" y="1326"/>
                  </a:lnTo>
                  <a:lnTo>
                    <a:pt x="14126" y="1442"/>
                  </a:lnTo>
                  <a:lnTo>
                    <a:pt x="14139" y="1557"/>
                  </a:lnTo>
                  <a:lnTo>
                    <a:pt x="14126" y="1686"/>
                  </a:lnTo>
                  <a:lnTo>
                    <a:pt x="14113" y="1802"/>
                  </a:lnTo>
                  <a:lnTo>
                    <a:pt x="14087" y="1918"/>
                  </a:lnTo>
                  <a:lnTo>
                    <a:pt x="14036" y="2020"/>
                  </a:lnTo>
                  <a:lnTo>
                    <a:pt x="13997" y="2123"/>
                  </a:lnTo>
                  <a:lnTo>
                    <a:pt x="13933" y="2226"/>
                  </a:lnTo>
                  <a:lnTo>
                    <a:pt x="13869" y="2316"/>
                  </a:lnTo>
                  <a:lnTo>
                    <a:pt x="13791" y="2393"/>
                  </a:lnTo>
                  <a:lnTo>
                    <a:pt x="13701" y="2471"/>
                  </a:lnTo>
                  <a:lnTo>
                    <a:pt x="13611" y="2548"/>
                  </a:lnTo>
                  <a:lnTo>
                    <a:pt x="13521" y="2599"/>
                  </a:lnTo>
                  <a:lnTo>
                    <a:pt x="13418" y="2651"/>
                  </a:lnTo>
                  <a:lnTo>
                    <a:pt x="13302" y="2689"/>
                  </a:lnTo>
                  <a:lnTo>
                    <a:pt x="13187" y="2728"/>
                  </a:lnTo>
                  <a:lnTo>
                    <a:pt x="13071" y="2741"/>
                  </a:lnTo>
                  <a:lnTo>
                    <a:pt x="1454" y="2741"/>
                  </a:lnTo>
                  <a:lnTo>
                    <a:pt x="1338" y="2728"/>
                  </a:lnTo>
                  <a:lnTo>
                    <a:pt x="1223" y="2689"/>
                  </a:lnTo>
                  <a:lnTo>
                    <a:pt x="1107" y="2651"/>
                  </a:lnTo>
                  <a:lnTo>
                    <a:pt x="1004" y="2599"/>
                  </a:lnTo>
                  <a:lnTo>
                    <a:pt x="914" y="2548"/>
                  </a:lnTo>
                  <a:lnTo>
                    <a:pt x="824" y="2471"/>
                  </a:lnTo>
                  <a:lnTo>
                    <a:pt x="734" y="2393"/>
                  </a:lnTo>
                  <a:lnTo>
                    <a:pt x="657" y="2316"/>
                  </a:lnTo>
                  <a:lnTo>
                    <a:pt x="592" y="2226"/>
                  </a:lnTo>
                  <a:lnTo>
                    <a:pt x="528" y="2123"/>
                  </a:lnTo>
                  <a:lnTo>
                    <a:pt x="476" y="2020"/>
                  </a:lnTo>
                  <a:lnTo>
                    <a:pt x="438" y="1918"/>
                  </a:lnTo>
                  <a:lnTo>
                    <a:pt x="412" y="1802"/>
                  </a:lnTo>
                  <a:lnTo>
                    <a:pt x="399" y="1686"/>
                  </a:lnTo>
                  <a:lnTo>
                    <a:pt x="386" y="1557"/>
                  </a:lnTo>
                  <a:lnTo>
                    <a:pt x="399" y="1442"/>
                  </a:lnTo>
                  <a:lnTo>
                    <a:pt x="412" y="1326"/>
                  </a:lnTo>
                  <a:lnTo>
                    <a:pt x="438" y="1210"/>
                  </a:lnTo>
                  <a:lnTo>
                    <a:pt x="476" y="1107"/>
                  </a:lnTo>
                  <a:lnTo>
                    <a:pt x="528" y="1004"/>
                  </a:lnTo>
                  <a:lnTo>
                    <a:pt x="592" y="901"/>
                  </a:lnTo>
                  <a:lnTo>
                    <a:pt x="657" y="811"/>
                  </a:lnTo>
                  <a:lnTo>
                    <a:pt x="734" y="734"/>
                  </a:lnTo>
                  <a:lnTo>
                    <a:pt x="824" y="657"/>
                  </a:lnTo>
                  <a:lnTo>
                    <a:pt x="914" y="580"/>
                  </a:lnTo>
                  <a:lnTo>
                    <a:pt x="1004" y="528"/>
                  </a:lnTo>
                  <a:lnTo>
                    <a:pt x="1107" y="477"/>
                  </a:lnTo>
                  <a:lnTo>
                    <a:pt x="1223" y="438"/>
                  </a:lnTo>
                  <a:lnTo>
                    <a:pt x="1338" y="399"/>
                  </a:lnTo>
                  <a:lnTo>
                    <a:pt x="1454" y="387"/>
                  </a:lnTo>
                  <a:close/>
                  <a:moveTo>
                    <a:pt x="1416" y="1"/>
                  </a:moveTo>
                  <a:lnTo>
                    <a:pt x="1261" y="26"/>
                  </a:lnTo>
                  <a:lnTo>
                    <a:pt x="1107" y="65"/>
                  </a:lnTo>
                  <a:lnTo>
                    <a:pt x="965" y="116"/>
                  </a:lnTo>
                  <a:lnTo>
                    <a:pt x="824" y="181"/>
                  </a:lnTo>
                  <a:lnTo>
                    <a:pt x="695" y="271"/>
                  </a:lnTo>
                  <a:lnTo>
                    <a:pt x="579" y="361"/>
                  </a:lnTo>
                  <a:lnTo>
                    <a:pt x="464" y="451"/>
                  </a:lnTo>
                  <a:lnTo>
                    <a:pt x="361" y="567"/>
                  </a:lnTo>
                  <a:lnTo>
                    <a:pt x="271" y="682"/>
                  </a:lnTo>
                  <a:lnTo>
                    <a:pt x="193" y="811"/>
                  </a:lnTo>
                  <a:lnTo>
                    <a:pt x="129" y="953"/>
                  </a:lnTo>
                  <a:lnTo>
                    <a:pt x="78" y="1094"/>
                  </a:lnTo>
                  <a:lnTo>
                    <a:pt x="39" y="1249"/>
                  </a:lnTo>
                  <a:lnTo>
                    <a:pt x="13" y="1403"/>
                  </a:lnTo>
                  <a:lnTo>
                    <a:pt x="0" y="1557"/>
                  </a:lnTo>
                  <a:lnTo>
                    <a:pt x="13" y="1725"/>
                  </a:lnTo>
                  <a:lnTo>
                    <a:pt x="39" y="1879"/>
                  </a:lnTo>
                  <a:lnTo>
                    <a:pt x="78" y="2033"/>
                  </a:lnTo>
                  <a:lnTo>
                    <a:pt x="129" y="2175"/>
                  </a:lnTo>
                  <a:lnTo>
                    <a:pt x="193" y="2303"/>
                  </a:lnTo>
                  <a:lnTo>
                    <a:pt x="271" y="2445"/>
                  </a:lnTo>
                  <a:lnTo>
                    <a:pt x="361" y="2561"/>
                  </a:lnTo>
                  <a:lnTo>
                    <a:pt x="464" y="2677"/>
                  </a:lnTo>
                  <a:lnTo>
                    <a:pt x="579" y="2767"/>
                  </a:lnTo>
                  <a:lnTo>
                    <a:pt x="695" y="2857"/>
                  </a:lnTo>
                  <a:lnTo>
                    <a:pt x="824" y="2947"/>
                  </a:lnTo>
                  <a:lnTo>
                    <a:pt x="965" y="3011"/>
                  </a:lnTo>
                  <a:lnTo>
                    <a:pt x="1107" y="3062"/>
                  </a:lnTo>
                  <a:lnTo>
                    <a:pt x="1261" y="3101"/>
                  </a:lnTo>
                  <a:lnTo>
                    <a:pt x="1416" y="3127"/>
                  </a:lnTo>
                  <a:lnTo>
                    <a:pt x="13110" y="3127"/>
                  </a:lnTo>
                  <a:lnTo>
                    <a:pt x="13264" y="3101"/>
                  </a:lnTo>
                  <a:lnTo>
                    <a:pt x="13418" y="3062"/>
                  </a:lnTo>
                  <a:lnTo>
                    <a:pt x="13560" y="3011"/>
                  </a:lnTo>
                  <a:lnTo>
                    <a:pt x="13701" y="2947"/>
                  </a:lnTo>
                  <a:lnTo>
                    <a:pt x="13830" y="2857"/>
                  </a:lnTo>
                  <a:lnTo>
                    <a:pt x="13946" y="2767"/>
                  </a:lnTo>
                  <a:lnTo>
                    <a:pt x="14061" y="2677"/>
                  </a:lnTo>
                  <a:lnTo>
                    <a:pt x="14164" y="2561"/>
                  </a:lnTo>
                  <a:lnTo>
                    <a:pt x="14254" y="2445"/>
                  </a:lnTo>
                  <a:lnTo>
                    <a:pt x="14332" y="2303"/>
                  </a:lnTo>
                  <a:lnTo>
                    <a:pt x="14396" y="2175"/>
                  </a:lnTo>
                  <a:lnTo>
                    <a:pt x="14447" y="2033"/>
                  </a:lnTo>
                  <a:lnTo>
                    <a:pt x="14486" y="1879"/>
                  </a:lnTo>
                  <a:lnTo>
                    <a:pt x="14512" y="1725"/>
                  </a:lnTo>
                  <a:lnTo>
                    <a:pt x="14525" y="1557"/>
                  </a:lnTo>
                  <a:lnTo>
                    <a:pt x="14512" y="1403"/>
                  </a:lnTo>
                  <a:lnTo>
                    <a:pt x="14486" y="1249"/>
                  </a:lnTo>
                  <a:lnTo>
                    <a:pt x="14447" y="1094"/>
                  </a:lnTo>
                  <a:lnTo>
                    <a:pt x="14396" y="953"/>
                  </a:lnTo>
                  <a:lnTo>
                    <a:pt x="14332" y="811"/>
                  </a:lnTo>
                  <a:lnTo>
                    <a:pt x="14254" y="682"/>
                  </a:lnTo>
                  <a:lnTo>
                    <a:pt x="14164" y="567"/>
                  </a:lnTo>
                  <a:lnTo>
                    <a:pt x="14061" y="451"/>
                  </a:lnTo>
                  <a:lnTo>
                    <a:pt x="13946" y="361"/>
                  </a:lnTo>
                  <a:lnTo>
                    <a:pt x="13830" y="271"/>
                  </a:lnTo>
                  <a:lnTo>
                    <a:pt x="13701" y="181"/>
                  </a:lnTo>
                  <a:lnTo>
                    <a:pt x="13560" y="116"/>
                  </a:lnTo>
                  <a:lnTo>
                    <a:pt x="13418" y="65"/>
                  </a:lnTo>
                  <a:lnTo>
                    <a:pt x="13264" y="26"/>
                  </a:lnTo>
                  <a:lnTo>
                    <a:pt x="131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8"/>
            <p:cNvSpPr/>
            <p:nvPr/>
          </p:nvSpPr>
          <p:spPr>
            <a:xfrm>
              <a:off x="1326275" y="2820900"/>
              <a:ext cx="16750" cy="16750"/>
            </a:xfrm>
            <a:custGeom>
              <a:avLst/>
              <a:gdLst/>
              <a:ahLst/>
              <a:cxnLst/>
              <a:rect l="l" t="t" r="r" b="b"/>
              <a:pathLst>
                <a:path w="670" h="670" extrusionOk="0">
                  <a:moveTo>
                    <a:pt x="219" y="1"/>
                  </a:moveTo>
                  <a:lnTo>
                    <a:pt x="90" y="65"/>
                  </a:lnTo>
                  <a:lnTo>
                    <a:pt x="271" y="310"/>
                  </a:lnTo>
                  <a:lnTo>
                    <a:pt x="0" y="271"/>
                  </a:lnTo>
                  <a:lnTo>
                    <a:pt x="0" y="400"/>
                  </a:lnTo>
                  <a:lnTo>
                    <a:pt x="283" y="361"/>
                  </a:lnTo>
                  <a:lnTo>
                    <a:pt x="283" y="374"/>
                  </a:lnTo>
                  <a:lnTo>
                    <a:pt x="90" y="606"/>
                  </a:lnTo>
                  <a:lnTo>
                    <a:pt x="206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66" y="606"/>
                  </a:lnTo>
                  <a:lnTo>
                    <a:pt x="386" y="374"/>
                  </a:lnTo>
                  <a:lnTo>
                    <a:pt x="386" y="361"/>
                  </a:lnTo>
                  <a:lnTo>
                    <a:pt x="669" y="400"/>
                  </a:lnTo>
                  <a:lnTo>
                    <a:pt x="669" y="271"/>
                  </a:lnTo>
                  <a:lnTo>
                    <a:pt x="386" y="310"/>
                  </a:lnTo>
                  <a:lnTo>
                    <a:pt x="566" y="65"/>
                  </a:lnTo>
                  <a:lnTo>
                    <a:pt x="451" y="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8"/>
            <p:cNvSpPr/>
            <p:nvPr/>
          </p:nvSpPr>
          <p:spPr>
            <a:xfrm>
              <a:off x="1345900" y="2820900"/>
              <a:ext cx="17050" cy="16750"/>
            </a:xfrm>
            <a:custGeom>
              <a:avLst/>
              <a:gdLst/>
              <a:ahLst/>
              <a:cxnLst/>
              <a:rect l="l" t="t" r="r" b="b"/>
              <a:pathLst>
                <a:path w="682" h="670" extrusionOk="0">
                  <a:moveTo>
                    <a:pt x="219" y="1"/>
                  </a:moveTo>
                  <a:lnTo>
                    <a:pt x="103" y="65"/>
                  </a:lnTo>
                  <a:lnTo>
                    <a:pt x="283" y="310"/>
                  </a:lnTo>
                  <a:lnTo>
                    <a:pt x="283" y="310"/>
                  </a:lnTo>
                  <a:lnTo>
                    <a:pt x="0" y="271"/>
                  </a:lnTo>
                  <a:lnTo>
                    <a:pt x="0" y="400"/>
                  </a:lnTo>
                  <a:lnTo>
                    <a:pt x="283" y="361"/>
                  </a:lnTo>
                  <a:lnTo>
                    <a:pt x="283" y="374"/>
                  </a:lnTo>
                  <a:lnTo>
                    <a:pt x="103" y="606"/>
                  </a:lnTo>
                  <a:lnTo>
                    <a:pt x="219" y="670"/>
                  </a:lnTo>
                  <a:lnTo>
                    <a:pt x="335" y="400"/>
                  </a:lnTo>
                  <a:lnTo>
                    <a:pt x="347" y="400"/>
                  </a:lnTo>
                  <a:lnTo>
                    <a:pt x="450" y="670"/>
                  </a:lnTo>
                  <a:lnTo>
                    <a:pt x="579" y="606"/>
                  </a:lnTo>
                  <a:lnTo>
                    <a:pt x="399" y="374"/>
                  </a:lnTo>
                  <a:lnTo>
                    <a:pt x="399" y="361"/>
                  </a:lnTo>
                  <a:lnTo>
                    <a:pt x="682" y="400"/>
                  </a:lnTo>
                  <a:lnTo>
                    <a:pt x="682" y="271"/>
                  </a:lnTo>
                  <a:lnTo>
                    <a:pt x="399" y="310"/>
                  </a:lnTo>
                  <a:lnTo>
                    <a:pt x="579" y="65"/>
                  </a:lnTo>
                  <a:lnTo>
                    <a:pt x="463" y="1"/>
                  </a:lnTo>
                  <a:lnTo>
                    <a:pt x="347" y="27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8"/>
            <p:cNvSpPr/>
            <p:nvPr/>
          </p:nvSpPr>
          <p:spPr>
            <a:xfrm>
              <a:off x="1365825" y="2820900"/>
              <a:ext cx="17075" cy="16750"/>
            </a:xfrm>
            <a:custGeom>
              <a:avLst/>
              <a:gdLst/>
              <a:ahLst/>
              <a:cxnLst/>
              <a:rect l="l" t="t" r="r" b="b"/>
              <a:pathLst>
                <a:path w="683" h="670" extrusionOk="0">
                  <a:moveTo>
                    <a:pt x="219" y="1"/>
                  </a:moveTo>
                  <a:lnTo>
                    <a:pt x="104" y="65"/>
                  </a:lnTo>
                  <a:lnTo>
                    <a:pt x="284" y="310"/>
                  </a:lnTo>
                  <a:lnTo>
                    <a:pt x="1" y="271"/>
                  </a:lnTo>
                  <a:lnTo>
                    <a:pt x="1" y="400"/>
                  </a:lnTo>
                  <a:lnTo>
                    <a:pt x="284" y="361"/>
                  </a:lnTo>
                  <a:lnTo>
                    <a:pt x="284" y="374"/>
                  </a:lnTo>
                  <a:lnTo>
                    <a:pt x="104" y="606"/>
                  </a:lnTo>
                  <a:lnTo>
                    <a:pt x="207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80" y="606"/>
                  </a:lnTo>
                  <a:lnTo>
                    <a:pt x="387" y="374"/>
                  </a:lnTo>
                  <a:lnTo>
                    <a:pt x="387" y="361"/>
                  </a:lnTo>
                  <a:lnTo>
                    <a:pt x="683" y="400"/>
                  </a:lnTo>
                  <a:lnTo>
                    <a:pt x="683" y="271"/>
                  </a:lnTo>
                  <a:lnTo>
                    <a:pt x="387" y="310"/>
                  </a:lnTo>
                  <a:lnTo>
                    <a:pt x="567" y="65"/>
                  </a:lnTo>
                  <a:lnTo>
                    <a:pt x="464" y="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8"/>
            <p:cNvSpPr/>
            <p:nvPr/>
          </p:nvSpPr>
          <p:spPr>
            <a:xfrm>
              <a:off x="1385775" y="2820900"/>
              <a:ext cx="16750" cy="16750"/>
            </a:xfrm>
            <a:custGeom>
              <a:avLst/>
              <a:gdLst/>
              <a:ahLst/>
              <a:cxnLst/>
              <a:rect l="l" t="t" r="r" b="b"/>
              <a:pathLst>
                <a:path w="670" h="670" extrusionOk="0">
                  <a:moveTo>
                    <a:pt x="219" y="1"/>
                  </a:moveTo>
                  <a:lnTo>
                    <a:pt x="103" y="65"/>
                  </a:lnTo>
                  <a:lnTo>
                    <a:pt x="283" y="310"/>
                  </a:lnTo>
                  <a:lnTo>
                    <a:pt x="0" y="271"/>
                  </a:lnTo>
                  <a:lnTo>
                    <a:pt x="0" y="400"/>
                  </a:lnTo>
                  <a:lnTo>
                    <a:pt x="283" y="361"/>
                  </a:lnTo>
                  <a:lnTo>
                    <a:pt x="283" y="374"/>
                  </a:lnTo>
                  <a:lnTo>
                    <a:pt x="103" y="606"/>
                  </a:lnTo>
                  <a:lnTo>
                    <a:pt x="206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66" y="606"/>
                  </a:lnTo>
                  <a:lnTo>
                    <a:pt x="386" y="374"/>
                  </a:lnTo>
                  <a:lnTo>
                    <a:pt x="386" y="361"/>
                  </a:lnTo>
                  <a:lnTo>
                    <a:pt x="669" y="400"/>
                  </a:lnTo>
                  <a:lnTo>
                    <a:pt x="669" y="271"/>
                  </a:lnTo>
                  <a:lnTo>
                    <a:pt x="386" y="310"/>
                  </a:lnTo>
                  <a:lnTo>
                    <a:pt x="566" y="65"/>
                  </a:lnTo>
                  <a:lnTo>
                    <a:pt x="451" y="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8"/>
            <p:cNvSpPr/>
            <p:nvPr/>
          </p:nvSpPr>
          <p:spPr>
            <a:xfrm>
              <a:off x="1405700" y="2820900"/>
              <a:ext cx="16750" cy="16750"/>
            </a:xfrm>
            <a:custGeom>
              <a:avLst/>
              <a:gdLst/>
              <a:ahLst/>
              <a:cxnLst/>
              <a:rect l="l" t="t" r="r" b="b"/>
              <a:pathLst>
                <a:path w="670" h="670" extrusionOk="0">
                  <a:moveTo>
                    <a:pt x="207" y="1"/>
                  </a:moveTo>
                  <a:lnTo>
                    <a:pt x="91" y="65"/>
                  </a:lnTo>
                  <a:lnTo>
                    <a:pt x="271" y="310"/>
                  </a:lnTo>
                  <a:lnTo>
                    <a:pt x="1" y="271"/>
                  </a:lnTo>
                  <a:lnTo>
                    <a:pt x="1" y="400"/>
                  </a:lnTo>
                  <a:lnTo>
                    <a:pt x="271" y="361"/>
                  </a:lnTo>
                  <a:lnTo>
                    <a:pt x="271" y="374"/>
                  </a:lnTo>
                  <a:lnTo>
                    <a:pt x="91" y="606"/>
                  </a:lnTo>
                  <a:lnTo>
                    <a:pt x="207" y="670"/>
                  </a:lnTo>
                  <a:lnTo>
                    <a:pt x="323" y="40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67" y="606"/>
                  </a:lnTo>
                  <a:lnTo>
                    <a:pt x="387" y="374"/>
                  </a:lnTo>
                  <a:lnTo>
                    <a:pt x="387" y="361"/>
                  </a:lnTo>
                  <a:lnTo>
                    <a:pt x="670" y="400"/>
                  </a:lnTo>
                  <a:lnTo>
                    <a:pt x="670" y="271"/>
                  </a:lnTo>
                  <a:lnTo>
                    <a:pt x="387" y="310"/>
                  </a:lnTo>
                  <a:lnTo>
                    <a:pt x="567" y="65"/>
                  </a:lnTo>
                  <a:lnTo>
                    <a:pt x="451" y="1"/>
                  </a:lnTo>
                  <a:lnTo>
                    <a:pt x="335" y="271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8"/>
            <p:cNvSpPr/>
            <p:nvPr/>
          </p:nvSpPr>
          <p:spPr>
            <a:xfrm>
              <a:off x="1425325" y="2820900"/>
              <a:ext cx="17075" cy="16750"/>
            </a:xfrm>
            <a:custGeom>
              <a:avLst/>
              <a:gdLst/>
              <a:ahLst/>
              <a:cxnLst/>
              <a:rect l="l" t="t" r="r" b="b"/>
              <a:pathLst>
                <a:path w="683" h="670" extrusionOk="0">
                  <a:moveTo>
                    <a:pt x="219" y="1"/>
                  </a:moveTo>
                  <a:lnTo>
                    <a:pt x="104" y="65"/>
                  </a:lnTo>
                  <a:lnTo>
                    <a:pt x="284" y="310"/>
                  </a:lnTo>
                  <a:lnTo>
                    <a:pt x="1" y="271"/>
                  </a:lnTo>
                  <a:lnTo>
                    <a:pt x="1" y="400"/>
                  </a:lnTo>
                  <a:lnTo>
                    <a:pt x="284" y="361"/>
                  </a:lnTo>
                  <a:lnTo>
                    <a:pt x="284" y="374"/>
                  </a:lnTo>
                  <a:lnTo>
                    <a:pt x="104" y="606"/>
                  </a:lnTo>
                  <a:lnTo>
                    <a:pt x="219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80" y="606"/>
                  </a:lnTo>
                  <a:lnTo>
                    <a:pt x="387" y="374"/>
                  </a:lnTo>
                  <a:lnTo>
                    <a:pt x="387" y="361"/>
                  </a:lnTo>
                  <a:lnTo>
                    <a:pt x="683" y="400"/>
                  </a:lnTo>
                  <a:lnTo>
                    <a:pt x="683" y="271"/>
                  </a:lnTo>
                  <a:lnTo>
                    <a:pt x="387" y="310"/>
                  </a:lnTo>
                  <a:lnTo>
                    <a:pt x="580" y="65"/>
                  </a:lnTo>
                  <a:lnTo>
                    <a:pt x="464" y="1"/>
                  </a:lnTo>
                  <a:lnTo>
                    <a:pt x="348" y="27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8"/>
            <p:cNvSpPr/>
            <p:nvPr/>
          </p:nvSpPr>
          <p:spPr>
            <a:xfrm>
              <a:off x="1445275" y="2820900"/>
              <a:ext cx="17075" cy="16750"/>
            </a:xfrm>
            <a:custGeom>
              <a:avLst/>
              <a:gdLst/>
              <a:ahLst/>
              <a:cxnLst/>
              <a:rect l="l" t="t" r="r" b="b"/>
              <a:pathLst>
                <a:path w="683" h="670" extrusionOk="0">
                  <a:moveTo>
                    <a:pt x="219" y="1"/>
                  </a:moveTo>
                  <a:lnTo>
                    <a:pt x="103" y="65"/>
                  </a:lnTo>
                  <a:lnTo>
                    <a:pt x="283" y="310"/>
                  </a:lnTo>
                  <a:lnTo>
                    <a:pt x="0" y="271"/>
                  </a:lnTo>
                  <a:lnTo>
                    <a:pt x="0" y="400"/>
                  </a:lnTo>
                  <a:lnTo>
                    <a:pt x="283" y="361"/>
                  </a:lnTo>
                  <a:lnTo>
                    <a:pt x="283" y="374"/>
                  </a:lnTo>
                  <a:lnTo>
                    <a:pt x="103" y="606"/>
                  </a:lnTo>
                  <a:lnTo>
                    <a:pt x="206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66" y="606"/>
                  </a:lnTo>
                  <a:lnTo>
                    <a:pt x="386" y="374"/>
                  </a:lnTo>
                  <a:lnTo>
                    <a:pt x="386" y="361"/>
                  </a:lnTo>
                  <a:lnTo>
                    <a:pt x="682" y="400"/>
                  </a:lnTo>
                  <a:lnTo>
                    <a:pt x="682" y="271"/>
                  </a:lnTo>
                  <a:lnTo>
                    <a:pt x="386" y="310"/>
                  </a:lnTo>
                  <a:lnTo>
                    <a:pt x="386" y="310"/>
                  </a:lnTo>
                  <a:lnTo>
                    <a:pt x="566" y="65"/>
                  </a:lnTo>
                  <a:lnTo>
                    <a:pt x="451" y="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8"/>
            <p:cNvSpPr/>
            <p:nvPr/>
          </p:nvSpPr>
          <p:spPr>
            <a:xfrm>
              <a:off x="1465200" y="2820900"/>
              <a:ext cx="16750" cy="16750"/>
            </a:xfrm>
            <a:custGeom>
              <a:avLst/>
              <a:gdLst/>
              <a:ahLst/>
              <a:cxnLst/>
              <a:rect l="l" t="t" r="r" b="b"/>
              <a:pathLst>
                <a:path w="670" h="670" extrusionOk="0">
                  <a:moveTo>
                    <a:pt x="220" y="1"/>
                  </a:moveTo>
                  <a:lnTo>
                    <a:pt x="104" y="65"/>
                  </a:lnTo>
                  <a:lnTo>
                    <a:pt x="271" y="310"/>
                  </a:lnTo>
                  <a:lnTo>
                    <a:pt x="1" y="271"/>
                  </a:lnTo>
                  <a:lnTo>
                    <a:pt x="1" y="400"/>
                  </a:lnTo>
                  <a:lnTo>
                    <a:pt x="284" y="361"/>
                  </a:lnTo>
                  <a:lnTo>
                    <a:pt x="284" y="374"/>
                  </a:lnTo>
                  <a:lnTo>
                    <a:pt x="104" y="606"/>
                  </a:lnTo>
                  <a:lnTo>
                    <a:pt x="207" y="670"/>
                  </a:lnTo>
                  <a:lnTo>
                    <a:pt x="335" y="400"/>
                  </a:lnTo>
                  <a:lnTo>
                    <a:pt x="451" y="670"/>
                  </a:lnTo>
                  <a:lnTo>
                    <a:pt x="567" y="606"/>
                  </a:lnTo>
                  <a:lnTo>
                    <a:pt x="387" y="374"/>
                  </a:lnTo>
                  <a:lnTo>
                    <a:pt x="387" y="361"/>
                  </a:lnTo>
                  <a:lnTo>
                    <a:pt x="670" y="400"/>
                  </a:lnTo>
                  <a:lnTo>
                    <a:pt x="670" y="271"/>
                  </a:lnTo>
                  <a:lnTo>
                    <a:pt x="387" y="310"/>
                  </a:lnTo>
                  <a:lnTo>
                    <a:pt x="387" y="310"/>
                  </a:lnTo>
                  <a:lnTo>
                    <a:pt x="567" y="65"/>
                  </a:lnTo>
                  <a:lnTo>
                    <a:pt x="451" y="1"/>
                  </a:lnTo>
                  <a:lnTo>
                    <a:pt x="335" y="271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8"/>
            <p:cNvSpPr/>
            <p:nvPr/>
          </p:nvSpPr>
          <p:spPr>
            <a:xfrm>
              <a:off x="1484825" y="2820900"/>
              <a:ext cx="17075" cy="16750"/>
            </a:xfrm>
            <a:custGeom>
              <a:avLst/>
              <a:gdLst/>
              <a:ahLst/>
              <a:cxnLst/>
              <a:rect l="l" t="t" r="r" b="b"/>
              <a:pathLst>
                <a:path w="683" h="670" extrusionOk="0">
                  <a:moveTo>
                    <a:pt x="219" y="1"/>
                  </a:moveTo>
                  <a:lnTo>
                    <a:pt x="104" y="65"/>
                  </a:lnTo>
                  <a:lnTo>
                    <a:pt x="284" y="310"/>
                  </a:lnTo>
                  <a:lnTo>
                    <a:pt x="1" y="271"/>
                  </a:lnTo>
                  <a:lnTo>
                    <a:pt x="1" y="400"/>
                  </a:lnTo>
                  <a:lnTo>
                    <a:pt x="284" y="361"/>
                  </a:lnTo>
                  <a:lnTo>
                    <a:pt x="284" y="374"/>
                  </a:lnTo>
                  <a:lnTo>
                    <a:pt x="104" y="606"/>
                  </a:lnTo>
                  <a:lnTo>
                    <a:pt x="219" y="670"/>
                  </a:lnTo>
                  <a:lnTo>
                    <a:pt x="335" y="400"/>
                  </a:lnTo>
                  <a:lnTo>
                    <a:pt x="348" y="400"/>
                  </a:lnTo>
                  <a:lnTo>
                    <a:pt x="464" y="670"/>
                  </a:lnTo>
                  <a:lnTo>
                    <a:pt x="580" y="606"/>
                  </a:lnTo>
                  <a:lnTo>
                    <a:pt x="399" y="374"/>
                  </a:lnTo>
                  <a:lnTo>
                    <a:pt x="399" y="361"/>
                  </a:lnTo>
                  <a:lnTo>
                    <a:pt x="682" y="400"/>
                  </a:lnTo>
                  <a:lnTo>
                    <a:pt x="682" y="271"/>
                  </a:lnTo>
                  <a:lnTo>
                    <a:pt x="399" y="310"/>
                  </a:lnTo>
                  <a:lnTo>
                    <a:pt x="580" y="65"/>
                  </a:lnTo>
                  <a:lnTo>
                    <a:pt x="464" y="1"/>
                  </a:lnTo>
                  <a:lnTo>
                    <a:pt x="348" y="271"/>
                  </a:lnTo>
                  <a:lnTo>
                    <a:pt x="335" y="271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8"/>
            <p:cNvSpPr/>
            <p:nvPr/>
          </p:nvSpPr>
          <p:spPr>
            <a:xfrm>
              <a:off x="1450750" y="2206300"/>
              <a:ext cx="507200" cy="507225"/>
            </a:xfrm>
            <a:custGeom>
              <a:avLst/>
              <a:gdLst/>
              <a:ahLst/>
              <a:cxnLst/>
              <a:rect l="l" t="t" r="r" b="b"/>
              <a:pathLst>
                <a:path w="20288" h="20289" extrusionOk="0">
                  <a:moveTo>
                    <a:pt x="10150" y="1"/>
                  </a:moveTo>
                  <a:lnTo>
                    <a:pt x="9623" y="13"/>
                  </a:lnTo>
                  <a:lnTo>
                    <a:pt x="9108" y="65"/>
                  </a:lnTo>
                  <a:lnTo>
                    <a:pt x="8606" y="129"/>
                  </a:lnTo>
                  <a:lnTo>
                    <a:pt x="8105" y="206"/>
                  </a:lnTo>
                  <a:lnTo>
                    <a:pt x="7616" y="322"/>
                  </a:lnTo>
                  <a:lnTo>
                    <a:pt x="7127" y="464"/>
                  </a:lnTo>
                  <a:lnTo>
                    <a:pt x="6664" y="618"/>
                  </a:lnTo>
                  <a:lnTo>
                    <a:pt x="6201" y="798"/>
                  </a:lnTo>
                  <a:lnTo>
                    <a:pt x="5751" y="1004"/>
                  </a:lnTo>
                  <a:lnTo>
                    <a:pt x="5313" y="1236"/>
                  </a:lnTo>
                  <a:lnTo>
                    <a:pt x="4889" y="1480"/>
                  </a:lnTo>
                  <a:lnTo>
                    <a:pt x="4477" y="1737"/>
                  </a:lnTo>
                  <a:lnTo>
                    <a:pt x="4078" y="2020"/>
                  </a:lnTo>
                  <a:lnTo>
                    <a:pt x="3692" y="2316"/>
                  </a:lnTo>
                  <a:lnTo>
                    <a:pt x="3332" y="2638"/>
                  </a:lnTo>
                  <a:lnTo>
                    <a:pt x="2972" y="2972"/>
                  </a:lnTo>
                  <a:lnTo>
                    <a:pt x="2637" y="3333"/>
                  </a:lnTo>
                  <a:lnTo>
                    <a:pt x="2316" y="3693"/>
                  </a:lnTo>
                  <a:lnTo>
                    <a:pt x="2020" y="4079"/>
                  </a:lnTo>
                  <a:lnTo>
                    <a:pt x="1737" y="4478"/>
                  </a:lnTo>
                  <a:lnTo>
                    <a:pt x="1479" y="4889"/>
                  </a:lnTo>
                  <a:lnTo>
                    <a:pt x="1235" y="5314"/>
                  </a:lnTo>
                  <a:lnTo>
                    <a:pt x="1003" y="5751"/>
                  </a:lnTo>
                  <a:lnTo>
                    <a:pt x="798" y="6201"/>
                  </a:lnTo>
                  <a:lnTo>
                    <a:pt x="618" y="6665"/>
                  </a:lnTo>
                  <a:lnTo>
                    <a:pt x="463" y="7128"/>
                  </a:lnTo>
                  <a:lnTo>
                    <a:pt x="322" y="7616"/>
                  </a:lnTo>
                  <a:lnTo>
                    <a:pt x="206" y="8105"/>
                  </a:lnTo>
                  <a:lnTo>
                    <a:pt x="129" y="8607"/>
                  </a:lnTo>
                  <a:lnTo>
                    <a:pt x="64" y="9109"/>
                  </a:lnTo>
                  <a:lnTo>
                    <a:pt x="13" y="9623"/>
                  </a:lnTo>
                  <a:lnTo>
                    <a:pt x="0" y="10151"/>
                  </a:lnTo>
                  <a:lnTo>
                    <a:pt x="13" y="10665"/>
                  </a:lnTo>
                  <a:lnTo>
                    <a:pt x="64" y="11180"/>
                  </a:lnTo>
                  <a:lnTo>
                    <a:pt x="129" y="11695"/>
                  </a:lnTo>
                  <a:lnTo>
                    <a:pt x="206" y="12196"/>
                  </a:lnTo>
                  <a:lnTo>
                    <a:pt x="322" y="12685"/>
                  </a:lnTo>
                  <a:lnTo>
                    <a:pt x="463" y="13161"/>
                  </a:lnTo>
                  <a:lnTo>
                    <a:pt x="618" y="13637"/>
                  </a:lnTo>
                  <a:lnTo>
                    <a:pt x="798" y="14100"/>
                  </a:lnTo>
                  <a:lnTo>
                    <a:pt x="1003" y="14551"/>
                  </a:lnTo>
                  <a:lnTo>
                    <a:pt x="1235" y="14988"/>
                  </a:lnTo>
                  <a:lnTo>
                    <a:pt x="1479" y="15412"/>
                  </a:lnTo>
                  <a:lnTo>
                    <a:pt x="1737" y="15824"/>
                  </a:lnTo>
                  <a:lnTo>
                    <a:pt x="2020" y="16223"/>
                  </a:lnTo>
                  <a:lnTo>
                    <a:pt x="2316" y="16596"/>
                  </a:lnTo>
                  <a:lnTo>
                    <a:pt x="2637" y="16969"/>
                  </a:lnTo>
                  <a:lnTo>
                    <a:pt x="2972" y="17316"/>
                  </a:lnTo>
                  <a:lnTo>
                    <a:pt x="3332" y="17651"/>
                  </a:lnTo>
                  <a:lnTo>
                    <a:pt x="3692" y="17973"/>
                  </a:lnTo>
                  <a:lnTo>
                    <a:pt x="4078" y="18281"/>
                  </a:lnTo>
                  <a:lnTo>
                    <a:pt x="4477" y="18564"/>
                  </a:lnTo>
                  <a:lnTo>
                    <a:pt x="4889" y="18822"/>
                  </a:lnTo>
                  <a:lnTo>
                    <a:pt x="5313" y="19066"/>
                  </a:lnTo>
                  <a:lnTo>
                    <a:pt x="5751" y="19298"/>
                  </a:lnTo>
                  <a:lnTo>
                    <a:pt x="6201" y="19491"/>
                  </a:lnTo>
                  <a:lnTo>
                    <a:pt x="6664" y="19671"/>
                  </a:lnTo>
                  <a:lnTo>
                    <a:pt x="7127" y="19838"/>
                  </a:lnTo>
                  <a:lnTo>
                    <a:pt x="7616" y="19967"/>
                  </a:lnTo>
                  <a:lnTo>
                    <a:pt x="8105" y="20082"/>
                  </a:lnTo>
                  <a:lnTo>
                    <a:pt x="8606" y="20172"/>
                  </a:lnTo>
                  <a:lnTo>
                    <a:pt x="9108" y="20237"/>
                  </a:lnTo>
                  <a:lnTo>
                    <a:pt x="9623" y="20275"/>
                  </a:lnTo>
                  <a:lnTo>
                    <a:pt x="10150" y="20288"/>
                  </a:lnTo>
                  <a:lnTo>
                    <a:pt x="10665" y="20275"/>
                  </a:lnTo>
                  <a:lnTo>
                    <a:pt x="11192" y="20237"/>
                  </a:lnTo>
                  <a:lnTo>
                    <a:pt x="11694" y="20172"/>
                  </a:lnTo>
                  <a:lnTo>
                    <a:pt x="12196" y="20082"/>
                  </a:lnTo>
                  <a:lnTo>
                    <a:pt x="12685" y="19967"/>
                  </a:lnTo>
                  <a:lnTo>
                    <a:pt x="13161" y="19838"/>
                  </a:lnTo>
                  <a:lnTo>
                    <a:pt x="13637" y="19671"/>
                  </a:lnTo>
                  <a:lnTo>
                    <a:pt x="14100" y="19491"/>
                  </a:lnTo>
                  <a:lnTo>
                    <a:pt x="14550" y="19298"/>
                  </a:lnTo>
                  <a:lnTo>
                    <a:pt x="14987" y="19066"/>
                  </a:lnTo>
                  <a:lnTo>
                    <a:pt x="15412" y="18822"/>
                  </a:lnTo>
                  <a:lnTo>
                    <a:pt x="15824" y="18564"/>
                  </a:lnTo>
                  <a:lnTo>
                    <a:pt x="16222" y="18281"/>
                  </a:lnTo>
                  <a:lnTo>
                    <a:pt x="16595" y="17973"/>
                  </a:lnTo>
                  <a:lnTo>
                    <a:pt x="16969" y="17651"/>
                  </a:lnTo>
                  <a:lnTo>
                    <a:pt x="17316" y="17316"/>
                  </a:lnTo>
                  <a:lnTo>
                    <a:pt x="17663" y="16969"/>
                  </a:lnTo>
                  <a:lnTo>
                    <a:pt x="17972" y="16596"/>
                  </a:lnTo>
                  <a:lnTo>
                    <a:pt x="18281" y="16223"/>
                  </a:lnTo>
                  <a:lnTo>
                    <a:pt x="18564" y="15824"/>
                  </a:lnTo>
                  <a:lnTo>
                    <a:pt x="18821" y="15412"/>
                  </a:lnTo>
                  <a:lnTo>
                    <a:pt x="19065" y="14988"/>
                  </a:lnTo>
                  <a:lnTo>
                    <a:pt x="19297" y="14551"/>
                  </a:lnTo>
                  <a:lnTo>
                    <a:pt x="19490" y="14100"/>
                  </a:lnTo>
                  <a:lnTo>
                    <a:pt x="19670" y="13637"/>
                  </a:lnTo>
                  <a:lnTo>
                    <a:pt x="19837" y="13161"/>
                  </a:lnTo>
                  <a:lnTo>
                    <a:pt x="19979" y="12685"/>
                  </a:lnTo>
                  <a:lnTo>
                    <a:pt x="20082" y="12196"/>
                  </a:lnTo>
                  <a:lnTo>
                    <a:pt x="20172" y="11695"/>
                  </a:lnTo>
                  <a:lnTo>
                    <a:pt x="20236" y="11180"/>
                  </a:lnTo>
                  <a:lnTo>
                    <a:pt x="20275" y="10665"/>
                  </a:lnTo>
                  <a:lnTo>
                    <a:pt x="20288" y="10151"/>
                  </a:lnTo>
                  <a:lnTo>
                    <a:pt x="20275" y="9623"/>
                  </a:lnTo>
                  <a:lnTo>
                    <a:pt x="20236" y="9109"/>
                  </a:lnTo>
                  <a:lnTo>
                    <a:pt x="20172" y="8607"/>
                  </a:lnTo>
                  <a:lnTo>
                    <a:pt x="20082" y="8105"/>
                  </a:lnTo>
                  <a:lnTo>
                    <a:pt x="19979" y="7616"/>
                  </a:lnTo>
                  <a:lnTo>
                    <a:pt x="19837" y="7128"/>
                  </a:lnTo>
                  <a:lnTo>
                    <a:pt x="19670" y="6665"/>
                  </a:lnTo>
                  <a:lnTo>
                    <a:pt x="19490" y="6201"/>
                  </a:lnTo>
                  <a:lnTo>
                    <a:pt x="19297" y="5751"/>
                  </a:lnTo>
                  <a:lnTo>
                    <a:pt x="19065" y="5314"/>
                  </a:lnTo>
                  <a:lnTo>
                    <a:pt x="18821" y="4889"/>
                  </a:lnTo>
                  <a:lnTo>
                    <a:pt x="18564" y="4478"/>
                  </a:lnTo>
                  <a:lnTo>
                    <a:pt x="18281" y="4079"/>
                  </a:lnTo>
                  <a:lnTo>
                    <a:pt x="17972" y="3693"/>
                  </a:lnTo>
                  <a:lnTo>
                    <a:pt x="17663" y="3333"/>
                  </a:lnTo>
                  <a:lnTo>
                    <a:pt x="17316" y="2972"/>
                  </a:lnTo>
                  <a:lnTo>
                    <a:pt x="16969" y="2638"/>
                  </a:lnTo>
                  <a:lnTo>
                    <a:pt x="16595" y="2316"/>
                  </a:lnTo>
                  <a:lnTo>
                    <a:pt x="16222" y="2020"/>
                  </a:lnTo>
                  <a:lnTo>
                    <a:pt x="15824" y="1737"/>
                  </a:lnTo>
                  <a:lnTo>
                    <a:pt x="15412" y="1480"/>
                  </a:lnTo>
                  <a:lnTo>
                    <a:pt x="14987" y="1236"/>
                  </a:lnTo>
                  <a:lnTo>
                    <a:pt x="14550" y="1004"/>
                  </a:lnTo>
                  <a:lnTo>
                    <a:pt x="14100" y="798"/>
                  </a:lnTo>
                  <a:lnTo>
                    <a:pt x="13637" y="618"/>
                  </a:lnTo>
                  <a:lnTo>
                    <a:pt x="13161" y="464"/>
                  </a:lnTo>
                  <a:lnTo>
                    <a:pt x="12685" y="322"/>
                  </a:lnTo>
                  <a:lnTo>
                    <a:pt x="12196" y="206"/>
                  </a:lnTo>
                  <a:lnTo>
                    <a:pt x="11694" y="129"/>
                  </a:lnTo>
                  <a:lnTo>
                    <a:pt x="11192" y="65"/>
                  </a:lnTo>
                  <a:lnTo>
                    <a:pt x="10665" y="13"/>
                  </a:lnTo>
                  <a:lnTo>
                    <a:pt x="101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8"/>
            <p:cNvSpPr/>
            <p:nvPr/>
          </p:nvSpPr>
          <p:spPr>
            <a:xfrm>
              <a:off x="1604150" y="2275125"/>
              <a:ext cx="200400" cy="191400"/>
            </a:xfrm>
            <a:custGeom>
              <a:avLst/>
              <a:gdLst/>
              <a:ahLst/>
              <a:cxnLst/>
              <a:rect l="l" t="t" r="r" b="b"/>
              <a:pathLst>
                <a:path w="8016" h="7656" extrusionOk="0">
                  <a:moveTo>
                    <a:pt x="4014" y="1"/>
                  </a:moveTo>
                  <a:lnTo>
                    <a:pt x="3808" y="14"/>
                  </a:lnTo>
                  <a:lnTo>
                    <a:pt x="3603" y="26"/>
                  </a:lnTo>
                  <a:lnTo>
                    <a:pt x="3410" y="52"/>
                  </a:lnTo>
                  <a:lnTo>
                    <a:pt x="3204" y="91"/>
                  </a:lnTo>
                  <a:lnTo>
                    <a:pt x="3011" y="129"/>
                  </a:lnTo>
                  <a:lnTo>
                    <a:pt x="2818" y="181"/>
                  </a:lnTo>
                  <a:lnTo>
                    <a:pt x="2638" y="245"/>
                  </a:lnTo>
                  <a:lnTo>
                    <a:pt x="2458" y="322"/>
                  </a:lnTo>
                  <a:lnTo>
                    <a:pt x="2278" y="399"/>
                  </a:lnTo>
                  <a:lnTo>
                    <a:pt x="2110" y="490"/>
                  </a:lnTo>
                  <a:lnTo>
                    <a:pt x="1943" y="592"/>
                  </a:lnTo>
                  <a:lnTo>
                    <a:pt x="1776" y="695"/>
                  </a:lnTo>
                  <a:lnTo>
                    <a:pt x="1621" y="798"/>
                  </a:lnTo>
                  <a:lnTo>
                    <a:pt x="1467" y="927"/>
                  </a:lnTo>
                  <a:lnTo>
                    <a:pt x="1326" y="1043"/>
                  </a:lnTo>
                  <a:lnTo>
                    <a:pt x="1184" y="1184"/>
                  </a:lnTo>
                  <a:lnTo>
                    <a:pt x="1042" y="1326"/>
                  </a:lnTo>
                  <a:lnTo>
                    <a:pt x="927" y="1467"/>
                  </a:lnTo>
                  <a:lnTo>
                    <a:pt x="798" y="1622"/>
                  </a:lnTo>
                  <a:lnTo>
                    <a:pt x="695" y="1776"/>
                  </a:lnTo>
                  <a:lnTo>
                    <a:pt x="592" y="1930"/>
                  </a:lnTo>
                  <a:lnTo>
                    <a:pt x="489" y="2110"/>
                  </a:lnTo>
                  <a:lnTo>
                    <a:pt x="399" y="2278"/>
                  </a:lnTo>
                  <a:lnTo>
                    <a:pt x="322" y="2458"/>
                  </a:lnTo>
                  <a:lnTo>
                    <a:pt x="245" y="2638"/>
                  </a:lnTo>
                  <a:lnTo>
                    <a:pt x="181" y="2818"/>
                  </a:lnTo>
                  <a:lnTo>
                    <a:pt x="129" y="3011"/>
                  </a:lnTo>
                  <a:lnTo>
                    <a:pt x="91" y="3204"/>
                  </a:lnTo>
                  <a:lnTo>
                    <a:pt x="52" y="3397"/>
                  </a:lnTo>
                  <a:lnTo>
                    <a:pt x="26" y="3603"/>
                  </a:lnTo>
                  <a:lnTo>
                    <a:pt x="13" y="3809"/>
                  </a:lnTo>
                  <a:lnTo>
                    <a:pt x="0" y="4014"/>
                  </a:lnTo>
                  <a:lnTo>
                    <a:pt x="0" y="7655"/>
                  </a:lnTo>
                  <a:lnTo>
                    <a:pt x="1480" y="7655"/>
                  </a:lnTo>
                  <a:lnTo>
                    <a:pt x="1480" y="4014"/>
                  </a:lnTo>
                  <a:lnTo>
                    <a:pt x="1493" y="3757"/>
                  </a:lnTo>
                  <a:lnTo>
                    <a:pt x="1531" y="3500"/>
                  </a:lnTo>
                  <a:lnTo>
                    <a:pt x="1596" y="3255"/>
                  </a:lnTo>
                  <a:lnTo>
                    <a:pt x="1673" y="3024"/>
                  </a:lnTo>
                  <a:lnTo>
                    <a:pt x="1789" y="2805"/>
                  </a:lnTo>
                  <a:lnTo>
                    <a:pt x="1917" y="2599"/>
                  </a:lnTo>
                  <a:lnTo>
                    <a:pt x="2059" y="2406"/>
                  </a:lnTo>
                  <a:lnTo>
                    <a:pt x="2226" y="2226"/>
                  </a:lnTo>
                  <a:lnTo>
                    <a:pt x="2406" y="2059"/>
                  </a:lnTo>
                  <a:lnTo>
                    <a:pt x="2599" y="1917"/>
                  </a:lnTo>
                  <a:lnTo>
                    <a:pt x="2805" y="1789"/>
                  </a:lnTo>
                  <a:lnTo>
                    <a:pt x="3024" y="1673"/>
                  </a:lnTo>
                  <a:lnTo>
                    <a:pt x="3255" y="1596"/>
                  </a:lnTo>
                  <a:lnTo>
                    <a:pt x="3500" y="1532"/>
                  </a:lnTo>
                  <a:lnTo>
                    <a:pt x="3757" y="1493"/>
                  </a:lnTo>
                  <a:lnTo>
                    <a:pt x="4014" y="1480"/>
                  </a:lnTo>
                  <a:lnTo>
                    <a:pt x="4272" y="1493"/>
                  </a:lnTo>
                  <a:lnTo>
                    <a:pt x="4529" y="1532"/>
                  </a:lnTo>
                  <a:lnTo>
                    <a:pt x="4760" y="1596"/>
                  </a:lnTo>
                  <a:lnTo>
                    <a:pt x="5005" y="1673"/>
                  </a:lnTo>
                  <a:lnTo>
                    <a:pt x="5224" y="1789"/>
                  </a:lnTo>
                  <a:lnTo>
                    <a:pt x="5429" y="1917"/>
                  </a:lnTo>
                  <a:lnTo>
                    <a:pt x="5622" y="2059"/>
                  </a:lnTo>
                  <a:lnTo>
                    <a:pt x="5802" y="2226"/>
                  </a:lnTo>
                  <a:lnTo>
                    <a:pt x="5970" y="2406"/>
                  </a:lnTo>
                  <a:lnTo>
                    <a:pt x="6111" y="2599"/>
                  </a:lnTo>
                  <a:lnTo>
                    <a:pt x="6240" y="2805"/>
                  </a:lnTo>
                  <a:lnTo>
                    <a:pt x="6343" y="3024"/>
                  </a:lnTo>
                  <a:lnTo>
                    <a:pt x="6433" y="3255"/>
                  </a:lnTo>
                  <a:lnTo>
                    <a:pt x="6497" y="3500"/>
                  </a:lnTo>
                  <a:lnTo>
                    <a:pt x="6536" y="3757"/>
                  </a:lnTo>
                  <a:lnTo>
                    <a:pt x="6549" y="4014"/>
                  </a:lnTo>
                  <a:lnTo>
                    <a:pt x="6549" y="7655"/>
                  </a:lnTo>
                  <a:lnTo>
                    <a:pt x="8015" y="7655"/>
                  </a:lnTo>
                  <a:lnTo>
                    <a:pt x="8015" y="4014"/>
                  </a:lnTo>
                  <a:lnTo>
                    <a:pt x="8015" y="3809"/>
                  </a:lnTo>
                  <a:lnTo>
                    <a:pt x="8002" y="3603"/>
                  </a:lnTo>
                  <a:lnTo>
                    <a:pt x="7977" y="3397"/>
                  </a:lnTo>
                  <a:lnTo>
                    <a:pt x="7938" y="3204"/>
                  </a:lnTo>
                  <a:lnTo>
                    <a:pt x="7886" y="3011"/>
                  </a:lnTo>
                  <a:lnTo>
                    <a:pt x="7835" y="2818"/>
                  </a:lnTo>
                  <a:lnTo>
                    <a:pt x="7771" y="2638"/>
                  </a:lnTo>
                  <a:lnTo>
                    <a:pt x="7706" y="2458"/>
                  </a:lnTo>
                  <a:lnTo>
                    <a:pt x="7629" y="2278"/>
                  </a:lnTo>
                  <a:lnTo>
                    <a:pt x="7539" y="2110"/>
                  </a:lnTo>
                  <a:lnTo>
                    <a:pt x="7436" y="1930"/>
                  </a:lnTo>
                  <a:lnTo>
                    <a:pt x="7333" y="1776"/>
                  </a:lnTo>
                  <a:lnTo>
                    <a:pt x="7218" y="1622"/>
                  </a:lnTo>
                  <a:lnTo>
                    <a:pt x="7102" y="1467"/>
                  </a:lnTo>
                  <a:lnTo>
                    <a:pt x="6973" y="1326"/>
                  </a:lnTo>
                  <a:lnTo>
                    <a:pt x="6844" y="1184"/>
                  </a:lnTo>
                  <a:lnTo>
                    <a:pt x="6703" y="1043"/>
                  </a:lnTo>
                  <a:lnTo>
                    <a:pt x="6561" y="927"/>
                  </a:lnTo>
                  <a:lnTo>
                    <a:pt x="6407" y="798"/>
                  </a:lnTo>
                  <a:lnTo>
                    <a:pt x="6253" y="695"/>
                  </a:lnTo>
                  <a:lnTo>
                    <a:pt x="6085" y="592"/>
                  </a:lnTo>
                  <a:lnTo>
                    <a:pt x="5918" y="490"/>
                  </a:lnTo>
                  <a:lnTo>
                    <a:pt x="5751" y="399"/>
                  </a:lnTo>
                  <a:lnTo>
                    <a:pt x="5571" y="322"/>
                  </a:lnTo>
                  <a:lnTo>
                    <a:pt x="5391" y="245"/>
                  </a:lnTo>
                  <a:lnTo>
                    <a:pt x="5198" y="181"/>
                  </a:lnTo>
                  <a:lnTo>
                    <a:pt x="5018" y="129"/>
                  </a:lnTo>
                  <a:lnTo>
                    <a:pt x="4825" y="91"/>
                  </a:lnTo>
                  <a:lnTo>
                    <a:pt x="4619" y="52"/>
                  </a:lnTo>
                  <a:lnTo>
                    <a:pt x="4426" y="26"/>
                  </a:lnTo>
                  <a:lnTo>
                    <a:pt x="4220" y="14"/>
                  </a:lnTo>
                  <a:lnTo>
                    <a:pt x="40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8"/>
            <p:cNvSpPr/>
            <p:nvPr/>
          </p:nvSpPr>
          <p:spPr>
            <a:xfrm>
              <a:off x="1577125" y="2410200"/>
              <a:ext cx="254750" cy="190750"/>
            </a:xfrm>
            <a:custGeom>
              <a:avLst/>
              <a:gdLst/>
              <a:ahLst/>
              <a:cxnLst/>
              <a:rect l="l" t="t" r="r" b="b"/>
              <a:pathLst>
                <a:path w="10190" h="7630" extrusionOk="0">
                  <a:moveTo>
                    <a:pt x="876" y="1"/>
                  </a:moveTo>
                  <a:lnTo>
                    <a:pt x="786" y="27"/>
                  </a:lnTo>
                  <a:lnTo>
                    <a:pt x="696" y="39"/>
                  </a:lnTo>
                  <a:lnTo>
                    <a:pt x="593" y="78"/>
                  </a:lnTo>
                  <a:lnTo>
                    <a:pt x="515" y="117"/>
                  </a:lnTo>
                  <a:lnTo>
                    <a:pt x="438" y="168"/>
                  </a:lnTo>
                  <a:lnTo>
                    <a:pt x="361" y="219"/>
                  </a:lnTo>
                  <a:lnTo>
                    <a:pt x="284" y="284"/>
                  </a:lnTo>
                  <a:lnTo>
                    <a:pt x="220" y="361"/>
                  </a:lnTo>
                  <a:lnTo>
                    <a:pt x="168" y="438"/>
                  </a:lnTo>
                  <a:lnTo>
                    <a:pt x="117" y="515"/>
                  </a:lnTo>
                  <a:lnTo>
                    <a:pt x="78" y="605"/>
                  </a:lnTo>
                  <a:lnTo>
                    <a:pt x="39" y="695"/>
                  </a:lnTo>
                  <a:lnTo>
                    <a:pt x="14" y="786"/>
                  </a:lnTo>
                  <a:lnTo>
                    <a:pt x="1" y="888"/>
                  </a:lnTo>
                  <a:lnTo>
                    <a:pt x="1" y="979"/>
                  </a:lnTo>
                  <a:lnTo>
                    <a:pt x="1" y="6652"/>
                  </a:lnTo>
                  <a:lnTo>
                    <a:pt x="1" y="6755"/>
                  </a:lnTo>
                  <a:lnTo>
                    <a:pt x="14" y="6845"/>
                  </a:lnTo>
                  <a:lnTo>
                    <a:pt x="39" y="6948"/>
                  </a:lnTo>
                  <a:lnTo>
                    <a:pt x="78" y="7038"/>
                  </a:lnTo>
                  <a:lnTo>
                    <a:pt x="117" y="7115"/>
                  </a:lnTo>
                  <a:lnTo>
                    <a:pt x="168" y="7205"/>
                  </a:lnTo>
                  <a:lnTo>
                    <a:pt x="220" y="7282"/>
                  </a:lnTo>
                  <a:lnTo>
                    <a:pt x="284" y="7346"/>
                  </a:lnTo>
                  <a:lnTo>
                    <a:pt x="361" y="7411"/>
                  </a:lnTo>
                  <a:lnTo>
                    <a:pt x="438" y="7462"/>
                  </a:lnTo>
                  <a:lnTo>
                    <a:pt x="515" y="7514"/>
                  </a:lnTo>
                  <a:lnTo>
                    <a:pt x="593" y="7552"/>
                  </a:lnTo>
                  <a:lnTo>
                    <a:pt x="696" y="7591"/>
                  </a:lnTo>
                  <a:lnTo>
                    <a:pt x="786" y="7617"/>
                  </a:lnTo>
                  <a:lnTo>
                    <a:pt x="876" y="7630"/>
                  </a:lnTo>
                  <a:lnTo>
                    <a:pt x="9302" y="7630"/>
                  </a:lnTo>
                  <a:lnTo>
                    <a:pt x="9405" y="7617"/>
                  </a:lnTo>
                  <a:lnTo>
                    <a:pt x="9495" y="7591"/>
                  </a:lnTo>
                  <a:lnTo>
                    <a:pt x="9585" y="7552"/>
                  </a:lnTo>
                  <a:lnTo>
                    <a:pt x="9675" y="7514"/>
                  </a:lnTo>
                  <a:lnTo>
                    <a:pt x="9752" y="7462"/>
                  </a:lnTo>
                  <a:lnTo>
                    <a:pt x="9829" y="7411"/>
                  </a:lnTo>
                  <a:lnTo>
                    <a:pt x="9907" y="7346"/>
                  </a:lnTo>
                  <a:lnTo>
                    <a:pt x="9958" y="7282"/>
                  </a:lnTo>
                  <a:lnTo>
                    <a:pt x="10022" y="7205"/>
                  </a:lnTo>
                  <a:lnTo>
                    <a:pt x="10074" y="7115"/>
                  </a:lnTo>
                  <a:lnTo>
                    <a:pt x="10112" y="7038"/>
                  </a:lnTo>
                  <a:lnTo>
                    <a:pt x="10138" y="6948"/>
                  </a:lnTo>
                  <a:lnTo>
                    <a:pt x="10164" y="6845"/>
                  </a:lnTo>
                  <a:lnTo>
                    <a:pt x="10177" y="6755"/>
                  </a:lnTo>
                  <a:lnTo>
                    <a:pt x="10190" y="6652"/>
                  </a:lnTo>
                  <a:lnTo>
                    <a:pt x="10190" y="979"/>
                  </a:lnTo>
                  <a:lnTo>
                    <a:pt x="10177" y="888"/>
                  </a:lnTo>
                  <a:lnTo>
                    <a:pt x="10164" y="786"/>
                  </a:lnTo>
                  <a:lnTo>
                    <a:pt x="10138" y="695"/>
                  </a:lnTo>
                  <a:lnTo>
                    <a:pt x="10112" y="605"/>
                  </a:lnTo>
                  <a:lnTo>
                    <a:pt x="10074" y="515"/>
                  </a:lnTo>
                  <a:lnTo>
                    <a:pt x="10022" y="438"/>
                  </a:lnTo>
                  <a:lnTo>
                    <a:pt x="9958" y="361"/>
                  </a:lnTo>
                  <a:lnTo>
                    <a:pt x="9907" y="284"/>
                  </a:lnTo>
                  <a:lnTo>
                    <a:pt x="9829" y="219"/>
                  </a:lnTo>
                  <a:lnTo>
                    <a:pt x="9752" y="168"/>
                  </a:lnTo>
                  <a:lnTo>
                    <a:pt x="9675" y="117"/>
                  </a:lnTo>
                  <a:lnTo>
                    <a:pt x="9585" y="78"/>
                  </a:lnTo>
                  <a:lnTo>
                    <a:pt x="9495" y="39"/>
                  </a:lnTo>
                  <a:lnTo>
                    <a:pt x="9405" y="27"/>
                  </a:lnTo>
                  <a:lnTo>
                    <a:pt x="93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8"/>
            <p:cNvSpPr/>
            <p:nvPr/>
          </p:nvSpPr>
          <p:spPr>
            <a:xfrm>
              <a:off x="1683275" y="2463925"/>
              <a:ext cx="42475" cy="83625"/>
            </a:xfrm>
            <a:custGeom>
              <a:avLst/>
              <a:gdLst/>
              <a:ahLst/>
              <a:cxnLst/>
              <a:rect l="l" t="t" r="r" b="b"/>
              <a:pathLst>
                <a:path w="1699" h="3345" extrusionOk="0">
                  <a:moveTo>
                    <a:pt x="759" y="0"/>
                  </a:moveTo>
                  <a:lnTo>
                    <a:pt x="682" y="13"/>
                  </a:lnTo>
                  <a:lnTo>
                    <a:pt x="592" y="39"/>
                  </a:lnTo>
                  <a:lnTo>
                    <a:pt x="515" y="65"/>
                  </a:lnTo>
                  <a:lnTo>
                    <a:pt x="438" y="103"/>
                  </a:lnTo>
                  <a:lnTo>
                    <a:pt x="373" y="142"/>
                  </a:lnTo>
                  <a:lnTo>
                    <a:pt x="309" y="193"/>
                  </a:lnTo>
                  <a:lnTo>
                    <a:pt x="245" y="245"/>
                  </a:lnTo>
                  <a:lnTo>
                    <a:pt x="193" y="309"/>
                  </a:lnTo>
                  <a:lnTo>
                    <a:pt x="142" y="373"/>
                  </a:lnTo>
                  <a:lnTo>
                    <a:pt x="103" y="438"/>
                  </a:lnTo>
                  <a:lnTo>
                    <a:pt x="64" y="515"/>
                  </a:lnTo>
                  <a:lnTo>
                    <a:pt x="26" y="592"/>
                  </a:lnTo>
                  <a:lnTo>
                    <a:pt x="13" y="682"/>
                  </a:lnTo>
                  <a:lnTo>
                    <a:pt x="0" y="759"/>
                  </a:lnTo>
                  <a:lnTo>
                    <a:pt x="0" y="849"/>
                  </a:lnTo>
                  <a:lnTo>
                    <a:pt x="0" y="978"/>
                  </a:lnTo>
                  <a:lnTo>
                    <a:pt x="26" y="1094"/>
                  </a:lnTo>
                  <a:lnTo>
                    <a:pt x="64" y="1197"/>
                  </a:lnTo>
                  <a:lnTo>
                    <a:pt x="129" y="1300"/>
                  </a:lnTo>
                  <a:lnTo>
                    <a:pt x="193" y="1402"/>
                  </a:lnTo>
                  <a:lnTo>
                    <a:pt x="270" y="1480"/>
                  </a:lnTo>
                  <a:lnTo>
                    <a:pt x="373" y="1557"/>
                  </a:lnTo>
                  <a:lnTo>
                    <a:pt x="463" y="1608"/>
                  </a:lnTo>
                  <a:lnTo>
                    <a:pt x="463" y="2959"/>
                  </a:lnTo>
                  <a:lnTo>
                    <a:pt x="476" y="3036"/>
                  </a:lnTo>
                  <a:lnTo>
                    <a:pt x="502" y="3113"/>
                  </a:lnTo>
                  <a:lnTo>
                    <a:pt x="528" y="3178"/>
                  </a:lnTo>
                  <a:lnTo>
                    <a:pt x="579" y="3229"/>
                  </a:lnTo>
                  <a:lnTo>
                    <a:pt x="631" y="3281"/>
                  </a:lnTo>
                  <a:lnTo>
                    <a:pt x="695" y="3306"/>
                  </a:lnTo>
                  <a:lnTo>
                    <a:pt x="772" y="3332"/>
                  </a:lnTo>
                  <a:lnTo>
                    <a:pt x="849" y="3345"/>
                  </a:lnTo>
                  <a:lnTo>
                    <a:pt x="926" y="3332"/>
                  </a:lnTo>
                  <a:lnTo>
                    <a:pt x="991" y="3306"/>
                  </a:lnTo>
                  <a:lnTo>
                    <a:pt x="1055" y="3281"/>
                  </a:lnTo>
                  <a:lnTo>
                    <a:pt x="1119" y="3229"/>
                  </a:lnTo>
                  <a:lnTo>
                    <a:pt x="1158" y="3178"/>
                  </a:lnTo>
                  <a:lnTo>
                    <a:pt x="1197" y="3113"/>
                  </a:lnTo>
                  <a:lnTo>
                    <a:pt x="1222" y="3036"/>
                  </a:lnTo>
                  <a:lnTo>
                    <a:pt x="1222" y="2959"/>
                  </a:lnTo>
                  <a:lnTo>
                    <a:pt x="1222" y="1608"/>
                  </a:lnTo>
                  <a:lnTo>
                    <a:pt x="1325" y="1557"/>
                  </a:lnTo>
                  <a:lnTo>
                    <a:pt x="1415" y="1480"/>
                  </a:lnTo>
                  <a:lnTo>
                    <a:pt x="1505" y="1402"/>
                  </a:lnTo>
                  <a:lnTo>
                    <a:pt x="1570" y="1300"/>
                  </a:lnTo>
                  <a:lnTo>
                    <a:pt x="1621" y="1197"/>
                  </a:lnTo>
                  <a:lnTo>
                    <a:pt x="1673" y="1094"/>
                  </a:lnTo>
                  <a:lnTo>
                    <a:pt x="1698" y="978"/>
                  </a:lnTo>
                  <a:lnTo>
                    <a:pt x="1698" y="849"/>
                  </a:lnTo>
                  <a:lnTo>
                    <a:pt x="1698" y="759"/>
                  </a:lnTo>
                  <a:lnTo>
                    <a:pt x="1685" y="682"/>
                  </a:lnTo>
                  <a:lnTo>
                    <a:pt x="1660" y="592"/>
                  </a:lnTo>
                  <a:lnTo>
                    <a:pt x="1634" y="515"/>
                  </a:lnTo>
                  <a:lnTo>
                    <a:pt x="1595" y="438"/>
                  </a:lnTo>
                  <a:lnTo>
                    <a:pt x="1557" y="373"/>
                  </a:lnTo>
                  <a:lnTo>
                    <a:pt x="1505" y="309"/>
                  </a:lnTo>
                  <a:lnTo>
                    <a:pt x="1454" y="245"/>
                  </a:lnTo>
                  <a:lnTo>
                    <a:pt x="1390" y="193"/>
                  </a:lnTo>
                  <a:lnTo>
                    <a:pt x="1325" y="142"/>
                  </a:lnTo>
                  <a:lnTo>
                    <a:pt x="1261" y="103"/>
                  </a:lnTo>
                  <a:lnTo>
                    <a:pt x="1184" y="65"/>
                  </a:lnTo>
                  <a:lnTo>
                    <a:pt x="1107" y="39"/>
                  </a:lnTo>
                  <a:lnTo>
                    <a:pt x="1016" y="13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9" name="Google Shape;1959;p38"/>
          <p:cNvGrpSpPr/>
          <p:nvPr/>
        </p:nvGrpSpPr>
        <p:grpSpPr>
          <a:xfrm>
            <a:off x="4091813" y="2241638"/>
            <a:ext cx="960375" cy="960050"/>
            <a:chOff x="4091813" y="2241638"/>
            <a:chExt cx="960375" cy="960050"/>
          </a:xfrm>
        </p:grpSpPr>
        <p:sp>
          <p:nvSpPr>
            <p:cNvPr id="1960" name="Google Shape;1960;p38"/>
            <p:cNvSpPr/>
            <p:nvPr/>
          </p:nvSpPr>
          <p:spPr>
            <a:xfrm>
              <a:off x="4091813" y="2241638"/>
              <a:ext cx="960375" cy="960050"/>
            </a:xfrm>
            <a:custGeom>
              <a:avLst/>
              <a:gdLst/>
              <a:ahLst/>
              <a:cxnLst/>
              <a:rect l="l" t="t" r="r" b="b"/>
              <a:pathLst>
                <a:path w="38415" h="38402" extrusionOk="0">
                  <a:moveTo>
                    <a:pt x="19542" y="9032"/>
                  </a:moveTo>
                  <a:lnTo>
                    <a:pt x="19889" y="9044"/>
                  </a:lnTo>
                  <a:lnTo>
                    <a:pt x="20237" y="9083"/>
                  </a:lnTo>
                  <a:lnTo>
                    <a:pt x="20584" y="9122"/>
                  </a:lnTo>
                  <a:lnTo>
                    <a:pt x="20931" y="9173"/>
                  </a:lnTo>
                  <a:lnTo>
                    <a:pt x="21279" y="9237"/>
                  </a:lnTo>
                  <a:lnTo>
                    <a:pt x="21626" y="9315"/>
                  </a:lnTo>
                  <a:lnTo>
                    <a:pt x="21973" y="9417"/>
                  </a:lnTo>
                  <a:lnTo>
                    <a:pt x="22385" y="9533"/>
                  </a:lnTo>
                  <a:lnTo>
                    <a:pt x="22797" y="9688"/>
                  </a:lnTo>
                  <a:lnTo>
                    <a:pt x="23195" y="9842"/>
                  </a:lnTo>
                  <a:lnTo>
                    <a:pt x="23581" y="10009"/>
                  </a:lnTo>
                  <a:lnTo>
                    <a:pt x="23954" y="10202"/>
                  </a:lnTo>
                  <a:lnTo>
                    <a:pt x="24328" y="10408"/>
                  </a:lnTo>
                  <a:lnTo>
                    <a:pt x="24675" y="10627"/>
                  </a:lnTo>
                  <a:lnTo>
                    <a:pt x="25022" y="10845"/>
                  </a:lnTo>
                  <a:lnTo>
                    <a:pt x="25357" y="11090"/>
                  </a:lnTo>
                  <a:lnTo>
                    <a:pt x="25678" y="11347"/>
                  </a:lnTo>
                  <a:lnTo>
                    <a:pt x="25987" y="11617"/>
                  </a:lnTo>
                  <a:lnTo>
                    <a:pt x="26283" y="11900"/>
                  </a:lnTo>
                  <a:lnTo>
                    <a:pt x="26579" y="12183"/>
                  </a:lnTo>
                  <a:lnTo>
                    <a:pt x="26849" y="12479"/>
                  </a:lnTo>
                  <a:lnTo>
                    <a:pt x="27106" y="12801"/>
                  </a:lnTo>
                  <a:lnTo>
                    <a:pt x="27364" y="13122"/>
                  </a:lnTo>
                  <a:lnTo>
                    <a:pt x="27595" y="13444"/>
                  </a:lnTo>
                  <a:lnTo>
                    <a:pt x="27814" y="13779"/>
                  </a:lnTo>
                  <a:lnTo>
                    <a:pt x="28020" y="14126"/>
                  </a:lnTo>
                  <a:lnTo>
                    <a:pt x="28226" y="14486"/>
                  </a:lnTo>
                  <a:lnTo>
                    <a:pt x="28406" y="14846"/>
                  </a:lnTo>
                  <a:lnTo>
                    <a:pt x="28560" y="15219"/>
                  </a:lnTo>
                  <a:lnTo>
                    <a:pt x="28714" y="15592"/>
                  </a:lnTo>
                  <a:lnTo>
                    <a:pt x="28856" y="15978"/>
                  </a:lnTo>
                  <a:lnTo>
                    <a:pt x="28972" y="16364"/>
                  </a:lnTo>
                  <a:lnTo>
                    <a:pt x="29087" y="16750"/>
                  </a:lnTo>
                  <a:lnTo>
                    <a:pt x="29177" y="17149"/>
                  </a:lnTo>
                  <a:lnTo>
                    <a:pt x="29242" y="17561"/>
                  </a:lnTo>
                  <a:lnTo>
                    <a:pt x="29306" y="17960"/>
                  </a:lnTo>
                  <a:lnTo>
                    <a:pt x="29345" y="18371"/>
                  </a:lnTo>
                  <a:lnTo>
                    <a:pt x="29370" y="18783"/>
                  </a:lnTo>
                  <a:lnTo>
                    <a:pt x="29383" y="19195"/>
                  </a:lnTo>
                  <a:lnTo>
                    <a:pt x="29370" y="19542"/>
                  </a:lnTo>
                  <a:lnTo>
                    <a:pt x="29358" y="19889"/>
                  </a:lnTo>
                  <a:lnTo>
                    <a:pt x="29332" y="20237"/>
                  </a:lnTo>
                  <a:lnTo>
                    <a:pt x="29280" y="20584"/>
                  </a:lnTo>
                  <a:lnTo>
                    <a:pt x="29229" y="20931"/>
                  </a:lnTo>
                  <a:lnTo>
                    <a:pt x="29165" y="21279"/>
                  </a:lnTo>
                  <a:lnTo>
                    <a:pt x="29087" y="21626"/>
                  </a:lnTo>
                  <a:lnTo>
                    <a:pt x="28997" y="21973"/>
                  </a:lnTo>
                  <a:lnTo>
                    <a:pt x="28869" y="22385"/>
                  </a:lnTo>
                  <a:lnTo>
                    <a:pt x="28727" y="22797"/>
                  </a:lnTo>
                  <a:lnTo>
                    <a:pt x="28573" y="23195"/>
                  </a:lnTo>
                  <a:lnTo>
                    <a:pt x="28393" y="23581"/>
                  </a:lnTo>
                  <a:lnTo>
                    <a:pt x="28200" y="23954"/>
                  </a:lnTo>
                  <a:lnTo>
                    <a:pt x="28007" y="24315"/>
                  </a:lnTo>
                  <a:lnTo>
                    <a:pt x="27788" y="24675"/>
                  </a:lnTo>
                  <a:lnTo>
                    <a:pt x="27557" y="25022"/>
                  </a:lnTo>
                  <a:lnTo>
                    <a:pt x="27312" y="25357"/>
                  </a:lnTo>
                  <a:lnTo>
                    <a:pt x="27055" y="25678"/>
                  </a:lnTo>
                  <a:lnTo>
                    <a:pt x="26785" y="25987"/>
                  </a:lnTo>
                  <a:lnTo>
                    <a:pt x="26515" y="26283"/>
                  </a:lnTo>
                  <a:lnTo>
                    <a:pt x="26219" y="26566"/>
                  </a:lnTo>
                  <a:lnTo>
                    <a:pt x="25923" y="26849"/>
                  </a:lnTo>
                  <a:lnTo>
                    <a:pt x="25614" y="27106"/>
                  </a:lnTo>
                  <a:lnTo>
                    <a:pt x="25292" y="27351"/>
                  </a:lnTo>
                  <a:lnTo>
                    <a:pt x="24958" y="27595"/>
                  </a:lnTo>
                  <a:lnTo>
                    <a:pt x="24623" y="27814"/>
                  </a:lnTo>
                  <a:lnTo>
                    <a:pt x="24276" y="28020"/>
                  </a:lnTo>
                  <a:lnTo>
                    <a:pt x="23916" y="28213"/>
                  </a:lnTo>
                  <a:lnTo>
                    <a:pt x="23556" y="28393"/>
                  </a:lnTo>
                  <a:lnTo>
                    <a:pt x="23195" y="28560"/>
                  </a:lnTo>
                  <a:lnTo>
                    <a:pt x="22809" y="28714"/>
                  </a:lnTo>
                  <a:lnTo>
                    <a:pt x="22436" y="28856"/>
                  </a:lnTo>
                  <a:lnTo>
                    <a:pt x="22050" y="28972"/>
                  </a:lnTo>
                  <a:lnTo>
                    <a:pt x="21652" y="29075"/>
                  </a:lnTo>
                  <a:lnTo>
                    <a:pt x="21253" y="29165"/>
                  </a:lnTo>
                  <a:lnTo>
                    <a:pt x="20854" y="29242"/>
                  </a:lnTo>
                  <a:lnTo>
                    <a:pt x="20442" y="29306"/>
                  </a:lnTo>
                  <a:lnTo>
                    <a:pt x="20044" y="29345"/>
                  </a:lnTo>
                  <a:lnTo>
                    <a:pt x="19632" y="29370"/>
                  </a:lnTo>
                  <a:lnTo>
                    <a:pt x="19207" y="29383"/>
                  </a:lnTo>
                  <a:lnTo>
                    <a:pt x="18873" y="29370"/>
                  </a:lnTo>
                  <a:lnTo>
                    <a:pt x="18526" y="29358"/>
                  </a:lnTo>
                  <a:lnTo>
                    <a:pt x="18178" y="29332"/>
                  </a:lnTo>
                  <a:lnTo>
                    <a:pt x="17831" y="29280"/>
                  </a:lnTo>
                  <a:lnTo>
                    <a:pt x="17484" y="29229"/>
                  </a:lnTo>
                  <a:lnTo>
                    <a:pt x="17136" y="29165"/>
                  </a:lnTo>
                  <a:lnTo>
                    <a:pt x="16789" y="29087"/>
                  </a:lnTo>
                  <a:lnTo>
                    <a:pt x="16441" y="28997"/>
                  </a:lnTo>
                  <a:lnTo>
                    <a:pt x="16017" y="28869"/>
                  </a:lnTo>
                  <a:lnTo>
                    <a:pt x="15618" y="28727"/>
                  </a:lnTo>
                  <a:lnTo>
                    <a:pt x="15219" y="28560"/>
                  </a:lnTo>
                  <a:lnTo>
                    <a:pt x="14833" y="28393"/>
                  </a:lnTo>
                  <a:lnTo>
                    <a:pt x="14447" y="28200"/>
                  </a:lnTo>
                  <a:lnTo>
                    <a:pt x="14087" y="27994"/>
                  </a:lnTo>
                  <a:lnTo>
                    <a:pt x="13727" y="27788"/>
                  </a:lnTo>
                  <a:lnTo>
                    <a:pt x="13393" y="27557"/>
                  </a:lnTo>
                  <a:lnTo>
                    <a:pt x="13058" y="27312"/>
                  </a:lnTo>
                  <a:lnTo>
                    <a:pt x="12736" y="27055"/>
                  </a:lnTo>
                  <a:lnTo>
                    <a:pt x="12415" y="26785"/>
                  </a:lnTo>
                  <a:lnTo>
                    <a:pt x="12119" y="26515"/>
                  </a:lnTo>
                  <a:lnTo>
                    <a:pt x="11836" y="26219"/>
                  </a:lnTo>
                  <a:lnTo>
                    <a:pt x="11566" y="25923"/>
                  </a:lnTo>
                  <a:lnTo>
                    <a:pt x="11296" y="25614"/>
                  </a:lnTo>
                  <a:lnTo>
                    <a:pt x="11051" y="25292"/>
                  </a:lnTo>
                  <a:lnTo>
                    <a:pt x="10820" y="24958"/>
                  </a:lnTo>
                  <a:lnTo>
                    <a:pt x="10588" y="24623"/>
                  </a:lnTo>
                  <a:lnTo>
                    <a:pt x="10382" y="24276"/>
                  </a:lnTo>
                  <a:lnTo>
                    <a:pt x="10189" y="23916"/>
                  </a:lnTo>
                  <a:lnTo>
                    <a:pt x="10009" y="23556"/>
                  </a:lnTo>
                  <a:lnTo>
                    <a:pt x="9842" y="23183"/>
                  </a:lnTo>
                  <a:lnTo>
                    <a:pt x="9688" y="22810"/>
                  </a:lnTo>
                  <a:lnTo>
                    <a:pt x="9559" y="22424"/>
                  </a:lnTo>
                  <a:lnTo>
                    <a:pt x="9430" y="22038"/>
                  </a:lnTo>
                  <a:lnTo>
                    <a:pt x="9327" y="21652"/>
                  </a:lnTo>
                  <a:lnTo>
                    <a:pt x="9237" y="21253"/>
                  </a:lnTo>
                  <a:lnTo>
                    <a:pt x="9160" y="20854"/>
                  </a:lnTo>
                  <a:lnTo>
                    <a:pt x="9109" y="20442"/>
                  </a:lnTo>
                  <a:lnTo>
                    <a:pt x="9057" y="20031"/>
                  </a:lnTo>
                  <a:lnTo>
                    <a:pt x="9031" y="19619"/>
                  </a:lnTo>
                  <a:lnTo>
                    <a:pt x="9031" y="19207"/>
                  </a:lnTo>
                  <a:lnTo>
                    <a:pt x="9031" y="18860"/>
                  </a:lnTo>
                  <a:lnTo>
                    <a:pt x="9057" y="18513"/>
                  </a:lnTo>
                  <a:lnTo>
                    <a:pt x="9083" y="18178"/>
                  </a:lnTo>
                  <a:lnTo>
                    <a:pt x="9121" y="17831"/>
                  </a:lnTo>
                  <a:lnTo>
                    <a:pt x="9173" y="17484"/>
                  </a:lnTo>
                  <a:lnTo>
                    <a:pt x="9250" y="17123"/>
                  </a:lnTo>
                  <a:lnTo>
                    <a:pt x="9327" y="16776"/>
                  </a:lnTo>
                  <a:lnTo>
                    <a:pt x="9417" y="16429"/>
                  </a:lnTo>
                  <a:lnTo>
                    <a:pt x="9546" y="16017"/>
                  </a:lnTo>
                  <a:lnTo>
                    <a:pt x="9688" y="15605"/>
                  </a:lnTo>
                  <a:lnTo>
                    <a:pt x="9842" y="15219"/>
                  </a:lnTo>
                  <a:lnTo>
                    <a:pt x="10022" y="14833"/>
                  </a:lnTo>
                  <a:lnTo>
                    <a:pt x="10202" y="14448"/>
                  </a:lnTo>
                  <a:lnTo>
                    <a:pt x="10408" y="14087"/>
                  </a:lnTo>
                  <a:lnTo>
                    <a:pt x="10627" y="13727"/>
                  </a:lnTo>
                  <a:lnTo>
                    <a:pt x="10858" y="13380"/>
                  </a:lnTo>
                  <a:lnTo>
                    <a:pt x="11103" y="13045"/>
                  </a:lnTo>
                  <a:lnTo>
                    <a:pt x="11347" y="12724"/>
                  </a:lnTo>
                  <a:lnTo>
                    <a:pt x="11617" y="12415"/>
                  </a:lnTo>
                  <a:lnTo>
                    <a:pt x="11900" y="12119"/>
                  </a:lnTo>
                  <a:lnTo>
                    <a:pt x="12183" y="11836"/>
                  </a:lnTo>
                  <a:lnTo>
                    <a:pt x="12492" y="11553"/>
                  </a:lnTo>
                  <a:lnTo>
                    <a:pt x="12801" y="11296"/>
                  </a:lnTo>
                  <a:lnTo>
                    <a:pt x="13122" y="11051"/>
                  </a:lnTo>
                  <a:lnTo>
                    <a:pt x="13444" y="10807"/>
                  </a:lnTo>
                  <a:lnTo>
                    <a:pt x="13791" y="10588"/>
                  </a:lnTo>
                  <a:lnTo>
                    <a:pt x="14139" y="10382"/>
                  </a:lnTo>
                  <a:lnTo>
                    <a:pt x="14486" y="10189"/>
                  </a:lnTo>
                  <a:lnTo>
                    <a:pt x="14846" y="10009"/>
                  </a:lnTo>
                  <a:lnTo>
                    <a:pt x="15219" y="9842"/>
                  </a:lnTo>
                  <a:lnTo>
                    <a:pt x="15592" y="9688"/>
                  </a:lnTo>
                  <a:lnTo>
                    <a:pt x="15978" y="9559"/>
                  </a:lnTo>
                  <a:lnTo>
                    <a:pt x="16364" y="9430"/>
                  </a:lnTo>
                  <a:lnTo>
                    <a:pt x="16763" y="9327"/>
                  </a:lnTo>
                  <a:lnTo>
                    <a:pt x="17162" y="9237"/>
                  </a:lnTo>
                  <a:lnTo>
                    <a:pt x="17561" y="9160"/>
                  </a:lnTo>
                  <a:lnTo>
                    <a:pt x="17960" y="9096"/>
                  </a:lnTo>
                  <a:lnTo>
                    <a:pt x="18371" y="9057"/>
                  </a:lnTo>
                  <a:lnTo>
                    <a:pt x="18783" y="9032"/>
                  </a:lnTo>
                  <a:close/>
                  <a:moveTo>
                    <a:pt x="19195" y="1"/>
                  </a:moveTo>
                  <a:lnTo>
                    <a:pt x="18628" y="13"/>
                  </a:lnTo>
                  <a:lnTo>
                    <a:pt x="18075" y="26"/>
                  </a:lnTo>
                  <a:lnTo>
                    <a:pt x="18217" y="2406"/>
                  </a:lnTo>
                  <a:lnTo>
                    <a:pt x="17728" y="2445"/>
                  </a:lnTo>
                  <a:lnTo>
                    <a:pt x="17265" y="2496"/>
                  </a:lnTo>
                  <a:lnTo>
                    <a:pt x="16789" y="2561"/>
                  </a:lnTo>
                  <a:lnTo>
                    <a:pt x="16326" y="2638"/>
                  </a:lnTo>
                  <a:lnTo>
                    <a:pt x="15850" y="2715"/>
                  </a:lnTo>
                  <a:lnTo>
                    <a:pt x="15399" y="2818"/>
                  </a:lnTo>
                  <a:lnTo>
                    <a:pt x="14936" y="2934"/>
                  </a:lnTo>
                  <a:lnTo>
                    <a:pt x="14486" y="3062"/>
                  </a:lnTo>
                  <a:lnTo>
                    <a:pt x="14036" y="3204"/>
                  </a:lnTo>
                  <a:lnTo>
                    <a:pt x="13586" y="3345"/>
                  </a:lnTo>
                  <a:lnTo>
                    <a:pt x="13148" y="3513"/>
                  </a:lnTo>
                  <a:lnTo>
                    <a:pt x="12711" y="3693"/>
                  </a:lnTo>
                  <a:lnTo>
                    <a:pt x="12286" y="3873"/>
                  </a:lnTo>
                  <a:lnTo>
                    <a:pt x="11862" y="4079"/>
                  </a:lnTo>
                  <a:lnTo>
                    <a:pt x="11437" y="4284"/>
                  </a:lnTo>
                  <a:lnTo>
                    <a:pt x="11025" y="4503"/>
                  </a:lnTo>
                  <a:lnTo>
                    <a:pt x="9868" y="2419"/>
                  </a:lnTo>
                  <a:lnTo>
                    <a:pt x="9520" y="2625"/>
                  </a:lnTo>
                  <a:lnTo>
                    <a:pt x="9173" y="2831"/>
                  </a:lnTo>
                  <a:lnTo>
                    <a:pt x="8838" y="3049"/>
                  </a:lnTo>
                  <a:lnTo>
                    <a:pt x="8504" y="3268"/>
                  </a:lnTo>
                  <a:lnTo>
                    <a:pt x="8169" y="3487"/>
                  </a:lnTo>
                  <a:lnTo>
                    <a:pt x="7835" y="3731"/>
                  </a:lnTo>
                  <a:lnTo>
                    <a:pt x="7513" y="3963"/>
                  </a:lnTo>
                  <a:lnTo>
                    <a:pt x="7205" y="4220"/>
                  </a:lnTo>
                  <a:lnTo>
                    <a:pt x="6883" y="4477"/>
                  </a:lnTo>
                  <a:lnTo>
                    <a:pt x="6587" y="4735"/>
                  </a:lnTo>
                  <a:lnTo>
                    <a:pt x="6278" y="5005"/>
                  </a:lnTo>
                  <a:lnTo>
                    <a:pt x="5982" y="5275"/>
                  </a:lnTo>
                  <a:lnTo>
                    <a:pt x="5687" y="5558"/>
                  </a:lnTo>
                  <a:lnTo>
                    <a:pt x="5404" y="5854"/>
                  </a:lnTo>
                  <a:lnTo>
                    <a:pt x="5133" y="6137"/>
                  </a:lnTo>
                  <a:lnTo>
                    <a:pt x="4850" y="6446"/>
                  </a:lnTo>
                  <a:lnTo>
                    <a:pt x="6639" y="8028"/>
                  </a:lnTo>
                  <a:lnTo>
                    <a:pt x="6330" y="8375"/>
                  </a:lnTo>
                  <a:lnTo>
                    <a:pt x="6047" y="8736"/>
                  </a:lnTo>
                  <a:lnTo>
                    <a:pt x="5764" y="9096"/>
                  </a:lnTo>
                  <a:lnTo>
                    <a:pt x="5481" y="9469"/>
                  </a:lnTo>
                  <a:lnTo>
                    <a:pt x="5223" y="9855"/>
                  </a:lnTo>
                  <a:lnTo>
                    <a:pt x="4966" y="10241"/>
                  </a:lnTo>
                  <a:lnTo>
                    <a:pt x="4722" y="10640"/>
                  </a:lnTo>
                  <a:lnTo>
                    <a:pt x="4490" y="11051"/>
                  </a:lnTo>
                  <a:lnTo>
                    <a:pt x="4271" y="11463"/>
                  </a:lnTo>
                  <a:lnTo>
                    <a:pt x="4053" y="11887"/>
                  </a:lnTo>
                  <a:lnTo>
                    <a:pt x="3860" y="12312"/>
                  </a:lnTo>
                  <a:lnTo>
                    <a:pt x="3667" y="12749"/>
                  </a:lnTo>
                  <a:lnTo>
                    <a:pt x="3487" y="13200"/>
                  </a:lnTo>
                  <a:lnTo>
                    <a:pt x="3320" y="13650"/>
                  </a:lnTo>
                  <a:lnTo>
                    <a:pt x="3165" y="14113"/>
                  </a:lnTo>
                  <a:lnTo>
                    <a:pt x="3024" y="14576"/>
                  </a:lnTo>
                  <a:lnTo>
                    <a:pt x="747" y="13933"/>
                  </a:lnTo>
                  <a:lnTo>
                    <a:pt x="734" y="13972"/>
                  </a:lnTo>
                  <a:lnTo>
                    <a:pt x="554" y="14628"/>
                  </a:lnTo>
                  <a:lnTo>
                    <a:pt x="412" y="15284"/>
                  </a:lnTo>
                  <a:lnTo>
                    <a:pt x="283" y="15940"/>
                  </a:lnTo>
                  <a:lnTo>
                    <a:pt x="181" y="16596"/>
                  </a:lnTo>
                  <a:lnTo>
                    <a:pt x="103" y="17252"/>
                  </a:lnTo>
                  <a:lnTo>
                    <a:pt x="52" y="17908"/>
                  </a:lnTo>
                  <a:lnTo>
                    <a:pt x="13" y="18564"/>
                  </a:lnTo>
                  <a:lnTo>
                    <a:pt x="0" y="19207"/>
                  </a:lnTo>
                  <a:lnTo>
                    <a:pt x="13" y="19773"/>
                  </a:lnTo>
                  <a:lnTo>
                    <a:pt x="39" y="20327"/>
                  </a:lnTo>
                  <a:lnTo>
                    <a:pt x="2419" y="20185"/>
                  </a:lnTo>
                  <a:lnTo>
                    <a:pt x="2445" y="20661"/>
                  </a:lnTo>
                  <a:lnTo>
                    <a:pt x="2496" y="21137"/>
                  </a:lnTo>
                  <a:lnTo>
                    <a:pt x="2560" y="21600"/>
                  </a:lnTo>
                  <a:lnTo>
                    <a:pt x="2638" y="22076"/>
                  </a:lnTo>
                  <a:lnTo>
                    <a:pt x="2715" y="22539"/>
                  </a:lnTo>
                  <a:lnTo>
                    <a:pt x="2818" y="23003"/>
                  </a:lnTo>
                  <a:lnTo>
                    <a:pt x="2934" y="23453"/>
                  </a:lnTo>
                  <a:lnTo>
                    <a:pt x="3062" y="23916"/>
                  </a:lnTo>
                  <a:lnTo>
                    <a:pt x="3204" y="24366"/>
                  </a:lnTo>
                  <a:lnTo>
                    <a:pt x="3345" y="24804"/>
                  </a:lnTo>
                  <a:lnTo>
                    <a:pt x="3512" y="25241"/>
                  </a:lnTo>
                  <a:lnTo>
                    <a:pt x="3693" y="25678"/>
                  </a:lnTo>
                  <a:lnTo>
                    <a:pt x="3873" y="26116"/>
                  </a:lnTo>
                  <a:lnTo>
                    <a:pt x="4079" y="26540"/>
                  </a:lnTo>
                  <a:lnTo>
                    <a:pt x="4284" y="26952"/>
                  </a:lnTo>
                  <a:lnTo>
                    <a:pt x="4503" y="27364"/>
                  </a:lnTo>
                  <a:lnTo>
                    <a:pt x="2419" y="28521"/>
                  </a:lnTo>
                  <a:lnTo>
                    <a:pt x="2625" y="28869"/>
                  </a:lnTo>
                  <a:lnTo>
                    <a:pt x="2831" y="29216"/>
                  </a:lnTo>
                  <a:lnTo>
                    <a:pt x="3036" y="29563"/>
                  </a:lnTo>
                  <a:lnTo>
                    <a:pt x="3255" y="29898"/>
                  </a:lnTo>
                  <a:lnTo>
                    <a:pt x="3487" y="30232"/>
                  </a:lnTo>
                  <a:lnTo>
                    <a:pt x="3718" y="30554"/>
                  </a:lnTo>
                  <a:lnTo>
                    <a:pt x="3963" y="30876"/>
                  </a:lnTo>
                  <a:lnTo>
                    <a:pt x="4207" y="31197"/>
                  </a:lnTo>
                  <a:lnTo>
                    <a:pt x="4464" y="31506"/>
                  </a:lnTo>
                  <a:lnTo>
                    <a:pt x="4722" y="31815"/>
                  </a:lnTo>
                  <a:lnTo>
                    <a:pt x="4992" y="32111"/>
                  </a:lnTo>
                  <a:lnTo>
                    <a:pt x="5275" y="32407"/>
                  </a:lnTo>
                  <a:lnTo>
                    <a:pt x="5558" y="32702"/>
                  </a:lnTo>
                  <a:lnTo>
                    <a:pt x="5841" y="32985"/>
                  </a:lnTo>
                  <a:lnTo>
                    <a:pt x="6137" y="33268"/>
                  </a:lnTo>
                  <a:lnTo>
                    <a:pt x="6433" y="33539"/>
                  </a:lnTo>
                  <a:lnTo>
                    <a:pt x="8028" y="31763"/>
                  </a:lnTo>
                  <a:lnTo>
                    <a:pt x="8375" y="32059"/>
                  </a:lnTo>
                  <a:lnTo>
                    <a:pt x="8723" y="32355"/>
                  </a:lnTo>
                  <a:lnTo>
                    <a:pt x="9096" y="32638"/>
                  </a:lnTo>
                  <a:lnTo>
                    <a:pt x="9469" y="32908"/>
                  </a:lnTo>
                  <a:lnTo>
                    <a:pt x="9842" y="33178"/>
                  </a:lnTo>
                  <a:lnTo>
                    <a:pt x="10241" y="33436"/>
                  </a:lnTo>
                  <a:lnTo>
                    <a:pt x="10640" y="33680"/>
                  </a:lnTo>
                  <a:lnTo>
                    <a:pt x="11038" y="33912"/>
                  </a:lnTo>
                  <a:lnTo>
                    <a:pt x="11450" y="34130"/>
                  </a:lnTo>
                  <a:lnTo>
                    <a:pt x="11875" y="34349"/>
                  </a:lnTo>
                  <a:lnTo>
                    <a:pt x="12312" y="34542"/>
                  </a:lnTo>
                  <a:lnTo>
                    <a:pt x="12749" y="34735"/>
                  </a:lnTo>
                  <a:lnTo>
                    <a:pt x="13187" y="34915"/>
                  </a:lnTo>
                  <a:lnTo>
                    <a:pt x="13650" y="35082"/>
                  </a:lnTo>
                  <a:lnTo>
                    <a:pt x="14100" y="35237"/>
                  </a:lnTo>
                  <a:lnTo>
                    <a:pt x="14576" y="35378"/>
                  </a:lnTo>
                  <a:lnTo>
                    <a:pt x="13920" y="37655"/>
                  </a:lnTo>
                  <a:lnTo>
                    <a:pt x="13971" y="37681"/>
                  </a:lnTo>
                  <a:lnTo>
                    <a:pt x="14628" y="37848"/>
                  </a:lnTo>
                  <a:lnTo>
                    <a:pt x="15284" y="38003"/>
                  </a:lnTo>
                  <a:lnTo>
                    <a:pt x="15940" y="38118"/>
                  </a:lnTo>
                  <a:lnTo>
                    <a:pt x="16596" y="38221"/>
                  </a:lnTo>
                  <a:lnTo>
                    <a:pt x="17252" y="38299"/>
                  </a:lnTo>
                  <a:lnTo>
                    <a:pt x="17908" y="38363"/>
                  </a:lnTo>
                  <a:lnTo>
                    <a:pt x="18564" y="38389"/>
                  </a:lnTo>
                  <a:lnTo>
                    <a:pt x="19220" y="38401"/>
                  </a:lnTo>
                  <a:lnTo>
                    <a:pt x="19799" y="38401"/>
                  </a:lnTo>
                  <a:lnTo>
                    <a:pt x="20365" y="38376"/>
                  </a:lnTo>
                  <a:lnTo>
                    <a:pt x="20224" y="35996"/>
                  </a:lnTo>
                  <a:lnTo>
                    <a:pt x="20700" y="35957"/>
                  </a:lnTo>
                  <a:lnTo>
                    <a:pt x="21176" y="35906"/>
                  </a:lnTo>
                  <a:lnTo>
                    <a:pt x="21652" y="35841"/>
                  </a:lnTo>
                  <a:lnTo>
                    <a:pt x="22115" y="35764"/>
                  </a:lnTo>
                  <a:lnTo>
                    <a:pt x="22578" y="35674"/>
                  </a:lnTo>
                  <a:lnTo>
                    <a:pt x="23041" y="35571"/>
                  </a:lnTo>
                  <a:lnTo>
                    <a:pt x="23504" y="35468"/>
                  </a:lnTo>
                  <a:lnTo>
                    <a:pt x="23954" y="35340"/>
                  </a:lnTo>
                  <a:lnTo>
                    <a:pt x="24405" y="35198"/>
                  </a:lnTo>
                  <a:lnTo>
                    <a:pt x="24842" y="35044"/>
                  </a:lnTo>
                  <a:lnTo>
                    <a:pt x="25280" y="34877"/>
                  </a:lnTo>
                  <a:lnTo>
                    <a:pt x="25717" y="34709"/>
                  </a:lnTo>
                  <a:lnTo>
                    <a:pt x="26154" y="34516"/>
                  </a:lnTo>
                  <a:lnTo>
                    <a:pt x="26579" y="34311"/>
                  </a:lnTo>
                  <a:lnTo>
                    <a:pt x="26991" y="34105"/>
                  </a:lnTo>
                  <a:lnTo>
                    <a:pt x="27402" y="33886"/>
                  </a:lnTo>
                  <a:lnTo>
                    <a:pt x="28560" y="35970"/>
                  </a:lnTo>
                  <a:lnTo>
                    <a:pt x="28920" y="35764"/>
                  </a:lnTo>
                  <a:lnTo>
                    <a:pt x="29255" y="35558"/>
                  </a:lnTo>
                  <a:lnTo>
                    <a:pt x="29602" y="35340"/>
                  </a:lnTo>
                  <a:lnTo>
                    <a:pt x="29937" y="35121"/>
                  </a:lnTo>
                  <a:lnTo>
                    <a:pt x="30271" y="34889"/>
                  </a:lnTo>
                  <a:lnTo>
                    <a:pt x="30593" y="34658"/>
                  </a:lnTo>
                  <a:lnTo>
                    <a:pt x="30914" y="34413"/>
                  </a:lnTo>
                  <a:lnTo>
                    <a:pt x="31236" y="34169"/>
                  </a:lnTo>
                  <a:lnTo>
                    <a:pt x="31545" y="33912"/>
                  </a:lnTo>
                  <a:lnTo>
                    <a:pt x="31853" y="33654"/>
                  </a:lnTo>
                  <a:lnTo>
                    <a:pt x="32149" y="33384"/>
                  </a:lnTo>
                  <a:lnTo>
                    <a:pt x="32445" y="33101"/>
                  </a:lnTo>
                  <a:lnTo>
                    <a:pt x="32741" y="32818"/>
                  </a:lnTo>
                  <a:lnTo>
                    <a:pt x="33024" y="32535"/>
                  </a:lnTo>
                  <a:lnTo>
                    <a:pt x="33307" y="32239"/>
                  </a:lnTo>
                  <a:lnTo>
                    <a:pt x="33577" y="31943"/>
                  </a:lnTo>
                  <a:lnTo>
                    <a:pt x="31789" y="30348"/>
                  </a:lnTo>
                  <a:lnTo>
                    <a:pt x="32098" y="30001"/>
                  </a:lnTo>
                  <a:lnTo>
                    <a:pt x="32381" y="29654"/>
                  </a:lnTo>
                  <a:lnTo>
                    <a:pt x="32664" y="29280"/>
                  </a:lnTo>
                  <a:lnTo>
                    <a:pt x="32934" y="28907"/>
                  </a:lnTo>
                  <a:lnTo>
                    <a:pt x="33204" y="28521"/>
                  </a:lnTo>
                  <a:lnTo>
                    <a:pt x="33461" y="28135"/>
                  </a:lnTo>
                  <a:lnTo>
                    <a:pt x="33706" y="27737"/>
                  </a:lnTo>
                  <a:lnTo>
                    <a:pt x="33937" y="27325"/>
                  </a:lnTo>
                  <a:lnTo>
                    <a:pt x="34156" y="26913"/>
                  </a:lnTo>
                  <a:lnTo>
                    <a:pt x="34362" y="26489"/>
                  </a:lnTo>
                  <a:lnTo>
                    <a:pt x="34568" y="26064"/>
                  </a:lnTo>
                  <a:lnTo>
                    <a:pt x="34761" y="25627"/>
                  </a:lnTo>
                  <a:lnTo>
                    <a:pt x="34928" y="25177"/>
                  </a:lnTo>
                  <a:lnTo>
                    <a:pt x="35095" y="24726"/>
                  </a:lnTo>
                  <a:lnTo>
                    <a:pt x="35250" y="24263"/>
                  </a:lnTo>
                  <a:lnTo>
                    <a:pt x="35391" y="23800"/>
                  </a:lnTo>
                  <a:lnTo>
                    <a:pt x="37668" y="24443"/>
                  </a:lnTo>
                  <a:lnTo>
                    <a:pt x="37681" y="24430"/>
                  </a:lnTo>
                  <a:lnTo>
                    <a:pt x="37848" y="23774"/>
                  </a:lnTo>
                  <a:lnTo>
                    <a:pt x="38003" y="23118"/>
                  </a:lnTo>
                  <a:lnTo>
                    <a:pt x="38131" y="22462"/>
                  </a:lnTo>
                  <a:lnTo>
                    <a:pt x="38234" y="21806"/>
                  </a:lnTo>
                  <a:lnTo>
                    <a:pt x="38311" y="21150"/>
                  </a:lnTo>
                  <a:lnTo>
                    <a:pt x="38363" y="20494"/>
                  </a:lnTo>
                  <a:lnTo>
                    <a:pt x="38401" y="19838"/>
                  </a:lnTo>
                  <a:lnTo>
                    <a:pt x="38414" y="19195"/>
                  </a:lnTo>
                  <a:lnTo>
                    <a:pt x="38401" y="18616"/>
                  </a:lnTo>
                  <a:lnTo>
                    <a:pt x="38376" y="18050"/>
                  </a:lnTo>
                  <a:lnTo>
                    <a:pt x="35996" y="18191"/>
                  </a:lnTo>
                  <a:lnTo>
                    <a:pt x="35957" y="17715"/>
                  </a:lnTo>
                  <a:lnTo>
                    <a:pt x="35906" y="17239"/>
                  </a:lnTo>
                  <a:lnTo>
                    <a:pt x="35854" y="16776"/>
                  </a:lnTo>
                  <a:lnTo>
                    <a:pt x="35777" y="16300"/>
                  </a:lnTo>
                  <a:lnTo>
                    <a:pt x="35687" y="15837"/>
                  </a:lnTo>
                  <a:lnTo>
                    <a:pt x="35584" y="15374"/>
                  </a:lnTo>
                  <a:lnTo>
                    <a:pt x="35468" y="14924"/>
                  </a:lnTo>
                  <a:lnTo>
                    <a:pt x="35340" y="14473"/>
                  </a:lnTo>
                  <a:lnTo>
                    <a:pt x="35198" y="14023"/>
                  </a:lnTo>
                  <a:lnTo>
                    <a:pt x="35057" y="13573"/>
                  </a:lnTo>
                  <a:lnTo>
                    <a:pt x="34889" y="13135"/>
                  </a:lnTo>
                  <a:lnTo>
                    <a:pt x="34709" y="12698"/>
                  </a:lnTo>
                  <a:lnTo>
                    <a:pt x="34529" y="12273"/>
                  </a:lnTo>
                  <a:lnTo>
                    <a:pt x="34323" y="11849"/>
                  </a:lnTo>
                  <a:lnTo>
                    <a:pt x="34118" y="11424"/>
                  </a:lnTo>
                  <a:lnTo>
                    <a:pt x="33886" y="11013"/>
                  </a:lnTo>
                  <a:lnTo>
                    <a:pt x="35970" y="9855"/>
                  </a:lnTo>
                  <a:lnTo>
                    <a:pt x="35777" y="9508"/>
                  </a:lnTo>
                  <a:lnTo>
                    <a:pt x="35571" y="9160"/>
                  </a:lnTo>
                  <a:lnTo>
                    <a:pt x="35353" y="8826"/>
                  </a:lnTo>
                  <a:lnTo>
                    <a:pt x="35134" y="8478"/>
                  </a:lnTo>
                  <a:lnTo>
                    <a:pt x="34902" y="8157"/>
                  </a:lnTo>
                  <a:lnTo>
                    <a:pt x="34671" y="7822"/>
                  </a:lnTo>
                  <a:lnTo>
                    <a:pt x="34426" y="7501"/>
                  </a:lnTo>
                  <a:lnTo>
                    <a:pt x="34182" y="7192"/>
                  </a:lnTo>
                  <a:lnTo>
                    <a:pt x="33925" y="6870"/>
                  </a:lnTo>
                  <a:lnTo>
                    <a:pt x="33667" y="6562"/>
                  </a:lnTo>
                  <a:lnTo>
                    <a:pt x="33397" y="6266"/>
                  </a:lnTo>
                  <a:lnTo>
                    <a:pt x="33114" y="5970"/>
                  </a:lnTo>
                  <a:lnTo>
                    <a:pt x="32831" y="5674"/>
                  </a:lnTo>
                  <a:lnTo>
                    <a:pt x="32548" y="5391"/>
                  </a:lnTo>
                  <a:lnTo>
                    <a:pt x="32252" y="5121"/>
                  </a:lnTo>
                  <a:lnTo>
                    <a:pt x="31956" y="4838"/>
                  </a:lnTo>
                  <a:lnTo>
                    <a:pt x="30361" y="6626"/>
                  </a:lnTo>
                  <a:lnTo>
                    <a:pt x="30014" y="6330"/>
                  </a:lnTo>
                  <a:lnTo>
                    <a:pt x="29666" y="6034"/>
                  </a:lnTo>
                  <a:lnTo>
                    <a:pt x="29293" y="5751"/>
                  </a:lnTo>
                  <a:lnTo>
                    <a:pt x="28920" y="5481"/>
                  </a:lnTo>
                  <a:lnTo>
                    <a:pt x="28547" y="5211"/>
                  </a:lnTo>
                  <a:lnTo>
                    <a:pt x="28148" y="4953"/>
                  </a:lnTo>
                  <a:lnTo>
                    <a:pt x="27750" y="4709"/>
                  </a:lnTo>
                  <a:lnTo>
                    <a:pt x="27351" y="4477"/>
                  </a:lnTo>
                  <a:lnTo>
                    <a:pt x="26926" y="4259"/>
                  </a:lnTo>
                  <a:lnTo>
                    <a:pt x="26515" y="4053"/>
                  </a:lnTo>
                  <a:lnTo>
                    <a:pt x="26077" y="3847"/>
                  </a:lnTo>
                  <a:lnTo>
                    <a:pt x="25640" y="3654"/>
                  </a:lnTo>
                  <a:lnTo>
                    <a:pt x="25189" y="3474"/>
                  </a:lnTo>
                  <a:lnTo>
                    <a:pt x="24739" y="3320"/>
                  </a:lnTo>
                  <a:lnTo>
                    <a:pt x="24276" y="3165"/>
                  </a:lnTo>
                  <a:lnTo>
                    <a:pt x="23813" y="3024"/>
                  </a:lnTo>
                  <a:lnTo>
                    <a:pt x="24456" y="734"/>
                  </a:lnTo>
                  <a:lnTo>
                    <a:pt x="24430" y="734"/>
                  </a:lnTo>
                  <a:lnTo>
                    <a:pt x="23774" y="554"/>
                  </a:lnTo>
                  <a:lnTo>
                    <a:pt x="23118" y="412"/>
                  </a:lnTo>
                  <a:lnTo>
                    <a:pt x="22462" y="284"/>
                  </a:lnTo>
                  <a:lnTo>
                    <a:pt x="21806" y="181"/>
                  </a:lnTo>
                  <a:lnTo>
                    <a:pt x="21150" y="103"/>
                  </a:lnTo>
                  <a:lnTo>
                    <a:pt x="20494" y="39"/>
                  </a:lnTo>
                  <a:lnTo>
                    <a:pt x="19851" y="13"/>
                  </a:lnTo>
                  <a:lnTo>
                    <a:pt x="191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8"/>
            <p:cNvSpPr/>
            <p:nvPr/>
          </p:nvSpPr>
          <p:spPr>
            <a:xfrm>
              <a:off x="4365188" y="2515013"/>
              <a:ext cx="413625" cy="413625"/>
            </a:xfrm>
            <a:custGeom>
              <a:avLst/>
              <a:gdLst/>
              <a:ahLst/>
              <a:cxnLst/>
              <a:rect l="l" t="t" r="r" b="b"/>
              <a:pathLst>
                <a:path w="16545" h="16545" extrusionOk="0">
                  <a:moveTo>
                    <a:pt x="7848" y="0"/>
                  </a:moveTo>
                  <a:lnTo>
                    <a:pt x="7423" y="39"/>
                  </a:lnTo>
                  <a:lnTo>
                    <a:pt x="7012" y="91"/>
                  </a:lnTo>
                  <a:lnTo>
                    <a:pt x="6600" y="168"/>
                  </a:lnTo>
                  <a:lnTo>
                    <a:pt x="6201" y="258"/>
                  </a:lnTo>
                  <a:lnTo>
                    <a:pt x="5815" y="361"/>
                  </a:lnTo>
                  <a:lnTo>
                    <a:pt x="5429" y="502"/>
                  </a:lnTo>
                  <a:lnTo>
                    <a:pt x="5056" y="644"/>
                  </a:lnTo>
                  <a:lnTo>
                    <a:pt x="4683" y="811"/>
                  </a:lnTo>
                  <a:lnTo>
                    <a:pt x="4323" y="991"/>
                  </a:lnTo>
                  <a:lnTo>
                    <a:pt x="3976" y="1197"/>
                  </a:lnTo>
                  <a:lnTo>
                    <a:pt x="3641" y="1403"/>
                  </a:lnTo>
                  <a:lnTo>
                    <a:pt x="3319" y="1634"/>
                  </a:lnTo>
                  <a:lnTo>
                    <a:pt x="3011" y="1879"/>
                  </a:lnTo>
                  <a:lnTo>
                    <a:pt x="2702" y="2149"/>
                  </a:lnTo>
                  <a:lnTo>
                    <a:pt x="2419" y="2419"/>
                  </a:lnTo>
                  <a:lnTo>
                    <a:pt x="2149" y="2702"/>
                  </a:lnTo>
                  <a:lnTo>
                    <a:pt x="1892" y="3011"/>
                  </a:lnTo>
                  <a:lnTo>
                    <a:pt x="1647" y="3320"/>
                  </a:lnTo>
                  <a:lnTo>
                    <a:pt x="1416" y="3641"/>
                  </a:lnTo>
                  <a:lnTo>
                    <a:pt x="1197" y="3976"/>
                  </a:lnTo>
                  <a:lnTo>
                    <a:pt x="991" y="4323"/>
                  </a:lnTo>
                  <a:lnTo>
                    <a:pt x="811" y="4683"/>
                  </a:lnTo>
                  <a:lnTo>
                    <a:pt x="644" y="5043"/>
                  </a:lnTo>
                  <a:lnTo>
                    <a:pt x="502" y="5417"/>
                  </a:lnTo>
                  <a:lnTo>
                    <a:pt x="373" y="5802"/>
                  </a:lnTo>
                  <a:lnTo>
                    <a:pt x="258" y="6201"/>
                  </a:lnTo>
                  <a:lnTo>
                    <a:pt x="168" y="6600"/>
                  </a:lnTo>
                  <a:lnTo>
                    <a:pt x="90" y="7012"/>
                  </a:lnTo>
                  <a:lnTo>
                    <a:pt x="39" y="7423"/>
                  </a:lnTo>
                  <a:lnTo>
                    <a:pt x="13" y="7848"/>
                  </a:lnTo>
                  <a:lnTo>
                    <a:pt x="0" y="8272"/>
                  </a:lnTo>
                  <a:lnTo>
                    <a:pt x="13" y="8697"/>
                  </a:lnTo>
                  <a:lnTo>
                    <a:pt x="39" y="9109"/>
                  </a:lnTo>
                  <a:lnTo>
                    <a:pt x="90" y="9533"/>
                  </a:lnTo>
                  <a:lnTo>
                    <a:pt x="168" y="9932"/>
                  </a:lnTo>
                  <a:lnTo>
                    <a:pt x="258" y="10331"/>
                  </a:lnTo>
                  <a:lnTo>
                    <a:pt x="373" y="10730"/>
                  </a:lnTo>
                  <a:lnTo>
                    <a:pt x="502" y="11116"/>
                  </a:lnTo>
                  <a:lnTo>
                    <a:pt x="644" y="11489"/>
                  </a:lnTo>
                  <a:lnTo>
                    <a:pt x="811" y="11849"/>
                  </a:lnTo>
                  <a:lnTo>
                    <a:pt x="991" y="12209"/>
                  </a:lnTo>
                  <a:lnTo>
                    <a:pt x="1197" y="12556"/>
                  </a:lnTo>
                  <a:lnTo>
                    <a:pt x="1416" y="12891"/>
                  </a:lnTo>
                  <a:lnTo>
                    <a:pt x="1647" y="13212"/>
                  </a:lnTo>
                  <a:lnTo>
                    <a:pt x="1892" y="13534"/>
                  </a:lnTo>
                  <a:lnTo>
                    <a:pt x="2149" y="13830"/>
                  </a:lnTo>
                  <a:lnTo>
                    <a:pt x="2419" y="14113"/>
                  </a:lnTo>
                  <a:lnTo>
                    <a:pt x="2702" y="14396"/>
                  </a:lnTo>
                  <a:lnTo>
                    <a:pt x="3011" y="14653"/>
                  </a:lnTo>
                  <a:lnTo>
                    <a:pt x="3319" y="14898"/>
                  </a:lnTo>
                  <a:lnTo>
                    <a:pt x="3641" y="15129"/>
                  </a:lnTo>
                  <a:lnTo>
                    <a:pt x="3976" y="15348"/>
                  </a:lnTo>
                  <a:lnTo>
                    <a:pt x="4323" y="15541"/>
                  </a:lnTo>
                  <a:lnTo>
                    <a:pt x="4683" y="15721"/>
                  </a:lnTo>
                  <a:lnTo>
                    <a:pt x="5056" y="15888"/>
                  </a:lnTo>
                  <a:lnTo>
                    <a:pt x="5429" y="16043"/>
                  </a:lnTo>
                  <a:lnTo>
                    <a:pt x="5815" y="16171"/>
                  </a:lnTo>
                  <a:lnTo>
                    <a:pt x="6201" y="16274"/>
                  </a:lnTo>
                  <a:lnTo>
                    <a:pt x="6600" y="16377"/>
                  </a:lnTo>
                  <a:lnTo>
                    <a:pt x="7012" y="16441"/>
                  </a:lnTo>
                  <a:lnTo>
                    <a:pt x="7423" y="16493"/>
                  </a:lnTo>
                  <a:lnTo>
                    <a:pt x="7848" y="16532"/>
                  </a:lnTo>
                  <a:lnTo>
                    <a:pt x="8272" y="16544"/>
                  </a:lnTo>
                  <a:lnTo>
                    <a:pt x="8697" y="16532"/>
                  </a:lnTo>
                  <a:lnTo>
                    <a:pt x="9121" y="16493"/>
                  </a:lnTo>
                  <a:lnTo>
                    <a:pt x="9533" y="16441"/>
                  </a:lnTo>
                  <a:lnTo>
                    <a:pt x="9932" y="16377"/>
                  </a:lnTo>
                  <a:lnTo>
                    <a:pt x="10344" y="16274"/>
                  </a:lnTo>
                  <a:lnTo>
                    <a:pt x="10730" y="16171"/>
                  </a:lnTo>
                  <a:lnTo>
                    <a:pt x="11115" y="16043"/>
                  </a:lnTo>
                  <a:lnTo>
                    <a:pt x="11489" y="15888"/>
                  </a:lnTo>
                  <a:lnTo>
                    <a:pt x="11862" y="15721"/>
                  </a:lnTo>
                  <a:lnTo>
                    <a:pt x="12209" y="15541"/>
                  </a:lnTo>
                  <a:lnTo>
                    <a:pt x="12556" y="15348"/>
                  </a:lnTo>
                  <a:lnTo>
                    <a:pt x="12891" y="15129"/>
                  </a:lnTo>
                  <a:lnTo>
                    <a:pt x="13225" y="14898"/>
                  </a:lnTo>
                  <a:lnTo>
                    <a:pt x="13534" y="14653"/>
                  </a:lnTo>
                  <a:lnTo>
                    <a:pt x="13830" y="14396"/>
                  </a:lnTo>
                  <a:lnTo>
                    <a:pt x="14126" y="14113"/>
                  </a:lnTo>
                  <a:lnTo>
                    <a:pt x="14396" y="13830"/>
                  </a:lnTo>
                  <a:lnTo>
                    <a:pt x="14653" y="13534"/>
                  </a:lnTo>
                  <a:lnTo>
                    <a:pt x="14898" y="13212"/>
                  </a:lnTo>
                  <a:lnTo>
                    <a:pt x="15129" y="12891"/>
                  </a:lnTo>
                  <a:lnTo>
                    <a:pt x="15348" y="12556"/>
                  </a:lnTo>
                  <a:lnTo>
                    <a:pt x="15541" y="12209"/>
                  </a:lnTo>
                  <a:lnTo>
                    <a:pt x="15721" y="11849"/>
                  </a:lnTo>
                  <a:lnTo>
                    <a:pt x="15888" y="11489"/>
                  </a:lnTo>
                  <a:lnTo>
                    <a:pt x="16043" y="11116"/>
                  </a:lnTo>
                  <a:lnTo>
                    <a:pt x="16171" y="10730"/>
                  </a:lnTo>
                  <a:lnTo>
                    <a:pt x="16287" y="10331"/>
                  </a:lnTo>
                  <a:lnTo>
                    <a:pt x="16377" y="9932"/>
                  </a:lnTo>
                  <a:lnTo>
                    <a:pt x="16441" y="9533"/>
                  </a:lnTo>
                  <a:lnTo>
                    <a:pt x="16506" y="9109"/>
                  </a:lnTo>
                  <a:lnTo>
                    <a:pt x="16531" y="8697"/>
                  </a:lnTo>
                  <a:lnTo>
                    <a:pt x="16544" y="8272"/>
                  </a:lnTo>
                  <a:lnTo>
                    <a:pt x="16531" y="7848"/>
                  </a:lnTo>
                  <a:lnTo>
                    <a:pt x="16506" y="7423"/>
                  </a:lnTo>
                  <a:lnTo>
                    <a:pt x="16441" y="7012"/>
                  </a:lnTo>
                  <a:lnTo>
                    <a:pt x="16377" y="6600"/>
                  </a:lnTo>
                  <a:lnTo>
                    <a:pt x="16287" y="6201"/>
                  </a:lnTo>
                  <a:lnTo>
                    <a:pt x="16171" y="5802"/>
                  </a:lnTo>
                  <a:lnTo>
                    <a:pt x="16043" y="5417"/>
                  </a:lnTo>
                  <a:lnTo>
                    <a:pt x="15888" y="5043"/>
                  </a:lnTo>
                  <a:lnTo>
                    <a:pt x="15721" y="4683"/>
                  </a:lnTo>
                  <a:lnTo>
                    <a:pt x="15541" y="4323"/>
                  </a:lnTo>
                  <a:lnTo>
                    <a:pt x="15348" y="3976"/>
                  </a:lnTo>
                  <a:lnTo>
                    <a:pt x="15129" y="3641"/>
                  </a:lnTo>
                  <a:lnTo>
                    <a:pt x="14898" y="3320"/>
                  </a:lnTo>
                  <a:lnTo>
                    <a:pt x="14653" y="3011"/>
                  </a:lnTo>
                  <a:lnTo>
                    <a:pt x="14396" y="2702"/>
                  </a:lnTo>
                  <a:lnTo>
                    <a:pt x="14126" y="2419"/>
                  </a:lnTo>
                  <a:lnTo>
                    <a:pt x="13830" y="2149"/>
                  </a:lnTo>
                  <a:lnTo>
                    <a:pt x="13534" y="1879"/>
                  </a:lnTo>
                  <a:lnTo>
                    <a:pt x="13225" y="1634"/>
                  </a:lnTo>
                  <a:lnTo>
                    <a:pt x="12891" y="1403"/>
                  </a:lnTo>
                  <a:lnTo>
                    <a:pt x="12556" y="1197"/>
                  </a:lnTo>
                  <a:lnTo>
                    <a:pt x="12209" y="991"/>
                  </a:lnTo>
                  <a:lnTo>
                    <a:pt x="11862" y="811"/>
                  </a:lnTo>
                  <a:lnTo>
                    <a:pt x="11489" y="644"/>
                  </a:lnTo>
                  <a:lnTo>
                    <a:pt x="11115" y="502"/>
                  </a:lnTo>
                  <a:lnTo>
                    <a:pt x="10730" y="361"/>
                  </a:lnTo>
                  <a:lnTo>
                    <a:pt x="10344" y="258"/>
                  </a:lnTo>
                  <a:lnTo>
                    <a:pt x="9932" y="168"/>
                  </a:lnTo>
                  <a:lnTo>
                    <a:pt x="9533" y="91"/>
                  </a:lnTo>
                  <a:lnTo>
                    <a:pt x="9121" y="39"/>
                  </a:lnTo>
                  <a:lnTo>
                    <a:pt x="86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8"/>
            <p:cNvSpPr/>
            <p:nvPr/>
          </p:nvSpPr>
          <p:spPr>
            <a:xfrm>
              <a:off x="4490300" y="2570963"/>
              <a:ext cx="163400" cy="156025"/>
            </a:xfrm>
            <a:custGeom>
              <a:avLst/>
              <a:gdLst/>
              <a:ahLst/>
              <a:cxnLst/>
              <a:rect l="l" t="t" r="r" b="b"/>
              <a:pathLst>
                <a:path w="6536" h="6241" extrusionOk="0">
                  <a:moveTo>
                    <a:pt x="3101" y="1"/>
                  </a:moveTo>
                  <a:lnTo>
                    <a:pt x="2934" y="14"/>
                  </a:lnTo>
                  <a:lnTo>
                    <a:pt x="2767" y="40"/>
                  </a:lnTo>
                  <a:lnTo>
                    <a:pt x="2612" y="65"/>
                  </a:lnTo>
                  <a:lnTo>
                    <a:pt x="2445" y="104"/>
                  </a:lnTo>
                  <a:lnTo>
                    <a:pt x="2291" y="155"/>
                  </a:lnTo>
                  <a:lnTo>
                    <a:pt x="2149" y="207"/>
                  </a:lnTo>
                  <a:lnTo>
                    <a:pt x="1995" y="258"/>
                  </a:lnTo>
                  <a:lnTo>
                    <a:pt x="1853" y="323"/>
                  </a:lnTo>
                  <a:lnTo>
                    <a:pt x="1712" y="400"/>
                  </a:lnTo>
                  <a:lnTo>
                    <a:pt x="1442" y="567"/>
                  </a:lnTo>
                  <a:lnTo>
                    <a:pt x="1184" y="747"/>
                  </a:lnTo>
                  <a:lnTo>
                    <a:pt x="953" y="966"/>
                  </a:lnTo>
                  <a:lnTo>
                    <a:pt x="747" y="1197"/>
                  </a:lnTo>
                  <a:lnTo>
                    <a:pt x="554" y="1442"/>
                  </a:lnTo>
                  <a:lnTo>
                    <a:pt x="400" y="1712"/>
                  </a:lnTo>
                  <a:lnTo>
                    <a:pt x="322" y="1853"/>
                  </a:lnTo>
                  <a:lnTo>
                    <a:pt x="258" y="1995"/>
                  </a:lnTo>
                  <a:lnTo>
                    <a:pt x="194" y="2149"/>
                  </a:lnTo>
                  <a:lnTo>
                    <a:pt x="142" y="2304"/>
                  </a:lnTo>
                  <a:lnTo>
                    <a:pt x="104" y="2458"/>
                  </a:lnTo>
                  <a:lnTo>
                    <a:pt x="65" y="2612"/>
                  </a:lnTo>
                  <a:lnTo>
                    <a:pt x="39" y="2767"/>
                  </a:lnTo>
                  <a:lnTo>
                    <a:pt x="14" y="2934"/>
                  </a:lnTo>
                  <a:lnTo>
                    <a:pt x="1" y="3101"/>
                  </a:lnTo>
                  <a:lnTo>
                    <a:pt x="1" y="3269"/>
                  </a:lnTo>
                  <a:lnTo>
                    <a:pt x="1" y="6240"/>
                  </a:lnTo>
                  <a:lnTo>
                    <a:pt x="1197" y="6240"/>
                  </a:lnTo>
                  <a:lnTo>
                    <a:pt x="1197" y="3269"/>
                  </a:lnTo>
                  <a:lnTo>
                    <a:pt x="1210" y="3063"/>
                  </a:lnTo>
                  <a:lnTo>
                    <a:pt x="1236" y="2857"/>
                  </a:lnTo>
                  <a:lnTo>
                    <a:pt x="1287" y="2651"/>
                  </a:lnTo>
                  <a:lnTo>
                    <a:pt x="1364" y="2471"/>
                  </a:lnTo>
                  <a:lnTo>
                    <a:pt x="1454" y="2291"/>
                  </a:lnTo>
                  <a:lnTo>
                    <a:pt x="1557" y="2111"/>
                  </a:lnTo>
                  <a:lnTo>
                    <a:pt x="1673" y="1956"/>
                  </a:lnTo>
                  <a:lnTo>
                    <a:pt x="1802" y="1802"/>
                  </a:lnTo>
                  <a:lnTo>
                    <a:pt x="1956" y="1673"/>
                  </a:lnTo>
                  <a:lnTo>
                    <a:pt x="2111" y="1558"/>
                  </a:lnTo>
                  <a:lnTo>
                    <a:pt x="2278" y="1455"/>
                  </a:lnTo>
                  <a:lnTo>
                    <a:pt x="2458" y="1365"/>
                  </a:lnTo>
                  <a:lnTo>
                    <a:pt x="2651" y="1300"/>
                  </a:lnTo>
                  <a:lnTo>
                    <a:pt x="2844" y="1249"/>
                  </a:lnTo>
                  <a:lnTo>
                    <a:pt x="3050" y="1210"/>
                  </a:lnTo>
                  <a:lnTo>
                    <a:pt x="3268" y="1197"/>
                  </a:lnTo>
                  <a:lnTo>
                    <a:pt x="3474" y="1210"/>
                  </a:lnTo>
                  <a:lnTo>
                    <a:pt x="3680" y="1249"/>
                  </a:lnTo>
                  <a:lnTo>
                    <a:pt x="3886" y="1300"/>
                  </a:lnTo>
                  <a:lnTo>
                    <a:pt x="4066" y="1365"/>
                  </a:lnTo>
                  <a:lnTo>
                    <a:pt x="4246" y="1455"/>
                  </a:lnTo>
                  <a:lnTo>
                    <a:pt x="4426" y="1558"/>
                  </a:lnTo>
                  <a:lnTo>
                    <a:pt x="4581" y="1673"/>
                  </a:lnTo>
                  <a:lnTo>
                    <a:pt x="4722" y="1802"/>
                  </a:lnTo>
                  <a:lnTo>
                    <a:pt x="4864" y="1956"/>
                  </a:lnTo>
                  <a:lnTo>
                    <a:pt x="4979" y="2111"/>
                  </a:lnTo>
                  <a:lnTo>
                    <a:pt x="5082" y="2291"/>
                  </a:lnTo>
                  <a:lnTo>
                    <a:pt x="5172" y="2471"/>
                  </a:lnTo>
                  <a:lnTo>
                    <a:pt x="5237" y="2651"/>
                  </a:lnTo>
                  <a:lnTo>
                    <a:pt x="5288" y="2857"/>
                  </a:lnTo>
                  <a:lnTo>
                    <a:pt x="5327" y="3063"/>
                  </a:lnTo>
                  <a:lnTo>
                    <a:pt x="5340" y="3269"/>
                  </a:lnTo>
                  <a:lnTo>
                    <a:pt x="5340" y="6240"/>
                  </a:lnTo>
                  <a:lnTo>
                    <a:pt x="6536" y="6240"/>
                  </a:lnTo>
                  <a:lnTo>
                    <a:pt x="6536" y="3269"/>
                  </a:lnTo>
                  <a:lnTo>
                    <a:pt x="6523" y="3101"/>
                  </a:lnTo>
                  <a:lnTo>
                    <a:pt x="6523" y="2934"/>
                  </a:lnTo>
                  <a:lnTo>
                    <a:pt x="6497" y="2767"/>
                  </a:lnTo>
                  <a:lnTo>
                    <a:pt x="6472" y="2612"/>
                  </a:lnTo>
                  <a:lnTo>
                    <a:pt x="6433" y="2458"/>
                  </a:lnTo>
                  <a:lnTo>
                    <a:pt x="6382" y="2304"/>
                  </a:lnTo>
                  <a:lnTo>
                    <a:pt x="6330" y="2149"/>
                  </a:lnTo>
                  <a:lnTo>
                    <a:pt x="6279" y="1995"/>
                  </a:lnTo>
                  <a:lnTo>
                    <a:pt x="6214" y="1853"/>
                  </a:lnTo>
                  <a:lnTo>
                    <a:pt x="6137" y="1712"/>
                  </a:lnTo>
                  <a:lnTo>
                    <a:pt x="5970" y="1442"/>
                  </a:lnTo>
                  <a:lnTo>
                    <a:pt x="5790" y="1197"/>
                  </a:lnTo>
                  <a:lnTo>
                    <a:pt x="5571" y="966"/>
                  </a:lnTo>
                  <a:lnTo>
                    <a:pt x="5340" y="747"/>
                  </a:lnTo>
                  <a:lnTo>
                    <a:pt x="5095" y="567"/>
                  </a:lnTo>
                  <a:lnTo>
                    <a:pt x="4825" y="400"/>
                  </a:lnTo>
                  <a:lnTo>
                    <a:pt x="4683" y="323"/>
                  </a:lnTo>
                  <a:lnTo>
                    <a:pt x="4542" y="258"/>
                  </a:lnTo>
                  <a:lnTo>
                    <a:pt x="4388" y="207"/>
                  </a:lnTo>
                  <a:lnTo>
                    <a:pt x="4233" y="155"/>
                  </a:lnTo>
                  <a:lnTo>
                    <a:pt x="4079" y="104"/>
                  </a:lnTo>
                  <a:lnTo>
                    <a:pt x="3924" y="65"/>
                  </a:lnTo>
                  <a:lnTo>
                    <a:pt x="3757" y="40"/>
                  </a:lnTo>
                  <a:lnTo>
                    <a:pt x="3603" y="14"/>
                  </a:lnTo>
                  <a:lnTo>
                    <a:pt x="34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8"/>
            <p:cNvSpPr/>
            <p:nvPr/>
          </p:nvSpPr>
          <p:spPr>
            <a:xfrm>
              <a:off x="4468113" y="2680963"/>
              <a:ext cx="207775" cy="155700"/>
            </a:xfrm>
            <a:custGeom>
              <a:avLst/>
              <a:gdLst/>
              <a:ahLst/>
              <a:cxnLst/>
              <a:rect l="l" t="t" r="r" b="b"/>
              <a:pathLst>
                <a:path w="8311" h="6228" extrusionOk="0">
                  <a:moveTo>
                    <a:pt x="798" y="1"/>
                  </a:moveTo>
                  <a:lnTo>
                    <a:pt x="721" y="14"/>
                  </a:lnTo>
                  <a:lnTo>
                    <a:pt x="643" y="26"/>
                  </a:lnTo>
                  <a:lnTo>
                    <a:pt x="566" y="39"/>
                  </a:lnTo>
                  <a:lnTo>
                    <a:pt x="489" y="65"/>
                  </a:lnTo>
                  <a:lnTo>
                    <a:pt x="347" y="142"/>
                  </a:lnTo>
                  <a:lnTo>
                    <a:pt x="232" y="245"/>
                  </a:lnTo>
                  <a:lnTo>
                    <a:pt x="129" y="361"/>
                  </a:lnTo>
                  <a:lnTo>
                    <a:pt x="64" y="489"/>
                  </a:lnTo>
                  <a:lnTo>
                    <a:pt x="39" y="567"/>
                  </a:lnTo>
                  <a:lnTo>
                    <a:pt x="13" y="644"/>
                  </a:lnTo>
                  <a:lnTo>
                    <a:pt x="0" y="721"/>
                  </a:lnTo>
                  <a:lnTo>
                    <a:pt x="0" y="811"/>
                  </a:lnTo>
                  <a:lnTo>
                    <a:pt x="0" y="5430"/>
                  </a:lnTo>
                  <a:lnTo>
                    <a:pt x="0" y="5507"/>
                  </a:lnTo>
                  <a:lnTo>
                    <a:pt x="13" y="5597"/>
                  </a:lnTo>
                  <a:lnTo>
                    <a:pt x="39" y="5661"/>
                  </a:lnTo>
                  <a:lnTo>
                    <a:pt x="64" y="5738"/>
                  </a:lnTo>
                  <a:lnTo>
                    <a:pt x="129" y="5880"/>
                  </a:lnTo>
                  <a:lnTo>
                    <a:pt x="232" y="5996"/>
                  </a:lnTo>
                  <a:lnTo>
                    <a:pt x="347" y="6098"/>
                  </a:lnTo>
                  <a:lnTo>
                    <a:pt x="489" y="6163"/>
                  </a:lnTo>
                  <a:lnTo>
                    <a:pt x="566" y="6189"/>
                  </a:lnTo>
                  <a:lnTo>
                    <a:pt x="643" y="6214"/>
                  </a:lnTo>
                  <a:lnTo>
                    <a:pt x="721" y="6227"/>
                  </a:lnTo>
                  <a:lnTo>
                    <a:pt x="7590" y="6227"/>
                  </a:lnTo>
                  <a:lnTo>
                    <a:pt x="7667" y="6214"/>
                  </a:lnTo>
                  <a:lnTo>
                    <a:pt x="7745" y="6189"/>
                  </a:lnTo>
                  <a:lnTo>
                    <a:pt x="7822" y="6163"/>
                  </a:lnTo>
                  <a:lnTo>
                    <a:pt x="7950" y="6098"/>
                  </a:lnTo>
                  <a:lnTo>
                    <a:pt x="8079" y="5996"/>
                  </a:lnTo>
                  <a:lnTo>
                    <a:pt x="8169" y="5880"/>
                  </a:lnTo>
                  <a:lnTo>
                    <a:pt x="8246" y="5738"/>
                  </a:lnTo>
                  <a:lnTo>
                    <a:pt x="8272" y="5661"/>
                  </a:lnTo>
                  <a:lnTo>
                    <a:pt x="8298" y="5597"/>
                  </a:lnTo>
                  <a:lnTo>
                    <a:pt x="8298" y="5507"/>
                  </a:lnTo>
                  <a:lnTo>
                    <a:pt x="8311" y="5430"/>
                  </a:lnTo>
                  <a:lnTo>
                    <a:pt x="8311" y="811"/>
                  </a:lnTo>
                  <a:lnTo>
                    <a:pt x="8298" y="721"/>
                  </a:lnTo>
                  <a:lnTo>
                    <a:pt x="8298" y="644"/>
                  </a:lnTo>
                  <a:lnTo>
                    <a:pt x="8272" y="567"/>
                  </a:lnTo>
                  <a:lnTo>
                    <a:pt x="8246" y="489"/>
                  </a:lnTo>
                  <a:lnTo>
                    <a:pt x="8169" y="361"/>
                  </a:lnTo>
                  <a:lnTo>
                    <a:pt x="8079" y="245"/>
                  </a:lnTo>
                  <a:lnTo>
                    <a:pt x="7950" y="142"/>
                  </a:lnTo>
                  <a:lnTo>
                    <a:pt x="7822" y="65"/>
                  </a:lnTo>
                  <a:lnTo>
                    <a:pt x="7745" y="39"/>
                  </a:lnTo>
                  <a:lnTo>
                    <a:pt x="7667" y="26"/>
                  </a:lnTo>
                  <a:lnTo>
                    <a:pt x="7590" y="14"/>
                  </a:lnTo>
                  <a:lnTo>
                    <a:pt x="75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8"/>
            <p:cNvSpPr/>
            <p:nvPr/>
          </p:nvSpPr>
          <p:spPr>
            <a:xfrm>
              <a:off x="4554613" y="2724713"/>
              <a:ext cx="34775" cy="68200"/>
            </a:xfrm>
            <a:custGeom>
              <a:avLst/>
              <a:gdLst/>
              <a:ahLst/>
              <a:cxnLst/>
              <a:rect l="l" t="t" r="r" b="b"/>
              <a:pathLst>
                <a:path w="1391" h="2728" extrusionOk="0">
                  <a:moveTo>
                    <a:pt x="695" y="0"/>
                  </a:moveTo>
                  <a:lnTo>
                    <a:pt x="554" y="13"/>
                  </a:lnTo>
                  <a:lnTo>
                    <a:pt x="425" y="52"/>
                  </a:lnTo>
                  <a:lnTo>
                    <a:pt x="309" y="116"/>
                  </a:lnTo>
                  <a:lnTo>
                    <a:pt x="207" y="206"/>
                  </a:lnTo>
                  <a:lnTo>
                    <a:pt x="116" y="309"/>
                  </a:lnTo>
                  <a:lnTo>
                    <a:pt x="52" y="425"/>
                  </a:lnTo>
                  <a:lnTo>
                    <a:pt x="14" y="553"/>
                  </a:lnTo>
                  <a:lnTo>
                    <a:pt x="1" y="695"/>
                  </a:lnTo>
                  <a:lnTo>
                    <a:pt x="1" y="798"/>
                  </a:lnTo>
                  <a:lnTo>
                    <a:pt x="26" y="901"/>
                  </a:lnTo>
                  <a:lnTo>
                    <a:pt x="65" y="991"/>
                  </a:lnTo>
                  <a:lnTo>
                    <a:pt x="104" y="1068"/>
                  </a:lnTo>
                  <a:lnTo>
                    <a:pt x="155" y="1145"/>
                  </a:lnTo>
                  <a:lnTo>
                    <a:pt x="232" y="1210"/>
                  </a:lnTo>
                  <a:lnTo>
                    <a:pt x="297" y="1274"/>
                  </a:lnTo>
                  <a:lnTo>
                    <a:pt x="387" y="1325"/>
                  </a:lnTo>
                  <a:lnTo>
                    <a:pt x="387" y="2419"/>
                  </a:lnTo>
                  <a:lnTo>
                    <a:pt x="387" y="2483"/>
                  </a:lnTo>
                  <a:lnTo>
                    <a:pt x="412" y="2547"/>
                  </a:lnTo>
                  <a:lnTo>
                    <a:pt x="438" y="2599"/>
                  </a:lnTo>
                  <a:lnTo>
                    <a:pt x="477" y="2637"/>
                  </a:lnTo>
                  <a:lnTo>
                    <a:pt x="515" y="2676"/>
                  </a:lnTo>
                  <a:lnTo>
                    <a:pt x="567" y="2702"/>
                  </a:lnTo>
                  <a:lnTo>
                    <a:pt x="631" y="2728"/>
                  </a:lnTo>
                  <a:lnTo>
                    <a:pt x="760" y="2728"/>
                  </a:lnTo>
                  <a:lnTo>
                    <a:pt x="811" y="2702"/>
                  </a:lnTo>
                  <a:lnTo>
                    <a:pt x="863" y="2676"/>
                  </a:lnTo>
                  <a:lnTo>
                    <a:pt x="914" y="2637"/>
                  </a:lnTo>
                  <a:lnTo>
                    <a:pt x="953" y="2599"/>
                  </a:lnTo>
                  <a:lnTo>
                    <a:pt x="978" y="2547"/>
                  </a:lnTo>
                  <a:lnTo>
                    <a:pt x="991" y="2483"/>
                  </a:lnTo>
                  <a:lnTo>
                    <a:pt x="1004" y="2419"/>
                  </a:lnTo>
                  <a:lnTo>
                    <a:pt x="1004" y="1325"/>
                  </a:lnTo>
                  <a:lnTo>
                    <a:pt x="1081" y="1274"/>
                  </a:lnTo>
                  <a:lnTo>
                    <a:pt x="1159" y="1210"/>
                  </a:lnTo>
                  <a:lnTo>
                    <a:pt x="1223" y="1145"/>
                  </a:lnTo>
                  <a:lnTo>
                    <a:pt x="1287" y="1068"/>
                  </a:lnTo>
                  <a:lnTo>
                    <a:pt x="1326" y="991"/>
                  </a:lnTo>
                  <a:lnTo>
                    <a:pt x="1364" y="901"/>
                  </a:lnTo>
                  <a:lnTo>
                    <a:pt x="1377" y="798"/>
                  </a:lnTo>
                  <a:lnTo>
                    <a:pt x="1390" y="695"/>
                  </a:lnTo>
                  <a:lnTo>
                    <a:pt x="1377" y="553"/>
                  </a:lnTo>
                  <a:lnTo>
                    <a:pt x="1339" y="425"/>
                  </a:lnTo>
                  <a:lnTo>
                    <a:pt x="1274" y="309"/>
                  </a:lnTo>
                  <a:lnTo>
                    <a:pt x="1184" y="206"/>
                  </a:lnTo>
                  <a:lnTo>
                    <a:pt x="1081" y="116"/>
                  </a:lnTo>
                  <a:lnTo>
                    <a:pt x="966" y="52"/>
                  </a:lnTo>
                  <a:lnTo>
                    <a:pt x="837" y="13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5" name="Google Shape;1965;p38"/>
          <p:cNvGrpSpPr/>
          <p:nvPr/>
        </p:nvGrpSpPr>
        <p:grpSpPr>
          <a:xfrm>
            <a:off x="7230550" y="2287000"/>
            <a:ext cx="1171350" cy="975200"/>
            <a:chOff x="7230550" y="2287000"/>
            <a:chExt cx="1171350" cy="975200"/>
          </a:xfrm>
        </p:grpSpPr>
        <p:sp>
          <p:nvSpPr>
            <p:cNvPr id="1966" name="Google Shape;1966;p38"/>
            <p:cNvSpPr/>
            <p:nvPr/>
          </p:nvSpPr>
          <p:spPr>
            <a:xfrm>
              <a:off x="7286200" y="2537200"/>
              <a:ext cx="825300" cy="567675"/>
            </a:xfrm>
            <a:custGeom>
              <a:avLst/>
              <a:gdLst/>
              <a:ahLst/>
              <a:cxnLst/>
              <a:rect l="l" t="t" r="r" b="b"/>
              <a:pathLst>
                <a:path w="33012" h="22707" extrusionOk="0">
                  <a:moveTo>
                    <a:pt x="412" y="1"/>
                  </a:moveTo>
                  <a:lnTo>
                    <a:pt x="309" y="39"/>
                  </a:lnTo>
                  <a:lnTo>
                    <a:pt x="232" y="78"/>
                  </a:lnTo>
                  <a:lnTo>
                    <a:pt x="155" y="142"/>
                  </a:lnTo>
                  <a:lnTo>
                    <a:pt x="90" y="220"/>
                  </a:lnTo>
                  <a:lnTo>
                    <a:pt x="39" y="310"/>
                  </a:lnTo>
                  <a:lnTo>
                    <a:pt x="13" y="412"/>
                  </a:lnTo>
                  <a:lnTo>
                    <a:pt x="0" y="515"/>
                  </a:lnTo>
                  <a:lnTo>
                    <a:pt x="0" y="22192"/>
                  </a:lnTo>
                  <a:lnTo>
                    <a:pt x="13" y="22295"/>
                  </a:lnTo>
                  <a:lnTo>
                    <a:pt x="39" y="22385"/>
                  </a:lnTo>
                  <a:lnTo>
                    <a:pt x="90" y="22475"/>
                  </a:lnTo>
                  <a:lnTo>
                    <a:pt x="155" y="22552"/>
                  </a:lnTo>
                  <a:lnTo>
                    <a:pt x="232" y="22617"/>
                  </a:lnTo>
                  <a:lnTo>
                    <a:pt x="309" y="22668"/>
                  </a:lnTo>
                  <a:lnTo>
                    <a:pt x="412" y="22694"/>
                  </a:lnTo>
                  <a:lnTo>
                    <a:pt x="515" y="22707"/>
                  </a:lnTo>
                  <a:lnTo>
                    <a:pt x="32496" y="22707"/>
                  </a:lnTo>
                  <a:lnTo>
                    <a:pt x="32599" y="22694"/>
                  </a:lnTo>
                  <a:lnTo>
                    <a:pt x="32702" y="22668"/>
                  </a:lnTo>
                  <a:lnTo>
                    <a:pt x="32780" y="22617"/>
                  </a:lnTo>
                  <a:lnTo>
                    <a:pt x="32857" y="22552"/>
                  </a:lnTo>
                  <a:lnTo>
                    <a:pt x="32921" y="22475"/>
                  </a:lnTo>
                  <a:lnTo>
                    <a:pt x="32972" y="22385"/>
                  </a:lnTo>
                  <a:lnTo>
                    <a:pt x="32998" y="22295"/>
                  </a:lnTo>
                  <a:lnTo>
                    <a:pt x="33011" y="22192"/>
                  </a:lnTo>
                  <a:lnTo>
                    <a:pt x="33011" y="515"/>
                  </a:lnTo>
                  <a:lnTo>
                    <a:pt x="32998" y="412"/>
                  </a:lnTo>
                  <a:lnTo>
                    <a:pt x="32972" y="310"/>
                  </a:lnTo>
                  <a:lnTo>
                    <a:pt x="32921" y="220"/>
                  </a:lnTo>
                  <a:lnTo>
                    <a:pt x="32857" y="142"/>
                  </a:lnTo>
                  <a:lnTo>
                    <a:pt x="32780" y="78"/>
                  </a:lnTo>
                  <a:lnTo>
                    <a:pt x="32702" y="39"/>
                  </a:lnTo>
                  <a:lnTo>
                    <a:pt x="3259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8"/>
            <p:cNvSpPr/>
            <p:nvPr/>
          </p:nvSpPr>
          <p:spPr>
            <a:xfrm>
              <a:off x="7326725" y="2578375"/>
              <a:ext cx="744250" cy="485350"/>
            </a:xfrm>
            <a:custGeom>
              <a:avLst/>
              <a:gdLst/>
              <a:ahLst/>
              <a:cxnLst/>
              <a:rect l="l" t="t" r="r" b="b"/>
              <a:pathLst>
                <a:path w="29770" h="19414" extrusionOk="0">
                  <a:moveTo>
                    <a:pt x="0" y="0"/>
                  </a:moveTo>
                  <a:lnTo>
                    <a:pt x="0" y="19413"/>
                  </a:lnTo>
                  <a:lnTo>
                    <a:pt x="29769" y="19413"/>
                  </a:lnTo>
                  <a:lnTo>
                    <a:pt x="297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8"/>
            <p:cNvSpPr/>
            <p:nvPr/>
          </p:nvSpPr>
          <p:spPr>
            <a:xfrm>
              <a:off x="7326725" y="2578375"/>
              <a:ext cx="744250" cy="19000"/>
            </a:xfrm>
            <a:custGeom>
              <a:avLst/>
              <a:gdLst/>
              <a:ahLst/>
              <a:cxnLst/>
              <a:rect l="l" t="t" r="r" b="b"/>
              <a:pathLst>
                <a:path w="29770" h="760" extrusionOk="0">
                  <a:moveTo>
                    <a:pt x="0" y="0"/>
                  </a:moveTo>
                  <a:lnTo>
                    <a:pt x="0" y="759"/>
                  </a:lnTo>
                  <a:lnTo>
                    <a:pt x="29769" y="759"/>
                  </a:lnTo>
                  <a:lnTo>
                    <a:pt x="29769" y="0"/>
                  </a:lnTo>
                  <a:close/>
                </a:path>
              </a:pathLst>
            </a:custGeom>
            <a:solidFill>
              <a:srgbClr val="B7F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8"/>
            <p:cNvSpPr/>
            <p:nvPr/>
          </p:nvSpPr>
          <p:spPr>
            <a:xfrm>
              <a:off x="7362100" y="2643025"/>
              <a:ext cx="499175" cy="329350"/>
            </a:xfrm>
            <a:custGeom>
              <a:avLst/>
              <a:gdLst/>
              <a:ahLst/>
              <a:cxnLst/>
              <a:rect l="l" t="t" r="r" b="b"/>
              <a:pathLst>
                <a:path w="19967" h="13174" extrusionOk="0">
                  <a:moveTo>
                    <a:pt x="476" y="0"/>
                  </a:moveTo>
                  <a:lnTo>
                    <a:pt x="386" y="13"/>
                  </a:lnTo>
                  <a:lnTo>
                    <a:pt x="296" y="39"/>
                  </a:lnTo>
                  <a:lnTo>
                    <a:pt x="206" y="77"/>
                  </a:lnTo>
                  <a:lnTo>
                    <a:pt x="142" y="142"/>
                  </a:lnTo>
                  <a:lnTo>
                    <a:pt x="78" y="206"/>
                  </a:lnTo>
                  <a:lnTo>
                    <a:pt x="39" y="296"/>
                  </a:lnTo>
                  <a:lnTo>
                    <a:pt x="13" y="386"/>
                  </a:lnTo>
                  <a:lnTo>
                    <a:pt x="0" y="476"/>
                  </a:lnTo>
                  <a:lnTo>
                    <a:pt x="0" y="12685"/>
                  </a:lnTo>
                  <a:lnTo>
                    <a:pt x="13" y="12788"/>
                  </a:lnTo>
                  <a:lnTo>
                    <a:pt x="39" y="12878"/>
                  </a:lnTo>
                  <a:lnTo>
                    <a:pt x="78" y="12955"/>
                  </a:lnTo>
                  <a:lnTo>
                    <a:pt x="142" y="13032"/>
                  </a:lnTo>
                  <a:lnTo>
                    <a:pt x="206" y="13084"/>
                  </a:lnTo>
                  <a:lnTo>
                    <a:pt x="296" y="13135"/>
                  </a:lnTo>
                  <a:lnTo>
                    <a:pt x="386" y="13161"/>
                  </a:lnTo>
                  <a:lnTo>
                    <a:pt x="476" y="13174"/>
                  </a:lnTo>
                  <a:lnTo>
                    <a:pt x="19490" y="13174"/>
                  </a:lnTo>
                  <a:lnTo>
                    <a:pt x="19580" y="13161"/>
                  </a:lnTo>
                  <a:lnTo>
                    <a:pt x="19670" y="13135"/>
                  </a:lnTo>
                  <a:lnTo>
                    <a:pt x="19761" y="13084"/>
                  </a:lnTo>
                  <a:lnTo>
                    <a:pt x="19825" y="13032"/>
                  </a:lnTo>
                  <a:lnTo>
                    <a:pt x="19889" y="12955"/>
                  </a:lnTo>
                  <a:lnTo>
                    <a:pt x="19928" y="12878"/>
                  </a:lnTo>
                  <a:lnTo>
                    <a:pt x="19954" y="12788"/>
                  </a:lnTo>
                  <a:lnTo>
                    <a:pt x="19966" y="12685"/>
                  </a:lnTo>
                  <a:lnTo>
                    <a:pt x="19966" y="476"/>
                  </a:lnTo>
                  <a:lnTo>
                    <a:pt x="19954" y="386"/>
                  </a:lnTo>
                  <a:lnTo>
                    <a:pt x="19928" y="296"/>
                  </a:lnTo>
                  <a:lnTo>
                    <a:pt x="19889" y="206"/>
                  </a:lnTo>
                  <a:lnTo>
                    <a:pt x="19825" y="142"/>
                  </a:lnTo>
                  <a:lnTo>
                    <a:pt x="19761" y="77"/>
                  </a:lnTo>
                  <a:lnTo>
                    <a:pt x="19670" y="39"/>
                  </a:lnTo>
                  <a:lnTo>
                    <a:pt x="19580" y="13"/>
                  </a:lnTo>
                  <a:lnTo>
                    <a:pt x="19490" y="0"/>
                  </a:lnTo>
                  <a:close/>
                </a:path>
              </a:pathLst>
            </a:custGeom>
            <a:solidFill>
              <a:srgbClr val="B7F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8"/>
            <p:cNvSpPr/>
            <p:nvPr/>
          </p:nvSpPr>
          <p:spPr>
            <a:xfrm>
              <a:off x="7380425" y="2654925"/>
              <a:ext cx="16425" cy="16425"/>
            </a:xfrm>
            <a:custGeom>
              <a:avLst/>
              <a:gdLst/>
              <a:ahLst/>
              <a:cxnLst/>
              <a:rect l="l" t="t" r="r" b="b"/>
              <a:pathLst>
                <a:path w="657" h="657" extrusionOk="0">
                  <a:moveTo>
                    <a:pt x="258" y="0"/>
                  </a:moveTo>
                  <a:lnTo>
                    <a:pt x="194" y="26"/>
                  </a:lnTo>
                  <a:lnTo>
                    <a:pt x="142" y="52"/>
                  </a:lnTo>
                  <a:lnTo>
                    <a:pt x="91" y="90"/>
                  </a:lnTo>
                  <a:lnTo>
                    <a:pt x="52" y="142"/>
                  </a:lnTo>
                  <a:lnTo>
                    <a:pt x="26" y="206"/>
                  </a:lnTo>
                  <a:lnTo>
                    <a:pt x="1" y="258"/>
                  </a:lnTo>
                  <a:lnTo>
                    <a:pt x="1" y="335"/>
                  </a:lnTo>
                  <a:lnTo>
                    <a:pt x="1" y="399"/>
                  </a:lnTo>
                  <a:lnTo>
                    <a:pt x="26" y="463"/>
                  </a:lnTo>
                  <a:lnTo>
                    <a:pt x="52" y="515"/>
                  </a:lnTo>
                  <a:lnTo>
                    <a:pt x="91" y="566"/>
                  </a:lnTo>
                  <a:lnTo>
                    <a:pt x="142" y="605"/>
                  </a:lnTo>
                  <a:lnTo>
                    <a:pt x="194" y="631"/>
                  </a:lnTo>
                  <a:lnTo>
                    <a:pt x="258" y="656"/>
                  </a:lnTo>
                  <a:lnTo>
                    <a:pt x="399" y="656"/>
                  </a:lnTo>
                  <a:lnTo>
                    <a:pt x="464" y="631"/>
                  </a:lnTo>
                  <a:lnTo>
                    <a:pt x="515" y="605"/>
                  </a:lnTo>
                  <a:lnTo>
                    <a:pt x="567" y="566"/>
                  </a:lnTo>
                  <a:lnTo>
                    <a:pt x="605" y="515"/>
                  </a:lnTo>
                  <a:lnTo>
                    <a:pt x="631" y="463"/>
                  </a:lnTo>
                  <a:lnTo>
                    <a:pt x="657" y="399"/>
                  </a:lnTo>
                  <a:lnTo>
                    <a:pt x="657" y="335"/>
                  </a:lnTo>
                  <a:lnTo>
                    <a:pt x="657" y="258"/>
                  </a:lnTo>
                  <a:lnTo>
                    <a:pt x="631" y="206"/>
                  </a:lnTo>
                  <a:lnTo>
                    <a:pt x="605" y="142"/>
                  </a:lnTo>
                  <a:lnTo>
                    <a:pt x="567" y="90"/>
                  </a:lnTo>
                  <a:lnTo>
                    <a:pt x="515" y="52"/>
                  </a:lnTo>
                  <a:lnTo>
                    <a:pt x="464" y="26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8"/>
            <p:cNvSpPr/>
            <p:nvPr/>
          </p:nvSpPr>
          <p:spPr>
            <a:xfrm>
              <a:off x="7416450" y="2654925"/>
              <a:ext cx="16425" cy="16425"/>
            </a:xfrm>
            <a:custGeom>
              <a:avLst/>
              <a:gdLst/>
              <a:ahLst/>
              <a:cxnLst/>
              <a:rect l="l" t="t" r="r" b="b"/>
              <a:pathLst>
                <a:path w="657" h="657" extrusionOk="0">
                  <a:moveTo>
                    <a:pt x="258" y="0"/>
                  </a:moveTo>
                  <a:lnTo>
                    <a:pt x="193" y="26"/>
                  </a:lnTo>
                  <a:lnTo>
                    <a:pt x="142" y="52"/>
                  </a:lnTo>
                  <a:lnTo>
                    <a:pt x="91" y="90"/>
                  </a:lnTo>
                  <a:lnTo>
                    <a:pt x="52" y="142"/>
                  </a:lnTo>
                  <a:lnTo>
                    <a:pt x="26" y="206"/>
                  </a:lnTo>
                  <a:lnTo>
                    <a:pt x="1" y="258"/>
                  </a:lnTo>
                  <a:lnTo>
                    <a:pt x="1" y="335"/>
                  </a:lnTo>
                  <a:lnTo>
                    <a:pt x="1" y="399"/>
                  </a:lnTo>
                  <a:lnTo>
                    <a:pt x="26" y="463"/>
                  </a:lnTo>
                  <a:lnTo>
                    <a:pt x="52" y="515"/>
                  </a:lnTo>
                  <a:lnTo>
                    <a:pt x="91" y="566"/>
                  </a:lnTo>
                  <a:lnTo>
                    <a:pt x="142" y="605"/>
                  </a:lnTo>
                  <a:lnTo>
                    <a:pt x="193" y="631"/>
                  </a:lnTo>
                  <a:lnTo>
                    <a:pt x="258" y="656"/>
                  </a:lnTo>
                  <a:lnTo>
                    <a:pt x="399" y="656"/>
                  </a:lnTo>
                  <a:lnTo>
                    <a:pt x="464" y="631"/>
                  </a:lnTo>
                  <a:lnTo>
                    <a:pt x="515" y="605"/>
                  </a:lnTo>
                  <a:lnTo>
                    <a:pt x="567" y="566"/>
                  </a:lnTo>
                  <a:lnTo>
                    <a:pt x="605" y="515"/>
                  </a:lnTo>
                  <a:lnTo>
                    <a:pt x="631" y="463"/>
                  </a:lnTo>
                  <a:lnTo>
                    <a:pt x="657" y="399"/>
                  </a:lnTo>
                  <a:lnTo>
                    <a:pt x="657" y="335"/>
                  </a:lnTo>
                  <a:lnTo>
                    <a:pt x="657" y="258"/>
                  </a:lnTo>
                  <a:lnTo>
                    <a:pt x="631" y="206"/>
                  </a:lnTo>
                  <a:lnTo>
                    <a:pt x="605" y="142"/>
                  </a:lnTo>
                  <a:lnTo>
                    <a:pt x="567" y="90"/>
                  </a:lnTo>
                  <a:lnTo>
                    <a:pt x="515" y="52"/>
                  </a:lnTo>
                  <a:lnTo>
                    <a:pt x="464" y="26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8"/>
            <p:cNvSpPr/>
            <p:nvPr/>
          </p:nvSpPr>
          <p:spPr>
            <a:xfrm>
              <a:off x="7452475" y="2654925"/>
              <a:ext cx="16425" cy="16425"/>
            </a:xfrm>
            <a:custGeom>
              <a:avLst/>
              <a:gdLst/>
              <a:ahLst/>
              <a:cxnLst/>
              <a:rect l="l" t="t" r="r" b="b"/>
              <a:pathLst>
                <a:path w="657" h="657" extrusionOk="0">
                  <a:moveTo>
                    <a:pt x="258" y="0"/>
                  </a:moveTo>
                  <a:lnTo>
                    <a:pt x="193" y="26"/>
                  </a:lnTo>
                  <a:lnTo>
                    <a:pt x="142" y="52"/>
                  </a:lnTo>
                  <a:lnTo>
                    <a:pt x="90" y="90"/>
                  </a:lnTo>
                  <a:lnTo>
                    <a:pt x="52" y="142"/>
                  </a:lnTo>
                  <a:lnTo>
                    <a:pt x="26" y="206"/>
                  </a:lnTo>
                  <a:lnTo>
                    <a:pt x="0" y="258"/>
                  </a:lnTo>
                  <a:lnTo>
                    <a:pt x="0" y="335"/>
                  </a:lnTo>
                  <a:lnTo>
                    <a:pt x="0" y="399"/>
                  </a:lnTo>
                  <a:lnTo>
                    <a:pt x="26" y="463"/>
                  </a:lnTo>
                  <a:lnTo>
                    <a:pt x="52" y="515"/>
                  </a:lnTo>
                  <a:lnTo>
                    <a:pt x="90" y="566"/>
                  </a:lnTo>
                  <a:lnTo>
                    <a:pt x="142" y="605"/>
                  </a:lnTo>
                  <a:lnTo>
                    <a:pt x="193" y="631"/>
                  </a:lnTo>
                  <a:lnTo>
                    <a:pt x="258" y="656"/>
                  </a:lnTo>
                  <a:lnTo>
                    <a:pt x="399" y="656"/>
                  </a:lnTo>
                  <a:lnTo>
                    <a:pt x="463" y="631"/>
                  </a:lnTo>
                  <a:lnTo>
                    <a:pt x="515" y="605"/>
                  </a:lnTo>
                  <a:lnTo>
                    <a:pt x="566" y="566"/>
                  </a:lnTo>
                  <a:lnTo>
                    <a:pt x="605" y="515"/>
                  </a:lnTo>
                  <a:lnTo>
                    <a:pt x="631" y="463"/>
                  </a:lnTo>
                  <a:lnTo>
                    <a:pt x="656" y="399"/>
                  </a:lnTo>
                  <a:lnTo>
                    <a:pt x="656" y="335"/>
                  </a:lnTo>
                  <a:lnTo>
                    <a:pt x="656" y="258"/>
                  </a:lnTo>
                  <a:lnTo>
                    <a:pt x="631" y="206"/>
                  </a:lnTo>
                  <a:lnTo>
                    <a:pt x="605" y="142"/>
                  </a:lnTo>
                  <a:lnTo>
                    <a:pt x="566" y="90"/>
                  </a:lnTo>
                  <a:lnTo>
                    <a:pt x="515" y="52"/>
                  </a:lnTo>
                  <a:lnTo>
                    <a:pt x="463" y="26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8"/>
            <p:cNvSpPr/>
            <p:nvPr/>
          </p:nvSpPr>
          <p:spPr>
            <a:xfrm>
              <a:off x="7563425" y="2701225"/>
              <a:ext cx="268575" cy="242525"/>
            </a:xfrm>
            <a:custGeom>
              <a:avLst/>
              <a:gdLst/>
              <a:ahLst/>
              <a:cxnLst/>
              <a:rect l="l" t="t" r="r" b="b"/>
              <a:pathLst>
                <a:path w="10743" h="9701" extrusionOk="0">
                  <a:moveTo>
                    <a:pt x="1" y="1"/>
                  </a:moveTo>
                  <a:lnTo>
                    <a:pt x="1" y="9701"/>
                  </a:lnTo>
                  <a:lnTo>
                    <a:pt x="10743" y="9701"/>
                  </a:lnTo>
                  <a:lnTo>
                    <a:pt x="1074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8"/>
            <p:cNvSpPr/>
            <p:nvPr/>
          </p:nvSpPr>
          <p:spPr>
            <a:xfrm>
              <a:off x="7400700" y="2701225"/>
              <a:ext cx="94900" cy="6150"/>
            </a:xfrm>
            <a:custGeom>
              <a:avLst/>
              <a:gdLst/>
              <a:ahLst/>
              <a:cxnLst/>
              <a:rect l="l" t="t" r="r" b="b"/>
              <a:pathLst>
                <a:path w="3796" h="246" extrusionOk="0">
                  <a:moveTo>
                    <a:pt x="0" y="1"/>
                  </a:moveTo>
                  <a:lnTo>
                    <a:pt x="0" y="245"/>
                  </a:lnTo>
                  <a:lnTo>
                    <a:pt x="3795" y="245"/>
                  </a:lnTo>
                  <a:lnTo>
                    <a:pt x="37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8"/>
            <p:cNvSpPr/>
            <p:nvPr/>
          </p:nvSpPr>
          <p:spPr>
            <a:xfrm>
              <a:off x="7400700" y="2732100"/>
              <a:ext cx="142175" cy="6150"/>
            </a:xfrm>
            <a:custGeom>
              <a:avLst/>
              <a:gdLst/>
              <a:ahLst/>
              <a:cxnLst/>
              <a:rect l="l" t="t" r="r" b="b"/>
              <a:pathLst>
                <a:path w="5687" h="246" extrusionOk="0">
                  <a:moveTo>
                    <a:pt x="0" y="1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8"/>
            <p:cNvSpPr/>
            <p:nvPr/>
          </p:nvSpPr>
          <p:spPr>
            <a:xfrm>
              <a:off x="7400700" y="2752375"/>
              <a:ext cx="142175" cy="6125"/>
            </a:xfrm>
            <a:custGeom>
              <a:avLst/>
              <a:gdLst/>
              <a:ahLst/>
              <a:cxnLst/>
              <a:rect l="l" t="t" r="r" b="b"/>
              <a:pathLst>
                <a:path w="5687" h="245" extrusionOk="0">
                  <a:moveTo>
                    <a:pt x="0" y="0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8"/>
            <p:cNvSpPr/>
            <p:nvPr/>
          </p:nvSpPr>
          <p:spPr>
            <a:xfrm>
              <a:off x="7400700" y="2772300"/>
              <a:ext cx="142175" cy="6475"/>
            </a:xfrm>
            <a:custGeom>
              <a:avLst/>
              <a:gdLst/>
              <a:ahLst/>
              <a:cxnLst/>
              <a:rect l="l" t="t" r="r" b="b"/>
              <a:pathLst>
                <a:path w="5687" h="259" extrusionOk="0">
                  <a:moveTo>
                    <a:pt x="0" y="1"/>
                  </a:moveTo>
                  <a:lnTo>
                    <a:pt x="0" y="258"/>
                  </a:lnTo>
                  <a:lnTo>
                    <a:pt x="5686" y="258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8"/>
            <p:cNvSpPr/>
            <p:nvPr/>
          </p:nvSpPr>
          <p:spPr>
            <a:xfrm>
              <a:off x="7400700" y="2792575"/>
              <a:ext cx="142175" cy="6125"/>
            </a:xfrm>
            <a:custGeom>
              <a:avLst/>
              <a:gdLst/>
              <a:ahLst/>
              <a:cxnLst/>
              <a:rect l="l" t="t" r="r" b="b"/>
              <a:pathLst>
                <a:path w="5687" h="245" extrusionOk="0">
                  <a:moveTo>
                    <a:pt x="0" y="0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8"/>
            <p:cNvSpPr/>
            <p:nvPr/>
          </p:nvSpPr>
          <p:spPr>
            <a:xfrm>
              <a:off x="7400700" y="2812825"/>
              <a:ext cx="142175" cy="6150"/>
            </a:xfrm>
            <a:custGeom>
              <a:avLst/>
              <a:gdLst/>
              <a:ahLst/>
              <a:cxnLst/>
              <a:rect l="l" t="t" r="r" b="b"/>
              <a:pathLst>
                <a:path w="5687" h="246" extrusionOk="0">
                  <a:moveTo>
                    <a:pt x="0" y="1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8"/>
            <p:cNvSpPr/>
            <p:nvPr/>
          </p:nvSpPr>
          <p:spPr>
            <a:xfrm>
              <a:off x="7400700" y="2832775"/>
              <a:ext cx="142175" cy="6125"/>
            </a:xfrm>
            <a:custGeom>
              <a:avLst/>
              <a:gdLst/>
              <a:ahLst/>
              <a:cxnLst/>
              <a:rect l="l" t="t" r="r" b="b"/>
              <a:pathLst>
                <a:path w="5687" h="245" extrusionOk="0">
                  <a:moveTo>
                    <a:pt x="0" y="0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8"/>
            <p:cNvSpPr/>
            <p:nvPr/>
          </p:nvSpPr>
          <p:spPr>
            <a:xfrm>
              <a:off x="7400700" y="2853025"/>
              <a:ext cx="142175" cy="6150"/>
            </a:xfrm>
            <a:custGeom>
              <a:avLst/>
              <a:gdLst/>
              <a:ahLst/>
              <a:cxnLst/>
              <a:rect l="l" t="t" r="r" b="b"/>
              <a:pathLst>
                <a:path w="5687" h="246" extrusionOk="0">
                  <a:moveTo>
                    <a:pt x="0" y="1"/>
                  </a:moveTo>
                  <a:lnTo>
                    <a:pt x="0" y="245"/>
                  </a:lnTo>
                  <a:lnTo>
                    <a:pt x="5686" y="245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8"/>
            <p:cNvSpPr/>
            <p:nvPr/>
          </p:nvSpPr>
          <p:spPr>
            <a:xfrm>
              <a:off x="7400700" y="2872975"/>
              <a:ext cx="93600" cy="6450"/>
            </a:xfrm>
            <a:custGeom>
              <a:avLst/>
              <a:gdLst/>
              <a:ahLst/>
              <a:cxnLst/>
              <a:rect l="l" t="t" r="r" b="b"/>
              <a:pathLst>
                <a:path w="3744" h="258" extrusionOk="0">
                  <a:moveTo>
                    <a:pt x="0" y="0"/>
                  </a:moveTo>
                  <a:lnTo>
                    <a:pt x="0" y="258"/>
                  </a:lnTo>
                  <a:lnTo>
                    <a:pt x="3744" y="258"/>
                  </a:lnTo>
                  <a:lnTo>
                    <a:pt x="37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8"/>
            <p:cNvSpPr/>
            <p:nvPr/>
          </p:nvSpPr>
          <p:spPr>
            <a:xfrm>
              <a:off x="7230550" y="3104850"/>
              <a:ext cx="936575" cy="51825"/>
            </a:xfrm>
            <a:custGeom>
              <a:avLst/>
              <a:gdLst/>
              <a:ahLst/>
              <a:cxnLst/>
              <a:rect l="l" t="t" r="r" b="b"/>
              <a:pathLst>
                <a:path w="37463" h="2073" extrusionOk="0">
                  <a:moveTo>
                    <a:pt x="451" y="1"/>
                  </a:moveTo>
                  <a:lnTo>
                    <a:pt x="361" y="14"/>
                  </a:lnTo>
                  <a:lnTo>
                    <a:pt x="284" y="39"/>
                  </a:lnTo>
                  <a:lnTo>
                    <a:pt x="207" y="91"/>
                  </a:lnTo>
                  <a:lnTo>
                    <a:pt x="142" y="142"/>
                  </a:lnTo>
                  <a:lnTo>
                    <a:pt x="78" y="220"/>
                  </a:lnTo>
                  <a:lnTo>
                    <a:pt x="39" y="310"/>
                  </a:lnTo>
                  <a:lnTo>
                    <a:pt x="14" y="413"/>
                  </a:lnTo>
                  <a:lnTo>
                    <a:pt x="1" y="515"/>
                  </a:lnTo>
                  <a:lnTo>
                    <a:pt x="1" y="1570"/>
                  </a:lnTo>
                  <a:lnTo>
                    <a:pt x="14" y="1673"/>
                  </a:lnTo>
                  <a:lnTo>
                    <a:pt x="39" y="1763"/>
                  </a:lnTo>
                  <a:lnTo>
                    <a:pt x="78" y="1853"/>
                  </a:lnTo>
                  <a:lnTo>
                    <a:pt x="142" y="1931"/>
                  </a:lnTo>
                  <a:lnTo>
                    <a:pt x="207" y="1995"/>
                  </a:lnTo>
                  <a:lnTo>
                    <a:pt x="284" y="2033"/>
                  </a:lnTo>
                  <a:lnTo>
                    <a:pt x="361" y="2072"/>
                  </a:lnTo>
                  <a:lnTo>
                    <a:pt x="37102" y="2072"/>
                  </a:lnTo>
                  <a:lnTo>
                    <a:pt x="37193" y="2033"/>
                  </a:lnTo>
                  <a:lnTo>
                    <a:pt x="37257" y="1995"/>
                  </a:lnTo>
                  <a:lnTo>
                    <a:pt x="37334" y="1931"/>
                  </a:lnTo>
                  <a:lnTo>
                    <a:pt x="37385" y="1853"/>
                  </a:lnTo>
                  <a:lnTo>
                    <a:pt x="37424" y="1763"/>
                  </a:lnTo>
                  <a:lnTo>
                    <a:pt x="37450" y="1673"/>
                  </a:lnTo>
                  <a:lnTo>
                    <a:pt x="37463" y="1570"/>
                  </a:lnTo>
                  <a:lnTo>
                    <a:pt x="37463" y="515"/>
                  </a:lnTo>
                  <a:lnTo>
                    <a:pt x="37450" y="413"/>
                  </a:lnTo>
                  <a:lnTo>
                    <a:pt x="37424" y="310"/>
                  </a:lnTo>
                  <a:lnTo>
                    <a:pt x="37385" y="220"/>
                  </a:lnTo>
                  <a:lnTo>
                    <a:pt x="37334" y="142"/>
                  </a:lnTo>
                  <a:lnTo>
                    <a:pt x="37257" y="91"/>
                  </a:lnTo>
                  <a:lnTo>
                    <a:pt x="37193" y="39"/>
                  </a:lnTo>
                  <a:lnTo>
                    <a:pt x="37102" y="14"/>
                  </a:lnTo>
                  <a:lnTo>
                    <a:pt x="370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8"/>
            <p:cNvSpPr/>
            <p:nvPr/>
          </p:nvSpPr>
          <p:spPr>
            <a:xfrm>
              <a:off x="8219850" y="2953750"/>
              <a:ext cx="175950" cy="271450"/>
            </a:xfrm>
            <a:custGeom>
              <a:avLst/>
              <a:gdLst/>
              <a:ahLst/>
              <a:cxnLst/>
              <a:rect l="l" t="t" r="r" b="b"/>
              <a:pathLst>
                <a:path w="7038" h="10858" extrusionOk="0">
                  <a:moveTo>
                    <a:pt x="0" y="0"/>
                  </a:moveTo>
                  <a:lnTo>
                    <a:pt x="0" y="10858"/>
                  </a:lnTo>
                  <a:lnTo>
                    <a:pt x="7037" y="10858"/>
                  </a:lnTo>
                  <a:lnTo>
                    <a:pt x="70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8"/>
            <p:cNvSpPr/>
            <p:nvPr/>
          </p:nvSpPr>
          <p:spPr>
            <a:xfrm>
              <a:off x="8213750" y="2918675"/>
              <a:ext cx="188150" cy="343525"/>
            </a:xfrm>
            <a:custGeom>
              <a:avLst/>
              <a:gdLst/>
              <a:ahLst/>
              <a:cxnLst/>
              <a:rect l="l" t="t" r="r" b="b"/>
              <a:pathLst>
                <a:path w="7526" h="13741" extrusionOk="0">
                  <a:moveTo>
                    <a:pt x="7281" y="1403"/>
                  </a:moveTo>
                  <a:lnTo>
                    <a:pt x="7281" y="12261"/>
                  </a:lnTo>
                  <a:lnTo>
                    <a:pt x="244" y="12261"/>
                  </a:lnTo>
                  <a:lnTo>
                    <a:pt x="244" y="1403"/>
                  </a:lnTo>
                  <a:close/>
                  <a:moveTo>
                    <a:pt x="656" y="1"/>
                  </a:moveTo>
                  <a:lnTo>
                    <a:pt x="527" y="14"/>
                  </a:lnTo>
                  <a:lnTo>
                    <a:pt x="399" y="52"/>
                  </a:lnTo>
                  <a:lnTo>
                    <a:pt x="296" y="117"/>
                  </a:lnTo>
                  <a:lnTo>
                    <a:pt x="193" y="207"/>
                  </a:lnTo>
                  <a:lnTo>
                    <a:pt x="116" y="310"/>
                  </a:lnTo>
                  <a:lnTo>
                    <a:pt x="52" y="438"/>
                  </a:lnTo>
                  <a:lnTo>
                    <a:pt x="13" y="567"/>
                  </a:lnTo>
                  <a:lnTo>
                    <a:pt x="0" y="708"/>
                  </a:lnTo>
                  <a:lnTo>
                    <a:pt x="0" y="13033"/>
                  </a:lnTo>
                  <a:lnTo>
                    <a:pt x="13" y="13174"/>
                  </a:lnTo>
                  <a:lnTo>
                    <a:pt x="52" y="13303"/>
                  </a:lnTo>
                  <a:lnTo>
                    <a:pt x="116" y="13431"/>
                  </a:lnTo>
                  <a:lnTo>
                    <a:pt x="193" y="13534"/>
                  </a:lnTo>
                  <a:lnTo>
                    <a:pt x="296" y="13624"/>
                  </a:lnTo>
                  <a:lnTo>
                    <a:pt x="399" y="13689"/>
                  </a:lnTo>
                  <a:lnTo>
                    <a:pt x="527" y="13727"/>
                  </a:lnTo>
                  <a:lnTo>
                    <a:pt x="656" y="13740"/>
                  </a:lnTo>
                  <a:lnTo>
                    <a:pt x="6870" y="13740"/>
                  </a:lnTo>
                  <a:lnTo>
                    <a:pt x="6998" y="13727"/>
                  </a:lnTo>
                  <a:lnTo>
                    <a:pt x="7127" y="13689"/>
                  </a:lnTo>
                  <a:lnTo>
                    <a:pt x="7230" y="13624"/>
                  </a:lnTo>
                  <a:lnTo>
                    <a:pt x="7333" y="13534"/>
                  </a:lnTo>
                  <a:lnTo>
                    <a:pt x="7410" y="13431"/>
                  </a:lnTo>
                  <a:lnTo>
                    <a:pt x="7474" y="13303"/>
                  </a:lnTo>
                  <a:lnTo>
                    <a:pt x="7513" y="13174"/>
                  </a:lnTo>
                  <a:lnTo>
                    <a:pt x="7526" y="13033"/>
                  </a:lnTo>
                  <a:lnTo>
                    <a:pt x="7526" y="708"/>
                  </a:lnTo>
                  <a:lnTo>
                    <a:pt x="7513" y="567"/>
                  </a:lnTo>
                  <a:lnTo>
                    <a:pt x="7474" y="438"/>
                  </a:lnTo>
                  <a:lnTo>
                    <a:pt x="7410" y="310"/>
                  </a:lnTo>
                  <a:lnTo>
                    <a:pt x="7333" y="207"/>
                  </a:lnTo>
                  <a:lnTo>
                    <a:pt x="7230" y="117"/>
                  </a:lnTo>
                  <a:lnTo>
                    <a:pt x="7127" y="52"/>
                  </a:lnTo>
                  <a:lnTo>
                    <a:pt x="6998" y="14"/>
                  </a:lnTo>
                  <a:lnTo>
                    <a:pt x="68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8"/>
            <p:cNvSpPr/>
            <p:nvPr/>
          </p:nvSpPr>
          <p:spPr>
            <a:xfrm>
              <a:off x="8285450" y="2935075"/>
              <a:ext cx="44750" cy="5175"/>
            </a:xfrm>
            <a:custGeom>
              <a:avLst/>
              <a:gdLst/>
              <a:ahLst/>
              <a:cxnLst/>
              <a:rect l="l" t="t" r="r" b="b"/>
              <a:pathLst>
                <a:path w="1790" h="207" extrusionOk="0">
                  <a:moveTo>
                    <a:pt x="91" y="1"/>
                  </a:moveTo>
                  <a:lnTo>
                    <a:pt x="52" y="14"/>
                  </a:lnTo>
                  <a:lnTo>
                    <a:pt x="27" y="40"/>
                  </a:lnTo>
                  <a:lnTo>
                    <a:pt x="1" y="65"/>
                  </a:lnTo>
                  <a:lnTo>
                    <a:pt x="1" y="104"/>
                  </a:lnTo>
                  <a:lnTo>
                    <a:pt x="1" y="142"/>
                  </a:lnTo>
                  <a:lnTo>
                    <a:pt x="27" y="181"/>
                  </a:lnTo>
                  <a:lnTo>
                    <a:pt x="52" y="194"/>
                  </a:lnTo>
                  <a:lnTo>
                    <a:pt x="91" y="207"/>
                  </a:lnTo>
                  <a:lnTo>
                    <a:pt x="1699" y="207"/>
                  </a:lnTo>
                  <a:lnTo>
                    <a:pt x="1738" y="194"/>
                  </a:lnTo>
                  <a:lnTo>
                    <a:pt x="1763" y="181"/>
                  </a:lnTo>
                  <a:lnTo>
                    <a:pt x="1789" y="142"/>
                  </a:lnTo>
                  <a:lnTo>
                    <a:pt x="1789" y="104"/>
                  </a:lnTo>
                  <a:lnTo>
                    <a:pt x="1789" y="65"/>
                  </a:lnTo>
                  <a:lnTo>
                    <a:pt x="1763" y="40"/>
                  </a:lnTo>
                  <a:lnTo>
                    <a:pt x="1738" y="14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8"/>
            <p:cNvSpPr/>
            <p:nvPr/>
          </p:nvSpPr>
          <p:spPr>
            <a:xfrm>
              <a:off x="8296725" y="3234500"/>
              <a:ext cx="22200" cy="22225"/>
            </a:xfrm>
            <a:custGeom>
              <a:avLst/>
              <a:gdLst/>
              <a:ahLst/>
              <a:cxnLst/>
              <a:rect l="l" t="t" r="r" b="b"/>
              <a:pathLst>
                <a:path w="888" h="889" extrusionOk="0">
                  <a:moveTo>
                    <a:pt x="360" y="1"/>
                  </a:moveTo>
                  <a:lnTo>
                    <a:pt x="270" y="27"/>
                  </a:lnTo>
                  <a:lnTo>
                    <a:pt x="193" y="65"/>
                  </a:lnTo>
                  <a:lnTo>
                    <a:pt x="129" y="130"/>
                  </a:lnTo>
                  <a:lnTo>
                    <a:pt x="77" y="194"/>
                  </a:lnTo>
                  <a:lnTo>
                    <a:pt x="39" y="271"/>
                  </a:lnTo>
                  <a:lnTo>
                    <a:pt x="13" y="348"/>
                  </a:lnTo>
                  <a:lnTo>
                    <a:pt x="0" y="438"/>
                  </a:lnTo>
                  <a:lnTo>
                    <a:pt x="13" y="528"/>
                  </a:lnTo>
                  <a:lnTo>
                    <a:pt x="39" y="618"/>
                  </a:lnTo>
                  <a:lnTo>
                    <a:pt x="77" y="683"/>
                  </a:lnTo>
                  <a:lnTo>
                    <a:pt x="129" y="760"/>
                  </a:lnTo>
                  <a:lnTo>
                    <a:pt x="193" y="811"/>
                  </a:lnTo>
                  <a:lnTo>
                    <a:pt x="270" y="850"/>
                  </a:lnTo>
                  <a:lnTo>
                    <a:pt x="360" y="876"/>
                  </a:lnTo>
                  <a:lnTo>
                    <a:pt x="450" y="889"/>
                  </a:lnTo>
                  <a:lnTo>
                    <a:pt x="528" y="876"/>
                  </a:lnTo>
                  <a:lnTo>
                    <a:pt x="618" y="850"/>
                  </a:lnTo>
                  <a:lnTo>
                    <a:pt x="695" y="811"/>
                  </a:lnTo>
                  <a:lnTo>
                    <a:pt x="759" y="760"/>
                  </a:lnTo>
                  <a:lnTo>
                    <a:pt x="811" y="683"/>
                  </a:lnTo>
                  <a:lnTo>
                    <a:pt x="849" y="618"/>
                  </a:lnTo>
                  <a:lnTo>
                    <a:pt x="875" y="528"/>
                  </a:lnTo>
                  <a:lnTo>
                    <a:pt x="888" y="438"/>
                  </a:lnTo>
                  <a:lnTo>
                    <a:pt x="875" y="348"/>
                  </a:lnTo>
                  <a:lnTo>
                    <a:pt x="849" y="271"/>
                  </a:lnTo>
                  <a:lnTo>
                    <a:pt x="811" y="194"/>
                  </a:lnTo>
                  <a:lnTo>
                    <a:pt x="759" y="130"/>
                  </a:lnTo>
                  <a:lnTo>
                    <a:pt x="695" y="65"/>
                  </a:lnTo>
                  <a:lnTo>
                    <a:pt x="618" y="27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8"/>
            <p:cNvSpPr/>
            <p:nvPr/>
          </p:nvSpPr>
          <p:spPr>
            <a:xfrm>
              <a:off x="8296725" y="2960500"/>
              <a:ext cx="22200" cy="5800"/>
            </a:xfrm>
            <a:custGeom>
              <a:avLst/>
              <a:gdLst/>
              <a:ahLst/>
              <a:cxnLst/>
              <a:rect l="l" t="t" r="r" b="b"/>
              <a:pathLst>
                <a:path w="888" h="232" extrusionOk="0">
                  <a:moveTo>
                    <a:pt x="0" y="0"/>
                  </a:moveTo>
                  <a:lnTo>
                    <a:pt x="0" y="232"/>
                  </a:lnTo>
                  <a:lnTo>
                    <a:pt x="888" y="232"/>
                  </a:lnTo>
                  <a:lnTo>
                    <a:pt x="8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8"/>
            <p:cNvSpPr/>
            <p:nvPr/>
          </p:nvSpPr>
          <p:spPr>
            <a:xfrm>
              <a:off x="8360725" y="2960500"/>
              <a:ext cx="22200" cy="5800"/>
            </a:xfrm>
            <a:custGeom>
              <a:avLst/>
              <a:gdLst/>
              <a:ahLst/>
              <a:cxnLst/>
              <a:rect l="l" t="t" r="r" b="b"/>
              <a:pathLst>
                <a:path w="888" h="232" extrusionOk="0">
                  <a:moveTo>
                    <a:pt x="0" y="0"/>
                  </a:moveTo>
                  <a:lnTo>
                    <a:pt x="0" y="232"/>
                  </a:lnTo>
                  <a:lnTo>
                    <a:pt x="888" y="232"/>
                  </a:lnTo>
                  <a:lnTo>
                    <a:pt x="8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8"/>
            <p:cNvSpPr/>
            <p:nvPr/>
          </p:nvSpPr>
          <p:spPr>
            <a:xfrm>
              <a:off x="8232400" y="2960500"/>
              <a:ext cx="21875" cy="5800"/>
            </a:xfrm>
            <a:custGeom>
              <a:avLst/>
              <a:gdLst/>
              <a:ahLst/>
              <a:cxnLst/>
              <a:rect l="l" t="t" r="r" b="b"/>
              <a:pathLst>
                <a:path w="875" h="232" extrusionOk="0">
                  <a:moveTo>
                    <a:pt x="0" y="0"/>
                  </a:moveTo>
                  <a:lnTo>
                    <a:pt x="0" y="232"/>
                  </a:lnTo>
                  <a:lnTo>
                    <a:pt x="875" y="23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8"/>
            <p:cNvSpPr/>
            <p:nvPr/>
          </p:nvSpPr>
          <p:spPr>
            <a:xfrm>
              <a:off x="7849675" y="2304025"/>
              <a:ext cx="482125" cy="537775"/>
            </a:xfrm>
            <a:custGeom>
              <a:avLst/>
              <a:gdLst/>
              <a:ahLst/>
              <a:cxnLst/>
              <a:rect l="l" t="t" r="r" b="b"/>
              <a:pathLst>
                <a:path w="19285" h="21511" extrusionOk="0">
                  <a:moveTo>
                    <a:pt x="9636" y="1"/>
                  </a:moveTo>
                  <a:lnTo>
                    <a:pt x="9494" y="168"/>
                  </a:lnTo>
                  <a:lnTo>
                    <a:pt x="9327" y="374"/>
                  </a:lnTo>
                  <a:lnTo>
                    <a:pt x="9083" y="631"/>
                  </a:lnTo>
                  <a:lnTo>
                    <a:pt x="8761" y="927"/>
                  </a:lnTo>
                  <a:lnTo>
                    <a:pt x="8375" y="1275"/>
                  </a:lnTo>
                  <a:lnTo>
                    <a:pt x="8144" y="1455"/>
                  </a:lnTo>
                  <a:lnTo>
                    <a:pt x="7899" y="1635"/>
                  </a:lnTo>
                  <a:lnTo>
                    <a:pt x="7642" y="1828"/>
                  </a:lnTo>
                  <a:lnTo>
                    <a:pt x="7359" y="2008"/>
                  </a:lnTo>
                  <a:lnTo>
                    <a:pt x="7050" y="2201"/>
                  </a:lnTo>
                  <a:lnTo>
                    <a:pt x="6728" y="2394"/>
                  </a:lnTo>
                  <a:lnTo>
                    <a:pt x="6394" y="2574"/>
                  </a:lnTo>
                  <a:lnTo>
                    <a:pt x="6034" y="2754"/>
                  </a:lnTo>
                  <a:lnTo>
                    <a:pt x="5648" y="2921"/>
                  </a:lnTo>
                  <a:lnTo>
                    <a:pt x="5236" y="3088"/>
                  </a:lnTo>
                  <a:lnTo>
                    <a:pt x="4812" y="3256"/>
                  </a:lnTo>
                  <a:lnTo>
                    <a:pt x="4361" y="3397"/>
                  </a:lnTo>
                  <a:lnTo>
                    <a:pt x="3898" y="3539"/>
                  </a:lnTo>
                  <a:lnTo>
                    <a:pt x="3409" y="3655"/>
                  </a:lnTo>
                  <a:lnTo>
                    <a:pt x="2895" y="3757"/>
                  </a:lnTo>
                  <a:lnTo>
                    <a:pt x="2367" y="3847"/>
                  </a:lnTo>
                  <a:lnTo>
                    <a:pt x="1801" y="3925"/>
                  </a:lnTo>
                  <a:lnTo>
                    <a:pt x="1235" y="3976"/>
                  </a:lnTo>
                  <a:lnTo>
                    <a:pt x="631" y="4015"/>
                  </a:lnTo>
                  <a:lnTo>
                    <a:pt x="0" y="4028"/>
                  </a:lnTo>
                  <a:lnTo>
                    <a:pt x="13" y="4169"/>
                  </a:lnTo>
                  <a:lnTo>
                    <a:pt x="26" y="4568"/>
                  </a:lnTo>
                  <a:lnTo>
                    <a:pt x="65" y="5211"/>
                  </a:lnTo>
                  <a:lnTo>
                    <a:pt x="90" y="5597"/>
                  </a:lnTo>
                  <a:lnTo>
                    <a:pt x="142" y="6047"/>
                  </a:lnTo>
                  <a:lnTo>
                    <a:pt x="206" y="6536"/>
                  </a:lnTo>
                  <a:lnTo>
                    <a:pt x="283" y="7064"/>
                  </a:lnTo>
                  <a:lnTo>
                    <a:pt x="373" y="7630"/>
                  </a:lnTo>
                  <a:lnTo>
                    <a:pt x="489" y="8221"/>
                  </a:lnTo>
                  <a:lnTo>
                    <a:pt x="618" y="8852"/>
                  </a:lnTo>
                  <a:lnTo>
                    <a:pt x="772" y="9495"/>
                  </a:lnTo>
                  <a:lnTo>
                    <a:pt x="952" y="10177"/>
                  </a:lnTo>
                  <a:lnTo>
                    <a:pt x="1158" y="10872"/>
                  </a:lnTo>
                  <a:lnTo>
                    <a:pt x="1402" y="11579"/>
                  </a:lnTo>
                  <a:lnTo>
                    <a:pt x="1660" y="12287"/>
                  </a:lnTo>
                  <a:lnTo>
                    <a:pt x="1956" y="13020"/>
                  </a:lnTo>
                  <a:lnTo>
                    <a:pt x="2123" y="13380"/>
                  </a:lnTo>
                  <a:lnTo>
                    <a:pt x="2290" y="13753"/>
                  </a:lnTo>
                  <a:lnTo>
                    <a:pt x="2470" y="14113"/>
                  </a:lnTo>
                  <a:lnTo>
                    <a:pt x="2663" y="14487"/>
                  </a:lnTo>
                  <a:lnTo>
                    <a:pt x="2856" y="14847"/>
                  </a:lnTo>
                  <a:lnTo>
                    <a:pt x="3062" y="15207"/>
                  </a:lnTo>
                  <a:lnTo>
                    <a:pt x="3281" y="15567"/>
                  </a:lnTo>
                  <a:lnTo>
                    <a:pt x="3499" y="15927"/>
                  </a:lnTo>
                  <a:lnTo>
                    <a:pt x="3731" y="16288"/>
                  </a:lnTo>
                  <a:lnTo>
                    <a:pt x="3988" y="16635"/>
                  </a:lnTo>
                  <a:lnTo>
                    <a:pt x="4246" y="16995"/>
                  </a:lnTo>
                  <a:lnTo>
                    <a:pt x="4503" y="17330"/>
                  </a:lnTo>
                  <a:lnTo>
                    <a:pt x="4786" y="17677"/>
                  </a:lnTo>
                  <a:lnTo>
                    <a:pt x="5082" y="18011"/>
                  </a:lnTo>
                  <a:lnTo>
                    <a:pt x="5378" y="18346"/>
                  </a:lnTo>
                  <a:lnTo>
                    <a:pt x="5686" y="18668"/>
                  </a:lnTo>
                  <a:lnTo>
                    <a:pt x="6021" y="18989"/>
                  </a:lnTo>
                  <a:lnTo>
                    <a:pt x="6355" y="19298"/>
                  </a:lnTo>
                  <a:lnTo>
                    <a:pt x="6703" y="19607"/>
                  </a:lnTo>
                  <a:lnTo>
                    <a:pt x="7063" y="19903"/>
                  </a:lnTo>
                  <a:lnTo>
                    <a:pt x="7436" y="20198"/>
                  </a:lnTo>
                  <a:lnTo>
                    <a:pt x="7822" y="20481"/>
                  </a:lnTo>
                  <a:lnTo>
                    <a:pt x="8234" y="20752"/>
                  </a:lnTo>
                  <a:lnTo>
                    <a:pt x="8645" y="21022"/>
                  </a:lnTo>
                  <a:lnTo>
                    <a:pt x="9070" y="21266"/>
                  </a:lnTo>
                  <a:lnTo>
                    <a:pt x="9520" y="21511"/>
                  </a:lnTo>
                  <a:lnTo>
                    <a:pt x="9777" y="21511"/>
                  </a:lnTo>
                  <a:lnTo>
                    <a:pt x="10215" y="21266"/>
                  </a:lnTo>
                  <a:lnTo>
                    <a:pt x="10652" y="21022"/>
                  </a:lnTo>
                  <a:lnTo>
                    <a:pt x="11064" y="20752"/>
                  </a:lnTo>
                  <a:lnTo>
                    <a:pt x="11463" y="20481"/>
                  </a:lnTo>
                  <a:lnTo>
                    <a:pt x="11849" y="20198"/>
                  </a:lnTo>
                  <a:lnTo>
                    <a:pt x="12222" y="19903"/>
                  </a:lnTo>
                  <a:lnTo>
                    <a:pt x="12595" y="19607"/>
                  </a:lnTo>
                  <a:lnTo>
                    <a:pt x="12942" y="19298"/>
                  </a:lnTo>
                  <a:lnTo>
                    <a:pt x="13277" y="18989"/>
                  </a:lnTo>
                  <a:lnTo>
                    <a:pt x="13598" y="18668"/>
                  </a:lnTo>
                  <a:lnTo>
                    <a:pt x="13920" y="18346"/>
                  </a:lnTo>
                  <a:lnTo>
                    <a:pt x="14216" y="18011"/>
                  </a:lnTo>
                  <a:lnTo>
                    <a:pt x="14499" y="17677"/>
                  </a:lnTo>
                  <a:lnTo>
                    <a:pt x="14782" y="17330"/>
                  </a:lnTo>
                  <a:lnTo>
                    <a:pt x="15052" y="16995"/>
                  </a:lnTo>
                  <a:lnTo>
                    <a:pt x="15309" y="16635"/>
                  </a:lnTo>
                  <a:lnTo>
                    <a:pt x="15554" y="16288"/>
                  </a:lnTo>
                  <a:lnTo>
                    <a:pt x="15785" y="15927"/>
                  </a:lnTo>
                  <a:lnTo>
                    <a:pt x="16017" y="15567"/>
                  </a:lnTo>
                  <a:lnTo>
                    <a:pt x="16235" y="15207"/>
                  </a:lnTo>
                  <a:lnTo>
                    <a:pt x="16441" y="14847"/>
                  </a:lnTo>
                  <a:lnTo>
                    <a:pt x="16634" y="14487"/>
                  </a:lnTo>
                  <a:lnTo>
                    <a:pt x="16827" y="14113"/>
                  </a:lnTo>
                  <a:lnTo>
                    <a:pt x="16994" y="13753"/>
                  </a:lnTo>
                  <a:lnTo>
                    <a:pt x="17175" y="13380"/>
                  </a:lnTo>
                  <a:lnTo>
                    <a:pt x="17329" y="13020"/>
                  </a:lnTo>
                  <a:lnTo>
                    <a:pt x="17625" y="12287"/>
                  </a:lnTo>
                  <a:lnTo>
                    <a:pt x="17895" y="11579"/>
                  </a:lnTo>
                  <a:lnTo>
                    <a:pt x="18127" y="10872"/>
                  </a:lnTo>
                  <a:lnTo>
                    <a:pt x="18332" y="10177"/>
                  </a:lnTo>
                  <a:lnTo>
                    <a:pt x="18512" y="9495"/>
                  </a:lnTo>
                  <a:lnTo>
                    <a:pt x="18667" y="8852"/>
                  </a:lnTo>
                  <a:lnTo>
                    <a:pt x="18808" y="8221"/>
                  </a:lnTo>
                  <a:lnTo>
                    <a:pt x="18924" y="7630"/>
                  </a:lnTo>
                  <a:lnTo>
                    <a:pt x="19014" y="7064"/>
                  </a:lnTo>
                  <a:lnTo>
                    <a:pt x="19091" y="6536"/>
                  </a:lnTo>
                  <a:lnTo>
                    <a:pt x="19143" y="6047"/>
                  </a:lnTo>
                  <a:lnTo>
                    <a:pt x="19194" y="5597"/>
                  </a:lnTo>
                  <a:lnTo>
                    <a:pt x="19233" y="5211"/>
                  </a:lnTo>
                  <a:lnTo>
                    <a:pt x="19272" y="4568"/>
                  </a:lnTo>
                  <a:lnTo>
                    <a:pt x="19284" y="4169"/>
                  </a:lnTo>
                  <a:lnTo>
                    <a:pt x="19284" y="4028"/>
                  </a:lnTo>
                  <a:lnTo>
                    <a:pt x="18667" y="4015"/>
                  </a:lnTo>
                  <a:lnTo>
                    <a:pt x="18062" y="3976"/>
                  </a:lnTo>
                  <a:lnTo>
                    <a:pt x="17483" y="3925"/>
                  </a:lnTo>
                  <a:lnTo>
                    <a:pt x="16930" y="3847"/>
                  </a:lnTo>
                  <a:lnTo>
                    <a:pt x="16390" y="3757"/>
                  </a:lnTo>
                  <a:lnTo>
                    <a:pt x="15888" y="3655"/>
                  </a:lnTo>
                  <a:lnTo>
                    <a:pt x="15399" y="3539"/>
                  </a:lnTo>
                  <a:lnTo>
                    <a:pt x="14923" y="3397"/>
                  </a:lnTo>
                  <a:lnTo>
                    <a:pt x="14473" y="3256"/>
                  </a:lnTo>
                  <a:lnTo>
                    <a:pt x="14048" y="3088"/>
                  </a:lnTo>
                  <a:lnTo>
                    <a:pt x="13650" y="2921"/>
                  </a:lnTo>
                  <a:lnTo>
                    <a:pt x="13264" y="2754"/>
                  </a:lnTo>
                  <a:lnTo>
                    <a:pt x="12904" y="2574"/>
                  </a:lnTo>
                  <a:lnTo>
                    <a:pt x="12556" y="2394"/>
                  </a:lnTo>
                  <a:lnTo>
                    <a:pt x="12235" y="2201"/>
                  </a:lnTo>
                  <a:lnTo>
                    <a:pt x="11926" y="2008"/>
                  </a:lnTo>
                  <a:lnTo>
                    <a:pt x="11656" y="1828"/>
                  </a:lnTo>
                  <a:lnTo>
                    <a:pt x="11385" y="1635"/>
                  </a:lnTo>
                  <a:lnTo>
                    <a:pt x="11141" y="1455"/>
                  </a:lnTo>
                  <a:lnTo>
                    <a:pt x="10922" y="1275"/>
                  </a:lnTo>
                  <a:lnTo>
                    <a:pt x="10524" y="927"/>
                  </a:lnTo>
                  <a:lnTo>
                    <a:pt x="10202" y="631"/>
                  </a:lnTo>
                  <a:lnTo>
                    <a:pt x="9970" y="374"/>
                  </a:lnTo>
                  <a:lnTo>
                    <a:pt x="9790" y="168"/>
                  </a:lnTo>
                  <a:lnTo>
                    <a:pt x="96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8"/>
            <p:cNvSpPr/>
            <p:nvPr/>
          </p:nvSpPr>
          <p:spPr>
            <a:xfrm>
              <a:off x="7832300" y="2287000"/>
              <a:ext cx="517175" cy="572500"/>
            </a:xfrm>
            <a:custGeom>
              <a:avLst/>
              <a:gdLst/>
              <a:ahLst/>
              <a:cxnLst/>
              <a:rect l="l" t="t" r="r" b="b"/>
              <a:pathLst>
                <a:path w="20687" h="22900" extrusionOk="0">
                  <a:moveTo>
                    <a:pt x="10344" y="1737"/>
                  </a:moveTo>
                  <a:lnTo>
                    <a:pt x="10575" y="1968"/>
                  </a:lnTo>
                  <a:lnTo>
                    <a:pt x="10845" y="2226"/>
                  </a:lnTo>
                  <a:lnTo>
                    <a:pt x="11154" y="2483"/>
                  </a:lnTo>
                  <a:lnTo>
                    <a:pt x="11502" y="2766"/>
                  </a:lnTo>
                  <a:lnTo>
                    <a:pt x="11900" y="3062"/>
                  </a:lnTo>
                  <a:lnTo>
                    <a:pt x="12338" y="3345"/>
                  </a:lnTo>
                  <a:lnTo>
                    <a:pt x="12827" y="3641"/>
                  </a:lnTo>
                  <a:lnTo>
                    <a:pt x="13354" y="3924"/>
                  </a:lnTo>
                  <a:lnTo>
                    <a:pt x="13637" y="4065"/>
                  </a:lnTo>
                  <a:lnTo>
                    <a:pt x="13920" y="4194"/>
                  </a:lnTo>
                  <a:lnTo>
                    <a:pt x="14229" y="4323"/>
                  </a:lnTo>
                  <a:lnTo>
                    <a:pt x="14538" y="4451"/>
                  </a:lnTo>
                  <a:lnTo>
                    <a:pt x="14872" y="4567"/>
                  </a:lnTo>
                  <a:lnTo>
                    <a:pt x="15207" y="4683"/>
                  </a:lnTo>
                  <a:lnTo>
                    <a:pt x="15554" y="4799"/>
                  </a:lnTo>
                  <a:lnTo>
                    <a:pt x="15914" y="4902"/>
                  </a:lnTo>
                  <a:lnTo>
                    <a:pt x="16287" y="4992"/>
                  </a:lnTo>
                  <a:lnTo>
                    <a:pt x="16673" y="5082"/>
                  </a:lnTo>
                  <a:lnTo>
                    <a:pt x="17072" y="5159"/>
                  </a:lnTo>
                  <a:lnTo>
                    <a:pt x="17484" y="5223"/>
                  </a:lnTo>
                  <a:lnTo>
                    <a:pt x="17908" y="5287"/>
                  </a:lnTo>
                  <a:lnTo>
                    <a:pt x="18346" y="5326"/>
                  </a:lnTo>
                  <a:lnTo>
                    <a:pt x="18796" y="5365"/>
                  </a:lnTo>
                  <a:lnTo>
                    <a:pt x="19246" y="5390"/>
                  </a:lnTo>
                  <a:lnTo>
                    <a:pt x="19207" y="5956"/>
                  </a:lnTo>
                  <a:lnTo>
                    <a:pt x="19143" y="6651"/>
                  </a:lnTo>
                  <a:lnTo>
                    <a:pt x="19027" y="7474"/>
                  </a:lnTo>
                  <a:lnTo>
                    <a:pt x="18950" y="7938"/>
                  </a:lnTo>
                  <a:lnTo>
                    <a:pt x="18873" y="8414"/>
                  </a:lnTo>
                  <a:lnTo>
                    <a:pt x="18770" y="8902"/>
                  </a:lnTo>
                  <a:lnTo>
                    <a:pt x="18654" y="9430"/>
                  </a:lnTo>
                  <a:lnTo>
                    <a:pt x="18526" y="9957"/>
                  </a:lnTo>
                  <a:lnTo>
                    <a:pt x="18384" y="10511"/>
                  </a:lnTo>
                  <a:lnTo>
                    <a:pt x="18217" y="11077"/>
                  </a:lnTo>
                  <a:lnTo>
                    <a:pt x="18037" y="11655"/>
                  </a:lnTo>
                  <a:lnTo>
                    <a:pt x="17831" y="12234"/>
                  </a:lnTo>
                  <a:lnTo>
                    <a:pt x="17612" y="12826"/>
                  </a:lnTo>
                  <a:lnTo>
                    <a:pt x="17355" y="13431"/>
                  </a:lnTo>
                  <a:lnTo>
                    <a:pt x="17098" y="14023"/>
                  </a:lnTo>
                  <a:lnTo>
                    <a:pt x="16802" y="14627"/>
                  </a:lnTo>
                  <a:lnTo>
                    <a:pt x="16480" y="15219"/>
                  </a:lnTo>
                  <a:lnTo>
                    <a:pt x="16133" y="15811"/>
                  </a:lnTo>
                  <a:lnTo>
                    <a:pt x="15760" y="16403"/>
                  </a:lnTo>
                  <a:lnTo>
                    <a:pt x="15361" y="16981"/>
                  </a:lnTo>
                  <a:lnTo>
                    <a:pt x="15155" y="17264"/>
                  </a:lnTo>
                  <a:lnTo>
                    <a:pt x="14936" y="17547"/>
                  </a:lnTo>
                  <a:lnTo>
                    <a:pt x="14718" y="17830"/>
                  </a:lnTo>
                  <a:lnTo>
                    <a:pt x="14486" y="18101"/>
                  </a:lnTo>
                  <a:lnTo>
                    <a:pt x="14242" y="18384"/>
                  </a:lnTo>
                  <a:lnTo>
                    <a:pt x="13984" y="18654"/>
                  </a:lnTo>
                  <a:lnTo>
                    <a:pt x="13740" y="18911"/>
                  </a:lnTo>
                  <a:lnTo>
                    <a:pt x="13470" y="19168"/>
                  </a:lnTo>
                  <a:lnTo>
                    <a:pt x="13200" y="19426"/>
                  </a:lnTo>
                  <a:lnTo>
                    <a:pt x="12917" y="19683"/>
                  </a:lnTo>
                  <a:lnTo>
                    <a:pt x="12621" y="19927"/>
                  </a:lnTo>
                  <a:lnTo>
                    <a:pt x="12325" y="20159"/>
                  </a:lnTo>
                  <a:lnTo>
                    <a:pt x="12016" y="20391"/>
                  </a:lnTo>
                  <a:lnTo>
                    <a:pt x="11695" y="20622"/>
                  </a:lnTo>
                  <a:lnTo>
                    <a:pt x="11373" y="20841"/>
                  </a:lnTo>
                  <a:lnTo>
                    <a:pt x="11038" y="21060"/>
                  </a:lnTo>
                  <a:lnTo>
                    <a:pt x="10691" y="21265"/>
                  </a:lnTo>
                  <a:lnTo>
                    <a:pt x="10344" y="21471"/>
                  </a:lnTo>
                  <a:lnTo>
                    <a:pt x="9984" y="21265"/>
                  </a:lnTo>
                  <a:lnTo>
                    <a:pt x="9636" y="21060"/>
                  </a:lnTo>
                  <a:lnTo>
                    <a:pt x="9302" y="20841"/>
                  </a:lnTo>
                  <a:lnTo>
                    <a:pt x="8980" y="20622"/>
                  </a:lnTo>
                  <a:lnTo>
                    <a:pt x="8658" y="20391"/>
                  </a:lnTo>
                  <a:lnTo>
                    <a:pt x="8363" y="20159"/>
                  </a:lnTo>
                  <a:lnTo>
                    <a:pt x="8054" y="19927"/>
                  </a:lnTo>
                  <a:lnTo>
                    <a:pt x="7771" y="19683"/>
                  </a:lnTo>
                  <a:lnTo>
                    <a:pt x="7488" y="19426"/>
                  </a:lnTo>
                  <a:lnTo>
                    <a:pt x="7218" y="19168"/>
                  </a:lnTo>
                  <a:lnTo>
                    <a:pt x="6947" y="18911"/>
                  </a:lnTo>
                  <a:lnTo>
                    <a:pt x="6690" y="18654"/>
                  </a:lnTo>
                  <a:lnTo>
                    <a:pt x="6446" y="18384"/>
                  </a:lnTo>
                  <a:lnTo>
                    <a:pt x="6201" y="18101"/>
                  </a:lnTo>
                  <a:lnTo>
                    <a:pt x="5970" y="17830"/>
                  </a:lnTo>
                  <a:lnTo>
                    <a:pt x="5738" y="17547"/>
                  </a:lnTo>
                  <a:lnTo>
                    <a:pt x="5519" y="17264"/>
                  </a:lnTo>
                  <a:lnTo>
                    <a:pt x="5314" y="16981"/>
                  </a:lnTo>
                  <a:lnTo>
                    <a:pt x="4915" y="16403"/>
                  </a:lnTo>
                  <a:lnTo>
                    <a:pt x="4542" y="15811"/>
                  </a:lnTo>
                  <a:lnTo>
                    <a:pt x="4194" y="15219"/>
                  </a:lnTo>
                  <a:lnTo>
                    <a:pt x="3886" y="14627"/>
                  </a:lnTo>
                  <a:lnTo>
                    <a:pt x="3590" y="14023"/>
                  </a:lnTo>
                  <a:lnTo>
                    <a:pt x="3320" y="13431"/>
                  </a:lnTo>
                  <a:lnTo>
                    <a:pt x="3075" y="12826"/>
                  </a:lnTo>
                  <a:lnTo>
                    <a:pt x="2857" y="12234"/>
                  </a:lnTo>
                  <a:lnTo>
                    <a:pt x="2651" y="11655"/>
                  </a:lnTo>
                  <a:lnTo>
                    <a:pt x="2471" y="11077"/>
                  </a:lnTo>
                  <a:lnTo>
                    <a:pt x="2303" y="10511"/>
                  </a:lnTo>
                  <a:lnTo>
                    <a:pt x="2149" y="9957"/>
                  </a:lnTo>
                  <a:lnTo>
                    <a:pt x="2020" y="9430"/>
                  </a:lnTo>
                  <a:lnTo>
                    <a:pt x="1917" y="8902"/>
                  </a:lnTo>
                  <a:lnTo>
                    <a:pt x="1814" y="8414"/>
                  </a:lnTo>
                  <a:lnTo>
                    <a:pt x="1724" y="7938"/>
                  </a:lnTo>
                  <a:lnTo>
                    <a:pt x="1660" y="7474"/>
                  </a:lnTo>
                  <a:lnTo>
                    <a:pt x="1544" y="6651"/>
                  </a:lnTo>
                  <a:lnTo>
                    <a:pt x="1467" y="5956"/>
                  </a:lnTo>
                  <a:lnTo>
                    <a:pt x="1429" y="5390"/>
                  </a:lnTo>
                  <a:lnTo>
                    <a:pt x="1892" y="5365"/>
                  </a:lnTo>
                  <a:lnTo>
                    <a:pt x="2342" y="5326"/>
                  </a:lnTo>
                  <a:lnTo>
                    <a:pt x="2766" y="5287"/>
                  </a:lnTo>
                  <a:lnTo>
                    <a:pt x="3191" y="5223"/>
                  </a:lnTo>
                  <a:lnTo>
                    <a:pt x="3603" y="5159"/>
                  </a:lnTo>
                  <a:lnTo>
                    <a:pt x="4001" y="5082"/>
                  </a:lnTo>
                  <a:lnTo>
                    <a:pt x="4387" y="4992"/>
                  </a:lnTo>
                  <a:lnTo>
                    <a:pt x="4760" y="4902"/>
                  </a:lnTo>
                  <a:lnTo>
                    <a:pt x="5121" y="4799"/>
                  </a:lnTo>
                  <a:lnTo>
                    <a:pt x="5468" y="4683"/>
                  </a:lnTo>
                  <a:lnTo>
                    <a:pt x="5815" y="4567"/>
                  </a:lnTo>
                  <a:lnTo>
                    <a:pt x="6137" y="4451"/>
                  </a:lnTo>
                  <a:lnTo>
                    <a:pt x="6459" y="4323"/>
                  </a:lnTo>
                  <a:lnTo>
                    <a:pt x="6755" y="4194"/>
                  </a:lnTo>
                  <a:lnTo>
                    <a:pt x="7050" y="4065"/>
                  </a:lnTo>
                  <a:lnTo>
                    <a:pt x="7333" y="3924"/>
                  </a:lnTo>
                  <a:lnTo>
                    <a:pt x="7861" y="3641"/>
                  </a:lnTo>
                  <a:lnTo>
                    <a:pt x="8337" y="3345"/>
                  </a:lnTo>
                  <a:lnTo>
                    <a:pt x="8774" y="3062"/>
                  </a:lnTo>
                  <a:lnTo>
                    <a:pt x="9173" y="2766"/>
                  </a:lnTo>
                  <a:lnTo>
                    <a:pt x="9533" y="2483"/>
                  </a:lnTo>
                  <a:lnTo>
                    <a:pt x="9842" y="2226"/>
                  </a:lnTo>
                  <a:lnTo>
                    <a:pt x="10112" y="1968"/>
                  </a:lnTo>
                  <a:lnTo>
                    <a:pt x="10344" y="1737"/>
                  </a:lnTo>
                  <a:close/>
                  <a:moveTo>
                    <a:pt x="10254" y="0"/>
                  </a:moveTo>
                  <a:lnTo>
                    <a:pt x="10177" y="13"/>
                  </a:lnTo>
                  <a:lnTo>
                    <a:pt x="10099" y="39"/>
                  </a:lnTo>
                  <a:lnTo>
                    <a:pt x="10022" y="64"/>
                  </a:lnTo>
                  <a:lnTo>
                    <a:pt x="9945" y="103"/>
                  </a:lnTo>
                  <a:lnTo>
                    <a:pt x="9881" y="155"/>
                  </a:lnTo>
                  <a:lnTo>
                    <a:pt x="9816" y="206"/>
                  </a:lnTo>
                  <a:lnTo>
                    <a:pt x="9765" y="270"/>
                  </a:lnTo>
                  <a:lnTo>
                    <a:pt x="9598" y="476"/>
                  </a:lnTo>
                  <a:lnTo>
                    <a:pt x="9417" y="669"/>
                  </a:lnTo>
                  <a:lnTo>
                    <a:pt x="9186" y="914"/>
                  </a:lnTo>
                  <a:lnTo>
                    <a:pt x="8877" y="1209"/>
                  </a:lnTo>
                  <a:lnTo>
                    <a:pt x="8504" y="1518"/>
                  </a:lnTo>
                  <a:lnTo>
                    <a:pt x="8285" y="1685"/>
                  </a:lnTo>
                  <a:lnTo>
                    <a:pt x="8067" y="1853"/>
                  </a:lnTo>
                  <a:lnTo>
                    <a:pt x="7809" y="2020"/>
                  </a:lnTo>
                  <a:lnTo>
                    <a:pt x="7552" y="2200"/>
                  </a:lnTo>
                  <a:lnTo>
                    <a:pt x="7269" y="2367"/>
                  </a:lnTo>
                  <a:lnTo>
                    <a:pt x="6960" y="2534"/>
                  </a:lnTo>
                  <a:lnTo>
                    <a:pt x="6639" y="2702"/>
                  </a:lnTo>
                  <a:lnTo>
                    <a:pt x="6304" y="2869"/>
                  </a:lnTo>
                  <a:lnTo>
                    <a:pt x="5944" y="3023"/>
                  </a:lnTo>
                  <a:lnTo>
                    <a:pt x="5571" y="3165"/>
                  </a:lnTo>
                  <a:lnTo>
                    <a:pt x="5172" y="3306"/>
                  </a:lnTo>
                  <a:lnTo>
                    <a:pt x="4760" y="3448"/>
                  </a:lnTo>
                  <a:lnTo>
                    <a:pt x="4323" y="3564"/>
                  </a:lnTo>
                  <a:lnTo>
                    <a:pt x="3860" y="3679"/>
                  </a:lnTo>
                  <a:lnTo>
                    <a:pt x="3384" y="3769"/>
                  </a:lnTo>
                  <a:lnTo>
                    <a:pt x="2895" y="3847"/>
                  </a:lnTo>
                  <a:lnTo>
                    <a:pt x="2381" y="3911"/>
                  </a:lnTo>
                  <a:lnTo>
                    <a:pt x="1840" y="3962"/>
                  </a:lnTo>
                  <a:lnTo>
                    <a:pt x="1274" y="4001"/>
                  </a:lnTo>
                  <a:lnTo>
                    <a:pt x="695" y="4001"/>
                  </a:lnTo>
                  <a:lnTo>
                    <a:pt x="554" y="4014"/>
                  </a:lnTo>
                  <a:lnTo>
                    <a:pt x="425" y="4065"/>
                  </a:lnTo>
                  <a:lnTo>
                    <a:pt x="309" y="4130"/>
                  </a:lnTo>
                  <a:lnTo>
                    <a:pt x="206" y="4207"/>
                  </a:lnTo>
                  <a:lnTo>
                    <a:pt x="116" y="4310"/>
                  </a:lnTo>
                  <a:lnTo>
                    <a:pt x="52" y="4426"/>
                  </a:lnTo>
                  <a:lnTo>
                    <a:pt x="13" y="4567"/>
                  </a:lnTo>
                  <a:lnTo>
                    <a:pt x="1" y="4709"/>
                  </a:lnTo>
                  <a:lnTo>
                    <a:pt x="1" y="4940"/>
                  </a:lnTo>
                  <a:lnTo>
                    <a:pt x="13" y="5416"/>
                  </a:lnTo>
                  <a:lnTo>
                    <a:pt x="65" y="6124"/>
                  </a:lnTo>
                  <a:lnTo>
                    <a:pt x="103" y="6548"/>
                  </a:lnTo>
                  <a:lnTo>
                    <a:pt x="155" y="7024"/>
                  </a:lnTo>
                  <a:lnTo>
                    <a:pt x="219" y="7539"/>
                  </a:lnTo>
                  <a:lnTo>
                    <a:pt x="309" y="8079"/>
                  </a:lnTo>
                  <a:lnTo>
                    <a:pt x="412" y="8671"/>
                  </a:lnTo>
                  <a:lnTo>
                    <a:pt x="528" y="9288"/>
                  </a:lnTo>
                  <a:lnTo>
                    <a:pt x="670" y="9932"/>
                  </a:lnTo>
                  <a:lnTo>
                    <a:pt x="837" y="10601"/>
                  </a:lnTo>
                  <a:lnTo>
                    <a:pt x="1030" y="11295"/>
                  </a:lnTo>
                  <a:lnTo>
                    <a:pt x="1248" y="12003"/>
                  </a:lnTo>
                  <a:lnTo>
                    <a:pt x="1493" y="12723"/>
                  </a:lnTo>
                  <a:lnTo>
                    <a:pt x="1776" y="13457"/>
                  </a:lnTo>
                  <a:lnTo>
                    <a:pt x="2085" y="14190"/>
                  </a:lnTo>
                  <a:lnTo>
                    <a:pt x="2252" y="14563"/>
                  </a:lnTo>
                  <a:lnTo>
                    <a:pt x="2419" y="14936"/>
                  </a:lnTo>
                  <a:lnTo>
                    <a:pt x="2612" y="15296"/>
                  </a:lnTo>
                  <a:lnTo>
                    <a:pt x="2805" y="15669"/>
                  </a:lnTo>
                  <a:lnTo>
                    <a:pt x="3011" y="16042"/>
                  </a:lnTo>
                  <a:lnTo>
                    <a:pt x="3217" y="16403"/>
                  </a:lnTo>
                  <a:lnTo>
                    <a:pt x="3448" y="16776"/>
                  </a:lnTo>
                  <a:lnTo>
                    <a:pt x="3680" y="17136"/>
                  </a:lnTo>
                  <a:lnTo>
                    <a:pt x="3924" y="17496"/>
                  </a:lnTo>
                  <a:lnTo>
                    <a:pt x="4182" y="17856"/>
                  </a:lnTo>
                  <a:lnTo>
                    <a:pt x="4452" y="18216"/>
                  </a:lnTo>
                  <a:lnTo>
                    <a:pt x="4722" y="18564"/>
                  </a:lnTo>
                  <a:lnTo>
                    <a:pt x="5005" y="18911"/>
                  </a:lnTo>
                  <a:lnTo>
                    <a:pt x="5314" y="19246"/>
                  </a:lnTo>
                  <a:lnTo>
                    <a:pt x="5622" y="19593"/>
                  </a:lnTo>
                  <a:lnTo>
                    <a:pt x="5944" y="19915"/>
                  </a:lnTo>
                  <a:lnTo>
                    <a:pt x="6279" y="20236"/>
                  </a:lnTo>
                  <a:lnTo>
                    <a:pt x="6626" y="20558"/>
                  </a:lnTo>
                  <a:lnTo>
                    <a:pt x="6986" y="20867"/>
                  </a:lnTo>
                  <a:lnTo>
                    <a:pt x="7359" y="21175"/>
                  </a:lnTo>
                  <a:lnTo>
                    <a:pt x="7745" y="21471"/>
                  </a:lnTo>
                  <a:lnTo>
                    <a:pt x="8144" y="21754"/>
                  </a:lnTo>
                  <a:lnTo>
                    <a:pt x="8556" y="22037"/>
                  </a:lnTo>
                  <a:lnTo>
                    <a:pt x="8980" y="22307"/>
                  </a:lnTo>
                  <a:lnTo>
                    <a:pt x="9430" y="22565"/>
                  </a:lnTo>
                  <a:lnTo>
                    <a:pt x="9881" y="22809"/>
                  </a:lnTo>
                  <a:lnTo>
                    <a:pt x="9958" y="22848"/>
                  </a:lnTo>
                  <a:lnTo>
                    <a:pt x="10035" y="22873"/>
                  </a:lnTo>
                  <a:lnTo>
                    <a:pt x="10125" y="22886"/>
                  </a:lnTo>
                  <a:lnTo>
                    <a:pt x="10215" y="22899"/>
                  </a:lnTo>
                  <a:lnTo>
                    <a:pt x="10472" y="22899"/>
                  </a:lnTo>
                  <a:lnTo>
                    <a:pt x="10562" y="22886"/>
                  </a:lnTo>
                  <a:lnTo>
                    <a:pt x="10640" y="22873"/>
                  </a:lnTo>
                  <a:lnTo>
                    <a:pt x="10717" y="22848"/>
                  </a:lnTo>
                  <a:lnTo>
                    <a:pt x="10794" y="22809"/>
                  </a:lnTo>
                  <a:lnTo>
                    <a:pt x="11257" y="22565"/>
                  </a:lnTo>
                  <a:lnTo>
                    <a:pt x="11695" y="22307"/>
                  </a:lnTo>
                  <a:lnTo>
                    <a:pt x="12119" y="22037"/>
                  </a:lnTo>
                  <a:lnTo>
                    <a:pt x="12531" y="21754"/>
                  </a:lnTo>
                  <a:lnTo>
                    <a:pt x="12930" y="21471"/>
                  </a:lnTo>
                  <a:lnTo>
                    <a:pt x="13315" y="21175"/>
                  </a:lnTo>
                  <a:lnTo>
                    <a:pt x="13689" y="20867"/>
                  </a:lnTo>
                  <a:lnTo>
                    <a:pt x="14049" y="20558"/>
                  </a:lnTo>
                  <a:lnTo>
                    <a:pt x="14396" y="20236"/>
                  </a:lnTo>
                  <a:lnTo>
                    <a:pt x="14731" y="19915"/>
                  </a:lnTo>
                  <a:lnTo>
                    <a:pt x="15065" y="19593"/>
                  </a:lnTo>
                  <a:lnTo>
                    <a:pt x="15374" y="19246"/>
                  </a:lnTo>
                  <a:lnTo>
                    <a:pt x="15670" y="18911"/>
                  </a:lnTo>
                  <a:lnTo>
                    <a:pt x="15953" y="18564"/>
                  </a:lnTo>
                  <a:lnTo>
                    <a:pt x="16236" y="18216"/>
                  </a:lnTo>
                  <a:lnTo>
                    <a:pt x="16506" y="17856"/>
                  </a:lnTo>
                  <a:lnTo>
                    <a:pt x="16750" y="17496"/>
                  </a:lnTo>
                  <a:lnTo>
                    <a:pt x="16995" y="17136"/>
                  </a:lnTo>
                  <a:lnTo>
                    <a:pt x="17239" y="16776"/>
                  </a:lnTo>
                  <a:lnTo>
                    <a:pt x="17458" y="16403"/>
                  </a:lnTo>
                  <a:lnTo>
                    <a:pt x="17677" y="16042"/>
                  </a:lnTo>
                  <a:lnTo>
                    <a:pt x="17882" y="15669"/>
                  </a:lnTo>
                  <a:lnTo>
                    <a:pt x="18075" y="15296"/>
                  </a:lnTo>
                  <a:lnTo>
                    <a:pt x="18256" y="14936"/>
                  </a:lnTo>
                  <a:lnTo>
                    <a:pt x="18436" y="14563"/>
                  </a:lnTo>
                  <a:lnTo>
                    <a:pt x="18603" y="14190"/>
                  </a:lnTo>
                  <a:lnTo>
                    <a:pt x="18912" y="13457"/>
                  </a:lnTo>
                  <a:lnTo>
                    <a:pt x="19195" y="12723"/>
                  </a:lnTo>
                  <a:lnTo>
                    <a:pt x="19439" y="12003"/>
                  </a:lnTo>
                  <a:lnTo>
                    <a:pt x="19658" y="11295"/>
                  </a:lnTo>
                  <a:lnTo>
                    <a:pt x="19851" y="10601"/>
                  </a:lnTo>
                  <a:lnTo>
                    <a:pt x="20018" y="9932"/>
                  </a:lnTo>
                  <a:lnTo>
                    <a:pt x="20159" y="9288"/>
                  </a:lnTo>
                  <a:lnTo>
                    <a:pt x="20275" y="8671"/>
                  </a:lnTo>
                  <a:lnTo>
                    <a:pt x="20378" y="8079"/>
                  </a:lnTo>
                  <a:lnTo>
                    <a:pt x="20455" y="7539"/>
                  </a:lnTo>
                  <a:lnTo>
                    <a:pt x="20520" y="7024"/>
                  </a:lnTo>
                  <a:lnTo>
                    <a:pt x="20571" y="6548"/>
                  </a:lnTo>
                  <a:lnTo>
                    <a:pt x="20610" y="6124"/>
                  </a:lnTo>
                  <a:lnTo>
                    <a:pt x="20661" y="5416"/>
                  </a:lnTo>
                  <a:lnTo>
                    <a:pt x="20674" y="4940"/>
                  </a:lnTo>
                  <a:lnTo>
                    <a:pt x="20687" y="4709"/>
                  </a:lnTo>
                  <a:lnTo>
                    <a:pt x="20661" y="4567"/>
                  </a:lnTo>
                  <a:lnTo>
                    <a:pt x="20623" y="4426"/>
                  </a:lnTo>
                  <a:lnTo>
                    <a:pt x="20558" y="4310"/>
                  </a:lnTo>
                  <a:lnTo>
                    <a:pt x="20468" y="4207"/>
                  </a:lnTo>
                  <a:lnTo>
                    <a:pt x="20365" y="4130"/>
                  </a:lnTo>
                  <a:lnTo>
                    <a:pt x="20250" y="4065"/>
                  </a:lnTo>
                  <a:lnTo>
                    <a:pt x="20121" y="4014"/>
                  </a:lnTo>
                  <a:lnTo>
                    <a:pt x="19979" y="4001"/>
                  </a:lnTo>
                  <a:lnTo>
                    <a:pt x="19400" y="4001"/>
                  </a:lnTo>
                  <a:lnTo>
                    <a:pt x="18847" y="3962"/>
                  </a:lnTo>
                  <a:lnTo>
                    <a:pt x="18307" y="3911"/>
                  </a:lnTo>
                  <a:lnTo>
                    <a:pt x="17792" y="3847"/>
                  </a:lnTo>
                  <a:lnTo>
                    <a:pt x="17291" y="3769"/>
                  </a:lnTo>
                  <a:lnTo>
                    <a:pt x="16815" y="3679"/>
                  </a:lnTo>
                  <a:lnTo>
                    <a:pt x="16364" y="3564"/>
                  </a:lnTo>
                  <a:lnTo>
                    <a:pt x="15927" y="3448"/>
                  </a:lnTo>
                  <a:lnTo>
                    <a:pt x="15515" y="3306"/>
                  </a:lnTo>
                  <a:lnTo>
                    <a:pt x="15117" y="3165"/>
                  </a:lnTo>
                  <a:lnTo>
                    <a:pt x="14731" y="3023"/>
                  </a:lnTo>
                  <a:lnTo>
                    <a:pt x="14383" y="2869"/>
                  </a:lnTo>
                  <a:lnTo>
                    <a:pt x="14036" y="2702"/>
                  </a:lnTo>
                  <a:lnTo>
                    <a:pt x="13714" y="2534"/>
                  </a:lnTo>
                  <a:lnTo>
                    <a:pt x="13418" y="2367"/>
                  </a:lnTo>
                  <a:lnTo>
                    <a:pt x="13135" y="2200"/>
                  </a:lnTo>
                  <a:lnTo>
                    <a:pt x="12865" y="2020"/>
                  </a:lnTo>
                  <a:lnTo>
                    <a:pt x="12621" y="1853"/>
                  </a:lnTo>
                  <a:lnTo>
                    <a:pt x="12389" y="1685"/>
                  </a:lnTo>
                  <a:lnTo>
                    <a:pt x="12183" y="1518"/>
                  </a:lnTo>
                  <a:lnTo>
                    <a:pt x="11810" y="1209"/>
                  </a:lnTo>
                  <a:lnTo>
                    <a:pt x="11502" y="914"/>
                  </a:lnTo>
                  <a:lnTo>
                    <a:pt x="11257" y="669"/>
                  </a:lnTo>
                  <a:lnTo>
                    <a:pt x="11090" y="476"/>
                  </a:lnTo>
                  <a:lnTo>
                    <a:pt x="10923" y="270"/>
                  </a:lnTo>
                  <a:lnTo>
                    <a:pt x="10871" y="206"/>
                  </a:lnTo>
                  <a:lnTo>
                    <a:pt x="10807" y="155"/>
                  </a:lnTo>
                  <a:lnTo>
                    <a:pt x="10743" y="103"/>
                  </a:lnTo>
                  <a:lnTo>
                    <a:pt x="10665" y="64"/>
                  </a:lnTo>
                  <a:lnTo>
                    <a:pt x="10588" y="39"/>
                  </a:lnTo>
                  <a:lnTo>
                    <a:pt x="10511" y="13"/>
                  </a:lnTo>
                  <a:lnTo>
                    <a:pt x="1042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3" name="Google Shape;1993;p38"/>
            <p:cNvGrpSpPr/>
            <p:nvPr/>
          </p:nvGrpSpPr>
          <p:grpSpPr>
            <a:xfrm>
              <a:off x="7974450" y="2453600"/>
              <a:ext cx="239625" cy="239300"/>
              <a:chOff x="7974450" y="2453600"/>
              <a:chExt cx="239625" cy="239300"/>
            </a:xfrm>
          </p:grpSpPr>
          <p:sp>
            <p:nvSpPr>
              <p:cNvPr id="1994" name="Google Shape;1994;p38"/>
              <p:cNvSpPr/>
              <p:nvPr/>
            </p:nvSpPr>
            <p:spPr>
              <a:xfrm>
                <a:off x="8016275" y="2494125"/>
                <a:ext cx="156000" cy="158250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6330" extrusionOk="0">
                    <a:moveTo>
                      <a:pt x="3255" y="1"/>
                    </a:moveTo>
                    <a:lnTo>
                      <a:pt x="3178" y="13"/>
                    </a:lnTo>
                    <a:lnTo>
                      <a:pt x="3101" y="39"/>
                    </a:lnTo>
                    <a:lnTo>
                      <a:pt x="3036" y="65"/>
                    </a:lnTo>
                    <a:lnTo>
                      <a:pt x="2985" y="103"/>
                    </a:lnTo>
                    <a:lnTo>
                      <a:pt x="2946" y="155"/>
                    </a:lnTo>
                    <a:lnTo>
                      <a:pt x="2920" y="193"/>
                    </a:lnTo>
                    <a:lnTo>
                      <a:pt x="2908" y="245"/>
                    </a:lnTo>
                    <a:lnTo>
                      <a:pt x="2920" y="284"/>
                    </a:lnTo>
                    <a:lnTo>
                      <a:pt x="2933" y="335"/>
                    </a:lnTo>
                    <a:lnTo>
                      <a:pt x="2959" y="361"/>
                    </a:lnTo>
                    <a:lnTo>
                      <a:pt x="2998" y="399"/>
                    </a:lnTo>
                    <a:lnTo>
                      <a:pt x="3088" y="451"/>
                    </a:lnTo>
                    <a:lnTo>
                      <a:pt x="3216" y="489"/>
                    </a:lnTo>
                    <a:lnTo>
                      <a:pt x="3229" y="669"/>
                    </a:lnTo>
                    <a:lnTo>
                      <a:pt x="3242" y="785"/>
                    </a:lnTo>
                    <a:lnTo>
                      <a:pt x="3229" y="914"/>
                    </a:lnTo>
                    <a:lnTo>
                      <a:pt x="3178" y="914"/>
                    </a:lnTo>
                    <a:lnTo>
                      <a:pt x="2933" y="927"/>
                    </a:lnTo>
                    <a:lnTo>
                      <a:pt x="2702" y="965"/>
                    </a:lnTo>
                    <a:lnTo>
                      <a:pt x="2470" y="1030"/>
                    </a:lnTo>
                    <a:lnTo>
                      <a:pt x="2251" y="1107"/>
                    </a:lnTo>
                    <a:lnTo>
                      <a:pt x="2213" y="1004"/>
                    </a:lnTo>
                    <a:lnTo>
                      <a:pt x="2161" y="888"/>
                    </a:lnTo>
                    <a:lnTo>
                      <a:pt x="2084" y="682"/>
                    </a:lnTo>
                    <a:lnTo>
                      <a:pt x="2123" y="631"/>
                    </a:lnTo>
                    <a:lnTo>
                      <a:pt x="2161" y="592"/>
                    </a:lnTo>
                    <a:lnTo>
                      <a:pt x="2174" y="554"/>
                    </a:lnTo>
                    <a:lnTo>
                      <a:pt x="2161" y="502"/>
                    </a:lnTo>
                    <a:lnTo>
                      <a:pt x="2149" y="489"/>
                    </a:lnTo>
                    <a:lnTo>
                      <a:pt x="2136" y="464"/>
                    </a:lnTo>
                    <a:lnTo>
                      <a:pt x="2071" y="451"/>
                    </a:lnTo>
                    <a:lnTo>
                      <a:pt x="1994" y="451"/>
                    </a:lnTo>
                    <a:lnTo>
                      <a:pt x="1904" y="477"/>
                    </a:lnTo>
                    <a:lnTo>
                      <a:pt x="1827" y="515"/>
                    </a:lnTo>
                    <a:lnTo>
                      <a:pt x="1763" y="567"/>
                    </a:lnTo>
                    <a:lnTo>
                      <a:pt x="1737" y="631"/>
                    </a:lnTo>
                    <a:lnTo>
                      <a:pt x="1737" y="657"/>
                    </a:lnTo>
                    <a:lnTo>
                      <a:pt x="1737" y="682"/>
                    </a:lnTo>
                    <a:lnTo>
                      <a:pt x="1775" y="721"/>
                    </a:lnTo>
                    <a:lnTo>
                      <a:pt x="1814" y="747"/>
                    </a:lnTo>
                    <a:lnTo>
                      <a:pt x="1930" y="747"/>
                    </a:lnTo>
                    <a:lnTo>
                      <a:pt x="2033" y="953"/>
                    </a:lnTo>
                    <a:lnTo>
                      <a:pt x="2084" y="1068"/>
                    </a:lnTo>
                    <a:lnTo>
                      <a:pt x="2110" y="1171"/>
                    </a:lnTo>
                    <a:lnTo>
                      <a:pt x="1968" y="1261"/>
                    </a:lnTo>
                    <a:lnTo>
                      <a:pt x="1827" y="1351"/>
                    </a:lnTo>
                    <a:lnTo>
                      <a:pt x="1698" y="1454"/>
                    </a:lnTo>
                    <a:lnTo>
                      <a:pt x="1570" y="1570"/>
                    </a:lnTo>
                    <a:lnTo>
                      <a:pt x="1480" y="1467"/>
                    </a:lnTo>
                    <a:lnTo>
                      <a:pt x="1415" y="1364"/>
                    </a:lnTo>
                    <a:lnTo>
                      <a:pt x="1338" y="1210"/>
                    </a:lnTo>
                    <a:lnTo>
                      <a:pt x="1402" y="1133"/>
                    </a:lnTo>
                    <a:lnTo>
                      <a:pt x="1441" y="1055"/>
                    </a:lnTo>
                    <a:lnTo>
                      <a:pt x="1441" y="978"/>
                    </a:lnTo>
                    <a:lnTo>
                      <a:pt x="1441" y="953"/>
                    </a:lnTo>
                    <a:lnTo>
                      <a:pt x="1428" y="914"/>
                    </a:lnTo>
                    <a:lnTo>
                      <a:pt x="1402" y="888"/>
                    </a:lnTo>
                    <a:lnTo>
                      <a:pt x="1364" y="862"/>
                    </a:lnTo>
                    <a:lnTo>
                      <a:pt x="1312" y="850"/>
                    </a:lnTo>
                    <a:lnTo>
                      <a:pt x="1261" y="850"/>
                    </a:lnTo>
                    <a:lnTo>
                      <a:pt x="1209" y="862"/>
                    </a:lnTo>
                    <a:lnTo>
                      <a:pt x="1145" y="875"/>
                    </a:lnTo>
                    <a:lnTo>
                      <a:pt x="1081" y="901"/>
                    </a:lnTo>
                    <a:lnTo>
                      <a:pt x="1029" y="940"/>
                    </a:lnTo>
                    <a:lnTo>
                      <a:pt x="991" y="965"/>
                    </a:lnTo>
                    <a:lnTo>
                      <a:pt x="901" y="1043"/>
                    </a:lnTo>
                    <a:lnTo>
                      <a:pt x="849" y="1133"/>
                    </a:lnTo>
                    <a:lnTo>
                      <a:pt x="823" y="1184"/>
                    </a:lnTo>
                    <a:lnTo>
                      <a:pt x="823" y="1223"/>
                    </a:lnTo>
                    <a:lnTo>
                      <a:pt x="823" y="1261"/>
                    </a:lnTo>
                    <a:lnTo>
                      <a:pt x="836" y="1300"/>
                    </a:lnTo>
                    <a:lnTo>
                      <a:pt x="862" y="1326"/>
                    </a:lnTo>
                    <a:lnTo>
                      <a:pt x="888" y="1338"/>
                    </a:lnTo>
                    <a:lnTo>
                      <a:pt x="965" y="1364"/>
                    </a:lnTo>
                    <a:lnTo>
                      <a:pt x="1055" y="1351"/>
                    </a:lnTo>
                    <a:lnTo>
                      <a:pt x="1158" y="1326"/>
                    </a:lnTo>
                    <a:lnTo>
                      <a:pt x="1209" y="1390"/>
                    </a:lnTo>
                    <a:lnTo>
                      <a:pt x="1274" y="1467"/>
                    </a:lnTo>
                    <a:lnTo>
                      <a:pt x="1338" y="1570"/>
                    </a:lnTo>
                    <a:lnTo>
                      <a:pt x="1390" y="1699"/>
                    </a:lnTo>
                    <a:lnTo>
                      <a:pt x="1364" y="1737"/>
                    </a:lnTo>
                    <a:lnTo>
                      <a:pt x="1364" y="1763"/>
                    </a:lnTo>
                    <a:lnTo>
                      <a:pt x="1377" y="1776"/>
                    </a:lnTo>
                    <a:lnTo>
                      <a:pt x="1274" y="1917"/>
                    </a:lnTo>
                    <a:lnTo>
                      <a:pt x="1184" y="2072"/>
                    </a:lnTo>
                    <a:lnTo>
                      <a:pt x="1094" y="2226"/>
                    </a:lnTo>
                    <a:lnTo>
                      <a:pt x="1029" y="2393"/>
                    </a:lnTo>
                    <a:lnTo>
                      <a:pt x="1016" y="2393"/>
                    </a:lnTo>
                    <a:lnTo>
                      <a:pt x="875" y="2342"/>
                    </a:lnTo>
                    <a:lnTo>
                      <a:pt x="733" y="2265"/>
                    </a:lnTo>
                    <a:lnTo>
                      <a:pt x="450" y="2097"/>
                    </a:lnTo>
                    <a:lnTo>
                      <a:pt x="463" y="2020"/>
                    </a:lnTo>
                    <a:lnTo>
                      <a:pt x="463" y="1956"/>
                    </a:lnTo>
                    <a:lnTo>
                      <a:pt x="450" y="1904"/>
                    </a:lnTo>
                    <a:lnTo>
                      <a:pt x="412" y="1866"/>
                    </a:lnTo>
                    <a:lnTo>
                      <a:pt x="373" y="1853"/>
                    </a:lnTo>
                    <a:lnTo>
                      <a:pt x="347" y="1853"/>
                    </a:lnTo>
                    <a:lnTo>
                      <a:pt x="283" y="1879"/>
                    </a:lnTo>
                    <a:lnTo>
                      <a:pt x="206" y="1930"/>
                    </a:lnTo>
                    <a:lnTo>
                      <a:pt x="142" y="2007"/>
                    </a:lnTo>
                    <a:lnTo>
                      <a:pt x="129" y="2033"/>
                    </a:lnTo>
                    <a:lnTo>
                      <a:pt x="90" y="2136"/>
                    </a:lnTo>
                    <a:lnTo>
                      <a:pt x="77" y="2239"/>
                    </a:lnTo>
                    <a:lnTo>
                      <a:pt x="77" y="2278"/>
                    </a:lnTo>
                    <a:lnTo>
                      <a:pt x="90" y="2316"/>
                    </a:lnTo>
                    <a:lnTo>
                      <a:pt x="116" y="2342"/>
                    </a:lnTo>
                    <a:lnTo>
                      <a:pt x="142" y="2355"/>
                    </a:lnTo>
                    <a:lnTo>
                      <a:pt x="193" y="2368"/>
                    </a:lnTo>
                    <a:lnTo>
                      <a:pt x="245" y="2355"/>
                    </a:lnTo>
                    <a:lnTo>
                      <a:pt x="309" y="2329"/>
                    </a:lnTo>
                    <a:lnTo>
                      <a:pt x="360" y="2265"/>
                    </a:lnTo>
                    <a:lnTo>
                      <a:pt x="643" y="2406"/>
                    </a:lnTo>
                    <a:lnTo>
                      <a:pt x="798" y="2496"/>
                    </a:lnTo>
                    <a:lnTo>
                      <a:pt x="914" y="2573"/>
                    </a:lnTo>
                    <a:lnTo>
                      <a:pt x="914" y="2625"/>
                    </a:lnTo>
                    <a:lnTo>
                      <a:pt x="926" y="2638"/>
                    </a:lnTo>
                    <a:lnTo>
                      <a:pt x="939" y="2651"/>
                    </a:lnTo>
                    <a:lnTo>
                      <a:pt x="914" y="2779"/>
                    </a:lnTo>
                    <a:lnTo>
                      <a:pt x="888" y="2921"/>
                    </a:lnTo>
                    <a:lnTo>
                      <a:pt x="875" y="3062"/>
                    </a:lnTo>
                    <a:lnTo>
                      <a:pt x="862" y="3204"/>
                    </a:lnTo>
                    <a:lnTo>
                      <a:pt x="849" y="3242"/>
                    </a:lnTo>
                    <a:lnTo>
                      <a:pt x="708" y="3255"/>
                    </a:lnTo>
                    <a:lnTo>
                      <a:pt x="579" y="3255"/>
                    </a:lnTo>
                    <a:lnTo>
                      <a:pt x="476" y="3242"/>
                    </a:lnTo>
                    <a:lnTo>
                      <a:pt x="399" y="3230"/>
                    </a:lnTo>
                    <a:lnTo>
                      <a:pt x="373" y="3127"/>
                    </a:lnTo>
                    <a:lnTo>
                      <a:pt x="335" y="3062"/>
                    </a:lnTo>
                    <a:lnTo>
                      <a:pt x="270" y="3011"/>
                    </a:lnTo>
                    <a:lnTo>
                      <a:pt x="245" y="2998"/>
                    </a:lnTo>
                    <a:lnTo>
                      <a:pt x="206" y="2985"/>
                    </a:lnTo>
                    <a:lnTo>
                      <a:pt x="167" y="2998"/>
                    </a:lnTo>
                    <a:lnTo>
                      <a:pt x="129" y="3011"/>
                    </a:lnTo>
                    <a:lnTo>
                      <a:pt x="103" y="3049"/>
                    </a:lnTo>
                    <a:lnTo>
                      <a:pt x="64" y="3088"/>
                    </a:lnTo>
                    <a:lnTo>
                      <a:pt x="39" y="3139"/>
                    </a:lnTo>
                    <a:lnTo>
                      <a:pt x="26" y="3191"/>
                    </a:lnTo>
                    <a:lnTo>
                      <a:pt x="13" y="3255"/>
                    </a:lnTo>
                    <a:lnTo>
                      <a:pt x="0" y="3332"/>
                    </a:lnTo>
                    <a:lnTo>
                      <a:pt x="0" y="3397"/>
                    </a:lnTo>
                    <a:lnTo>
                      <a:pt x="13" y="3474"/>
                    </a:lnTo>
                    <a:lnTo>
                      <a:pt x="26" y="3525"/>
                    </a:lnTo>
                    <a:lnTo>
                      <a:pt x="52" y="3577"/>
                    </a:lnTo>
                    <a:lnTo>
                      <a:pt x="77" y="3628"/>
                    </a:lnTo>
                    <a:lnTo>
                      <a:pt x="116" y="3654"/>
                    </a:lnTo>
                    <a:lnTo>
                      <a:pt x="155" y="3680"/>
                    </a:lnTo>
                    <a:lnTo>
                      <a:pt x="232" y="3680"/>
                    </a:lnTo>
                    <a:lnTo>
                      <a:pt x="257" y="3667"/>
                    </a:lnTo>
                    <a:lnTo>
                      <a:pt x="322" y="3615"/>
                    </a:lnTo>
                    <a:lnTo>
                      <a:pt x="360" y="3538"/>
                    </a:lnTo>
                    <a:lnTo>
                      <a:pt x="399" y="3448"/>
                    </a:lnTo>
                    <a:lnTo>
                      <a:pt x="476" y="3435"/>
                    </a:lnTo>
                    <a:lnTo>
                      <a:pt x="708" y="3435"/>
                    </a:lnTo>
                    <a:lnTo>
                      <a:pt x="836" y="3461"/>
                    </a:lnTo>
                    <a:lnTo>
                      <a:pt x="849" y="3500"/>
                    </a:lnTo>
                    <a:lnTo>
                      <a:pt x="875" y="3513"/>
                    </a:lnTo>
                    <a:lnTo>
                      <a:pt x="888" y="3513"/>
                    </a:lnTo>
                    <a:lnTo>
                      <a:pt x="914" y="3706"/>
                    </a:lnTo>
                    <a:lnTo>
                      <a:pt x="965" y="3886"/>
                    </a:lnTo>
                    <a:lnTo>
                      <a:pt x="1016" y="4053"/>
                    </a:lnTo>
                    <a:lnTo>
                      <a:pt x="1094" y="4220"/>
                    </a:lnTo>
                    <a:lnTo>
                      <a:pt x="888" y="4297"/>
                    </a:lnTo>
                    <a:lnTo>
                      <a:pt x="708" y="4362"/>
                    </a:lnTo>
                    <a:lnTo>
                      <a:pt x="669" y="4310"/>
                    </a:lnTo>
                    <a:lnTo>
                      <a:pt x="618" y="4272"/>
                    </a:lnTo>
                    <a:lnTo>
                      <a:pt x="566" y="4259"/>
                    </a:lnTo>
                    <a:lnTo>
                      <a:pt x="528" y="4259"/>
                    </a:lnTo>
                    <a:lnTo>
                      <a:pt x="502" y="4272"/>
                    </a:lnTo>
                    <a:lnTo>
                      <a:pt x="489" y="4297"/>
                    </a:lnTo>
                    <a:lnTo>
                      <a:pt x="463" y="4349"/>
                    </a:lnTo>
                    <a:lnTo>
                      <a:pt x="463" y="4426"/>
                    </a:lnTo>
                    <a:lnTo>
                      <a:pt x="476" y="4516"/>
                    </a:lnTo>
                    <a:lnTo>
                      <a:pt x="489" y="4542"/>
                    </a:lnTo>
                    <a:lnTo>
                      <a:pt x="489" y="4567"/>
                    </a:lnTo>
                    <a:lnTo>
                      <a:pt x="540" y="4632"/>
                    </a:lnTo>
                    <a:lnTo>
                      <a:pt x="592" y="4683"/>
                    </a:lnTo>
                    <a:lnTo>
                      <a:pt x="643" y="4722"/>
                    </a:lnTo>
                    <a:lnTo>
                      <a:pt x="669" y="4722"/>
                    </a:lnTo>
                    <a:lnTo>
                      <a:pt x="695" y="4709"/>
                    </a:lnTo>
                    <a:lnTo>
                      <a:pt x="733" y="4683"/>
                    </a:lnTo>
                    <a:lnTo>
                      <a:pt x="759" y="4645"/>
                    </a:lnTo>
                    <a:lnTo>
                      <a:pt x="772" y="4580"/>
                    </a:lnTo>
                    <a:lnTo>
                      <a:pt x="759" y="4516"/>
                    </a:lnTo>
                    <a:lnTo>
                      <a:pt x="952" y="4439"/>
                    </a:lnTo>
                    <a:lnTo>
                      <a:pt x="1158" y="4362"/>
                    </a:lnTo>
                    <a:lnTo>
                      <a:pt x="1261" y="4503"/>
                    </a:lnTo>
                    <a:lnTo>
                      <a:pt x="1364" y="4658"/>
                    </a:lnTo>
                    <a:lnTo>
                      <a:pt x="1480" y="4786"/>
                    </a:lnTo>
                    <a:lnTo>
                      <a:pt x="1595" y="4915"/>
                    </a:lnTo>
                    <a:lnTo>
                      <a:pt x="1608" y="4928"/>
                    </a:lnTo>
                    <a:lnTo>
                      <a:pt x="1544" y="5043"/>
                    </a:lnTo>
                    <a:lnTo>
                      <a:pt x="1480" y="5134"/>
                    </a:lnTo>
                    <a:lnTo>
                      <a:pt x="1364" y="5249"/>
                    </a:lnTo>
                    <a:lnTo>
                      <a:pt x="1274" y="5211"/>
                    </a:lnTo>
                    <a:lnTo>
                      <a:pt x="1132" y="5211"/>
                    </a:lnTo>
                    <a:lnTo>
                      <a:pt x="1107" y="5236"/>
                    </a:lnTo>
                    <a:lnTo>
                      <a:pt x="1081" y="5249"/>
                    </a:lnTo>
                    <a:lnTo>
                      <a:pt x="1068" y="5288"/>
                    </a:lnTo>
                    <a:lnTo>
                      <a:pt x="1055" y="5314"/>
                    </a:lnTo>
                    <a:lnTo>
                      <a:pt x="1068" y="5352"/>
                    </a:lnTo>
                    <a:lnTo>
                      <a:pt x="1068" y="5404"/>
                    </a:lnTo>
                    <a:lnTo>
                      <a:pt x="1119" y="5481"/>
                    </a:lnTo>
                    <a:lnTo>
                      <a:pt x="1197" y="5571"/>
                    </a:lnTo>
                    <a:lnTo>
                      <a:pt x="1222" y="5597"/>
                    </a:lnTo>
                    <a:lnTo>
                      <a:pt x="1325" y="5661"/>
                    </a:lnTo>
                    <a:lnTo>
                      <a:pt x="1428" y="5687"/>
                    </a:lnTo>
                    <a:lnTo>
                      <a:pt x="1518" y="5687"/>
                    </a:lnTo>
                    <a:lnTo>
                      <a:pt x="1557" y="5674"/>
                    </a:lnTo>
                    <a:lnTo>
                      <a:pt x="1582" y="5648"/>
                    </a:lnTo>
                    <a:lnTo>
                      <a:pt x="1595" y="5622"/>
                    </a:lnTo>
                    <a:lnTo>
                      <a:pt x="1608" y="5584"/>
                    </a:lnTo>
                    <a:lnTo>
                      <a:pt x="1595" y="5519"/>
                    </a:lnTo>
                    <a:lnTo>
                      <a:pt x="1570" y="5442"/>
                    </a:lnTo>
                    <a:lnTo>
                      <a:pt x="1518" y="5365"/>
                    </a:lnTo>
                    <a:lnTo>
                      <a:pt x="1608" y="5224"/>
                    </a:lnTo>
                    <a:lnTo>
                      <a:pt x="1673" y="5146"/>
                    </a:lnTo>
                    <a:lnTo>
                      <a:pt x="1763" y="5056"/>
                    </a:lnTo>
                    <a:lnTo>
                      <a:pt x="1788" y="5069"/>
                    </a:lnTo>
                    <a:lnTo>
                      <a:pt x="1891" y="5146"/>
                    </a:lnTo>
                    <a:lnTo>
                      <a:pt x="2007" y="5224"/>
                    </a:lnTo>
                    <a:lnTo>
                      <a:pt x="2136" y="5288"/>
                    </a:lnTo>
                    <a:lnTo>
                      <a:pt x="2264" y="5339"/>
                    </a:lnTo>
                    <a:lnTo>
                      <a:pt x="2264" y="5352"/>
                    </a:lnTo>
                    <a:lnTo>
                      <a:pt x="2264" y="5378"/>
                    </a:lnTo>
                    <a:lnTo>
                      <a:pt x="2290" y="5404"/>
                    </a:lnTo>
                    <a:lnTo>
                      <a:pt x="2277" y="5558"/>
                    </a:lnTo>
                    <a:lnTo>
                      <a:pt x="2239" y="5687"/>
                    </a:lnTo>
                    <a:lnTo>
                      <a:pt x="2200" y="5790"/>
                    </a:lnTo>
                    <a:lnTo>
                      <a:pt x="2161" y="5867"/>
                    </a:lnTo>
                    <a:lnTo>
                      <a:pt x="2058" y="5867"/>
                    </a:lnTo>
                    <a:lnTo>
                      <a:pt x="1968" y="5893"/>
                    </a:lnTo>
                    <a:lnTo>
                      <a:pt x="1904" y="5931"/>
                    </a:lnTo>
                    <a:lnTo>
                      <a:pt x="1878" y="5970"/>
                    </a:lnTo>
                    <a:lnTo>
                      <a:pt x="1866" y="5995"/>
                    </a:lnTo>
                    <a:lnTo>
                      <a:pt x="1866" y="6034"/>
                    </a:lnTo>
                    <a:lnTo>
                      <a:pt x="1878" y="6085"/>
                    </a:lnTo>
                    <a:lnTo>
                      <a:pt x="1891" y="6124"/>
                    </a:lnTo>
                    <a:lnTo>
                      <a:pt x="1917" y="6163"/>
                    </a:lnTo>
                    <a:lnTo>
                      <a:pt x="1968" y="6201"/>
                    </a:lnTo>
                    <a:lnTo>
                      <a:pt x="2007" y="6240"/>
                    </a:lnTo>
                    <a:lnTo>
                      <a:pt x="2136" y="6291"/>
                    </a:lnTo>
                    <a:lnTo>
                      <a:pt x="2174" y="6304"/>
                    </a:lnTo>
                    <a:lnTo>
                      <a:pt x="2213" y="6317"/>
                    </a:lnTo>
                    <a:lnTo>
                      <a:pt x="2342" y="6330"/>
                    </a:lnTo>
                    <a:lnTo>
                      <a:pt x="2406" y="6317"/>
                    </a:lnTo>
                    <a:lnTo>
                      <a:pt x="2457" y="6304"/>
                    </a:lnTo>
                    <a:lnTo>
                      <a:pt x="2509" y="6291"/>
                    </a:lnTo>
                    <a:lnTo>
                      <a:pt x="2547" y="6266"/>
                    </a:lnTo>
                    <a:lnTo>
                      <a:pt x="2573" y="6240"/>
                    </a:lnTo>
                    <a:lnTo>
                      <a:pt x="2586" y="6201"/>
                    </a:lnTo>
                    <a:lnTo>
                      <a:pt x="2599" y="6163"/>
                    </a:lnTo>
                    <a:lnTo>
                      <a:pt x="2586" y="6124"/>
                    </a:lnTo>
                    <a:lnTo>
                      <a:pt x="2573" y="6085"/>
                    </a:lnTo>
                    <a:lnTo>
                      <a:pt x="2547" y="6047"/>
                    </a:lnTo>
                    <a:lnTo>
                      <a:pt x="2483" y="5983"/>
                    </a:lnTo>
                    <a:lnTo>
                      <a:pt x="2393" y="5931"/>
                    </a:lnTo>
                    <a:lnTo>
                      <a:pt x="2406" y="5841"/>
                    </a:lnTo>
                    <a:lnTo>
                      <a:pt x="2432" y="5725"/>
                    </a:lnTo>
                    <a:lnTo>
                      <a:pt x="2470" y="5609"/>
                    </a:lnTo>
                    <a:lnTo>
                      <a:pt x="2522" y="5481"/>
                    </a:lnTo>
                    <a:lnTo>
                      <a:pt x="2560" y="5468"/>
                    </a:lnTo>
                    <a:lnTo>
                      <a:pt x="2586" y="5455"/>
                    </a:lnTo>
                    <a:lnTo>
                      <a:pt x="2715" y="5494"/>
                    </a:lnTo>
                    <a:lnTo>
                      <a:pt x="2856" y="5507"/>
                    </a:lnTo>
                    <a:lnTo>
                      <a:pt x="2998" y="5532"/>
                    </a:lnTo>
                    <a:lnTo>
                      <a:pt x="3152" y="5532"/>
                    </a:lnTo>
                    <a:lnTo>
                      <a:pt x="3165" y="5635"/>
                    </a:lnTo>
                    <a:lnTo>
                      <a:pt x="3165" y="5725"/>
                    </a:lnTo>
                    <a:lnTo>
                      <a:pt x="3152" y="5854"/>
                    </a:lnTo>
                    <a:lnTo>
                      <a:pt x="3075" y="5880"/>
                    </a:lnTo>
                    <a:lnTo>
                      <a:pt x="3010" y="5931"/>
                    </a:lnTo>
                    <a:lnTo>
                      <a:pt x="2972" y="5983"/>
                    </a:lnTo>
                    <a:lnTo>
                      <a:pt x="2959" y="6008"/>
                    </a:lnTo>
                    <a:lnTo>
                      <a:pt x="2959" y="6034"/>
                    </a:lnTo>
                    <a:lnTo>
                      <a:pt x="2959" y="6073"/>
                    </a:lnTo>
                    <a:lnTo>
                      <a:pt x="2985" y="6098"/>
                    </a:lnTo>
                    <a:lnTo>
                      <a:pt x="3010" y="6137"/>
                    </a:lnTo>
                    <a:lnTo>
                      <a:pt x="3049" y="6150"/>
                    </a:lnTo>
                    <a:lnTo>
                      <a:pt x="3139" y="6188"/>
                    </a:lnTo>
                    <a:lnTo>
                      <a:pt x="3242" y="6201"/>
                    </a:lnTo>
                    <a:lnTo>
                      <a:pt x="3281" y="6201"/>
                    </a:lnTo>
                    <a:lnTo>
                      <a:pt x="3396" y="6176"/>
                    </a:lnTo>
                    <a:lnTo>
                      <a:pt x="3499" y="6137"/>
                    </a:lnTo>
                    <a:lnTo>
                      <a:pt x="3538" y="6098"/>
                    </a:lnTo>
                    <a:lnTo>
                      <a:pt x="3564" y="6073"/>
                    </a:lnTo>
                    <a:lnTo>
                      <a:pt x="3577" y="6034"/>
                    </a:lnTo>
                    <a:lnTo>
                      <a:pt x="3589" y="5995"/>
                    </a:lnTo>
                    <a:lnTo>
                      <a:pt x="3577" y="5970"/>
                    </a:lnTo>
                    <a:lnTo>
                      <a:pt x="3564" y="5944"/>
                    </a:lnTo>
                    <a:lnTo>
                      <a:pt x="3512" y="5893"/>
                    </a:lnTo>
                    <a:lnTo>
                      <a:pt x="3448" y="5854"/>
                    </a:lnTo>
                    <a:lnTo>
                      <a:pt x="3358" y="5841"/>
                    </a:lnTo>
                    <a:lnTo>
                      <a:pt x="3332" y="5712"/>
                    </a:lnTo>
                    <a:lnTo>
                      <a:pt x="3319" y="5622"/>
                    </a:lnTo>
                    <a:lnTo>
                      <a:pt x="3319" y="5532"/>
                    </a:lnTo>
                    <a:lnTo>
                      <a:pt x="3486" y="5507"/>
                    </a:lnTo>
                    <a:lnTo>
                      <a:pt x="3654" y="5481"/>
                    </a:lnTo>
                    <a:lnTo>
                      <a:pt x="3808" y="5442"/>
                    </a:lnTo>
                    <a:lnTo>
                      <a:pt x="3962" y="5391"/>
                    </a:lnTo>
                    <a:lnTo>
                      <a:pt x="3988" y="5404"/>
                    </a:lnTo>
                    <a:lnTo>
                      <a:pt x="4014" y="5404"/>
                    </a:lnTo>
                    <a:lnTo>
                      <a:pt x="4078" y="5532"/>
                    </a:lnTo>
                    <a:lnTo>
                      <a:pt x="4143" y="5674"/>
                    </a:lnTo>
                    <a:lnTo>
                      <a:pt x="4245" y="5957"/>
                    </a:lnTo>
                    <a:lnTo>
                      <a:pt x="4194" y="5995"/>
                    </a:lnTo>
                    <a:lnTo>
                      <a:pt x="4155" y="6047"/>
                    </a:lnTo>
                    <a:lnTo>
                      <a:pt x="4143" y="6098"/>
                    </a:lnTo>
                    <a:lnTo>
                      <a:pt x="4143" y="6150"/>
                    </a:lnTo>
                    <a:lnTo>
                      <a:pt x="4168" y="6176"/>
                    </a:lnTo>
                    <a:lnTo>
                      <a:pt x="4181" y="6201"/>
                    </a:lnTo>
                    <a:lnTo>
                      <a:pt x="4245" y="6214"/>
                    </a:lnTo>
                    <a:lnTo>
                      <a:pt x="4336" y="6227"/>
                    </a:lnTo>
                    <a:lnTo>
                      <a:pt x="4426" y="6201"/>
                    </a:lnTo>
                    <a:lnTo>
                      <a:pt x="4451" y="6188"/>
                    </a:lnTo>
                    <a:lnTo>
                      <a:pt x="4541" y="6137"/>
                    </a:lnTo>
                    <a:lnTo>
                      <a:pt x="4606" y="6073"/>
                    </a:lnTo>
                    <a:lnTo>
                      <a:pt x="4631" y="6047"/>
                    </a:lnTo>
                    <a:lnTo>
                      <a:pt x="4644" y="6008"/>
                    </a:lnTo>
                    <a:lnTo>
                      <a:pt x="4644" y="5983"/>
                    </a:lnTo>
                    <a:lnTo>
                      <a:pt x="4631" y="5944"/>
                    </a:lnTo>
                    <a:lnTo>
                      <a:pt x="4606" y="5905"/>
                    </a:lnTo>
                    <a:lnTo>
                      <a:pt x="4554" y="5880"/>
                    </a:lnTo>
                    <a:lnTo>
                      <a:pt x="4413" y="5880"/>
                    </a:lnTo>
                    <a:lnTo>
                      <a:pt x="4284" y="5609"/>
                    </a:lnTo>
                    <a:lnTo>
                      <a:pt x="4233" y="5468"/>
                    </a:lnTo>
                    <a:lnTo>
                      <a:pt x="4194" y="5326"/>
                    </a:lnTo>
                    <a:lnTo>
                      <a:pt x="4220" y="5301"/>
                    </a:lnTo>
                    <a:lnTo>
                      <a:pt x="4220" y="5275"/>
                    </a:lnTo>
                    <a:lnTo>
                      <a:pt x="4413" y="5172"/>
                    </a:lnTo>
                    <a:lnTo>
                      <a:pt x="4593" y="5043"/>
                    </a:lnTo>
                    <a:lnTo>
                      <a:pt x="4683" y="5082"/>
                    </a:lnTo>
                    <a:lnTo>
                      <a:pt x="4747" y="5134"/>
                    </a:lnTo>
                    <a:lnTo>
                      <a:pt x="4850" y="5211"/>
                    </a:lnTo>
                    <a:lnTo>
                      <a:pt x="4824" y="5301"/>
                    </a:lnTo>
                    <a:lnTo>
                      <a:pt x="4824" y="5378"/>
                    </a:lnTo>
                    <a:lnTo>
                      <a:pt x="4850" y="5442"/>
                    </a:lnTo>
                    <a:lnTo>
                      <a:pt x="4863" y="5468"/>
                    </a:lnTo>
                    <a:lnTo>
                      <a:pt x="4889" y="5481"/>
                    </a:lnTo>
                    <a:lnTo>
                      <a:pt x="4914" y="5507"/>
                    </a:lnTo>
                    <a:lnTo>
                      <a:pt x="4953" y="5507"/>
                    </a:lnTo>
                    <a:lnTo>
                      <a:pt x="5004" y="5494"/>
                    </a:lnTo>
                    <a:lnTo>
                      <a:pt x="5043" y="5481"/>
                    </a:lnTo>
                    <a:lnTo>
                      <a:pt x="5133" y="5417"/>
                    </a:lnTo>
                    <a:lnTo>
                      <a:pt x="5210" y="5314"/>
                    </a:lnTo>
                    <a:lnTo>
                      <a:pt x="5262" y="5211"/>
                    </a:lnTo>
                    <a:lnTo>
                      <a:pt x="5288" y="5095"/>
                    </a:lnTo>
                    <a:lnTo>
                      <a:pt x="5275" y="5056"/>
                    </a:lnTo>
                    <a:lnTo>
                      <a:pt x="5275" y="5018"/>
                    </a:lnTo>
                    <a:lnTo>
                      <a:pt x="5249" y="4979"/>
                    </a:lnTo>
                    <a:lnTo>
                      <a:pt x="5223" y="4953"/>
                    </a:lnTo>
                    <a:lnTo>
                      <a:pt x="5197" y="4941"/>
                    </a:lnTo>
                    <a:lnTo>
                      <a:pt x="5159" y="4941"/>
                    </a:lnTo>
                    <a:lnTo>
                      <a:pt x="5095" y="4953"/>
                    </a:lnTo>
                    <a:lnTo>
                      <a:pt x="5030" y="4992"/>
                    </a:lnTo>
                    <a:lnTo>
                      <a:pt x="4953" y="5043"/>
                    </a:lnTo>
                    <a:lnTo>
                      <a:pt x="4863" y="5005"/>
                    </a:lnTo>
                    <a:lnTo>
                      <a:pt x="4734" y="4928"/>
                    </a:lnTo>
                    <a:lnTo>
                      <a:pt x="4863" y="4799"/>
                    </a:lnTo>
                    <a:lnTo>
                      <a:pt x="4992" y="4658"/>
                    </a:lnTo>
                    <a:lnTo>
                      <a:pt x="5095" y="4503"/>
                    </a:lnTo>
                    <a:lnTo>
                      <a:pt x="5197" y="4336"/>
                    </a:lnTo>
                    <a:lnTo>
                      <a:pt x="5300" y="4387"/>
                    </a:lnTo>
                    <a:lnTo>
                      <a:pt x="5403" y="4439"/>
                    </a:lnTo>
                    <a:lnTo>
                      <a:pt x="5609" y="4555"/>
                    </a:lnTo>
                    <a:lnTo>
                      <a:pt x="5596" y="4606"/>
                    </a:lnTo>
                    <a:lnTo>
                      <a:pt x="5596" y="4670"/>
                    </a:lnTo>
                    <a:lnTo>
                      <a:pt x="5622" y="4709"/>
                    </a:lnTo>
                    <a:lnTo>
                      <a:pt x="5648" y="4735"/>
                    </a:lnTo>
                    <a:lnTo>
                      <a:pt x="5673" y="4748"/>
                    </a:lnTo>
                    <a:lnTo>
                      <a:pt x="5699" y="4748"/>
                    </a:lnTo>
                    <a:lnTo>
                      <a:pt x="5751" y="4722"/>
                    </a:lnTo>
                    <a:lnTo>
                      <a:pt x="5802" y="4683"/>
                    </a:lnTo>
                    <a:lnTo>
                      <a:pt x="5854" y="4619"/>
                    </a:lnTo>
                    <a:lnTo>
                      <a:pt x="5866" y="4593"/>
                    </a:lnTo>
                    <a:lnTo>
                      <a:pt x="5879" y="4567"/>
                    </a:lnTo>
                    <a:lnTo>
                      <a:pt x="5905" y="4490"/>
                    </a:lnTo>
                    <a:lnTo>
                      <a:pt x="5905" y="4426"/>
                    </a:lnTo>
                    <a:lnTo>
                      <a:pt x="5892" y="4374"/>
                    </a:lnTo>
                    <a:lnTo>
                      <a:pt x="5866" y="4349"/>
                    </a:lnTo>
                    <a:lnTo>
                      <a:pt x="5854" y="4336"/>
                    </a:lnTo>
                    <a:lnTo>
                      <a:pt x="5815" y="4323"/>
                    </a:lnTo>
                    <a:lnTo>
                      <a:pt x="5764" y="4336"/>
                    </a:lnTo>
                    <a:lnTo>
                      <a:pt x="5725" y="4362"/>
                    </a:lnTo>
                    <a:lnTo>
                      <a:pt x="5673" y="4413"/>
                    </a:lnTo>
                    <a:lnTo>
                      <a:pt x="5468" y="4323"/>
                    </a:lnTo>
                    <a:lnTo>
                      <a:pt x="5365" y="4259"/>
                    </a:lnTo>
                    <a:lnTo>
                      <a:pt x="5262" y="4207"/>
                    </a:lnTo>
                    <a:lnTo>
                      <a:pt x="5352" y="3976"/>
                    </a:lnTo>
                    <a:lnTo>
                      <a:pt x="5416" y="3744"/>
                    </a:lnTo>
                    <a:lnTo>
                      <a:pt x="5468" y="3513"/>
                    </a:lnTo>
                    <a:lnTo>
                      <a:pt x="5480" y="3255"/>
                    </a:lnTo>
                    <a:lnTo>
                      <a:pt x="5493" y="3242"/>
                    </a:lnTo>
                    <a:lnTo>
                      <a:pt x="5506" y="3217"/>
                    </a:lnTo>
                    <a:lnTo>
                      <a:pt x="5622" y="3178"/>
                    </a:lnTo>
                    <a:lnTo>
                      <a:pt x="5738" y="3165"/>
                    </a:lnTo>
                    <a:lnTo>
                      <a:pt x="5905" y="3152"/>
                    </a:lnTo>
                    <a:lnTo>
                      <a:pt x="5944" y="3230"/>
                    </a:lnTo>
                    <a:lnTo>
                      <a:pt x="5995" y="3281"/>
                    </a:lnTo>
                    <a:lnTo>
                      <a:pt x="6047" y="3320"/>
                    </a:lnTo>
                    <a:lnTo>
                      <a:pt x="6072" y="3332"/>
                    </a:lnTo>
                    <a:lnTo>
                      <a:pt x="6111" y="3332"/>
                    </a:lnTo>
                    <a:lnTo>
                      <a:pt x="6137" y="3320"/>
                    </a:lnTo>
                    <a:lnTo>
                      <a:pt x="6175" y="3294"/>
                    </a:lnTo>
                    <a:lnTo>
                      <a:pt x="6201" y="3255"/>
                    </a:lnTo>
                    <a:lnTo>
                      <a:pt x="6214" y="3217"/>
                    </a:lnTo>
                    <a:lnTo>
                      <a:pt x="6240" y="3114"/>
                    </a:lnTo>
                    <a:lnTo>
                      <a:pt x="6227" y="2985"/>
                    </a:lnTo>
                    <a:lnTo>
                      <a:pt x="6227" y="2947"/>
                    </a:lnTo>
                    <a:lnTo>
                      <a:pt x="6188" y="2844"/>
                    </a:lnTo>
                    <a:lnTo>
                      <a:pt x="6137" y="2766"/>
                    </a:lnTo>
                    <a:lnTo>
                      <a:pt x="6098" y="2741"/>
                    </a:lnTo>
                    <a:lnTo>
                      <a:pt x="6059" y="2715"/>
                    </a:lnTo>
                    <a:lnTo>
                      <a:pt x="6034" y="2702"/>
                    </a:lnTo>
                    <a:lnTo>
                      <a:pt x="5995" y="2702"/>
                    </a:lnTo>
                    <a:lnTo>
                      <a:pt x="5969" y="2715"/>
                    </a:lnTo>
                    <a:lnTo>
                      <a:pt x="5944" y="2728"/>
                    </a:lnTo>
                    <a:lnTo>
                      <a:pt x="5905" y="2792"/>
                    </a:lnTo>
                    <a:lnTo>
                      <a:pt x="5879" y="2869"/>
                    </a:lnTo>
                    <a:lnTo>
                      <a:pt x="5866" y="2959"/>
                    </a:lnTo>
                    <a:lnTo>
                      <a:pt x="5699" y="2998"/>
                    </a:lnTo>
                    <a:lnTo>
                      <a:pt x="5596" y="3011"/>
                    </a:lnTo>
                    <a:lnTo>
                      <a:pt x="5468" y="3024"/>
                    </a:lnTo>
                    <a:lnTo>
                      <a:pt x="5455" y="2856"/>
                    </a:lnTo>
                    <a:lnTo>
                      <a:pt x="5416" y="2689"/>
                    </a:lnTo>
                    <a:lnTo>
                      <a:pt x="5378" y="2535"/>
                    </a:lnTo>
                    <a:lnTo>
                      <a:pt x="5326" y="2380"/>
                    </a:lnTo>
                    <a:lnTo>
                      <a:pt x="5326" y="2368"/>
                    </a:lnTo>
                    <a:lnTo>
                      <a:pt x="5326" y="2342"/>
                    </a:lnTo>
                    <a:lnTo>
                      <a:pt x="5416" y="2239"/>
                    </a:lnTo>
                    <a:lnTo>
                      <a:pt x="5532" y="2136"/>
                    </a:lnTo>
                    <a:lnTo>
                      <a:pt x="5764" y="1969"/>
                    </a:lnTo>
                    <a:lnTo>
                      <a:pt x="5815" y="1995"/>
                    </a:lnTo>
                    <a:lnTo>
                      <a:pt x="5879" y="2020"/>
                    </a:lnTo>
                    <a:lnTo>
                      <a:pt x="5931" y="2020"/>
                    </a:lnTo>
                    <a:lnTo>
                      <a:pt x="5969" y="1995"/>
                    </a:lnTo>
                    <a:lnTo>
                      <a:pt x="5995" y="1969"/>
                    </a:lnTo>
                    <a:lnTo>
                      <a:pt x="5995" y="1943"/>
                    </a:lnTo>
                    <a:lnTo>
                      <a:pt x="6008" y="1879"/>
                    </a:lnTo>
                    <a:lnTo>
                      <a:pt x="5969" y="1789"/>
                    </a:lnTo>
                    <a:lnTo>
                      <a:pt x="5918" y="1712"/>
                    </a:lnTo>
                    <a:lnTo>
                      <a:pt x="5905" y="1686"/>
                    </a:lnTo>
                    <a:lnTo>
                      <a:pt x="5828" y="1634"/>
                    </a:lnTo>
                    <a:lnTo>
                      <a:pt x="5764" y="1596"/>
                    </a:lnTo>
                    <a:lnTo>
                      <a:pt x="5699" y="1583"/>
                    </a:lnTo>
                    <a:lnTo>
                      <a:pt x="5661" y="1596"/>
                    </a:lnTo>
                    <a:lnTo>
                      <a:pt x="5635" y="1609"/>
                    </a:lnTo>
                    <a:lnTo>
                      <a:pt x="5609" y="1647"/>
                    </a:lnTo>
                    <a:lnTo>
                      <a:pt x="5609" y="1699"/>
                    </a:lnTo>
                    <a:lnTo>
                      <a:pt x="5622" y="1763"/>
                    </a:lnTo>
                    <a:lnTo>
                      <a:pt x="5648" y="1827"/>
                    </a:lnTo>
                    <a:lnTo>
                      <a:pt x="5442" y="2007"/>
                    </a:lnTo>
                    <a:lnTo>
                      <a:pt x="5339" y="2097"/>
                    </a:lnTo>
                    <a:lnTo>
                      <a:pt x="5223" y="2175"/>
                    </a:lnTo>
                    <a:lnTo>
                      <a:pt x="5107" y="1956"/>
                    </a:lnTo>
                    <a:lnTo>
                      <a:pt x="4953" y="1763"/>
                    </a:lnTo>
                    <a:lnTo>
                      <a:pt x="4786" y="1583"/>
                    </a:lnTo>
                    <a:lnTo>
                      <a:pt x="4606" y="1416"/>
                    </a:lnTo>
                    <a:lnTo>
                      <a:pt x="4760" y="1171"/>
                    </a:lnTo>
                    <a:lnTo>
                      <a:pt x="4914" y="940"/>
                    </a:lnTo>
                    <a:lnTo>
                      <a:pt x="5004" y="965"/>
                    </a:lnTo>
                    <a:lnTo>
                      <a:pt x="5082" y="965"/>
                    </a:lnTo>
                    <a:lnTo>
                      <a:pt x="5133" y="953"/>
                    </a:lnTo>
                    <a:lnTo>
                      <a:pt x="5185" y="914"/>
                    </a:lnTo>
                    <a:lnTo>
                      <a:pt x="5197" y="875"/>
                    </a:lnTo>
                    <a:lnTo>
                      <a:pt x="5197" y="837"/>
                    </a:lnTo>
                    <a:lnTo>
                      <a:pt x="5185" y="798"/>
                    </a:lnTo>
                    <a:lnTo>
                      <a:pt x="5172" y="747"/>
                    </a:lnTo>
                    <a:lnTo>
                      <a:pt x="5107" y="669"/>
                    </a:lnTo>
                    <a:lnTo>
                      <a:pt x="5017" y="592"/>
                    </a:lnTo>
                    <a:lnTo>
                      <a:pt x="4902" y="528"/>
                    </a:lnTo>
                    <a:lnTo>
                      <a:pt x="4799" y="515"/>
                    </a:lnTo>
                    <a:lnTo>
                      <a:pt x="4747" y="515"/>
                    </a:lnTo>
                    <a:lnTo>
                      <a:pt x="4709" y="528"/>
                    </a:lnTo>
                    <a:lnTo>
                      <a:pt x="4683" y="541"/>
                    </a:lnTo>
                    <a:lnTo>
                      <a:pt x="4657" y="567"/>
                    </a:lnTo>
                    <a:lnTo>
                      <a:pt x="4644" y="592"/>
                    </a:lnTo>
                    <a:lnTo>
                      <a:pt x="4631" y="631"/>
                    </a:lnTo>
                    <a:lnTo>
                      <a:pt x="4644" y="695"/>
                    </a:lnTo>
                    <a:lnTo>
                      <a:pt x="4683" y="760"/>
                    </a:lnTo>
                    <a:lnTo>
                      <a:pt x="4734" y="824"/>
                    </a:lnTo>
                    <a:lnTo>
                      <a:pt x="4606" y="1055"/>
                    </a:lnTo>
                    <a:lnTo>
                      <a:pt x="4529" y="1184"/>
                    </a:lnTo>
                    <a:lnTo>
                      <a:pt x="4438" y="1300"/>
                    </a:lnTo>
                    <a:lnTo>
                      <a:pt x="4220" y="1171"/>
                    </a:lnTo>
                    <a:lnTo>
                      <a:pt x="3988" y="1068"/>
                    </a:lnTo>
                    <a:lnTo>
                      <a:pt x="3731" y="991"/>
                    </a:lnTo>
                    <a:lnTo>
                      <a:pt x="3602" y="953"/>
                    </a:lnTo>
                    <a:lnTo>
                      <a:pt x="3474" y="940"/>
                    </a:lnTo>
                    <a:lnTo>
                      <a:pt x="3461" y="798"/>
                    </a:lnTo>
                    <a:lnTo>
                      <a:pt x="3461" y="669"/>
                    </a:lnTo>
                    <a:lnTo>
                      <a:pt x="3486" y="489"/>
                    </a:lnTo>
                    <a:lnTo>
                      <a:pt x="3602" y="451"/>
                    </a:lnTo>
                    <a:lnTo>
                      <a:pt x="3692" y="399"/>
                    </a:lnTo>
                    <a:lnTo>
                      <a:pt x="3731" y="361"/>
                    </a:lnTo>
                    <a:lnTo>
                      <a:pt x="3757" y="322"/>
                    </a:lnTo>
                    <a:lnTo>
                      <a:pt x="3769" y="284"/>
                    </a:lnTo>
                    <a:lnTo>
                      <a:pt x="3782" y="245"/>
                    </a:lnTo>
                    <a:lnTo>
                      <a:pt x="3769" y="193"/>
                    </a:lnTo>
                    <a:lnTo>
                      <a:pt x="3744" y="155"/>
                    </a:lnTo>
                    <a:lnTo>
                      <a:pt x="3705" y="103"/>
                    </a:lnTo>
                    <a:lnTo>
                      <a:pt x="3654" y="65"/>
                    </a:lnTo>
                    <a:lnTo>
                      <a:pt x="3589" y="39"/>
                    </a:lnTo>
                    <a:lnTo>
                      <a:pt x="3512" y="13"/>
                    </a:lnTo>
                    <a:lnTo>
                      <a:pt x="343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8"/>
              <p:cNvSpPr/>
              <p:nvPr/>
            </p:nvSpPr>
            <p:spPr>
              <a:xfrm>
                <a:off x="7974450" y="2453600"/>
                <a:ext cx="239625" cy="239300"/>
              </a:xfrm>
              <a:custGeom>
                <a:avLst/>
                <a:gdLst/>
                <a:ahLst/>
                <a:cxnLst/>
                <a:rect l="l" t="t" r="r" b="b"/>
                <a:pathLst>
                  <a:path w="9585" h="9572" extrusionOk="0">
                    <a:moveTo>
                      <a:pt x="4992" y="567"/>
                    </a:moveTo>
                    <a:lnTo>
                      <a:pt x="5198" y="579"/>
                    </a:lnTo>
                    <a:lnTo>
                      <a:pt x="5404" y="605"/>
                    </a:lnTo>
                    <a:lnTo>
                      <a:pt x="5597" y="644"/>
                    </a:lnTo>
                    <a:lnTo>
                      <a:pt x="5803" y="682"/>
                    </a:lnTo>
                    <a:lnTo>
                      <a:pt x="5996" y="734"/>
                    </a:lnTo>
                    <a:lnTo>
                      <a:pt x="6189" y="798"/>
                    </a:lnTo>
                    <a:lnTo>
                      <a:pt x="6382" y="875"/>
                    </a:lnTo>
                    <a:lnTo>
                      <a:pt x="6575" y="953"/>
                    </a:lnTo>
                    <a:lnTo>
                      <a:pt x="6755" y="1043"/>
                    </a:lnTo>
                    <a:lnTo>
                      <a:pt x="6935" y="1146"/>
                    </a:lnTo>
                    <a:lnTo>
                      <a:pt x="7115" y="1261"/>
                    </a:lnTo>
                    <a:lnTo>
                      <a:pt x="7295" y="1377"/>
                    </a:lnTo>
                    <a:lnTo>
                      <a:pt x="7462" y="1506"/>
                    </a:lnTo>
                    <a:lnTo>
                      <a:pt x="7617" y="1647"/>
                    </a:lnTo>
                    <a:lnTo>
                      <a:pt x="7784" y="1802"/>
                    </a:lnTo>
                    <a:lnTo>
                      <a:pt x="7925" y="1943"/>
                    </a:lnTo>
                    <a:lnTo>
                      <a:pt x="8067" y="2110"/>
                    </a:lnTo>
                    <a:lnTo>
                      <a:pt x="8196" y="2265"/>
                    </a:lnTo>
                    <a:lnTo>
                      <a:pt x="8311" y="2445"/>
                    </a:lnTo>
                    <a:lnTo>
                      <a:pt x="8414" y="2612"/>
                    </a:lnTo>
                    <a:lnTo>
                      <a:pt x="8517" y="2792"/>
                    </a:lnTo>
                    <a:lnTo>
                      <a:pt x="8620" y="2972"/>
                    </a:lnTo>
                    <a:lnTo>
                      <a:pt x="8697" y="3165"/>
                    </a:lnTo>
                    <a:lnTo>
                      <a:pt x="8774" y="3358"/>
                    </a:lnTo>
                    <a:lnTo>
                      <a:pt x="8839" y="3551"/>
                    </a:lnTo>
                    <a:lnTo>
                      <a:pt x="8890" y="3744"/>
                    </a:lnTo>
                    <a:lnTo>
                      <a:pt x="8942" y="3950"/>
                    </a:lnTo>
                    <a:lnTo>
                      <a:pt x="8967" y="4156"/>
                    </a:lnTo>
                    <a:lnTo>
                      <a:pt x="8993" y="4362"/>
                    </a:lnTo>
                    <a:lnTo>
                      <a:pt x="9006" y="4568"/>
                    </a:lnTo>
                    <a:lnTo>
                      <a:pt x="9019" y="4786"/>
                    </a:lnTo>
                    <a:lnTo>
                      <a:pt x="9006" y="4992"/>
                    </a:lnTo>
                    <a:lnTo>
                      <a:pt x="8993" y="5198"/>
                    </a:lnTo>
                    <a:lnTo>
                      <a:pt x="8967" y="5404"/>
                    </a:lnTo>
                    <a:lnTo>
                      <a:pt x="8942" y="5610"/>
                    </a:lnTo>
                    <a:lnTo>
                      <a:pt x="8890" y="5815"/>
                    </a:lnTo>
                    <a:lnTo>
                      <a:pt x="8839" y="6008"/>
                    </a:lnTo>
                    <a:lnTo>
                      <a:pt x="8774" y="6214"/>
                    </a:lnTo>
                    <a:lnTo>
                      <a:pt x="8697" y="6394"/>
                    </a:lnTo>
                    <a:lnTo>
                      <a:pt x="8620" y="6587"/>
                    </a:lnTo>
                    <a:lnTo>
                      <a:pt x="8517" y="6767"/>
                    </a:lnTo>
                    <a:lnTo>
                      <a:pt x="8414" y="6947"/>
                    </a:lnTo>
                    <a:lnTo>
                      <a:pt x="8311" y="7128"/>
                    </a:lnTo>
                    <a:lnTo>
                      <a:pt x="8196" y="7295"/>
                    </a:lnTo>
                    <a:lnTo>
                      <a:pt x="8067" y="7462"/>
                    </a:lnTo>
                    <a:lnTo>
                      <a:pt x="7925" y="7616"/>
                    </a:lnTo>
                    <a:lnTo>
                      <a:pt x="7784" y="7771"/>
                    </a:lnTo>
                    <a:lnTo>
                      <a:pt x="7629" y="7912"/>
                    </a:lnTo>
                    <a:lnTo>
                      <a:pt x="7475" y="8054"/>
                    </a:lnTo>
                    <a:lnTo>
                      <a:pt x="7308" y="8182"/>
                    </a:lnTo>
                    <a:lnTo>
                      <a:pt x="7141" y="8298"/>
                    </a:lnTo>
                    <a:lnTo>
                      <a:pt x="6961" y="8414"/>
                    </a:lnTo>
                    <a:lnTo>
                      <a:pt x="6780" y="8517"/>
                    </a:lnTo>
                    <a:lnTo>
                      <a:pt x="6600" y="8607"/>
                    </a:lnTo>
                    <a:lnTo>
                      <a:pt x="6407" y="8684"/>
                    </a:lnTo>
                    <a:lnTo>
                      <a:pt x="6214" y="8761"/>
                    </a:lnTo>
                    <a:lnTo>
                      <a:pt x="6021" y="8826"/>
                    </a:lnTo>
                    <a:lnTo>
                      <a:pt x="5828" y="8877"/>
                    </a:lnTo>
                    <a:lnTo>
                      <a:pt x="5623" y="8929"/>
                    </a:lnTo>
                    <a:lnTo>
                      <a:pt x="5417" y="8954"/>
                    </a:lnTo>
                    <a:lnTo>
                      <a:pt x="5211" y="8980"/>
                    </a:lnTo>
                    <a:lnTo>
                      <a:pt x="5005" y="9006"/>
                    </a:lnTo>
                    <a:lnTo>
                      <a:pt x="4581" y="9006"/>
                    </a:lnTo>
                    <a:lnTo>
                      <a:pt x="4375" y="8980"/>
                    </a:lnTo>
                    <a:lnTo>
                      <a:pt x="4169" y="8954"/>
                    </a:lnTo>
                    <a:lnTo>
                      <a:pt x="3963" y="8929"/>
                    </a:lnTo>
                    <a:lnTo>
                      <a:pt x="3757" y="8877"/>
                    </a:lnTo>
                    <a:lnTo>
                      <a:pt x="3564" y="8826"/>
                    </a:lnTo>
                    <a:lnTo>
                      <a:pt x="3371" y="8761"/>
                    </a:lnTo>
                    <a:lnTo>
                      <a:pt x="3178" y="8684"/>
                    </a:lnTo>
                    <a:lnTo>
                      <a:pt x="2985" y="8607"/>
                    </a:lnTo>
                    <a:lnTo>
                      <a:pt x="2805" y="8517"/>
                    </a:lnTo>
                    <a:lnTo>
                      <a:pt x="2625" y="8414"/>
                    </a:lnTo>
                    <a:lnTo>
                      <a:pt x="2445" y="8298"/>
                    </a:lnTo>
                    <a:lnTo>
                      <a:pt x="2278" y="8182"/>
                    </a:lnTo>
                    <a:lnTo>
                      <a:pt x="2123" y="8054"/>
                    </a:lnTo>
                    <a:lnTo>
                      <a:pt x="1956" y="7912"/>
                    </a:lnTo>
                    <a:lnTo>
                      <a:pt x="1802" y="7771"/>
                    </a:lnTo>
                    <a:lnTo>
                      <a:pt x="1660" y="7616"/>
                    </a:lnTo>
                    <a:lnTo>
                      <a:pt x="1519" y="7462"/>
                    </a:lnTo>
                    <a:lnTo>
                      <a:pt x="1390" y="7295"/>
                    </a:lnTo>
                    <a:lnTo>
                      <a:pt x="1274" y="7128"/>
                    </a:lnTo>
                    <a:lnTo>
                      <a:pt x="1171" y="6947"/>
                    </a:lnTo>
                    <a:lnTo>
                      <a:pt x="1069" y="6767"/>
                    </a:lnTo>
                    <a:lnTo>
                      <a:pt x="966" y="6587"/>
                    </a:lnTo>
                    <a:lnTo>
                      <a:pt x="888" y="6394"/>
                    </a:lnTo>
                    <a:lnTo>
                      <a:pt x="811" y="6214"/>
                    </a:lnTo>
                    <a:lnTo>
                      <a:pt x="747" y="6008"/>
                    </a:lnTo>
                    <a:lnTo>
                      <a:pt x="695" y="5815"/>
                    </a:lnTo>
                    <a:lnTo>
                      <a:pt x="657" y="5610"/>
                    </a:lnTo>
                    <a:lnTo>
                      <a:pt x="618" y="5404"/>
                    </a:lnTo>
                    <a:lnTo>
                      <a:pt x="593" y="5198"/>
                    </a:lnTo>
                    <a:lnTo>
                      <a:pt x="580" y="4992"/>
                    </a:lnTo>
                    <a:lnTo>
                      <a:pt x="567" y="4786"/>
                    </a:lnTo>
                    <a:lnTo>
                      <a:pt x="580" y="4568"/>
                    </a:lnTo>
                    <a:lnTo>
                      <a:pt x="593" y="4362"/>
                    </a:lnTo>
                    <a:lnTo>
                      <a:pt x="618" y="4156"/>
                    </a:lnTo>
                    <a:lnTo>
                      <a:pt x="657" y="3950"/>
                    </a:lnTo>
                    <a:lnTo>
                      <a:pt x="695" y="3744"/>
                    </a:lnTo>
                    <a:lnTo>
                      <a:pt x="747" y="3551"/>
                    </a:lnTo>
                    <a:lnTo>
                      <a:pt x="811" y="3358"/>
                    </a:lnTo>
                    <a:lnTo>
                      <a:pt x="888" y="3165"/>
                    </a:lnTo>
                    <a:lnTo>
                      <a:pt x="966" y="2972"/>
                    </a:lnTo>
                    <a:lnTo>
                      <a:pt x="1069" y="2792"/>
                    </a:lnTo>
                    <a:lnTo>
                      <a:pt x="1171" y="2612"/>
                    </a:lnTo>
                    <a:lnTo>
                      <a:pt x="1274" y="2445"/>
                    </a:lnTo>
                    <a:lnTo>
                      <a:pt x="1390" y="2265"/>
                    </a:lnTo>
                    <a:lnTo>
                      <a:pt x="1519" y="2110"/>
                    </a:lnTo>
                    <a:lnTo>
                      <a:pt x="1660" y="1943"/>
                    </a:lnTo>
                    <a:lnTo>
                      <a:pt x="1802" y="1802"/>
                    </a:lnTo>
                    <a:lnTo>
                      <a:pt x="1969" y="1647"/>
                    </a:lnTo>
                    <a:lnTo>
                      <a:pt x="2123" y="1506"/>
                    </a:lnTo>
                    <a:lnTo>
                      <a:pt x="2291" y="1377"/>
                    </a:lnTo>
                    <a:lnTo>
                      <a:pt x="2471" y="1261"/>
                    </a:lnTo>
                    <a:lnTo>
                      <a:pt x="2651" y="1146"/>
                    </a:lnTo>
                    <a:lnTo>
                      <a:pt x="2831" y="1043"/>
                    </a:lnTo>
                    <a:lnTo>
                      <a:pt x="3011" y="953"/>
                    </a:lnTo>
                    <a:lnTo>
                      <a:pt x="3204" y="875"/>
                    </a:lnTo>
                    <a:lnTo>
                      <a:pt x="3397" y="798"/>
                    </a:lnTo>
                    <a:lnTo>
                      <a:pt x="3590" y="734"/>
                    </a:lnTo>
                    <a:lnTo>
                      <a:pt x="3783" y="682"/>
                    </a:lnTo>
                    <a:lnTo>
                      <a:pt x="3989" y="644"/>
                    </a:lnTo>
                    <a:lnTo>
                      <a:pt x="4182" y="605"/>
                    </a:lnTo>
                    <a:lnTo>
                      <a:pt x="4388" y="579"/>
                    </a:lnTo>
                    <a:lnTo>
                      <a:pt x="4593" y="567"/>
                    </a:lnTo>
                    <a:close/>
                    <a:moveTo>
                      <a:pt x="4568" y="1"/>
                    </a:moveTo>
                    <a:lnTo>
                      <a:pt x="4336" y="26"/>
                    </a:lnTo>
                    <a:lnTo>
                      <a:pt x="4105" y="52"/>
                    </a:lnTo>
                    <a:lnTo>
                      <a:pt x="3873" y="91"/>
                    </a:lnTo>
                    <a:lnTo>
                      <a:pt x="3654" y="129"/>
                    </a:lnTo>
                    <a:lnTo>
                      <a:pt x="3436" y="194"/>
                    </a:lnTo>
                    <a:lnTo>
                      <a:pt x="3204" y="271"/>
                    </a:lnTo>
                    <a:lnTo>
                      <a:pt x="2998" y="348"/>
                    </a:lnTo>
                    <a:lnTo>
                      <a:pt x="2780" y="438"/>
                    </a:lnTo>
                    <a:lnTo>
                      <a:pt x="2561" y="541"/>
                    </a:lnTo>
                    <a:lnTo>
                      <a:pt x="2355" y="657"/>
                    </a:lnTo>
                    <a:lnTo>
                      <a:pt x="2162" y="785"/>
                    </a:lnTo>
                    <a:lnTo>
                      <a:pt x="1969" y="927"/>
                    </a:lnTo>
                    <a:lnTo>
                      <a:pt x="1776" y="1068"/>
                    </a:lnTo>
                    <a:lnTo>
                      <a:pt x="1583" y="1223"/>
                    </a:lnTo>
                    <a:lnTo>
                      <a:pt x="1403" y="1403"/>
                    </a:lnTo>
                    <a:lnTo>
                      <a:pt x="1249" y="1570"/>
                    </a:lnTo>
                    <a:lnTo>
                      <a:pt x="1094" y="1750"/>
                    </a:lnTo>
                    <a:lnTo>
                      <a:pt x="940" y="1930"/>
                    </a:lnTo>
                    <a:lnTo>
                      <a:pt x="811" y="2123"/>
                    </a:lnTo>
                    <a:lnTo>
                      <a:pt x="683" y="2329"/>
                    </a:lnTo>
                    <a:lnTo>
                      <a:pt x="567" y="2535"/>
                    </a:lnTo>
                    <a:lnTo>
                      <a:pt x="464" y="2741"/>
                    </a:lnTo>
                    <a:lnTo>
                      <a:pt x="374" y="2947"/>
                    </a:lnTo>
                    <a:lnTo>
                      <a:pt x="284" y="3165"/>
                    </a:lnTo>
                    <a:lnTo>
                      <a:pt x="207" y="3384"/>
                    </a:lnTo>
                    <a:lnTo>
                      <a:pt x="155" y="3616"/>
                    </a:lnTo>
                    <a:lnTo>
                      <a:pt x="104" y="3847"/>
                    </a:lnTo>
                    <a:lnTo>
                      <a:pt x="65" y="4079"/>
                    </a:lnTo>
                    <a:lnTo>
                      <a:pt x="26" y="4310"/>
                    </a:lnTo>
                    <a:lnTo>
                      <a:pt x="14" y="4542"/>
                    </a:lnTo>
                    <a:lnTo>
                      <a:pt x="1" y="4786"/>
                    </a:lnTo>
                    <a:lnTo>
                      <a:pt x="14" y="5018"/>
                    </a:lnTo>
                    <a:lnTo>
                      <a:pt x="26" y="5262"/>
                    </a:lnTo>
                    <a:lnTo>
                      <a:pt x="65" y="5494"/>
                    </a:lnTo>
                    <a:lnTo>
                      <a:pt x="104" y="5725"/>
                    </a:lnTo>
                    <a:lnTo>
                      <a:pt x="155" y="5957"/>
                    </a:lnTo>
                    <a:lnTo>
                      <a:pt x="207" y="6176"/>
                    </a:lnTo>
                    <a:lnTo>
                      <a:pt x="284" y="6394"/>
                    </a:lnTo>
                    <a:lnTo>
                      <a:pt x="374" y="6613"/>
                    </a:lnTo>
                    <a:lnTo>
                      <a:pt x="464" y="6832"/>
                    </a:lnTo>
                    <a:lnTo>
                      <a:pt x="567" y="7038"/>
                    </a:lnTo>
                    <a:lnTo>
                      <a:pt x="683" y="7243"/>
                    </a:lnTo>
                    <a:lnTo>
                      <a:pt x="811" y="7436"/>
                    </a:lnTo>
                    <a:lnTo>
                      <a:pt x="940" y="7629"/>
                    </a:lnTo>
                    <a:lnTo>
                      <a:pt x="1094" y="7809"/>
                    </a:lnTo>
                    <a:lnTo>
                      <a:pt x="1249" y="7990"/>
                    </a:lnTo>
                    <a:lnTo>
                      <a:pt x="1403" y="8170"/>
                    </a:lnTo>
                    <a:lnTo>
                      <a:pt x="1583" y="8337"/>
                    </a:lnTo>
                    <a:lnTo>
                      <a:pt x="1763" y="8491"/>
                    </a:lnTo>
                    <a:lnTo>
                      <a:pt x="1943" y="8633"/>
                    </a:lnTo>
                    <a:lnTo>
                      <a:pt x="2136" y="8761"/>
                    </a:lnTo>
                    <a:lnTo>
                      <a:pt x="2342" y="8890"/>
                    </a:lnTo>
                    <a:lnTo>
                      <a:pt x="2535" y="9006"/>
                    </a:lnTo>
                    <a:lnTo>
                      <a:pt x="2754" y="9109"/>
                    </a:lnTo>
                    <a:lnTo>
                      <a:pt x="2960" y="9212"/>
                    </a:lnTo>
                    <a:lnTo>
                      <a:pt x="3178" y="9289"/>
                    </a:lnTo>
                    <a:lnTo>
                      <a:pt x="3397" y="9366"/>
                    </a:lnTo>
                    <a:lnTo>
                      <a:pt x="3629" y="9430"/>
                    </a:lnTo>
                    <a:lnTo>
                      <a:pt x="3847" y="9482"/>
                    </a:lnTo>
                    <a:lnTo>
                      <a:pt x="4079" y="9520"/>
                    </a:lnTo>
                    <a:lnTo>
                      <a:pt x="4323" y="9546"/>
                    </a:lnTo>
                    <a:lnTo>
                      <a:pt x="4555" y="9559"/>
                    </a:lnTo>
                    <a:lnTo>
                      <a:pt x="4799" y="9572"/>
                    </a:lnTo>
                    <a:lnTo>
                      <a:pt x="5031" y="9559"/>
                    </a:lnTo>
                    <a:lnTo>
                      <a:pt x="5262" y="9546"/>
                    </a:lnTo>
                    <a:lnTo>
                      <a:pt x="5507" y="9520"/>
                    </a:lnTo>
                    <a:lnTo>
                      <a:pt x="5738" y="9482"/>
                    </a:lnTo>
                    <a:lnTo>
                      <a:pt x="5957" y="9430"/>
                    </a:lnTo>
                    <a:lnTo>
                      <a:pt x="6189" y="9366"/>
                    </a:lnTo>
                    <a:lnTo>
                      <a:pt x="6407" y="9289"/>
                    </a:lnTo>
                    <a:lnTo>
                      <a:pt x="6626" y="9212"/>
                    </a:lnTo>
                    <a:lnTo>
                      <a:pt x="6845" y="9109"/>
                    </a:lnTo>
                    <a:lnTo>
                      <a:pt x="7051" y="9006"/>
                    </a:lnTo>
                    <a:lnTo>
                      <a:pt x="7244" y="8890"/>
                    </a:lnTo>
                    <a:lnTo>
                      <a:pt x="7449" y="8761"/>
                    </a:lnTo>
                    <a:lnTo>
                      <a:pt x="7642" y="8633"/>
                    </a:lnTo>
                    <a:lnTo>
                      <a:pt x="7822" y="8491"/>
                    </a:lnTo>
                    <a:lnTo>
                      <a:pt x="8003" y="8337"/>
                    </a:lnTo>
                    <a:lnTo>
                      <a:pt x="8183" y="8170"/>
                    </a:lnTo>
                    <a:lnTo>
                      <a:pt x="8337" y="7990"/>
                    </a:lnTo>
                    <a:lnTo>
                      <a:pt x="8491" y="7809"/>
                    </a:lnTo>
                    <a:lnTo>
                      <a:pt x="8646" y="7629"/>
                    </a:lnTo>
                    <a:lnTo>
                      <a:pt x="8774" y="7436"/>
                    </a:lnTo>
                    <a:lnTo>
                      <a:pt x="8903" y="7243"/>
                    </a:lnTo>
                    <a:lnTo>
                      <a:pt x="9019" y="7038"/>
                    </a:lnTo>
                    <a:lnTo>
                      <a:pt x="9122" y="6832"/>
                    </a:lnTo>
                    <a:lnTo>
                      <a:pt x="9212" y="6613"/>
                    </a:lnTo>
                    <a:lnTo>
                      <a:pt x="9302" y="6394"/>
                    </a:lnTo>
                    <a:lnTo>
                      <a:pt x="9379" y="6176"/>
                    </a:lnTo>
                    <a:lnTo>
                      <a:pt x="9431" y="5957"/>
                    </a:lnTo>
                    <a:lnTo>
                      <a:pt x="9482" y="5725"/>
                    </a:lnTo>
                    <a:lnTo>
                      <a:pt x="9533" y="5494"/>
                    </a:lnTo>
                    <a:lnTo>
                      <a:pt x="9559" y="5262"/>
                    </a:lnTo>
                    <a:lnTo>
                      <a:pt x="9572" y="5018"/>
                    </a:lnTo>
                    <a:lnTo>
                      <a:pt x="9585" y="4786"/>
                    </a:lnTo>
                    <a:lnTo>
                      <a:pt x="9572" y="4542"/>
                    </a:lnTo>
                    <a:lnTo>
                      <a:pt x="9559" y="4310"/>
                    </a:lnTo>
                    <a:lnTo>
                      <a:pt x="9533" y="4079"/>
                    </a:lnTo>
                    <a:lnTo>
                      <a:pt x="9482" y="3847"/>
                    </a:lnTo>
                    <a:lnTo>
                      <a:pt x="9431" y="3616"/>
                    </a:lnTo>
                    <a:lnTo>
                      <a:pt x="9379" y="3384"/>
                    </a:lnTo>
                    <a:lnTo>
                      <a:pt x="9302" y="3165"/>
                    </a:lnTo>
                    <a:lnTo>
                      <a:pt x="9212" y="2947"/>
                    </a:lnTo>
                    <a:lnTo>
                      <a:pt x="9122" y="2741"/>
                    </a:lnTo>
                    <a:lnTo>
                      <a:pt x="9019" y="2535"/>
                    </a:lnTo>
                    <a:lnTo>
                      <a:pt x="8903" y="2329"/>
                    </a:lnTo>
                    <a:lnTo>
                      <a:pt x="8774" y="2123"/>
                    </a:lnTo>
                    <a:lnTo>
                      <a:pt x="8646" y="1930"/>
                    </a:lnTo>
                    <a:lnTo>
                      <a:pt x="8491" y="1750"/>
                    </a:lnTo>
                    <a:lnTo>
                      <a:pt x="8337" y="1570"/>
                    </a:lnTo>
                    <a:lnTo>
                      <a:pt x="8183" y="1403"/>
                    </a:lnTo>
                    <a:lnTo>
                      <a:pt x="8003" y="1223"/>
                    </a:lnTo>
                    <a:lnTo>
                      <a:pt x="7810" y="1068"/>
                    </a:lnTo>
                    <a:lnTo>
                      <a:pt x="7629" y="927"/>
                    </a:lnTo>
                    <a:lnTo>
                      <a:pt x="7424" y="785"/>
                    </a:lnTo>
                    <a:lnTo>
                      <a:pt x="7231" y="657"/>
                    </a:lnTo>
                    <a:lnTo>
                      <a:pt x="7025" y="541"/>
                    </a:lnTo>
                    <a:lnTo>
                      <a:pt x="6806" y="438"/>
                    </a:lnTo>
                    <a:lnTo>
                      <a:pt x="6600" y="348"/>
                    </a:lnTo>
                    <a:lnTo>
                      <a:pt x="6382" y="271"/>
                    </a:lnTo>
                    <a:lnTo>
                      <a:pt x="6163" y="194"/>
                    </a:lnTo>
                    <a:lnTo>
                      <a:pt x="5931" y="129"/>
                    </a:lnTo>
                    <a:lnTo>
                      <a:pt x="5713" y="91"/>
                    </a:lnTo>
                    <a:lnTo>
                      <a:pt x="5481" y="52"/>
                    </a:lnTo>
                    <a:lnTo>
                      <a:pt x="5250" y="26"/>
                    </a:lnTo>
                    <a:lnTo>
                      <a:pt x="50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8"/>
              <p:cNvSpPr/>
              <p:nvPr/>
            </p:nvSpPr>
            <p:spPr>
              <a:xfrm>
                <a:off x="8009500" y="2488650"/>
                <a:ext cx="169525" cy="169200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6768" extrusionOk="0">
                    <a:moveTo>
                      <a:pt x="6382" y="1"/>
                    </a:moveTo>
                    <a:lnTo>
                      <a:pt x="1" y="6369"/>
                    </a:lnTo>
                    <a:lnTo>
                      <a:pt x="400" y="6768"/>
                    </a:lnTo>
                    <a:lnTo>
                      <a:pt x="6781" y="400"/>
                    </a:lnTo>
                    <a:lnTo>
                      <a:pt x="638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7" name="Google Shape;1997;p38"/>
          <p:cNvGrpSpPr/>
          <p:nvPr/>
        </p:nvGrpSpPr>
        <p:grpSpPr>
          <a:xfrm>
            <a:off x="6933625" y="3786625"/>
            <a:ext cx="1765200" cy="950588"/>
            <a:chOff x="6933625" y="3796125"/>
            <a:chExt cx="1765200" cy="950588"/>
          </a:xfrm>
        </p:grpSpPr>
        <p:sp>
          <p:nvSpPr>
            <p:cNvPr id="1998" name="Google Shape;1998;p38"/>
            <p:cNvSpPr txBox="1"/>
            <p:nvPr/>
          </p:nvSpPr>
          <p:spPr>
            <a:xfrm>
              <a:off x="6933625" y="3796125"/>
              <a:ext cx="1765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Antivirus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99" name="Google Shape;1999;p38"/>
            <p:cNvSpPr txBox="1"/>
            <p:nvPr/>
          </p:nvSpPr>
          <p:spPr>
            <a:xfrm>
              <a:off x="6933625" y="4137713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00" name="Google Shape;2000;p38"/>
          <p:cNvSpPr/>
          <p:nvPr/>
        </p:nvSpPr>
        <p:spPr>
          <a:xfrm>
            <a:off x="7511713" y="1048600"/>
            <a:ext cx="609000" cy="60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01" name="Google Shape;2001;p38"/>
          <p:cNvSpPr/>
          <p:nvPr/>
        </p:nvSpPr>
        <p:spPr>
          <a:xfrm>
            <a:off x="3473830" y="4020712"/>
            <a:ext cx="10" cy="10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2" name="Google Shape;2002;p38"/>
          <p:cNvSpPr/>
          <p:nvPr/>
        </p:nvSpPr>
        <p:spPr>
          <a:xfrm>
            <a:off x="3415117" y="4020712"/>
            <a:ext cx="10" cy="10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3" name="Google Shape;2003;p38"/>
          <p:cNvGrpSpPr/>
          <p:nvPr/>
        </p:nvGrpSpPr>
        <p:grpSpPr>
          <a:xfrm>
            <a:off x="3689400" y="3786613"/>
            <a:ext cx="1765200" cy="950612"/>
            <a:chOff x="3689400" y="3777125"/>
            <a:chExt cx="1765200" cy="950612"/>
          </a:xfrm>
        </p:grpSpPr>
        <p:sp>
          <p:nvSpPr>
            <p:cNvPr id="2004" name="Google Shape;2004;p38"/>
            <p:cNvSpPr txBox="1"/>
            <p:nvPr/>
          </p:nvSpPr>
          <p:spPr>
            <a:xfrm>
              <a:off x="3689400" y="3777125"/>
              <a:ext cx="1765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Privacy settings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05" name="Google Shape;2005;p38"/>
            <p:cNvSpPr txBox="1"/>
            <p:nvPr/>
          </p:nvSpPr>
          <p:spPr>
            <a:xfrm>
              <a:off x="3689400" y="4118737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 and high temperatures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06" name="Google Shape;2006;p38"/>
          <p:cNvSpPr/>
          <p:nvPr/>
        </p:nvSpPr>
        <p:spPr>
          <a:xfrm>
            <a:off x="4267500" y="1048613"/>
            <a:ext cx="609000" cy="609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007" name="Google Shape;2007;p38"/>
          <p:cNvGrpSpPr/>
          <p:nvPr/>
        </p:nvGrpSpPr>
        <p:grpSpPr>
          <a:xfrm>
            <a:off x="457200" y="3786619"/>
            <a:ext cx="1765200" cy="950600"/>
            <a:chOff x="457200" y="3781475"/>
            <a:chExt cx="1765200" cy="950600"/>
          </a:xfrm>
        </p:grpSpPr>
        <p:sp>
          <p:nvSpPr>
            <p:cNvPr id="2008" name="Google Shape;2008;p38"/>
            <p:cNvSpPr txBox="1"/>
            <p:nvPr/>
          </p:nvSpPr>
          <p:spPr>
            <a:xfrm>
              <a:off x="457200" y="3781475"/>
              <a:ext cx="1765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Private password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09" name="Google Shape;2009;p38"/>
            <p:cNvSpPr txBox="1"/>
            <p:nvPr/>
          </p:nvSpPr>
          <p:spPr>
            <a:xfrm>
              <a:off x="457200" y="4123075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only planet that harbors life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10" name="Google Shape;2010;p38"/>
          <p:cNvSpPr/>
          <p:nvPr/>
        </p:nvSpPr>
        <p:spPr>
          <a:xfrm>
            <a:off x="1035300" y="1048613"/>
            <a:ext cx="609000" cy="609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011" name="Google Shape;2011;p38"/>
          <p:cNvCxnSpPr>
            <a:stCxn id="2010" idx="4"/>
            <a:endCxn id="1927" idx="0"/>
          </p:cNvCxnSpPr>
          <p:nvPr/>
        </p:nvCxnSpPr>
        <p:spPr>
          <a:xfrm>
            <a:off x="1339800" y="1657613"/>
            <a:ext cx="0" cy="27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2" name="Google Shape;2012;p38"/>
          <p:cNvCxnSpPr>
            <a:stCxn id="1927" idx="2"/>
            <a:endCxn id="2008" idx="0"/>
          </p:cNvCxnSpPr>
          <p:nvPr/>
        </p:nvCxnSpPr>
        <p:spPr>
          <a:xfrm>
            <a:off x="1339800" y="3526075"/>
            <a:ext cx="0" cy="26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3" name="Google Shape;2013;p38"/>
          <p:cNvCxnSpPr>
            <a:stCxn id="2006" idx="4"/>
            <a:endCxn id="1926" idx="0"/>
          </p:cNvCxnSpPr>
          <p:nvPr/>
        </p:nvCxnSpPr>
        <p:spPr>
          <a:xfrm>
            <a:off x="4572000" y="1657613"/>
            <a:ext cx="0" cy="27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4" name="Google Shape;2014;p38"/>
          <p:cNvCxnSpPr>
            <a:stCxn id="1926" idx="2"/>
            <a:endCxn id="2004" idx="0"/>
          </p:cNvCxnSpPr>
          <p:nvPr/>
        </p:nvCxnSpPr>
        <p:spPr>
          <a:xfrm>
            <a:off x="4572000" y="3526075"/>
            <a:ext cx="0" cy="26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5" name="Google Shape;2015;p38"/>
          <p:cNvCxnSpPr>
            <a:stCxn id="2000" idx="4"/>
            <a:endCxn id="1925" idx="0"/>
          </p:cNvCxnSpPr>
          <p:nvPr/>
        </p:nvCxnSpPr>
        <p:spPr>
          <a:xfrm>
            <a:off x="7816213" y="1657600"/>
            <a:ext cx="0" cy="27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6" name="Google Shape;2016;p38"/>
          <p:cNvCxnSpPr>
            <a:stCxn id="1925" idx="2"/>
            <a:endCxn id="1998" idx="0"/>
          </p:cNvCxnSpPr>
          <p:nvPr/>
        </p:nvCxnSpPr>
        <p:spPr>
          <a:xfrm>
            <a:off x="7816225" y="3526075"/>
            <a:ext cx="0" cy="26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7" name="Google Shape;2017;p38"/>
          <p:cNvCxnSpPr>
            <a:stCxn id="1927" idx="3"/>
            <a:endCxn id="1926" idx="1"/>
          </p:cNvCxnSpPr>
          <p:nvPr/>
        </p:nvCxnSpPr>
        <p:spPr>
          <a:xfrm>
            <a:off x="2139000" y="2726875"/>
            <a:ext cx="1633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8" name="Google Shape;2018;p38"/>
          <p:cNvCxnSpPr>
            <a:stCxn id="1926" idx="3"/>
            <a:endCxn id="1925" idx="1"/>
          </p:cNvCxnSpPr>
          <p:nvPr/>
        </p:nvCxnSpPr>
        <p:spPr>
          <a:xfrm>
            <a:off x="5371200" y="2726875"/>
            <a:ext cx="164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2024" name="Google Shape;2024;p39"/>
          <p:cNvGrpSpPr/>
          <p:nvPr/>
        </p:nvGrpSpPr>
        <p:grpSpPr>
          <a:xfrm>
            <a:off x="775224" y="2018597"/>
            <a:ext cx="1485861" cy="1485206"/>
            <a:chOff x="4800663" y="1916538"/>
            <a:chExt cx="1362300" cy="1361700"/>
          </a:xfrm>
        </p:grpSpPr>
        <p:sp>
          <p:nvSpPr>
            <p:cNvPr id="2025" name="Google Shape;2025;p39"/>
            <p:cNvSpPr/>
            <p:nvPr/>
          </p:nvSpPr>
          <p:spPr>
            <a:xfrm>
              <a:off x="4800663" y="1916538"/>
              <a:ext cx="1362300" cy="13617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9"/>
            <p:cNvSpPr/>
            <p:nvPr/>
          </p:nvSpPr>
          <p:spPr>
            <a:xfrm>
              <a:off x="4800663" y="1916538"/>
              <a:ext cx="1362300" cy="1361700"/>
            </a:xfrm>
            <a:prstGeom prst="blockArc">
              <a:avLst>
                <a:gd name="adj1" fmla="val 16141811"/>
                <a:gd name="adj2" fmla="val 4527878"/>
                <a:gd name="adj3" fmla="val 2496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7" name="Google Shape;2027;p39"/>
          <p:cNvGrpSpPr/>
          <p:nvPr/>
        </p:nvGrpSpPr>
        <p:grpSpPr>
          <a:xfrm>
            <a:off x="457201" y="1431525"/>
            <a:ext cx="2122200" cy="3018351"/>
            <a:chOff x="457201" y="1298175"/>
            <a:chExt cx="2122200" cy="3018351"/>
          </a:xfrm>
        </p:grpSpPr>
        <p:sp>
          <p:nvSpPr>
            <p:cNvPr id="2028" name="Google Shape;2028;p39"/>
            <p:cNvSpPr txBox="1"/>
            <p:nvPr/>
          </p:nvSpPr>
          <p:spPr>
            <a:xfrm>
              <a:off x="775350" y="351172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29" name="Google Shape;2029;p39"/>
            <p:cNvSpPr txBox="1"/>
            <p:nvPr/>
          </p:nvSpPr>
          <p:spPr>
            <a:xfrm>
              <a:off x="457201" y="3850926"/>
              <a:ext cx="2122200" cy="46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0" name="Google Shape;2030;p39"/>
            <p:cNvSpPr/>
            <p:nvPr/>
          </p:nvSpPr>
          <p:spPr>
            <a:xfrm>
              <a:off x="837163" y="1298175"/>
              <a:ext cx="1362300" cy="371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45%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2031" name="Google Shape;2031;p39"/>
          <p:cNvGrpSpPr/>
          <p:nvPr/>
        </p:nvGrpSpPr>
        <p:grpSpPr>
          <a:xfrm>
            <a:off x="6762900" y="1431525"/>
            <a:ext cx="1923900" cy="3020763"/>
            <a:chOff x="6762900" y="1298175"/>
            <a:chExt cx="1923900" cy="3020763"/>
          </a:xfrm>
        </p:grpSpPr>
        <p:sp>
          <p:nvSpPr>
            <p:cNvPr id="2032" name="Google Shape;2032;p39"/>
            <p:cNvSpPr txBox="1"/>
            <p:nvPr/>
          </p:nvSpPr>
          <p:spPr>
            <a:xfrm>
              <a:off x="6981900" y="351173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33" name="Google Shape;2033;p39"/>
            <p:cNvSpPr txBox="1"/>
            <p:nvPr/>
          </p:nvSpPr>
          <p:spPr>
            <a:xfrm>
              <a:off x="6762900" y="3853338"/>
              <a:ext cx="1923900" cy="46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4" name="Google Shape;2034;p39"/>
            <p:cNvSpPr/>
            <p:nvPr/>
          </p:nvSpPr>
          <p:spPr>
            <a:xfrm>
              <a:off x="7043713" y="1298175"/>
              <a:ext cx="1362300" cy="371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55%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2035" name="Google Shape;2035;p39"/>
          <p:cNvGrpSpPr/>
          <p:nvPr/>
        </p:nvGrpSpPr>
        <p:grpSpPr>
          <a:xfrm>
            <a:off x="6981924" y="2018597"/>
            <a:ext cx="1485861" cy="1485206"/>
            <a:chOff x="4800663" y="1916538"/>
            <a:chExt cx="1362300" cy="1361700"/>
          </a:xfrm>
        </p:grpSpPr>
        <p:sp>
          <p:nvSpPr>
            <p:cNvPr id="2036" name="Google Shape;2036;p39"/>
            <p:cNvSpPr/>
            <p:nvPr/>
          </p:nvSpPr>
          <p:spPr>
            <a:xfrm>
              <a:off x="4800663" y="1916538"/>
              <a:ext cx="1362300" cy="13617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9"/>
            <p:cNvSpPr/>
            <p:nvPr/>
          </p:nvSpPr>
          <p:spPr>
            <a:xfrm>
              <a:off x="4800663" y="1916538"/>
              <a:ext cx="1362300" cy="1361700"/>
            </a:xfrm>
            <a:prstGeom prst="blockArc">
              <a:avLst>
                <a:gd name="adj1" fmla="val 16137987"/>
                <a:gd name="adj2" fmla="val 6823375"/>
                <a:gd name="adj3" fmla="val 2489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8" name="Google Shape;2038;p39"/>
          <p:cNvGrpSpPr/>
          <p:nvPr/>
        </p:nvGrpSpPr>
        <p:grpSpPr>
          <a:xfrm>
            <a:off x="2673803" y="1431534"/>
            <a:ext cx="3795679" cy="3020777"/>
            <a:chOff x="2673803" y="1298184"/>
            <a:chExt cx="3795679" cy="3020777"/>
          </a:xfrm>
        </p:grpSpPr>
        <p:grpSp>
          <p:nvGrpSpPr>
            <p:cNvPr id="2039" name="Google Shape;2039;p39"/>
            <p:cNvGrpSpPr/>
            <p:nvPr/>
          </p:nvGrpSpPr>
          <p:grpSpPr>
            <a:xfrm>
              <a:off x="2673803" y="1298184"/>
              <a:ext cx="3795679" cy="3020777"/>
              <a:chOff x="2332124" y="1047149"/>
              <a:chExt cx="4716301" cy="3753451"/>
            </a:xfrm>
          </p:grpSpPr>
          <p:sp>
            <p:nvSpPr>
              <p:cNvPr id="2040" name="Google Shape;2040;p39"/>
              <p:cNvSpPr/>
              <p:nvPr/>
            </p:nvSpPr>
            <p:spPr>
              <a:xfrm>
                <a:off x="2886075" y="4572000"/>
                <a:ext cx="971700" cy="228600"/>
              </a:xfrm>
              <a:prstGeom prst="ellipse">
                <a:avLst/>
              </a:pr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9"/>
              <p:cNvSpPr/>
              <p:nvPr/>
            </p:nvSpPr>
            <p:spPr>
              <a:xfrm>
                <a:off x="5534025" y="4572000"/>
                <a:ext cx="1514400" cy="228600"/>
              </a:xfrm>
              <a:prstGeom prst="ellipse">
                <a:avLst/>
              </a:pr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42" name="Google Shape;2042;p39"/>
              <p:cNvGrpSpPr/>
              <p:nvPr/>
            </p:nvGrpSpPr>
            <p:grpSpPr>
              <a:xfrm>
                <a:off x="2332124" y="1047149"/>
                <a:ext cx="4479761" cy="3684937"/>
                <a:chOff x="625625" y="238125"/>
                <a:chExt cx="6368725" cy="5238750"/>
              </a:xfrm>
            </p:grpSpPr>
            <p:sp>
              <p:nvSpPr>
                <p:cNvPr id="2043" name="Google Shape;2043;p39"/>
                <p:cNvSpPr/>
                <p:nvPr/>
              </p:nvSpPr>
              <p:spPr>
                <a:xfrm>
                  <a:off x="2638025" y="4896875"/>
                  <a:ext cx="2757000" cy="12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80" h="4888" extrusionOk="0">
                      <a:moveTo>
                        <a:pt x="1" y="1"/>
                      </a:moveTo>
                      <a:lnTo>
                        <a:pt x="277" y="535"/>
                      </a:lnTo>
                      <a:lnTo>
                        <a:pt x="572" y="1033"/>
                      </a:lnTo>
                      <a:lnTo>
                        <a:pt x="904" y="1513"/>
                      </a:lnTo>
                      <a:lnTo>
                        <a:pt x="1255" y="1974"/>
                      </a:lnTo>
                      <a:lnTo>
                        <a:pt x="1660" y="2417"/>
                      </a:lnTo>
                      <a:lnTo>
                        <a:pt x="2084" y="2804"/>
                      </a:lnTo>
                      <a:lnTo>
                        <a:pt x="2527" y="3191"/>
                      </a:lnTo>
                      <a:lnTo>
                        <a:pt x="3006" y="3523"/>
                      </a:lnTo>
                      <a:lnTo>
                        <a:pt x="3504" y="3837"/>
                      </a:lnTo>
                      <a:lnTo>
                        <a:pt x="4039" y="4095"/>
                      </a:lnTo>
                      <a:lnTo>
                        <a:pt x="4574" y="4334"/>
                      </a:lnTo>
                      <a:lnTo>
                        <a:pt x="5146" y="4519"/>
                      </a:lnTo>
                      <a:lnTo>
                        <a:pt x="5422" y="4611"/>
                      </a:lnTo>
                      <a:lnTo>
                        <a:pt x="5717" y="4685"/>
                      </a:lnTo>
                      <a:lnTo>
                        <a:pt x="6012" y="4740"/>
                      </a:lnTo>
                      <a:lnTo>
                        <a:pt x="6326" y="4795"/>
                      </a:lnTo>
                      <a:lnTo>
                        <a:pt x="6621" y="4832"/>
                      </a:lnTo>
                      <a:lnTo>
                        <a:pt x="6935" y="4869"/>
                      </a:lnTo>
                      <a:lnTo>
                        <a:pt x="7248" y="4888"/>
                      </a:lnTo>
                      <a:lnTo>
                        <a:pt x="103051" y="4888"/>
                      </a:lnTo>
                      <a:lnTo>
                        <a:pt x="103364" y="4869"/>
                      </a:lnTo>
                      <a:lnTo>
                        <a:pt x="103659" y="4832"/>
                      </a:lnTo>
                      <a:lnTo>
                        <a:pt x="103973" y="4795"/>
                      </a:lnTo>
                      <a:lnTo>
                        <a:pt x="104268" y="4740"/>
                      </a:lnTo>
                      <a:lnTo>
                        <a:pt x="104563" y="4685"/>
                      </a:lnTo>
                      <a:lnTo>
                        <a:pt x="104858" y="4611"/>
                      </a:lnTo>
                      <a:lnTo>
                        <a:pt x="105153" y="4519"/>
                      </a:lnTo>
                      <a:lnTo>
                        <a:pt x="105706" y="4334"/>
                      </a:lnTo>
                      <a:lnTo>
                        <a:pt x="106260" y="4095"/>
                      </a:lnTo>
                      <a:lnTo>
                        <a:pt x="106776" y="3837"/>
                      </a:lnTo>
                      <a:lnTo>
                        <a:pt x="107274" y="3523"/>
                      </a:lnTo>
                      <a:lnTo>
                        <a:pt x="107753" y="3191"/>
                      </a:lnTo>
                      <a:lnTo>
                        <a:pt x="108214" y="2804"/>
                      </a:lnTo>
                      <a:lnTo>
                        <a:pt x="108639" y="2417"/>
                      </a:lnTo>
                      <a:lnTo>
                        <a:pt x="109026" y="1974"/>
                      </a:lnTo>
                      <a:lnTo>
                        <a:pt x="109395" y="1513"/>
                      </a:lnTo>
                      <a:lnTo>
                        <a:pt x="109727" y="1033"/>
                      </a:lnTo>
                      <a:lnTo>
                        <a:pt x="110022" y="535"/>
                      </a:lnTo>
                      <a:lnTo>
                        <a:pt x="110280" y="1"/>
                      </a:lnTo>
                      <a:close/>
                    </a:path>
                  </a:pathLst>
                </a:custGeom>
                <a:solidFill>
                  <a:srgbClr val="3F66A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4" name="Google Shape;2044;p39"/>
                <p:cNvSpPr/>
                <p:nvPr/>
              </p:nvSpPr>
              <p:spPr>
                <a:xfrm>
                  <a:off x="2620050" y="238125"/>
                  <a:ext cx="2793425" cy="465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37" h="186351" extrusionOk="0">
                      <a:moveTo>
                        <a:pt x="8281" y="0"/>
                      </a:moveTo>
                      <a:lnTo>
                        <a:pt x="7838" y="18"/>
                      </a:lnTo>
                      <a:lnTo>
                        <a:pt x="7432" y="37"/>
                      </a:lnTo>
                      <a:lnTo>
                        <a:pt x="7008" y="92"/>
                      </a:lnTo>
                      <a:lnTo>
                        <a:pt x="6602" y="166"/>
                      </a:lnTo>
                      <a:lnTo>
                        <a:pt x="6197" y="258"/>
                      </a:lnTo>
                      <a:lnTo>
                        <a:pt x="5809" y="369"/>
                      </a:lnTo>
                      <a:lnTo>
                        <a:pt x="5422" y="498"/>
                      </a:lnTo>
                      <a:lnTo>
                        <a:pt x="5053" y="645"/>
                      </a:lnTo>
                      <a:lnTo>
                        <a:pt x="4684" y="811"/>
                      </a:lnTo>
                      <a:lnTo>
                        <a:pt x="4334" y="996"/>
                      </a:lnTo>
                      <a:lnTo>
                        <a:pt x="3984" y="1199"/>
                      </a:lnTo>
                      <a:lnTo>
                        <a:pt x="3652" y="1420"/>
                      </a:lnTo>
                      <a:lnTo>
                        <a:pt x="3320" y="1641"/>
                      </a:lnTo>
                      <a:lnTo>
                        <a:pt x="3006" y="1899"/>
                      </a:lnTo>
                      <a:lnTo>
                        <a:pt x="2711" y="2158"/>
                      </a:lnTo>
                      <a:lnTo>
                        <a:pt x="2416" y="2434"/>
                      </a:lnTo>
                      <a:lnTo>
                        <a:pt x="2140" y="2711"/>
                      </a:lnTo>
                      <a:lnTo>
                        <a:pt x="1881" y="3006"/>
                      </a:lnTo>
                      <a:lnTo>
                        <a:pt x="1642" y="3319"/>
                      </a:lnTo>
                      <a:lnTo>
                        <a:pt x="1402" y="3651"/>
                      </a:lnTo>
                      <a:lnTo>
                        <a:pt x="1199" y="3983"/>
                      </a:lnTo>
                      <a:lnTo>
                        <a:pt x="996" y="4334"/>
                      </a:lnTo>
                      <a:lnTo>
                        <a:pt x="812" y="4684"/>
                      </a:lnTo>
                      <a:lnTo>
                        <a:pt x="646" y="5053"/>
                      </a:lnTo>
                      <a:lnTo>
                        <a:pt x="498" y="5440"/>
                      </a:lnTo>
                      <a:lnTo>
                        <a:pt x="369" y="5827"/>
                      </a:lnTo>
                      <a:lnTo>
                        <a:pt x="259" y="6215"/>
                      </a:lnTo>
                      <a:lnTo>
                        <a:pt x="166" y="6620"/>
                      </a:lnTo>
                      <a:lnTo>
                        <a:pt x="93" y="7026"/>
                      </a:lnTo>
                      <a:lnTo>
                        <a:pt x="37" y="7432"/>
                      </a:lnTo>
                      <a:lnTo>
                        <a:pt x="0" y="7856"/>
                      </a:lnTo>
                      <a:lnTo>
                        <a:pt x="0" y="8280"/>
                      </a:lnTo>
                      <a:lnTo>
                        <a:pt x="0" y="182957"/>
                      </a:lnTo>
                      <a:lnTo>
                        <a:pt x="0" y="183400"/>
                      </a:lnTo>
                      <a:lnTo>
                        <a:pt x="37" y="183843"/>
                      </a:lnTo>
                      <a:lnTo>
                        <a:pt x="93" y="184285"/>
                      </a:lnTo>
                      <a:lnTo>
                        <a:pt x="185" y="184728"/>
                      </a:lnTo>
                      <a:lnTo>
                        <a:pt x="295" y="185134"/>
                      </a:lnTo>
                      <a:lnTo>
                        <a:pt x="406" y="185558"/>
                      </a:lnTo>
                      <a:lnTo>
                        <a:pt x="554" y="185963"/>
                      </a:lnTo>
                      <a:lnTo>
                        <a:pt x="720" y="186351"/>
                      </a:lnTo>
                      <a:lnTo>
                        <a:pt x="110999" y="186351"/>
                      </a:lnTo>
                      <a:lnTo>
                        <a:pt x="111165" y="185963"/>
                      </a:lnTo>
                      <a:lnTo>
                        <a:pt x="111312" y="185558"/>
                      </a:lnTo>
                      <a:lnTo>
                        <a:pt x="111442" y="185134"/>
                      </a:lnTo>
                      <a:lnTo>
                        <a:pt x="111534" y="184728"/>
                      </a:lnTo>
                      <a:lnTo>
                        <a:pt x="111626" y="184285"/>
                      </a:lnTo>
                      <a:lnTo>
                        <a:pt x="111681" y="183843"/>
                      </a:lnTo>
                      <a:lnTo>
                        <a:pt x="111718" y="183400"/>
                      </a:lnTo>
                      <a:lnTo>
                        <a:pt x="111737" y="182957"/>
                      </a:lnTo>
                      <a:lnTo>
                        <a:pt x="111737" y="8280"/>
                      </a:lnTo>
                      <a:lnTo>
                        <a:pt x="111718" y="7856"/>
                      </a:lnTo>
                      <a:lnTo>
                        <a:pt x="111700" y="7432"/>
                      </a:lnTo>
                      <a:lnTo>
                        <a:pt x="111644" y="7026"/>
                      </a:lnTo>
                      <a:lnTo>
                        <a:pt x="111571" y="6620"/>
                      </a:lnTo>
                      <a:lnTo>
                        <a:pt x="111478" y="6215"/>
                      </a:lnTo>
                      <a:lnTo>
                        <a:pt x="111368" y="5827"/>
                      </a:lnTo>
                      <a:lnTo>
                        <a:pt x="111239" y="5440"/>
                      </a:lnTo>
                      <a:lnTo>
                        <a:pt x="111091" y="5053"/>
                      </a:lnTo>
                      <a:lnTo>
                        <a:pt x="110925" y="4684"/>
                      </a:lnTo>
                      <a:lnTo>
                        <a:pt x="110741" y="4334"/>
                      </a:lnTo>
                      <a:lnTo>
                        <a:pt x="110538" y="3983"/>
                      </a:lnTo>
                      <a:lnTo>
                        <a:pt x="110317" y="3651"/>
                      </a:lnTo>
                      <a:lnTo>
                        <a:pt x="110095" y="3319"/>
                      </a:lnTo>
                      <a:lnTo>
                        <a:pt x="109837" y="3006"/>
                      </a:lnTo>
                      <a:lnTo>
                        <a:pt x="109579" y="2711"/>
                      </a:lnTo>
                      <a:lnTo>
                        <a:pt x="109302" y="2434"/>
                      </a:lnTo>
                      <a:lnTo>
                        <a:pt x="109026" y="2158"/>
                      </a:lnTo>
                      <a:lnTo>
                        <a:pt x="108712" y="1899"/>
                      </a:lnTo>
                      <a:lnTo>
                        <a:pt x="108417" y="1641"/>
                      </a:lnTo>
                      <a:lnTo>
                        <a:pt x="108085" y="1420"/>
                      </a:lnTo>
                      <a:lnTo>
                        <a:pt x="107753" y="1199"/>
                      </a:lnTo>
                      <a:lnTo>
                        <a:pt x="107403" y="996"/>
                      </a:lnTo>
                      <a:lnTo>
                        <a:pt x="107052" y="811"/>
                      </a:lnTo>
                      <a:lnTo>
                        <a:pt x="106684" y="645"/>
                      </a:lnTo>
                      <a:lnTo>
                        <a:pt x="106296" y="498"/>
                      </a:lnTo>
                      <a:lnTo>
                        <a:pt x="105909" y="369"/>
                      </a:lnTo>
                      <a:lnTo>
                        <a:pt x="105522" y="258"/>
                      </a:lnTo>
                      <a:lnTo>
                        <a:pt x="105116" y="166"/>
                      </a:lnTo>
                      <a:lnTo>
                        <a:pt x="104710" y="92"/>
                      </a:lnTo>
                      <a:lnTo>
                        <a:pt x="104305" y="37"/>
                      </a:lnTo>
                      <a:lnTo>
                        <a:pt x="103881" y="18"/>
                      </a:lnTo>
                      <a:lnTo>
                        <a:pt x="10345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5" name="Google Shape;2045;p39"/>
                <p:cNvSpPr/>
                <p:nvPr/>
              </p:nvSpPr>
              <p:spPr>
                <a:xfrm>
                  <a:off x="2620050" y="238125"/>
                  <a:ext cx="2793425" cy="465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37" h="186351" fill="none" extrusionOk="0">
                      <a:moveTo>
                        <a:pt x="111737" y="182957"/>
                      </a:moveTo>
                      <a:lnTo>
                        <a:pt x="111737" y="8280"/>
                      </a:lnTo>
                      <a:lnTo>
                        <a:pt x="111737" y="8280"/>
                      </a:lnTo>
                      <a:lnTo>
                        <a:pt x="111718" y="7856"/>
                      </a:lnTo>
                      <a:lnTo>
                        <a:pt x="111700" y="7432"/>
                      </a:lnTo>
                      <a:lnTo>
                        <a:pt x="111644" y="7026"/>
                      </a:lnTo>
                      <a:lnTo>
                        <a:pt x="111571" y="6620"/>
                      </a:lnTo>
                      <a:lnTo>
                        <a:pt x="111478" y="6215"/>
                      </a:lnTo>
                      <a:lnTo>
                        <a:pt x="111368" y="5827"/>
                      </a:lnTo>
                      <a:lnTo>
                        <a:pt x="111239" y="5440"/>
                      </a:lnTo>
                      <a:lnTo>
                        <a:pt x="111091" y="5053"/>
                      </a:lnTo>
                      <a:lnTo>
                        <a:pt x="110925" y="4684"/>
                      </a:lnTo>
                      <a:lnTo>
                        <a:pt x="110741" y="4334"/>
                      </a:lnTo>
                      <a:lnTo>
                        <a:pt x="110538" y="3983"/>
                      </a:lnTo>
                      <a:lnTo>
                        <a:pt x="110317" y="3651"/>
                      </a:lnTo>
                      <a:lnTo>
                        <a:pt x="110095" y="3319"/>
                      </a:lnTo>
                      <a:lnTo>
                        <a:pt x="109837" y="3006"/>
                      </a:lnTo>
                      <a:lnTo>
                        <a:pt x="109579" y="2711"/>
                      </a:lnTo>
                      <a:lnTo>
                        <a:pt x="109302" y="2434"/>
                      </a:lnTo>
                      <a:lnTo>
                        <a:pt x="109026" y="2158"/>
                      </a:lnTo>
                      <a:lnTo>
                        <a:pt x="108712" y="1899"/>
                      </a:lnTo>
                      <a:lnTo>
                        <a:pt x="108417" y="1641"/>
                      </a:lnTo>
                      <a:lnTo>
                        <a:pt x="108085" y="1420"/>
                      </a:lnTo>
                      <a:lnTo>
                        <a:pt x="107753" y="1199"/>
                      </a:lnTo>
                      <a:lnTo>
                        <a:pt x="107403" y="996"/>
                      </a:lnTo>
                      <a:lnTo>
                        <a:pt x="107052" y="811"/>
                      </a:lnTo>
                      <a:lnTo>
                        <a:pt x="106684" y="645"/>
                      </a:lnTo>
                      <a:lnTo>
                        <a:pt x="106296" y="498"/>
                      </a:lnTo>
                      <a:lnTo>
                        <a:pt x="105909" y="369"/>
                      </a:lnTo>
                      <a:lnTo>
                        <a:pt x="105522" y="258"/>
                      </a:lnTo>
                      <a:lnTo>
                        <a:pt x="105116" y="166"/>
                      </a:lnTo>
                      <a:lnTo>
                        <a:pt x="104710" y="92"/>
                      </a:lnTo>
                      <a:lnTo>
                        <a:pt x="104305" y="37"/>
                      </a:lnTo>
                      <a:lnTo>
                        <a:pt x="103881" y="18"/>
                      </a:lnTo>
                      <a:lnTo>
                        <a:pt x="103456" y="0"/>
                      </a:lnTo>
                      <a:lnTo>
                        <a:pt x="8281" y="0"/>
                      </a:lnTo>
                      <a:lnTo>
                        <a:pt x="8281" y="0"/>
                      </a:lnTo>
                      <a:lnTo>
                        <a:pt x="7838" y="18"/>
                      </a:lnTo>
                      <a:lnTo>
                        <a:pt x="7432" y="37"/>
                      </a:lnTo>
                      <a:lnTo>
                        <a:pt x="7008" y="92"/>
                      </a:lnTo>
                      <a:lnTo>
                        <a:pt x="6602" y="166"/>
                      </a:lnTo>
                      <a:lnTo>
                        <a:pt x="6197" y="258"/>
                      </a:lnTo>
                      <a:lnTo>
                        <a:pt x="5809" y="369"/>
                      </a:lnTo>
                      <a:lnTo>
                        <a:pt x="5422" y="498"/>
                      </a:lnTo>
                      <a:lnTo>
                        <a:pt x="5053" y="645"/>
                      </a:lnTo>
                      <a:lnTo>
                        <a:pt x="4684" y="811"/>
                      </a:lnTo>
                      <a:lnTo>
                        <a:pt x="4334" y="996"/>
                      </a:lnTo>
                      <a:lnTo>
                        <a:pt x="3984" y="1199"/>
                      </a:lnTo>
                      <a:lnTo>
                        <a:pt x="3652" y="1420"/>
                      </a:lnTo>
                      <a:lnTo>
                        <a:pt x="3320" y="1641"/>
                      </a:lnTo>
                      <a:lnTo>
                        <a:pt x="3006" y="1899"/>
                      </a:lnTo>
                      <a:lnTo>
                        <a:pt x="2711" y="2158"/>
                      </a:lnTo>
                      <a:lnTo>
                        <a:pt x="2416" y="2434"/>
                      </a:lnTo>
                      <a:lnTo>
                        <a:pt x="2140" y="2711"/>
                      </a:lnTo>
                      <a:lnTo>
                        <a:pt x="1881" y="3006"/>
                      </a:lnTo>
                      <a:lnTo>
                        <a:pt x="1642" y="3319"/>
                      </a:lnTo>
                      <a:lnTo>
                        <a:pt x="1402" y="3651"/>
                      </a:lnTo>
                      <a:lnTo>
                        <a:pt x="1199" y="3983"/>
                      </a:lnTo>
                      <a:lnTo>
                        <a:pt x="996" y="4334"/>
                      </a:lnTo>
                      <a:lnTo>
                        <a:pt x="812" y="4684"/>
                      </a:lnTo>
                      <a:lnTo>
                        <a:pt x="646" y="5053"/>
                      </a:lnTo>
                      <a:lnTo>
                        <a:pt x="498" y="5440"/>
                      </a:lnTo>
                      <a:lnTo>
                        <a:pt x="369" y="5827"/>
                      </a:lnTo>
                      <a:lnTo>
                        <a:pt x="259" y="6215"/>
                      </a:lnTo>
                      <a:lnTo>
                        <a:pt x="166" y="6620"/>
                      </a:lnTo>
                      <a:lnTo>
                        <a:pt x="93" y="7026"/>
                      </a:lnTo>
                      <a:lnTo>
                        <a:pt x="37" y="7432"/>
                      </a:lnTo>
                      <a:lnTo>
                        <a:pt x="0" y="7856"/>
                      </a:lnTo>
                      <a:lnTo>
                        <a:pt x="0" y="8280"/>
                      </a:lnTo>
                      <a:lnTo>
                        <a:pt x="0" y="182957"/>
                      </a:lnTo>
                      <a:lnTo>
                        <a:pt x="0" y="182957"/>
                      </a:lnTo>
                      <a:lnTo>
                        <a:pt x="0" y="183400"/>
                      </a:lnTo>
                      <a:lnTo>
                        <a:pt x="37" y="183843"/>
                      </a:lnTo>
                      <a:lnTo>
                        <a:pt x="93" y="184285"/>
                      </a:lnTo>
                      <a:lnTo>
                        <a:pt x="185" y="184728"/>
                      </a:lnTo>
                      <a:lnTo>
                        <a:pt x="295" y="185134"/>
                      </a:lnTo>
                      <a:lnTo>
                        <a:pt x="406" y="185558"/>
                      </a:lnTo>
                      <a:lnTo>
                        <a:pt x="554" y="185963"/>
                      </a:lnTo>
                      <a:lnTo>
                        <a:pt x="720" y="186351"/>
                      </a:lnTo>
                      <a:lnTo>
                        <a:pt x="110999" y="186351"/>
                      </a:lnTo>
                      <a:lnTo>
                        <a:pt x="110999" y="186351"/>
                      </a:lnTo>
                      <a:lnTo>
                        <a:pt x="111165" y="185963"/>
                      </a:lnTo>
                      <a:lnTo>
                        <a:pt x="111312" y="185558"/>
                      </a:lnTo>
                      <a:lnTo>
                        <a:pt x="111442" y="185134"/>
                      </a:lnTo>
                      <a:lnTo>
                        <a:pt x="111534" y="184728"/>
                      </a:lnTo>
                      <a:lnTo>
                        <a:pt x="111626" y="184285"/>
                      </a:lnTo>
                      <a:lnTo>
                        <a:pt x="111681" y="183843"/>
                      </a:lnTo>
                      <a:lnTo>
                        <a:pt x="111718" y="183400"/>
                      </a:lnTo>
                      <a:lnTo>
                        <a:pt x="111737" y="182957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6" name="Google Shape;2046;p39"/>
                <p:cNvSpPr/>
                <p:nvPr/>
              </p:nvSpPr>
              <p:spPr>
                <a:xfrm>
                  <a:off x="2849175" y="535950"/>
                  <a:ext cx="2319500" cy="378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80" h="151349" extrusionOk="0">
                      <a:moveTo>
                        <a:pt x="2951" y="0"/>
                      </a:moveTo>
                      <a:lnTo>
                        <a:pt x="2656" y="19"/>
                      </a:lnTo>
                      <a:lnTo>
                        <a:pt x="2361" y="74"/>
                      </a:lnTo>
                      <a:lnTo>
                        <a:pt x="2066" y="148"/>
                      </a:lnTo>
                      <a:lnTo>
                        <a:pt x="1808" y="240"/>
                      </a:lnTo>
                      <a:lnTo>
                        <a:pt x="1550" y="369"/>
                      </a:lnTo>
                      <a:lnTo>
                        <a:pt x="1310" y="517"/>
                      </a:lnTo>
                      <a:lnTo>
                        <a:pt x="1070" y="682"/>
                      </a:lnTo>
                      <a:lnTo>
                        <a:pt x="867" y="867"/>
                      </a:lnTo>
                      <a:lnTo>
                        <a:pt x="683" y="1088"/>
                      </a:lnTo>
                      <a:lnTo>
                        <a:pt x="499" y="1310"/>
                      </a:lnTo>
                      <a:lnTo>
                        <a:pt x="351" y="1549"/>
                      </a:lnTo>
                      <a:lnTo>
                        <a:pt x="240" y="1807"/>
                      </a:lnTo>
                      <a:lnTo>
                        <a:pt x="130" y="2084"/>
                      </a:lnTo>
                      <a:lnTo>
                        <a:pt x="56" y="2361"/>
                      </a:lnTo>
                      <a:lnTo>
                        <a:pt x="19" y="2656"/>
                      </a:lnTo>
                      <a:lnTo>
                        <a:pt x="1" y="2951"/>
                      </a:lnTo>
                      <a:lnTo>
                        <a:pt x="1" y="148398"/>
                      </a:lnTo>
                      <a:lnTo>
                        <a:pt x="19" y="148693"/>
                      </a:lnTo>
                      <a:lnTo>
                        <a:pt x="56" y="148989"/>
                      </a:lnTo>
                      <a:lnTo>
                        <a:pt x="130" y="149265"/>
                      </a:lnTo>
                      <a:lnTo>
                        <a:pt x="240" y="149542"/>
                      </a:lnTo>
                      <a:lnTo>
                        <a:pt x="351" y="149800"/>
                      </a:lnTo>
                      <a:lnTo>
                        <a:pt x="499" y="150040"/>
                      </a:lnTo>
                      <a:lnTo>
                        <a:pt x="683" y="150279"/>
                      </a:lnTo>
                      <a:lnTo>
                        <a:pt x="867" y="150482"/>
                      </a:lnTo>
                      <a:lnTo>
                        <a:pt x="1070" y="150667"/>
                      </a:lnTo>
                      <a:lnTo>
                        <a:pt x="1310" y="150851"/>
                      </a:lnTo>
                      <a:lnTo>
                        <a:pt x="1550" y="150999"/>
                      </a:lnTo>
                      <a:lnTo>
                        <a:pt x="1808" y="151109"/>
                      </a:lnTo>
                      <a:lnTo>
                        <a:pt x="2066" y="151220"/>
                      </a:lnTo>
                      <a:lnTo>
                        <a:pt x="2361" y="151294"/>
                      </a:lnTo>
                      <a:lnTo>
                        <a:pt x="2656" y="151331"/>
                      </a:lnTo>
                      <a:lnTo>
                        <a:pt x="2951" y="151349"/>
                      </a:lnTo>
                      <a:lnTo>
                        <a:pt x="89829" y="151349"/>
                      </a:lnTo>
                      <a:lnTo>
                        <a:pt x="90124" y="151331"/>
                      </a:lnTo>
                      <a:lnTo>
                        <a:pt x="90419" y="151294"/>
                      </a:lnTo>
                      <a:lnTo>
                        <a:pt x="90695" y="151220"/>
                      </a:lnTo>
                      <a:lnTo>
                        <a:pt x="90972" y="151109"/>
                      </a:lnTo>
                      <a:lnTo>
                        <a:pt x="91230" y="150999"/>
                      </a:lnTo>
                      <a:lnTo>
                        <a:pt x="91470" y="150851"/>
                      </a:lnTo>
                      <a:lnTo>
                        <a:pt x="91691" y="150667"/>
                      </a:lnTo>
                      <a:lnTo>
                        <a:pt x="91912" y="150482"/>
                      </a:lnTo>
                      <a:lnTo>
                        <a:pt x="92097" y="150279"/>
                      </a:lnTo>
                      <a:lnTo>
                        <a:pt x="92263" y="150040"/>
                      </a:lnTo>
                      <a:lnTo>
                        <a:pt x="92410" y="149800"/>
                      </a:lnTo>
                      <a:lnTo>
                        <a:pt x="92539" y="149542"/>
                      </a:lnTo>
                      <a:lnTo>
                        <a:pt x="92632" y="149265"/>
                      </a:lnTo>
                      <a:lnTo>
                        <a:pt x="92705" y="148989"/>
                      </a:lnTo>
                      <a:lnTo>
                        <a:pt x="92761" y="148693"/>
                      </a:lnTo>
                      <a:lnTo>
                        <a:pt x="92779" y="148398"/>
                      </a:lnTo>
                      <a:lnTo>
                        <a:pt x="92779" y="2951"/>
                      </a:lnTo>
                      <a:lnTo>
                        <a:pt x="92761" y="2656"/>
                      </a:lnTo>
                      <a:lnTo>
                        <a:pt x="92705" y="2361"/>
                      </a:lnTo>
                      <a:lnTo>
                        <a:pt x="92632" y="2084"/>
                      </a:lnTo>
                      <a:lnTo>
                        <a:pt x="92539" y="1807"/>
                      </a:lnTo>
                      <a:lnTo>
                        <a:pt x="92410" y="1549"/>
                      </a:lnTo>
                      <a:lnTo>
                        <a:pt x="92263" y="1310"/>
                      </a:lnTo>
                      <a:lnTo>
                        <a:pt x="92097" y="1088"/>
                      </a:lnTo>
                      <a:lnTo>
                        <a:pt x="91912" y="867"/>
                      </a:lnTo>
                      <a:lnTo>
                        <a:pt x="91691" y="682"/>
                      </a:lnTo>
                      <a:lnTo>
                        <a:pt x="91470" y="517"/>
                      </a:lnTo>
                      <a:lnTo>
                        <a:pt x="91230" y="369"/>
                      </a:lnTo>
                      <a:lnTo>
                        <a:pt x="90972" y="240"/>
                      </a:lnTo>
                      <a:lnTo>
                        <a:pt x="90695" y="148"/>
                      </a:lnTo>
                      <a:lnTo>
                        <a:pt x="90419" y="74"/>
                      </a:lnTo>
                      <a:lnTo>
                        <a:pt x="90124" y="19"/>
                      </a:lnTo>
                      <a:lnTo>
                        <a:pt x="89829" y="0"/>
                      </a:lnTo>
                      <a:close/>
                    </a:path>
                  </a:pathLst>
                </a:custGeom>
                <a:solidFill>
                  <a:srgbClr val="EEF6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7" name="Google Shape;2047;p39"/>
                <p:cNvSpPr/>
                <p:nvPr/>
              </p:nvSpPr>
              <p:spPr>
                <a:xfrm>
                  <a:off x="2849175" y="535950"/>
                  <a:ext cx="2319500" cy="378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80" h="151349" fill="none" extrusionOk="0">
                      <a:moveTo>
                        <a:pt x="89829" y="151349"/>
                      </a:moveTo>
                      <a:lnTo>
                        <a:pt x="2951" y="151349"/>
                      </a:lnTo>
                      <a:lnTo>
                        <a:pt x="2951" y="151349"/>
                      </a:lnTo>
                      <a:lnTo>
                        <a:pt x="2656" y="151331"/>
                      </a:lnTo>
                      <a:lnTo>
                        <a:pt x="2361" y="151294"/>
                      </a:lnTo>
                      <a:lnTo>
                        <a:pt x="2066" y="151220"/>
                      </a:lnTo>
                      <a:lnTo>
                        <a:pt x="1808" y="151109"/>
                      </a:lnTo>
                      <a:lnTo>
                        <a:pt x="1550" y="150999"/>
                      </a:lnTo>
                      <a:lnTo>
                        <a:pt x="1310" y="150851"/>
                      </a:lnTo>
                      <a:lnTo>
                        <a:pt x="1070" y="150667"/>
                      </a:lnTo>
                      <a:lnTo>
                        <a:pt x="867" y="150482"/>
                      </a:lnTo>
                      <a:lnTo>
                        <a:pt x="683" y="150279"/>
                      </a:lnTo>
                      <a:lnTo>
                        <a:pt x="499" y="150040"/>
                      </a:lnTo>
                      <a:lnTo>
                        <a:pt x="351" y="149800"/>
                      </a:lnTo>
                      <a:lnTo>
                        <a:pt x="240" y="149542"/>
                      </a:lnTo>
                      <a:lnTo>
                        <a:pt x="130" y="149265"/>
                      </a:lnTo>
                      <a:lnTo>
                        <a:pt x="56" y="148989"/>
                      </a:lnTo>
                      <a:lnTo>
                        <a:pt x="19" y="148693"/>
                      </a:lnTo>
                      <a:lnTo>
                        <a:pt x="1" y="148398"/>
                      </a:lnTo>
                      <a:lnTo>
                        <a:pt x="1" y="2951"/>
                      </a:lnTo>
                      <a:lnTo>
                        <a:pt x="1" y="2951"/>
                      </a:lnTo>
                      <a:lnTo>
                        <a:pt x="19" y="2656"/>
                      </a:lnTo>
                      <a:lnTo>
                        <a:pt x="56" y="2361"/>
                      </a:lnTo>
                      <a:lnTo>
                        <a:pt x="130" y="2084"/>
                      </a:lnTo>
                      <a:lnTo>
                        <a:pt x="240" y="1807"/>
                      </a:lnTo>
                      <a:lnTo>
                        <a:pt x="351" y="1549"/>
                      </a:lnTo>
                      <a:lnTo>
                        <a:pt x="499" y="1310"/>
                      </a:lnTo>
                      <a:lnTo>
                        <a:pt x="683" y="1088"/>
                      </a:lnTo>
                      <a:lnTo>
                        <a:pt x="867" y="867"/>
                      </a:lnTo>
                      <a:lnTo>
                        <a:pt x="1070" y="682"/>
                      </a:lnTo>
                      <a:lnTo>
                        <a:pt x="1310" y="517"/>
                      </a:lnTo>
                      <a:lnTo>
                        <a:pt x="1550" y="369"/>
                      </a:lnTo>
                      <a:lnTo>
                        <a:pt x="1808" y="240"/>
                      </a:lnTo>
                      <a:lnTo>
                        <a:pt x="2066" y="148"/>
                      </a:lnTo>
                      <a:lnTo>
                        <a:pt x="2361" y="74"/>
                      </a:lnTo>
                      <a:lnTo>
                        <a:pt x="2656" y="19"/>
                      </a:lnTo>
                      <a:lnTo>
                        <a:pt x="2951" y="0"/>
                      </a:lnTo>
                      <a:lnTo>
                        <a:pt x="89829" y="0"/>
                      </a:lnTo>
                      <a:lnTo>
                        <a:pt x="89829" y="0"/>
                      </a:lnTo>
                      <a:lnTo>
                        <a:pt x="90124" y="19"/>
                      </a:lnTo>
                      <a:lnTo>
                        <a:pt x="90419" y="74"/>
                      </a:lnTo>
                      <a:lnTo>
                        <a:pt x="90695" y="148"/>
                      </a:lnTo>
                      <a:lnTo>
                        <a:pt x="90972" y="240"/>
                      </a:lnTo>
                      <a:lnTo>
                        <a:pt x="91230" y="369"/>
                      </a:lnTo>
                      <a:lnTo>
                        <a:pt x="91470" y="517"/>
                      </a:lnTo>
                      <a:lnTo>
                        <a:pt x="91691" y="682"/>
                      </a:lnTo>
                      <a:lnTo>
                        <a:pt x="91912" y="867"/>
                      </a:lnTo>
                      <a:lnTo>
                        <a:pt x="92097" y="1088"/>
                      </a:lnTo>
                      <a:lnTo>
                        <a:pt x="92263" y="1310"/>
                      </a:lnTo>
                      <a:lnTo>
                        <a:pt x="92410" y="1549"/>
                      </a:lnTo>
                      <a:lnTo>
                        <a:pt x="92539" y="1807"/>
                      </a:lnTo>
                      <a:lnTo>
                        <a:pt x="92632" y="2084"/>
                      </a:lnTo>
                      <a:lnTo>
                        <a:pt x="92705" y="2361"/>
                      </a:lnTo>
                      <a:lnTo>
                        <a:pt x="92761" y="2656"/>
                      </a:lnTo>
                      <a:lnTo>
                        <a:pt x="92779" y="2951"/>
                      </a:lnTo>
                      <a:lnTo>
                        <a:pt x="92779" y="148398"/>
                      </a:lnTo>
                      <a:lnTo>
                        <a:pt x="92779" y="148398"/>
                      </a:lnTo>
                      <a:lnTo>
                        <a:pt x="92761" y="148693"/>
                      </a:lnTo>
                      <a:lnTo>
                        <a:pt x="92705" y="148989"/>
                      </a:lnTo>
                      <a:lnTo>
                        <a:pt x="92632" y="149265"/>
                      </a:lnTo>
                      <a:lnTo>
                        <a:pt x="92539" y="149542"/>
                      </a:lnTo>
                      <a:lnTo>
                        <a:pt x="92410" y="149800"/>
                      </a:lnTo>
                      <a:lnTo>
                        <a:pt x="92263" y="150040"/>
                      </a:lnTo>
                      <a:lnTo>
                        <a:pt x="92097" y="150279"/>
                      </a:lnTo>
                      <a:lnTo>
                        <a:pt x="91912" y="150482"/>
                      </a:lnTo>
                      <a:lnTo>
                        <a:pt x="91691" y="150667"/>
                      </a:lnTo>
                      <a:lnTo>
                        <a:pt x="91470" y="150851"/>
                      </a:lnTo>
                      <a:lnTo>
                        <a:pt x="91230" y="150999"/>
                      </a:lnTo>
                      <a:lnTo>
                        <a:pt x="90972" y="151109"/>
                      </a:lnTo>
                      <a:lnTo>
                        <a:pt x="90695" y="151220"/>
                      </a:lnTo>
                      <a:lnTo>
                        <a:pt x="90419" y="151294"/>
                      </a:lnTo>
                      <a:lnTo>
                        <a:pt x="90124" y="151331"/>
                      </a:lnTo>
                      <a:lnTo>
                        <a:pt x="89829" y="151349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8" name="Google Shape;2048;p39"/>
                <p:cNvSpPr/>
                <p:nvPr/>
              </p:nvSpPr>
              <p:spPr>
                <a:xfrm>
                  <a:off x="3821050" y="4451975"/>
                  <a:ext cx="346700" cy="34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8" h="13888" extrusionOk="0">
                      <a:moveTo>
                        <a:pt x="6934" y="1"/>
                      </a:moveTo>
                      <a:lnTo>
                        <a:pt x="6584" y="19"/>
                      </a:lnTo>
                      <a:lnTo>
                        <a:pt x="6233" y="38"/>
                      </a:lnTo>
                      <a:lnTo>
                        <a:pt x="5883" y="93"/>
                      </a:lnTo>
                      <a:lnTo>
                        <a:pt x="5533" y="148"/>
                      </a:lnTo>
                      <a:lnTo>
                        <a:pt x="5201" y="222"/>
                      </a:lnTo>
                      <a:lnTo>
                        <a:pt x="4869" y="314"/>
                      </a:lnTo>
                      <a:lnTo>
                        <a:pt x="4555" y="425"/>
                      </a:lnTo>
                      <a:lnTo>
                        <a:pt x="4242" y="554"/>
                      </a:lnTo>
                      <a:lnTo>
                        <a:pt x="3928" y="683"/>
                      </a:lnTo>
                      <a:lnTo>
                        <a:pt x="3633" y="849"/>
                      </a:lnTo>
                      <a:lnTo>
                        <a:pt x="3338" y="1015"/>
                      </a:lnTo>
                      <a:lnTo>
                        <a:pt x="3061" y="1181"/>
                      </a:lnTo>
                      <a:lnTo>
                        <a:pt x="2785" y="1384"/>
                      </a:lnTo>
                      <a:lnTo>
                        <a:pt x="2527" y="1587"/>
                      </a:lnTo>
                      <a:lnTo>
                        <a:pt x="2268" y="1808"/>
                      </a:lnTo>
                      <a:lnTo>
                        <a:pt x="2029" y="2029"/>
                      </a:lnTo>
                      <a:lnTo>
                        <a:pt x="1807" y="2269"/>
                      </a:lnTo>
                      <a:lnTo>
                        <a:pt x="1586" y="2527"/>
                      </a:lnTo>
                      <a:lnTo>
                        <a:pt x="1383" y="2785"/>
                      </a:lnTo>
                      <a:lnTo>
                        <a:pt x="1180" y="3062"/>
                      </a:lnTo>
                      <a:lnTo>
                        <a:pt x="996" y="3339"/>
                      </a:lnTo>
                      <a:lnTo>
                        <a:pt x="830" y="3634"/>
                      </a:lnTo>
                      <a:lnTo>
                        <a:pt x="682" y="3929"/>
                      </a:lnTo>
                      <a:lnTo>
                        <a:pt x="535" y="4242"/>
                      </a:lnTo>
                      <a:lnTo>
                        <a:pt x="424" y="4556"/>
                      </a:lnTo>
                      <a:lnTo>
                        <a:pt x="314" y="4888"/>
                      </a:lnTo>
                      <a:lnTo>
                        <a:pt x="221" y="5201"/>
                      </a:lnTo>
                      <a:lnTo>
                        <a:pt x="129" y="5552"/>
                      </a:lnTo>
                      <a:lnTo>
                        <a:pt x="74" y="5884"/>
                      </a:lnTo>
                      <a:lnTo>
                        <a:pt x="37" y="6234"/>
                      </a:lnTo>
                      <a:lnTo>
                        <a:pt x="0" y="6584"/>
                      </a:lnTo>
                      <a:lnTo>
                        <a:pt x="0" y="6935"/>
                      </a:lnTo>
                      <a:lnTo>
                        <a:pt x="0" y="7304"/>
                      </a:lnTo>
                      <a:lnTo>
                        <a:pt x="37" y="7654"/>
                      </a:lnTo>
                      <a:lnTo>
                        <a:pt x="74" y="8004"/>
                      </a:lnTo>
                      <a:lnTo>
                        <a:pt x="129" y="8336"/>
                      </a:lnTo>
                      <a:lnTo>
                        <a:pt x="221" y="8687"/>
                      </a:lnTo>
                      <a:lnTo>
                        <a:pt x="314" y="9000"/>
                      </a:lnTo>
                      <a:lnTo>
                        <a:pt x="424" y="9332"/>
                      </a:lnTo>
                      <a:lnTo>
                        <a:pt x="535" y="9646"/>
                      </a:lnTo>
                      <a:lnTo>
                        <a:pt x="682" y="9959"/>
                      </a:lnTo>
                      <a:lnTo>
                        <a:pt x="830" y="10254"/>
                      </a:lnTo>
                      <a:lnTo>
                        <a:pt x="996" y="10549"/>
                      </a:lnTo>
                      <a:lnTo>
                        <a:pt x="1180" y="10826"/>
                      </a:lnTo>
                      <a:lnTo>
                        <a:pt x="1383" y="11102"/>
                      </a:lnTo>
                      <a:lnTo>
                        <a:pt x="1586" y="11361"/>
                      </a:lnTo>
                      <a:lnTo>
                        <a:pt x="1807" y="11619"/>
                      </a:lnTo>
                      <a:lnTo>
                        <a:pt x="2029" y="11859"/>
                      </a:lnTo>
                      <a:lnTo>
                        <a:pt x="2268" y="12080"/>
                      </a:lnTo>
                      <a:lnTo>
                        <a:pt x="2527" y="12301"/>
                      </a:lnTo>
                      <a:lnTo>
                        <a:pt x="2785" y="12504"/>
                      </a:lnTo>
                      <a:lnTo>
                        <a:pt x="3061" y="12707"/>
                      </a:lnTo>
                      <a:lnTo>
                        <a:pt x="3338" y="12873"/>
                      </a:lnTo>
                      <a:lnTo>
                        <a:pt x="3633" y="13039"/>
                      </a:lnTo>
                      <a:lnTo>
                        <a:pt x="3928" y="13205"/>
                      </a:lnTo>
                      <a:lnTo>
                        <a:pt x="4242" y="13334"/>
                      </a:lnTo>
                      <a:lnTo>
                        <a:pt x="4555" y="13463"/>
                      </a:lnTo>
                      <a:lnTo>
                        <a:pt x="4869" y="13574"/>
                      </a:lnTo>
                      <a:lnTo>
                        <a:pt x="5201" y="13666"/>
                      </a:lnTo>
                      <a:lnTo>
                        <a:pt x="5533" y="13740"/>
                      </a:lnTo>
                      <a:lnTo>
                        <a:pt x="5883" y="13795"/>
                      </a:lnTo>
                      <a:lnTo>
                        <a:pt x="6233" y="13850"/>
                      </a:lnTo>
                      <a:lnTo>
                        <a:pt x="6584" y="13869"/>
                      </a:lnTo>
                      <a:lnTo>
                        <a:pt x="6934" y="13887"/>
                      </a:lnTo>
                      <a:lnTo>
                        <a:pt x="7284" y="13869"/>
                      </a:lnTo>
                      <a:lnTo>
                        <a:pt x="7653" y="13850"/>
                      </a:lnTo>
                      <a:lnTo>
                        <a:pt x="7985" y="13795"/>
                      </a:lnTo>
                      <a:lnTo>
                        <a:pt x="8336" y="13740"/>
                      </a:lnTo>
                      <a:lnTo>
                        <a:pt x="8668" y="13666"/>
                      </a:lnTo>
                      <a:lnTo>
                        <a:pt x="8999" y="13574"/>
                      </a:lnTo>
                      <a:lnTo>
                        <a:pt x="9313" y="13463"/>
                      </a:lnTo>
                      <a:lnTo>
                        <a:pt x="9645" y="13334"/>
                      </a:lnTo>
                      <a:lnTo>
                        <a:pt x="9940" y="13205"/>
                      </a:lnTo>
                      <a:lnTo>
                        <a:pt x="10235" y="13039"/>
                      </a:lnTo>
                      <a:lnTo>
                        <a:pt x="10530" y="12873"/>
                      </a:lnTo>
                      <a:lnTo>
                        <a:pt x="10807" y="12707"/>
                      </a:lnTo>
                      <a:lnTo>
                        <a:pt x="11083" y="12504"/>
                      </a:lnTo>
                      <a:lnTo>
                        <a:pt x="11342" y="12301"/>
                      </a:lnTo>
                      <a:lnTo>
                        <a:pt x="11600" y="12080"/>
                      </a:lnTo>
                      <a:lnTo>
                        <a:pt x="11839" y="11859"/>
                      </a:lnTo>
                      <a:lnTo>
                        <a:pt x="12079" y="11619"/>
                      </a:lnTo>
                      <a:lnTo>
                        <a:pt x="12282" y="11361"/>
                      </a:lnTo>
                      <a:lnTo>
                        <a:pt x="12503" y="11102"/>
                      </a:lnTo>
                      <a:lnTo>
                        <a:pt x="12688" y="10826"/>
                      </a:lnTo>
                      <a:lnTo>
                        <a:pt x="12872" y="10549"/>
                      </a:lnTo>
                      <a:lnTo>
                        <a:pt x="13038" y="10254"/>
                      </a:lnTo>
                      <a:lnTo>
                        <a:pt x="13186" y="9959"/>
                      </a:lnTo>
                      <a:lnTo>
                        <a:pt x="13333" y="9646"/>
                      </a:lnTo>
                      <a:lnTo>
                        <a:pt x="13462" y="9332"/>
                      </a:lnTo>
                      <a:lnTo>
                        <a:pt x="13555" y="9000"/>
                      </a:lnTo>
                      <a:lnTo>
                        <a:pt x="13665" y="8687"/>
                      </a:lnTo>
                      <a:lnTo>
                        <a:pt x="13739" y="8336"/>
                      </a:lnTo>
                      <a:lnTo>
                        <a:pt x="13794" y="8004"/>
                      </a:lnTo>
                      <a:lnTo>
                        <a:pt x="13831" y="7654"/>
                      </a:lnTo>
                      <a:lnTo>
                        <a:pt x="13868" y="7304"/>
                      </a:lnTo>
                      <a:lnTo>
                        <a:pt x="13868" y="6935"/>
                      </a:lnTo>
                      <a:lnTo>
                        <a:pt x="13868" y="6584"/>
                      </a:lnTo>
                      <a:lnTo>
                        <a:pt x="13831" y="6234"/>
                      </a:lnTo>
                      <a:lnTo>
                        <a:pt x="13794" y="5884"/>
                      </a:lnTo>
                      <a:lnTo>
                        <a:pt x="13739" y="5552"/>
                      </a:lnTo>
                      <a:lnTo>
                        <a:pt x="13665" y="5201"/>
                      </a:lnTo>
                      <a:lnTo>
                        <a:pt x="13555" y="4888"/>
                      </a:lnTo>
                      <a:lnTo>
                        <a:pt x="13462" y="4556"/>
                      </a:lnTo>
                      <a:lnTo>
                        <a:pt x="13333" y="4242"/>
                      </a:lnTo>
                      <a:lnTo>
                        <a:pt x="13186" y="3929"/>
                      </a:lnTo>
                      <a:lnTo>
                        <a:pt x="13038" y="3634"/>
                      </a:lnTo>
                      <a:lnTo>
                        <a:pt x="12872" y="3339"/>
                      </a:lnTo>
                      <a:lnTo>
                        <a:pt x="12688" y="3062"/>
                      </a:lnTo>
                      <a:lnTo>
                        <a:pt x="12503" y="2785"/>
                      </a:lnTo>
                      <a:lnTo>
                        <a:pt x="12282" y="2527"/>
                      </a:lnTo>
                      <a:lnTo>
                        <a:pt x="12079" y="2269"/>
                      </a:lnTo>
                      <a:lnTo>
                        <a:pt x="11839" y="2029"/>
                      </a:lnTo>
                      <a:lnTo>
                        <a:pt x="11600" y="1808"/>
                      </a:lnTo>
                      <a:lnTo>
                        <a:pt x="11342" y="1587"/>
                      </a:lnTo>
                      <a:lnTo>
                        <a:pt x="11083" y="1384"/>
                      </a:lnTo>
                      <a:lnTo>
                        <a:pt x="10807" y="1181"/>
                      </a:lnTo>
                      <a:lnTo>
                        <a:pt x="10530" y="1015"/>
                      </a:lnTo>
                      <a:lnTo>
                        <a:pt x="10235" y="849"/>
                      </a:lnTo>
                      <a:lnTo>
                        <a:pt x="9940" y="683"/>
                      </a:lnTo>
                      <a:lnTo>
                        <a:pt x="9645" y="554"/>
                      </a:lnTo>
                      <a:lnTo>
                        <a:pt x="9313" y="425"/>
                      </a:lnTo>
                      <a:lnTo>
                        <a:pt x="8999" y="314"/>
                      </a:lnTo>
                      <a:lnTo>
                        <a:pt x="8668" y="222"/>
                      </a:lnTo>
                      <a:lnTo>
                        <a:pt x="8336" y="148"/>
                      </a:lnTo>
                      <a:lnTo>
                        <a:pt x="7985" y="93"/>
                      </a:lnTo>
                      <a:lnTo>
                        <a:pt x="7653" y="38"/>
                      </a:lnTo>
                      <a:lnTo>
                        <a:pt x="7284" y="19"/>
                      </a:lnTo>
                      <a:lnTo>
                        <a:pt x="6934" y="1"/>
                      </a:lnTo>
                      <a:close/>
                    </a:path>
                  </a:pathLst>
                </a:custGeom>
                <a:solidFill>
                  <a:srgbClr val="CDDF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9" name="Google Shape;2049;p39"/>
                <p:cNvSpPr/>
                <p:nvPr/>
              </p:nvSpPr>
              <p:spPr>
                <a:xfrm>
                  <a:off x="3960725" y="341850"/>
                  <a:ext cx="92250" cy="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" h="3689" extrusionOk="0">
                      <a:moveTo>
                        <a:pt x="1642" y="0"/>
                      </a:moveTo>
                      <a:lnTo>
                        <a:pt x="1476" y="37"/>
                      </a:lnTo>
                      <a:lnTo>
                        <a:pt x="1292" y="74"/>
                      </a:lnTo>
                      <a:lnTo>
                        <a:pt x="1126" y="148"/>
                      </a:lnTo>
                      <a:lnTo>
                        <a:pt x="960" y="222"/>
                      </a:lnTo>
                      <a:lnTo>
                        <a:pt x="812" y="314"/>
                      </a:lnTo>
                      <a:lnTo>
                        <a:pt x="665" y="424"/>
                      </a:lnTo>
                      <a:lnTo>
                        <a:pt x="536" y="535"/>
                      </a:lnTo>
                      <a:lnTo>
                        <a:pt x="425" y="664"/>
                      </a:lnTo>
                      <a:lnTo>
                        <a:pt x="314" y="812"/>
                      </a:lnTo>
                      <a:lnTo>
                        <a:pt x="222" y="959"/>
                      </a:lnTo>
                      <a:lnTo>
                        <a:pt x="148" y="1125"/>
                      </a:lnTo>
                      <a:lnTo>
                        <a:pt x="75" y="1291"/>
                      </a:lnTo>
                      <a:lnTo>
                        <a:pt x="38" y="1476"/>
                      </a:lnTo>
                      <a:lnTo>
                        <a:pt x="1" y="1660"/>
                      </a:lnTo>
                      <a:lnTo>
                        <a:pt x="1" y="1844"/>
                      </a:lnTo>
                      <a:lnTo>
                        <a:pt x="1" y="2029"/>
                      </a:lnTo>
                      <a:lnTo>
                        <a:pt x="38" y="2213"/>
                      </a:lnTo>
                      <a:lnTo>
                        <a:pt x="75" y="2398"/>
                      </a:lnTo>
                      <a:lnTo>
                        <a:pt x="148" y="2564"/>
                      </a:lnTo>
                      <a:lnTo>
                        <a:pt x="222" y="2711"/>
                      </a:lnTo>
                      <a:lnTo>
                        <a:pt x="314" y="2877"/>
                      </a:lnTo>
                      <a:lnTo>
                        <a:pt x="425" y="3006"/>
                      </a:lnTo>
                      <a:lnTo>
                        <a:pt x="536" y="3135"/>
                      </a:lnTo>
                      <a:lnTo>
                        <a:pt x="665" y="3264"/>
                      </a:lnTo>
                      <a:lnTo>
                        <a:pt x="812" y="3375"/>
                      </a:lnTo>
                      <a:lnTo>
                        <a:pt x="960" y="3467"/>
                      </a:lnTo>
                      <a:lnTo>
                        <a:pt x="1126" y="3541"/>
                      </a:lnTo>
                      <a:lnTo>
                        <a:pt x="1292" y="3596"/>
                      </a:lnTo>
                      <a:lnTo>
                        <a:pt x="1476" y="3652"/>
                      </a:lnTo>
                      <a:lnTo>
                        <a:pt x="1642" y="3670"/>
                      </a:lnTo>
                      <a:lnTo>
                        <a:pt x="1845" y="3689"/>
                      </a:lnTo>
                      <a:lnTo>
                        <a:pt x="2029" y="3670"/>
                      </a:lnTo>
                      <a:lnTo>
                        <a:pt x="2214" y="3652"/>
                      </a:lnTo>
                      <a:lnTo>
                        <a:pt x="2380" y="3596"/>
                      </a:lnTo>
                      <a:lnTo>
                        <a:pt x="2564" y="3541"/>
                      </a:lnTo>
                      <a:lnTo>
                        <a:pt x="2712" y="3467"/>
                      </a:lnTo>
                      <a:lnTo>
                        <a:pt x="2878" y="3375"/>
                      </a:lnTo>
                      <a:lnTo>
                        <a:pt x="3007" y="3264"/>
                      </a:lnTo>
                      <a:lnTo>
                        <a:pt x="3136" y="3135"/>
                      </a:lnTo>
                      <a:lnTo>
                        <a:pt x="3265" y="3006"/>
                      </a:lnTo>
                      <a:lnTo>
                        <a:pt x="3376" y="2877"/>
                      </a:lnTo>
                      <a:lnTo>
                        <a:pt x="3468" y="2711"/>
                      </a:lnTo>
                      <a:lnTo>
                        <a:pt x="3542" y="2564"/>
                      </a:lnTo>
                      <a:lnTo>
                        <a:pt x="3597" y="2398"/>
                      </a:lnTo>
                      <a:lnTo>
                        <a:pt x="3652" y="2213"/>
                      </a:lnTo>
                      <a:lnTo>
                        <a:pt x="3671" y="2029"/>
                      </a:lnTo>
                      <a:lnTo>
                        <a:pt x="3689" y="1844"/>
                      </a:lnTo>
                      <a:lnTo>
                        <a:pt x="3671" y="1660"/>
                      </a:lnTo>
                      <a:lnTo>
                        <a:pt x="3652" y="1476"/>
                      </a:lnTo>
                      <a:lnTo>
                        <a:pt x="3597" y="1291"/>
                      </a:lnTo>
                      <a:lnTo>
                        <a:pt x="3542" y="1125"/>
                      </a:lnTo>
                      <a:lnTo>
                        <a:pt x="3468" y="959"/>
                      </a:lnTo>
                      <a:lnTo>
                        <a:pt x="3376" y="812"/>
                      </a:lnTo>
                      <a:lnTo>
                        <a:pt x="3265" y="664"/>
                      </a:lnTo>
                      <a:lnTo>
                        <a:pt x="3136" y="535"/>
                      </a:lnTo>
                      <a:lnTo>
                        <a:pt x="3007" y="424"/>
                      </a:lnTo>
                      <a:lnTo>
                        <a:pt x="2878" y="314"/>
                      </a:lnTo>
                      <a:lnTo>
                        <a:pt x="2712" y="222"/>
                      </a:lnTo>
                      <a:lnTo>
                        <a:pt x="2564" y="148"/>
                      </a:lnTo>
                      <a:lnTo>
                        <a:pt x="2380" y="74"/>
                      </a:lnTo>
                      <a:lnTo>
                        <a:pt x="2214" y="37"/>
                      </a:lnTo>
                      <a:lnTo>
                        <a:pt x="2029" y="0"/>
                      </a:lnTo>
                      <a:close/>
                    </a:path>
                  </a:pathLst>
                </a:custGeom>
                <a:solidFill>
                  <a:srgbClr val="CDDF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0" name="Google Shape;2050;p39"/>
                <p:cNvSpPr/>
                <p:nvPr/>
              </p:nvSpPr>
              <p:spPr>
                <a:xfrm>
                  <a:off x="3781850" y="2919025"/>
                  <a:ext cx="576325" cy="52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3" h="20932" extrusionOk="0">
                      <a:moveTo>
                        <a:pt x="9479" y="1"/>
                      </a:moveTo>
                      <a:lnTo>
                        <a:pt x="8945" y="19"/>
                      </a:lnTo>
                      <a:lnTo>
                        <a:pt x="8428" y="56"/>
                      </a:lnTo>
                      <a:lnTo>
                        <a:pt x="7893" y="130"/>
                      </a:lnTo>
                      <a:lnTo>
                        <a:pt x="7377" y="204"/>
                      </a:lnTo>
                      <a:lnTo>
                        <a:pt x="6861" y="314"/>
                      </a:lnTo>
                      <a:lnTo>
                        <a:pt x="6344" y="425"/>
                      </a:lnTo>
                      <a:lnTo>
                        <a:pt x="5828" y="573"/>
                      </a:lnTo>
                      <a:lnTo>
                        <a:pt x="5312" y="720"/>
                      </a:lnTo>
                      <a:lnTo>
                        <a:pt x="4814" y="905"/>
                      </a:lnTo>
                      <a:lnTo>
                        <a:pt x="4316" y="1107"/>
                      </a:lnTo>
                      <a:lnTo>
                        <a:pt x="3836" y="1329"/>
                      </a:lnTo>
                      <a:lnTo>
                        <a:pt x="3357" y="1568"/>
                      </a:lnTo>
                      <a:lnTo>
                        <a:pt x="2877" y="1827"/>
                      </a:lnTo>
                      <a:lnTo>
                        <a:pt x="2416" y="2103"/>
                      </a:lnTo>
                      <a:lnTo>
                        <a:pt x="1955" y="2398"/>
                      </a:lnTo>
                      <a:lnTo>
                        <a:pt x="1513" y="2712"/>
                      </a:lnTo>
                      <a:lnTo>
                        <a:pt x="1089" y="3044"/>
                      </a:lnTo>
                      <a:lnTo>
                        <a:pt x="941" y="3154"/>
                      </a:lnTo>
                      <a:lnTo>
                        <a:pt x="812" y="3284"/>
                      </a:lnTo>
                      <a:lnTo>
                        <a:pt x="572" y="3542"/>
                      </a:lnTo>
                      <a:lnTo>
                        <a:pt x="388" y="3837"/>
                      </a:lnTo>
                      <a:lnTo>
                        <a:pt x="240" y="4132"/>
                      </a:lnTo>
                      <a:lnTo>
                        <a:pt x="111" y="4464"/>
                      </a:lnTo>
                      <a:lnTo>
                        <a:pt x="37" y="4777"/>
                      </a:lnTo>
                      <a:lnTo>
                        <a:pt x="1" y="5109"/>
                      </a:lnTo>
                      <a:lnTo>
                        <a:pt x="1" y="5441"/>
                      </a:lnTo>
                      <a:lnTo>
                        <a:pt x="37" y="5773"/>
                      </a:lnTo>
                      <a:lnTo>
                        <a:pt x="111" y="6105"/>
                      </a:lnTo>
                      <a:lnTo>
                        <a:pt x="222" y="6419"/>
                      </a:lnTo>
                      <a:lnTo>
                        <a:pt x="351" y="6732"/>
                      </a:lnTo>
                      <a:lnTo>
                        <a:pt x="535" y="7027"/>
                      </a:lnTo>
                      <a:lnTo>
                        <a:pt x="757" y="7285"/>
                      </a:lnTo>
                      <a:lnTo>
                        <a:pt x="1015" y="7543"/>
                      </a:lnTo>
                      <a:lnTo>
                        <a:pt x="1162" y="7654"/>
                      </a:lnTo>
                      <a:lnTo>
                        <a:pt x="1310" y="7765"/>
                      </a:lnTo>
                      <a:lnTo>
                        <a:pt x="1513" y="7894"/>
                      </a:lnTo>
                      <a:lnTo>
                        <a:pt x="1716" y="7986"/>
                      </a:lnTo>
                      <a:lnTo>
                        <a:pt x="1937" y="8078"/>
                      </a:lnTo>
                      <a:lnTo>
                        <a:pt x="2158" y="8152"/>
                      </a:lnTo>
                      <a:lnTo>
                        <a:pt x="2380" y="8207"/>
                      </a:lnTo>
                      <a:lnTo>
                        <a:pt x="2619" y="8244"/>
                      </a:lnTo>
                      <a:lnTo>
                        <a:pt x="3062" y="8244"/>
                      </a:lnTo>
                      <a:lnTo>
                        <a:pt x="3302" y="8226"/>
                      </a:lnTo>
                      <a:lnTo>
                        <a:pt x="3523" y="8189"/>
                      </a:lnTo>
                      <a:lnTo>
                        <a:pt x="3744" y="8134"/>
                      </a:lnTo>
                      <a:lnTo>
                        <a:pt x="3965" y="8060"/>
                      </a:lnTo>
                      <a:lnTo>
                        <a:pt x="4187" y="7968"/>
                      </a:lnTo>
                      <a:lnTo>
                        <a:pt x="4390" y="7875"/>
                      </a:lnTo>
                      <a:lnTo>
                        <a:pt x="4592" y="7746"/>
                      </a:lnTo>
                      <a:lnTo>
                        <a:pt x="4795" y="7599"/>
                      </a:lnTo>
                      <a:lnTo>
                        <a:pt x="5035" y="7414"/>
                      </a:lnTo>
                      <a:lnTo>
                        <a:pt x="5293" y="7248"/>
                      </a:lnTo>
                      <a:lnTo>
                        <a:pt x="5551" y="7082"/>
                      </a:lnTo>
                      <a:lnTo>
                        <a:pt x="5828" y="6916"/>
                      </a:lnTo>
                      <a:lnTo>
                        <a:pt x="6086" y="6769"/>
                      </a:lnTo>
                      <a:lnTo>
                        <a:pt x="6363" y="6640"/>
                      </a:lnTo>
                      <a:lnTo>
                        <a:pt x="6639" y="6511"/>
                      </a:lnTo>
                      <a:lnTo>
                        <a:pt x="6916" y="6400"/>
                      </a:lnTo>
                      <a:lnTo>
                        <a:pt x="7211" y="6308"/>
                      </a:lnTo>
                      <a:lnTo>
                        <a:pt x="7488" y="6216"/>
                      </a:lnTo>
                      <a:lnTo>
                        <a:pt x="7783" y="6123"/>
                      </a:lnTo>
                      <a:lnTo>
                        <a:pt x="8078" y="6068"/>
                      </a:lnTo>
                      <a:lnTo>
                        <a:pt x="8373" y="5994"/>
                      </a:lnTo>
                      <a:lnTo>
                        <a:pt x="8668" y="5958"/>
                      </a:lnTo>
                      <a:lnTo>
                        <a:pt x="8963" y="5921"/>
                      </a:lnTo>
                      <a:lnTo>
                        <a:pt x="9258" y="5902"/>
                      </a:lnTo>
                      <a:lnTo>
                        <a:pt x="9553" y="5884"/>
                      </a:lnTo>
                      <a:lnTo>
                        <a:pt x="9848" y="5884"/>
                      </a:lnTo>
                      <a:lnTo>
                        <a:pt x="10143" y="5902"/>
                      </a:lnTo>
                      <a:lnTo>
                        <a:pt x="10457" y="5921"/>
                      </a:lnTo>
                      <a:lnTo>
                        <a:pt x="10752" y="5958"/>
                      </a:lnTo>
                      <a:lnTo>
                        <a:pt x="11047" y="5994"/>
                      </a:lnTo>
                      <a:lnTo>
                        <a:pt x="11342" y="6068"/>
                      </a:lnTo>
                      <a:lnTo>
                        <a:pt x="11637" y="6123"/>
                      </a:lnTo>
                      <a:lnTo>
                        <a:pt x="11914" y="6216"/>
                      </a:lnTo>
                      <a:lnTo>
                        <a:pt x="12209" y="6308"/>
                      </a:lnTo>
                      <a:lnTo>
                        <a:pt x="12485" y="6419"/>
                      </a:lnTo>
                      <a:lnTo>
                        <a:pt x="12780" y="6529"/>
                      </a:lnTo>
                      <a:lnTo>
                        <a:pt x="13057" y="6677"/>
                      </a:lnTo>
                      <a:lnTo>
                        <a:pt x="13315" y="6806"/>
                      </a:lnTo>
                      <a:lnTo>
                        <a:pt x="13592" y="6972"/>
                      </a:lnTo>
                      <a:lnTo>
                        <a:pt x="13850" y="7138"/>
                      </a:lnTo>
                      <a:lnTo>
                        <a:pt x="14164" y="7359"/>
                      </a:lnTo>
                      <a:lnTo>
                        <a:pt x="14459" y="7599"/>
                      </a:lnTo>
                      <a:lnTo>
                        <a:pt x="14735" y="7839"/>
                      </a:lnTo>
                      <a:lnTo>
                        <a:pt x="15012" y="8097"/>
                      </a:lnTo>
                      <a:lnTo>
                        <a:pt x="15252" y="8373"/>
                      </a:lnTo>
                      <a:lnTo>
                        <a:pt x="15491" y="8650"/>
                      </a:lnTo>
                      <a:lnTo>
                        <a:pt x="15713" y="8927"/>
                      </a:lnTo>
                      <a:lnTo>
                        <a:pt x="15915" y="9240"/>
                      </a:lnTo>
                      <a:lnTo>
                        <a:pt x="16118" y="9535"/>
                      </a:lnTo>
                      <a:lnTo>
                        <a:pt x="16284" y="9867"/>
                      </a:lnTo>
                      <a:lnTo>
                        <a:pt x="16450" y="10181"/>
                      </a:lnTo>
                      <a:lnTo>
                        <a:pt x="16579" y="10513"/>
                      </a:lnTo>
                      <a:lnTo>
                        <a:pt x="16708" y="10844"/>
                      </a:lnTo>
                      <a:lnTo>
                        <a:pt x="16819" y="11195"/>
                      </a:lnTo>
                      <a:lnTo>
                        <a:pt x="16930" y="11545"/>
                      </a:lnTo>
                      <a:lnTo>
                        <a:pt x="17004" y="11896"/>
                      </a:lnTo>
                      <a:lnTo>
                        <a:pt x="17059" y="12246"/>
                      </a:lnTo>
                      <a:lnTo>
                        <a:pt x="17114" y="12615"/>
                      </a:lnTo>
                      <a:lnTo>
                        <a:pt x="17151" y="12965"/>
                      </a:lnTo>
                      <a:lnTo>
                        <a:pt x="17169" y="13334"/>
                      </a:lnTo>
                      <a:lnTo>
                        <a:pt x="17151" y="13703"/>
                      </a:lnTo>
                      <a:lnTo>
                        <a:pt x="17133" y="14072"/>
                      </a:lnTo>
                      <a:lnTo>
                        <a:pt x="17114" y="14441"/>
                      </a:lnTo>
                      <a:lnTo>
                        <a:pt x="17059" y="14809"/>
                      </a:lnTo>
                      <a:lnTo>
                        <a:pt x="16985" y="15160"/>
                      </a:lnTo>
                      <a:lnTo>
                        <a:pt x="16893" y="15529"/>
                      </a:lnTo>
                      <a:lnTo>
                        <a:pt x="16801" y="15897"/>
                      </a:lnTo>
                      <a:lnTo>
                        <a:pt x="16672" y="16248"/>
                      </a:lnTo>
                      <a:lnTo>
                        <a:pt x="16542" y="16598"/>
                      </a:lnTo>
                      <a:lnTo>
                        <a:pt x="16377" y="16949"/>
                      </a:lnTo>
                      <a:lnTo>
                        <a:pt x="16211" y="17299"/>
                      </a:lnTo>
                      <a:lnTo>
                        <a:pt x="16008" y="17649"/>
                      </a:lnTo>
                      <a:lnTo>
                        <a:pt x="20895" y="20932"/>
                      </a:lnTo>
                      <a:lnTo>
                        <a:pt x="21245" y="20323"/>
                      </a:lnTo>
                      <a:lnTo>
                        <a:pt x="21577" y="19733"/>
                      </a:lnTo>
                      <a:lnTo>
                        <a:pt x="21872" y="19106"/>
                      </a:lnTo>
                      <a:lnTo>
                        <a:pt x="22112" y="18479"/>
                      </a:lnTo>
                      <a:lnTo>
                        <a:pt x="22352" y="17852"/>
                      </a:lnTo>
                      <a:lnTo>
                        <a:pt x="22536" y="17207"/>
                      </a:lnTo>
                      <a:lnTo>
                        <a:pt x="22702" y="16580"/>
                      </a:lnTo>
                      <a:lnTo>
                        <a:pt x="22831" y="15934"/>
                      </a:lnTo>
                      <a:lnTo>
                        <a:pt x="22923" y="15270"/>
                      </a:lnTo>
                      <a:lnTo>
                        <a:pt x="22997" y="14625"/>
                      </a:lnTo>
                      <a:lnTo>
                        <a:pt x="23034" y="13980"/>
                      </a:lnTo>
                      <a:lnTo>
                        <a:pt x="23052" y="13334"/>
                      </a:lnTo>
                      <a:lnTo>
                        <a:pt x="23015" y="12670"/>
                      </a:lnTo>
                      <a:lnTo>
                        <a:pt x="22979" y="12025"/>
                      </a:lnTo>
                      <a:lnTo>
                        <a:pt x="22886" y="11398"/>
                      </a:lnTo>
                      <a:lnTo>
                        <a:pt x="22776" y="10752"/>
                      </a:lnTo>
                      <a:lnTo>
                        <a:pt x="22628" y="10125"/>
                      </a:lnTo>
                      <a:lnTo>
                        <a:pt x="22462" y="9517"/>
                      </a:lnTo>
                      <a:lnTo>
                        <a:pt x="22259" y="8890"/>
                      </a:lnTo>
                      <a:lnTo>
                        <a:pt x="22038" y="8300"/>
                      </a:lnTo>
                      <a:lnTo>
                        <a:pt x="21780" y="7709"/>
                      </a:lnTo>
                      <a:lnTo>
                        <a:pt x="21503" y="7119"/>
                      </a:lnTo>
                      <a:lnTo>
                        <a:pt x="21190" y="6566"/>
                      </a:lnTo>
                      <a:lnTo>
                        <a:pt x="20839" y="6013"/>
                      </a:lnTo>
                      <a:lnTo>
                        <a:pt x="20470" y="5478"/>
                      </a:lnTo>
                      <a:lnTo>
                        <a:pt x="20083" y="4962"/>
                      </a:lnTo>
                      <a:lnTo>
                        <a:pt x="19659" y="4445"/>
                      </a:lnTo>
                      <a:lnTo>
                        <a:pt x="19216" y="3966"/>
                      </a:lnTo>
                      <a:lnTo>
                        <a:pt x="18737" y="3505"/>
                      </a:lnTo>
                      <a:lnTo>
                        <a:pt x="18221" y="3062"/>
                      </a:lnTo>
                      <a:lnTo>
                        <a:pt x="17704" y="2657"/>
                      </a:lnTo>
                      <a:lnTo>
                        <a:pt x="17133" y="2251"/>
                      </a:lnTo>
                      <a:lnTo>
                        <a:pt x="16672" y="1956"/>
                      </a:lnTo>
                      <a:lnTo>
                        <a:pt x="16192" y="1679"/>
                      </a:lnTo>
                      <a:lnTo>
                        <a:pt x="15694" y="1421"/>
                      </a:lnTo>
                      <a:lnTo>
                        <a:pt x="15196" y="1181"/>
                      </a:lnTo>
                      <a:lnTo>
                        <a:pt x="14698" y="960"/>
                      </a:lnTo>
                      <a:lnTo>
                        <a:pt x="14200" y="775"/>
                      </a:lnTo>
                      <a:lnTo>
                        <a:pt x="13684" y="591"/>
                      </a:lnTo>
                      <a:lnTo>
                        <a:pt x="13168" y="444"/>
                      </a:lnTo>
                      <a:lnTo>
                        <a:pt x="12651" y="314"/>
                      </a:lnTo>
                      <a:lnTo>
                        <a:pt x="12117" y="222"/>
                      </a:lnTo>
                      <a:lnTo>
                        <a:pt x="11600" y="130"/>
                      </a:lnTo>
                      <a:lnTo>
                        <a:pt x="11065" y="75"/>
                      </a:lnTo>
                      <a:lnTo>
                        <a:pt x="10549" y="19"/>
                      </a:lnTo>
                      <a:lnTo>
                        <a:pt x="1001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1" name="Google Shape;2051;p39"/>
                <p:cNvSpPr/>
                <p:nvPr/>
              </p:nvSpPr>
              <p:spPr>
                <a:xfrm>
                  <a:off x="3673050" y="3315075"/>
                  <a:ext cx="681900" cy="57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76" h="23163" extrusionOk="0">
                      <a:moveTo>
                        <a:pt x="0" y="0"/>
                      </a:moveTo>
                      <a:lnTo>
                        <a:pt x="0" y="20489"/>
                      </a:lnTo>
                      <a:lnTo>
                        <a:pt x="19" y="20765"/>
                      </a:lnTo>
                      <a:lnTo>
                        <a:pt x="56" y="21023"/>
                      </a:lnTo>
                      <a:lnTo>
                        <a:pt x="130" y="21282"/>
                      </a:lnTo>
                      <a:lnTo>
                        <a:pt x="203" y="21521"/>
                      </a:lnTo>
                      <a:lnTo>
                        <a:pt x="314" y="21761"/>
                      </a:lnTo>
                      <a:lnTo>
                        <a:pt x="461" y="21982"/>
                      </a:lnTo>
                      <a:lnTo>
                        <a:pt x="609" y="22185"/>
                      </a:lnTo>
                      <a:lnTo>
                        <a:pt x="775" y="22370"/>
                      </a:lnTo>
                      <a:lnTo>
                        <a:pt x="959" y="22536"/>
                      </a:lnTo>
                      <a:lnTo>
                        <a:pt x="1181" y="22702"/>
                      </a:lnTo>
                      <a:lnTo>
                        <a:pt x="1384" y="22831"/>
                      </a:lnTo>
                      <a:lnTo>
                        <a:pt x="1623" y="22941"/>
                      </a:lnTo>
                      <a:lnTo>
                        <a:pt x="1863" y="23033"/>
                      </a:lnTo>
                      <a:lnTo>
                        <a:pt x="2121" y="23089"/>
                      </a:lnTo>
                      <a:lnTo>
                        <a:pt x="2379" y="23144"/>
                      </a:lnTo>
                      <a:lnTo>
                        <a:pt x="2656" y="23144"/>
                      </a:lnTo>
                      <a:lnTo>
                        <a:pt x="24620" y="23163"/>
                      </a:lnTo>
                      <a:lnTo>
                        <a:pt x="24878" y="23144"/>
                      </a:lnTo>
                      <a:lnTo>
                        <a:pt x="25154" y="23107"/>
                      </a:lnTo>
                      <a:lnTo>
                        <a:pt x="25413" y="23033"/>
                      </a:lnTo>
                      <a:lnTo>
                        <a:pt x="25652" y="22941"/>
                      </a:lnTo>
                      <a:lnTo>
                        <a:pt x="25874" y="22831"/>
                      </a:lnTo>
                      <a:lnTo>
                        <a:pt x="26095" y="22702"/>
                      </a:lnTo>
                      <a:lnTo>
                        <a:pt x="26298" y="22554"/>
                      </a:lnTo>
                      <a:lnTo>
                        <a:pt x="26501" y="22370"/>
                      </a:lnTo>
                      <a:lnTo>
                        <a:pt x="26667" y="22185"/>
                      </a:lnTo>
                      <a:lnTo>
                        <a:pt x="26814" y="21982"/>
                      </a:lnTo>
                      <a:lnTo>
                        <a:pt x="26943" y="21761"/>
                      </a:lnTo>
                      <a:lnTo>
                        <a:pt x="27072" y="21540"/>
                      </a:lnTo>
                      <a:lnTo>
                        <a:pt x="27146" y="21282"/>
                      </a:lnTo>
                      <a:lnTo>
                        <a:pt x="27220" y="21023"/>
                      </a:lnTo>
                      <a:lnTo>
                        <a:pt x="27257" y="20765"/>
                      </a:lnTo>
                      <a:lnTo>
                        <a:pt x="27275" y="20489"/>
                      </a:lnTo>
                      <a:lnTo>
                        <a:pt x="272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2" name="Google Shape;2052;p39"/>
                <p:cNvSpPr/>
                <p:nvPr/>
              </p:nvSpPr>
              <p:spPr>
                <a:xfrm>
                  <a:off x="3668900" y="3311850"/>
                  <a:ext cx="686050" cy="9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42" h="3910" extrusionOk="0">
                      <a:moveTo>
                        <a:pt x="0" y="0"/>
                      </a:moveTo>
                      <a:lnTo>
                        <a:pt x="0" y="3891"/>
                      </a:lnTo>
                      <a:lnTo>
                        <a:pt x="27441" y="3910"/>
                      </a:lnTo>
                      <a:lnTo>
                        <a:pt x="27441" y="0"/>
                      </a:lnTo>
                      <a:close/>
                    </a:path>
                  </a:pathLst>
                </a:custGeom>
                <a:solidFill>
                  <a:srgbClr val="B54A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3" name="Google Shape;2053;p39"/>
                <p:cNvSpPr/>
                <p:nvPr/>
              </p:nvSpPr>
              <p:spPr>
                <a:xfrm>
                  <a:off x="3912325" y="3492100"/>
                  <a:ext cx="207950" cy="2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18" h="11564" extrusionOk="0">
                      <a:moveTo>
                        <a:pt x="4002" y="1"/>
                      </a:moveTo>
                      <a:lnTo>
                        <a:pt x="3652" y="38"/>
                      </a:lnTo>
                      <a:lnTo>
                        <a:pt x="3320" y="111"/>
                      </a:lnTo>
                      <a:lnTo>
                        <a:pt x="3006" y="222"/>
                      </a:lnTo>
                      <a:lnTo>
                        <a:pt x="2693" y="369"/>
                      </a:lnTo>
                      <a:lnTo>
                        <a:pt x="2416" y="554"/>
                      </a:lnTo>
                      <a:lnTo>
                        <a:pt x="2158" y="775"/>
                      </a:lnTo>
                      <a:lnTo>
                        <a:pt x="1918" y="1015"/>
                      </a:lnTo>
                      <a:lnTo>
                        <a:pt x="1697" y="1273"/>
                      </a:lnTo>
                      <a:lnTo>
                        <a:pt x="1513" y="1568"/>
                      </a:lnTo>
                      <a:lnTo>
                        <a:pt x="1347" y="1882"/>
                      </a:lnTo>
                      <a:lnTo>
                        <a:pt x="1218" y="2195"/>
                      </a:lnTo>
                      <a:lnTo>
                        <a:pt x="1125" y="2546"/>
                      </a:lnTo>
                      <a:lnTo>
                        <a:pt x="1070" y="2914"/>
                      </a:lnTo>
                      <a:lnTo>
                        <a:pt x="1052" y="3283"/>
                      </a:lnTo>
                      <a:lnTo>
                        <a:pt x="1070" y="3468"/>
                      </a:lnTo>
                      <a:lnTo>
                        <a:pt x="1070" y="3670"/>
                      </a:lnTo>
                      <a:lnTo>
                        <a:pt x="1144" y="4039"/>
                      </a:lnTo>
                      <a:lnTo>
                        <a:pt x="1255" y="4408"/>
                      </a:lnTo>
                      <a:lnTo>
                        <a:pt x="1384" y="4740"/>
                      </a:lnTo>
                      <a:lnTo>
                        <a:pt x="1568" y="5054"/>
                      </a:lnTo>
                      <a:lnTo>
                        <a:pt x="1771" y="5349"/>
                      </a:lnTo>
                      <a:lnTo>
                        <a:pt x="2011" y="5625"/>
                      </a:lnTo>
                      <a:lnTo>
                        <a:pt x="2269" y="5865"/>
                      </a:lnTo>
                      <a:lnTo>
                        <a:pt x="1660" y="6972"/>
                      </a:lnTo>
                      <a:lnTo>
                        <a:pt x="148" y="9756"/>
                      </a:lnTo>
                      <a:lnTo>
                        <a:pt x="74" y="9904"/>
                      </a:lnTo>
                      <a:lnTo>
                        <a:pt x="37" y="10070"/>
                      </a:lnTo>
                      <a:lnTo>
                        <a:pt x="0" y="10217"/>
                      </a:lnTo>
                      <a:lnTo>
                        <a:pt x="0" y="10383"/>
                      </a:lnTo>
                      <a:lnTo>
                        <a:pt x="0" y="10531"/>
                      </a:lnTo>
                      <a:lnTo>
                        <a:pt x="37" y="10678"/>
                      </a:lnTo>
                      <a:lnTo>
                        <a:pt x="93" y="10826"/>
                      </a:lnTo>
                      <a:lnTo>
                        <a:pt x="148" y="10955"/>
                      </a:lnTo>
                      <a:lnTo>
                        <a:pt x="222" y="11084"/>
                      </a:lnTo>
                      <a:lnTo>
                        <a:pt x="314" y="11213"/>
                      </a:lnTo>
                      <a:lnTo>
                        <a:pt x="425" y="11305"/>
                      </a:lnTo>
                      <a:lnTo>
                        <a:pt x="554" y="11397"/>
                      </a:lnTo>
                      <a:lnTo>
                        <a:pt x="683" y="11471"/>
                      </a:lnTo>
                      <a:lnTo>
                        <a:pt x="830" y="11527"/>
                      </a:lnTo>
                      <a:lnTo>
                        <a:pt x="978" y="11563"/>
                      </a:lnTo>
                      <a:lnTo>
                        <a:pt x="7340" y="11563"/>
                      </a:lnTo>
                      <a:lnTo>
                        <a:pt x="7488" y="11527"/>
                      </a:lnTo>
                      <a:lnTo>
                        <a:pt x="7617" y="11471"/>
                      </a:lnTo>
                      <a:lnTo>
                        <a:pt x="7764" y="11397"/>
                      </a:lnTo>
                      <a:lnTo>
                        <a:pt x="7875" y="11305"/>
                      </a:lnTo>
                      <a:lnTo>
                        <a:pt x="7986" y="11213"/>
                      </a:lnTo>
                      <a:lnTo>
                        <a:pt x="8078" y="11084"/>
                      </a:lnTo>
                      <a:lnTo>
                        <a:pt x="8152" y="10973"/>
                      </a:lnTo>
                      <a:lnTo>
                        <a:pt x="8225" y="10826"/>
                      </a:lnTo>
                      <a:lnTo>
                        <a:pt x="8262" y="10678"/>
                      </a:lnTo>
                      <a:lnTo>
                        <a:pt x="8299" y="10531"/>
                      </a:lnTo>
                      <a:lnTo>
                        <a:pt x="8318" y="10383"/>
                      </a:lnTo>
                      <a:lnTo>
                        <a:pt x="8299" y="10217"/>
                      </a:lnTo>
                      <a:lnTo>
                        <a:pt x="8281" y="10070"/>
                      </a:lnTo>
                      <a:lnTo>
                        <a:pt x="8225" y="9904"/>
                      </a:lnTo>
                      <a:lnTo>
                        <a:pt x="8152" y="9756"/>
                      </a:lnTo>
                      <a:lnTo>
                        <a:pt x="6658" y="6972"/>
                      </a:lnTo>
                      <a:lnTo>
                        <a:pt x="6049" y="5865"/>
                      </a:lnTo>
                      <a:lnTo>
                        <a:pt x="6197" y="5736"/>
                      </a:lnTo>
                      <a:lnTo>
                        <a:pt x="6344" y="5588"/>
                      </a:lnTo>
                      <a:lnTo>
                        <a:pt x="6473" y="5441"/>
                      </a:lnTo>
                      <a:lnTo>
                        <a:pt x="6602" y="5275"/>
                      </a:lnTo>
                      <a:lnTo>
                        <a:pt x="6732" y="5090"/>
                      </a:lnTo>
                      <a:lnTo>
                        <a:pt x="6842" y="4906"/>
                      </a:lnTo>
                      <a:lnTo>
                        <a:pt x="6934" y="4722"/>
                      </a:lnTo>
                      <a:lnTo>
                        <a:pt x="7008" y="4537"/>
                      </a:lnTo>
                      <a:lnTo>
                        <a:pt x="7082" y="4334"/>
                      </a:lnTo>
                      <a:lnTo>
                        <a:pt x="7156" y="4113"/>
                      </a:lnTo>
                      <a:lnTo>
                        <a:pt x="7193" y="3910"/>
                      </a:lnTo>
                      <a:lnTo>
                        <a:pt x="7230" y="3689"/>
                      </a:lnTo>
                      <a:lnTo>
                        <a:pt x="7248" y="3468"/>
                      </a:lnTo>
                      <a:lnTo>
                        <a:pt x="7248" y="3228"/>
                      </a:lnTo>
                      <a:lnTo>
                        <a:pt x="7248" y="3007"/>
                      </a:lnTo>
                      <a:lnTo>
                        <a:pt x="7211" y="2767"/>
                      </a:lnTo>
                      <a:lnTo>
                        <a:pt x="7174" y="2509"/>
                      </a:lnTo>
                      <a:lnTo>
                        <a:pt x="7100" y="2269"/>
                      </a:lnTo>
                      <a:lnTo>
                        <a:pt x="7027" y="2029"/>
                      </a:lnTo>
                      <a:lnTo>
                        <a:pt x="6916" y="1808"/>
                      </a:lnTo>
                      <a:lnTo>
                        <a:pt x="6805" y="1587"/>
                      </a:lnTo>
                      <a:lnTo>
                        <a:pt x="6676" y="1365"/>
                      </a:lnTo>
                      <a:lnTo>
                        <a:pt x="6529" y="1181"/>
                      </a:lnTo>
                      <a:lnTo>
                        <a:pt x="6363" y="978"/>
                      </a:lnTo>
                      <a:lnTo>
                        <a:pt x="6197" y="812"/>
                      </a:lnTo>
                      <a:lnTo>
                        <a:pt x="6012" y="646"/>
                      </a:lnTo>
                      <a:lnTo>
                        <a:pt x="5828" y="499"/>
                      </a:lnTo>
                      <a:lnTo>
                        <a:pt x="5607" y="369"/>
                      </a:lnTo>
                      <a:lnTo>
                        <a:pt x="5404" y="259"/>
                      </a:lnTo>
                      <a:lnTo>
                        <a:pt x="5183" y="167"/>
                      </a:lnTo>
                      <a:lnTo>
                        <a:pt x="4943" y="93"/>
                      </a:lnTo>
                      <a:lnTo>
                        <a:pt x="4721" y="38"/>
                      </a:lnTo>
                      <a:lnTo>
                        <a:pt x="4353" y="1"/>
                      </a:lnTo>
                      <a:close/>
                    </a:path>
                  </a:pathLst>
                </a:custGeom>
                <a:solidFill>
                  <a:srgbClr val="B54A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4" name="Google Shape;2054;p39"/>
                <p:cNvSpPr/>
                <p:nvPr/>
              </p:nvSpPr>
              <p:spPr>
                <a:xfrm>
                  <a:off x="3168675" y="1317850"/>
                  <a:ext cx="1710475" cy="4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19" h="18314" extrusionOk="0">
                      <a:moveTo>
                        <a:pt x="3117" y="1"/>
                      </a:moveTo>
                      <a:lnTo>
                        <a:pt x="2804" y="19"/>
                      </a:lnTo>
                      <a:lnTo>
                        <a:pt x="2490" y="75"/>
                      </a:lnTo>
                      <a:lnTo>
                        <a:pt x="2195" y="148"/>
                      </a:lnTo>
                      <a:lnTo>
                        <a:pt x="1900" y="241"/>
                      </a:lnTo>
                      <a:lnTo>
                        <a:pt x="1642" y="388"/>
                      </a:lnTo>
                      <a:lnTo>
                        <a:pt x="1384" y="536"/>
                      </a:lnTo>
                      <a:lnTo>
                        <a:pt x="1144" y="720"/>
                      </a:lnTo>
                      <a:lnTo>
                        <a:pt x="923" y="923"/>
                      </a:lnTo>
                      <a:lnTo>
                        <a:pt x="720" y="1144"/>
                      </a:lnTo>
                      <a:lnTo>
                        <a:pt x="535" y="1384"/>
                      </a:lnTo>
                      <a:lnTo>
                        <a:pt x="388" y="1642"/>
                      </a:lnTo>
                      <a:lnTo>
                        <a:pt x="259" y="1900"/>
                      </a:lnTo>
                      <a:lnTo>
                        <a:pt x="148" y="2195"/>
                      </a:lnTo>
                      <a:lnTo>
                        <a:pt x="74" y="2490"/>
                      </a:lnTo>
                      <a:lnTo>
                        <a:pt x="19" y="2804"/>
                      </a:lnTo>
                      <a:lnTo>
                        <a:pt x="1" y="3117"/>
                      </a:lnTo>
                      <a:lnTo>
                        <a:pt x="1" y="15197"/>
                      </a:lnTo>
                      <a:lnTo>
                        <a:pt x="19" y="15529"/>
                      </a:lnTo>
                      <a:lnTo>
                        <a:pt x="74" y="15824"/>
                      </a:lnTo>
                      <a:lnTo>
                        <a:pt x="148" y="16119"/>
                      </a:lnTo>
                      <a:lnTo>
                        <a:pt x="259" y="16414"/>
                      </a:lnTo>
                      <a:lnTo>
                        <a:pt x="388" y="16690"/>
                      </a:lnTo>
                      <a:lnTo>
                        <a:pt x="535" y="16949"/>
                      </a:lnTo>
                      <a:lnTo>
                        <a:pt x="720" y="17188"/>
                      </a:lnTo>
                      <a:lnTo>
                        <a:pt x="923" y="17410"/>
                      </a:lnTo>
                      <a:lnTo>
                        <a:pt x="1144" y="17594"/>
                      </a:lnTo>
                      <a:lnTo>
                        <a:pt x="1384" y="17778"/>
                      </a:lnTo>
                      <a:lnTo>
                        <a:pt x="1642" y="17944"/>
                      </a:lnTo>
                      <a:lnTo>
                        <a:pt x="1900" y="18073"/>
                      </a:lnTo>
                      <a:lnTo>
                        <a:pt x="2195" y="18184"/>
                      </a:lnTo>
                      <a:lnTo>
                        <a:pt x="2490" y="18258"/>
                      </a:lnTo>
                      <a:lnTo>
                        <a:pt x="2804" y="18295"/>
                      </a:lnTo>
                      <a:lnTo>
                        <a:pt x="3117" y="18313"/>
                      </a:lnTo>
                      <a:lnTo>
                        <a:pt x="65301" y="18313"/>
                      </a:lnTo>
                      <a:lnTo>
                        <a:pt x="65633" y="18295"/>
                      </a:lnTo>
                      <a:lnTo>
                        <a:pt x="65928" y="18258"/>
                      </a:lnTo>
                      <a:lnTo>
                        <a:pt x="66224" y="18184"/>
                      </a:lnTo>
                      <a:lnTo>
                        <a:pt x="66519" y="18073"/>
                      </a:lnTo>
                      <a:lnTo>
                        <a:pt x="66795" y="17944"/>
                      </a:lnTo>
                      <a:lnTo>
                        <a:pt x="67035" y="17778"/>
                      </a:lnTo>
                      <a:lnTo>
                        <a:pt x="67275" y="17594"/>
                      </a:lnTo>
                      <a:lnTo>
                        <a:pt x="67496" y="17410"/>
                      </a:lnTo>
                      <a:lnTo>
                        <a:pt x="67699" y="17188"/>
                      </a:lnTo>
                      <a:lnTo>
                        <a:pt x="67883" y="16949"/>
                      </a:lnTo>
                      <a:lnTo>
                        <a:pt x="68049" y="16690"/>
                      </a:lnTo>
                      <a:lnTo>
                        <a:pt x="68178" y="16414"/>
                      </a:lnTo>
                      <a:lnTo>
                        <a:pt x="68270" y="16119"/>
                      </a:lnTo>
                      <a:lnTo>
                        <a:pt x="68363" y="15824"/>
                      </a:lnTo>
                      <a:lnTo>
                        <a:pt x="68400" y="15529"/>
                      </a:lnTo>
                      <a:lnTo>
                        <a:pt x="68418" y="15197"/>
                      </a:lnTo>
                      <a:lnTo>
                        <a:pt x="68418" y="3117"/>
                      </a:lnTo>
                      <a:lnTo>
                        <a:pt x="68400" y="2804"/>
                      </a:lnTo>
                      <a:lnTo>
                        <a:pt x="68363" y="2490"/>
                      </a:lnTo>
                      <a:lnTo>
                        <a:pt x="68270" y="2195"/>
                      </a:lnTo>
                      <a:lnTo>
                        <a:pt x="68178" y="1900"/>
                      </a:lnTo>
                      <a:lnTo>
                        <a:pt x="68049" y="1642"/>
                      </a:lnTo>
                      <a:lnTo>
                        <a:pt x="67883" y="1384"/>
                      </a:lnTo>
                      <a:lnTo>
                        <a:pt x="67699" y="1144"/>
                      </a:lnTo>
                      <a:lnTo>
                        <a:pt x="67496" y="923"/>
                      </a:lnTo>
                      <a:lnTo>
                        <a:pt x="67275" y="720"/>
                      </a:lnTo>
                      <a:lnTo>
                        <a:pt x="67035" y="536"/>
                      </a:lnTo>
                      <a:lnTo>
                        <a:pt x="66795" y="388"/>
                      </a:lnTo>
                      <a:lnTo>
                        <a:pt x="66519" y="241"/>
                      </a:lnTo>
                      <a:lnTo>
                        <a:pt x="66224" y="148"/>
                      </a:lnTo>
                      <a:lnTo>
                        <a:pt x="65928" y="75"/>
                      </a:lnTo>
                      <a:lnTo>
                        <a:pt x="65633" y="19"/>
                      </a:lnTo>
                      <a:lnTo>
                        <a:pt x="65301" y="1"/>
                      </a:lnTo>
                      <a:close/>
                    </a:path>
                  </a:pathLst>
                </a:custGeom>
                <a:solidFill>
                  <a:srgbClr val="D5E2F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055;p39"/>
                <p:cNvSpPr/>
                <p:nvPr/>
              </p:nvSpPr>
              <p:spPr>
                <a:xfrm>
                  <a:off x="3168675" y="1317850"/>
                  <a:ext cx="1710475" cy="4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19" h="18314" fill="none" extrusionOk="0">
                      <a:moveTo>
                        <a:pt x="65301" y="1"/>
                      </a:moveTo>
                      <a:lnTo>
                        <a:pt x="3117" y="1"/>
                      </a:lnTo>
                      <a:lnTo>
                        <a:pt x="3117" y="1"/>
                      </a:lnTo>
                      <a:lnTo>
                        <a:pt x="2804" y="19"/>
                      </a:lnTo>
                      <a:lnTo>
                        <a:pt x="2490" y="75"/>
                      </a:lnTo>
                      <a:lnTo>
                        <a:pt x="2195" y="148"/>
                      </a:lnTo>
                      <a:lnTo>
                        <a:pt x="1900" y="241"/>
                      </a:lnTo>
                      <a:lnTo>
                        <a:pt x="1642" y="388"/>
                      </a:lnTo>
                      <a:lnTo>
                        <a:pt x="1384" y="536"/>
                      </a:lnTo>
                      <a:lnTo>
                        <a:pt x="1144" y="720"/>
                      </a:lnTo>
                      <a:lnTo>
                        <a:pt x="923" y="923"/>
                      </a:lnTo>
                      <a:lnTo>
                        <a:pt x="720" y="1144"/>
                      </a:lnTo>
                      <a:lnTo>
                        <a:pt x="535" y="1384"/>
                      </a:lnTo>
                      <a:lnTo>
                        <a:pt x="388" y="1642"/>
                      </a:lnTo>
                      <a:lnTo>
                        <a:pt x="259" y="1900"/>
                      </a:lnTo>
                      <a:lnTo>
                        <a:pt x="148" y="2195"/>
                      </a:lnTo>
                      <a:lnTo>
                        <a:pt x="74" y="2490"/>
                      </a:lnTo>
                      <a:lnTo>
                        <a:pt x="19" y="2804"/>
                      </a:lnTo>
                      <a:lnTo>
                        <a:pt x="1" y="3117"/>
                      </a:lnTo>
                      <a:lnTo>
                        <a:pt x="1" y="15197"/>
                      </a:lnTo>
                      <a:lnTo>
                        <a:pt x="1" y="15197"/>
                      </a:lnTo>
                      <a:lnTo>
                        <a:pt x="19" y="15529"/>
                      </a:lnTo>
                      <a:lnTo>
                        <a:pt x="74" y="15824"/>
                      </a:lnTo>
                      <a:lnTo>
                        <a:pt x="148" y="16119"/>
                      </a:lnTo>
                      <a:lnTo>
                        <a:pt x="259" y="16414"/>
                      </a:lnTo>
                      <a:lnTo>
                        <a:pt x="388" y="16690"/>
                      </a:lnTo>
                      <a:lnTo>
                        <a:pt x="535" y="16949"/>
                      </a:lnTo>
                      <a:lnTo>
                        <a:pt x="720" y="17188"/>
                      </a:lnTo>
                      <a:lnTo>
                        <a:pt x="923" y="17410"/>
                      </a:lnTo>
                      <a:lnTo>
                        <a:pt x="1144" y="17594"/>
                      </a:lnTo>
                      <a:lnTo>
                        <a:pt x="1384" y="17778"/>
                      </a:lnTo>
                      <a:lnTo>
                        <a:pt x="1642" y="17944"/>
                      </a:lnTo>
                      <a:lnTo>
                        <a:pt x="1900" y="18073"/>
                      </a:lnTo>
                      <a:lnTo>
                        <a:pt x="2195" y="18184"/>
                      </a:lnTo>
                      <a:lnTo>
                        <a:pt x="2490" y="18258"/>
                      </a:lnTo>
                      <a:lnTo>
                        <a:pt x="2804" y="18295"/>
                      </a:lnTo>
                      <a:lnTo>
                        <a:pt x="3117" y="18313"/>
                      </a:lnTo>
                      <a:lnTo>
                        <a:pt x="65301" y="18313"/>
                      </a:lnTo>
                      <a:lnTo>
                        <a:pt x="65301" y="18313"/>
                      </a:lnTo>
                      <a:lnTo>
                        <a:pt x="65633" y="18295"/>
                      </a:lnTo>
                      <a:lnTo>
                        <a:pt x="65928" y="18258"/>
                      </a:lnTo>
                      <a:lnTo>
                        <a:pt x="66224" y="18184"/>
                      </a:lnTo>
                      <a:lnTo>
                        <a:pt x="66519" y="18073"/>
                      </a:lnTo>
                      <a:lnTo>
                        <a:pt x="66795" y="17944"/>
                      </a:lnTo>
                      <a:lnTo>
                        <a:pt x="67035" y="17778"/>
                      </a:lnTo>
                      <a:lnTo>
                        <a:pt x="67275" y="17594"/>
                      </a:lnTo>
                      <a:lnTo>
                        <a:pt x="67496" y="17410"/>
                      </a:lnTo>
                      <a:lnTo>
                        <a:pt x="67699" y="17188"/>
                      </a:lnTo>
                      <a:lnTo>
                        <a:pt x="67883" y="16949"/>
                      </a:lnTo>
                      <a:lnTo>
                        <a:pt x="68049" y="16690"/>
                      </a:lnTo>
                      <a:lnTo>
                        <a:pt x="68178" y="16414"/>
                      </a:lnTo>
                      <a:lnTo>
                        <a:pt x="68270" y="16119"/>
                      </a:lnTo>
                      <a:lnTo>
                        <a:pt x="68363" y="15824"/>
                      </a:lnTo>
                      <a:lnTo>
                        <a:pt x="68400" y="15529"/>
                      </a:lnTo>
                      <a:lnTo>
                        <a:pt x="68418" y="15197"/>
                      </a:lnTo>
                      <a:lnTo>
                        <a:pt x="68418" y="3117"/>
                      </a:lnTo>
                      <a:lnTo>
                        <a:pt x="68418" y="3117"/>
                      </a:lnTo>
                      <a:lnTo>
                        <a:pt x="68400" y="2804"/>
                      </a:lnTo>
                      <a:lnTo>
                        <a:pt x="68363" y="2490"/>
                      </a:lnTo>
                      <a:lnTo>
                        <a:pt x="68270" y="2195"/>
                      </a:lnTo>
                      <a:lnTo>
                        <a:pt x="68178" y="1900"/>
                      </a:lnTo>
                      <a:lnTo>
                        <a:pt x="68049" y="1642"/>
                      </a:lnTo>
                      <a:lnTo>
                        <a:pt x="67883" y="1384"/>
                      </a:lnTo>
                      <a:lnTo>
                        <a:pt x="67699" y="1144"/>
                      </a:lnTo>
                      <a:lnTo>
                        <a:pt x="67496" y="923"/>
                      </a:lnTo>
                      <a:lnTo>
                        <a:pt x="67275" y="720"/>
                      </a:lnTo>
                      <a:lnTo>
                        <a:pt x="67035" y="536"/>
                      </a:lnTo>
                      <a:lnTo>
                        <a:pt x="66795" y="388"/>
                      </a:lnTo>
                      <a:lnTo>
                        <a:pt x="66519" y="241"/>
                      </a:lnTo>
                      <a:lnTo>
                        <a:pt x="66224" y="148"/>
                      </a:lnTo>
                      <a:lnTo>
                        <a:pt x="65928" y="75"/>
                      </a:lnTo>
                      <a:lnTo>
                        <a:pt x="65633" y="19"/>
                      </a:lnTo>
                      <a:lnTo>
                        <a:pt x="65301" y="1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056;p39"/>
                <p:cNvSpPr/>
                <p:nvPr/>
              </p:nvSpPr>
              <p:spPr>
                <a:xfrm>
                  <a:off x="3168675" y="2224725"/>
                  <a:ext cx="1710475" cy="4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19" h="18313" extrusionOk="0">
                      <a:moveTo>
                        <a:pt x="3117" y="0"/>
                      </a:moveTo>
                      <a:lnTo>
                        <a:pt x="2804" y="19"/>
                      </a:lnTo>
                      <a:lnTo>
                        <a:pt x="2490" y="74"/>
                      </a:lnTo>
                      <a:lnTo>
                        <a:pt x="2195" y="148"/>
                      </a:lnTo>
                      <a:lnTo>
                        <a:pt x="1900" y="258"/>
                      </a:lnTo>
                      <a:lnTo>
                        <a:pt x="1642" y="387"/>
                      </a:lnTo>
                      <a:lnTo>
                        <a:pt x="1384" y="535"/>
                      </a:lnTo>
                      <a:lnTo>
                        <a:pt x="1144" y="719"/>
                      </a:lnTo>
                      <a:lnTo>
                        <a:pt x="923" y="922"/>
                      </a:lnTo>
                      <a:lnTo>
                        <a:pt x="720" y="1144"/>
                      </a:lnTo>
                      <a:lnTo>
                        <a:pt x="535" y="1383"/>
                      </a:lnTo>
                      <a:lnTo>
                        <a:pt x="388" y="1641"/>
                      </a:lnTo>
                      <a:lnTo>
                        <a:pt x="259" y="1918"/>
                      </a:lnTo>
                      <a:lnTo>
                        <a:pt x="148" y="2195"/>
                      </a:lnTo>
                      <a:lnTo>
                        <a:pt x="74" y="2490"/>
                      </a:lnTo>
                      <a:lnTo>
                        <a:pt x="19" y="2803"/>
                      </a:lnTo>
                      <a:lnTo>
                        <a:pt x="1" y="3117"/>
                      </a:lnTo>
                      <a:lnTo>
                        <a:pt x="1" y="15214"/>
                      </a:lnTo>
                      <a:lnTo>
                        <a:pt x="19" y="15528"/>
                      </a:lnTo>
                      <a:lnTo>
                        <a:pt x="74" y="15841"/>
                      </a:lnTo>
                      <a:lnTo>
                        <a:pt x="148" y="16136"/>
                      </a:lnTo>
                      <a:lnTo>
                        <a:pt x="259" y="16413"/>
                      </a:lnTo>
                      <a:lnTo>
                        <a:pt x="388" y="16690"/>
                      </a:lnTo>
                      <a:lnTo>
                        <a:pt x="535" y="16948"/>
                      </a:lnTo>
                      <a:lnTo>
                        <a:pt x="720" y="17188"/>
                      </a:lnTo>
                      <a:lnTo>
                        <a:pt x="923" y="17409"/>
                      </a:lnTo>
                      <a:lnTo>
                        <a:pt x="1144" y="17612"/>
                      </a:lnTo>
                      <a:lnTo>
                        <a:pt x="1384" y="17796"/>
                      </a:lnTo>
                      <a:lnTo>
                        <a:pt x="1642" y="17944"/>
                      </a:lnTo>
                      <a:lnTo>
                        <a:pt x="1900" y="18073"/>
                      </a:lnTo>
                      <a:lnTo>
                        <a:pt x="2195" y="18183"/>
                      </a:lnTo>
                      <a:lnTo>
                        <a:pt x="2490" y="18257"/>
                      </a:lnTo>
                      <a:lnTo>
                        <a:pt x="2804" y="18312"/>
                      </a:lnTo>
                      <a:lnTo>
                        <a:pt x="65633" y="18312"/>
                      </a:lnTo>
                      <a:lnTo>
                        <a:pt x="65928" y="18257"/>
                      </a:lnTo>
                      <a:lnTo>
                        <a:pt x="66224" y="18183"/>
                      </a:lnTo>
                      <a:lnTo>
                        <a:pt x="66519" y="18073"/>
                      </a:lnTo>
                      <a:lnTo>
                        <a:pt x="66795" y="17944"/>
                      </a:lnTo>
                      <a:lnTo>
                        <a:pt x="67035" y="17796"/>
                      </a:lnTo>
                      <a:lnTo>
                        <a:pt x="67275" y="17612"/>
                      </a:lnTo>
                      <a:lnTo>
                        <a:pt x="67496" y="17409"/>
                      </a:lnTo>
                      <a:lnTo>
                        <a:pt x="67699" y="17188"/>
                      </a:lnTo>
                      <a:lnTo>
                        <a:pt x="67883" y="16948"/>
                      </a:lnTo>
                      <a:lnTo>
                        <a:pt x="68049" y="16690"/>
                      </a:lnTo>
                      <a:lnTo>
                        <a:pt x="68178" y="16413"/>
                      </a:lnTo>
                      <a:lnTo>
                        <a:pt x="68270" y="16136"/>
                      </a:lnTo>
                      <a:lnTo>
                        <a:pt x="68363" y="15841"/>
                      </a:lnTo>
                      <a:lnTo>
                        <a:pt x="68400" y="15528"/>
                      </a:lnTo>
                      <a:lnTo>
                        <a:pt x="68418" y="15214"/>
                      </a:lnTo>
                      <a:lnTo>
                        <a:pt x="68418" y="3117"/>
                      </a:lnTo>
                      <a:lnTo>
                        <a:pt x="68400" y="2803"/>
                      </a:lnTo>
                      <a:lnTo>
                        <a:pt x="68363" y="2490"/>
                      </a:lnTo>
                      <a:lnTo>
                        <a:pt x="68270" y="2195"/>
                      </a:lnTo>
                      <a:lnTo>
                        <a:pt x="68178" y="1918"/>
                      </a:lnTo>
                      <a:lnTo>
                        <a:pt x="68049" y="1641"/>
                      </a:lnTo>
                      <a:lnTo>
                        <a:pt x="67883" y="1383"/>
                      </a:lnTo>
                      <a:lnTo>
                        <a:pt x="67699" y="1144"/>
                      </a:lnTo>
                      <a:lnTo>
                        <a:pt x="67496" y="922"/>
                      </a:lnTo>
                      <a:lnTo>
                        <a:pt x="67275" y="719"/>
                      </a:lnTo>
                      <a:lnTo>
                        <a:pt x="67035" y="535"/>
                      </a:lnTo>
                      <a:lnTo>
                        <a:pt x="66795" y="387"/>
                      </a:lnTo>
                      <a:lnTo>
                        <a:pt x="66519" y="258"/>
                      </a:lnTo>
                      <a:lnTo>
                        <a:pt x="66224" y="148"/>
                      </a:lnTo>
                      <a:lnTo>
                        <a:pt x="65928" y="74"/>
                      </a:lnTo>
                      <a:lnTo>
                        <a:pt x="65633" y="19"/>
                      </a:lnTo>
                      <a:lnTo>
                        <a:pt x="65301" y="0"/>
                      </a:lnTo>
                      <a:close/>
                    </a:path>
                  </a:pathLst>
                </a:custGeom>
                <a:solidFill>
                  <a:srgbClr val="D5E2F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7" name="Google Shape;2057;p39"/>
                <p:cNvSpPr/>
                <p:nvPr/>
              </p:nvSpPr>
              <p:spPr>
                <a:xfrm>
                  <a:off x="3168675" y="2224725"/>
                  <a:ext cx="1710475" cy="45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19" h="18313" fill="none" extrusionOk="0">
                      <a:moveTo>
                        <a:pt x="65301" y="0"/>
                      </a:moveTo>
                      <a:lnTo>
                        <a:pt x="3117" y="0"/>
                      </a:lnTo>
                      <a:lnTo>
                        <a:pt x="3117" y="0"/>
                      </a:lnTo>
                      <a:lnTo>
                        <a:pt x="2804" y="19"/>
                      </a:lnTo>
                      <a:lnTo>
                        <a:pt x="2490" y="74"/>
                      </a:lnTo>
                      <a:lnTo>
                        <a:pt x="2195" y="148"/>
                      </a:lnTo>
                      <a:lnTo>
                        <a:pt x="1900" y="258"/>
                      </a:lnTo>
                      <a:lnTo>
                        <a:pt x="1642" y="387"/>
                      </a:lnTo>
                      <a:lnTo>
                        <a:pt x="1384" y="535"/>
                      </a:lnTo>
                      <a:lnTo>
                        <a:pt x="1144" y="719"/>
                      </a:lnTo>
                      <a:lnTo>
                        <a:pt x="923" y="922"/>
                      </a:lnTo>
                      <a:lnTo>
                        <a:pt x="720" y="1144"/>
                      </a:lnTo>
                      <a:lnTo>
                        <a:pt x="535" y="1383"/>
                      </a:lnTo>
                      <a:lnTo>
                        <a:pt x="388" y="1641"/>
                      </a:lnTo>
                      <a:lnTo>
                        <a:pt x="259" y="1918"/>
                      </a:lnTo>
                      <a:lnTo>
                        <a:pt x="148" y="2195"/>
                      </a:lnTo>
                      <a:lnTo>
                        <a:pt x="74" y="2490"/>
                      </a:lnTo>
                      <a:lnTo>
                        <a:pt x="19" y="2803"/>
                      </a:lnTo>
                      <a:lnTo>
                        <a:pt x="1" y="3117"/>
                      </a:lnTo>
                      <a:lnTo>
                        <a:pt x="1" y="15214"/>
                      </a:lnTo>
                      <a:lnTo>
                        <a:pt x="1" y="15214"/>
                      </a:lnTo>
                      <a:lnTo>
                        <a:pt x="19" y="15528"/>
                      </a:lnTo>
                      <a:lnTo>
                        <a:pt x="74" y="15841"/>
                      </a:lnTo>
                      <a:lnTo>
                        <a:pt x="148" y="16136"/>
                      </a:lnTo>
                      <a:lnTo>
                        <a:pt x="259" y="16413"/>
                      </a:lnTo>
                      <a:lnTo>
                        <a:pt x="388" y="16690"/>
                      </a:lnTo>
                      <a:lnTo>
                        <a:pt x="535" y="16948"/>
                      </a:lnTo>
                      <a:lnTo>
                        <a:pt x="720" y="17188"/>
                      </a:lnTo>
                      <a:lnTo>
                        <a:pt x="923" y="17409"/>
                      </a:lnTo>
                      <a:lnTo>
                        <a:pt x="1144" y="17612"/>
                      </a:lnTo>
                      <a:lnTo>
                        <a:pt x="1384" y="17796"/>
                      </a:lnTo>
                      <a:lnTo>
                        <a:pt x="1642" y="17944"/>
                      </a:lnTo>
                      <a:lnTo>
                        <a:pt x="1900" y="18073"/>
                      </a:lnTo>
                      <a:lnTo>
                        <a:pt x="2195" y="18183"/>
                      </a:lnTo>
                      <a:lnTo>
                        <a:pt x="2490" y="18257"/>
                      </a:lnTo>
                      <a:lnTo>
                        <a:pt x="2804" y="18312"/>
                      </a:lnTo>
                      <a:lnTo>
                        <a:pt x="3117" y="18312"/>
                      </a:lnTo>
                      <a:lnTo>
                        <a:pt x="65301" y="18312"/>
                      </a:lnTo>
                      <a:lnTo>
                        <a:pt x="65301" y="18312"/>
                      </a:lnTo>
                      <a:lnTo>
                        <a:pt x="65633" y="18312"/>
                      </a:lnTo>
                      <a:lnTo>
                        <a:pt x="65928" y="18257"/>
                      </a:lnTo>
                      <a:lnTo>
                        <a:pt x="66224" y="18183"/>
                      </a:lnTo>
                      <a:lnTo>
                        <a:pt x="66519" y="18073"/>
                      </a:lnTo>
                      <a:lnTo>
                        <a:pt x="66795" y="17944"/>
                      </a:lnTo>
                      <a:lnTo>
                        <a:pt x="67035" y="17796"/>
                      </a:lnTo>
                      <a:lnTo>
                        <a:pt x="67275" y="17612"/>
                      </a:lnTo>
                      <a:lnTo>
                        <a:pt x="67496" y="17409"/>
                      </a:lnTo>
                      <a:lnTo>
                        <a:pt x="67699" y="17188"/>
                      </a:lnTo>
                      <a:lnTo>
                        <a:pt x="67883" y="16948"/>
                      </a:lnTo>
                      <a:lnTo>
                        <a:pt x="68049" y="16690"/>
                      </a:lnTo>
                      <a:lnTo>
                        <a:pt x="68178" y="16413"/>
                      </a:lnTo>
                      <a:lnTo>
                        <a:pt x="68270" y="16136"/>
                      </a:lnTo>
                      <a:lnTo>
                        <a:pt x="68363" y="15841"/>
                      </a:lnTo>
                      <a:lnTo>
                        <a:pt x="68400" y="15528"/>
                      </a:lnTo>
                      <a:lnTo>
                        <a:pt x="68418" y="15214"/>
                      </a:lnTo>
                      <a:lnTo>
                        <a:pt x="68418" y="3117"/>
                      </a:lnTo>
                      <a:lnTo>
                        <a:pt x="68418" y="3117"/>
                      </a:lnTo>
                      <a:lnTo>
                        <a:pt x="68400" y="2803"/>
                      </a:lnTo>
                      <a:lnTo>
                        <a:pt x="68363" y="2490"/>
                      </a:lnTo>
                      <a:lnTo>
                        <a:pt x="68270" y="2195"/>
                      </a:lnTo>
                      <a:lnTo>
                        <a:pt x="68178" y="1918"/>
                      </a:lnTo>
                      <a:lnTo>
                        <a:pt x="68049" y="1641"/>
                      </a:lnTo>
                      <a:lnTo>
                        <a:pt x="67883" y="1383"/>
                      </a:lnTo>
                      <a:lnTo>
                        <a:pt x="67699" y="1144"/>
                      </a:lnTo>
                      <a:lnTo>
                        <a:pt x="67496" y="922"/>
                      </a:lnTo>
                      <a:lnTo>
                        <a:pt x="67275" y="719"/>
                      </a:lnTo>
                      <a:lnTo>
                        <a:pt x="67035" y="535"/>
                      </a:lnTo>
                      <a:lnTo>
                        <a:pt x="66795" y="387"/>
                      </a:lnTo>
                      <a:lnTo>
                        <a:pt x="66519" y="258"/>
                      </a:lnTo>
                      <a:lnTo>
                        <a:pt x="66224" y="148"/>
                      </a:lnTo>
                      <a:lnTo>
                        <a:pt x="65928" y="74"/>
                      </a:lnTo>
                      <a:lnTo>
                        <a:pt x="65633" y="19"/>
                      </a:lnTo>
                      <a:lnTo>
                        <a:pt x="65301" y="0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8" name="Google Shape;2058;p39"/>
                <p:cNvSpPr/>
                <p:nvPr/>
              </p:nvSpPr>
              <p:spPr>
                <a:xfrm>
                  <a:off x="3626475" y="791825"/>
                  <a:ext cx="2388650" cy="8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46" h="34375" extrusionOk="0">
                      <a:moveTo>
                        <a:pt x="6345" y="0"/>
                      </a:moveTo>
                      <a:lnTo>
                        <a:pt x="5939" y="37"/>
                      </a:lnTo>
                      <a:lnTo>
                        <a:pt x="5533" y="111"/>
                      </a:lnTo>
                      <a:lnTo>
                        <a:pt x="5146" y="221"/>
                      </a:lnTo>
                      <a:lnTo>
                        <a:pt x="4777" y="369"/>
                      </a:lnTo>
                      <a:lnTo>
                        <a:pt x="4427" y="553"/>
                      </a:lnTo>
                      <a:lnTo>
                        <a:pt x="4095" y="775"/>
                      </a:lnTo>
                      <a:lnTo>
                        <a:pt x="3781" y="1014"/>
                      </a:lnTo>
                      <a:lnTo>
                        <a:pt x="3486" y="1291"/>
                      </a:lnTo>
                      <a:lnTo>
                        <a:pt x="3228" y="1605"/>
                      </a:lnTo>
                      <a:lnTo>
                        <a:pt x="2988" y="1918"/>
                      </a:lnTo>
                      <a:lnTo>
                        <a:pt x="2785" y="2287"/>
                      </a:lnTo>
                      <a:lnTo>
                        <a:pt x="2620" y="2656"/>
                      </a:lnTo>
                      <a:lnTo>
                        <a:pt x="2490" y="3043"/>
                      </a:lnTo>
                      <a:lnTo>
                        <a:pt x="2417" y="3467"/>
                      </a:lnTo>
                      <a:lnTo>
                        <a:pt x="56" y="17778"/>
                      </a:lnTo>
                      <a:lnTo>
                        <a:pt x="19" y="18128"/>
                      </a:lnTo>
                      <a:lnTo>
                        <a:pt x="1" y="18460"/>
                      </a:lnTo>
                      <a:lnTo>
                        <a:pt x="19" y="18792"/>
                      </a:lnTo>
                      <a:lnTo>
                        <a:pt x="56" y="19124"/>
                      </a:lnTo>
                      <a:lnTo>
                        <a:pt x="92687" y="34375"/>
                      </a:lnTo>
                      <a:lnTo>
                        <a:pt x="92835" y="34061"/>
                      </a:lnTo>
                      <a:lnTo>
                        <a:pt x="92964" y="33766"/>
                      </a:lnTo>
                      <a:lnTo>
                        <a:pt x="93056" y="33434"/>
                      </a:lnTo>
                      <a:lnTo>
                        <a:pt x="93130" y="33103"/>
                      </a:lnTo>
                      <a:lnTo>
                        <a:pt x="95490" y="18774"/>
                      </a:lnTo>
                      <a:lnTo>
                        <a:pt x="95527" y="18349"/>
                      </a:lnTo>
                      <a:lnTo>
                        <a:pt x="95546" y="17944"/>
                      </a:lnTo>
                      <a:lnTo>
                        <a:pt x="95509" y="17538"/>
                      </a:lnTo>
                      <a:lnTo>
                        <a:pt x="95416" y="17132"/>
                      </a:lnTo>
                      <a:lnTo>
                        <a:pt x="95306" y="16745"/>
                      </a:lnTo>
                      <a:lnTo>
                        <a:pt x="95158" y="16376"/>
                      </a:lnTo>
                      <a:lnTo>
                        <a:pt x="94974" y="16026"/>
                      </a:lnTo>
                      <a:lnTo>
                        <a:pt x="94753" y="15694"/>
                      </a:lnTo>
                      <a:lnTo>
                        <a:pt x="94513" y="15380"/>
                      </a:lnTo>
                      <a:lnTo>
                        <a:pt x="94236" y="15085"/>
                      </a:lnTo>
                      <a:lnTo>
                        <a:pt x="93923" y="14827"/>
                      </a:lnTo>
                      <a:lnTo>
                        <a:pt x="93609" y="14606"/>
                      </a:lnTo>
                      <a:lnTo>
                        <a:pt x="93259" y="14403"/>
                      </a:lnTo>
                      <a:lnTo>
                        <a:pt x="92872" y="14237"/>
                      </a:lnTo>
                      <a:lnTo>
                        <a:pt x="92484" y="14108"/>
                      </a:lnTo>
                      <a:lnTo>
                        <a:pt x="92060" y="14016"/>
                      </a:lnTo>
                      <a:lnTo>
                        <a:pt x="7175" y="37"/>
                      </a:lnTo>
                      <a:lnTo>
                        <a:pt x="675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9" name="Google Shape;2059;p39"/>
                <p:cNvSpPr/>
                <p:nvPr/>
              </p:nvSpPr>
              <p:spPr>
                <a:xfrm>
                  <a:off x="3627875" y="1269900"/>
                  <a:ext cx="2315800" cy="43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32" h="17447" extrusionOk="0">
                      <a:moveTo>
                        <a:pt x="0" y="1"/>
                      </a:moveTo>
                      <a:lnTo>
                        <a:pt x="74" y="314"/>
                      </a:lnTo>
                      <a:lnTo>
                        <a:pt x="148" y="628"/>
                      </a:lnTo>
                      <a:lnTo>
                        <a:pt x="277" y="923"/>
                      </a:lnTo>
                      <a:lnTo>
                        <a:pt x="406" y="1218"/>
                      </a:lnTo>
                      <a:lnTo>
                        <a:pt x="553" y="1495"/>
                      </a:lnTo>
                      <a:lnTo>
                        <a:pt x="738" y="1753"/>
                      </a:lnTo>
                      <a:lnTo>
                        <a:pt x="922" y="2011"/>
                      </a:lnTo>
                      <a:lnTo>
                        <a:pt x="1144" y="2232"/>
                      </a:lnTo>
                      <a:lnTo>
                        <a:pt x="1365" y="2454"/>
                      </a:lnTo>
                      <a:lnTo>
                        <a:pt x="1623" y="2656"/>
                      </a:lnTo>
                      <a:lnTo>
                        <a:pt x="1881" y="2841"/>
                      </a:lnTo>
                      <a:lnTo>
                        <a:pt x="2158" y="3007"/>
                      </a:lnTo>
                      <a:lnTo>
                        <a:pt x="2453" y="3136"/>
                      </a:lnTo>
                      <a:lnTo>
                        <a:pt x="2766" y="3265"/>
                      </a:lnTo>
                      <a:lnTo>
                        <a:pt x="3080" y="3357"/>
                      </a:lnTo>
                      <a:lnTo>
                        <a:pt x="3412" y="3431"/>
                      </a:lnTo>
                      <a:lnTo>
                        <a:pt x="88316" y="17391"/>
                      </a:lnTo>
                      <a:lnTo>
                        <a:pt x="88648" y="17428"/>
                      </a:lnTo>
                      <a:lnTo>
                        <a:pt x="88980" y="17447"/>
                      </a:lnTo>
                      <a:lnTo>
                        <a:pt x="89312" y="17428"/>
                      </a:lnTo>
                      <a:lnTo>
                        <a:pt x="89625" y="17391"/>
                      </a:lnTo>
                      <a:lnTo>
                        <a:pt x="89939" y="17336"/>
                      </a:lnTo>
                      <a:lnTo>
                        <a:pt x="90252" y="17244"/>
                      </a:lnTo>
                      <a:lnTo>
                        <a:pt x="90547" y="17133"/>
                      </a:lnTo>
                      <a:lnTo>
                        <a:pt x="90842" y="17004"/>
                      </a:lnTo>
                      <a:lnTo>
                        <a:pt x="91119" y="16838"/>
                      </a:lnTo>
                      <a:lnTo>
                        <a:pt x="91377" y="16672"/>
                      </a:lnTo>
                      <a:lnTo>
                        <a:pt x="91635" y="16469"/>
                      </a:lnTo>
                      <a:lnTo>
                        <a:pt x="91875" y="16266"/>
                      </a:lnTo>
                      <a:lnTo>
                        <a:pt x="92096" y="16027"/>
                      </a:lnTo>
                      <a:lnTo>
                        <a:pt x="92299" y="15787"/>
                      </a:lnTo>
                      <a:lnTo>
                        <a:pt x="92484" y="15529"/>
                      </a:lnTo>
                      <a:lnTo>
                        <a:pt x="92631" y="1525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5605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0" name="Google Shape;2060;p39"/>
                <p:cNvSpPr/>
                <p:nvPr/>
              </p:nvSpPr>
              <p:spPr>
                <a:xfrm>
                  <a:off x="4354925" y="1133900"/>
                  <a:ext cx="95900" cy="10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6" h="4280" extrusionOk="0">
                      <a:moveTo>
                        <a:pt x="424" y="1"/>
                      </a:moveTo>
                      <a:lnTo>
                        <a:pt x="37" y="2324"/>
                      </a:lnTo>
                      <a:lnTo>
                        <a:pt x="0" y="2601"/>
                      </a:lnTo>
                      <a:lnTo>
                        <a:pt x="19" y="2896"/>
                      </a:lnTo>
                      <a:lnTo>
                        <a:pt x="37" y="3025"/>
                      </a:lnTo>
                      <a:lnTo>
                        <a:pt x="74" y="3173"/>
                      </a:lnTo>
                      <a:lnTo>
                        <a:pt x="129" y="3283"/>
                      </a:lnTo>
                      <a:lnTo>
                        <a:pt x="185" y="3412"/>
                      </a:lnTo>
                      <a:lnTo>
                        <a:pt x="258" y="3523"/>
                      </a:lnTo>
                      <a:lnTo>
                        <a:pt x="351" y="3634"/>
                      </a:lnTo>
                      <a:lnTo>
                        <a:pt x="443" y="3726"/>
                      </a:lnTo>
                      <a:lnTo>
                        <a:pt x="553" y="3818"/>
                      </a:lnTo>
                      <a:lnTo>
                        <a:pt x="683" y="3892"/>
                      </a:lnTo>
                      <a:lnTo>
                        <a:pt x="830" y="3966"/>
                      </a:lnTo>
                      <a:lnTo>
                        <a:pt x="978" y="4021"/>
                      </a:lnTo>
                      <a:lnTo>
                        <a:pt x="1162" y="4058"/>
                      </a:lnTo>
                      <a:lnTo>
                        <a:pt x="1365" y="4076"/>
                      </a:lnTo>
                      <a:lnTo>
                        <a:pt x="1549" y="4058"/>
                      </a:lnTo>
                      <a:lnTo>
                        <a:pt x="1752" y="4021"/>
                      </a:lnTo>
                      <a:lnTo>
                        <a:pt x="1918" y="3966"/>
                      </a:lnTo>
                      <a:lnTo>
                        <a:pt x="2084" y="3873"/>
                      </a:lnTo>
                      <a:lnTo>
                        <a:pt x="2213" y="3763"/>
                      </a:lnTo>
                      <a:lnTo>
                        <a:pt x="2342" y="3652"/>
                      </a:lnTo>
                      <a:lnTo>
                        <a:pt x="2434" y="3541"/>
                      </a:lnTo>
                      <a:lnTo>
                        <a:pt x="2453" y="3541"/>
                      </a:lnTo>
                      <a:lnTo>
                        <a:pt x="2342" y="4132"/>
                      </a:lnTo>
                      <a:lnTo>
                        <a:pt x="3227" y="4279"/>
                      </a:lnTo>
                      <a:lnTo>
                        <a:pt x="3836" y="554"/>
                      </a:lnTo>
                      <a:lnTo>
                        <a:pt x="2914" y="406"/>
                      </a:lnTo>
                      <a:lnTo>
                        <a:pt x="2582" y="2453"/>
                      </a:lnTo>
                      <a:lnTo>
                        <a:pt x="2527" y="2638"/>
                      </a:lnTo>
                      <a:lnTo>
                        <a:pt x="2471" y="2804"/>
                      </a:lnTo>
                      <a:lnTo>
                        <a:pt x="2361" y="2970"/>
                      </a:lnTo>
                      <a:lnTo>
                        <a:pt x="2250" y="3099"/>
                      </a:lnTo>
                      <a:lnTo>
                        <a:pt x="2103" y="3210"/>
                      </a:lnTo>
                      <a:lnTo>
                        <a:pt x="1937" y="3283"/>
                      </a:lnTo>
                      <a:lnTo>
                        <a:pt x="1844" y="3320"/>
                      </a:lnTo>
                      <a:lnTo>
                        <a:pt x="1549" y="3320"/>
                      </a:lnTo>
                      <a:lnTo>
                        <a:pt x="1439" y="3302"/>
                      </a:lnTo>
                      <a:lnTo>
                        <a:pt x="1346" y="3265"/>
                      </a:lnTo>
                      <a:lnTo>
                        <a:pt x="1273" y="3210"/>
                      </a:lnTo>
                      <a:lnTo>
                        <a:pt x="1199" y="3173"/>
                      </a:lnTo>
                      <a:lnTo>
                        <a:pt x="1088" y="3044"/>
                      </a:lnTo>
                      <a:lnTo>
                        <a:pt x="1014" y="2896"/>
                      </a:lnTo>
                      <a:lnTo>
                        <a:pt x="978" y="2730"/>
                      </a:lnTo>
                      <a:lnTo>
                        <a:pt x="978" y="2546"/>
                      </a:lnTo>
                      <a:lnTo>
                        <a:pt x="978" y="2380"/>
                      </a:lnTo>
                      <a:lnTo>
                        <a:pt x="1014" y="2214"/>
                      </a:lnTo>
                      <a:lnTo>
                        <a:pt x="1346" y="148"/>
                      </a:lnTo>
                      <a:lnTo>
                        <a:pt x="42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1" name="Google Shape;2061;p39"/>
                <p:cNvSpPr/>
                <p:nvPr/>
              </p:nvSpPr>
              <p:spPr>
                <a:xfrm>
                  <a:off x="4469250" y="1156500"/>
                  <a:ext cx="88550" cy="99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2" h="3984" extrusionOk="0">
                      <a:moveTo>
                        <a:pt x="1955" y="0"/>
                      </a:moveTo>
                      <a:lnTo>
                        <a:pt x="1679" y="19"/>
                      </a:lnTo>
                      <a:lnTo>
                        <a:pt x="1421" y="56"/>
                      </a:lnTo>
                      <a:lnTo>
                        <a:pt x="1292" y="93"/>
                      </a:lnTo>
                      <a:lnTo>
                        <a:pt x="1181" y="148"/>
                      </a:lnTo>
                      <a:lnTo>
                        <a:pt x="1070" y="203"/>
                      </a:lnTo>
                      <a:lnTo>
                        <a:pt x="960" y="277"/>
                      </a:lnTo>
                      <a:lnTo>
                        <a:pt x="867" y="369"/>
                      </a:lnTo>
                      <a:lnTo>
                        <a:pt x="775" y="461"/>
                      </a:lnTo>
                      <a:lnTo>
                        <a:pt x="701" y="572"/>
                      </a:lnTo>
                      <a:lnTo>
                        <a:pt x="646" y="683"/>
                      </a:lnTo>
                      <a:lnTo>
                        <a:pt x="591" y="830"/>
                      </a:lnTo>
                      <a:lnTo>
                        <a:pt x="554" y="978"/>
                      </a:lnTo>
                      <a:lnTo>
                        <a:pt x="554" y="1107"/>
                      </a:lnTo>
                      <a:lnTo>
                        <a:pt x="535" y="1217"/>
                      </a:lnTo>
                      <a:lnTo>
                        <a:pt x="554" y="1328"/>
                      </a:lnTo>
                      <a:lnTo>
                        <a:pt x="572" y="1439"/>
                      </a:lnTo>
                      <a:lnTo>
                        <a:pt x="665" y="1605"/>
                      </a:lnTo>
                      <a:lnTo>
                        <a:pt x="775" y="1771"/>
                      </a:lnTo>
                      <a:lnTo>
                        <a:pt x="923" y="1900"/>
                      </a:lnTo>
                      <a:lnTo>
                        <a:pt x="1107" y="2029"/>
                      </a:lnTo>
                      <a:lnTo>
                        <a:pt x="1292" y="2121"/>
                      </a:lnTo>
                      <a:lnTo>
                        <a:pt x="1494" y="2213"/>
                      </a:lnTo>
                      <a:lnTo>
                        <a:pt x="1845" y="2379"/>
                      </a:lnTo>
                      <a:lnTo>
                        <a:pt x="2103" y="2508"/>
                      </a:lnTo>
                      <a:lnTo>
                        <a:pt x="2177" y="2582"/>
                      </a:lnTo>
                      <a:lnTo>
                        <a:pt x="2232" y="2674"/>
                      </a:lnTo>
                      <a:lnTo>
                        <a:pt x="2251" y="2767"/>
                      </a:lnTo>
                      <a:lnTo>
                        <a:pt x="2251" y="2877"/>
                      </a:lnTo>
                      <a:lnTo>
                        <a:pt x="2214" y="2988"/>
                      </a:lnTo>
                      <a:lnTo>
                        <a:pt x="2158" y="3080"/>
                      </a:lnTo>
                      <a:lnTo>
                        <a:pt x="2085" y="3154"/>
                      </a:lnTo>
                      <a:lnTo>
                        <a:pt x="1992" y="3191"/>
                      </a:lnTo>
                      <a:lnTo>
                        <a:pt x="1900" y="3228"/>
                      </a:lnTo>
                      <a:lnTo>
                        <a:pt x="1789" y="3246"/>
                      </a:lnTo>
                      <a:lnTo>
                        <a:pt x="1679" y="3246"/>
                      </a:lnTo>
                      <a:lnTo>
                        <a:pt x="1587" y="3228"/>
                      </a:lnTo>
                      <a:lnTo>
                        <a:pt x="1439" y="3191"/>
                      </a:lnTo>
                      <a:lnTo>
                        <a:pt x="1292" y="3154"/>
                      </a:lnTo>
                      <a:lnTo>
                        <a:pt x="1181" y="3080"/>
                      </a:lnTo>
                      <a:lnTo>
                        <a:pt x="1052" y="3006"/>
                      </a:lnTo>
                      <a:lnTo>
                        <a:pt x="941" y="2914"/>
                      </a:lnTo>
                      <a:lnTo>
                        <a:pt x="849" y="2822"/>
                      </a:lnTo>
                      <a:lnTo>
                        <a:pt x="775" y="2711"/>
                      </a:lnTo>
                      <a:lnTo>
                        <a:pt x="701" y="2601"/>
                      </a:lnTo>
                      <a:lnTo>
                        <a:pt x="1" y="3080"/>
                      </a:lnTo>
                      <a:lnTo>
                        <a:pt x="111" y="3246"/>
                      </a:lnTo>
                      <a:lnTo>
                        <a:pt x="259" y="3394"/>
                      </a:lnTo>
                      <a:lnTo>
                        <a:pt x="425" y="3523"/>
                      </a:lnTo>
                      <a:lnTo>
                        <a:pt x="609" y="3652"/>
                      </a:lnTo>
                      <a:lnTo>
                        <a:pt x="794" y="3744"/>
                      </a:lnTo>
                      <a:lnTo>
                        <a:pt x="996" y="3836"/>
                      </a:lnTo>
                      <a:lnTo>
                        <a:pt x="1218" y="3891"/>
                      </a:lnTo>
                      <a:lnTo>
                        <a:pt x="1421" y="3947"/>
                      </a:lnTo>
                      <a:lnTo>
                        <a:pt x="1734" y="3984"/>
                      </a:lnTo>
                      <a:lnTo>
                        <a:pt x="2029" y="3965"/>
                      </a:lnTo>
                      <a:lnTo>
                        <a:pt x="2158" y="3965"/>
                      </a:lnTo>
                      <a:lnTo>
                        <a:pt x="2306" y="3928"/>
                      </a:lnTo>
                      <a:lnTo>
                        <a:pt x="2435" y="3891"/>
                      </a:lnTo>
                      <a:lnTo>
                        <a:pt x="2546" y="3836"/>
                      </a:lnTo>
                      <a:lnTo>
                        <a:pt x="2675" y="3781"/>
                      </a:lnTo>
                      <a:lnTo>
                        <a:pt x="2767" y="3707"/>
                      </a:lnTo>
                      <a:lnTo>
                        <a:pt x="2878" y="3615"/>
                      </a:lnTo>
                      <a:lnTo>
                        <a:pt x="2951" y="3523"/>
                      </a:lnTo>
                      <a:lnTo>
                        <a:pt x="3043" y="3394"/>
                      </a:lnTo>
                      <a:lnTo>
                        <a:pt x="3099" y="3264"/>
                      </a:lnTo>
                      <a:lnTo>
                        <a:pt x="3154" y="3117"/>
                      </a:lnTo>
                      <a:lnTo>
                        <a:pt x="3173" y="2951"/>
                      </a:lnTo>
                      <a:lnTo>
                        <a:pt x="3191" y="2822"/>
                      </a:lnTo>
                      <a:lnTo>
                        <a:pt x="3191" y="2693"/>
                      </a:lnTo>
                      <a:lnTo>
                        <a:pt x="3173" y="2582"/>
                      </a:lnTo>
                      <a:lnTo>
                        <a:pt x="3154" y="2471"/>
                      </a:lnTo>
                      <a:lnTo>
                        <a:pt x="3099" y="2379"/>
                      </a:lnTo>
                      <a:lnTo>
                        <a:pt x="3043" y="2287"/>
                      </a:lnTo>
                      <a:lnTo>
                        <a:pt x="2988" y="2195"/>
                      </a:lnTo>
                      <a:lnTo>
                        <a:pt x="2914" y="2121"/>
                      </a:lnTo>
                      <a:lnTo>
                        <a:pt x="2748" y="1974"/>
                      </a:lnTo>
                      <a:lnTo>
                        <a:pt x="2564" y="1844"/>
                      </a:lnTo>
                      <a:lnTo>
                        <a:pt x="2361" y="1734"/>
                      </a:lnTo>
                      <a:lnTo>
                        <a:pt x="2158" y="1642"/>
                      </a:lnTo>
                      <a:lnTo>
                        <a:pt x="1826" y="1494"/>
                      </a:lnTo>
                      <a:lnTo>
                        <a:pt x="1587" y="1365"/>
                      </a:lnTo>
                      <a:lnTo>
                        <a:pt x="1513" y="1310"/>
                      </a:lnTo>
                      <a:lnTo>
                        <a:pt x="1458" y="1217"/>
                      </a:lnTo>
                      <a:lnTo>
                        <a:pt x="1439" y="1125"/>
                      </a:lnTo>
                      <a:lnTo>
                        <a:pt x="1439" y="1033"/>
                      </a:lnTo>
                      <a:lnTo>
                        <a:pt x="1458" y="922"/>
                      </a:lnTo>
                      <a:lnTo>
                        <a:pt x="1513" y="849"/>
                      </a:lnTo>
                      <a:lnTo>
                        <a:pt x="1587" y="793"/>
                      </a:lnTo>
                      <a:lnTo>
                        <a:pt x="1679" y="756"/>
                      </a:lnTo>
                      <a:lnTo>
                        <a:pt x="1771" y="720"/>
                      </a:lnTo>
                      <a:lnTo>
                        <a:pt x="2103" y="720"/>
                      </a:lnTo>
                      <a:lnTo>
                        <a:pt x="2232" y="756"/>
                      </a:lnTo>
                      <a:lnTo>
                        <a:pt x="2343" y="793"/>
                      </a:lnTo>
                      <a:lnTo>
                        <a:pt x="2453" y="849"/>
                      </a:lnTo>
                      <a:lnTo>
                        <a:pt x="2546" y="922"/>
                      </a:lnTo>
                      <a:lnTo>
                        <a:pt x="2638" y="996"/>
                      </a:lnTo>
                      <a:lnTo>
                        <a:pt x="2730" y="1088"/>
                      </a:lnTo>
                      <a:lnTo>
                        <a:pt x="2785" y="1162"/>
                      </a:lnTo>
                      <a:lnTo>
                        <a:pt x="2841" y="1254"/>
                      </a:lnTo>
                      <a:lnTo>
                        <a:pt x="3541" y="830"/>
                      </a:lnTo>
                      <a:lnTo>
                        <a:pt x="3431" y="664"/>
                      </a:lnTo>
                      <a:lnTo>
                        <a:pt x="3320" y="535"/>
                      </a:lnTo>
                      <a:lnTo>
                        <a:pt x="3173" y="406"/>
                      </a:lnTo>
                      <a:lnTo>
                        <a:pt x="3007" y="295"/>
                      </a:lnTo>
                      <a:lnTo>
                        <a:pt x="2822" y="203"/>
                      </a:lnTo>
                      <a:lnTo>
                        <a:pt x="2638" y="129"/>
                      </a:lnTo>
                      <a:lnTo>
                        <a:pt x="2435" y="74"/>
                      </a:lnTo>
                      <a:lnTo>
                        <a:pt x="2232" y="37"/>
                      </a:lnTo>
                      <a:lnTo>
                        <a:pt x="195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2" name="Google Shape;2062;p39"/>
                <p:cNvSpPr/>
                <p:nvPr/>
              </p:nvSpPr>
              <p:spPr>
                <a:xfrm>
                  <a:off x="4579900" y="1174925"/>
                  <a:ext cx="96375" cy="10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5" h="4022" extrusionOk="0">
                      <a:moveTo>
                        <a:pt x="2011" y="720"/>
                      </a:moveTo>
                      <a:lnTo>
                        <a:pt x="2214" y="739"/>
                      </a:lnTo>
                      <a:lnTo>
                        <a:pt x="2416" y="794"/>
                      </a:lnTo>
                      <a:lnTo>
                        <a:pt x="2601" y="868"/>
                      </a:lnTo>
                      <a:lnTo>
                        <a:pt x="2730" y="978"/>
                      </a:lnTo>
                      <a:lnTo>
                        <a:pt x="2841" y="1107"/>
                      </a:lnTo>
                      <a:lnTo>
                        <a:pt x="2914" y="1273"/>
                      </a:lnTo>
                      <a:lnTo>
                        <a:pt x="2951" y="1421"/>
                      </a:lnTo>
                      <a:lnTo>
                        <a:pt x="2970" y="1605"/>
                      </a:lnTo>
                      <a:lnTo>
                        <a:pt x="2951" y="1771"/>
                      </a:lnTo>
                      <a:lnTo>
                        <a:pt x="1033" y="1458"/>
                      </a:lnTo>
                      <a:lnTo>
                        <a:pt x="1107" y="1273"/>
                      </a:lnTo>
                      <a:lnTo>
                        <a:pt x="1199" y="1126"/>
                      </a:lnTo>
                      <a:lnTo>
                        <a:pt x="1310" y="978"/>
                      </a:lnTo>
                      <a:lnTo>
                        <a:pt x="1457" y="868"/>
                      </a:lnTo>
                      <a:lnTo>
                        <a:pt x="1642" y="776"/>
                      </a:lnTo>
                      <a:lnTo>
                        <a:pt x="1826" y="739"/>
                      </a:lnTo>
                      <a:lnTo>
                        <a:pt x="2011" y="720"/>
                      </a:lnTo>
                      <a:close/>
                      <a:moveTo>
                        <a:pt x="1937" y="1"/>
                      </a:moveTo>
                      <a:lnTo>
                        <a:pt x="1734" y="19"/>
                      </a:lnTo>
                      <a:lnTo>
                        <a:pt x="1531" y="56"/>
                      </a:lnTo>
                      <a:lnTo>
                        <a:pt x="1347" y="112"/>
                      </a:lnTo>
                      <a:lnTo>
                        <a:pt x="1181" y="167"/>
                      </a:lnTo>
                      <a:lnTo>
                        <a:pt x="996" y="259"/>
                      </a:lnTo>
                      <a:lnTo>
                        <a:pt x="849" y="351"/>
                      </a:lnTo>
                      <a:lnTo>
                        <a:pt x="701" y="462"/>
                      </a:lnTo>
                      <a:lnTo>
                        <a:pt x="572" y="610"/>
                      </a:lnTo>
                      <a:lnTo>
                        <a:pt x="443" y="757"/>
                      </a:lnTo>
                      <a:lnTo>
                        <a:pt x="333" y="905"/>
                      </a:lnTo>
                      <a:lnTo>
                        <a:pt x="222" y="1089"/>
                      </a:lnTo>
                      <a:lnTo>
                        <a:pt x="148" y="1292"/>
                      </a:lnTo>
                      <a:lnTo>
                        <a:pt x="93" y="1495"/>
                      </a:lnTo>
                      <a:lnTo>
                        <a:pt x="37" y="1716"/>
                      </a:lnTo>
                      <a:lnTo>
                        <a:pt x="19" y="1937"/>
                      </a:lnTo>
                      <a:lnTo>
                        <a:pt x="1" y="2140"/>
                      </a:lnTo>
                      <a:lnTo>
                        <a:pt x="19" y="2361"/>
                      </a:lnTo>
                      <a:lnTo>
                        <a:pt x="56" y="2546"/>
                      </a:lnTo>
                      <a:lnTo>
                        <a:pt x="111" y="2730"/>
                      </a:lnTo>
                      <a:lnTo>
                        <a:pt x="185" y="2915"/>
                      </a:lnTo>
                      <a:lnTo>
                        <a:pt x="277" y="3081"/>
                      </a:lnTo>
                      <a:lnTo>
                        <a:pt x="369" y="3228"/>
                      </a:lnTo>
                      <a:lnTo>
                        <a:pt x="499" y="3376"/>
                      </a:lnTo>
                      <a:lnTo>
                        <a:pt x="628" y="3505"/>
                      </a:lnTo>
                      <a:lnTo>
                        <a:pt x="775" y="3616"/>
                      </a:lnTo>
                      <a:lnTo>
                        <a:pt x="941" y="3708"/>
                      </a:lnTo>
                      <a:lnTo>
                        <a:pt x="1126" y="3800"/>
                      </a:lnTo>
                      <a:lnTo>
                        <a:pt x="1310" y="3874"/>
                      </a:lnTo>
                      <a:lnTo>
                        <a:pt x="1513" y="3947"/>
                      </a:lnTo>
                      <a:lnTo>
                        <a:pt x="1716" y="3984"/>
                      </a:lnTo>
                      <a:lnTo>
                        <a:pt x="1974" y="4021"/>
                      </a:lnTo>
                      <a:lnTo>
                        <a:pt x="2214" y="4021"/>
                      </a:lnTo>
                      <a:lnTo>
                        <a:pt x="2453" y="4003"/>
                      </a:lnTo>
                      <a:lnTo>
                        <a:pt x="2675" y="3947"/>
                      </a:lnTo>
                      <a:lnTo>
                        <a:pt x="2877" y="3874"/>
                      </a:lnTo>
                      <a:lnTo>
                        <a:pt x="3080" y="3781"/>
                      </a:lnTo>
                      <a:lnTo>
                        <a:pt x="3265" y="3652"/>
                      </a:lnTo>
                      <a:lnTo>
                        <a:pt x="3449" y="3505"/>
                      </a:lnTo>
                      <a:lnTo>
                        <a:pt x="2896" y="2896"/>
                      </a:lnTo>
                      <a:lnTo>
                        <a:pt x="2804" y="2989"/>
                      </a:lnTo>
                      <a:lnTo>
                        <a:pt x="2693" y="3081"/>
                      </a:lnTo>
                      <a:lnTo>
                        <a:pt x="2582" y="3136"/>
                      </a:lnTo>
                      <a:lnTo>
                        <a:pt x="2453" y="3191"/>
                      </a:lnTo>
                      <a:lnTo>
                        <a:pt x="2306" y="3228"/>
                      </a:lnTo>
                      <a:lnTo>
                        <a:pt x="2158" y="3247"/>
                      </a:lnTo>
                      <a:lnTo>
                        <a:pt x="2011" y="3247"/>
                      </a:lnTo>
                      <a:lnTo>
                        <a:pt x="1845" y="3228"/>
                      </a:lnTo>
                      <a:lnTo>
                        <a:pt x="1642" y="3173"/>
                      </a:lnTo>
                      <a:lnTo>
                        <a:pt x="1457" y="3081"/>
                      </a:lnTo>
                      <a:lnTo>
                        <a:pt x="1310" y="2970"/>
                      </a:lnTo>
                      <a:lnTo>
                        <a:pt x="1162" y="2841"/>
                      </a:lnTo>
                      <a:lnTo>
                        <a:pt x="1052" y="2693"/>
                      </a:lnTo>
                      <a:lnTo>
                        <a:pt x="978" y="2509"/>
                      </a:lnTo>
                      <a:lnTo>
                        <a:pt x="923" y="2325"/>
                      </a:lnTo>
                      <a:lnTo>
                        <a:pt x="923" y="2140"/>
                      </a:lnTo>
                      <a:lnTo>
                        <a:pt x="3763" y="2601"/>
                      </a:lnTo>
                      <a:lnTo>
                        <a:pt x="3781" y="2472"/>
                      </a:lnTo>
                      <a:lnTo>
                        <a:pt x="3800" y="2343"/>
                      </a:lnTo>
                      <a:lnTo>
                        <a:pt x="3836" y="2103"/>
                      </a:lnTo>
                      <a:lnTo>
                        <a:pt x="3855" y="1864"/>
                      </a:lnTo>
                      <a:lnTo>
                        <a:pt x="3836" y="1661"/>
                      </a:lnTo>
                      <a:lnTo>
                        <a:pt x="3818" y="1439"/>
                      </a:lnTo>
                      <a:lnTo>
                        <a:pt x="3763" y="1255"/>
                      </a:lnTo>
                      <a:lnTo>
                        <a:pt x="3707" y="1071"/>
                      </a:lnTo>
                      <a:lnTo>
                        <a:pt x="3634" y="905"/>
                      </a:lnTo>
                      <a:lnTo>
                        <a:pt x="3541" y="757"/>
                      </a:lnTo>
                      <a:lnTo>
                        <a:pt x="3431" y="610"/>
                      </a:lnTo>
                      <a:lnTo>
                        <a:pt x="3320" y="499"/>
                      </a:lnTo>
                      <a:lnTo>
                        <a:pt x="3191" y="388"/>
                      </a:lnTo>
                      <a:lnTo>
                        <a:pt x="3043" y="278"/>
                      </a:lnTo>
                      <a:lnTo>
                        <a:pt x="2877" y="204"/>
                      </a:lnTo>
                      <a:lnTo>
                        <a:pt x="2711" y="130"/>
                      </a:lnTo>
                      <a:lnTo>
                        <a:pt x="2527" y="75"/>
                      </a:lnTo>
                      <a:lnTo>
                        <a:pt x="2343" y="38"/>
                      </a:lnTo>
                      <a:lnTo>
                        <a:pt x="2140" y="19"/>
                      </a:lnTo>
                      <a:lnTo>
                        <a:pt x="193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3" name="Google Shape;2063;p39"/>
                <p:cNvSpPr/>
                <p:nvPr/>
              </p:nvSpPr>
              <p:spPr>
                <a:xfrm>
                  <a:off x="4704850" y="1192000"/>
                  <a:ext cx="71025" cy="9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1" h="3874" extrusionOk="0">
                      <a:moveTo>
                        <a:pt x="609" y="0"/>
                      </a:moveTo>
                      <a:lnTo>
                        <a:pt x="0" y="3725"/>
                      </a:lnTo>
                      <a:lnTo>
                        <a:pt x="922" y="3873"/>
                      </a:lnTo>
                      <a:lnTo>
                        <a:pt x="1254" y="1881"/>
                      </a:lnTo>
                      <a:lnTo>
                        <a:pt x="1273" y="1771"/>
                      </a:lnTo>
                      <a:lnTo>
                        <a:pt x="1328" y="1623"/>
                      </a:lnTo>
                      <a:lnTo>
                        <a:pt x="1420" y="1457"/>
                      </a:lnTo>
                      <a:lnTo>
                        <a:pt x="1531" y="1310"/>
                      </a:lnTo>
                      <a:lnTo>
                        <a:pt x="1605" y="1236"/>
                      </a:lnTo>
                      <a:lnTo>
                        <a:pt x="1697" y="1181"/>
                      </a:lnTo>
                      <a:lnTo>
                        <a:pt x="1789" y="1125"/>
                      </a:lnTo>
                      <a:lnTo>
                        <a:pt x="1881" y="1088"/>
                      </a:lnTo>
                      <a:lnTo>
                        <a:pt x="1992" y="1051"/>
                      </a:lnTo>
                      <a:lnTo>
                        <a:pt x="2121" y="1033"/>
                      </a:lnTo>
                      <a:lnTo>
                        <a:pt x="2268" y="1033"/>
                      </a:lnTo>
                      <a:lnTo>
                        <a:pt x="2416" y="1051"/>
                      </a:lnTo>
                      <a:lnTo>
                        <a:pt x="2545" y="1070"/>
                      </a:lnTo>
                      <a:lnTo>
                        <a:pt x="2693" y="1144"/>
                      </a:lnTo>
                      <a:lnTo>
                        <a:pt x="2840" y="277"/>
                      </a:lnTo>
                      <a:lnTo>
                        <a:pt x="2730" y="240"/>
                      </a:lnTo>
                      <a:lnTo>
                        <a:pt x="2619" y="222"/>
                      </a:lnTo>
                      <a:lnTo>
                        <a:pt x="2434" y="203"/>
                      </a:lnTo>
                      <a:lnTo>
                        <a:pt x="2250" y="222"/>
                      </a:lnTo>
                      <a:lnTo>
                        <a:pt x="2084" y="259"/>
                      </a:lnTo>
                      <a:lnTo>
                        <a:pt x="1937" y="314"/>
                      </a:lnTo>
                      <a:lnTo>
                        <a:pt x="1789" y="406"/>
                      </a:lnTo>
                      <a:lnTo>
                        <a:pt x="1641" y="517"/>
                      </a:lnTo>
                      <a:lnTo>
                        <a:pt x="1512" y="627"/>
                      </a:lnTo>
                      <a:lnTo>
                        <a:pt x="1402" y="775"/>
                      </a:lnTo>
                      <a:lnTo>
                        <a:pt x="1494" y="148"/>
                      </a:lnTo>
                      <a:lnTo>
                        <a:pt x="60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4" name="Google Shape;2064;p39"/>
                <p:cNvSpPr/>
                <p:nvPr/>
              </p:nvSpPr>
              <p:spPr>
                <a:xfrm>
                  <a:off x="4789675" y="1206300"/>
                  <a:ext cx="95925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7" h="4279" extrusionOk="0">
                      <a:moveTo>
                        <a:pt x="609" y="0"/>
                      </a:moveTo>
                      <a:lnTo>
                        <a:pt x="0" y="3707"/>
                      </a:lnTo>
                      <a:lnTo>
                        <a:pt x="941" y="3873"/>
                      </a:lnTo>
                      <a:lnTo>
                        <a:pt x="1273" y="1826"/>
                      </a:lnTo>
                      <a:lnTo>
                        <a:pt x="1310" y="1641"/>
                      </a:lnTo>
                      <a:lnTo>
                        <a:pt x="1384" y="1457"/>
                      </a:lnTo>
                      <a:lnTo>
                        <a:pt x="1476" y="1291"/>
                      </a:lnTo>
                      <a:lnTo>
                        <a:pt x="1605" y="1162"/>
                      </a:lnTo>
                      <a:lnTo>
                        <a:pt x="1734" y="1051"/>
                      </a:lnTo>
                      <a:lnTo>
                        <a:pt x="1900" y="977"/>
                      </a:lnTo>
                      <a:lnTo>
                        <a:pt x="1992" y="959"/>
                      </a:lnTo>
                      <a:lnTo>
                        <a:pt x="2103" y="941"/>
                      </a:lnTo>
                      <a:lnTo>
                        <a:pt x="2195" y="941"/>
                      </a:lnTo>
                      <a:lnTo>
                        <a:pt x="2306" y="959"/>
                      </a:lnTo>
                      <a:lnTo>
                        <a:pt x="2416" y="977"/>
                      </a:lnTo>
                      <a:lnTo>
                        <a:pt x="2508" y="1014"/>
                      </a:lnTo>
                      <a:lnTo>
                        <a:pt x="2582" y="1051"/>
                      </a:lnTo>
                      <a:lnTo>
                        <a:pt x="2656" y="1106"/>
                      </a:lnTo>
                      <a:lnTo>
                        <a:pt x="2748" y="1236"/>
                      </a:lnTo>
                      <a:lnTo>
                        <a:pt x="2822" y="1383"/>
                      </a:lnTo>
                      <a:lnTo>
                        <a:pt x="2859" y="1549"/>
                      </a:lnTo>
                      <a:lnTo>
                        <a:pt x="2877" y="1715"/>
                      </a:lnTo>
                      <a:lnTo>
                        <a:pt x="2840" y="2065"/>
                      </a:lnTo>
                      <a:lnTo>
                        <a:pt x="2508" y="4131"/>
                      </a:lnTo>
                      <a:lnTo>
                        <a:pt x="3430" y="4278"/>
                      </a:lnTo>
                      <a:lnTo>
                        <a:pt x="3818" y="1955"/>
                      </a:lnTo>
                      <a:lnTo>
                        <a:pt x="3836" y="1660"/>
                      </a:lnTo>
                      <a:lnTo>
                        <a:pt x="3836" y="1383"/>
                      </a:lnTo>
                      <a:lnTo>
                        <a:pt x="3799" y="1236"/>
                      </a:lnTo>
                      <a:lnTo>
                        <a:pt x="3781" y="1106"/>
                      </a:lnTo>
                      <a:lnTo>
                        <a:pt x="3726" y="977"/>
                      </a:lnTo>
                      <a:lnTo>
                        <a:pt x="3670" y="867"/>
                      </a:lnTo>
                      <a:lnTo>
                        <a:pt x="3596" y="738"/>
                      </a:lnTo>
                      <a:lnTo>
                        <a:pt x="3504" y="645"/>
                      </a:lnTo>
                      <a:lnTo>
                        <a:pt x="3412" y="535"/>
                      </a:lnTo>
                      <a:lnTo>
                        <a:pt x="3301" y="461"/>
                      </a:lnTo>
                      <a:lnTo>
                        <a:pt x="3172" y="369"/>
                      </a:lnTo>
                      <a:lnTo>
                        <a:pt x="3025" y="314"/>
                      </a:lnTo>
                      <a:lnTo>
                        <a:pt x="2859" y="258"/>
                      </a:lnTo>
                      <a:lnTo>
                        <a:pt x="2693" y="221"/>
                      </a:lnTo>
                      <a:lnTo>
                        <a:pt x="2490" y="203"/>
                      </a:lnTo>
                      <a:lnTo>
                        <a:pt x="2287" y="203"/>
                      </a:lnTo>
                      <a:lnTo>
                        <a:pt x="2103" y="240"/>
                      </a:lnTo>
                      <a:lnTo>
                        <a:pt x="1937" y="314"/>
                      </a:lnTo>
                      <a:lnTo>
                        <a:pt x="1771" y="406"/>
                      </a:lnTo>
                      <a:lnTo>
                        <a:pt x="1623" y="498"/>
                      </a:lnTo>
                      <a:lnTo>
                        <a:pt x="1513" y="609"/>
                      </a:lnTo>
                      <a:lnTo>
                        <a:pt x="1420" y="738"/>
                      </a:lnTo>
                      <a:lnTo>
                        <a:pt x="1402" y="738"/>
                      </a:lnTo>
                      <a:lnTo>
                        <a:pt x="1494" y="129"/>
                      </a:lnTo>
                      <a:lnTo>
                        <a:pt x="60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5" name="Google Shape;2065;p39"/>
                <p:cNvSpPr/>
                <p:nvPr/>
              </p:nvSpPr>
              <p:spPr>
                <a:xfrm>
                  <a:off x="4914625" y="1229800"/>
                  <a:ext cx="92225" cy="10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9" h="4132" extrusionOk="0">
                      <a:moveTo>
                        <a:pt x="1992" y="2195"/>
                      </a:moveTo>
                      <a:lnTo>
                        <a:pt x="2471" y="2250"/>
                      </a:lnTo>
                      <a:lnTo>
                        <a:pt x="2674" y="2287"/>
                      </a:lnTo>
                      <a:lnTo>
                        <a:pt x="2656" y="2416"/>
                      </a:lnTo>
                      <a:lnTo>
                        <a:pt x="2600" y="2638"/>
                      </a:lnTo>
                      <a:lnTo>
                        <a:pt x="2526" y="2804"/>
                      </a:lnTo>
                      <a:lnTo>
                        <a:pt x="2416" y="2951"/>
                      </a:lnTo>
                      <a:lnTo>
                        <a:pt x="2287" y="3080"/>
                      </a:lnTo>
                      <a:lnTo>
                        <a:pt x="2139" y="3172"/>
                      </a:lnTo>
                      <a:lnTo>
                        <a:pt x="1955" y="3228"/>
                      </a:lnTo>
                      <a:lnTo>
                        <a:pt x="1752" y="3246"/>
                      </a:lnTo>
                      <a:lnTo>
                        <a:pt x="1531" y="3209"/>
                      </a:lnTo>
                      <a:lnTo>
                        <a:pt x="1402" y="3191"/>
                      </a:lnTo>
                      <a:lnTo>
                        <a:pt x="1291" y="3154"/>
                      </a:lnTo>
                      <a:lnTo>
                        <a:pt x="1180" y="3099"/>
                      </a:lnTo>
                      <a:lnTo>
                        <a:pt x="1088" y="3043"/>
                      </a:lnTo>
                      <a:lnTo>
                        <a:pt x="1014" y="2970"/>
                      </a:lnTo>
                      <a:lnTo>
                        <a:pt x="977" y="2877"/>
                      </a:lnTo>
                      <a:lnTo>
                        <a:pt x="941" y="2767"/>
                      </a:lnTo>
                      <a:lnTo>
                        <a:pt x="941" y="2638"/>
                      </a:lnTo>
                      <a:lnTo>
                        <a:pt x="977" y="2545"/>
                      </a:lnTo>
                      <a:lnTo>
                        <a:pt x="1014" y="2472"/>
                      </a:lnTo>
                      <a:lnTo>
                        <a:pt x="1070" y="2398"/>
                      </a:lnTo>
                      <a:lnTo>
                        <a:pt x="1143" y="2343"/>
                      </a:lnTo>
                      <a:lnTo>
                        <a:pt x="1309" y="2250"/>
                      </a:lnTo>
                      <a:lnTo>
                        <a:pt x="1512" y="2213"/>
                      </a:lnTo>
                      <a:lnTo>
                        <a:pt x="1752" y="2195"/>
                      </a:lnTo>
                      <a:close/>
                      <a:moveTo>
                        <a:pt x="1826" y="1"/>
                      </a:moveTo>
                      <a:lnTo>
                        <a:pt x="1604" y="19"/>
                      </a:lnTo>
                      <a:lnTo>
                        <a:pt x="1383" y="37"/>
                      </a:lnTo>
                      <a:lnTo>
                        <a:pt x="1180" y="93"/>
                      </a:lnTo>
                      <a:lnTo>
                        <a:pt x="959" y="166"/>
                      </a:lnTo>
                      <a:lnTo>
                        <a:pt x="775" y="259"/>
                      </a:lnTo>
                      <a:lnTo>
                        <a:pt x="590" y="369"/>
                      </a:lnTo>
                      <a:lnTo>
                        <a:pt x="977" y="1015"/>
                      </a:lnTo>
                      <a:lnTo>
                        <a:pt x="1070" y="941"/>
                      </a:lnTo>
                      <a:lnTo>
                        <a:pt x="1199" y="867"/>
                      </a:lnTo>
                      <a:lnTo>
                        <a:pt x="1328" y="830"/>
                      </a:lnTo>
                      <a:lnTo>
                        <a:pt x="1475" y="775"/>
                      </a:lnTo>
                      <a:lnTo>
                        <a:pt x="1623" y="738"/>
                      </a:lnTo>
                      <a:lnTo>
                        <a:pt x="1899" y="738"/>
                      </a:lnTo>
                      <a:lnTo>
                        <a:pt x="2047" y="757"/>
                      </a:lnTo>
                      <a:lnTo>
                        <a:pt x="2213" y="794"/>
                      </a:lnTo>
                      <a:lnTo>
                        <a:pt x="2379" y="849"/>
                      </a:lnTo>
                      <a:lnTo>
                        <a:pt x="2508" y="923"/>
                      </a:lnTo>
                      <a:lnTo>
                        <a:pt x="2637" y="1015"/>
                      </a:lnTo>
                      <a:lnTo>
                        <a:pt x="2729" y="1125"/>
                      </a:lnTo>
                      <a:lnTo>
                        <a:pt x="2785" y="1255"/>
                      </a:lnTo>
                      <a:lnTo>
                        <a:pt x="2803" y="1402"/>
                      </a:lnTo>
                      <a:lnTo>
                        <a:pt x="2803" y="1568"/>
                      </a:lnTo>
                      <a:lnTo>
                        <a:pt x="2785" y="1660"/>
                      </a:lnTo>
                      <a:lnTo>
                        <a:pt x="2342" y="1605"/>
                      </a:lnTo>
                      <a:lnTo>
                        <a:pt x="1881" y="1568"/>
                      </a:lnTo>
                      <a:lnTo>
                        <a:pt x="1660" y="1550"/>
                      </a:lnTo>
                      <a:lnTo>
                        <a:pt x="1438" y="1550"/>
                      </a:lnTo>
                      <a:lnTo>
                        <a:pt x="1236" y="1568"/>
                      </a:lnTo>
                      <a:lnTo>
                        <a:pt x="1033" y="1605"/>
                      </a:lnTo>
                      <a:lnTo>
                        <a:pt x="848" y="1642"/>
                      </a:lnTo>
                      <a:lnTo>
                        <a:pt x="664" y="1697"/>
                      </a:lnTo>
                      <a:lnTo>
                        <a:pt x="498" y="1789"/>
                      </a:lnTo>
                      <a:lnTo>
                        <a:pt x="350" y="1882"/>
                      </a:lnTo>
                      <a:lnTo>
                        <a:pt x="240" y="1992"/>
                      </a:lnTo>
                      <a:lnTo>
                        <a:pt x="129" y="2140"/>
                      </a:lnTo>
                      <a:lnTo>
                        <a:pt x="55" y="2306"/>
                      </a:lnTo>
                      <a:lnTo>
                        <a:pt x="18" y="2509"/>
                      </a:lnTo>
                      <a:lnTo>
                        <a:pt x="0" y="2656"/>
                      </a:lnTo>
                      <a:lnTo>
                        <a:pt x="0" y="2804"/>
                      </a:lnTo>
                      <a:lnTo>
                        <a:pt x="18" y="2951"/>
                      </a:lnTo>
                      <a:lnTo>
                        <a:pt x="55" y="3080"/>
                      </a:lnTo>
                      <a:lnTo>
                        <a:pt x="111" y="3191"/>
                      </a:lnTo>
                      <a:lnTo>
                        <a:pt x="184" y="3302"/>
                      </a:lnTo>
                      <a:lnTo>
                        <a:pt x="258" y="3394"/>
                      </a:lnTo>
                      <a:lnTo>
                        <a:pt x="350" y="3486"/>
                      </a:lnTo>
                      <a:lnTo>
                        <a:pt x="535" y="3633"/>
                      </a:lnTo>
                      <a:lnTo>
                        <a:pt x="756" y="3763"/>
                      </a:lnTo>
                      <a:lnTo>
                        <a:pt x="996" y="3836"/>
                      </a:lnTo>
                      <a:lnTo>
                        <a:pt x="1217" y="3892"/>
                      </a:lnTo>
                      <a:lnTo>
                        <a:pt x="1420" y="3910"/>
                      </a:lnTo>
                      <a:lnTo>
                        <a:pt x="1604" y="3910"/>
                      </a:lnTo>
                      <a:lnTo>
                        <a:pt x="1770" y="3892"/>
                      </a:lnTo>
                      <a:lnTo>
                        <a:pt x="1955" y="3855"/>
                      </a:lnTo>
                      <a:lnTo>
                        <a:pt x="2102" y="3781"/>
                      </a:lnTo>
                      <a:lnTo>
                        <a:pt x="2250" y="3707"/>
                      </a:lnTo>
                      <a:lnTo>
                        <a:pt x="2361" y="3615"/>
                      </a:lnTo>
                      <a:lnTo>
                        <a:pt x="2471" y="3523"/>
                      </a:lnTo>
                      <a:lnTo>
                        <a:pt x="2490" y="3523"/>
                      </a:lnTo>
                      <a:lnTo>
                        <a:pt x="2416" y="4002"/>
                      </a:lnTo>
                      <a:lnTo>
                        <a:pt x="3283" y="4131"/>
                      </a:lnTo>
                      <a:lnTo>
                        <a:pt x="3651" y="1863"/>
                      </a:lnTo>
                      <a:lnTo>
                        <a:pt x="3688" y="1586"/>
                      </a:lnTo>
                      <a:lnTo>
                        <a:pt x="3670" y="1310"/>
                      </a:lnTo>
                      <a:lnTo>
                        <a:pt x="3651" y="1162"/>
                      </a:lnTo>
                      <a:lnTo>
                        <a:pt x="3615" y="1015"/>
                      </a:lnTo>
                      <a:lnTo>
                        <a:pt x="3559" y="886"/>
                      </a:lnTo>
                      <a:lnTo>
                        <a:pt x="3504" y="757"/>
                      </a:lnTo>
                      <a:lnTo>
                        <a:pt x="3412" y="628"/>
                      </a:lnTo>
                      <a:lnTo>
                        <a:pt x="3301" y="517"/>
                      </a:lnTo>
                      <a:lnTo>
                        <a:pt x="3190" y="406"/>
                      </a:lnTo>
                      <a:lnTo>
                        <a:pt x="3043" y="314"/>
                      </a:lnTo>
                      <a:lnTo>
                        <a:pt x="2895" y="222"/>
                      </a:lnTo>
                      <a:lnTo>
                        <a:pt x="2692" y="148"/>
                      </a:lnTo>
                      <a:lnTo>
                        <a:pt x="2490" y="74"/>
                      </a:lnTo>
                      <a:lnTo>
                        <a:pt x="2250" y="37"/>
                      </a:lnTo>
                      <a:lnTo>
                        <a:pt x="204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" name="Google Shape;2066;p39"/>
                <p:cNvSpPr/>
                <p:nvPr/>
              </p:nvSpPr>
              <p:spPr>
                <a:xfrm>
                  <a:off x="5038175" y="1246850"/>
                  <a:ext cx="155850" cy="11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4" h="4685" extrusionOk="0">
                      <a:moveTo>
                        <a:pt x="627" y="1"/>
                      </a:moveTo>
                      <a:lnTo>
                        <a:pt x="0" y="3726"/>
                      </a:lnTo>
                      <a:lnTo>
                        <a:pt x="941" y="3874"/>
                      </a:lnTo>
                      <a:lnTo>
                        <a:pt x="1273" y="1827"/>
                      </a:lnTo>
                      <a:lnTo>
                        <a:pt x="1310" y="1642"/>
                      </a:lnTo>
                      <a:lnTo>
                        <a:pt x="1383" y="1476"/>
                      </a:lnTo>
                      <a:lnTo>
                        <a:pt x="1476" y="1310"/>
                      </a:lnTo>
                      <a:lnTo>
                        <a:pt x="1586" y="1181"/>
                      </a:lnTo>
                      <a:lnTo>
                        <a:pt x="1715" y="1070"/>
                      </a:lnTo>
                      <a:lnTo>
                        <a:pt x="1881" y="997"/>
                      </a:lnTo>
                      <a:lnTo>
                        <a:pt x="1955" y="960"/>
                      </a:lnTo>
                      <a:lnTo>
                        <a:pt x="2047" y="941"/>
                      </a:lnTo>
                      <a:lnTo>
                        <a:pt x="2158" y="941"/>
                      </a:lnTo>
                      <a:lnTo>
                        <a:pt x="2250" y="960"/>
                      </a:lnTo>
                      <a:lnTo>
                        <a:pt x="2416" y="997"/>
                      </a:lnTo>
                      <a:lnTo>
                        <a:pt x="2564" y="1070"/>
                      </a:lnTo>
                      <a:lnTo>
                        <a:pt x="2656" y="1163"/>
                      </a:lnTo>
                      <a:lnTo>
                        <a:pt x="2748" y="1273"/>
                      </a:lnTo>
                      <a:lnTo>
                        <a:pt x="2803" y="1402"/>
                      </a:lnTo>
                      <a:lnTo>
                        <a:pt x="2822" y="1550"/>
                      </a:lnTo>
                      <a:lnTo>
                        <a:pt x="2822" y="1716"/>
                      </a:lnTo>
                      <a:lnTo>
                        <a:pt x="2822" y="1882"/>
                      </a:lnTo>
                      <a:lnTo>
                        <a:pt x="2435" y="4132"/>
                      </a:lnTo>
                      <a:lnTo>
                        <a:pt x="3375" y="4279"/>
                      </a:lnTo>
                      <a:lnTo>
                        <a:pt x="3707" y="2251"/>
                      </a:lnTo>
                      <a:lnTo>
                        <a:pt x="3744" y="2066"/>
                      </a:lnTo>
                      <a:lnTo>
                        <a:pt x="3818" y="1900"/>
                      </a:lnTo>
                      <a:lnTo>
                        <a:pt x="3910" y="1734"/>
                      </a:lnTo>
                      <a:lnTo>
                        <a:pt x="4021" y="1587"/>
                      </a:lnTo>
                      <a:lnTo>
                        <a:pt x="4150" y="1476"/>
                      </a:lnTo>
                      <a:lnTo>
                        <a:pt x="4316" y="1402"/>
                      </a:lnTo>
                      <a:lnTo>
                        <a:pt x="4408" y="1366"/>
                      </a:lnTo>
                      <a:lnTo>
                        <a:pt x="4500" y="1347"/>
                      </a:lnTo>
                      <a:lnTo>
                        <a:pt x="4592" y="1347"/>
                      </a:lnTo>
                      <a:lnTo>
                        <a:pt x="4703" y="1366"/>
                      </a:lnTo>
                      <a:lnTo>
                        <a:pt x="4813" y="1384"/>
                      </a:lnTo>
                      <a:lnTo>
                        <a:pt x="4906" y="1421"/>
                      </a:lnTo>
                      <a:lnTo>
                        <a:pt x="4979" y="1458"/>
                      </a:lnTo>
                      <a:lnTo>
                        <a:pt x="5053" y="1513"/>
                      </a:lnTo>
                      <a:lnTo>
                        <a:pt x="5145" y="1642"/>
                      </a:lnTo>
                      <a:lnTo>
                        <a:pt x="5219" y="1790"/>
                      </a:lnTo>
                      <a:lnTo>
                        <a:pt x="5256" y="1956"/>
                      </a:lnTo>
                      <a:lnTo>
                        <a:pt x="5275" y="2122"/>
                      </a:lnTo>
                      <a:lnTo>
                        <a:pt x="5238" y="2472"/>
                      </a:lnTo>
                      <a:lnTo>
                        <a:pt x="4887" y="4537"/>
                      </a:lnTo>
                      <a:lnTo>
                        <a:pt x="5828" y="4685"/>
                      </a:lnTo>
                      <a:lnTo>
                        <a:pt x="6215" y="2361"/>
                      </a:lnTo>
                      <a:lnTo>
                        <a:pt x="6233" y="2066"/>
                      </a:lnTo>
                      <a:lnTo>
                        <a:pt x="6215" y="1790"/>
                      </a:lnTo>
                      <a:lnTo>
                        <a:pt x="6197" y="1642"/>
                      </a:lnTo>
                      <a:lnTo>
                        <a:pt x="6160" y="1513"/>
                      </a:lnTo>
                      <a:lnTo>
                        <a:pt x="6123" y="1384"/>
                      </a:lnTo>
                      <a:lnTo>
                        <a:pt x="6049" y="1273"/>
                      </a:lnTo>
                      <a:lnTo>
                        <a:pt x="5975" y="1144"/>
                      </a:lnTo>
                      <a:lnTo>
                        <a:pt x="5902" y="1052"/>
                      </a:lnTo>
                      <a:lnTo>
                        <a:pt x="5791" y="941"/>
                      </a:lnTo>
                      <a:lnTo>
                        <a:pt x="5680" y="868"/>
                      </a:lnTo>
                      <a:lnTo>
                        <a:pt x="5551" y="775"/>
                      </a:lnTo>
                      <a:lnTo>
                        <a:pt x="5422" y="720"/>
                      </a:lnTo>
                      <a:lnTo>
                        <a:pt x="5256" y="665"/>
                      </a:lnTo>
                      <a:lnTo>
                        <a:pt x="5090" y="628"/>
                      </a:lnTo>
                      <a:lnTo>
                        <a:pt x="4887" y="609"/>
                      </a:lnTo>
                      <a:lnTo>
                        <a:pt x="4684" y="609"/>
                      </a:lnTo>
                      <a:lnTo>
                        <a:pt x="4500" y="646"/>
                      </a:lnTo>
                      <a:lnTo>
                        <a:pt x="4316" y="683"/>
                      </a:lnTo>
                      <a:lnTo>
                        <a:pt x="4168" y="775"/>
                      </a:lnTo>
                      <a:lnTo>
                        <a:pt x="4002" y="868"/>
                      </a:lnTo>
                      <a:lnTo>
                        <a:pt x="3873" y="997"/>
                      </a:lnTo>
                      <a:lnTo>
                        <a:pt x="3744" y="1126"/>
                      </a:lnTo>
                      <a:lnTo>
                        <a:pt x="3689" y="960"/>
                      </a:lnTo>
                      <a:lnTo>
                        <a:pt x="3596" y="812"/>
                      </a:lnTo>
                      <a:lnTo>
                        <a:pt x="3504" y="683"/>
                      </a:lnTo>
                      <a:lnTo>
                        <a:pt x="3375" y="554"/>
                      </a:lnTo>
                      <a:lnTo>
                        <a:pt x="3246" y="443"/>
                      </a:lnTo>
                      <a:lnTo>
                        <a:pt x="3080" y="351"/>
                      </a:lnTo>
                      <a:lnTo>
                        <a:pt x="2896" y="277"/>
                      </a:lnTo>
                      <a:lnTo>
                        <a:pt x="2693" y="241"/>
                      </a:lnTo>
                      <a:lnTo>
                        <a:pt x="2471" y="222"/>
                      </a:lnTo>
                      <a:lnTo>
                        <a:pt x="2269" y="222"/>
                      </a:lnTo>
                      <a:lnTo>
                        <a:pt x="2084" y="259"/>
                      </a:lnTo>
                      <a:lnTo>
                        <a:pt x="1918" y="333"/>
                      </a:lnTo>
                      <a:lnTo>
                        <a:pt x="1771" y="407"/>
                      </a:lnTo>
                      <a:lnTo>
                        <a:pt x="1623" y="517"/>
                      </a:lnTo>
                      <a:lnTo>
                        <a:pt x="1512" y="628"/>
                      </a:lnTo>
                      <a:lnTo>
                        <a:pt x="1420" y="757"/>
                      </a:lnTo>
                      <a:lnTo>
                        <a:pt x="1402" y="757"/>
                      </a:lnTo>
                      <a:lnTo>
                        <a:pt x="1512" y="148"/>
                      </a:lnTo>
                      <a:lnTo>
                        <a:pt x="62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" name="Google Shape;2067;p39"/>
                <p:cNvSpPr/>
                <p:nvPr/>
              </p:nvSpPr>
              <p:spPr>
                <a:xfrm>
                  <a:off x="5226725" y="1281425"/>
                  <a:ext cx="95925" cy="10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7" h="4022" extrusionOk="0">
                      <a:moveTo>
                        <a:pt x="2011" y="720"/>
                      </a:moveTo>
                      <a:lnTo>
                        <a:pt x="2214" y="739"/>
                      </a:lnTo>
                      <a:lnTo>
                        <a:pt x="2417" y="776"/>
                      </a:lnTo>
                      <a:lnTo>
                        <a:pt x="2509" y="831"/>
                      </a:lnTo>
                      <a:lnTo>
                        <a:pt x="2583" y="868"/>
                      </a:lnTo>
                      <a:lnTo>
                        <a:pt x="2730" y="978"/>
                      </a:lnTo>
                      <a:lnTo>
                        <a:pt x="2841" y="1107"/>
                      </a:lnTo>
                      <a:lnTo>
                        <a:pt x="2915" y="1255"/>
                      </a:lnTo>
                      <a:lnTo>
                        <a:pt x="2951" y="1421"/>
                      </a:lnTo>
                      <a:lnTo>
                        <a:pt x="2951" y="1605"/>
                      </a:lnTo>
                      <a:lnTo>
                        <a:pt x="2933" y="1771"/>
                      </a:lnTo>
                      <a:lnTo>
                        <a:pt x="1034" y="1458"/>
                      </a:lnTo>
                      <a:lnTo>
                        <a:pt x="1089" y="1273"/>
                      </a:lnTo>
                      <a:lnTo>
                        <a:pt x="1181" y="1107"/>
                      </a:lnTo>
                      <a:lnTo>
                        <a:pt x="1310" y="978"/>
                      </a:lnTo>
                      <a:lnTo>
                        <a:pt x="1458" y="868"/>
                      </a:lnTo>
                      <a:lnTo>
                        <a:pt x="1624" y="776"/>
                      </a:lnTo>
                      <a:lnTo>
                        <a:pt x="1808" y="739"/>
                      </a:lnTo>
                      <a:lnTo>
                        <a:pt x="2011" y="720"/>
                      </a:lnTo>
                      <a:close/>
                      <a:moveTo>
                        <a:pt x="1919" y="1"/>
                      </a:moveTo>
                      <a:lnTo>
                        <a:pt x="1716" y="19"/>
                      </a:lnTo>
                      <a:lnTo>
                        <a:pt x="1531" y="56"/>
                      </a:lnTo>
                      <a:lnTo>
                        <a:pt x="1347" y="93"/>
                      </a:lnTo>
                      <a:lnTo>
                        <a:pt x="1163" y="167"/>
                      </a:lnTo>
                      <a:lnTo>
                        <a:pt x="997" y="241"/>
                      </a:lnTo>
                      <a:lnTo>
                        <a:pt x="831" y="351"/>
                      </a:lnTo>
                      <a:lnTo>
                        <a:pt x="702" y="462"/>
                      </a:lnTo>
                      <a:lnTo>
                        <a:pt x="554" y="591"/>
                      </a:lnTo>
                      <a:lnTo>
                        <a:pt x="425" y="739"/>
                      </a:lnTo>
                      <a:lnTo>
                        <a:pt x="314" y="905"/>
                      </a:lnTo>
                      <a:lnTo>
                        <a:pt x="222" y="1089"/>
                      </a:lnTo>
                      <a:lnTo>
                        <a:pt x="148" y="1273"/>
                      </a:lnTo>
                      <a:lnTo>
                        <a:pt x="75" y="1476"/>
                      </a:lnTo>
                      <a:lnTo>
                        <a:pt x="38" y="1698"/>
                      </a:lnTo>
                      <a:lnTo>
                        <a:pt x="1" y="1919"/>
                      </a:lnTo>
                      <a:lnTo>
                        <a:pt x="1" y="2140"/>
                      </a:lnTo>
                      <a:lnTo>
                        <a:pt x="19" y="2343"/>
                      </a:lnTo>
                      <a:lnTo>
                        <a:pt x="56" y="2546"/>
                      </a:lnTo>
                      <a:lnTo>
                        <a:pt x="111" y="2730"/>
                      </a:lnTo>
                      <a:lnTo>
                        <a:pt x="185" y="2915"/>
                      </a:lnTo>
                      <a:lnTo>
                        <a:pt x="259" y="3081"/>
                      </a:lnTo>
                      <a:lnTo>
                        <a:pt x="370" y="3228"/>
                      </a:lnTo>
                      <a:lnTo>
                        <a:pt x="499" y="3357"/>
                      </a:lnTo>
                      <a:lnTo>
                        <a:pt x="628" y="3486"/>
                      </a:lnTo>
                      <a:lnTo>
                        <a:pt x="775" y="3615"/>
                      </a:lnTo>
                      <a:lnTo>
                        <a:pt x="941" y="3708"/>
                      </a:lnTo>
                      <a:lnTo>
                        <a:pt x="1126" y="3800"/>
                      </a:lnTo>
                      <a:lnTo>
                        <a:pt x="1310" y="3874"/>
                      </a:lnTo>
                      <a:lnTo>
                        <a:pt x="1513" y="3929"/>
                      </a:lnTo>
                      <a:lnTo>
                        <a:pt x="1716" y="3984"/>
                      </a:lnTo>
                      <a:lnTo>
                        <a:pt x="1974" y="4003"/>
                      </a:lnTo>
                      <a:lnTo>
                        <a:pt x="2214" y="4021"/>
                      </a:lnTo>
                      <a:lnTo>
                        <a:pt x="2454" y="3984"/>
                      </a:lnTo>
                      <a:lnTo>
                        <a:pt x="2675" y="3947"/>
                      </a:lnTo>
                      <a:lnTo>
                        <a:pt x="2878" y="3874"/>
                      </a:lnTo>
                      <a:lnTo>
                        <a:pt x="3081" y="3781"/>
                      </a:lnTo>
                      <a:lnTo>
                        <a:pt x="3265" y="3652"/>
                      </a:lnTo>
                      <a:lnTo>
                        <a:pt x="3431" y="3505"/>
                      </a:lnTo>
                      <a:lnTo>
                        <a:pt x="2896" y="2896"/>
                      </a:lnTo>
                      <a:lnTo>
                        <a:pt x="2804" y="2988"/>
                      </a:lnTo>
                      <a:lnTo>
                        <a:pt x="2693" y="3062"/>
                      </a:lnTo>
                      <a:lnTo>
                        <a:pt x="2564" y="3136"/>
                      </a:lnTo>
                      <a:lnTo>
                        <a:pt x="2454" y="3191"/>
                      </a:lnTo>
                      <a:lnTo>
                        <a:pt x="2306" y="3228"/>
                      </a:lnTo>
                      <a:lnTo>
                        <a:pt x="2158" y="3247"/>
                      </a:lnTo>
                      <a:lnTo>
                        <a:pt x="2011" y="3228"/>
                      </a:lnTo>
                      <a:lnTo>
                        <a:pt x="1827" y="3210"/>
                      </a:lnTo>
                      <a:lnTo>
                        <a:pt x="1642" y="3173"/>
                      </a:lnTo>
                      <a:lnTo>
                        <a:pt x="1458" y="3081"/>
                      </a:lnTo>
                      <a:lnTo>
                        <a:pt x="1292" y="2970"/>
                      </a:lnTo>
                      <a:lnTo>
                        <a:pt x="1163" y="2841"/>
                      </a:lnTo>
                      <a:lnTo>
                        <a:pt x="1052" y="2693"/>
                      </a:lnTo>
                      <a:lnTo>
                        <a:pt x="960" y="2509"/>
                      </a:lnTo>
                      <a:lnTo>
                        <a:pt x="923" y="2325"/>
                      </a:lnTo>
                      <a:lnTo>
                        <a:pt x="923" y="2122"/>
                      </a:lnTo>
                      <a:lnTo>
                        <a:pt x="3744" y="2601"/>
                      </a:lnTo>
                      <a:lnTo>
                        <a:pt x="3781" y="2472"/>
                      </a:lnTo>
                      <a:lnTo>
                        <a:pt x="3800" y="2343"/>
                      </a:lnTo>
                      <a:lnTo>
                        <a:pt x="3837" y="2103"/>
                      </a:lnTo>
                      <a:lnTo>
                        <a:pt x="3837" y="1864"/>
                      </a:lnTo>
                      <a:lnTo>
                        <a:pt x="3837" y="1642"/>
                      </a:lnTo>
                      <a:lnTo>
                        <a:pt x="3818" y="1439"/>
                      </a:lnTo>
                      <a:lnTo>
                        <a:pt x="3763" y="1255"/>
                      </a:lnTo>
                      <a:lnTo>
                        <a:pt x="3708" y="1071"/>
                      </a:lnTo>
                      <a:lnTo>
                        <a:pt x="3634" y="905"/>
                      </a:lnTo>
                      <a:lnTo>
                        <a:pt x="3542" y="757"/>
                      </a:lnTo>
                      <a:lnTo>
                        <a:pt x="3431" y="610"/>
                      </a:lnTo>
                      <a:lnTo>
                        <a:pt x="3320" y="480"/>
                      </a:lnTo>
                      <a:lnTo>
                        <a:pt x="3173" y="370"/>
                      </a:lnTo>
                      <a:lnTo>
                        <a:pt x="3025" y="278"/>
                      </a:lnTo>
                      <a:lnTo>
                        <a:pt x="2878" y="204"/>
                      </a:lnTo>
                      <a:lnTo>
                        <a:pt x="2693" y="130"/>
                      </a:lnTo>
                      <a:lnTo>
                        <a:pt x="2527" y="75"/>
                      </a:lnTo>
                      <a:lnTo>
                        <a:pt x="2343" y="38"/>
                      </a:lnTo>
                      <a:lnTo>
                        <a:pt x="2122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" name="Google Shape;2068;p39"/>
                <p:cNvSpPr/>
                <p:nvPr/>
              </p:nvSpPr>
              <p:spPr>
                <a:xfrm>
                  <a:off x="6787800" y="5194700"/>
                  <a:ext cx="90850" cy="12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4" h="5165" extrusionOk="0">
                      <a:moveTo>
                        <a:pt x="1881" y="1"/>
                      </a:moveTo>
                      <a:lnTo>
                        <a:pt x="0" y="1495"/>
                      </a:lnTo>
                      <a:lnTo>
                        <a:pt x="148" y="1734"/>
                      </a:lnTo>
                      <a:lnTo>
                        <a:pt x="498" y="2361"/>
                      </a:lnTo>
                      <a:lnTo>
                        <a:pt x="756" y="2767"/>
                      </a:lnTo>
                      <a:lnTo>
                        <a:pt x="1051" y="3210"/>
                      </a:lnTo>
                      <a:lnTo>
                        <a:pt x="1383" y="3671"/>
                      </a:lnTo>
                      <a:lnTo>
                        <a:pt x="1734" y="4113"/>
                      </a:lnTo>
                      <a:lnTo>
                        <a:pt x="1955" y="4390"/>
                      </a:lnTo>
                      <a:lnTo>
                        <a:pt x="2176" y="4611"/>
                      </a:lnTo>
                      <a:lnTo>
                        <a:pt x="2361" y="4796"/>
                      </a:lnTo>
                      <a:lnTo>
                        <a:pt x="2545" y="4925"/>
                      </a:lnTo>
                      <a:lnTo>
                        <a:pt x="2711" y="5035"/>
                      </a:lnTo>
                      <a:lnTo>
                        <a:pt x="2877" y="5109"/>
                      </a:lnTo>
                      <a:lnTo>
                        <a:pt x="3006" y="5146"/>
                      </a:lnTo>
                      <a:lnTo>
                        <a:pt x="3135" y="5164"/>
                      </a:lnTo>
                      <a:lnTo>
                        <a:pt x="3246" y="5146"/>
                      </a:lnTo>
                      <a:lnTo>
                        <a:pt x="3338" y="5091"/>
                      </a:lnTo>
                      <a:lnTo>
                        <a:pt x="3430" y="5017"/>
                      </a:lnTo>
                      <a:lnTo>
                        <a:pt x="3486" y="4925"/>
                      </a:lnTo>
                      <a:lnTo>
                        <a:pt x="3541" y="4796"/>
                      </a:lnTo>
                      <a:lnTo>
                        <a:pt x="3596" y="4648"/>
                      </a:lnTo>
                      <a:lnTo>
                        <a:pt x="3615" y="4482"/>
                      </a:lnTo>
                      <a:lnTo>
                        <a:pt x="3633" y="4298"/>
                      </a:lnTo>
                      <a:lnTo>
                        <a:pt x="3633" y="4095"/>
                      </a:lnTo>
                      <a:lnTo>
                        <a:pt x="3615" y="3874"/>
                      </a:lnTo>
                      <a:lnTo>
                        <a:pt x="3578" y="3634"/>
                      </a:lnTo>
                      <a:lnTo>
                        <a:pt x="3523" y="3394"/>
                      </a:lnTo>
                      <a:lnTo>
                        <a:pt x="3467" y="3136"/>
                      </a:lnTo>
                      <a:lnTo>
                        <a:pt x="3393" y="2859"/>
                      </a:lnTo>
                      <a:lnTo>
                        <a:pt x="3320" y="2583"/>
                      </a:lnTo>
                      <a:lnTo>
                        <a:pt x="3209" y="2306"/>
                      </a:lnTo>
                      <a:lnTo>
                        <a:pt x="3098" y="2011"/>
                      </a:lnTo>
                      <a:lnTo>
                        <a:pt x="2969" y="1716"/>
                      </a:lnTo>
                      <a:lnTo>
                        <a:pt x="2822" y="1421"/>
                      </a:lnTo>
                      <a:lnTo>
                        <a:pt x="2656" y="1144"/>
                      </a:lnTo>
                      <a:lnTo>
                        <a:pt x="2490" y="849"/>
                      </a:lnTo>
                      <a:lnTo>
                        <a:pt x="2305" y="554"/>
                      </a:lnTo>
                      <a:lnTo>
                        <a:pt x="2103" y="277"/>
                      </a:lnTo>
                      <a:lnTo>
                        <a:pt x="1881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" name="Google Shape;2069;p39"/>
                <p:cNvSpPr/>
                <p:nvPr/>
              </p:nvSpPr>
              <p:spPr>
                <a:xfrm>
                  <a:off x="6223025" y="3632250"/>
                  <a:ext cx="635325" cy="159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3" h="63993" extrusionOk="0">
                      <a:moveTo>
                        <a:pt x="14661" y="1"/>
                      </a:moveTo>
                      <a:lnTo>
                        <a:pt x="2785" y="1384"/>
                      </a:lnTo>
                      <a:lnTo>
                        <a:pt x="1" y="1716"/>
                      </a:lnTo>
                      <a:lnTo>
                        <a:pt x="148" y="2435"/>
                      </a:lnTo>
                      <a:lnTo>
                        <a:pt x="277" y="3099"/>
                      </a:lnTo>
                      <a:lnTo>
                        <a:pt x="572" y="4408"/>
                      </a:lnTo>
                      <a:lnTo>
                        <a:pt x="867" y="5699"/>
                      </a:lnTo>
                      <a:lnTo>
                        <a:pt x="1162" y="6990"/>
                      </a:lnTo>
                      <a:lnTo>
                        <a:pt x="1476" y="8263"/>
                      </a:lnTo>
                      <a:lnTo>
                        <a:pt x="1789" y="9517"/>
                      </a:lnTo>
                      <a:lnTo>
                        <a:pt x="2435" y="12025"/>
                      </a:lnTo>
                      <a:lnTo>
                        <a:pt x="3117" y="14533"/>
                      </a:lnTo>
                      <a:lnTo>
                        <a:pt x="3818" y="17004"/>
                      </a:lnTo>
                      <a:lnTo>
                        <a:pt x="4556" y="19475"/>
                      </a:lnTo>
                      <a:lnTo>
                        <a:pt x="5293" y="21946"/>
                      </a:lnTo>
                      <a:lnTo>
                        <a:pt x="6049" y="24325"/>
                      </a:lnTo>
                      <a:lnTo>
                        <a:pt x="6824" y="26704"/>
                      </a:lnTo>
                      <a:lnTo>
                        <a:pt x="7617" y="29065"/>
                      </a:lnTo>
                      <a:lnTo>
                        <a:pt x="8428" y="31407"/>
                      </a:lnTo>
                      <a:lnTo>
                        <a:pt x="9313" y="33878"/>
                      </a:lnTo>
                      <a:lnTo>
                        <a:pt x="10217" y="36330"/>
                      </a:lnTo>
                      <a:lnTo>
                        <a:pt x="11158" y="38765"/>
                      </a:lnTo>
                      <a:lnTo>
                        <a:pt x="12098" y="41181"/>
                      </a:lnTo>
                      <a:lnTo>
                        <a:pt x="12578" y="42361"/>
                      </a:lnTo>
                      <a:lnTo>
                        <a:pt x="13039" y="43541"/>
                      </a:lnTo>
                      <a:lnTo>
                        <a:pt x="14016" y="45883"/>
                      </a:lnTo>
                      <a:lnTo>
                        <a:pt x="16026" y="50530"/>
                      </a:lnTo>
                      <a:lnTo>
                        <a:pt x="18147" y="55104"/>
                      </a:lnTo>
                      <a:lnTo>
                        <a:pt x="19217" y="57372"/>
                      </a:lnTo>
                      <a:lnTo>
                        <a:pt x="20360" y="59604"/>
                      </a:lnTo>
                      <a:lnTo>
                        <a:pt x="20895" y="60710"/>
                      </a:lnTo>
                      <a:lnTo>
                        <a:pt x="21466" y="61817"/>
                      </a:lnTo>
                      <a:lnTo>
                        <a:pt x="22591" y="63993"/>
                      </a:lnTo>
                      <a:lnTo>
                        <a:pt x="25413" y="63624"/>
                      </a:lnTo>
                      <a:lnTo>
                        <a:pt x="24970" y="62241"/>
                      </a:lnTo>
                      <a:lnTo>
                        <a:pt x="24546" y="60858"/>
                      </a:lnTo>
                      <a:lnTo>
                        <a:pt x="24140" y="59456"/>
                      </a:lnTo>
                      <a:lnTo>
                        <a:pt x="23753" y="58073"/>
                      </a:lnTo>
                      <a:lnTo>
                        <a:pt x="23052" y="55676"/>
                      </a:lnTo>
                      <a:lnTo>
                        <a:pt x="22444" y="53278"/>
                      </a:lnTo>
                      <a:lnTo>
                        <a:pt x="21208" y="48465"/>
                      </a:lnTo>
                      <a:lnTo>
                        <a:pt x="20120" y="43633"/>
                      </a:lnTo>
                      <a:lnTo>
                        <a:pt x="19604" y="41217"/>
                      </a:lnTo>
                      <a:lnTo>
                        <a:pt x="19364" y="40000"/>
                      </a:lnTo>
                      <a:lnTo>
                        <a:pt x="19124" y="38783"/>
                      </a:lnTo>
                      <a:lnTo>
                        <a:pt x="18663" y="36349"/>
                      </a:lnTo>
                      <a:lnTo>
                        <a:pt x="18221" y="33915"/>
                      </a:lnTo>
                      <a:lnTo>
                        <a:pt x="17797" y="31480"/>
                      </a:lnTo>
                      <a:lnTo>
                        <a:pt x="17409" y="29046"/>
                      </a:lnTo>
                      <a:lnTo>
                        <a:pt x="17040" y="26612"/>
                      </a:lnTo>
                      <a:lnTo>
                        <a:pt x="16690" y="24159"/>
                      </a:lnTo>
                      <a:lnTo>
                        <a:pt x="16377" y="21725"/>
                      </a:lnTo>
                      <a:lnTo>
                        <a:pt x="16081" y="19272"/>
                      </a:lnTo>
                      <a:lnTo>
                        <a:pt x="15805" y="16838"/>
                      </a:lnTo>
                      <a:lnTo>
                        <a:pt x="15547" y="14385"/>
                      </a:lnTo>
                      <a:lnTo>
                        <a:pt x="15325" y="11951"/>
                      </a:lnTo>
                      <a:lnTo>
                        <a:pt x="15123" y="9517"/>
                      </a:lnTo>
                      <a:lnTo>
                        <a:pt x="14957" y="7082"/>
                      </a:lnTo>
                      <a:lnTo>
                        <a:pt x="14883" y="5865"/>
                      </a:lnTo>
                      <a:lnTo>
                        <a:pt x="14809" y="4667"/>
                      </a:lnTo>
                      <a:lnTo>
                        <a:pt x="14754" y="3449"/>
                      </a:lnTo>
                      <a:lnTo>
                        <a:pt x="14717" y="2269"/>
                      </a:lnTo>
                      <a:lnTo>
                        <a:pt x="14680" y="1089"/>
                      </a:lnTo>
                      <a:lnTo>
                        <a:pt x="14661" y="499"/>
                      </a:lnTo>
                      <a:lnTo>
                        <a:pt x="1466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" name="Google Shape;2070;p39"/>
                <p:cNvSpPr/>
                <p:nvPr/>
              </p:nvSpPr>
              <p:spPr>
                <a:xfrm>
                  <a:off x="6049675" y="3666825"/>
                  <a:ext cx="513150" cy="1605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6" h="64214" extrusionOk="0">
                      <a:moveTo>
                        <a:pt x="9719" y="1"/>
                      </a:moveTo>
                      <a:lnTo>
                        <a:pt x="1" y="259"/>
                      </a:lnTo>
                      <a:lnTo>
                        <a:pt x="93" y="997"/>
                      </a:lnTo>
                      <a:lnTo>
                        <a:pt x="185" y="1679"/>
                      </a:lnTo>
                      <a:lnTo>
                        <a:pt x="369" y="3007"/>
                      </a:lnTo>
                      <a:lnTo>
                        <a:pt x="554" y="4316"/>
                      </a:lnTo>
                      <a:lnTo>
                        <a:pt x="775" y="5626"/>
                      </a:lnTo>
                      <a:lnTo>
                        <a:pt x="978" y="6916"/>
                      </a:lnTo>
                      <a:lnTo>
                        <a:pt x="1199" y="8207"/>
                      </a:lnTo>
                      <a:lnTo>
                        <a:pt x="1660" y="10771"/>
                      </a:lnTo>
                      <a:lnTo>
                        <a:pt x="2140" y="13316"/>
                      </a:lnTo>
                      <a:lnTo>
                        <a:pt x="2656" y="15861"/>
                      </a:lnTo>
                      <a:lnTo>
                        <a:pt x="3191" y="18369"/>
                      </a:lnTo>
                      <a:lnTo>
                        <a:pt x="3744" y="20895"/>
                      </a:lnTo>
                      <a:lnTo>
                        <a:pt x="4334" y="23403"/>
                      </a:lnTo>
                      <a:lnTo>
                        <a:pt x="4943" y="25893"/>
                      </a:lnTo>
                      <a:lnTo>
                        <a:pt x="5570" y="28382"/>
                      </a:lnTo>
                      <a:lnTo>
                        <a:pt x="6215" y="30872"/>
                      </a:lnTo>
                      <a:lnTo>
                        <a:pt x="6898" y="33325"/>
                      </a:lnTo>
                      <a:lnTo>
                        <a:pt x="7598" y="35796"/>
                      </a:lnTo>
                      <a:lnTo>
                        <a:pt x="8318" y="38248"/>
                      </a:lnTo>
                      <a:lnTo>
                        <a:pt x="9074" y="40683"/>
                      </a:lnTo>
                      <a:lnTo>
                        <a:pt x="9443" y="41900"/>
                      </a:lnTo>
                      <a:lnTo>
                        <a:pt x="9830" y="43117"/>
                      </a:lnTo>
                      <a:lnTo>
                        <a:pt x="10623" y="45533"/>
                      </a:lnTo>
                      <a:lnTo>
                        <a:pt x="12264" y="50328"/>
                      </a:lnTo>
                      <a:lnTo>
                        <a:pt x="14035" y="55067"/>
                      </a:lnTo>
                      <a:lnTo>
                        <a:pt x="14938" y="57428"/>
                      </a:lnTo>
                      <a:lnTo>
                        <a:pt x="15897" y="59770"/>
                      </a:lnTo>
                      <a:lnTo>
                        <a:pt x="16340" y="60895"/>
                      </a:lnTo>
                      <a:lnTo>
                        <a:pt x="16801" y="62001"/>
                      </a:lnTo>
                      <a:lnTo>
                        <a:pt x="17741" y="64214"/>
                      </a:lnTo>
                      <a:lnTo>
                        <a:pt x="20526" y="63827"/>
                      </a:lnTo>
                      <a:lnTo>
                        <a:pt x="20231" y="62517"/>
                      </a:lnTo>
                      <a:lnTo>
                        <a:pt x="19936" y="61190"/>
                      </a:lnTo>
                      <a:lnTo>
                        <a:pt x="19659" y="59862"/>
                      </a:lnTo>
                      <a:lnTo>
                        <a:pt x="19401" y="58534"/>
                      </a:lnTo>
                      <a:lnTo>
                        <a:pt x="18885" y="56100"/>
                      </a:lnTo>
                      <a:lnTo>
                        <a:pt x="18442" y="53647"/>
                      </a:lnTo>
                      <a:lnTo>
                        <a:pt x="17594" y="48742"/>
                      </a:lnTo>
                      <a:lnTo>
                        <a:pt x="16875" y="43818"/>
                      </a:lnTo>
                      <a:lnTo>
                        <a:pt x="16543" y="41365"/>
                      </a:lnTo>
                      <a:lnTo>
                        <a:pt x="16395" y="40130"/>
                      </a:lnTo>
                      <a:lnTo>
                        <a:pt x="16247" y="38912"/>
                      </a:lnTo>
                      <a:lnTo>
                        <a:pt x="16008" y="36681"/>
                      </a:lnTo>
                      <a:lnTo>
                        <a:pt x="15768" y="34468"/>
                      </a:lnTo>
                      <a:lnTo>
                        <a:pt x="15565" y="32237"/>
                      </a:lnTo>
                      <a:lnTo>
                        <a:pt x="15362" y="30024"/>
                      </a:lnTo>
                      <a:lnTo>
                        <a:pt x="14551" y="27682"/>
                      </a:lnTo>
                      <a:lnTo>
                        <a:pt x="13758" y="25321"/>
                      </a:lnTo>
                      <a:lnTo>
                        <a:pt x="12983" y="22942"/>
                      </a:lnTo>
                      <a:lnTo>
                        <a:pt x="12227" y="20563"/>
                      </a:lnTo>
                      <a:lnTo>
                        <a:pt x="11490" y="18092"/>
                      </a:lnTo>
                      <a:lnTo>
                        <a:pt x="10752" y="15621"/>
                      </a:lnTo>
                      <a:lnTo>
                        <a:pt x="10051" y="13150"/>
                      </a:lnTo>
                      <a:lnTo>
                        <a:pt x="9369" y="10642"/>
                      </a:lnTo>
                      <a:lnTo>
                        <a:pt x="8723" y="8134"/>
                      </a:lnTo>
                      <a:lnTo>
                        <a:pt x="8410" y="6880"/>
                      </a:lnTo>
                      <a:lnTo>
                        <a:pt x="8096" y="5607"/>
                      </a:lnTo>
                      <a:lnTo>
                        <a:pt x="7801" y="4316"/>
                      </a:lnTo>
                      <a:lnTo>
                        <a:pt x="7506" y="3025"/>
                      </a:lnTo>
                      <a:lnTo>
                        <a:pt x="7211" y="1716"/>
                      </a:lnTo>
                      <a:lnTo>
                        <a:pt x="7082" y="1052"/>
                      </a:lnTo>
                      <a:lnTo>
                        <a:pt x="6935" y="333"/>
                      </a:lnTo>
                      <a:lnTo>
                        <a:pt x="971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" name="Google Shape;2071;p39"/>
                <p:cNvSpPr/>
                <p:nvPr/>
              </p:nvSpPr>
              <p:spPr>
                <a:xfrm>
                  <a:off x="6170925" y="2475975"/>
                  <a:ext cx="434775" cy="36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1" h="14607" extrusionOk="0">
                      <a:moveTo>
                        <a:pt x="5662" y="1"/>
                      </a:moveTo>
                      <a:lnTo>
                        <a:pt x="5736" y="259"/>
                      </a:lnTo>
                      <a:lnTo>
                        <a:pt x="5920" y="923"/>
                      </a:lnTo>
                      <a:lnTo>
                        <a:pt x="6013" y="1384"/>
                      </a:lnTo>
                      <a:lnTo>
                        <a:pt x="6123" y="1900"/>
                      </a:lnTo>
                      <a:lnTo>
                        <a:pt x="6215" y="2453"/>
                      </a:lnTo>
                      <a:lnTo>
                        <a:pt x="6308" y="3044"/>
                      </a:lnTo>
                      <a:lnTo>
                        <a:pt x="6363" y="3615"/>
                      </a:lnTo>
                      <a:lnTo>
                        <a:pt x="6400" y="4205"/>
                      </a:lnTo>
                      <a:lnTo>
                        <a:pt x="6400" y="4482"/>
                      </a:lnTo>
                      <a:lnTo>
                        <a:pt x="6381" y="4740"/>
                      </a:lnTo>
                      <a:lnTo>
                        <a:pt x="6363" y="5017"/>
                      </a:lnTo>
                      <a:lnTo>
                        <a:pt x="6326" y="5257"/>
                      </a:lnTo>
                      <a:lnTo>
                        <a:pt x="6271" y="5496"/>
                      </a:lnTo>
                      <a:lnTo>
                        <a:pt x="6215" y="5699"/>
                      </a:lnTo>
                      <a:lnTo>
                        <a:pt x="6123" y="5902"/>
                      </a:lnTo>
                      <a:lnTo>
                        <a:pt x="6031" y="6086"/>
                      </a:lnTo>
                      <a:lnTo>
                        <a:pt x="5920" y="6234"/>
                      </a:lnTo>
                      <a:lnTo>
                        <a:pt x="5773" y="6363"/>
                      </a:lnTo>
                      <a:lnTo>
                        <a:pt x="5625" y="6474"/>
                      </a:lnTo>
                      <a:lnTo>
                        <a:pt x="5441" y="6547"/>
                      </a:lnTo>
                      <a:lnTo>
                        <a:pt x="4925" y="6695"/>
                      </a:lnTo>
                      <a:lnTo>
                        <a:pt x="4427" y="6806"/>
                      </a:lnTo>
                      <a:lnTo>
                        <a:pt x="3984" y="6898"/>
                      </a:lnTo>
                      <a:lnTo>
                        <a:pt x="3578" y="6953"/>
                      </a:lnTo>
                      <a:lnTo>
                        <a:pt x="3228" y="6972"/>
                      </a:lnTo>
                      <a:lnTo>
                        <a:pt x="2619" y="6972"/>
                      </a:lnTo>
                      <a:lnTo>
                        <a:pt x="2380" y="6935"/>
                      </a:lnTo>
                      <a:lnTo>
                        <a:pt x="2158" y="6898"/>
                      </a:lnTo>
                      <a:lnTo>
                        <a:pt x="1974" y="6842"/>
                      </a:lnTo>
                      <a:lnTo>
                        <a:pt x="1826" y="6806"/>
                      </a:lnTo>
                      <a:lnTo>
                        <a:pt x="1716" y="6750"/>
                      </a:lnTo>
                      <a:lnTo>
                        <a:pt x="1568" y="6658"/>
                      </a:lnTo>
                      <a:lnTo>
                        <a:pt x="1513" y="6640"/>
                      </a:lnTo>
                      <a:lnTo>
                        <a:pt x="1365" y="6750"/>
                      </a:lnTo>
                      <a:lnTo>
                        <a:pt x="1199" y="6879"/>
                      </a:lnTo>
                      <a:lnTo>
                        <a:pt x="997" y="7064"/>
                      </a:lnTo>
                      <a:lnTo>
                        <a:pt x="775" y="7304"/>
                      </a:lnTo>
                      <a:lnTo>
                        <a:pt x="554" y="7599"/>
                      </a:lnTo>
                      <a:lnTo>
                        <a:pt x="443" y="7765"/>
                      </a:lnTo>
                      <a:lnTo>
                        <a:pt x="351" y="7931"/>
                      </a:lnTo>
                      <a:lnTo>
                        <a:pt x="259" y="8133"/>
                      </a:lnTo>
                      <a:lnTo>
                        <a:pt x="185" y="8318"/>
                      </a:lnTo>
                      <a:lnTo>
                        <a:pt x="111" y="8539"/>
                      </a:lnTo>
                      <a:lnTo>
                        <a:pt x="56" y="8760"/>
                      </a:lnTo>
                      <a:lnTo>
                        <a:pt x="19" y="9000"/>
                      </a:lnTo>
                      <a:lnTo>
                        <a:pt x="1" y="9240"/>
                      </a:lnTo>
                      <a:lnTo>
                        <a:pt x="1" y="9498"/>
                      </a:lnTo>
                      <a:lnTo>
                        <a:pt x="19" y="9775"/>
                      </a:lnTo>
                      <a:lnTo>
                        <a:pt x="74" y="10051"/>
                      </a:lnTo>
                      <a:lnTo>
                        <a:pt x="148" y="10346"/>
                      </a:lnTo>
                      <a:lnTo>
                        <a:pt x="259" y="10660"/>
                      </a:lnTo>
                      <a:lnTo>
                        <a:pt x="406" y="10973"/>
                      </a:lnTo>
                      <a:lnTo>
                        <a:pt x="572" y="11287"/>
                      </a:lnTo>
                      <a:lnTo>
                        <a:pt x="794" y="11637"/>
                      </a:lnTo>
                      <a:lnTo>
                        <a:pt x="1033" y="11969"/>
                      </a:lnTo>
                      <a:lnTo>
                        <a:pt x="1329" y="12338"/>
                      </a:lnTo>
                      <a:lnTo>
                        <a:pt x="1660" y="12707"/>
                      </a:lnTo>
                      <a:lnTo>
                        <a:pt x="2029" y="13076"/>
                      </a:lnTo>
                      <a:lnTo>
                        <a:pt x="2232" y="13260"/>
                      </a:lnTo>
                      <a:lnTo>
                        <a:pt x="2453" y="13426"/>
                      </a:lnTo>
                      <a:lnTo>
                        <a:pt x="2675" y="13592"/>
                      </a:lnTo>
                      <a:lnTo>
                        <a:pt x="2896" y="13740"/>
                      </a:lnTo>
                      <a:lnTo>
                        <a:pt x="3154" y="13869"/>
                      </a:lnTo>
                      <a:lnTo>
                        <a:pt x="3394" y="13979"/>
                      </a:lnTo>
                      <a:lnTo>
                        <a:pt x="3652" y="14090"/>
                      </a:lnTo>
                      <a:lnTo>
                        <a:pt x="3910" y="14201"/>
                      </a:lnTo>
                      <a:lnTo>
                        <a:pt x="4187" y="14274"/>
                      </a:lnTo>
                      <a:lnTo>
                        <a:pt x="4464" y="14348"/>
                      </a:lnTo>
                      <a:lnTo>
                        <a:pt x="4740" y="14422"/>
                      </a:lnTo>
                      <a:lnTo>
                        <a:pt x="5035" y="14477"/>
                      </a:lnTo>
                      <a:lnTo>
                        <a:pt x="5625" y="14551"/>
                      </a:lnTo>
                      <a:lnTo>
                        <a:pt x="6234" y="14588"/>
                      </a:lnTo>
                      <a:lnTo>
                        <a:pt x="6842" y="14606"/>
                      </a:lnTo>
                      <a:lnTo>
                        <a:pt x="7469" y="14588"/>
                      </a:lnTo>
                      <a:lnTo>
                        <a:pt x="8115" y="14533"/>
                      </a:lnTo>
                      <a:lnTo>
                        <a:pt x="8760" y="14459"/>
                      </a:lnTo>
                      <a:lnTo>
                        <a:pt x="9406" y="14348"/>
                      </a:lnTo>
                      <a:lnTo>
                        <a:pt x="10051" y="14238"/>
                      </a:lnTo>
                      <a:lnTo>
                        <a:pt x="10678" y="14108"/>
                      </a:lnTo>
                      <a:lnTo>
                        <a:pt x="11305" y="13961"/>
                      </a:lnTo>
                      <a:lnTo>
                        <a:pt x="11914" y="13795"/>
                      </a:lnTo>
                      <a:lnTo>
                        <a:pt x="12522" y="13610"/>
                      </a:lnTo>
                      <a:lnTo>
                        <a:pt x="13647" y="13260"/>
                      </a:lnTo>
                      <a:lnTo>
                        <a:pt x="14680" y="12891"/>
                      </a:lnTo>
                      <a:lnTo>
                        <a:pt x="15584" y="12541"/>
                      </a:lnTo>
                      <a:lnTo>
                        <a:pt x="16340" y="12246"/>
                      </a:lnTo>
                      <a:lnTo>
                        <a:pt x="16893" y="11988"/>
                      </a:lnTo>
                      <a:lnTo>
                        <a:pt x="17391" y="11766"/>
                      </a:lnTo>
                      <a:lnTo>
                        <a:pt x="16321" y="11766"/>
                      </a:lnTo>
                      <a:lnTo>
                        <a:pt x="15805" y="11729"/>
                      </a:lnTo>
                      <a:lnTo>
                        <a:pt x="15215" y="11693"/>
                      </a:lnTo>
                      <a:lnTo>
                        <a:pt x="14606" y="11637"/>
                      </a:lnTo>
                      <a:lnTo>
                        <a:pt x="13979" y="11563"/>
                      </a:lnTo>
                      <a:lnTo>
                        <a:pt x="13371" y="11434"/>
                      </a:lnTo>
                      <a:lnTo>
                        <a:pt x="13057" y="11379"/>
                      </a:lnTo>
                      <a:lnTo>
                        <a:pt x="12762" y="11287"/>
                      </a:lnTo>
                      <a:lnTo>
                        <a:pt x="12486" y="11213"/>
                      </a:lnTo>
                      <a:lnTo>
                        <a:pt x="12227" y="11102"/>
                      </a:lnTo>
                      <a:lnTo>
                        <a:pt x="11969" y="11010"/>
                      </a:lnTo>
                      <a:lnTo>
                        <a:pt x="11748" y="10881"/>
                      </a:lnTo>
                      <a:lnTo>
                        <a:pt x="11527" y="10752"/>
                      </a:lnTo>
                      <a:lnTo>
                        <a:pt x="11342" y="10623"/>
                      </a:lnTo>
                      <a:lnTo>
                        <a:pt x="11195" y="10457"/>
                      </a:lnTo>
                      <a:lnTo>
                        <a:pt x="11066" y="10291"/>
                      </a:lnTo>
                      <a:lnTo>
                        <a:pt x="10973" y="10107"/>
                      </a:lnTo>
                      <a:lnTo>
                        <a:pt x="10900" y="9922"/>
                      </a:lnTo>
                      <a:lnTo>
                        <a:pt x="10881" y="9701"/>
                      </a:lnTo>
                      <a:lnTo>
                        <a:pt x="10900" y="9480"/>
                      </a:lnTo>
                      <a:lnTo>
                        <a:pt x="11066" y="8631"/>
                      </a:lnTo>
                      <a:lnTo>
                        <a:pt x="11232" y="7838"/>
                      </a:lnTo>
                      <a:lnTo>
                        <a:pt x="11434" y="7082"/>
                      </a:lnTo>
                      <a:lnTo>
                        <a:pt x="11637" y="6363"/>
                      </a:lnTo>
                      <a:lnTo>
                        <a:pt x="11859" y="5718"/>
                      </a:lnTo>
                      <a:lnTo>
                        <a:pt x="12061" y="5109"/>
                      </a:lnTo>
                      <a:lnTo>
                        <a:pt x="12283" y="4556"/>
                      </a:lnTo>
                      <a:lnTo>
                        <a:pt x="12486" y="4058"/>
                      </a:lnTo>
                      <a:lnTo>
                        <a:pt x="12688" y="3615"/>
                      </a:lnTo>
                      <a:lnTo>
                        <a:pt x="12873" y="3228"/>
                      </a:lnTo>
                      <a:lnTo>
                        <a:pt x="13205" y="2638"/>
                      </a:lnTo>
                      <a:lnTo>
                        <a:pt x="13408" y="2269"/>
                      </a:lnTo>
                      <a:lnTo>
                        <a:pt x="13500" y="2140"/>
                      </a:lnTo>
                      <a:lnTo>
                        <a:pt x="5662" y="1"/>
                      </a:lnTo>
                      <a:close/>
                    </a:path>
                  </a:pathLst>
                </a:custGeom>
                <a:solidFill>
                  <a:srgbClr val="FFCD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" name="Google Shape;2072;p39"/>
                <p:cNvSpPr/>
                <p:nvPr/>
              </p:nvSpPr>
              <p:spPr>
                <a:xfrm>
                  <a:off x="5974525" y="2625350"/>
                  <a:ext cx="657925" cy="112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17" h="45164" extrusionOk="0">
                      <a:moveTo>
                        <a:pt x="6547" y="1"/>
                      </a:moveTo>
                      <a:lnTo>
                        <a:pt x="6160" y="19"/>
                      </a:lnTo>
                      <a:lnTo>
                        <a:pt x="5828" y="75"/>
                      </a:lnTo>
                      <a:lnTo>
                        <a:pt x="5496" y="148"/>
                      </a:lnTo>
                      <a:lnTo>
                        <a:pt x="5164" y="277"/>
                      </a:lnTo>
                      <a:lnTo>
                        <a:pt x="4869" y="443"/>
                      </a:lnTo>
                      <a:lnTo>
                        <a:pt x="4556" y="628"/>
                      </a:lnTo>
                      <a:lnTo>
                        <a:pt x="4279" y="867"/>
                      </a:lnTo>
                      <a:lnTo>
                        <a:pt x="4002" y="1126"/>
                      </a:lnTo>
                      <a:lnTo>
                        <a:pt x="3726" y="1421"/>
                      </a:lnTo>
                      <a:lnTo>
                        <a:pt x="3468" y="1753"/>
                      </a:lnTo>
                      <a:lnTo>
                        <a:pt x="3228" y="2122"/>
                      </a:lnTo>
                      <a:lnTo>
                        <a:pt x="2988" y="2509"/>
                      </a:lnTo>
                      <a:lnTo>
                        <a:pt x="2748" y="2914"/>
                      </a:lnTo>
                      <a:lnTo>
                        <a:pt x="2527" y="3357"/>
                      </a:lnTo>
                      <a:lnTo>
                        <a:pt x="2324" y="3837"/>
                      </a:lnTo>
                      <a:lnTo>
                        <a:pt x="2121" y="4334"/>
                      </a:lnTo>
                      <a:lnTo>
                        <a:pt x="1937" y="4869"/>
                      </a:lnTo>
                      <a:lnTo>
                        <a:pt x="1753" y="5404"/>
                      </a:lnTo>
                      <a:lnTo>
                        <a:pt x="1587" y="5976"/>
                      </a:lnTo>
                      <a:lnTo>
                        <a:pt x="1421" y="6584"/>
                      </a:lnTo>
                      <a:lnTo>
                        <a:pt x="1273" y="7193"/>
                      </a:lnTo>
                      <a:lnTo>
                        <a:pt x="1126" y="7838"/>
                      </a:lnTo>
                      <a:lnTo>
                        <a:pt x="997" y="8484"/>
                      </a:lnTo>
                      <a:lnTo>
                        <a:pt x="867" y="9166"/>
                      </a:lnTo>
                      <a:lnTo>
                        <a:pt x="757" y="9848"/>
                      </a:lnTo>
                      <a:lnTo>
                        <a:pt x="554" y="11287"/>
                      </a:lnTo>
                      <a:lnTo>
                        <a:pt x="370" y="12799"/>
                      </a:lnTo>
                      <a:lnTo>
                        <a:pt x="240" y="14348"/>
                      </a:lnTo>
                      <a:lnTo>
                        <a:pt x="130" y="15934"/>
                      </a:lnTo>
                      <a:lnTo>
                        <a:pt x="56" y="17575"/>
                      </a:lnTo>
                      <a:lnTo>
                        <a:pt x="19" y="19254"/>
                      </a:lnTo>
                      <a:lnTo>
                        <a:pt x="1" y="20932"/>
                      </a:lnTo>
                      <a:lnTo>
                        <a:pt x="19" y="22647"/>
                      </a:lnTo>
                      <a:lnTo>
                        <a:pt x="74" y="24362"/>
                      </a:lnTo>
                      <a:lnTo>
                        <a:pt x="148" y="26077"/>
                      </a:lnTo>
                      <a:lnTo>
                        <a:pt x="259" y="27792"/>
                      </a:lnTo>
                      <a:lnTo>
                        <a:pt x="406" y="29507"/>
                      </a:lnTo>
                      <a:lnTo>
                        <a:pt x="572" y="31185"/>
                      </a:lnTo>
                      <a:lnTo>
                        <a:pt x="757" y="32826"/>
                      </a:lnTo>
                      <a:lnTo>
                        <a:pt x="978" y="34449"/>
                      </a:lnTo>
                      <a:lnTo>
                        <a:pt x="1218" y="36035"/>
                      </a:lnTo>
                      <a:lnTo>
                        <a:pt x="1476" y="37566"/>
                      </a:lnTo>
                      <a:lnTo>
                        <a:pt x="1771" y="39023"/>
                      </a:lnTo>
                      <a:lnTo>
                        <a:pt x="2085" y="40443"/>
                      </a:lnTo>
                      <a:lnTo>
                        <a:pt x="2417" y="41771"/>
                      </a:lnTo>
                      <a:lnTo>
                        <a:pt x="2490" y="41955"/>
                      </a:lnTo>
                      <a:lnTo>
                        <a:pt x="2583" y="42139"/>
                      </a:lnTo>
                      <a:lnTo>
                        <a:pt x="2712" y="42305"/>
                      </a:lnTo>
                      <a:lnTo>
                        <a:pt x="2859" y="42471"/>
                      </a:lnTo>
                      <a:lnTo>
                        <a:pt x="3044" y="42637"/>
                      </a:lnTo>
                      <a:lnTo>
                        <a:pt x="3246" y="42803"/>
                      </a:lnTo>
                      <a:lnTo>
                        <a:pt x="3486" y="42951"/>
                      </a:lnTo>
                      <a:lnTo>
                        <a:pt x="3744" y="43098"/>
                      </a:lnTo>
                      <a:lnTo>
                        <a:pt x="4021" y="43246"/>
                      </a:lnTo>
                      <a:lnTo>
                        <a:pt x="4334" y="43375"/>
                      </a:lnTo>
                      <a:lnTo>
                        <a:pt x="4648" y="43504"/>
                      </a:lnTo>
                      <a:lnTo>
                        <a:pt x="4998" y="43633"/>
                      </a:lnTo>
                      <a:lnTo>
                        <a:pt x="5754" y="43873"/>
                      </a:lnTo>
                      <a:lnTo>
                        <a:pt x="6566" y="44094"/>
                      </a:lnTo>
                      <a:lnTo>
                        <a:pt x="7451" y="44297"/>
                      </a:lnTo>
                      <a:lnTo>
                        <a:pt x="8392" y="44463"/>
                      </a:lnTo>
                      <a:lnTo>
                        <a:pt x="9369" y="44629"/>
                      </a:lnTo>
                      <a:lnTo>
                        <a:pt x="10383" y="44758"/>
                      </a:lnTo>
                      <a:lnTo>
                        <a:pt x="11434" y="44887"/>
                      </a:lnTo>
                      <a:lnTo>
                        <a:pt x="12504" y="44979"/>
                      </a:lnTo>
                      <a:lnTo>
                        <a:pt x="13592" y="45053"/>
                      </a:lnTo>
                      <a:lnTo>
                        <a:pt x="14680" y="45108"/>
                      </a:lnTo>
                      <a:lnTo>
                        <a:pt x="15750" y="45145"/>
                      </a:lnTo>
                      <a:lnTo>
                        <a:pt x="16838" y="45164"/>
                      </a:lnTo>
                      <a:lnTo>
                        <a:pt x="17889" y="45164"/>
                      </a:lnTo>
                      <a:lnTo>
                        <a:pt x="18903" y="45145"/>
                      </a:lnTo>
                      <a:lnTo>
                        <a:pt x="19899" y="45090"/>
                      </a:lnTo>
                      <a:lnTo>
                        <a:pt x="20839" y="45035"/>
                      </a:lnTo>
                      <a:lnTo>
                        <a:pt x="21743" y="44943"/>
                      </a:lnTo>
                      <a:lnTo>
                        <a:pt x="22573" y="44850"/>
                      </a:lnTo>
                      <a:lnTo>
                        <a:pt x="23347" y="44721"/>
                      </a:lnTo>
                      <a:lnTo>
                        <a:pt x="24030" y="44574"/>
                      </a:lnTo>
                      <a:lnTo>
                        <a:pt x="24638" y="44426"/>
                      </a:lnTo>
                      <a:lnTo>
                        <a:pt x="24915" y="44334"/>
                      </a:lnTo>
                      <a:lnTo>
                        <a:pt x="25155" y="44242"/>
                      </a:lnTo>
                      <a:lnTo>
                        <a:pt x="25376" y="44131"/>
                      </a:lnTo>
                      <a:lnTo>
                        <a:pt x="25579" y="44039"/>
                      </a:lnTo>
                      <a:lnTo>
                        <a:pt x="25745" y="43928"/>
                      </a:lnTo>
                      <a:lnTo>
                        <a:pt x="25874" y="43818"/>
                      </a:lnTo>
                      <a:lnTo>
                        <a:pt x="25985" y="43707"/>
                      </a:lnTo>
                      <a:lnTo>
                        <a:pt x="26077" y="43578"/>
                      </a:lnTo>
                      <a:lnTo>
                        <a:pt x="26114" y="43449"/>
                      </a:lnTo>
                      <a:lnTo>
                        <a:pt x="26132" y="43320"/>
                      </a:lnTo>
                      <a:lnTo>
                        <a:pt x="25745" y="42232"/>
                      </a:lnTo>
                      <a:lnTo>
                        <a:pt x="25394" y="41162"/>
                      </a:lnTo>
                      <a:lnTo>
                        <a:pt x="25044" y="40111"/>
                      </a:lnTo>
                      <a:lnTo>
                        <a:pt x="24731" y="39078"/>
                      </a:lnTo>
                      <a:lnTo>
                        <a:pt x="24454" y="38064"/>
                      </a:lnTo>
                      <a:lnTo>
                        <a:pt x="24177" y="37068"/>
                      </a:lnTo>
                      <a:lnTo>
                        <a:pt x="23938" y="36091"/>
                      </a:lnTo>
                      <a:lnTo>
                        <a:pt x="23716" y="35113"/>
                      </a:lnTo>
                      <a:lnTo>
                        <a:pt x="23513" y="34173"/>
                      </a:lnTo>
                      <a:lnTo>
                        <a:pt x="23329" y="33232"/>
                      </a:lnTo>
                      <a:lnTo>
                        <a:pt x="23182" y="32310"/>
                      </a:lnTo>
                      <a:lnTo>
                        <a:pt x="23034" y="31407"/>
                      </a:lnTo>
                      <a:lnTo>
                        <a:pt x="22905" y="30521"/>
                      </a:lnTo>
                      <a:lnTo>
                        <a:pt x="22794" y="29636"/>
                      </a:lnTo>
                      <a:lnTo>
                        <a:pt x="22702" y="28788"/>
                      </a:lnTo>
                      <a:lnTo>
                        <a:pt x="22628" y="27958"/>
                      </a:lnTo>
                      <a:lnTo>
                        <a:pt x="22573" y="27128"/>
                      </a:lnTo>
                      <a:lnTo>
                        <a:pt x="22536" y="26317"/>
                      </a:lnTo>
                      <a:lnTo>
                        <a:pt x="22518" y="25524"/>
                      </a:lnTo>
                      <a:lnTo>
                        <a:pt x="22499" y="24749"/>
                      </a:lnTo>
                      <a:lnTo>
                        <a:pt x="22499" y="23993"/>
                      </a:lnTo>
                      <a:lnTo>
                        <a:pt x="22518" y="23255"/>
                      </a:lnTo>
                      <a:lnTo>
                        <a:pt x="22536" y="22518"/>
                      </a:lnTo>
                      <a:lnTo>
                        <a:pt x="22573" y="21817"/>
                      </a:lnTo>
                      <a:lnTo>
                        <a:pt x="22610" y="21116"/>
                      </a:lnTo>
                      <a:lnTo>
                        <a:pt x="22684" y="20434"/>
                      </a:lnTo>
                      <a:lnTo>
                        <a:pt x="22813" y="19125"/>
                      </a:lnTo>
                      <a:lnTo>
                        <a:pt x="22997" y="17889"/>
                      </a:lnTo>
                      <a:lnTo>
                        <a:pt x="23200" y="16690"/>
                      </a:lnTo>
                      <a:lnTo>
                        <a:pt x="23440" y="15584"/>
                      </a:lnTo>
                      <a:lnTo>
                        <a:pt x="23679" y="14533"/>
                      </a:lnTo>
                      <a:lnTo>
                        <a:pt x="23938" y="13537"/>
                      </a:lnTo>
                      <a:lnTo>
                        <a:pt x="24214" y="12596"/>
                      </a:lnTo>
                      <a:lnTo>
                        <a:pt x="24491" y="11729"/>
                      </a:lnTo>
                      <a:lnTo>
                        <a:pt x="24749" y="10937"/>
                      </a:lnTo>
                      <a:lnTo>
                        <a:pt x="25026" y="10199"/>
                      </a:lnTo>
                      <a:lnTo>
                        <a:pt x="25265" y="9517"/>
                      </a:lnTo>
                      <a:lnTo>
                        <a:pt x="25726" y="8355"/>
                      </a:lnTo>
                      <a:lnTo>
                        <a:pt x="26077" y="7451"/>
                      </a:lnTo>
                      <a:lnTo>
                        <a:pt x="26187" y="7082"/>
                      </a:lnTo>
                      <a:lnTo>
                        <a:pt x="26280" y="6787"/>
                      </a:lnTo>
                      <a:lnTo>
                        <a:pt x="26317" y="6547"/>
                      </a:lnTo>
                      <a:lnTo>
                        <a:pt x="26298" y="6455"/>
                      </a:lnTo>
                      <a:lnTo>
                        <a:pt x="26298" y="6381"/>
                      </a:lnTo>
                      <a:lnTo>
                        <a:pt x="26224" y="6234"/>
                      </a:lnTo>
                      <a:lnTo>
                        <a:pt x="26132" y="6086"/>
                      </a:lnTo>
                      <a:lnTo>
                        <a:pt x="26003" y="5939"/>
                      </a:lnTo>
                      <a:lnTo>
                        <a:pt x="25837" y="5791"/>
                      </a:lnTo>
                      <a:lnTo>
                        <a:pt x="25634" y="5662"/>
                      </a:lnTo>
                      <a:lnTo>
                        <a:pt x="25413" y="5515"/>
                      </a:lnTo>
                      <a:lnTo>
                        <a:pt x="25173" y="5367"/>
                      </a:lnTo>
                      <a:lnTo>
                        <a:pt x="24915" y="5238"/>
                      </a:lnTo>
                      <a:lnTo>
                        <a:pt x="24325" y="4961"/>
                      </a:lnTo>
                      <a:lnTo>
                        <a:pt x="23698" y="4703"/>
                      </a:lnTo>
                      <a:lnTo>
                        <a:pt x="23034" y="4445"/>
                      </a:lnTo>
                      <a:lnTo>
                        <a:pt x="22352" y="4205"/>
                      </a:lnTo>
                      <a:lnTo>
                        <a:pt x="21669" y="3984"/>
                      </a:lnTo>
                      <a:lnTo>
                        <a:pt x="21024" y="3800"/>
                      </a:lnTo>
                      <a:lnTo>
                        <a:pt x="19862" y="3468"/>
                      </a:lnTo>
                      <a:lnTo>
                        <a:pt x="19069" y="3265"/>
                      </a:lnTo>
                      <a:lnTo>
                        <a:pt x="18756" y="3191"/>
                      </a:lnTo>
                      <a:lnTo>
                        <a:pt x="18645" y="3302"/>
                      </a:lnTo>
                      <a:lnTo>
                        <a:pt x="18313" y="3578"/>
                      </a:lnTo>
                      <a:lnTo>
                        <a:pt x="18092" y="3744"/>
                      </a:lnTo>
                      <a:lnTo>
                        <a:pt x="17815" y="3929"/>
                      </a:lnTo>
                      <a:lnTo>
                        <a:pt x="17483" y="4113"/>
                      </a:lnTo>
                      <a:lnTo>
                        <a:pt x="17133" y="4298"/>
                      </a:lnTo>
                      <a:lnTo>
                        <a:pt x="16745" y="4445"/>
                      </a:lnTo>
                      <a:lnTo>
                        <a:pt x="16340" y="4593"/>
                      </a:lnTo>
                      <a:lnTo>
                        <a:pt x="16118" y="4630"/>
                      </a:lnTo>
                      <a:lnTo>
                        <a:pt x="15897" y="4685"/>
                      </a:lnTo>
                      <a:lnTo>
                        <a:pt x="15676" y="4703"/>
                      </a:lnTo>
                      <a:lnTo>
                        <a:pt x="15436" y="4722"/>
                      </a:lnTo>
                      <a:lnTo>
                        <a:pt x="14957" y="4722"/>
                      </a:lnTo>
                      <a:lnTo>
                        <a:pt x="14717" y="4685"/>
                      </a:lnTo>
                      <a:lnTo>
                        <a:pt x="14477" y="4648"/>
                      </a:lnTo>
                      <a:lnTo>
                        <a:pt x="14219" y="4574"/>
                      </a:lnTo>
                      <a:lnTo>
                        <a:pt x="13961" y="4482"/>
                      </a:lnTo>
                      <a:lnTo>
                        <a:pt x="13703" y="4371"/>
                      </a:lnTo>
                      <a:lnTo>
                        <a:pt x="13444" y="4242"/>
                      </a:lnTo>
                      <a:lnTo>
                        <a:pt x="13205" y="4113"/>
                      </a:lnTo>
                      <a:lnTo>
                        <a:pt x="12983" y="3966"/>
                      </a:lnTo>
                      <a:lnTo>
                        <a:pt x="12762" y="3818"/>
                      </a:lnTo>
                      <a:lnTo>
                        <a:pt x="12578" y="3671"/>
                      </a:lnTo>
                      <a:lnTo>
                        <a:pt x="12412" y="3505"/>
                      </a:lnTo>
                      <a:lnTo>
                        <a:pt x="12264" y="3357"/>
                      </a:lnTo>
                      <a:lnTo>
                        <a:pt x="12135" y="3210"/>
                      </a:lnTo>
                      <a:lnTo>
                        <a:pt x="12024" y="3062"/>
                      </a:lnTo>
                      <a:lnTo>
                        <a:pt x="11932" y="2914"/>
                      </a:lnTo>
                      <a:lnTo>
                        <a:pt x="11840" y="2767"/>
                      </a:lnTo>
                      <a:lnTo>
                        <a:pt x="11711" y="2490"/>
                      </a:lnTo>
                      <a:lnTo>
                        <a:pt x="11619" y="2214"/>
                      </a:lnTo>
                      <a:lnTo>
                        <a:pt x="11582" y="1956"/>
                      </a:lnTo>
                      <a:lnTo>
                        <a:pt x="11563" y="1716"/>
                      </a:lnTo>
                      <a:lnTo>
                        <a:pt x="11563" y="1494"/>
                      </a:lnTo>
                      <a:lnTo>
                        <a:pt x="11600" y="1292"/>
                      </a:lnTo>
                      <a:lnTo>
                        <a:pt x="11637" y="1126"/>
                      </a:lnTo>
                      <a:lnTo>
                        <a:pt x="11729" y="886"/>
                      </a:lnTo>
                      <a:lnTo>
                        <a:pt x="11766" y="794"/>
                      </a:lnTo>
                      <a:lnTo>
                        <a:pt x="11176" y="646"/>
                      </a:lnTo>
                      <a:lnTo>
                        <a:pt x="10512" y="499"/>
                      </a:lnTo>
                      <a:lnTo>
                        <a:pt x="9701" y="351"/>
                      </a:lnTo>
                      <a:lnTo>
                        <a:pt x="8816" y="185"/>
                      </a:lnTo>
                      <a:lnTo>
                        <a:pt x="8336" y="130"/>
                      </a:lnTo>
                      <a:lnTo>
                        <a:pt x="7875" y="75"/>
                      </a:lnTo>
                      <a:lnTo>
                        <a:pt x="7414" y="38"/>
                      </a:lnTo>
                      <a:lnTo>
                        <a:pt x="697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3" name="Google Shape;2073;p39"/>
                <p:cNvSpPr/>
                <p:nvPr/>
              </p:nvSpPr>
              <p:spPr>
                <a:xfrm>
                  <a:off x="6252075" y="2128825"/>
                  <a:ext cx="404800" cy="44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92" h="17871" extrusionOk="0">
                      <a:moveTo>
                        <a:pt x="7893" y="0"/>
                      </a:moveTo>
                      <a:lnTo>
                        <a:pt x="7561" y="37"/>
                      </a:lnTo>
                      <a:lnTo>
                        <a:pt x="7414" y="74"/>
                      </a:lnTo>
                      <a:lnTo>
                        <a:pt x="7266" y="111"/>
                      </a:lnTo>
                      <a:lnTo>
                        <a:pt x="7119" y="166"/>
                      </a:lnTo>
                      <a:lnTo>
                        <a:pt x="6971" y="240"/>
                      </a:lnTo>
                      <a:lnTo>
                        <a:pt x="6824" y="314"/>
                      </a:lnTo>
                      <a:lnTo>
                        <a:pt x="6695" y="406"/>
                      </a:lnTo>
                      <a:lnTo>
                        <a:pt x="6566" y="517"/>
                      </a:lnTo>
                      <a:lnTo>
                        <a:pt x="6418" y="627"/>
                      </a:lnTo>
                      <a:lnTo>
                        <a:pt x="6307" y="756"/>
                      </a:lnTo>
                      <a:lnTo>
                        <a:pt x="6178" y="904"/>
                      </a:lnTo>
                      <a:lnTo>
                        <a:pt x="2803" y="7654"/>
                      </a:lnTo>
                      <a:lnTo>
                        <a:pt x="2619" y="7985"/>
                      </a:lnTo>
                      <a:lnTo>
                        <a:pt x="2416" y="8373"/>
                      </a:lnTo>
                      <a:lnTo>
                        <a:pt x="1974" y="9313"/>
                      </a:lnTo>
                      <a:lnTo>
                        <a:pt x="1476" y="10438"/>
                      </a:lnTo>
                      <a:lnTo>
                        <a:pt x="996" y="11618"/>
                      </a:lnTo>
                      <a:lnTo>
                        <a:pt x="775" y="12209"/>
                      </a:lnTo>
                      <a:lnTo>
                        <a:pt x="572" y="12780"/>
                      </a:lnTo>
                      <a:lnTo>
                        <a:pt x="406" y="13333"/>
                      </a:lnTo>
                      <a:lnTo>
                        <a:pt x="240" y="13868"/>
                      </a:lnTo>
                      <a:lnTo>
                        <a:pt x="130" y="14329"/>
                      </a:lnTo>
                      <a:lnTo>
                        <a:pt x="37" y="14753"/>
                      </a:lnTo>
                      <a:lnTo>
                        <a:pt x="0" y="15104"/>
                      </a:lnTo>
                      <a:lnTo>
                        <a:pt x="0" y="15233"/>
                      </a:lnTo>
                      <a:lnTo>
                        <a:pt x="0" y="15362"/>
                      </a:lnTo>
                      <a:lnTo>
                        <a:pt x="37" y="15491"/>
                      </a:lnTo>
                      <a:lnTo>
                        <a:pt x="130" y="15639"/>
                      </a:lnTo>
                      <a:lnTo>
                        <a:pt x="240" y="15786"/>
                      </a:lnTo>
                      <a:lnTo>
                        <a:pt x="388" y="15952"/>
                      </a:lnTo>
                      <a:lnTo>
                        <a:pt x="572" y="16118"/>
                      </a:lnTo>
                      <a:lnTo>
                        <a:pt x="775" y="16284"/>
                      </a:lnTo>
                      <a:lnTo>
                        <a:pt x="1015" y="16450"/>
                      </a:lnTo>
                      <a:lnTo>
                        <a:pt x="1291" y="16616"/>
                      </a:lnTo>
                      <a:lnTo>
                        <a:pt x="1586" y="16782"/>
                      </a:lnTo>
                      <a:lnTo>
                        <a:pt x="1900" y="16948"/>
                      </a:lnTo>
                      <a:lnTo>
                        <a:pt x="2250" y="17096"/>
                      </a:lnTo>
                      <a:lnTo>
                        <a:pt x="2601" y="17243"/>
                      </a:lnTo>
                      <a:lnTo>
                        <a:pt x="2988" y="17372"/>
                      </a:lnTo>
                      <a:lnTo>
                        <a:pt x="3394" y="17501"/>
                      </a:lnTo>
                      <a:lnTo>
                        <a:pt x="3818" y="17612"/>
                      </a:lnTo>
                      <a:lnTo>
                        <a:pt x="4242" y="17704"/>
                      </a:lnTo>
                      <a:lnTo>
                        <a:pt x="4685" y="17778"/>
                      </a:lnTo>
                      <a:lnTo>
                        <a:pt x="5146" y="17833"/>
                      </a:lnTo>
                      <a:lnTo>
                        <a:pt x="5607" y="17870"/>
                      </a:lnTo>
                      <a:lnTo>
                        <a:pt x="6086" y="17870"/>
                      </a:lnTo>
                      <a:lnTo>
                        <a:pt x="6566" y="17852"/>
                      </a:lnTo>
                      <a:lnTo>
                        <a:pt x="7045" y="17796"/>
                      </a:lnTo>
                      <a:lnTo>
                        <a:pt x="7524" y="17723"/>
                      </a:lnTo>
                      <a:lnTo>
                        <a:pt x="8004" y="17612"/>
                      </a:lnTo>
                      <a:lnTo>
                        <a:pt x="8483" y="17483"/>
                      </a:lnTo>
                      <a:lnTo>
                        <a:pt x="8981" y="17298"/>
                      </a:lnTo>
                      <a:lnTo>
                        <a:pt x="9442" y="17077"/>
                      </a:lnTo>
                      <a:lnTo>
                        <a:pt x="9922" y="16819"/>
                      </a:lnTo>
                      <a:lnTo>
                        <a:pt x="10383" y="16524"/>
                      </a:lnTo>
                      <a:lnTo>
                        <a:pt x="10844" y="16192"/>
                      </a:lnTo>
                      <a:lnTo>
                        <a:pt x="11268" y="15805"/>
                      </a:lnTo>
                      <a:lnTo>
                        <a:pt x="11489" y="15583"/>
                      </a:lnTo>
                      <a:lnTo>
                        <a:pt x="11711" y="15362"/>
                      </a:lnTo>
                      <a:lnTo>
                        <a:pt x="12965" y="13979"/>
                      </a:lnTo>
                      <a:lnTo>
                        <a:pt x="13536" y="13315"/>
                      </a:lnTo>
                      <a:lnTo>
                        <a:pt x="14053" y="12706"/>
                      </a:lnTo>
                      <a:lnTo>
                        <a:pt x="14514" y="12098"/>
                      </a:lnTo>
                      <a:lnTo>
                        <a:pt x="14919" y="11526"/>
                      </a:lnTo>
                      <a:lnTo>
                        <a:pt x="15288" y="10973"/>
                      </a:lnTo>
                      <a:lnTo>
                        <a:pt x="15602" y="10438"/>
                      </a:lnTo>
                      <a:lnTo>
                        <a:pt x="15731" y="10180"/>
                      </a:lnTo>
                      <a:lnTo>
                        <a:pt x="15842" y="9922"/>
                      </a:lnTo>
                      <a:lnTo>
                        <a:pt x="15934" y="9664"/>
                      </a:lnTo>
                      <a:lnTo>
                        <a:pt x="16026" y="9405"/>
                      </a:lnTo>
                      <a:lnTo>
                        <a:pt x="16100" y="9147"/>
                      </a:lnTo>
                      <a:lnTo>
                        <a:pt x="16137" y="8889"/>
                      </a:lnTo>
                      <a:lnTo>
                        <a:pt x="16173" y="8649"/>
                      </a:lnTo>
                      <a:lnTo>
                        <a:pt x="16192" y="8391"/>
                      </a:lnTo>
                      <a:lnTo>
                        <a:pt x="16192" y="8151"/>
                      </a:lnTo>
                      <a:lnTo>
                        <a:pt x="16192" y="7893"/>
                      </a:lnTo>
                      <a:lnTo>
                        <a:pt x="16155" y="7654"/>
                      </a:lnTo>
                      <a:lnTo>
                        <a:pt x="16100" y="7395"/>
                      </a:lnTo>
                      <a:lnTo>
                        <a:pt x="16026" y="7137"/>
                      </a:lnTo>
                      <a:lnTo>
                        <a:pt x="15934" y="6897"/>
                      </a:lnTo>
                      <a:lnTo>
                        <a:pt x="15823" y="6639"/>
                      </a:lnTo>
                      <a:lnTo>
                        <a:pt x="15694" y="6381"/>
                      </a:lnTo>
                      <a:lnTo>
                        <a:pt x="15381" y="5846"/>
                      </a:lnTo>
                      <a:lnTo>
                        <a:pt x="14975" y="5238"/>
                      </a:lnTo>
                      <a:lnTo>
                        <a:pt x="14495" y="4592"/>
                      </a:lnTo>
                      <a:lnTo>
                        <a:pt x="13961" y="3928"/>
                      </a:lnTo>
                      <a:lnTo>
                        <a:pt x="13370" y="3264"/>
                      </a:lnTo>
                      <a:lnTo>
                        <a:pt x="13038" y="2933"/>
                      </a:lnTo>
                      <a:lnTo>
                        <a:pt x="12725" y="2619"/>
                      </a:lnTo>
                      <a:lnTo>
                        <a:pt x="12393" y="2305"/>
                      </a:lnTo>
                      <a:lnTo>
                        <a:pt x="12043" y="1992"/>
                      </a:lnTo>
                      <a:lnTo>
                        <a:pt x="11711" y="1715"/>
                      </a:lnTo>
                      <a:lnTo>
                        <a:pt x="11360" y="1439"/>
                      </a:lnTo>
                      <a:lnTo>
                        <a:pt x="11010" y="1181"/>
                      </a:lnTo>
                      <a:lnTo>
                        <a:pt x="10641" y="941"/>
                      </a:lnTo>
                      <a:lnTo>
                        <a:pt x="10291" y="720"/>
                      </a:lnTo>
                      <a:lnTo>
                        <a:pt x="9940" y="535"/>
                      </a:lnTo>
                      <a:lnTo>
                        <a:pt x="9590" y="369"/>
                      </a:lnTo>
                      <a:lnTo>
                        <a:pt x="9240" y="222"/>
                      </a:lnTo>
                      <a:lnTo>
                        <a:pt x="8889" y="111"/>
                      </a:lnTo>
                      <a:lnTo>
                        <a:pt x="8539" y="37"/>
                      </a:lnTo>
                      <a:lnTo>
                        <a:pt x="8207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4" name="Google Shape;2074;p39"/>
                <p:cNvSpPr/>
                <p:nvPr/>
              </p:nvSpPr>
              <p:spPr>
                <a:xfrm>
                  <a:off x="6487650" y="5232050"/>
                  <a:ext cx="87175" cy="11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4667" extrusionOk="0">
                      <a:moveTo>
                        <a:pt x="1" y="1"/>
                      </a:moveTo>
                      <a:lnTo>
                        <a:pt x="19" y="203"/>
                      </a:lnTo>
                      <a:lnTo>
                        <a:pt x="93" y="738"/>
                      </a:lnTo>
                      <a:lnTo>
                        <a:pt x="130" y="1107"/>
                      </a:lnTo>
                      <a:lnTo>
                        <a:pt x="204" y="1494"/>
                      </a:lnTo>
                      <a:lnTo>
                        <a:pt x="296" y="1919"/>
                      </a:lnTo>
                      <a:lnTo>
                        <a:pt x="425" y="2361"/>
                      </a:lnTo>
                      <a:lnTo>
                        <a:pt x="554" y="2804"/>
                      </a:lnTo>
                      <a:lnTo>
                        <a:pt x="720" y="3228"/>
                      </a:lnTo>
                      <a:lnTo>
                        <a:pt x="812" y="3431"/>
                      </a:lnTo>
                      <a:lnTo>
                        <a:pt x="923" y="3615"/>
                      </a:lnTo>
                      <a:lnTo>
                        <a:pt x="1034" y="3800"/>
                      </a:lnTo>
                      <a:lnTo>
                        <a:pt x="1144" y="3966"/>
                      </a:lnTo>
                      <a:lnTo>
                        <a:pt x="1273" y="4131"/>
                      </a:lnTo>
                      <a:lnTo>
                        <a:pt x="1402" y="4261"/>
                      </a:lnTo>
                      <a:lnTo>
                        <a:pt x="1550" y="4390"/>
                      </a:lnTo>
                      <a:lnTo>
                        <a:pt x="1698" y="4482"/>
                      </a:lnTo>
                      <a:lnTo>
                        <a:pt x="1864" y="4574"/>
                      </a:lnTo>
                      <a:lnTo>
                        <a:pt x="2048" y="4629"/>
                      </a:lnTo>
                      <a:lnTo>
                        <a:pt x="2232" y="4648"/>
                      </a:lnTo>
                      <a:lnTo>
                        <a:pt x="2417" y="4666"/>
                      </a:lnTo>
                      <a:lnTo>
                        <a:pt x="2601" y="4648"/>
                      </a:lnTo>
                      <a:lnTo>
                        <a:pt x="2767" y="4611"/>
                      </a:lnTo>
                      <a:lnTo>
                        <a:pt x="2915" y="4537"/>
                      </a:lnTo>
                      <a:lnTo>
                        <a:pt x="3044" y="4463"/>
                      </a:lnTo>
                      <a:lnTo>
                        <a:pt x="3154" y="4371"/>
                      </a:lnTo>
                      <a:lnTo>
                        <a:pt x="3247" y="4261"/>
                      </a:lnTo>
                      <a:lnTo>
                        <a:pt x="3320" y="4131"/>
                      </a:lnTo>
                      <a:lnTo>
                        <a:pt x="3376" y="4002"/>
                      </a:lnTo>
                      <a:lnTo>
                        <a:pt x="3431" y="3855"/>
                      </a:lnTo>
                      <a:lnTo>
                        <a:pt x="3468" y="3689"/>
                      </a:lnTo>
                      <a:lnTo>
                        <a:pt x="3486" y="3523"/>
                      </a:lnTo>
                      <a:lnTo>
                        <a:pt x="3486" y="3357"/>
                      </a:lnTo>
                      <a:lnTo>
                        <a:pt x="3486" y="2988"/>
                      </a:lnTo>
                      <a:lnTo>
                        <a:pt x="3449" y="2619"/>
                      </a:lnTo>
                      <a:lnTo>
                        <a:pt x="3376" y="2250"/>
                      </a:lnTo>
                      <a:lnTo>
                        <a:pt x="3302" y="1882"/>
                      </a:lnTo>
                      <a:lnTo>
                        <a:pt x="3210" y="1550"/>
                      </a:lnTo>
                      <a:lnTo>
                        <a:pt x="3118" y="1255"/>
                      </a:lnTo>
                      <a:lnTo>
                        <a:pt x="2952" y="794"/>
                      </a:lnTo>
                      <a:lnTo>
                        <a:pt x="2896" y="62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5" name="Google Shape;2075;p39"/>
                <p:cNvSpPr/>
                <p:nvPr/>
              </p:nvSpPr>
              <p:spPr>
                <a:xfrm>
                  <a:off x="6459075" y="5249100"/>
                  <a:ext cx="1152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1" h="1" fill="none" extrusionOk="0">
                      <a:moveTo>
                        <a:pt x="1" y="1"/>
                      </a:moveTo>
                      <a:lnTo>
                        <a:pt x="4611" y="1"/>
                      </a:lnTo>
                    </a:path>
                  </a:pathLst>
                </a:custGeom>
                <a:noFill/>
                <a:ln w="39650" cap="rnd" cmpd="sng">
                  <a:solidFill>
                    <a:srgbClr val="0026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6" name="Google Shape;2076;p39"/>
                <p:cNvSpPr/>
                <p:nvPr/>
              </p:nvSpPr>
              <p:spPr>
                <a:xfrm>
                  <a:off x="6776725" y="5223750"/>
                  <a:ext cx="96375" cy="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5" h="813" fill="none" extrusionOk="0">
                      <a:moveTo>
                        <a:pt x="1" y="812"/>
                      </a:moveTo>
                      <a:lnTo>
                        <a:pt x="3855" y="1"/>
                      </a:lnTo>
                    </a:path>
                  </a:pathLst>
                </a:custGeom>
                <a:noFill/>
                <a:ln w="39650" cap="rnd" cmpd="sng">
                  <a:solidFill>
                    <a:srgbClr val="00266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7" name="Google Shape;2077;p39"/>
                <p:cNvSpPr/>
                <p:nvPr/>
              </p:nvSpPr>
              <p:spPr>
                <a:xfrm>
                  <a:off x="6397300" y="5293825"/>
                  <a:ext cx="201025" cy="5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1" h="2196" extrusionOk="0">
                      <a:moveTo>
                        <a:pt x="4021" y="1"/>
                      </a:moveTo>
                      <a:lnTo>
                        <a:pt x="3873" y="19"/>
                      </a:lnTo>
                      <a:lnTo>
                        <a:pt x="351" y="1144"/>
                      </a:lnTo>
                      <a:lnTo>
                        <a:pt x="277" y="1163"/>
                      </a:lnTo>
                      <a:lnTo>
                        <a:pt x="222" y="1218"/>
                      </a:lnTo>
                      <a:lnTo>
                        <a:pt x="166" y="1255"/>
                      </a:lnTo>
                      <a:lnTo>
                        <a:pt x="111" y="1310"/>
                      </a:lnTo>
                      <a:lnTo>
                        <a:pt x="74" y="1384"/>
                      </a:lnTo>
                      <a:lnTo>
                        <a:pt x="37" y="1458"/>
                      </a:lnTo>
                      <a:lnTo>
                        <a:pt x="0" y="1605"/>
                      </a:lnTo>
                      <a:lnTo>
                        <a:pt x="0" y="1753"/>
                      </a:lnTo>
                      <a:lnTo>
                        <a:pt x="37" y="1882"/>
                      </a:lnTo>
                      <a:lnTo>
                        <a:pt x="111" y="2011"/>
                      </a:lnTo>
                      <a:lnTo>
                        <a:pt x="222" y="2103"/>
                      </a:lnTo>
                      <a:lnTo>
                        <a:pt x="277" y="2140"/>
                      </a:lnTo>
                      <a:lnTo>
                        <a:pt x="351" y="2177"/>
                      </a:lnTo>
                      <a:lnTo>
                        <a:pt x="425" y="2195"/>
                      </a:lnTo>
                      <a:lnTo>
                        <a:pt x="7543" y="2195"/>
                      </a:lnTo>
                      <a:lnTo>
                        <a:pt x="7635" y="2177"/>
                      </a:lnTo>
                      <a:lnTo>
                        <a:pt x="7727" y="2158"/>
                      </a:lnTo>
                      <a:lnTo>
                        <a:pt x="7820" y="2103"/>
                      </a:lnTo>
                      <a:lnTo>
                        <a:pt x="7893" y="2029"/>
                      </a:lnTo>
                      <a:lnTo>
                        <a:pt x="7949" y="1956"/>
                      </a:lnTo>
                      <a:lnTo>
                        <a:pt x="8004" y="1863"/>
                      </a:lnTo>
                      <a:lnTo>
                        <a:pt x="8022" y="1771"/>
                      </a:lnTo>
                      <a:lnTo>
                        <a:pt x="8041" y="1660"/>
                      </a:lnTo>
                      <a:lnTo>
                        <a:pt x="8041" y="536"/>
                      </a:lnTo>
                      <a:lnTo>
                        <a:pt x="8022" y="425"/>
                      </a:lnTo>
                      <a:lnTo>
                        <a:pt x="8004" y="333"/>
                      </a:lnTo>
                      <a:lnTo>
                        <a:pt x="7949" y="240"/>
                      </a:lnTo>
                      <a:lnTo>
                        <a:pt x="7893" y="167"/>
                      </a:lnTo>
                      <a:lnTo>
                        <a:pt x="7820" y="93"/>
                      </a:lnTo>
                      <a:lnTo>
                        <a:pt x="7727" y="38"/>
                      </a:lnTo>
                      <a:lnTo>
                        <a:pt x="7635" y="19"/>
                      </a:lnTo>
                      <a:lnTo>
                        <a:pt x="7543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8" name="Google Shape;2078;p39"/>
                <p:cNvSpPr/>
                <p:nvPr/>
              </p:nvSpPr>
              <p:spPr>
                <a:xfrm>
                  <a:off x="6755525" y="5283700"/>
                  <a:ext cx="158150" cy="5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6" h="2177" extrusionOk="0">
                      <a:moveTo>
                        <a:pt x="2324" y="0"/>
                      </a:moveTo>
                      <a:lnTo>
                        <a:pt x="2176" y="18"/>
                      </a:lnTo>
                      <a:lnTo>
                        <a:pt x="351" y="1125"/>
                      </a:lnTo>
                      <a:lnTo>
                        <a:pt x="277" y="1162"/>
                      </a:lnTo>
                      <a:lnTo>
                        <a:pt x="222" y="1199"/>
                      </a:lnTo>
                      <a:lnTo>
                        <a:pt x="166" y="1254"/>
                      </a:lnTo>
                      <a:lnTo>
                        <a:pt x="111" y="1309"/>
                      </a:lnTo>
                      <a:lnTo>
                        <a:pt x="74" y="1383"/>
                      </a:lnTo>
                      <a:lnTo>
                        <a:pt x="37" y="1438"/>
                      </a:lnTo>
                      <a:lnTo>
                        <a:pt x="0" y="1586"/>
                      </a:lnTo>
                      <a:lnTo>
                        <a:pt x="0" y="1734"/>
                      </a:lnTo>
                      <a:lnTo>
                        <a:pt x="37" y="1881"/>
                      </a:lnTo>
                      <a:lnTo>
                        <a:pt x="111" y="1992"/>
                      </a:lnTo>
                      <a:lnTo>
                        <a:pt x="222" y="2102"/>
                      </a:lnTo>
                      <a:lnTo>
                        <a:pt x="277" y="2139"/>
                      </a:lnTo>
                      <a:lnTo>
                        <a:pt x="351" y="2158"/>
                      </a:lnTo>
                      <a:lnTo>
                        <a:pt x="425" y="2176"/>
                      </a:lnTo>
                      <a:lnTo>
                        <a:pt x="5939" y="2176"/>
                      </a:lnTo>
                      <a:lnTo>
                        <a:pt x="6031" y="2139"/>
                      </a:lnTo>
                      <a:lnTo>
                        <a:pt x="6123" y="2084"/>
                      </a:lnTo>
                      <a:lnTo>
                        <a:pt x="6197" y="2029"/>
                      </a:lnTo>
                      <a:lnTo>
                        <a:pt x="6252" y="1955"/>
                      </a:lnTo>
                      <a:lnTo>
                        <a:pt x="6289" y="1863"/>
                      </a:lnTo>
                      <a:lnTo>
                        <a:pt x="6326" y="1752"/>
                      </a:lnTo>
                      <a:lnTo>
                        <a:pt x="6326" y="1641"/>
                      </a:lnTo>
                      <a:lnTo>
                        <a:pt x="5957" y="535"/>
                      </a:lnTo>
                      <a:lnTo>
                        <a:pt x="5957" y="424"/>
                      </a:lnTo>
                      <a:lnTo>
                        <a:pt x="5920" y="314"/>
                      </a:lnTo>
                      <a:lnTo>
                        <a:pt x="5883" y="221"/>
                      </a:lnTo>
                      <a:lnTo>
                        <a:pt x="5828" y="148"/>
                      </a:lnTo>
                      <a:lnTo>
                        <a:pt x="5754" y="92"/>
                      </a:lnTo>
                      <a:lnTo>
                        <a:pt x="5662" y="37"/>
                      </a:lnTo>
                      <a:lnTo>
                        <a:pt x="5570" y="0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9" name="Google Shape;2079;p39"/>
                <p:cNvSpPr/>
                <p:nvPr/>
              </p:nvSpPr>
              <p:spPr>
                <a:xfrm>
                  <a:off x="5698375" y="2154175"/>
                  <a:ext cx="355475" cy="5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19" h="21301" extrusionOk="0">
                      <a:moveTo>
                        <a:pt x="4113" y="1"/>
                      </a:moveTo>
                      <a:lnTo>
                        <a:pt x="3928" y="37"/>
                      </a:lnTo>
                      <a:lnTo>
                        <a:pt x="3486" y="167"/>
                      </a:lnTo>
                      <a:lnTo>
                        <a:pt x="2822" y="369"/>
                      </a:lnTo>
                      <a:lnTo>
                        <a:pt x="2453" y="517"/>
                      </a:lnTo>
                      <a:lnTo>
                        <a:pt x="2084" y="664"/>
                      </a:lnTo>
                      <a:lnTo>
                        <a:pt x="1697" y="849"/>
                      </a:lnTo>
                      <a:lnTo>
                        <a:pt x="1328" y="1033"/>
                      </a:lnTo>
                      <a:lnTo>
                        <a:pt x="996" y="1255"/>
                      </a:lnTo>
                      <a:lnTo>
                        <a:pt x="683" y="1476"/>
                      </a:lnTo>
                      <a:lnTo>
                        <a:pt x="535" y="1605"/>
                      </a:lnTo>
                      <a:lnTo>
                        <a:pt x="406" y="1734"/>
                      </a:lnTo>
                      <a:lnTo>
                        <a:pt x="295" y="1863"/>
                      </a:lnTo>
                      <a:lnTo>
                        <a:pt x="203" y="2011"/>
                      </a:lnTo>
                      <a:lnTo>
                        <a:pt x="129" y="2140"/>
                      </a:lnTo>
                      <a:lnTo>
                        <a:pt x="74" y="2287"/>
                      </a:lnTo>
                      <a:lnTo>
                        <a:pt x="19" y="2435"/>
                      </a:lnTo>
                      <a:lnTo>
                        <a:pt x="0" y="2601"/>
                      </a:lnTo>
                      <a:lnTo>
                        <a:pt x="19" y="2841"/>
                      </a:lnTo>
                      <a:lnTo>
                        <a:pt x="56" y="3191"/>
                      </a:lnTo>
                      <a:lnTo>
                        <a:pt x="129" y="3634"/>
                      </a:lnTo>
                      <a:lnTo>
                        <a:pt x="240" y="4168"/>
                      </a:lnTo>
                      <a:lnTo>
                        <a:pt x="369" y="4758"/>
                      </a:lnTo>
                      <a:lnTo>
                        <a:pt x="554" y="5441"/>
                      </a:lnTo>
                      <a:lnTo>
                        <a:pt x="756" y="6160"/>
                      </a:lnTo>
                      <a:lnTo>
                        <a:pt x="1015" y="6935"/>
                      </a:lnTo>
                      <a:lnTo>
                        <a:pt x="1310" y="7746"/>
                      </a:lnTo>
                      <a:lnTo>
                        <a:pt x="1623" y="8594"/>
                      </a:lnTo>
                      <a:lnTo>
                        <a:pt x="1992" y="9479"/>
                      </a:lnTo>
                      <a:lnTo>
                        <a:pt x="2398" y="10365"/>
                      </a:lnTo>
                      <a:lnTo>
                        <a:pt x="2840" y="11250"/>
                      </a:lnTo>
                      <a:lnTo>
                        <a:pt x="3338" y="12154"/>
                      </a:lnTo>
                      <a:lnTo>
                        <a:pt x="3596" y="12596"/>
                      </a:lnTo>
                      <a:lnTo>
                        <a:pt x="3873" y="13039"/>
                      </a:lnTo>
                      <a:lnTo>
                        <a:pt x="4150" y="13463"/>
                      </a:lnTo>
                      <a:lnTo>
                        <a:pt x="4445" y="13905"/>
                      </a:lnTo>
                      <a:lnTo>
                        <a:pt x="4703" y="14237"/>
                      </a:lnTo>
                      <a:lnTo>
                        <a:pt x="4961" y="14569"/>
                      </a:lnTo>
                      <a:lnTo>
                        <a:pt x="5275" y="14920"/>
                      </a:lnTo>
                      <a:lnTo>
                        <a:pt x="5588" y="15252"/>
                      </a:lnTo>
                      <a:lnTo>
                        <a:pt x="5920" y="15584"/>
                      </a:lnTo>
                      <a:lnTo>
                        <a:pt x="6270" y="15916"/>
                      </a:lnTo>
                      <a:lnTo>
                        <a:pt x="6639" y="16248"/>
                      </a:lnTo>
                      <a:lnTo>
                        <a:pt x="7008" y="16579"/>
                      </a:lnTo>
                      <a:lnTo>
                        <a:pt x="7801" y="17206"/>
                      </a:lnTo>
                      <a:lnTo>
                        <a:pt x="8594" y="17833"/>
                      </a:lnTo>
                      <a:lnTo>
                        <a:pt x="9405" y="18405"/>
                      </a:lnTo>
                      <a:lnTo>
                        <a:pt x="10198" y="18958"/>
                      </a:lnTo>
                      <a:lnTo>
                        <a:pt x="10973" y="19456"/>
                      </a:lnTo>
                      <a:lnTo>
                        <a:pt x="11692" y="19917"/>
                      </a:lnTo>
                      <a:lnTo>
                        <a:pt x="12909" y="20655"/>
                      </a:lnTo>
                      <a:lnTo>
                        <a:pt x="13758" y="21134"/>
                      </a:lnTo>
                      <a:lnTo>
                        <a:pt x="14053" y="21300"/>
                      </a:lnTo>
                      <a:lnTo>
                        <a:pt x="14071" y="21264"/>
                      </a:lnTo>
                      <a:lnTo>
                        <a:pt x="14126" y="21171"/>
                      </a:lnTo>
                      <a:lnTo>
                        <a:pt x="14163" y="20987"/>
                      </a:lnTo>
                      <a:lnTo>
                        <a:pt x="14200" y="20710"/>
                      </a:lnTo>
                      <a:lnTo>
                        <a:pt x="14219" y="20323"/>
                      </a:lnTo>
                      <a:lnTo>
                        <a:pt x="14219" y="20083"/>
                      </a:lnTo>
                      <a:lnTo>
                        <a:pt x="14200" y="19825"/>
                      </a:lnTo>
                      <a:lnTo>
                        <a:pt x="14145" y="19512"/>
                      </a:lnTo>
                      <a:lnTo>
                        <a:pt x="14108" y="19180"/>
                      </a:lnTo>
                      <a:lnTo>
                        <a:pt x="14034" y="18811"/>
                      </a:lnTo>
                      <a:lnTo>
                        <a:pt x="13924" y="18405"/>
                      </a:lnTo>
                      <a:lnTo>
                        <a:pt x="13813" y="17963"/>
                      </a:lnTo>
                      <a:lnTo>
                        <a:pt x="13665" y="17465"/>
                      </a:lnTo>
                      <a:lnTo>
                        <a:pt x="13499" y="16930"/>
                      </a:lnTo>
                      <a:lnTo>
                        <a:pt x="13297" y="16358"/>
                      </a:lnTo>
                      <a:lnTo>
                        <a:pt x="13057" y="15750"/>
                      </a:lnTo>
                      <a:lnTo>
                        <a:pt x="12780" y="15067"/>
                      </a:lnTo>
                      <a:lnTo>
                        <a:pt x="12485" y="14366"/>
                      </a:lnTo>
                      <a:lnTo>
                        <a:pt x="12135" y="13592"/>
                      </a:lnTo>
                      <a:lnTo>
                        <a:pt x="11747" y="12781"/>
                      </a:lnTo>
                      <a:lnTo>
                        <a:pt x="11323" y="11914"/>
                      </a:lnTo>
                      <a:lnTo>
                        <a:pt x="10844" y="10992"/>
                      </a:lnTo>
                      <a:lnTo>
                        <a:pt x="10327" y="10014"/>
                      </a:lnTo>
                      <a:lnTo>
                        <a:pt x="9756" y="8963"/>
                      </a:lnTo>
                      <a:lnTo>
                        <a:pt x="9147" y="7875"/>
                      </a:lnTo>
                      <a:lnTo>
                        <a:pt x="8465" y="6713"/>
                      </a:lnTo>
                      <a:lnTo>
                        <a:pt x="7746" y="5496"/>
                      </a:lnTo>
                      <a:lnTo>
                        <a:pt x="6621" y="3689"/>
                      </a:lnTo>
                      <a:lnTo>
                        <a:pt x="5772" y="2324"/>
                      </a:lnTo>
                      <a:lnTo>
                        <a:pt x="5127" y="1347"/>
                      </a:lnTo>
                      <a:lnTo>
                        <a:pt x="4684" y="683"/>
                      </a:lnTo>
                      <a:lnTo>
                        <a:pt x="4371" y="296"/>
                      </a:lnTo>
                      <a:lnTo>
                        <a:pt x="4205" y="93"/>
                      </a:lnTo>
                      <a:lnTo>
                        <a:pt x="4131" y="19"/>
                      </a:lnTo>
                      <a:lnTo>
                        <a:pt x="4113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0" name="Google Shape;2080;p39"/>
                <p:cNvSpPr/>
                <p:nvPr/>
              </p:nvSpPr>
              <p:spPr>
                <a:xfrm>
                  <a:off x="5622300" y="1738775"/>
                  <a:ext cx="198275" cy="51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31" h="20711" extrusionOk="0">
                      <a:moveTo>
                        <a:pt x="775" y="1"/>
                      </a:moveTo>
                      <a:lnTo>
                        <a:pt x="720" y="19"/>
                      </a:lnTo>
                      <a:lnTo>
                        <a:pt x="664" y="75"/>
                      </a:lnTo>
                      <a:lnTo>
                        <a:pt x="591" y="130"/>
                      </a:lnTo>
                      <a:lnTo>
                        <a:pt x="535" y="204"/>
                      </a:lnTo>
                      <a:lnTo>
                        <a:pt x="388" y="443"/>
                      </a:lnTo>
                      <a:lnTo>
                        <a:pt x="240" y="794"/>
                      </a:lnTo>
                      <a:lnTo>
                        <a:pt x="74" y="1255"/>
                      </a:lnTo>
                      <a:lnTo>
                        <a:pt x="19" y="2583"/>
                      </a:lnTo>
                      <a:lnTo>
                        <a:pt x="1" y="3837"/>
                      </a:lnTo>
                      <a:lnTo>
                        <a:pt x="1" y="5054"/>
                      </a:lnTo>
                      <a:lnTo>
                        <a:pt x="37" y="6197"/>
                      </a:lnTo>
                      <a:lnTo>
                        <a:pt x="74" y="7304"/>
                      </a:lnTo>
                      <a:lnTo>
                        <a:pt x="148" y="8373"/>
                      </a:lnTo>
                      <a:lnTo>
                        <a:pt x="240" y="9369"/>
                      </a:lnTo>
                      <a:lnTo>
                        <a:pt x="351" y="10328"/>
                      </a:lnTo>
                      <a:lnTo>
                        <a:pt x="480" y="11250"/>
                      </a:lnTo>
                      <a:lnTo>
                        <a:pt x="609" y="12117"/>
                      </a:lnTo>
                      <a:lnTo>
                        <a:pt x="757" y="12928"/>
                      </a:lnTo>
                      <a:lnTo>
                        <a:pt x="923" y="13703"/>
                      </a:lnTo>
                      <a:lnTo>
                        <a:pt x="1089" y="14441"/>
                      </a:lnTo>
                      <a:lnTo>
                        <a:pt x="1273" y="15123"/>
                      </a:lnTo>
                      <a:lnTo>
                        <a:pt x="1457" y="15750"/>
                      </a:lnTo>
                      <a:lnTo>
                        <a:pt x="1642" y="16358"/>
                      </a:lnTo>
                      <a:lnTo>
                        <a:pt x="1826" y="16912"/>
                      </a:lnTo>
                      <a:lnTo>
                        <a:pt x="2011" y="17428"/>
                      </a:lnTo>
                      <a:lnTo>
                        <a:pt x="2213" y="17907"/>
                      </a:lnTo>
                      <a:lnTo>
                        <a:pt x="2398" y="18332"/>
                      </a:lnTo>
                      <a:lnTo>
                        <a:pt x="2748" y="19088"/>
                      </a:lnTo>
                      <a:lnTo>
                        <a:pt x="3062" y="19696"/>
                      </a:lnTo>
                      <a:lnTo>
                        <a:pt x="3338" y="20157"/>
                      </a:lnTo>
                      <a:lnTo>
                        <a:pt x="3541" y="20471"/>
                      </a:lnTo>
                      <a:lnTo>
                        <a:pt x="3726" y="20711"/>
                      </a:lnTo>
                      <a:lnTo>
                        <a:pt x="3892" y="20674"/>
                      </a:lnTo>
                      <a:lnTo>
                        <a:pt x="4353" y="20563"/>
                      </a:lnTo>
                      <a:lnTo>
                        <a:pt x="4648" y="20471"/>
                      </a:lnTo>
                      <a:lnTo>
                        <a:pt x="4998" y="20360"/>
                      </a:lnTo>
                      <a:lnTo>
                        <a:pt x="5349" y="20231"/>
                      </a:lnTo>
                      <a:lnTo>
                        <a:pt x="5736" y="20065"/>
                      </a:lnTo>
                      <a:lnTo>
                        <a:pt x="6105" y="19881"/>
                      </a:lnTo>
                      <a:lnTo>
                        <a:pt x="6492" y="19678"/>
                      </a:lnTo>
                      <a:lnTo>
                        <a:pt x="6842" y="19438"/>
                      </a:lnTo>
                      <a:lnTo>
                        <a:pt x="7008" y="19309"/>
                      </a:lnTo>
                      <a:lnTo>
                        <a:pt x="7156" y="19162"/>
                      </a:lnTo>
                      <a:lnTo>
                        <a:pt x="7303" y="19032"/>
                      </a:lnTo>
                      <a:lnTo>
                        <a:pt x="7451" y="18866"/>
                      </a:lnTo>
                      <a:lnTo>
                        <a:pt x="7561" y="18719"/>
                      </a:lnTo>
                      <a:lnTo>
                        <a:pt x="7672" y="18553"/>
                      </a:lnTo>
                      <a:lnTo>
                        <a:pt x="7764" y="18369"/>
                      </a:lnTo>
                      <a:lnTo>
                        <a:pt x="7838" y="18184"/>
                      </a:lnTo>
                      <a:lnTo>
                        <a:pt x="7893" y="18000"/>
                      </a:lnTo>
                      <a:lnTo>
                        <a:pt x="7930" y="17797"/>
                      </a:lnTo>
                      <a:lnTo>
                        <a:pt x="7930" y="17557"/>
                      </a:lnTo>
                      <a:lnTo>
                        <a:pt x="7893" y="17262"/>
                      </a:lnTo>
                      <a:lnTo>
                        <a:pt x="7820" y="16893"/>
                      </a:lnTo>
                      <a:lnTo>
                        <a:pt x="7727" y="16469"/>
                      </a:lnTo>
                      <a:lnTo>
                        <a:pt x="7580" y="15990"/>
                      </a:lnTo>
                      <a:lnTo>
                        <a:pt x="7414" y="15473"/>
                      </a:lnTo>
                      <a:lnTo>
                        <a:pt x="7008" y="14311"/>
                      </a:lnTo>
                      <a:lnTo>
                        <a:pt x="6510" y="13021"/>
                      </a:lnTo>
                      <a:lnTo>
                        <a:pt x="5957" y="11619"/>
                      </a:lnTo>
                      <a:lnTo>
                        <a:pt x="5349" y="10181"/>
                      </a:lnTo>
                      <a:lnTo>
                        <a:pt x="4721" y="8724"/>
                      </a:lnTo>
                      <a:lnTo>
                        <a:pt x="4094" y="7285"/>
                      </a:lnTo>
                      <a:lnTo>
                        <a:pt x="3467" y="5921"/>
                      </a:lnTo>
                      <a:lnTo>
                        <a:pt x="2379" y="3542"/>
                      </a:lnTo>
                      <a:lnTo>
                        <a:pt x="1310" y="1255"/>
                      </a:lnTo>
                      <a:lnTo>
                        <a:pt x="1291" y="1144"/>
                      </a:lnTo>
                      <a:lnTo>
                        <a:pt x="1236" y="868"/>
                      </a:lnTo>
                      <a:lnTo>
                        <a:pt x="1162" y="517"/>
                      </a:lnTo>
                      <a:lnTo>
                        <a:pt x="1107" y="351"/>
                      </a:lnTo>
                      <a:lnTo>
                        <a:pt x="1033" y="204"/>
                      </a:lnTo>
                      <a:lnTo>
                        <a:pt x="959" y="93"/>
                      </a:lnTo>
                      <a:lnTo>
                        <a:pt x="923" y="38"/>
                      </a:lnTo>
                      <a:lnTo>
                        <a:pt x="867" y="19"/>
                      </a:lnTo>
                      <a:lnTo>
                        <a:pt x="830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1" name="Google Shape;2081;p39"/>
                <p:cNvSpPr/>
                <p:nvPr/>
              </p:nvSpPr>
              <p:spPr>
                <a:xfrm>
                  <a:off x="5611700" y="1620300"/>
                  <a:ext cx="49825" cy="19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3" h="7802" extrusionOk="0">
                      <a:moveTo>
                        <a:pt x="314" y="0"/>
                      </a:moveTo>
                      <a:lnTo>
                        <a:pt x="56" y="19"/>
                      </a:lnTo>
                      <a:lnTo>
                        <a:pt x="56" y="480"/>
                      </a:lnTo>
                      <a:lnTo>
                        <a:pt x="74" y="1642"/>
                      </a:lnTo>
                      <a:lnTo>
                        <a:pt x="56" y="3209"/>
                      </a:lnTo>
                      <a:lnTo>
                        <a:pt x="37" y="4039"/>
                      </a:lnTo>
                      <a:lnTo>
                        <a:pt x="0" y="4887"/>
                      </a:lnTo>
                      <a:lnTo>
                        <a:pt x="0" y="5090"/>
                      </a:lnTo>
                      <a:lnTo>
                        <a:pt x="19" y="5330"/>
                      </a:lnTo>
                      <a:lnTo>
                        <a:pt x="56" y="5570"/>
                      </a:lnTo>
                      <a:lnTo>
                        <a:pt x="111" y="5809"/>
                      </a:lnTo>
                      <a:lnTo>
                        <a:pt x="259" y="6289"/>
                      </a:lnTo>
                      <a:lnTo>
                        <a:pt x="443" y="6750"/>
                      </a:lnTo>
                      <a:lnTo>
                        <a:pt x="627" y="7174"/>
                      </a:lnTo>
                      <a:lnTo>
                        <a:pt x="775" y="7506"/>
                      </a:lnTo>
                      <a:lnTo>
                        <a:pt x="941" y="7801"/>
                      </a:lnTo>
                      <a:lnTo>
                        <a:pt x="1715" y="5459"/>
                      </a:lnTo>
                      <a:lnTo>
                        <a:pt x="1771" y="5219"/>
                      </a:lnTo>
                      <a:lnTo>
                        <a:pt x="1881" y="4555"/>
                      </a:lnTo>
                      <a:lnTo>
                        <a:pt x="1937" y="4113"/>
                      </a:lnTo>
                      <a:lnTo>
                        <a:pt x="1974" y="3615"/>
                      </a:lnTo>
                      <a:lnTo>
                        <a:pt x="1992" y="3099"/>
                      </a:lnTo>
                      <a:lnTo>
                        <a:pt x="1992" y="2564"/>
                      </a:lnTo>
                      <a:lnTo>
                        <a:pt x="1955" y="2029"/>
                      </a:lnTo>
                      <a:lnTo>
                        <a:pt x="1918" y="1789"/>
                      </a:lnTo>
                      <a:lnTo>
                        <a:pt x="1881" y="1531"/>
                      </a:lnTo>
                      <a:lnTo>
                        <a:pt x="1826" y="1291"/>
                      </a:lnTo>
                      <a:lnTo>
                        <a:pt x="1752" y="1070"/>
                      </a:lnTo>
                      <a:lnTo>
                        <a:pt x="1660" y="867"/>
                      </a:lnTo>
                      <a:lnTo>
                        <a:pt x="1549" y="664"/>
                      </a:lnTo>
                      <a:lnTo>
                        <a:pt x="1439" y="498"/>
                      </a:lnTo>
                      <a:lnTo>
                        <a:pt x="1291" y="351"/>
                      </a:lnTo>
                      <a:lnTo>
                        <a:pt x="1144" y="222"/>
                      </a:lnTo>
                      <a:lnTo>
                        <a:pt x="959" y="130"/>
                      </a:lnTo>
                      <a:lnTo>
                        <a:pt x="775" y="56"/>
                      </a:lnTo>
                      <a:lnTo>
                        <a:pt x="554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2" name="Google Shape;2082;p39"/>
                <p:cNvSpPr/>
                <p:nvPr/>
              </p:nvSpPr>
              <p:spPr>
                <a:xfrm>
                  <a:off x="5574350" y="1784425"/>
                  <a:ext cx="583700" cy="106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48" h="42675" extrusionOk="0">
                      <a:moveTo>
                        <a:pt x="4021" y="1"/>
                      </a:moveTo>
                      <a:lnTo>
                        <a:pt x="3744" y="37"/>
                      </a:lnTo>
                      <a:lnTo>
                        <a:pt x="3449" y="74"/>
                      </a:lnTo>
                      <a:lnTo>
                        <a:pt x="3154" y="130"/>
                      </a:lnTo>
                      <a:lnTo>
                        <a:pt x="2859" y="222"/>
                      </a:lnTo>
                      <a:lnTo>
                        <a:pt x="2564" y="314"/>
                      </a:lnTo>
                      <a:lnTo>
                        <a:pt x="2269" y="425"/>
                      </a:lnTo>
                      <a:lnTo>
                        <a:pt x="1974" y="554"/>
                      </a:lnTo>
                      <a:lnTo>
                        <a:pt x="1697" y="701"/>
                      </a:lnTo>
                      <a:lnTo>
                        <a:pt x="1421" y="849"/>
                      </a:lnTo>
                      <a:lnTo>
                        <a:pt x="1181" y="1015"/>
                      </a:lnTo>
                      <a:lnTo>
                        <a:pt x="941" y="1181"/>
                      </a:lnTo>
                      <a:lnTo>
                        <a:pt x="720" y="1347"/>
                      </a:lnTo>
                      <a:lnTo>
                        <a:pt x="517" y="1531"/>
                      </a:lnTo>
                      <a:lnTo>
                        <a:pt x="351" y="1716"/>
                      </a:lnTo>
                      <a:lnTo>
                        <a:pt x="222" y="1882"/>
                      </a:lnTo>
                      <a:lnTo>
                        <a:pt x="111" y="2066"/>
                      </a:lnTo>
                      <a:lnTo>
                        <a:pt x="37" y="2232"/>
                      </a:lnTo>
                      <a:lnTo>
                        <a:pt x="1" y="2398"/>
                      </a:lnTo>
                      <a:lnTo>
                        <a:pt x="19" y="2564"/>
                      </a:lnTo>
                      <a:lnTo>
                        <a:pt x="37" y="2638"/>
                      </a:lnTo>
                      <a:lnTo>
                        <a:pt x="74" y="2711"/>
                      </a:lnTo>
                      <a:lnTo>
                        <a:pt x="111" y="2785"/>
                      </a:lnTo>
                      <a:lnTo>
                        <a:pt x="167" y="2859"/>
                      </a:lnTo>
                      <a:lnTo>
                        <a:pt x="314" y="2988"/>
                      </a:lnTo>
                      <a:lnTo>
                        <a:pt x="369" y="3025"/>
                      </a:lnTo>
                      <a:lnTo>
                        <a:pt x="406" y="3099"/>
                      </a:lnTo>
                      <a:lnTo>
                        <a:pt x="499" y="3302"/>
                      </a:lnTo>
                      <a:lnTo>
                        <a:pt x="572" y="3597"/>
                      </a:lnTo>
                      <a:lnTo>
                        <a:pt x="664" y="3984"/>
                      </a:lnTo>
                      <a:lnTo>
                        <a:pt x="867" y="4980"/>
                      </a:lnTo>
                      <a:lnTo>
                        <a:pt x="1089" y="6271"/>
                      </a:lnTo>
                      <a:lnTo>
                        <a:pt x="1605" y="9516"/>
                      </a:lnTo>
                      <a:lnTo>
                        <a:pt x="1919" y="11397"/>
                      </a:lnTo>
                      <a:lnTo>
                        <a:pt x="2250" y="13389"/>
                      </a:lnTo>
                      <a:lnTo>
                        <a:pt x="2619" y="15454"/>
                      </a:lnTo>
                      <a:lnTo>
                        <a:pt x="3043" y="17557"/>
                      </a:lnTo>
                      <a:lnTo>
                        <a:pt x="3283" y="18608"/>
                      </a:lnTo>
                      <a:lnTo>
                        <a:pt x="3523" y="19659"/>
                      </a:lnTo>
                      <a:lnTo>
                        <a:pt x="3763" y="20673"/>
                      </a:lnTo>
                      <a:lnTo>
                        <a:pt x="4039" y="21688"/>
                      </a:lnTo>
                      <a:lnTo>
                        <a:pt x="4316" y="22684"/>
                      </a:lnTo>
                      <a:lnTo>
                        <a:pt x="4611" y="23642"/>
                      </a:lnTo>
                      <a:lnTo>
                        <a:pt x="4924" y="24565"/>
                      </a:lnTo>
                      <a:lnTo>
                        <a:pt x="5238" y="25450"/>
                      </a:lnTo>
                      <a:lnTo>
                        <a:pt x="5588" y="26298"/>
                      </a:lnTo>
                      <a:lnTo>
                        <a:pt x="5939" y="27091"/>
                      </a:lnTo>
                      <a:lnTo>
                        <a:pt x="6308" y="27829"/>
                      </a:lnTo>
                      <a:lnTo>
                        <a:pt x="6492" y="28161"/>
                      </a:lnTo>
                      <a:lnTo>
                        <a:pt x="6695" y="28493"/>
                      </a:lnTo>
                      <a:lnTo>
                        <a:pt x="7598" y="29949"/>
                      </a:lnTo>
                      <a:lnTo>
                        <a:pt x="8521" y="31351"/>
                      </a:lnTo>
                      <a:lnTo>
                        <a:pt x="9424" y="32697"/>
                      </a:lnTo>
                      <a:lnTo>
                        <a:pt x="10328" y="34007"/>
                      </a:lnTo>
                      <a:lnTo>
                        <a:pt x="11195" y="35242"/>
                      </a:lnTo>
                      <a:lnTo>
                        <a:pt x="12061" y="36404"/>
                      </a:lnTo>
                      <a:lnTo>
                        <a:pt x="12873" y="37492"/>
                      </a:lnTo>
                      <a:lnTo>
                        <a:pt x="13629" y="38506"/>
                      </a:lnTo>
                      <a:lnTo>
                        <a:pt x="14975" y="40240"/>
                      </a:lnTo>
                      <a:lnTo>
                        <a:pt x="16045" y="41549"/>
                      </a:lnTo>
                      <a:lnTo>
                        <a:pt x="16727" y="42379"/>
                      </a:lnTo>
                      <a:lnTo>
                        <a:pt x="16967" y="42674"/>
                      </a:lnTo>
                      <a:lnTo>
                        <a:pt x="17926" y="40811"/>
                      </a:lnTo>
                      <a:lnTo>
                        <a:pt x="18313" y="40074"/>
                      </a:lnTo>
                      <a:lnTo>
                        <a:pt x="18719" y="39355"/>
                      </a:lnTo>
                      <a:lnTo>
                        <a:pt x="19161" y="38654"/>
                      </a:lnTo>
                      <a:lnTo>
                        <a:pt x="19604" y="37953"/>
                      </a:lnTo>
                      <a:lnTo>
                        <a:pt x="20083" y="37252"/>
                      </a:lnTo>
                      <a:lnTo>
                        <a:pt x="20563" y="36588"/>
                      </a:lnTo>
                      <a:lnTo>
                        <a:pt x="21061" y="35924"/>
                      </a:lnTo>
                      <a:lnTo>
                        <a:pt x="21595" y="35279"/>
                      </a:lnTo>
                      <a:lnTo>
                        <a:pt x="23347" y="33988"/>
                      </a:lnTo>
                      <a:lnTo>
                        <a:pt x="23015" y="33656"/>
                      </a:lnTo>
                      <a:lnTo>
                        <a:pt x="22130" y="32697"/>
                      </a:lnTo>
                      <a:lnTo>
                        <a:pt x="21503" y="32015"/>
                      </a:lnTo>
                      <a:lnTo>
                        <a:pt x="20784" y="31203"/>
                      </a:lnTo>
                      <a:lnTo>
                        <a:pt x="19973" y="30263"/>
                      </a:lnTo>
                      <a:lnTo>
                        <a:pt x="19106" y="29230"/>
                      </a:lnTo>
                      <a:lnTo>
                        <a:pt x="18184" y="28087"/>
                      </a:lnTo>
                      <a:lnTo>
                        <a:pt x="17243" y="26851"/>
                      </a:lnTo>
                      <a:lnTo>
                        <a:pt x="16266" y="25542"/>
                      </a:lnTo>
                      <a:lnTo>
                        <a:pt x="15288" y="24140"/>
                      </a:lnTo>
                      <a:lnTo>
                        <a:pt x="14809" y="23421"/>
                      </a:lnTo>
                      <a:lnTo>
                        <a:pt x="14330" y="22702"/>
                      </a:lnTo>
                      <a:lnTo>
                        <a:pt x="13850" y="21946"/>
                      </a:lnTo>
                      <a:lnTo>
                        <a:pt x="13389" y="21190"/>
                      </a:lnTo>
                      <a:lnTo>
                        <a:pt x="12928" y="20415"/>
                      </a:lnTo>
                      <a:lnTo>
                        <a:pt x="12485" y="19641"/>
                      </a:lnTo>
                      <a:lnTo>
                        <a:pt x="12061" y="18848"/>
                      </a:lnTo>
                      <a:lnTo>
                        <a:pt x="11656" y="18055"/>
                      </a:lnTo>
                      <a:lnTo>
                        <a:pt x="11065" y="16856"/>
                      </a:lnTo>
                      <a:lnTo>
                        <a:pt x="10512" y="15639"/>
                      </a:lnTo>
                      <a:lnTo>
                        <a:pt x="9977" y="14403"/>
                      </a:lnTo>
                      <a:lnTo>
                        <a:pt x="9479" y="13168"/>
                      </a:lnTo>
                      <a:lnTo>
                        <a:pt x="9000" y="11951"/>
                      </a:lnTo>
                      <a:lnTo>
                        <a:pt x="8539" y="10752"/>
                      </a:lnTo>
                      <a:lnTo>
                        <a:pt x="8115" y="9553"/>
                      </a:lnTo>
                      <a:lnTo>
                        <a:pt x="7728" y="8410"/>
                      </a:lnTo>
                      <a:lnTo>
                        <a:pt x="7359" y="7303"/>
                      </a:lnTo>
                      <a:lnTo>
                        <a:pt x="7008" y="6234"/>
                      </a:lnTo>
                      <a:lnTo>
                        <a:pt x="6418" y="4297"/>
                      </a:lnTo>
                      <a:lnTo>
                        <a:pt x="5957" y="2675"/>
                      </a:lnTo>
                      <a:lnTo>
                        <a:pt x="5625" y="1402"/>
                      </a:lnTo>
                      <a:lnTo>
                        <a:pt x="5607" y="1107"/>
                      </a:lnTo>
                      <a:lnTo>
                        <a:pt x="5588" y="978"/>
                      </a:lnTo>
                      <a:lnTo>
                        <a:pt x="5551" y="849"/>
                      </a:lnTo>
                      <a:lnTo>
                        <a:pt x="5515" y="738"/>
                      </a:lnTo>
                      <a:lnTo>
                        <a:pt x="5459" y="628"/>
                      </a:lnTo>
                      <a:lnTo>
                        <a:pt x="5404" y="535"/>
                      </a:lnTo>
                      <a:lnTo>
                        <a:pt x="5330" y="443"/>
                      </a:lnTo>
                      <a:lnTo>
                        <a:pt x="5256" y="369"/>
                      </a:lnTo>
                      <a:lnTo>
                        <a:pt x="5164" y="296"/>
                      </a:lnTo>
                      <a:lnTo>
                        <a:pt x="4980" y="185"/>
                      </a:lnTo>
                      <a:lnTo>
                        <a:pt x="4777" y="93"/>
                      </a:lnTo>
                      <a:lnTo>
                        <a:pt x="4537" y="37"/>
                      </a:lnTo>
                      <a:lnTo>
                        <a:pt x="4279" y="19"/>
                      </a:lnTo>
                      <a:lnTo>
                        <a:pt x="402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3" name="Google Shape;2083;p39"/>
                <p:cNvSpPr/>
                <p:nvPr/>
              </p:nvSpPr>
              <p:spPr>
                <a:xfrm>
                  <a:off x="6338275" y="2059200"/>
                  <a:ext cx="374400" cy="51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76" h="20582" extrusionOk="0">
                      <a:moveTo>
                        <a:pt x="3284" y="1"/>
                      </a:moveTo>
                      <a:lnTo>
                        <a:pt x="2933" y="19"/>
                      </a:lnTo>
                      <a:lnTo>
                        <a:pt x="2583" y="56"/>
                      </a:lnTo>
                      <a:lnTo>
                        <a:pt x="2269" y="111"/>
                      </a:lnTo>
                      <a:lnTo>
                        <a:pt x="1974" y="185"/>
                      </a:lnTo>
                      <a:lnTo>
                        <a:pt x="1734" y="277"/>
                      </a:lnTo>
                      <a:lnTo>
                        <a:pt x="1513" y="406"/>
                      </a:lnTo>
                      <a:lnTo>
                        <a:pt x="1292" y="554"/>
                      </a:lnTo>
                      <a:lnTo>
                        <a:pt x="1071" y="738"/>
                      </a:lnTo>
                      <a:lnTo>
                        <a:pt x="868" y="923"/>
                      </a:lnTo>
                      <a:lnTo>
                        <a:pt x="683" y="1144"/>
                      </a:lnTo>
                      <a:lnTo>
                        <a:pt x="517" y="1384"/>
                      </a:lnTo>
                      <a:lnTo>
                        <a:pt x="370" y="1624"/>
                      </a:lnTo>
                      <a:lnTo>
                        <a:pt x="241" y="1882"/>
                      </a:lnTo>
                      <a:lnTo>
                        <a:pt x="130" y="2140"/>
                      </a:lnTo>
                      <a:lnTo>
                        <a:pt x="56" y="2416"/>
                      </a:lnTo>
                      <a:lnTo>
                        <a:pt x="1" y="2675"/>
                      </a:lnTo>
                      <a:lnTo>
                        <a:pt x="1" y="2951"/>
                      </a:lnTo>
                      <a:lnTo>
                        <a:pt x="19" y="3209"/>
                      </a:lnTo>
                      <a:lnTo>
                        <a:pt x="93" y="3468"/>
                      </a:lnTo>
                      <a:lnTo>
                        <a:pt x="130" y="3597"/>
                      </a:lnTo>
                      <a:lnTo>
                        <a:pt x="204" y="3726"/>
                      </a:lnTo>
                      <a:lnTo>
                        <a:pt x="296" y="3892"/>
                      </a:lnTo>
                      <a:lnTo>
                        <a:pt x="425" y="4039"/>
                      </a:lnTo>
                      <a:lnTo>
                        <a:pt x="554" y="4187"/>
                      </a:lnTo>
                      <a:lnTo>
                        <a:pt x="702" y="4298"/>
                      </a:lnTo>
                      <a:lnTo>
                        <a:pt x="868" y="4408"/>
                      </a:lnTo>
                      <a:lnTo>
                        <a:pt x="1034" y="4500"/>
                      </a:lnTo>
                      <a:lnTo>
                        <a:pt x="1218" y="4574"/>
                      </a:lnTo>
                      <a:lnTo>
                        <a:pt x="1402" y="4629"/>
                      </a:lnTo>
                      <a:lnTo>
                        <a:pt x="1605" y="4685"/>
                      </a:lnTo>
                      <a:lnTo>
                        <a:pt x="1808" y="4722"/>
                      </a:lnTo>
                      <a:lnTo>
                        <a:pt x="2232" y="4777"/>
                      </a:lnTo>
                      <a:lnTo>
                        <a:pt x="2638" y="4795"/>
                      </a:lnTo>
                      <a:lnTo>
                        <a:pt x="3062" y="4777"/>
                      </a:lnTo>
                      <a:lnTo>
                        <a:pt x="3874" y="4722"/>
                      </a:lnTo>
                      <a:lnTo>
                        <a:pt x="4703" y="4722"/>
                      </a:lnTo>
                      <a:lnTo>
                        <a:pt x="5091" y="4777"/>
                      </a:lnTo>
                      <a:lnTo>
                        <a:pt x="5294" y="4814"/>
                      </a:lnTo>
                      <a:lnTo>
                        <a:pt x="5478" y="4869"/>
                      </a:lnTo>
                      <a:lnTo>
                        <a:pt x="5662" y="4943"/>
                      </a:lnTo>
                      <a:lnTo>
                        <a:pt x="5828" y="5017"/>
                      </a:lnTo>
                      <a:lnTo>
                        <a:pt x="6013" y="5109"/>
                      </a:lnTo>
                      <a:lnTo>
                        <a:pt x="6179" y="5238"/>
                      </a:lnTo>
                      <a:lnTo>
                        <a:pt x="6382" y="5422"/>
                      </a:lnTo>
                      <a:lnTo>
                        <a:pt x="6566" y="5644"/>
                      </a:lnTo>
                      <a:lnTo>
                        <a:pt x="6732" y="5883"/>
                      </a:lnTo>
                      <a:lnTo>
                        <a:pt x="6861" y="6142"/>
                      </a:lnTo>
                      <a:lnTo>
                        <a:pt x="6972" y="6400"/>
                      </a:lnTo>
                      <a:lnTo>
                        <a:pt x="7082" y="6695"/>
                      </a:lnTo>
                      <a:lnTo>
                        <a:pt x="7248" y="7267"/>
                      </a:lnTo>
                      <a:lnTo>
                        <a:pt x="7414" y="7857"/>
                      </a:lnTo>
                      <a:lnTo>
                        <a:pt x="7507" y="8152"/>
                      </a:lnTo>
                      <a:lnTo>
                        <a:pt x="7617" y="8428"/>
                      </a:lnTo>
                      <a:lnTo>
                        <a:pt x="7728" y="8705"/>
                      </a:lnTo>
                      <a:lnTo>
                        <a:pt x="7875" y="8963"/>
                      </a:lnTo>
                      <a:lnTo>
                        <a:pt x="8023" y="9203"/>
                      </a:lnTo>
                      <a:lnTo>
                        <a:pt x="8226" y="9424"/>
                      </a:lnTo>
                      <a:lnTo>
                        <a:pt x="8410" y="9609"/>
                      </a:lnTo>
                      <a:lnTo>
                        <a:pt x="8632" y="9756"/>
                      </a:lnTo>
                      <a:lnTo>
                        <a:pt x="8853" y="9904"/>
                      </a:lnTo>
                      <a:lnTo>
                        <a:pt x="9093" y="10014"/>
                      </a:lnTo>
                      <a:lnTo>
                        <a:pt x="9572" y="10254"/>
                      </a:lnTo>
                      <a:lnTo>
                        <a:pt x="10033" y="10512"/>
                      </a:lnTo>
                      <a:lnTo>
                        <a:pt x="10273" y="10641"/>
                      </a:lnTo>
                      <a:lnTo>
                        <a:pt x="10476" y="10807"/>
                      </a:lnTo>
                      <a:lnTo>
                        <a:pt x="10679" y="10992"/>
                      </a:lnTo>
                      <a:lnTo>
                        <a:pt x="10863" y="11195"/>
                      </a:lnTo>
                      <a:lnTo>
                        <a:pt x="11010" y="11416"/>
                      </a:lnTo>
                      <a:lnTo>
                        <a:pt x="11066" y="11527"/>
                      </a:lnTo>
                      <a:lnTo>
                        <a:pt x="11121" y="11637"/>
                      </a:lnTo>
                      <a:lnTo>
                        <a:pt x="11158" y="11766"/>
                      </a:lnTo>
                      <a:lnTo>
                        <a:pt x="11176" y="11895"/>
                      </a:lnTo>
                      <a:lnTo>
                        <a:pt x="11195" y="12024"/>
                      </a:lnTo>
                      <a:lnTo>
                        <a:pt x="11195" y="12154"/>
                      </a:lnTo>
                      <a:lnTo>
                        <a:pt x="11176" y="12301"/>
                      </a:lnTo>
                      <a:lnTo>
                        <a:pt x="11140" y="12430"/>
                      </a:lnTo>
                      <a:lnTo>
                        <a:pt x="11084" y="12559"/>
                      </a:lnTo>
                      <a:lnTo>
                        <a:pt x="11029" y="12688"/>
                      </a:lnTo>
                      <a:lnTo>
                        <a:pt x="10955" y="12817"/>
                      </a:lnTo>
                      <a:lnTo>
                        <a:pt x="10863" y="12928"/>
                      </a:lnTo>
                      <a:lnTo>
                        <a:pt x="10679" y="13149"/>
                      </a:lnTo>
                      <a:lnTo>
                        <a:pt x="10457" y="13352"/>
                      </a:lnTo>
                      <a:lnTo>
                        <a:pt x="10199" y="13537"/>
                      </a:lnTo>
                      <a:lnTo>
                        <a:pt x="9720" y="13887"/>
                      </a:lnTo>
                      <a:lnTo>
                        <a:pt x="9388" y="14145"/>
                      </a:lnTo>
                      <a:lnTo>
                        <a:pt x="9074" y="14403"/>
                      </a:lnTo>
                      <a:lnTo>
                        <a:pt x="8779" y="14698"/>
                      </a:lnTo>
                      <a:lnTo>
                        <a:pt x="8502" y="14994"/>
                      </a:lnTo>
                      <a:lnTo>
                        <a:pt x="8226" y="15307"/>
                      </a:lnTo>
                      <a:lnTo>
                        <a:pt x="7968" y="15639"/>
                      </a:lnTo>
                      <a:lnTo>
                        <a:pt x="7746" y="15971"/>
                      </a:lnTo>
                      <a:lnTo>
                        <a:pt x="7525" y="16321"/>
                      </a:lnTo>
                      <a:lnTo>
                        <a:pt x="7322" y="16672"/>
                      </a:lnTo>
                      <a:lnTo>
                        <a:pt x="7138" y="17041"/>
                      </a:lnTo>
                      <a:lnTo>
                        <a:pt x="6972" y="17428"/>
                      </a:lnTo>
                      <a:lnTo>
                        <a:pt x="6824" y="17815"/>
                      </a:lnTo>
                      <a:lnTo>
                        <a:pt x="6714" y="18202"/>
                      </a:lnTo>
                      <a:lnTo>
                        <a:pt x="6603" y="18608"/>
                      </a:lnTo>
                      <a:lnTo>
                        <a:pt x="6511" y="18995"/>
                      </a:lnTo>
                      <a:lnTo>
                        <a:pt x="6455" y="19401"/>
                      </a:lnTo>
                      <a:lnTo>
                        <a:pt x="6437" y="19585"/>
                      </a:lnTo>
                      <a:lnTo>
                        <a:pt x="6437" y="19770"/>
                      </a:lnTo>
                      <a:lnTo>
                        <a:pt x="6474" y="19954"/>
                      </a:lnTo>
                      <a:lnTo>
                        <a:pt x="6492" y="20047"/>
                      </a:lnTo>
                      <a:lnTo>
                        <a:pt x="6529" y="20120"/>
                      </a:lnTo>
                      <a:lnTo>
                        <a:pt x="6585" y="20194"/>
                      </a:lnTo>
                      <a:lnTo>
                        <a:pt x="6658" y="20268"/>
                      </a:lnTo>
                      <a:lnTo>
                        <a:pt x="6732" y="20323"/>
                      </a:lnTo>
                      <a:lnTo>
                        <a:pt x="6824" y="20360"/>
                      </a:lnTo>
                      <a:lnTo>
                        <a:pt x="6990" y="20434"/>
                      </a:lnTo>
                      <a:lnTo>
                        <a:pt x="7175" y="20489"/>
                      </a:lnTo>
                      <a:lnTo>
                        <a:pt x="7414" y="20544"/>
                      </a:lnTo>
                      <a:lnTo>
                        <a:pt x="7654" y="20581"/>
                      </a:lnTo>
                      <a:lnTo>
                        <a:pt x="8355" y="20581"/>
                      </a:lnTo>
                      <a:lnTo>
                        <a:pt x="8595" y="20544"/>
                      </a:lnTo>
                      <a:lnTo>
                        <a:pt x="8834" y="20508"/>
                      </a:lnTo>
                      <a:lnTo>
                        <a:pt x="9074" y="20452"/>
                      </a:lnTo>
                      <a:lnTo>
                        <a:pt x="9295" y="20378"/>
                      </a:lnTo>
                      <a:lnTo>
                        <a:pt x="9535" y="20305"/>
                      </a:lnTo>
                      <a:lnTo>
                        <a:pt x="9756" y="20212"/>
                      </a:lnTo>
                      <a:lnTo>
                        <a:pt x="9978" y="20120"/>
                      </a:lnTo>
                      <a:lnTo>
                        <a:pt x="10181" y="20010"/>
                      </a:lnTo>
                      <a:lnTo>
                        <a:pt x="10402" y="19881"/>
                      </a:lnTo>
                      <a:lnTo>
                        <a:pt x="10789" y="19604"/>
                      </a:lnTo>
                      <a:lnTo>
                        <a:pt x="11158" y="19309"/>
                      </a:lnTo>
                      <a:lnTo>
                        <a:pt x="11508" y="18977"/>
                      </a:lnTo>
                      <a:lnTo>
                        <a:pt x="11840" y="18627"/>
                      </a:lnTo>
                      <a:lnTo>
                        <a:pt x="12154" y="18258"/>
                      </a:lnTo>
                      <a:lnTo>
                        <a:pt x="12430" y="17870"/>
                      </a:lnTo>
                      <a:lnTo>
                        <a:pt x="12707" y="17483"/>
                      </a:lnTo>
                      <a:lnTo>
                        <a:pt x="12947" y="17059"/>
                      </a:lnTo>
                      <a:lnTo>
                        <a:pt x="13187" y="16653"/>
                      </a:lnTo>
                      <a:lnTo>
                        <a:pt x="13500" y="16045"/>
                      </a:lnTo>
                      <a:lnTo>
                        <a:pt x="13795" y="15418"/>
                      </a:lnTo>
                      <a:lnTo>
                        <a:pt x="14072" y="14772"/>
                      </a:lnTo>
                      <a:lnTo>
                        <a:pt x="14293" y="14127"/>
                      </a:lnTo>
                      <a:lnTo>
                        <a:pt x="14496" y="13463"/>
                      </a:lnTo>
                      <a:lnTo>
                        <a:pt x="14680" y="12781"/>
                      </a:lnTo>
                      <a:lnTo>
                        <a:pt x="14809" y="12117"/>
                      </a:lnTo>
                      <a:lnTo>
                        <a:pt x="14902" y="11434"/>
                      </a:lnTo>
                      <a:lnTo>
                        <a:pt x="14957" y="10752"/>
                      </a:lnTo>
                      <a:lnTo>
                        <a:pt x="14975" y="10070"/>
                      </a:lnTo>
                      <a:lnTo>
                        <a:pt x="14975" y="9738"/>
                      </a:lnTo>
                      <a:lnTo>
                        <a:pt x="14957" y="9406"/>
                      </a:lnTo>
                      <a:lnTo>
                        <a:pt x="14920" y="9074"/>
                      </a:lnTo>
                      <a:lnTo>
                        <a:pt x="14883" y="8723"/>
                      </a:lnTo>
                      <a:lnTo>
                        <a:pt x="14828" y="8392"/>
                      </a:lnTo>
                      <a:lnTo>
                        <a:pt x="14754" y="8078"/>
                      </a:lnTo>
                      <a:lnTo>
                        <a:pt x="14680" y="7746"/>
                      </a:lnTo>
                      <a:lnTo>
                        <a:pt x="14588" y="7414"/>
                      </a:lnTo>
                      <a:lnTo>
                        <a:pt x="14477" y="7101"/>
                      </a:lnTo>
                      <a:lnTo>
                        <a:pt x="14367" y="6787"/>
                      </a:lnTo>
                      <a:lnTo>
                        <a:pt x="14238" y="6474"/>
                      </a:lnTo>
                      <a:lnTo>
                        <a:pt x="14090" y="6160"/>
                      </a:lnTo>
                      <a:lnTo>
                        <a:pt x="13887" y="5773"/>
                      </a:lnTo>
                      <a:lnTo>
                        <a:pt x="13666" y="5404"/>
                      </a:lnTo>
                      <a:lnTo>
                        <a:pt x="13426" y="5035"/>
                      </a:lnTo>
                      <a:lnTo>
                        <a:pt x="13187" y="4685"/>
                      </a:lnTo>
                      <a:lnTo>
                        <a:pt x="12652" y="3984"/>
                      </a:lnTo>
                      <a:lnTo>
                        <a:pt x="12117" y="3283"/>
                      </a:lnTo>
                      <a:lnTo>
                        <a:pt x="11693" y="2767"/>
                      </a:lnTo>
                      <a:lnTo>
                        <a:pt x="11471" y="2509"/>
                      </a:lnTo>
                      <a:lnTo>
                        <a:pt x="11250" y="2269"/>
                      </a:lnTo>
                      <a:lnTo>
                        <a:pt x="11010" y="2029"/>
                      </a:lnTo>
                      <a:lnTo>
                        <a:pt x="10752" y="1808"/>
                      </a:lnTo>
                      <a:lnTo>
                        <a:pt x="10494" y="1605"/>
                      </a:lnTo>
                      <a:lnTo>
                        <a:pt x="10217" y="1421"/>
                      </a:lnTo>
                      <a:lnTo>
                        <a:pt x="9922" y="1255"/>
                      </a:lnTo>
                      <a:lnTo>
                        <a:pt x="9627" y="1126"/>
                      </a:lnTo>
                      <a:lnTo>
                        <a:pt x="9314" y="1015"/>
                      </a:lnTo>
                      <a:lnTo>
                        <a:pt x="8982" y="904"/>
                      </a:lnTo>
                      <a:lnTo>
                        <a:pt x="8668" y="831"/>
                      </a:lnTo>
                      <a:lnTo>
                        <a:pt x="8336" y="757"/>
                      </a:lnTo>
                      <a:lnTo>
                        <a:pt x="7673" y="646"/>
                      </a:lnTo>
                      <a:lnTo>
                        <a:pt x="7046" y="535"/>
                      </a:lnTo>
                      <a:lnTo>
                        <a:pt x="6345" y="406"/>
                      </a:lnTo>
                      <a:lnTo>
                        <a:pt x="5589" y="259"/>
                      </a:lnTo>
                      <a:lnTo>
                        <a:pt x="4814" y="130"/>
                      </a:lnTo>
                      <a:lnTo>
                        <a:pt x="4427" y="74"/>
                      </a:lnTo>
                      <a:lnTo>
                        <a:pt x="4040" y="38"/>
                      </a:lnTo>
                      <a:lnTo>
                        <a:pt x="3652" y="19"/>
                      </a:lnTo>
                      <a:lnTo>
                        <a:pt x="3284" y="1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4" name="Google Shape;2084;p39"/>
                <p:cNvSpPr/>
                <p:nvPr/>
              </p:nvSpPr>
              <p:spPr>
                <a:xfrm>
                  <a:off x="6347500" y="2259750"/>
                  <a:ext cx="1425" cy="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" h="20" extrusionOk="0">
                      <a:moveTo>
                        <a:pt x="1" y="1"/>
                      </a:moveTo>
                      <a:lnTo>
                        <a:pt x="38" y="19"/>
                      </a:lnTo>
                      <a:lnTo>
                        <a:pt x="56" y="1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" name="Google Shape;2085;p39"/>
                <p:cNvSpPr/>
                <p:nvPr/>
              </p:nvSpPr>
              <p:spPr>
                <a:xfrm>
                  <a:off x="6333675" y="2257000"/>
                  <a:ext cx="51200" cy="3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1568" extrusionOk="0">
                      <a:moveTo>
                        <a:pt x="277" y="0"/>
                      </a:moveTo>
                      <a:lnTo>
                        <a:pt x="185" y="18"/>
                      </a:lnTo>
                      <a:lnTo>
                        <a:pt x="111" y="55"/>
                      </a:lnTo>
                      <a:lnTo>
                        <a:pt x="56" y="129"/>
                      </a:lnTo>
                      <a:lnTo>
                        <a:pt x="19" y="184"/>
                      </a:lnTo>
                      <a:lnTo>
                        <a:pt x="1" y="277"/>
                      </a:lnTo>
                      <a:lnTo>
                        <a:pt x="19" y="369"/>
                      </a:lnTo>
                      <a:lnTo>
                        <a:pt x="74" y="553"/>
                      </a:lnTo>
                      <a:lnTo>
                        <a:pt x="111" y="645"/>
                      </a:lnTo>
                      <a:lnTo>
                        <a:pt x="167" y="775"/>
                      </a:lnTo>
                      <a:lnTo>
                        <a:pt x="259" y="885"/>
                      </a:lnTo>
                      <a:lnTo>
                        <a:pt x="351" y="996"/>
                      </a:lnTo>
                      <a:lnTo>
                        <a:pt x="443" y="1088"/>
                      </a:lnTo>
                      <a:lnTo>
                        <a:pt x="664" y="1254"/>
                      </a:lnTo>
                      <a:lnTo>
                        <a:pt x="849" y="1365"/>
                      </a:lnTo>
                      <a:lnTo>
                        <a:pt x="1052" y="1457"/>
                      </a:lnTo>
                      <a:lnTo>
                        <a:pt x="1255" y="1531"/>
                      </a:lnTo>
                      <a:lnTo>
                        <a:pt x="1365" y="1549"/>
                      </a:lnTo>
                      <a:lnTo>
                        <a:pt x="1476" y="1568"/>
                      </a:lnTo>
                      <a:lnTo>
                        <a:pt x="1586" y="1549"/>
                      </a:lnTo>
                      <a:lnTo>
                        <a:pt x="1697" y="1531"/>
                      </a:lnTo>
                      <a:lnTo>
                        <a:pt x="1808" y="1494"/>
                      </a:lnTo>
                      <a:lnTo>
                        <a:pt x="1900" y="1420"/>
                      </a:lnTo>
                      <a:lnTo>
                        <a:pt x="1992" y="1328"/>
                      </a:lnTo>
                      <a:lnTo>
                        <a:pt x="2011" y="1291"/>
                      </a:lnTo>
                      <a:lnTo>
                        <a:pt x="2029" y="1236"/>
                      </a:lnTo>
                      <a:lnTo>
                        <a:pt x="2048" y="1162"/>
                      </a:lnTo>
                      <a:lnTo>
                        <a:pt x="2048" y="1107"/>
                      </a:lnTo>
                      <a:lnTo>
                        <a:pt x="2011" y="977"/>
                      </a:lnTo>
                      <a:lnTo>
                        <a:pt x="1974" y="922"/>
                      </a:lnTo>
                      <a:lnTo>
                        <a:pt x="1937" y="848"/>
                      </a:lnTo>
                      <a:lnTo>
                        <a:pt x="1826" y="756"/>
                      </a:lnTo>
                      <a:lnTo>
                        <a:pt x="1716" y="682"/>
                      </a:lnTo>
                      <a:lnTo>
                        <a:pt x="1586" y="609"/>
                      </a:lnTo>
                      <a:lnTo>
                        <a:pt x="1365" y="516"/>
                      </a:lnTo>
                      <a:lnTo>
                        <a:pt x="1125" y="406"/>
                      </a:lnTo>
                      <a:lnTo>
                        <a:pt x="904" y="277"/>
                      </a:lnTo>
                      <a:lnTo>
                        <a:pt x="794" y="203"/>
                      </a:lnTo>
                      <a:lnTo>
                        <a:pt x="701" y="166"/>
                      </a:lnTo>
                      <a:lnTo>
                        <a:pt x="609" y="129"/>
                      </a:lnTo>
                      <a:lnTo>
                        <a:pt x="554" y="111"/>
                      </a:lnTo>
                      <a:lnTo>
                        <a:pt x="443" y="37"/>
                      </a:lnTo>
                      <a:lnTo>
                        <a:pt x="351" y="0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" name="Google Shape;2086;p39"/>
                <p:cNvSpPr/>
                <p:nvPr/>
              </p:nvSpPr>
              <p:spPr>
                <a:xfrm>
                  <a:off x="6371950" y="2271750"/>
                  <a:ext cx="3250" cy="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" h="56" extrusionOk="0">
                      <a:moveTo>
                        <a:pt x="0" y="0"/>
                      </a:moveTo>
                      <a:lnTo>
                        <a:pt x="129" y="55"/>
                      </a:lnTo>
                      <a:lnTo>
                        <a:pt x="129" y="55"/>
                      </a:lnTo>
                      <a:lnTo>
                        <a:pt x="55" y="1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7" name="Google Shape;2087;p39"/>
                <p:cNvSpPr/>
                <p:nvPr/>
              </p:nvSpPr>
              <p:spPr>
                <a:xfrm>
                  <a:off x="6374700" y="2250525"/>
                  <a:ext cx="156325" cy="12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3" h="4999" extrusionOk="0">
                      <a:moveTo>
                        <a:pt x="1992" y="1"/>
                      </a:moveTo>
                      <a:lnTo>
                        <a:pt x="1734" y="19"/>
                      </a:lnTo>
                      <a:lnTo>
                        <a:pt x="1476" y="38"/>
                      </a:lnTo>
                      <a:lnTo>
                        <a:pt x="1218" y="93"/>
                      </a:lnTo>
                      <a:lnTo>
                        <a:pt x="997" y="148"/>
                      </a:lnTo>
                      <a:lnTo>
                        <a:pt x="812" y="222"/>
                      </a:lnTo>
                      <a:lnTo>
                        <a:pt x="646" y="333"/>
                      </a:lnTo>
                      <a:lnTo>
                        <a:pt x="499" y="462"/>
                      </a:lnTo>
                      <a:lnTo>
                        <a:pt x="370" y="591"/>
                      </a:lnTo>
                      <a:lnTo>
                        <a:pt x="259" y="739"/>
                      </a:lnTo>
                      <a:lnTo>
                        <a:pt x="185" y="904"/>
                      </a:lnTo>
                      <a:lnTo>
                        <a:pt x="111" y="1070"/>
                      </a:lnTo>
                      <a:lnTo>
                        <a:pt x="56" y="1255"/>
                      </a:lnTo>
                      <a:lnTo>
                        <a:pt x="19" y="1439"/>
                      </a:lnTo>
                      <a:lnTo>
                        <a:pt x="1" y="1642"/>
                      </a:lnTo>
                      <a:lnTo>
                        <a:pt x="1" y="1827"/>
                      </a:lnTo>
                      <a:lnTo>
                        <a:pt x="38" y="2029"/>
                      </a:lnTo>
                      <a:lnTo>
                        <a:pt x="75" y="2214"/>
                      </a:lnTo>
                      <a:lnTo>
                        <a:pt x="130" y="2398"/>
                      </a:lnTo>
                      <a:lnTo>
                        <a:pt x="204" y="2583"/>
                      </a:lnTo>
                      <a:lnTo>
                        <a:pt x="314" y="2804"/>
                      </a:lnTo>
                      <a:lnTo>
                        <a:pt x="462" y="3025"/>
                      </a:lnTo>
                      <a:lnTo>
                        <a:pt x="628" y="3210"/>
                      </a:lnTo>
                      <a:lnTo>
                        <a:pt x="794" y="3413"/>
                      </a:lnTo>
                      <a:lnTo>
                        <a:pt x="997" y="3597"/>
                      </a:lnTo>
                      <a:lnTo>
                        <a:pt x="1218" y="3763"/>
                      </a:lnTo>
                      <a:lnTo>
                        <a:pt x="1439" y="3910"/>
                      </a:lnTo>
                      <a:lnTo>
                        <a:pt x="1679" y="4076"/>
                      </a:lnTo>
                      <a:lnTo>
                        <a:pt x="1919" y="4206"/>
                      </a:lnTo>
                      <a:lnTo>
                        <a:pt x="2158" y="4335"/>
                      </a:lnTo>
                      <a:lnTo>
                        <a:pt x="2675" y="4556"/>
                      </a:lnTo>
                      <a:lnTo>
                        <a:pt x="3173" y="4759"/>
                      </a:lnTo>
                      <a:lnTo>
                        <a:pt x="3652" y="4906"/>
                      </a:lnTo>
                      <a:lnTo>
                        <a:pt x="3855" y="4962"/>
                      </a:lnTo>
                      <a:lnTo>
                        <a:pt x="4058" y="4980"/>
                      </a:lnTo>
                      <a:lnTo>
                        <a:pt x="4261" y="4998"/>
                      </a:lnTo>
                      <a:lnTo>
                        <a:pt x="4445" y="4980"/>
                      </a:lnTo>
                      <a:lnTo>
                        <a:pt x="4630" y="4943"/>
                      </a:lnTo>
                      <a:lnTo>
                        <a:pt x="4814" y="4906"/>
                      </a:lnTo>
                      <a:lnTo>
                        <a:pt x="4980" y="4833"/>
                      </a:lnTo>
                      <a:lnTo>
                        <a:pt x="5146" y="4759"/>
                      </a:lnTo>
                      <a:lnTo>
                        <a:pt x="5293" y="4667"/>
                      </a:lnTo>
                      <a:lnTo>
                        <a:pt x="5441" y="4556"/>
                      </a:lnTo>
                      <a:lnTo>
                        <a:pt x="5570" y="4427"/>
                      </a:lnTo>
                      <a:lnTo>
                        <a:pt x="5699" y="4298"/>
                      </a:lnTo>
                      <a:lnTo>
                        <a:pt x="5810" y="4169"/>
                      </a:lnTo>
                      <a:lnTo>
                        <a:pt x="5902" y="4021"/>
                      </a:lnTo>
                      <a:lnTo>
                        <a:pt x="5994" y="3855"/>
                      </a:lnTo>
                      <a:lnTo>
                        <a:pt x="6068" y="3689"/>
                      </a:lnTo>
                      <a:lnTo>
                        <a:pt x="6123" y="3523"/>
                      </a:lnTo>
                      <a:lnTo>
                        <a:pt x="6179" y="3357"/>
                      </a:lnTo>
                      <a:lnTo>
                        <a:pt x="6216" y="3173"/>
                      </a:lnTo>
                      <a:lnTo>
                        <a:pt x="6234" y="3007"/>
                      </a:lnTo>
                      <a:lnTo>
                        <a:pt x="6252" y="2822"/>
                      </a:lnTo>
                      <a:lnTo>
                        <a:pt x="6234" y="2638"/>
                      </a:lnTo>
                      <a:lnTo>
                        <a:pt x="6216" y="2472"/>
                      </a:lnTo>
                      <a:lnTo>
                        <a:pt x="6179" y="2288"/>
                      </a:lnTo>
                      <a:lnTo>
                        <a:pt x="6123" y="2122"/>
                      </a:lnTo>
                      <a:lnTo>
                        <a:pt x="6050" y="1956"/>
                      </a:lnTo>
                      <a:lnTo>
                        <a:pt x="5976" y="1790"/>
                      </a:lnTo>
                      <a:lnTo>
                        <a:pt x="5865" y="1624"/>
                      </a:lnTo>
                      <a:lnTo>
                        <a:pt x="5736" y="1476"/>
                      </a:lnTo>
                      <a:lnTo>
                        <a:pt x="5589" y="1347"/>
                      </a:lnTo>
                      <a:lnTo>
                        <a:pt x="5441" y="1218"/>
                      </a:lnTo>
                      <a:lnTo>
                        <a:pt x="5257" y="1107"/>
                      </a:lnTo>
                      <a:lnTo>
                        <a:pt x="4796" y="849"/>
                      </a:lnTo>
                      <a:lnTo>
                        <a:pt x="4316" y="609"/>
                      </a:lnTo>
                      <a:lnTo>
                        <a:pt x="3818" y="407"/>
                      </a:lnTo>
                      <a:lnTo>
                        <a:pt x="3302" y="222"/>
                      </a:lnTo>
                      <a:lnTo>
                        <a:pt x="3044" y="148"/>
                      </a:lnTo>
                      <a:lnTo>
                        <a:pt x="2785" y="93"/>
                      </a:lnTo>
                      <a:lnTo>
                        <a:pt x="2509" y="56"/>
                      </a:lnTo>
                      <a:lnTo>
                        <a:pt x="2251" y="19"/>
                      </a:lnTo>
                      <a:lnTo>
                        <a:pt x="1992" y="1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8" name="Google Shape;2088;p39"/>
                <p:cNvSpPr/>
                <p:nvPr/>
              </p:nvSpPr>
              <p:spPr>
                <a:xfrm>
                  <a:off x="6585400" y="2846200"/>
                  <a:ext cx="386825" cy="55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3" h="22370" extrusionOk="0">
                      <a:moveTo>
                        <a:pt x="56" y="0"/>
                      </a:moveTo>
                      <a:lnTo>
                        <a:pt x="19" y="185"/>
                      </a:lnTo>
                      <a:lnTo>
                        <a:pt x="1" y="443"/>
                      </a:lnTo>
                      <a:lnTo>
                        <a:pt x="1" y="830"/>
                      </a:lnTo>
                      <a:lnTo>
                        <a:pt x="19" y="1328"/>
                      </a:lnTo>
                      <a:lnTo>
                        <a:pt x="93" y="1955"/>
                      </a:lnTo>
                      <a:lnTo>
                        <a:pt x="148" y="2305"/>
                      </a:lnTo>
                      <a:lnTo>
                        <a:pt x="222" y="2711"/>
                      </a:lnTo>
                      <a:lnTo>
                        <a:pt x="314" y="3154"/>
                      </a:lnTo>
                      <a:lnTo>
                        <a:pt x="443" y="3615"/>
                      </a:lnTo>
                      <a:lnTo>
                        <a:pt x="572" y="4131"/>
                      </a:lnTo>
                      <a:lnTo>
                        <a:pt x="738" y="4684"/>
                      </a:lnTo>
                      <a:lnTo>
                        <a:pt x="923" y="5274"/>
                      </a:lnTo>
                      <a:lnTo>
                        <a:pt x="1144" y="5901"/>
                      </a:lnTo>
                      <a:lnTo>
                        <a:pt x="1402" y="6584"/>
                      </a:lnTo>
                      <a:lnTo>
                        <a:pt x="1679" y="7303"/>
                      </a:lnTo>
                      <a:lnTo>
                        <a:pt x="1992" y="8059"/>
                      </a:lnTo>
                      <a:lnTo>
                        <a:pt x="2343" y="8852"/>
                      </a:lnTo>
                      <a:lnTo>
                        <a:pt x="2748" y="9700"/>
                      </a:lnTo>
                      <a:lnTo>
                        <a:pt x="3172" y="10604"/>
                      </a:lnTo>
                      <a:lnTo>
                        <a:pt x="3652" y="11545"/>
                      </a:lnTo>
                      <a:lnTo>
                        <a:pt x="4168" y="12540"/>
                      </a:lnTo>
                      <a:lnTo>
                        <a:pt x="4722" y="13573"/>
                      </a:lnTo>
                      <a:lnTo>
                        <a:pt x="5330" y="14661"/>
                      </a:lnTo>
                      <a:lnTo>
                        <a:pt x="5994" y="15804"/>
                      </a:lnTo>
                      <a:lnTo>
                        <a:pt x="6695" y="17003"/>
                      </a:lnTo>
                      <a:lnTo>
                        <a:pt x="9940" y="22370"/>
                      </a:lnTo>
                      <a:lnTo>
                        <a:pt x="10162" y="22314"/>
                      </a:lnTo>
                      <a:lnTo>
                        <a:pt x="10752" y="22148"/>
                      </a:lnTo>
                      <a:lnTo>
                        <a:pt x="11600" y="21890"/>
                      </a:lnTo>
                      <a:lnTo>
                        <a:pt x="12080" y="21743"/>
                      </a:lnTo>
                      <a:lnTo>
                        <a:pt x="12596" y="21558"/>
                      </a:lnTo>
                      <a:lnTo>
                        <a:pt x="13094" y="21355"/>
                      </a:lnTo>
                      <a:lnTo>
                        <a:pt x="13573" y="21134"/>
                      </a:lnTo>
                      <a:lnTo>
                        <a:pt x="14053" y="20894"/>
                      </a:lnTo>
                      <a:lnTo>
                        <a:pt x="14477" y="20636"/>
                      </a:lnTo>
                      <a:lnTo>
                        <a:pt x="14661" y="20507"/>
                      </a:lnTo>
                      <a:lnTo>
                        <a:pt x="14846" y="20378"/>
                      </a:lnTo>
                      <a:lnTo>
                        <a:pt x="14993" y="20230"/>
                      </a:lnTo>
                      <a:lnTo>
                        <a:pt x="15141" y="20083"/>
                      </a:lnTo>
                      <a:lnTo>
                        <a:pt x="15252" y="19935"/>
                      </a:lnTo>
                      <a:lnTo>
                        <a:pt x="15344" y="19788"/>
                      </a:lnTo>
                      <a:lnTo>
                        <a:pt x="15418" y="19640"/>
                      </a:lnTo>
                      <a:lnTo>
                        <a:pt x="15454" y="19474"/>
                      </a:lnTo>
                      <a:lnTo>
                        <a:pt x="15473" y="19216"/>
                      </a:lnTo>
                      <a:lnTo>
                        <a:pt x="15473" y="18866"/>
                      </a:lnTo>
                      <a:lnTo>
                        <a:pt x="15436" y="18423"/>
                      </a:lnTo>
                      <a:lnTo>
                        <a:pt x="15381" y="17907"/>
                      </a:lnTo>
                      <a:lnTo>
                        <a:pt x="15288" y="17298"/>
                      </a:lnTo>
                      <a:lnTo>
                        <a:pt x="15159" y="16634"/>
                      </a:lnTo>
                      <a:lnTo>
                        <a:pt x="15012" y="15915"/>
                      </a:lnTo>
                      <a:lnTo>
                        <a:pt x="14809" y="15159"/>
                      </a:lnTo>
                      <a:lnTo>
                        <a:pt x="14569" y="14348"/>
                      </a:lnTo>
                      <a:lnTo>
                        <a:pt x="14293" y="13499"/>
                      </a:lnTo>
                      <a:lnTo>
                        <a:pt x="13979" y="12651"/>
                      </a:lnTo>
                      <a:lnTo>
                        <a:pt x="13610" y="11766"/>
                      </a:lnTo>
                      <a:lnTo>
                        <a:pt x="13407" y="11342"/>
                      </a:lnTo>
                      <a:lnTo>
                        <a:pt x="13186" y="10899"/>
                      </a:lnTo>
                      <a:lnTo>
                        <a:pt x="12965" y="10456"/>
                      </a:lnTo>
                      <a:lnTo>
                        <a:pt x="12725" y="10014"/>
                      </a:lnTo>
                      <a:lnTo>
                        <a:pt x="12485" y="9590"/>
                      </a:lnTo>
                      <a:lnTo>
                        <a:pt x="12209" y="9166"/>
                      </a:lnTo>
                      <a:lnTo>
                        <a:pt x="11932" y="8741"/>
                      </a:lnTo>
                      <a:lnTo>
                        <a:pt x="11637" y="8317"/>
                      </a:lnTo>
                      <a:lnTo>
                        <a:pt x="11379" y="7985"/>
                      </a:lnTo>
                      <a:lnTo>
                        <a:pt x="11102" y="7653"/>
                      </a:lnTo>
                      <a:lnTo>
                        <a:pt x="10770" y="7303"/>
                      </a:lnTo>
                      <a:lnTo>
                        <a:pt x="10420" y="6953"/>
                      </a:lnTo>
                      <a:lnTo>
                        <a:pt x="10033" y="6602"/>
                      </a:lnTo>
                      <a:lnTo>
                        <a:pt x="9627" y="6252"/>
                      </a:lnTo>
                      <a:lnTo>
                        <a:pt x="9203" y="5901"/>
                      </a:lnTo>
                      <a:lnTo>
                        <a:pt x="8760" y="5551"/>
                      </a:lnTo>
                      <a:lnTo>
                        <a:pt x="7838" y="4832"/>
                      </a:lnTo>
                      <a:lnTo>
                        <a:pt x="6861" y="4150"/>
                      </a:lnTo>
                      <a:lnTo>
                        <a:pt x="5883" y="3486"/>
                      </a:lnTo>
                      <a:lnTo>
                        <a:pt x="4906" y="2840"/>
                      </a:lnTo>
                      <a:lnTo>
                        <a:pt x="3965" y="2250"/>
                      </a:lnTo>
                      <a:lnTo>
                        <a:pt x="3062" y="1697"/>
                      </a:lnTo>
                      <a:lnTo>
                        <a:pt x="1513" y="793"/>
                      </a:lnTo>
                      <a:lnTo>
                        <a:pt x="462" y="203"/>
                      </a:lnTo>
                      <a:lnTo>
                        <a:pt x="56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" name="Google Shape;2089;p39"/>
                <p:cNvSpPr/>
                <p:nvPr/>
              </p:nvSpPr>
              <p:spPr>
                <a:xfrm>
                  <a:off x="6621350" y="3331675"/>
                  <a:ext cx="351800" cy="50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72" h="20175" extrusionOk="0">
                      <a:moveTo>
                        <a:pt x="14072" y="0"/>
                      </a:moveTo>
                      <a:lnTo>
                        <a:pt x="13537" y="55"/>
                      </a:lnTo>
                      <a:lnTo>
                        <a:pt x="12947" y="148"/>
                      </a:lnTo>
                      <a:lnTo>
                        <a:pt x="12209" y="295"/>
                      </a:lnTo>
                      <a:lnTo>
                        <a:pt x="11803" y="387"/>
                      </a:lnTo>
                      <a:lnTo>
                        <a:pt x="11398" y="516"/>
                      </a:lnTo>
                      <a:lnTo>
                        <a:pt x="10955" y="645"/>
                      </a:lnTo>
                      <a:lnTo>
                        <a:pt x="10531" y="793"/>
                      </a:lnTo>
                      <a:lnTo>
                        <a:pt x="10107" y="959"/>
                      </a:lnTo>
                      <a:lnTo>
                        <a:pt x="9683" y="1162"/>
                      </a:lnTo>
                      <a:lnTo>
                        <a:pt x="9295" y="1365"/>
                      </a:lnTo>
                      <a:lnTo>
                        <a:pt x="8927" y="1604"/>
                      </a:lnTo>
                      <a:lnTo>
                        <a:pt x="8779" y="1715"/>
                      </a:lnTo>
                      <a:lnTo>
                        <a:pt x="8650" y="1863"/>
                      </a:lnTo>
                      <a:lnTo>
                        <a:pt x="8484" y="2047"/>
                      </a:lnTo>
                      <a:lnTo>
                        <a:pt x="8318" y="2268"/>
                      </a:lnTo>
                      <a:lnTo>
                        <a:pt x="7968" y="2803"/>
                      </a:lnTo>
                      <a:lnTo>
                        <a:pt x="7580" y="3467"/>
                      </a:lnTo>
                      <a:lnTo>
                        <a:pt x="7175" y="4205"/>
                      </a:lnTo>
                      <a:lnTo>
                        <a:pt x="6769" y="5053"/>
                      </a:lnTo>
                      <a:lnTo>
                        <a:pt x="6326" y="5975"/>
                      </a:lnTo>
                      <a:lnTo>
                        <a:pt x="5884" y="6934"/>
                      </a:lnTo>
                      <a:lnTo>
                        <a:pt x="5460" y="7948"/>
                      </a:lnTo>
                      <a:lnTo>
                        <a:pt x="5017" y="8999"/>
                      </a:lnTo>
                      <a:lnTo>
                        <a:pt x="4611" y="10051"/>
                      </a:lnTo>
                      <a:lnTo>
                        <a:pt x="4206" y="11102"/>
                      </a:lnTo>
                      <a:lnTo>
                        <a:pt x="3837" y="12134"/>
                      </a:lnTo>
                      <a:lnTo>
                        <a:pt x="3486" y="13130"/>
                      </a:lnTo>
                      <a:lnTo>
                        <a:pt x="3191" y="14089"/>
                      </a:lnTo>
                      <a:lnTo>
                        <a:pt x="2933" y="14974"/>
                      </a:lnTo>
                      <a:lnTo>
                        <a:pt x="2749" y="15140"/>
                      </a:lnTo>
                      <a:lnTo>
                        <a:pt x="2675" y="15233"/>
                      </a:lnTo>
                      <a:lnTo>
                        <a:pt x="2601" y="15343"/>
                      </a:lnTo>
                      <a:lnTo>
                        <a:pt x="2417" y="15583"/>
                      </a:lnTo>
                      <a:lnTo>
                        <a:pt x="2232" y="15841"/>
                      </a:lnTo>
                      <a:lnTo>
                        <a:pt x="2030" y="16063"/>
                      </a:lnTo>
                      <a:lnTo>
                        <a:pt x="1845" y="16284"/>
                      </a:lnTo>
                      <a:lnTo>
                        <a:pt x="1827" y="16302"/>
                      </a:lnTo>
                      <a:lnTo>
                        <a:pt x="1808" y="16321"/>
                      </a:lnTo>
                      <a:lnTo>
                        <a:pt x="1753" y="16376"/>
                      </a:lnTo>
                      <a:lnTo>
                        <a:pt x="1661" y="16468"/>
                      </a:lnTo>
                      <a:lnTo>
                        <a:pt x="1421" y="16708"/>
                      </a:lnTo>
                      <a:lnTo>
                        <a:pt x="1347" y="16800"/>
                      </a:lnTo>
                      <a:lnTo>
                        <a:pt x="1292" y="16911"/>
                      </a:lnTo>
                      <a:lnTo>
                        <a:pt x="1292" y="17021"/>
                      </a:lnTo>
                      <a:lnTo>
                        <a:pt x="1310" y="17077"/>
                      </a:lnTo>
                      <a:lnTo>
                        <a:pt x="1347" y="17151"/>
                      </a:lnTo>
                      <a:lnTo>
                        <a:pt x="1421" y="17224"/>
                      </a:lnTo>
                      <a:lnTo>
                        <a:pt x="1532" y="17298"/>
                      </a:lnTo>
                      <a:lnTo>
                        <a:pt x="1587" y="17317"/>
                      </a:lnTo>
                      <a:lnTo>
                        <a:pt x="1661" y="17317"/>
                      </a:lnTo>
                      <a:lnTo>
                        <a:pt x="1716" y="17298"/>
                      </a:lnTo>
                      <a:lnTo>
                        <a:pt x="1771" y="17280"/>
                      </a:lnTo>
                      <a:lnTo>
                        <a:pt x="1845" y="17224"/>
                      </a:lnTo>
                      <a:lnTo>
                        <a:pt x="2159" y="17021"/>
                      </a:lnTo>
                      <a:lnTo>
                        <a:pt x="2472" y="16819"/>
                      </a:lnTo>
                      <a:lnTo>
                        <a:pt x="2472" y="16819"/>
                      </a:lnTo>
                      <a:lnTo>
                        <a:pt x="2398" y="16985"/>
                      </a:lnTo>
                      <a:lnTo>
                        <a:pt x="2325" y="17169"/>
                      </a:lnTo>
                      <a:lnTo>
                        <a:pt x="2122" y="17482"/>
                      </a:lnTo>
                      <a:lnTo>
                        <a:pt x="1919" y="17778"/>
                      </a:lnTo>
                      <a:lnTo>
                        <a:pt x="1698" y="18036"/>
                      </a:lnTo>
                      <a:lnTo>
                        <a:pt x="1513" y="18257"/>
                      </a:lnTo>
                      <a:lnTo>
                        <a:pt x="1347" y="18423"/>
                      </a:lnTo>
                      <a:lnTo>
                        <a:pt x="1200" y="18571"/>
                      </a:lnTo>
                      <a:lnTo>
                        <a:pt x="794" y="18939"/>
                      </a:lnTo>
                      <a:lnTo>
                        <a:pt x="462" y="19308"/>
                      </a:lnTo>
                      <a:lnTo>
                        <a:pt x="296" y="19493"/>
                      </a:lnTo>
                      <a:lnTo>
                        <a:pt x="167" y="19677"/>
                      </a:lnTo>
                      <a:lnTo>
                        <a:pt x="56" y="19843"/>
                      </a:lnTo>
                      <a:lnTo>
                        <a:pt x="1" y="19991"/>
                      </a:lnTo>
                      <a:lnTo>
                        <a:pt x="1" y="20046"/>
                      </a:lnTo>
                      <a:lnTo>
                        <a:pt x="1" y="20101"/>
                      </a:lnTo>
                      <a:lnTo>
                        <a:pt x="38" y="20138"/>
                      </a:lnTo>
                      <a:lnTo>
                        <a:pt x="75" y="20157"/>
                      </a:lnTo>
                      <a:lnTo>
                        <a:pt x="148" y="20175"/>
                      </a:lnTo>
                      <a:lnTo>
                        <a:pt x="241" y="20175"/>
                      </a:lnTo>
                      <a:lnTo>
                        <a:pt x="351" y="20157"/>
                      </a:lnTo>
                      <a:lnTo>
                        <a:pt x="480" y="20120"/>
                      </a:lnTo>
                      <a:lnTo>
                        <a:pt x="849" y="19991"/>
                      </a:lnTo>
                      <a:lnTo>
                        <a:pt x="1347" y="19788"/>
                      </a:lnTo>
                      <a:lnTo>
                        <a:pt x="2417" y="18884"/>
                      </a:lnTo>
                      <a:lnTo>
                        <a:pt x="3449" y="17980"/>
                      </a:lnTo>
                      <a:lnTo>
                        <a:pt x="4408" y="17058"/>
                      </a:lnTo>
                      <a:lnTo>
                        <a:pt x="5312" y="16155"/>
                      </a:lnTo>
                      <a:lnTo>
                        <a:pt x="6160" y="15270"/>
                      </a:lnTo>
                      <a:lnTo>
                        <a:pt x="6935" y="14366"/>
                      </a:lnTo>
                      <a:lnTo>
                        <a:pt x="7673" y="13481"/>
                      </a:lnTo>
                      <a:lnTo>
                        <a:pt x="8355" y="12614"/>
                      </a:lnTo>
                      <a:lnTo>
                        <a:pt x="8982" y="11766"/>
                      </a:lnTo>
                      <a:lnTo>
                        <a:pt x="9572" y="10917"/>
                      </a:lnTo>
                      <a:lnTo>
                        <a:pt x="10107" y="10087"/>
                      </a:lnTo>
                      <a:lnTo>
                        <a:pt x="10605" y="9276"/>
                      </a:lnTo>
                      <a:lnTo>
                        <a:pt x="11066" y="8483"/>
                      </a:lnTo>
                      <a:lnTo>
                        <a:pt x="11471" y="7727"/>
                      </a:lnTo>
                      <a:lnTo>
                        <a:pt x="11840" y="6989"/>
                      </a:lnTo>
                      <a:lnTo>
                        <a:pt x="12172" y="6270"/>
                      </a:lnTo>
                      <a:lnTo>
                        <a:pt x="12467" y="5588"/>
                      </a:lnTo>
                      <a:lnTo>
                        <a:pt x="12744" y="4924"/>
                      </a:lnTo>
                      <a:lnTo>
                        <a:pt x="12984" y="4297"/>
                      </a:lnTo>
                      <a:lnTo>
                        <a:pt x="13187" y="3707"/>
                      </a:lnTo>
                      <a:lnTo>
                        <a:pt x="13371" y="3154"/>
                      </a:lnTo>
                      <a:lnTo>
                        <a:pt x="13518" y="2637"/>
                      </a:lnTo>
                      <a:lnTo>
                        <a:pt x="13648" y="2158"/>
                      </a:lnTo>
                      <a:lnTo>
                        <a:pt x="13758" y="1734"/>
                      </a:lnTo>
                      <a:lnTo>
                        <a:pt x="13924" y="996"/>
                      </a:lnTo>
                      <a:lnTo>
                        <a:pt x="14016" y="443"/>
                      </a:lnTo>
                      <a:lnTo>
                        <a:pt x="14053" y="111"/>
                      </a:lnTo>
                      <a:lnTo>
                        <a:pt x="14072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" name="Google Shape;2090;p39"/>
                <p:cNvSpPr/>
                <p:nvPr/>
              </p:nvSpPr>
              <p:spPr>
                <a:xfrm>
                  <a:off x="6517175" y="2754450"/>
                  <a:ext cx="477175" cy="98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7" h="39373" extrusionOk="0">
                      <a:moveTo>
                        <a:pt x="2213" y="0"/>
                      </a:moveTo>
                      <a:lnTo>
                        <a:pt x="2029" y="19"/>
                      </a:lnTo>
                      <a:lnTo>
                        <a:pt x="1844" y="37"/>
                      </a:lnTo>
                      <a:lnTo>
                        <a:pt x="1568" y="93"/>
                      </a:lnTo>
                      <a:lnTo>
                        <a:pt x="1328" y="185"/>
                      </a:lnTo>
                      <a:lnTo>
                        <a:pt x="1107" y="314"/>
                      </a:lnTo>
                      <a:lnTo>
                        <a:pt x="904" y="443"/>
                      </a:lnTo>
                      <a:lnTo>
                        <a:pt x="719" y="627"/>
                      </a:lnTo>
                      <a:lnTo>
                        <a:pt x="572" y="812"/>
                      </a:lnTo>
                      <a:lnTo>
                        <a:pt x="424" y="1033"/>
                      </a:lnTo>
                      <a:lnTo>
                        <a:pt x="314" y="1273"/>
                      </a:lnTo>
                      <a:lnTo>
                        <a:pt x="221" y="1549"/>
                      </a:lnTo>
                      <a:lnTo>
                        <a:pt x="129" y="1826"/>
                      </a:lnTo>
                      <a:lnTo>
                        <a:pt x="74" y="2121"/>
                      </a:lnTo>
                      <a:lnTo>
                        <a:pt x="37" y="2435"/>
                      </a:lnTo>
                      <a:lnTo>
                        <a:pt x="0" y="2767"/>
                      </a:lnTo>
                      <a:lnTo>
                        <a:pt x="0" y="3117"/>
                      </a:lnTo>
                      <a:lnTo>
                        <a:pt x="0" y="3467"/>
                      </a:lnTo>
                      <a:lnTo>
                        <a:pt x="19" y="3836"/>
                      </a:lnTo>
                      <a:lnTo>
                        <a:pt x="56" y="4205"/>
                      </a:lnTo>
                      <a:lnTo>
                        <a:pt x="111" y="4592"/>
                      </a:lnTo>
                      <a:lnTo>
                        <a:pt x="166" y="4998"/>
                      </a:lnTo>
                      <a:lnTo>
                        <a:pt x="240" y="5404"/>
                      </a:lnTo>
                      <a:lnTo>
                        <a:pt x="424" y="6215"/>
                      </a:lnTo>
                      <a:lnTo>
                        <a:pt x="646" y="7027"/>
                      </a:lnTo>
                      <a:lnTo>
                        <a:pt x="922" y="7856"/>
                      </a:lnTo>
                      <a:lnTo>
                        <a:pt x="1217" y="8668"/>
                      </a:lnTo>
                      <a:lnTo>
                        <a:pt x="1549" y="9442"/>
                      </a:lnTo>
                      <a:lnTo>
                        <a:pt x="1881" y="10198"/>
                      </a:lnTo>
                      <a:lnTo>
                        <a:pt x="2213" y="10844"/>
                      </a:lnTo>
                      <a:lnTo>
                        <a:pt x="2637" y="11618"/>
                      </a:lnTo>
                      <a:lnTo>
                        <a:pt x="3135" y="12504"/>
                      </a:lnTo>
                      <a:lnTo>
                        <a:pt x="3707" y="13499"/>
                      </a:lnTo>
                      <a:lnTo>
                        <a:pt x="4315" y="14569"/>
                      </a:lnTo>
                      <a:lnTo>
                        <a:pt x="4998" y="15676"/>
                      </a:lnTo>
                      <a:lnTo>
                        <a:pt x="5699" y="16819"/>
                      </a:lnTo>
                      <a:lnTo>
                        <a:pt x="6418" y="17962"/>
                      </a:lnTo>
                      <a:lnTo>
                        <a:pt x="7155" y="19087"/>
                      </a:lnTo>
                      <a:lnTo>
                        <a:pt x="7875" y="20175"/>
                      </a:lnTo>
                      <a:lnTo>
                        <a:pt x="8575" y="21190"/>
                      </a:lnTo>
                      <a:lnTo>
                        <a:pt x="9258" y="22130"/>
                      </a:lnTo>
                      <a:lnTo>
                        <a:pt x="9885" y="22941"/>
                      </a:lnTo>
                      <a:lnTo>
                        <a:pt x="10180" y="23310"/>
                      </a:lnTo>
                      <a:lnTo>
                        <a:pt x="10456" y="23642"/>
                      </a:lnTo>
                      <a:lnTo>
                        <a:pt x="10733" y="23937"/>
                      </a:lnTo>
                      <a:lnTo>
                        <a:pt x="10973" y="24177"/>
                      </a:lnTo>
                      <a:lnTo>
                        <a:pt x="11194" y="24380"/>
                      </a:lnTo>
                      <a:lnTo>
                        <a:pt x="11397" y="24546"/>
                      </a:lnTo>
                      <a:lnTo>
                        <a:pt x="11600" y="24693"/>
                      </a:lnTo>
                      <a:lnTo>
                        <a:pt x="11821" y="24823"/>
                      </a:lnTo>
                      <a:lnTo>
                        <a:pt x="11083" y="25763"/>
                      </a:lnTo>
                      <a:lnTo>
                        <a:pt x="10715" y="26261"/>
                      </a:lnTo>
                      <a:lnTo>
                        <a:pt x="10364" y="26777"/>
                      </a:lnTo>
                      <a:lnTo>
                        <a:pt x="10014" y="27275"/>
                      </a:lnTo>
                      <a:lnTo>
                        <a:pt x="9682" y="27810"/>
                      </a:lnTo>
                      <a:lnTo>
                        <a:pt x="9368" y="28326"/>
                      </a:lnTo>
                      <a:lnTo>
                        <a:pt x="9073" y="28880"/>
                      </a:lnTo>
                      <a:lnTo>
                        <a:pt x="8778" y="29414"/>
                      </a:lnTo>
                      <a:lnTo>
                        <a:pt x="8502" y="29968"/>
                      </a:lnTo>
                      <a:lnTo>
                        <a:pt x="8243" y="30539"/>
                      </a:lnTo>
                      <a:lnTo>
                        <a:pt x="8004" y="31093"/>
                      </a:lnTo>
                      <a:lnTo>
                        <a:pt x="7782" y="31683"/>
                      </a:lnTo>
                      <a:lnTo>
                        <a:pt x="7561" y="32254"/>
                      </a:lnTo>
                      <a:lnTo>
                        <a:pt x="7377" y="32845"/>
                      </a:lnTo>
                      <a:lnTo>
                        <a:pt x="7192" y="33435"/>
                      </a:lnTo>
                      <a:lnTo>
                        <a:pt x="7026" y="34025"/>
                      </a:lnTo>
                      <a:lnTo>
                        <a:pt x="6879" y="34633"/>
                      </a:lnTo>
                      <a:lnTo>
                        <a:pt x="6381" y="36791"/>
                      </a:lnTo>
                      <a:lnTo>
                        <a:pt x="6971" y="37068"/>
                      </a:lnTo>
                      <a:lnTo>
                        <a:pt x="7616" y="37381"/>
                      </a:lnTo>
                      <a:lnTo>
                        <a:pt x="8354" y="37768"/>
                      </a:lnTo>
                      <a:lnTo>
                        <a:pt x="9110" y="38193"/>
                      </a:lnTo>
                      <a:lnTo>
                        <a:pt x="9479" y="38414"/>
                      </a:lnTo>
                      <a:lnTo>
                        <a:pt x="9811" y="38617"/>
                      </a:lnTo>
                      <a:lnTo>
                        <a:pt x="10125" y="38820"/>
                      </a:lnTo>
                      <a:lnTo>
                        <a:pt x="10364" y="39022"/>
                      </a:lnTo>
                      <a:lnTo>
                        <a:pt x="10567" y="39207"/>
                      </a:lnTo>
                      <a:lnTo>
                        <a:pt x="10641" y="39299"/>
                      </a:lnTo>
                      <a:lnTo>
                        <a:pt x="10696" y="39373"/>
                      </a:lnTo>
                      <a:lnTo>
                        <a:pt x="11194" y="38801"/>
                      </a:lnTo>
                      <a:lnTo>
                        <a:pt x="11692" y="38248"/>
                      </a:lnTo>
                      <a:lnTo>
                        <a:pt x="12153" y="37676"/>
                      </a:lnTo>
                      <a:lnTo>
                        <a:pt x="12596" y="37105"/>
                      </a:lnTo>
                      <a:lnTo>
                        <a:pt x="13020" y="36533"/>
                      </a:lnTo>
                      <a:lnTo>
                        <a:pt x="13426" y="35961"/>
                      </a:lnTo>
                      <a:lnTo>
                        <a:pt x="13831" y="35408"/>
                      </a:lnTo>
                      <a:lnTo>
                        <a:pt x="14200" y="34836"/>
                      </a:lnTo>
                      <a:lnTo>
                        <a:pt x="14550" y="34265"/>
                      </a:lnTo>
                      <a:lnTo>
                        <a:pt x="14901" y="33711"/>
                      </a:lnTo>
                      <a:lnTo>
                        <a:pt x="15233" y="33158"/>
                      </a:lnTo>
                      <a:lnTo>
                        <a:pt x="15528" y="32605"/>
                      </a:lnTo>
                      <a:lnTo>
                        <a:pt x="16100" y="31517"/>
                      </a:lnTo>
                      <a:lnTo>
                        <a:pt x="16616" y="30466"/>
                      </a:lnTo>
                      <a:lnTo>
                        <a:pt x="17077" y="29451"/>
                      </a:lnTo>
                      <a:lnTo>
                        <a:pt x="17464" y="28474"/>
                      </a:lnTo>
                      <a:lnTo>
                        <a:pt x="17833" y="27533"/>
                      </a:lnTo>
                      <a:lnTo>
                        <a:pt x="18128" y="26667"/>
                      </a:lnTo>
                      <a:lnTo>
                        <a:pt x="18386" y="25855"/>
                      </a:lnTo>
                      <a:lnTo>
                        <a:pt x="18608" y="25099"/>
                      </a:lnTo>
                      <a:lnTo>
                        <a:pt x="18792" y="24417"/>
                      </a:lnTo>
                      <a:lnTo>
                        <a:pt x="18939" y="23808"/>
                      </a:lnTo>
                      <a:lnTo>
                        <a:pt x="19013" y="23421"/>
                      </a:lnTo>
                      <a:lnTo>
                        <a:pt x="19069" y="23034"/>
                      </a:lnTo>
                      <a:lnTo>
                        <a:pt x="19087" y="22646"/>
                      </a:lnTo>
                      <a:lnTo>
                        <a:pt x="19087" y="22241"/>
                      </a:lnTo>
                      <a:lnTo>
                        <a:pt x="19050" y="21853"/>
                      </a:lnTo>
                      <a:lnTo>
                        <a:pt x="18995" y="21466"/>
                      </a:lnTo>
                      <a:lnTo>
                        <a:pt x="18921" y="21079"/>
                      </a:lnTo>
                      <a:lnTo>
                        <a:pt x="18810" y="20692"/>
                      </a:lnTo>
                      <a:lnTo>
                        <a:pt x="18423" y="19530"/>
                      </a:lnTo>
                      <a:lnTo>
                        <a:pt x="17999" y="18386"/>
                      </a:lnTo>
                      <a:lnTo>
                        <a:pt x="17556" y="17262"/>
                      </a:lnTo>
                      <a:lnTo>
                        <a:pt x="17077" y="16173"/>
                      </a:lnTo>
                      <a:lnTo>
                        <a:pt x="16597" y="15104"/>
                      </a:lnTo>
                      <a:lnTo>
                        <a:pt x="16081" y="14071"/>
                      </a:lnTo>
                      <a:lnTo>
                        <a:pt x="15546" y="13057"/>
                      </a:lnTo>
                      <a:lnTo>
                        <a:pt x="14993" y="12079"/>
                      </a:lnTo>
                      <a:lnTo>
                        <a:pt x="14421" y="11121"/>
                      </a:lnTo>
                      <a:lnTo>
                        <a:pt x="13850" y="10217"/>
                      </a:lnTo>
                      <a:lnTo>
                        <a:pt x="13260" y="9332"/>
                      </a:lnTo>
                      <a:lnTo>
                        <a:pt x="12651" y="8465"/>
                      </a:lnTo>
                      <a:lnTo>
                        <a:pt x="12061" y="7654"/>
                      </a:lnTo>
                      <a:lnTo>
                        <a:pt x="11452" y="6879"/>
                      </a:lnTo>
                      <a:lnTo>
                        <a:pt x="10825" y="6123"/>
                      </a:lnTo>
                      <a:lnTo>
                        <a:pt x="10217" y="5422"/>
                      </a:lnTo>
                      <a:lnTo>
                        <a:pt x="9608" y="4758"/>
                      </a:lnTo>
                      <a:lnTo>
                        <a:pt x="9000" y="4131"/>
                      </a:lnTo>
                      <a:lnTo>
                        <a:pt x="8391" y="3541"/>
                      </a:lnTo>
                      <a:lnTo>
                        <a:pt x="7782" y="2988"/>
                      </a:lnTo>
                      <a:lnTo>
                        <a:pt x="7192" y="2490"/>
                      </a:lnTo>
                      <a:lnTo>
                        <a:pt x="6621" y="2029"/>
                      </a:lnTo>
                      <a:lnTo>
                        <a:pt x="6049" y="1605"/>
                      </a:lnTo>
                      <a:lnTo>
                        <a:pt x="5496" y="1236"/>
                      </a:lnTo>
                      <a:lnTo>
                        <a:pt x="4961" y="922"/>
                      </a:lnTo>
                      <a:lnTo>
                        <a:pt x="4445" y="646"/>
                      </a:lnTo>
                      <a:lnTo>
                        <a:pt x="3947" y="406"/>
                      </a:lnTo>
                      <a:lnTo>
                        <a:pt x="3486" y="240"/>
                      </a:lnTo>
                      <a:lnTo>
                        <a:pt x="3025" y="111"/>
                      </a:lnTo>
                      <a:lnTo>
                        <a:pt x="2803" y="56"/>
                      </a:lnTo>
                      <a:lnTo>
                        <a:pt x="2600" y="37"/>
                      </a:lnTo>
                      <a:lnTo>
                        <a:pt x="2398" y="19"/>
                      </a:lnTo>
                      <a:lnTo>
                        <a:pt x="221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1" name="Google Shape;2091;p39"/>
                <p:cNvSpPr/>
                <p:nvPr/>
              </p:nvSpPr>
              <p:spPr>
                <a:xfrm>
                  <a:off x="6663775" y="3643775"/>
                  <a:ext cx="149850" cy="11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94" h="4501" extrusionOk="0">
                      <a:moveTo>
                        <a:pt x="886" y="1"/>
                      </a:moveTo>
                      <a:lnTo>
                        <a:pt x="794" y="19"/>
                      </a:lnTo>
                      <a:lnTo>
                        <a:pt x="683" y="38"/>
                      </a:lnTo>
                      <a:lnTo>
                        <a:pt x="572" y="56"/>
                      </a:lnTo>
                      <a:lnTo>
                        <a:pt x="480" y="112"/>
                      </a:lnTo>
                      <a:lnTo>
                        <a:pt x="369" y="167"/>
                      </a:lnTo>
                      <a:lnTo>
                        <a:pt x="277" y="222"/>
                      </a:lnTo>
                      <a:lnTo>
                        <a:pt x="148" y="370"/>
                      </a:lnTo>
                      <a:lnTo>
                        <a:pt x="56" y="517"/>
                      </a:lnTo>
                      <a:lnTo>
                        <a:pt x="19" y="665"/>
                      </a:lnTo>
                      <a:lnTo>
                        <a:pt x="1" y="831"/>
                      </a:lnTo>
                      <a:lnTo>
                        <a:pt x="19" y="997"/>
                      </a:lnTo>
                      <a:lnTo>
                        <a:pt x="93" y="1144"/>
                      </a:lnTo>
                      <a:lnTo>
                        <a:pt x="185" y="1292"/>
                      </a:lnTo>
                      <a:lnTo>
                        <a:pt x="296" y="1421"/>
                      </a:lnTo>
                      <a:lnTo>
                        <a:pt x="369" y="1495"/>
                      </a:lnTo>
                      <a:lnTo>
                        <a:pt x="462" y="1550"/>
                      </a:lnTo>
                      <a:lnTo>
                        <a:pt x="572" y="1642"/>
                      </a:lnTo>
                      <a:lnTo>
                        <a:pt x="591" y="1661"/>
                      </a:lnTo>
                      <a:lnTo>
                        <a:pt x="849" y="1900"/>
                      </a:lnTo>
                      <a:lnTo>
                        <a:pt x="1144" y="2140"/>
                      </a:lnTo>
                      <a:lnTo>
                        <a:pt x="1623" y="2546"/>
                      </a:lnTo>
                      <a:lnTo>
                        <a:pt x="2103" y="2915"/>
                      </a:lnTo>
                      <a:lnTo>
                        <a:pt x="2582" y="3283"/>
                      </a:lnTo>
                      <a:lnTo>
                        <a:pt x="3080" y="3634"/>
                      </a:lnTo>
                      <a:lnTo>
                        <a:pt x="3597" y="3984"/>
                      </a:lnTo>
                      <a:lnTo>
                        <a:pt x="3965" y="4242"/>
                      </a:lnTo>
                      <a:lnTo>
                        <a:pt x="4150" y="4353"/>
                      </a:lnTo>
                      <a:lnTo>
                        <a:pt x="4371" y="4445"/>
                      </a:lnTo>
                      <a:lnTo>
                        <a:pt x="4556" y="4482"/>
                      </a:lnTo>
                      <a:lnTo>
                        <a:pt x="4740" y="4501"/>
                      </a:lnTo>
                      <a:lnTo>
                        <a:pt x="4943" y="4501"/>
                      </a:lnTo>
                      <a:lnTo>
                        <a:pt x="5127" y="4464"/>
                      </a:lnTo>
                      <a:lnTo>
                        <a:pt x="5312" y="4408"/>
                      </a:lnTo>
                      <a:lnTo>
                        <a:pt x="5478" y="4316"/>
                      </a:lnTo>
                      <a:lnTo>
                        <a:pt x="5644" y="4206"/>
                      </a:lnTo>
                      <a:lnTo>
                        <a:pt x="5773" y="4040"/>
                      </a:lnTo>
                      <a:lnTo>
                        <a:pt x="5865" y="3874"/>
                      </a:lnTo>
                      <a:lnTo>
                        <a:pt x="5939" y="3689"/>
                      </a:lnTo>
                      <a:lnTo>
                        <a:pt x="5976" y="3505"/>
                      </a:lnTo>
                      <a:lnTo>
                        <a:pt x="5994" y="3302"/>
                      </a:lnTo>
                      <a:lnTo>
                        <a:pt x="5976" y="3117"/>
                      </a:lnTo>
                      <a:lnTo>
                        <a:pt x="5939" y="2933"/>
                      </a:lnTo>
                      <a:lnTo>
                        <a:pt x="5846" y="2749"/>
                      </a:lnTo>
                      <a:lnTo>
                        <a:pt x="5736" y="2583"/>
                      </a:lnTo>
                      <a:lnTo>
                        <a:pt x="5607" y="2435"/>
                      </a:lnTo>
                      <a:lnTo>
                        <a:pt x="5478" y="2306"/>
                      </a:lnTo>
                      <a:lnTo>
                        <a:pt x="5312" y="2195"/>
                      </a:lnTo>
                      <a:lnTo>
                        <a:pt x="5164" y="2085"/>
                      </a:lnTo>
                      <a:lnTo>
                        <a:pt x="4832" y="1863"/>
                      </a:lnTo>
                      <a:lnTo>
                        <a:pt x="4500" y="1679"/>
                      </a:lnTo>
                      <a:lnTo>
                        <a:pt x="3799" y="1292"/>
                      </a:lnTo>
                      <a:lnTo>
                        <a:pt x="3117" y="905"/>
                      </a:lnTo>
                      <a:lnTo>
                        <a:pt x="2527" y="609"/>
                      </a:lnTo>
                      <a:lnTo>
                        <a:pt x="1937" y="333"/>
                      </a:lnTo>
                      <a:lnTo>
                        <a:pt x="1752" y="222"/>
                      </a:lnTo>
                      <a:lnTo>
                        <a:pt x="1531" y="148"/>
                      </a:lnTo>
                      <a:lnTo>
                        <a:pt x="1328" y="75"/>
                      </a:lnTo>
                      <a:lnTo>
                        <a:pt x="1107" y="19"/>
                      </a:lnTo>
                      <a:lnTo>
                        <a:pt x="886" y="1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2" name="Google Shape;2092;p39"/>
                <p:cNvSpPr/>
                <p:nvPr/>
              </p:nvSpPr>
              <p:spPr>
                <a:xfrm>
                  <a:off x="5724200" y="3697275"/>
                  <a:ext cx="641300" cy="109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2" h="43744" extrusionOk="0">
                      <a:moveTo>
                        <a:pt x="18109" y="0"/>
                      </a:moveTo>
                      <a:lnTo>
                        <a:pt x="17925" y="19"/>
                      </a:lnTo>
                      <a:lnTo>
                        <a:pt x="17722" y="37"/>
                      </a:lnTo>
                      <a:lnTo>
                        <a:pt x="17556" y="74"/>
                      </a:lnTo>
                      <a:lnTo>
                        <a:pt x="17372" y="148"/>
                      </a:lnTo>
                      <a:lnTo>
                        <a:pt x="17206" y="221"/>
                      </a:lnTo>
                      <a:lnTo>
                        <a:pt x="17040" y="314"/>
                      </a:lnTo>
                      <a:lnTo>
                        <a:pt x="16874" y="424"/>
                      </a:lnTo>
                      <a:lnTo>
                        <a:pt x="16745" y="553"/>
                      </a:lnTo>
                      <a:lnTo>
                        <a:pt x="16616" y="682"/>
                      </a:lnTo>
                      <a:lnTo>
                        <a:pt x="16487" y="830"/>
                      </a:lnTo>
                      <a:lnTo>
                        <a:pt x="16376" y="996"/>
                      </a:lnTo>
                      <a:lnTo>
                        <a:pt x="16302" y="1180"/>
                      </a:lnTo>
                      <a:lnTo>
                        <a:pt x="166" y="38303"/>
                      </a:lnTo>
                      <a:lnTo>
                        <a:pt x="92" y="38487"/>
                      </a:lnTo>
                      <a:lnTo>
                        <a:pt x="37" y="38672"/>
                      </a:lnTo>
                      <a:lnTo>
                        <a:pt x="18" y="38875"/>
                      </a:lnTo>
                      <a:lnTo>
                        <a:pt x="0" y="39059"/>
                      </a:lnTo>
                      <a:lnTo>
                        <a:pt x="18" y="39243"/>
                      </a:lnTo>
                      <a:lnTo>
                        <a:pt x="37" y="39428"/>
                      </a:lnTo>
                      <a:lnTo>
                        <a:pt x="74" y="39612"/>
                      </a:lnTo>
                      <a:lnTo>
                        <a:pt x="148" y="39797"/>
                      </a:lnTo>
                      <a:lnTo>
                        <a:pt x="221" y="39963"/>
                      </a:lnTo>
                      <a:lnTo>
                        <a:pt x="314" y="40129"/>
                      </a:lnTo>
                      <a:lnTo>
                        <a:pt x="424" y="40276"/>
                      </a:lnTo>
                      <a:lnTo>
                        <a:pt x="535" y="40424"/>
                      </a:lnTo>
                      <a:lnTo>
                        <a:pt x="682" y="40553"/>
                      </a:lnTo>
                      <a:lnTo>
                        <a:pt x="830" y="40682"/>
                      </a:lnTo>
                      <a:lnTo>
                        <a:pt x="996" y="40774"/>
                      </a:lnTo>
                      <a:lnTo>
                        <a:pt x="1180" y="40866"/>
                      </a:lnTo>
                      <a:lnTo>
                        <a:pt x="7432" y="43596"/>
                      </a:lnTo>
                      <a:lnTo>
                        <a:pt x="7579" y="43651"/>
                      </a:lnTo>
                      <a:lnTo>
                        <a:pt x="7745" y="43688"/>
                      </a:lnTo>
                      <a:lnTo>
                        <a:pt x="7893" y="43725"/>
                      </a:lnTo>
                      <a:lnTo>
                        <a:pt x="8040" y="43743"/>
                      </a:lnTo>
                      <a:lnTo>
                        <a:pt x="25652" y="3227"/>
                      </a:lnTo>
                      <a:lnTo>
                        <a:pt x="25541" y="3135"/>
                      </a:lnTo>
                      <a:lnTo>
                        <a:pt x="25412" y="3043"/>
                      </a:lnTo>
                      <a:lnTo>
                        <a:pt x="25265" y="2951"/>
                      </a:lnTo>
                      <a:lnTo>
                        <a:pt x="25117" y="2895"/>
                      </a:lnTo>
                      <a:lnTo>
                        <a:pt x="18866" y="166"/>
                      </a:lnTo>
                      <a:lnTo>
                        <a:pt x="18681" y="92"/>
                      </a:lnTo>
                      <a:lnTo>
                        <a:pt x="18497" y="55"/>
                      </a:lnTo>
                      <a:lnTo>
                        <a:pt x="18294" y="19"/>
                      </a:lnTo>
                      <a:lnTo>
                        <a:pt x="1810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" name="Google Shape;2093;p39"/>
                <p:cNvSpPr/>
                <p:nvPr/>
              </p:nvSpPr>
              <p:spPr>
                <a:xfrm>
                  <a:off x="5925200" y="3777950"/>
                  <a:ext cx="456450" cy="10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8" h="40517" extrusionOk="0">
                      <a:moveTo>
                        <a:pt x="17612" y="0"/>
                      </a:moveTo>
                      <a:lnTo>
                        <a:pt x="0" y="40516"/>
                      </a:lnTo>
                      <a:lnTo>
                        <a:pt x="314" y="40516"/>
                      </a:lnTo>
                      <a:lnTo>
                        <a:pt x="462" y="40498"/>
                      </a:lnTo>
                      <a:lnTo>
                        <a:pt x="609" y="40461"/>
                      </a:lnTo>
                      <a:lnTo>
                        <a:pt x="757" y="40424"/>
                      </a:lnTo>
                      <a:lnTo>
                        <a:pt x="886" y="40387"/>
                      </a:lnTo>
                      <a:lnTo>
                        <a:pt x="1033" y="40313"/>
                      </a:lnTo>
                      <a:lnTo>
                        <a:pt x="1162" y="40258"/>
                      </a:lnTo>
                      <a:lnTo>
                        <a:pt x="1291" y="40166"/>
                      </a:lnTo>
                      <a:lnTo>
                        <a:pt x="1402" y="40074"/>
                      </a:lnTo>
                      <a:lnTo>
                        <a:pt x="1513" y="39981"/>
                      </a:lnTo>
                      <a:lnTo>
                        <a:pt x="1623" y="39871"/>
                      </a:lnTo>
                      <a:lnTo>
                        <a:pt x="1734" y="39760"/>
                      </a:lnTo>
                      <a:lnTo>
                        <a:pt x="1808" y="39631"/>
                      </a:lnTo>
                      <a:lnTo>
                        <a:pt x="1900" y="39483"/>
                      </a:lnTo>
                      <a:lnTo>
                        <a:pt x="1955" y="39354"/>
                      </a:lnTo>
                      <a:lnTo>
                        <a:pt x="18091" y="2232"/>
                      </a:lnTo>
                      <a:lnTo>
                        <a:pt x="18147" y="2084"/>
                      </a:lnTo>
                      <a:lnTo>
                        <a:pt x="18202" y="1937"/>
                      </a:lnTo>
                      <a:lnTo>
                        <a:pt x="18221" y="1771"/>
                      </a:lnTo>
                      <a:lnTo>
                        <a:pt x="18257" y="1623"/>
                      </a:lnTo>
                      <a:lnTo>
                        <a:pt x="18257" y="1476"/>
                      </a:lnTo>
                      <a:lnTo>
                        <a:pt x="18257" y="1328"/>
                      </a:lnTo>
                      <a:lnTo>
                        <a:pt x="18239" y="1181"/>
                      </a:lnTo>
                      <a:lnTo>
                        <a:pt x="18202" y="1033"/>
                      </a:lnTo>
                      <a:lnTo>
                        <a:pt x="18165" y="886"/>
                      </a:lnTo>
                      <a:lnTo>
                        <a:pt x="18128" y="738"/>
                      </a:lnTo>
                      <a:lnTo>
                        <a:pt x="18055" y="609"/>
                      </a:lnTo>
                      <a:lnTo>
                        <a:pt x="17999" y="480"/>
                      </a:lnTo>
                      <a:lnTo>
                        <a:pt x="17907" y="351"/>
                      </a:lnTo>
                      <a:lnTo>
                        <a:pt x="17815" y="222"/>
                      </a:lnTo>
                      <a:lnTo>
                        <a:pt x="17723" y="111"/>
                      </a:lnTo>
                      <a:lnTo>
                        <a:pt x="17612" y="0"/>
                      </a:lnTo>
                      <a:close/>
                    </a:path>
                  </a:pathLst>
                </a:custGeom>
                <a:solidFill>
                  <a:srgbClr val="E5605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" name="Google Shape;2094;p39"/>
                <p:cNvSpPr/>
                <p:nvPr/>
              </p:nvSpPr>
              <p:spPr>
                <a:xfrm>
                  <a:off x="5945475" y="4424775"/>
                  <a:ext cx="65500" cy="6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0" h="2546" extrusionOk="0">
                      <a:moveTo>
                        <a:pt x="1200" y="443"/>
                      </a:moveTo>
                      <a:lnTo>
                        <a:pt x="1292" y="462"/>
                      </a:lnTo>
                      <a:lnTo>
                        <a:pt x="1384" y="499"/>
                      </a:lnTo>
                      <a:lnTo>
                        <a:pt x="1476" y="554"/>
                      </a:lnTo>
                      <a:lnTo>
                        <a:pt x="1568" y="609"/>
                      </a:lnTo>
                      <a:lnTo>
                        <a:pt x="1642" y="683"/>
                      </a:lnTo>
                      <a:lnTo>
                        <a:pt x="1698" y="775"/>
                      </a:lnTo>
                      <a:lnTo>
                        <a:pt x="1734" y="867"/>
                      </a:lnTo>
                      <a:lnTo>
                        <a:pt x="1753" y="978"/>
                      </a:lnTo>
                      <a:lnTo>
                        <a:pt x="1753" y="1089"/>
                      </a:lnTo>
                      <a:lnTo>
                        <a:pt x="1716" y="1199"/>
                      </a:lnTo>
                      <a:lnTo>
                        <a:pt x="1661" y="1310"/>
                      </a:lnTo>
                      <a:lnTo>
                        <a:pt x="1587" y="1384"/>
                      </a:lnTo>
                      <a:lnTo>
                        <a:pt x="1495" y="1439"/>
                      </a:lnTo>
                      <a:lnTo>
                        <a:pt x="1402" y="1476"/>
                      </a:lnTo>
                      <a:lnTo>
                        <a:pt x="1292" y="1494"/>
                      </a:lnTo>
                      <a:lnTo>
                        <a:pt x="1181" y="1494"/>
                      </a:lnTo>
                      <a:lnTo>
                        <a:pt x="1089" y="1476"/>
                      </a:lnTo>
                      <a:lnTo>
                        <a:pt x="997" y="1458"/>
                      </a:lnTo>
                      <a:lnTo>
                        <a:pt x="905" y="1402"/>
                      </a:lnTo>
                      <a:lnTo>
                        <a:pt x="812" y="1328"/>
                      </a:lnTo>
                      <a:lnTo>
                        <a:pt x="739" y="1255"/>
                      </a:lnTo>
                      <a:lnTo>
                        <a:pt x="683" y="1162"/>
                      </a:lnTo>
                      <a:lnTo>
                        <a:pt x="646" y="1070"/>
                      </a:lnTo>
                      <a:lnTo>
                        <a:pt x="628" y="960"/>
                      </a:lnTo>
                      <a:lnTo>
                        <a:pt x="628" y="849"/>
                      </a:lnTo>
                      <a:lnTo>
                        <a:pt x="665" y="738"/>
                      </a:lnTo>
                      <a:lnTo>
                        <a:pt x="720" y="646"/>
                      </a:lnTo>
                      <a:lnTo>
                        <a:pt x="794" y="554"/>
                      </a:lnTo>
                      <a:lnTo>
                        <a:pt x="886" y="499"/>
                      </a:lnTo>
                      <a:lnTo>
                        <a:pt x="978" y="462"/>
                      </a:lnTo>
                      <a:lnTo>
                        <a:pt x="1089" y="443"/>
                      </a:lnTo>
                      <a:close/>
                      <a:moveTo>
                        <a:pt x="1034" y="1"/>
                      </a:moveTo>
                      <a:lnTo>
                        <a:pt x="868" y="38"/>
                      </a:lnTo>
                      <a:lnTo>
                        <a:pt x="720" y="111"/>
                      </a:lnTo>
                      <a:lnTo>
                        <a:pt x="573" y="222"/>
                      </a:lnTo>
                      <a:lnTo>
                        <a:pt x="462" y="351"/>
                      </a:lnTo>
                      <a:lnTo>
                        <a:pt x="370" y="499"/>
                      </a:lnTo>
                      <a:lnTo>
                        <a:pt x="333" y="609"/>
                      </a:lnTo>
                      <a:lnTo>
                        <a:pt x="314" y="720"/>
                      </a:lnTo>
                      <a:lnTo>
                        <a:pt x="314" y="904"/>
                      </a:lnTo>
                      <a:lnTo>
                        <a:pt x="314" y="996"/>
                      </a:lnTo>
                      <a:lnTo>
                        <a:pt x="333" y="1070"/>
                      </a:lnTo>
                      <a:lnTo>
                        <a:pt x="407" y="1181"/>
                      </a:lnTo>
                      <a:lnTo>
                        <a:pt x="407" y="1199"/>
                      </a:lnTo>
                      <a:lnTo>
                        <a:pt x="167" y="1107"/>
                      </a:lnTo>
                      <a:lnTo>
                        <a:pt x="1" y="1494"/>
                      </a:lnTo>
                      <a:lnTo>
                        <a:pt x="2435" y="2546"/>
                      </a:lnTo>
                      <a:lnTo>
                        <a:pt x="2620" y="2140"/>
                      </a:lnTo>
                      <a:lnTo>
                        <a:pt x="1587" y="1697"/>
                      </a:lnTo>
                      <a:lnTo>
                        <a:pt x="1679" y="1679"/>
                      </a:lnTo>
                      <a:lnTo>
                        <a:pt x="1753" y="1642"/>
                      </a:lnTo>
                      <a:lnTo>
                        <a:pt x="1882" y="1550"/>
                      </a:lnTo>
                      <a:lnTo>
                        <a:pt x="2011" y="1421"/>
                      </a:lnTo>
                      <a:lnTo>
                        <a:pt x="2085" y="1273"/>
                      </a:lnTo>
                      <a:lnTo>
                        <a:pt x="2159" y="1089"/>
                      </a:lnTo>
                      <a:lnTo>
                        <a:pt x="2177" y="904"/>
                      </a:lnTo>
                      <a:lnTo>
                        <a:pt x="2140" y="738"/>
                      </a:lnTo>
                      <a:lnTo>
                        <a:pt x="2085" y="572"/>
                      </a:lnTo>
                      <a:lnTo>
                        <a:pt x="2011" y="425"/>
                      </a:lnTo>
                      <a:lnTo>
                        <a:pt x="1882" y="296"/>
                      </a:lnTo>
                      <a:lnTo>
                        <a:pt x="1734" y="185"/>
                      </a:lnTo>
                      <a:lnTo>
                        <a:pt x="1568" y="93"/>
                      </a:lnTo>
                      <a:lnTo>
                        <a:pt x="1384" y="19"/>
                      </a:lnTo>
                      <a:lnTo>
                        <a:pt x="1218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" name="Google Shape;2095;p39"/>
                <p:cNvSpPr/>
                <p:nvPr/>
              </p:nvSpPr>
              <p:spPr>
                <a:xfrm>
                  <a:off x="5975450" y="4372225"/>
                  <a:ext cx="52125" cy="4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5" h="1863" extrusionOk="0">
                      <a:moveTo>
                        <a:pt x="1162" y="572"/>
                      </a:moveTo>
                      <a:lnTo>
                        <a:pt x="1218" y="590"/>
                      </a:lnTo>
                      <a:lnTo>
                        <a:pt x="1310" y="646"/>
                      </a:lnTo>
                      <a:lnTo>
                        <a:pt x="1384" y="701"/>
                      </a:lnTo>
                      <a:lnTo>
                        <a:pt x="1439" y="756"/>
                      </a:lnTo>
                      <a:lnTo>
                        <a:pt x="1476" y="830"/>
                      </a:lnTo>
                      <a:lnTo>
                        <a:pt x="1513" y="922"/>
                      </a:lnTo>
                      <a:lnTo>
                        <a:pt x="1513" y="1015"/>
                      </a:lnTo>
                      <a:lnTo>
                        <a:pt x="1494" y="1107"/>
                      </a:lnTo>
                      <a:lnTo>
                        <a:pt x="1457" y="1199"/>
                      </a:lnTo>
                      <a:lnTo>
                        <a:pt x="1402" y="1310"/>
                      </a:lnTo>
                      <a:lnTo>
                        <a:pt x="1328" y="1383"/>
                      </a:lnTo>
                      <a:lnTo>
                        <a:pt x="1291" y="1402"/>
                      </a:lnTo>
                      <a:lnTo>
                        <a:pt x="1236" y="1420"/>
                      </a:lnTo>
                      <a:lnTo>
                        <a:pt x="1181" y="1420"/>
                      </a:lnTo>
                      <a:lnTo>
                        <a:pt x="1126" y="1402"/>
                      </a:lnTo>
                      <a:lnTo>
                        <a:pt x="1052" y="1347"/>
                      </a:lnTo>
                      <a:lnTo>
                        <a:pt x="1015" y="1273"/>
                      </a:lnTo>
                      <a:lnTo>
                        <a:pt x="996" y="1199"/>
                      </a:lnTo>
                      <a:lnTo>
                        <a:pt x="996" y="1088"/>
                      </a:lnTo>
                      <a:lnTo>
                        <a:pt x="1015" y="978"/>
                      </a:lnTo>
                      <a:lnTo>
                        <a:pt x="1052" y="867"/>
                      </a:lnTo>
                      <a:lnTo>
                        <a:pt x="1126" y="664"/>
                      </a:lnTo>
                      <a:lnTo>
                        <a:pt x="1162" y="572"/>
                      </a:lnTo>
                      <a:close/>
                      <a:moveTo>
                        <a:pt x="701" y="0"/>
                      </a:moveTo>
                      <a:lnTo>
                        <a:pt x="554" y="19"/>
                      </a:lnTo>
                      <a:lnTo>
                        <a:pt x="425" y="74"/>
                      </a:lnTo>
                      <a:lnTo>
                        <a:pt x="314" y="166"/>
                      </a:lnTo>
                      <a:lnTo>
                        <a:pt x="185" y="314"/>
                      </a:lnTo>
                      <a:lnTo>
                        <a:pt x="93" y="498"/>
                      </a:lnTo>
                      <a:lnTo>
                        <a:pt x="19" y="701"/>
                      </a:lnTo>
                      <a:lnTo>
                        <a:pt x="1" y="904"/>
                      </a:lnTo>
                      <a:lnTo>
                        <a:pt x="1" y="1107"/>
                      </a:lnTo>
                      <a:lnTo>
                        <a:pt x="56" y="1310"/>
                      </a:lnTo>
                      <a:lnTo>
                        <a:pt x="388" y="1199"/>
                      </a:lnTo>
                      <a:lnTo>
                        <a:pt x="351" y="1088"/>
                      </a:lnTo>
                      <a:lnTo>
                        <a:pt x="333" y="959"/>
                      </a:lnTo>
                      <a:lnTo>
                        <a:pt x="351" y="812"/>
                      </a:lnTo>
                      <a:lnTo>
                        <a:pt x="388" y="683"/>
                      </a:lnTo>
                      <a:lnTo>
                        <a:pt x="480" y="554"/>
                      </a:lnTo>
                      <a:lnTo>
                        <a:pt x="517" y="498"/>
                      </a:lnTo>
                      <a:lnTo>
                        <a:pt x="572" y="443"/>
                      </a:lnTo>
                      <a:lnTo>
                        <a:pt x="646" y="424"/>
                      </a:lnTo>
                      <a:lnTo>
                        <a:pt x="701" y="406"/>
                      </a:lnTo>
                      <a:lnTo>
                        <a:pt x="775" y="406"/>
                      </a:lnTo>
                      <a:lnTo>
                        <a:pt x="849" y="443"/>
                      </a:lnTo>
                      <a:lnTo>
                        <a:pt x="886" y="461"/>
                      </a:lnTo>
                      <a:lnTo>
                        <a:pt x="738" y="849"/>
                      </a:lnTo>
                      <a:lnTo>
                        <a:pt x="683" y="1051"/>
                      </a:lnTo>
                      <a:lnTo>
                        <a:pt x="664" y="1236"/>
                      </a:lnTo>
                      <a:lnTo>
                        <a:pt x="664" y="1420"/>
                      </a:lnTo>
                      <a:lnTo>
                        <a:pt x="720" y="1586"/>
                      </a:lnTo>
                      <a:lnTo>
                        <a:pt x="757" y="1660"/>
                      </a:lnTo>
                      <a:lnTo>
                        <a:pt x="812" y="1715"/>
                      </a:lnTo>
                      <a:lnTo>
                        <a:pt x="867" y="1771"/>
                      </a:lnTo>
                      <a:lnTo>
                        <a:pt x="960" y="1808"/>
                      </a:lnTo>
                      <a:lnTo>
                        <a:pt x="1089" y="1863"/>
                      </a:lnTo>
                      <a:lnTo>
                        <a:pt x="1218" y="1863"/>
                      </a:lnTo>
                      <a:lnTo>
                        <a:pt x="1347" y="1826"/>
                      </a:lnTo>
                      <a:lnTo>
                        <a:pt x="1439" y="1771"/>
                      </a:lnTo>
                      <a:lnTo>
                        <a:pt x="1531" y="1697"/>
                      </a:lnTo>
                      <a:lnTo>
                        <a:pt x="1623" y="1623"/>
                      </a:lnTo>
                      <a:lnTo>
                        <a:pt x="1679" y="1513"/>
                      </a:lnTo>
                      <a:lnTo>
                        <a:pt x="1734" y="1420"/>
                      </a:lnTo>
                      <a:lnTo>
                        <a:pt x="1789" y="1254"/>
                      </a:lnTo>
                      <a:lnTo>
                        <a:pt x="1789" y="1088"/>
                      </a:lnTo>
                      <a:lnTo>
                        <a:pt x="1771" y="941"/>
                      </a:lnTo>
                      <a:lnTo>
                        <a:pt x="1734" y="867"/>
                      </a:lnTo>
                      <a:lnTo>
                        <a:pt x="1697" y="812"/>
                      </a:lnTo>
                      <a:lnTo>
                        <a:pt x="1716" y="793"/>
                      </a:lnTo>
                      <a:lnTo>
                        <a:pt x="1918" y="886"/>
                      </a:lnTo>
                      <a:lnTo>
                        <a:pt x="2084" y="517"/>
                      </a:lnTo>
                      <a:lnTo>
                        <a:pt x="1089" y="74"/>
                      </a:lnTo>
                      <a:lnTo>
                        <a:pt x="960" y="37"/>
                      </a:lnTo>
                      <a:lnTo>
                        <a:pt x="83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" name="Google Shape;2096;p39"/>
                <p:cNvSpPr/>
                <p:nvPr/>
              </p:nvSpPr>
              <p:spPr>
                <a:xfrm>
                  <a:off x="5997575" y="4322425"/>
                  <a:ext cx="46600" cy="4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1864" extrusionOk="0">
                      <a:moveTo>
                        <a:pt x="591" y="1"/>
                      </a:moveTo>
                      <a:lnTo>
                        <a:pt x="499" y="19"/>
                      </a:lnTo>
                      <a:lnTo>
                        <a:pt x="425" y="56"/>
                      </a:lnTo>
                      <a:lnTo>
                        <a:pt x="351" y="111"/>
                      </a:lnTo>
                      <a:lnTo>
                        <a:pt x="277" y="185"/>
                      </a:lnTo>
                      <a:lnTo>
                        <a:pt x="167" y="333"/>
                      </a:lnTo>
                      <a:lnTo>
                        <a:pt x="75" y="499"/>
                      </a:lnTo>
                      <a:lnTo>
                        <a:pt x="19" y="628"/>
                      </a:lnTo>
                      <a:lnTo>
                        <a:pt x="1" y="757"/>
                      </a:lnTo>
                      <a:lnTo>
                        <a:pt x="1" y="867"/>
                      </a:lnTo>
                      <a:lnTo>
                        <a:pt x="1" y="996"/>
                      </a:lnTo>
                      <a:lnTo>
                        <a:pt x="38" y="1107"/>
                      </a:lnTo>
                      <a:lnTo>
                        <a:pt x="93" y="1218"/>
                      </a:lnTo>
                      <a:lnTo>
                        <a:pt x="185" y="1310"/>
                      </a:lnTo>
                      <a:lnTo>
                        <a:pt x="314" y="1365"/>
                      </a:lnTo>
                      <a:lnTo>
                        <a:pt x="425" y="1402"/>
                      </a:lnTo>
                      <a:lnTo>
                        <a:pt x="517" y="1421"/>
                      </a:lnTo>
                      <a:lnTo>
                        <a:pt x="609" y="1402"/>
                      </a:lnTo>
                      <a:lnTo>
                        <a:pt x="702" y="1365"/>
                      </a:lnTo>
                      <a:lnTo>
                        <a:pt x="775" y="1310"/>
                      </a:lnTo>
                      <a:lnTo>
                        <a:pt x="849" y="1236"/>
                      </a:lnTo>
                      <a:lnTo>
                        <a:pt x="978" y="1089"/>
                      </a:lnTo>
                      <a:lnTo>
                        <a:pt x="1089" y="941"/>
                      </a:lnTo>
                      <a:lnTo>
                        <a:pt x="1199" y="849"/>
                      </a:lnTo>
                      <a:lnTo>
                        <a:pt x="1236" y="812"/>
                      </a:lnTo>
                      <a:lnTo>
                        <a:pt x="1384" y="812"/>
                      </a:lnTo>
                      <a:lnTo>
                        <a:pt x="1421" y="849"/>
                      </a:lnTo>
                      <a:lnTo>
                        <a:pt x="1458" y="886"/>
                      </a:lnTo>
                      <a:lnTo>
                        <a:pt x="1476" y="923"/>
                      </a:lnTo>
                      <a:lnTo>
                        <a:pt x="1495" y="978"/>
                      </a:lnTo>
                      <a:lnTo>
                        <a:pt x="1495" y="1070"/>
                      </a:lnTo>
                      <a:lnTo>
                        <a:pt x="1458" y="1162"/>
                      </a:lnTo>
                      <a:lnTo>
                        <a:pt x="1384" y="1292"/>
                      </a:lnTo>
                      <a:lnTo>
                        <a:pt x="1292" y="1384"/>
                      </a:lnTo>
                      <a:lnTo>
                        <a:pt x="1181" y="1458"/>
                      </a:lnTo>
                      <a:lnTo>
                        <a:pt x="1070" y="1494"/>
                      </a:lnTo>
                      <a:lnTo>
                        <a:pt x="1199" y="1863"/>
                      </a:lnTo>
                      <a:lnTo>
                        <a:pt x="1292" y="1826"/>
                      </a:lnTo>
                      <a:lnTo>
                        <a:pt x="1384" y="1789"/>
                      </a:lnTo>
                      <a:lnTo>
                        <a:pt x="1531" y="1660"/>
                      </a:lnTo>
                      <a:lnTo>
                        <a:pt x="1661" y="1494"/>
                      </a:lnTo>
                      <a:lnTo>
                        <a:pt x="1771" y="1310"/>
                      </a:lnTo>
                      <a:lnTo>
                        <a:pt x="1808" y="1181"/>
                      </a:lnTo>
                      <a:lnTo>
                        <a:pt x="1845" y="1052"/>
                      </a:lnTo>
                      <a:lnTo>
                        <a:pt x="1863" y="923"/>
                      </a:lnTo>
                      <a:lnTo>
                        <a:pt x="1845" y="794"/>
                      </a:lnTo>
                      <a:lnTo>
                        <a:pt x="1808" y="683"/>
                      </a:lnTo>
                      <a:lnTo>
                        <a:pt x="1753" y="572"/>
                      </a:lnTo>
                      <a:lnTo>
                        <a:pt x="1642" y="480"/>
                      </a:lnTo>
                      <a:lnTo>
                        <a:pt x="1513" y="406"/>
                      </a:lnTo>
                      <a:lnTo>
                        <a:pt x="1402" y="369"/>
                      </a:lnTo>
                      <a:lnTo>
                        <a:pt x="1292" y="369"/>
                      </a:lnTo>
                      <a:lnTo>
                        <a:pt x="1199" y="388"/>
                      </a:lnTo>
                      <a:lnTo>
                        <a:pt x="1107" y="425"/>
                      </a:lnTo>
                      <a:lnTo>
                        <a:pt x="1015" y="480"/>
                      </a:lnTo>
                      <a:lnTo>
                        <a:pt x="941" y="554"/>
                      </a:lnTo>
                      <a:lnTo>
                        <a:pt x="812" y="720"/>
                      </a:lnTo>
                      <a:lnTo>
                        <a:pt x="702" y="849"/>
                      </a:lnTo>
                      <a:lnTo>
                        <a:pt x="609" y="941"/>
                      </a:lnTo>
                      <a:lnTo>
                        <a:pt x="572" y="978"/>
                      </a:lnTo>
                      <a:lnTo>
                        <a:pt x="536" y="996"/>
                      </a:lnTo>
                      <a:lnTo>
                        <a:pt x="480" y="996"/>
                      </a:lnTo>
                      <a:lnTo>
                        <a:pt x="443" y="978"/>
                      </a:lnTo>
                      <a:lnTo>
                        <a:pt x="388" y="960"/>
                      </a:lnTo>
                      <a:lnTo>
                        <a:pt x="370" y="923"/>
                      </a:lnTo>
                      <a:lnTo>
                        <a:pt x="351" y="886"/>
                      </a:lnTo>
                      <a:lnTo>
                        <a:pt x="333" y="831"/>
                      </a:lnTo>
                      <a:lnTo>
                        <a:pt x="351" y="738"/>
                      </a:lnTo>
                      <a:lnTo>
                        <a:pt x="370" y="646"/>
                      </a:lnTo>
                      <a:lnTo>
                        <a:pt x="425" y="535"/>
                      </a:lnTo>
                      <a:lnTo>
                        <a:pt x="517" y="462"/>
                      </a:lnTo>
                      <a:lnTo>
                        <a:pt x="609" y="388"/>
                      </a:lnTo>
                      <a:lnTo>
                        <a:pt x="702" y="369"/>
                      </a:lnTo>
                      <a:lnTo>
                        <a:pt x="59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7" name="Google Shape;2097;p39"/>
                <p:cNvSpPr/>
                <p:nvPr/>
              </p:nvSpPr>
              <p:spPr>
                <a:xfrm>
                  <a:off x="6016475" y="4278175"/>
                  <a:ext cx="46600" cy="4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1882" extrusionOk="0">
                      <a:moveTo>
                        <a:pt x="591" y="0"/>
                      </a:moveTo>
                      <a:lnTo>
                        <a:pt x="517" y="37"/>
                      </a:lnTo>
                      <a:lnTo>
                        <a:pt x="443" y="74"/>
                      </a:lnTo>
                      <a:lnTo>
                        <a:pt x="370" y="129"/>
                      </a:lnTo>
                      <a:lnTo>
                        <a:pt x="296" y="185"/>
                      </a:lnTo>
                      <a:lnTo>
                        <a:pt x="167" y="332"/>
                      </a:lnTo>
                      <a:lnTo>
                        <a:pt x="75" y="517"/>
                      </a:lnTo>
                      <a:lnTo>
                        <a:pt x="38" y="627"/>
                      </a:lnTo>
                      <a:lnTo>
                        <a:pt x="1" y="756"/>
                      </a:lnTo>
                      <a:lnTo>
                        <a:pt x="1" y="885"/>
                      </a:lnTo>
                      <a:lnTo>
                        <a:pt x="19" y="1015"/>
                      </a:lnTo>
                      <a:lnTo>
                        <a:pt x="56" y="1125"/>
                      </a:lnTo>
                      <a:lnTo>
                        <a:pt x="112" y="1217"/>
                      </a:lnTo>
                      <a:lnTo>
                        <a:pt x="204" y="1310"/>
                      </a:lnTo>
                      <a:lnTo>
                        <a:pt x="314" y="1383"/>
                      </a:lnTo>
                      <a:lnTo>
                        <a:pt x="425" y="1420"/>
                      </a:lnTo>
                      <a:lnTo>
                        <a:pt x="536" y="1420"/>
                      </a:lnTo>
                      <a:lnTo>
                        <a:pt x="628" y="1402"/>
                      </a:lnTo>
                      <a:lnTo>
                        <a:pt x="702" y="1365"/>
                      </a:lnTo>
                      <a:lnTo>
                        <a:pt x="794" y="1328"/>
                      </a:lnTo>
                      <a:lnTo>
                        <a:pt x="868" y="1254"/>
                      </a:lnTo>
                      <a:lnTo>
                        <a:pt x="997" y="1107"/>
                      </a:lnTo>
                      <a:lnTo>
                        <a:pt x="1107" y="959"/>
                      </a:lnTo>
                      <a:lnTo>
                        <a:pt x="1200" y="867"/>
                      </a:lnTo>
                      <a:lnTo>
                        <a:pt x="1236" y="830"/>
                      </a:lnTo>
                      <a:lnTo>
                        <a:pt x="1292" y="812"/>
                      </a:lnTo>
                      <a:lnTo>
                        <a:pt x="1329" y="812"/>
                      </a:lnTo>
                      <a:lnTo>
                        <a:pt x="1384" y="830"/>
                      </a:lnTo>
                      <a:lnTo>
                        <a:pt x="1439" y="849"/>
                      </a:lnTo>
                      <a:lnTo>
                        <a:pt x="1476" y="885"/>
                      </a:lnTo>
                      <a:lnTo>
                        <a:pt x="1495" y="941"/>
                      </a:lnTo>
                      <a:lnTo>
                        <a:pt x="1495" y="978"/>
                      </a:lnTo>
                      <a:lnTo>
                        <a:pt x="1495" y="1070"/>
                      </a:lnTo>
                      <a:lnTo>
                        <a:pt x="1458" y="1181"/>
                      </a:lnTo>
                      <a:lnTo>
                        <a:pt x="1402" y="1291"/>
                      </a:lnTo>
                      <a:lnTo>
                        <a:pt x="1310" y="1383"/>
                      </a:lnTo>
                      <a:lnTo>
                        <a:pt x="1200" y="1457"/>
                      </a:lnTo>
                      <a:lnTo>
                        <a:pt x="1089" y="1494"/>
                      </a:lnTo>
                      <a:lnTo>
                        <a:pt x="1218" y="1881"/>
                      </a:lnTo>
                      <a:lnTo>
                        <a:pt x="1310" y="1844"/>
                      </a:lnTo>
                      <a:lnTo>
                        <a:pt x="1384" y="1789"/>
                      </a:lnTo>
                      <a:lnTo>
                        <a:pt x="1550" y="1660"/>
                      </a:lnTo>
                      <a:lnTo>
                        <a:pt x="1679" y="1512"/>
                      </a:lnTo>
                      <a:lnTo>
                        <a:pt x="1771" y="1328"/>
                      </a:lnTo>
                      <a:lnTo>
                        <a:pt x="1827" y="1199"/>
                      </a:lnTo>
                      <a:lnTo>
                        <a:pt x="1863" y="1051"/>
                      </a:lnTo>
                      <a:lnTo>
                        <a:pt x="1863" y="922"/>
                      </a:lnTo>
                      <a:lnTo>
                        <a:pt x="1863" y="793"/>
                      </a:lnTo>
                      <a:lnTo>
                        <a:pt x="1827" y="683"/>
                      </a:lnTo>
                      <a:lnTo>
                        <a:pt x="1753" y="572"/>
                      </a:lnTo>
                      <a:lnTo>
                        <a:pt x="1661" y="480"/>
                      </a:lnTo>
                      <a:lnTo>
                        <a:pt x="1532" y="406"/>
                      </a:lnTo>
                      <a:lnTo>
                        <a:pt x="1402" y="369"/>
                      </a:lnTo>
                      <a:lnTo>
                        <a:pt x="1310" y="369"/>
                      </a:lnTo>
                      <a:lnTo>
                        <a:pt x="1200" y="388"/>
                      </a:lnTo>
                      <a:lnTo>
                        <a:pt x="1107" y="443"/>
                      </a:lnTo>
                      <a:lnTo>
                        <a:pt x="1034" y="498"/>
                      </a:lnTo>
                      <a:lnTo>
                        <a:pt x="941" y="572"/>
                      </a:lnTo>
                      <a:lnTo>
                        <a:pt x="812" y="719"/>
                      </a:lnTo>
                      <a:lnTo>
                        <a:pt x="702" y="867"/>
                      </a:lnTo>
                      <a:lnTo>
                        <a:pt x="609" y="959"/>
                      </a:lnTo>
                      <a:lnTo>
                        <a:pt x="573" y="978"/>
                      </a:lnTo>
                      <a:lnTo>
                        <a:pt x="536" y="996"/>
                      </a:lnTo>
                      <a:lnTo>
                        <a:pt x="443" y="996"/>
                      </a:lnTo>
                      <a:lnTo>
                        <a:pt x="407" y="959"/>
                      </a:lnTo>
                      <a:lnTo>
                        <a:pt x="370" y="941"/>
                      </a:lnTo>
                      <a:lnTo>
                        <a:pt x="351" y="885"/>
                      </a:lnTo>
                      <a:lnTo>
                        <a:pt x="351" y="849"/>
                      </a:lnTo>
                      <a:lnTo>
                        <a:pt x="351" y="756"/>
                      </a:lnTo>
                      <a:lnTo>
                        <a:pt x="388" y="646"/>
                      </a:lnTo>
                      <a:lnTo>
                        <a:pt x="443" y="554"/>
                      </a:lnTo>
                      <a:lnTo>
                        <a:pt x="517" y="461"/>
                      </a:lnTo>
                      <a:lnTo>
                        <a:pt x="628" y="406"/>
                      </a:lnTo>
                      <a:lnTo>
                        <a:pt x="720" y="369"/>
                      </a:lnTo>
                      <a:lnTo>
                        <a:pt x="59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8" name="Google Shape;2098;p39"/>
                <p:cNvSpPr/>
                <p:nvPr/>
              </p:nvSpPr>
              <p:spPr>
                <a:xfrm>
                  <a:off x="6030325" y="4199325"/>
                  <a:ext cx="64100" cy="7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4" h="2841" extrusionOk="0">
                      <a:moveTo>
                        <a:pt x="1180" y="1"/>
                      </a:moveTo>
                      <a:lnTo>
                        <a:pt x="996" y="425"/>
                      </a:lnTo>
                      <a:lnTo>
                        <a:pt x="2010" y="1273"/>
                      </a:lnTo>
                      <a:lnTo>
                        <a:pt x="682" y="1126"/>
                      </a:lnTo>
                      <a:lnTo>
                        <a:pt x="498" y="1568"/>
                      </a:lnTo>
                      <a:lnTo>
                        <a:pt x="1512" y="2417"/>
                      </a:lnTo>
                      <a:lnTo>
                        <a:pt x="203" y="2251"/>
                      </a:lnTo>
                      <a:lnTo>
                        <a:pt x="0" y="2693"/>
                      </a:lnTo>
                      <a:lnTo>
                        <a:pt x="1881" y="2841"/>
                      </a:lnTo>
                      <a:lnTo>
                        <a:pt x="2066" y="2417"/>
                      </a:lnTo>
                      <a:lnTo>
                        <a:pt x="1070" y="1568"/>
                      </a:lnTo>
                      <a:lnTo>
                        <a:pt x="1088" y="1550"/>
                      </a:lnTo>
                      <a:lnTo>
                        <a:pt x="2379" y="1679"/>
                      </a:lnTo>
                      <a:lnTo>
                        <a:pt x="2563" y="1273"/>
                      </a:lnTo>
                      <a:lnTo>
                        <a:pt x="118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9" name="Google Shape;2099;p39"/>
                <p:cNvSpPr/>
                <p:nvPr/>
              </p:nvSpPr>
              <p:spPr>
                <a:xfrm>
                  <a:off x="6070425" y="4151375"/>
                  <a:ext cx="47500" cy="4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938" extrusionOk="0">
                      <a:moveTo>
                        <a:pt x="959" y="443"/>
                      </a:moveTo>
                      <a:lnTo>
                        <a:pt x="1052" y="462"/>
                      </a:lnTo>
                      <a:lnTo>
                        <a:pt x="1144" y="499"/>
                      </a:lnTo>
                      <a:lnTo>
                        <a:pt x="1236" y="536"/>
                      </a:lnTo>
                      <a:lnTo>
                        <a:pt x="1328" y="609"/>
                      </a:lnTo>
                      <a:lnTo>
                        <a:pt x="1402" y="683"/>
                      </a:lnTo>
                      <a:lnTo>
                        <a:pt x="1457" y="757"/>
                      </a:lnTo>
                      <a:lnTo>
                        <a:pt x="1494" y="868"/>
                      </a:lnTo>
                      <a:lnTo>
                        <a:pt x="1513" y="960"/>
                      </a:lnTo>
                      <a:lnTo>
                        <a:pt x="1513" y="1070"/>
                      </a:lnTo>
                      <a:lnTo>
                        <a:pt x="1476" y="1200"/>
                      </a:lnTo>
                      <a:lnTo>
                        <a:pt x="1420" y="1310"/>
                      </a:lnTo>
                      <a:lnTo>
                        <a:pt x="1328" y="1384"/>
                      </a:lnTo>
                      <a:lnTo>
                        <a:pt x="1255" y="1439"/>
                      </a:lnTo>
                      <a:lnTo>
                        <a:pt x="1144" y="1476"/>
                      </a:lnTo>
                      <a:lnTo>
                        <a:pt x="1052" y="1495"/>
                      </a:lnTo>
                      <a:lnTo>
                        <a:pt x="941" y="1495"/>
                      </a:lnTo>
                      <a:lnTo>
                        <a:pt x="830" y="1476"/>
                      </a:lnTo>
                      <a:lnTo>
                        <a:pt x="738" y="1439"/>
                      </a:lnTo>
                      <a:lnTo>
                        <a:pt x="646" y="1384"/>
                      </a:lnTo>
                      <a:lnTo>
                        <a:pt x="572" y="1329"/>
                      </a:lnTo>
                      <a:lnTo>
                        <a:pt x="498" y="1255"/>
                      </a:lnTo>
                      <a:lnTo>
                        <a:pt x="443" y="1163"/>
                      </a:lnTo>
                      <a:lnTo>
                        <a:pt x="388" y="1070"/>
                      </a:lnTo>
                      <a:lnTo>
                        <a:pt x="369" y="960"/>
                      </a:lnTo>
                      <a:lnTo>
                        <a:pt x="388" y="849"/>
                      </a:lnTo>
                      <a:lnTo>
                        <a:pt x="425" y="739"/>
                      </a:lnTo>
                      <a:lnTo>
                        <a:pt x="480" y="628"/>
                      </a:lnTo>
                      <a:lnTo>
                        <a:pt x="554" y="554"/>
                      </a:lnTo>
                      <a:lnTo>
                        <a:pt x="646" y="499"/>
                      </a:lnTo>
                      <a:lnTo>
                        <a:pt x="738" y="462"/>
                      </a:lnTo>
                      <a:lnTo>
                        <a:pt x="849" y="443"/>
                      </a:lnTo>
                      <a:close/>
                      <a:moveTo>
                        <a:pt x="941" y="1"/>
                      </a:moveTo>
                      <a:lnTo>
                        <a:pt x="775" y="19"/>
                      </a:lnTo>
                      <a:lnTo>
                        <a:pt x="591" y="75"/>
                      </a:lnTo>
                      <a:lnTo>
                        <a:pt x="443" y="148"/>
                      </a:lnTo>
                      <a:lnTo>
                        <a:pt x="296" y="278"/>
                      </a:lnTo>
                      <a:lnTo>
                        <a:pt x="185" y="425"/>
                      </a:lnTo>
                      <a:lnTo>
                        <a:pt x="93" y="591"/>
                      </a:lnTo>
                      <a:lnTo>
                        <a:pt x="37" y="775"/>
                      </a:lnTo>
                      <a:lnTo>
                        <a:pt x="1" y="960"/>
                      </a:lnTo>
                      <a:lnTo>
                        <a:pt x="1" y="1144"/>
                      </a:lnTo>
                      <a:lnTo>
                        <a:pt x="56" y="1329"/>
                      </a:lnTo>
                      <a:lnTo>
                        <a:pt x="130" y="1476"/>
                      </a:lnTo>
                      <a:lnTo>
                        <a:pt x="240" y="1624"/>
                      </a:lnTo>
                      <a:lnTo>
                        <a:pt x="388" y="1753"/>
                      </a:lnTo>
                      <a:lnTo>
                        <a:pt x="554" y="1845"/>
                      </a:lnTo>
                      <a:lnTo>
                        <a:pt x="757" y="1919"/>
                      </a:lnTo>
                      <a:lnTo>
                        <a:pt x="941" y="1937"/>
                      </a:lnTo>
                      <a:lnTo>
                        <a:pt x="1125" y="1919"/>
                      </a:lnTo>
                      <a:lnTo>
                        <a:pt x="1291" y="1863"/>
                      </a:lnTo>
                      <a:lnTo>
                        <a:pt x="1457" y="1771"/>
                      </a:lnTo>
                      <a:lnTo>
                        <a:pt x="1605" y="1661"/>
                      </a:lnTo>
                      <a:lnTo>
                        <a:pt x="1716" y="1513"/>
                      </a:lnTo>
                      <a:lnTo>
                        <a:pt x="1808" y="1347"/>
                      </a:lnTo>
                      <a:lnTo>
                        <a:pt x="1882" y="1163"/>
                      </a:lnTo>
                      <a:lnTo>
                        <a:pt x="1900" y="960"/>
                      </a:lnTo>
                      <a:lnTo>
                        <a:pt x="1882" y="775"/>
                      </a:lnTo>
                      <a:lnTo>
                        <a:pt x="1845" y="609"/>
                      </a:lnTo>
                      <a:lnTo>
                        <a:pt x="1771" y="443"/>
                      </a:lnTo>
                      <a:lnTo>
                        <a:pt x="1660" y="296"/>
                      </a:lnTo>
                      <a:lnTo>
                        <a:pt x="1513" y="185"/>
                      </a:lnTo>
                      <a:lnTo>
                        <a:pt x="1328" y="75"/>
                      </a:lnTo>
                      <a:lnTo>
                        <a:pt x="1144" y="19"/>
                      </a:lnTo>
                      <a:lnTo>
                        <a:pt x="94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0" name="Google Shape;2100;p39"/>
                <p:cNvSpPr/>
                <p:nvPr/>
              </p:nvSpPr>
              <p:spPr>
                <a:xfrm>
                  <a:off x="6090700" y="4103900"/>
                  <a:ext cx="44750" cy="4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" h="1698" extrusionOk="0">
                      <a:moveTo>
                        <a:pt x="370" y="0"/>
                      </a:moveTo>
                      <a:lnTo>
                        <a:pt x="351" y="37"/>
                      </a:lnTo>
                      <a:lnTo>
                        <a:pt x="333" y="93"/>
                      </a:lnTo>
                      <a:lnTo>
                        <a:pt x="296" y="166"/>
                      </a:lnTo>
                      <a:lnTo>
                        <a:pt x="278" y="259"/>
                      </a:lnTo>
                      <a:lnTo>
                        <a:pt x="278" y="332"/>
                      </a:lnTo>
                      <a:lnTo>
                        <a:pt x="296" y="406"/>
                      </a:lnTo>
                      <a:lnTo>
                        <a:pt x="351" y="572"/>
                      </a:lnTo>
                      <a:lnTo>
                        <a:pt x="444" y="701"/>
                      </a:lnTo>
                      <a:lnTo>
                        <a:pt x="444" y="701"/>
                      </a:lnTo>
                      <a:lnTo>
                        <a:pt x="167" y="591"/>
                      </a:lnTo>
                      <a:lnTo>
                        <a:pt x="1" y="978"/>
                      </a:lnTo>
                      <a:lnTo>
                        <a:pt x="1624" y="1697"/>
                      </a:lnTo>
                      <a:lnTo>
                        <a:pt x="1790" y="1273"/>
                      </a:lnTo>
                      <a:lnTo>
                        <a:pt x="923" y="904"/>
                      </a:lnTo>
                      <a:lnTo>
                        <a:pt x="812" y="830"/>
                      </a:lnTo>
                      <a:lnTo>
                        <a:pt x="757" y="775"/>
                      </a:lnTo>
                      <a:lnTo>
                        <a:pt x="702" y="701"/>
                      </a:lnTo>
                      <a:lnTo>
                        <a:pt x="665" y="627"/>
                      </a:lnTo>
                      <a:lnTo>
                        <a:pt x="628" y="517"/>
                      </a:lnTo>
                      <a:lnTo>
                        <a:pt x="646" y="406"/>
                      </a:lnTo>
                      <a:lnTo>
                        <a:pt x="683" y="277"/>
                      </a:lnTo>
                      <a:lnTo>
                        <a:pt x="702" y="222"/>
                      </a:lnTo>
                      <a:lnTo>
                        <a:pt x="757" y="148"/>
                      </a:lnTo>
                      <a:lnTo>
                        <a:pt x="37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1" name="Google Shape;2101;p39"/>
                <p:cNvSpPr/>
                <p:nvPr/>
              </p:nvSpPr>
              <p:spPr>
                <a:xfrm>
                  <a:off x="6096250" y="4041200"/>
                  <a:ext cx="68700" cy="6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2601" extrusionOk="0">
                      <a:moveTo>
                        <a:pt x="1549" y="1107"/>
                      </a:moveTo>
                      <a:lnTo>
                        <a:pt x="1660" y="1125"/>
                      </a:lnTo>
                      <a:lnTo>
                        <a:pt x="1752" y="1144"/>
                      </a:lnTo>
                      <a:lnTo>
                        <a:pt x="1844" y="1199"/>
                      </a:lnTo>
                      <a:lnTo>
                        <a:pt x="1937" y="1273"/>
                      </a:lnTo>
                      <a:lnTo>
                        <a:pt x="1992" y="1347"/>
                      </a:lnTo>
                      <a:lnTo>
                        <a:pt x="2047" y="1439"/>
                      </a:lnTo>
                      <a:lnTo>
                        <a:pt x="2084" y="1531"/>
                      </a:lnTo>
                      <a:lnTo>
                        <a:pt x="2103" y="1642"/>
                      </a:lnTo>
                      <a:lnTo>
                        <a:pt x="2103" y="1752"/>
                      </a:lnTo>
                      <a:lnTo>
                        <a:pt x="2066" y="1863"/>
                      </a:lnTo>
                      <a:lnTo>
                        <a:pt x="2010" y="1955"/>
                      </a:lnTo>
                      <a:lnTo>
                        <a:pt x="1937" y="2047"/>
                      </a:lnTo>
                      <a:lnTo>
                        <a:pt x="1844" y="2103"/>
                      </a:lnTo>
                      <a:lnTo>
                        <a:pt x="1752" y="2140"/>
                      </a:lnTo>
                      <a:lnTo>
                        <a:pt x="1642" y="2158"/>
                      </a:lnTo>
                      <a:lnTo>
                        <a:pt x="1531" y="2158"/>
                      </a:lnTo>
                      <a:lnTo>
                        <a:pt x="1439" y="2121"/>
                      </a:lnTo>
                      <a:lnTo>
                        <a:pt x="1328" y="2103"/>
                      </a:lnTo>
                      <a:lnTo>
                        <a:pt x="1254" y="2047"/>
                      </a:lnTo>
                      <a:lnTo>
                        <a:pt x="1162" y="1992"/>
                      </a:lnTo>
                      <a:lnTo>
                        <a:pt x="1088" y="1918"/>
                      </a:lnTo>
                      <a:lnTo>
                        <a:pt x="1033" y="1826"/>
                      </a:lnTo>
                      <a:lnTo>
                        <a:pt x="996" y="1734"/>
                      </a:lnTo>
                      <a:lnTo>
                        <a:pt x="978" y="1623"/>
                      </a:lnTo>
                      <a:lnTo>
                        <a:pt x="978" y="1513"/>
                      </a:lnTo>
                      <a:lnTo>
                        <a:pt x="1015" y="1402"/>
                      </a:lnTo>
                      <a:lnTo>
                        <a:pt x="1070" y="1291"/>
                      </a:lnTo>
                      <a:lnTo>
                        <a:pt x="1144" y="1218"/>
                      </a:lnTo>
                      <a:lnTo>
                        <a:pt x="1236" y="1162"/>
                      </a:lnTo>
                      <a:lnTo>
                        <a:pt x="1346" y="1125"/>
                      </a:lnTo>
                      <a:lnTo>
                        <a:pt x="1439" y="1107"/>
                      </a:lnTo>
                      <a:close/>
                      <a:moveTo>
                        <a:pt x="185" y="0"/>
                      </a:moveTo>
                      <a:lnTo>
                        <a:pt x="0" y="406"/>
                      </a:lnTo>
                      <a:lnTo>
                        <a:pt x="1144" y="904"/>
                      </a:lnTo>
                      <a:lnTo>
                        <a:pt x="1015" y="959"/>
                      </a:lnTo>
                      <a:lnTo>
                        <a:pt x="885" y="1033"/>
                      </a:lnTo>
                      <a:lnTo>
                        <a:pt x="756" y="1162"/>
                      </a:lnTo>
                      <a:lnTo>
                        <a:pt x="701" y="1236"/>
                      </a:lnTo>
                      <a:lnTo>
                        <a:pt x="646" y="1347"/>
                      </a:lnTo>
                      <a:lnTo>
                        <a:pt x="590" y="1513"/>
                      </a:lnTo>
                      <a:lnTo>
                        <a:pt x="572" y="1697"/>
                      </a:lnTo>
                      <a:lnTo>
                        <a:pt x="590" y="1863"/>
                      </a:lnTo>
                      <a:lnTo>
                        <a:pt x="646" y="2029"/>
                      </a:lnTo>
                      <a:lnTo>
                        <a:pt x="738" y="2176"/>
                      </a:lnTo>
                      <a:lnTo>
                        <a:pt x="849" y="2306"/>
                      </a:lnTo>
                      <a:lnTo>
                        <a:pt x="996" y="2416"/>
                      </a:lnTo>
                      <a:lnTo>
                        <a:pt x="1162" y="2508"/>
                      </a:lnTo>
                      <a:lnTo>
                        <a:pt x="1328" y="2564"/>
                      </a:lnTo>
                      <a:lnTo>
                        <a:pt x="1512" y="2601"/>
                      </a:lnTo>
                      <a:lnTo>
                        <a:pt x="1697" y="2601"/>
                      </a:lnTo>
                      <a:lnTo>
                        <a:pt x="1863" y="2564"/>
                      </a:lnTo>
                      <a:lnTo>
                        <a:pt x="2010" y="2490"/>
                      </a:lnTo>
                      <a:lnTo>
                        <a:pt x="2158" y="2398"/>
                      </a:lnTo>
                      <a:lnTo>
                        <a:pt x="2287" y="2250"/>
                      </a:lnTo>
                      <a:lnTo>
                        <a:pt x="2379" y="2084"/>
                      </a:lnTo>
                      <a:lnTo>
                        <a:pt x="2434" y="1918"/>
                      </a:lnTo>
                      <a:lnTo>
                        <a:pt x="2434" y="1734"/>
                      </a:lnTo>
                      <a:lnTo>
                        <a:pt x="2434" y="1642"/>
                      </a:lnTo>
                      <a:lnTo>
                        <a:pt x="2398" y="1549"/>
                      </a:lnTo>
                      <a:lnTo>
                        <a:pt x="2379" y="1476"/>
                      </a:lnTo>
                      <a:lnTo>
                        <a:pt x="2324" y="1402"/>
                      </a:lnTo>
                      <a:lnTo>
                        <a:pt x="2324" y="1402"/>
                      </a:lnTo>
                      <a:lnTo>
                        <a:pt x="2564" y="1494"/>
                      </a:lnTo>
                      <a:lnTo>
                        <a:pt x="2748" y="1107"/>
                      </a:lnTo>
                      <a:lnTo>
                        <a:pt x="18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2" name="Google Shape;2102;p39"/>
                <p:cNvSpPr/>
                <p:nvPr/>
              </p:nvSpPr>
              <p:spPr>
                <a:xfrm>
                  <a:off x="5728800" y="3858625"/>
                  <a:ext cx="242525" cy="81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1" h="32642" extrusionOk="0">
                      <a:moveTo>
                        <a:pt x="2047" y="1"/>
                      </a:moveTo>
                      <a:lnTo>
                        <a:pt x="1863" y="37"/>
                      </a:lnTo>
                      <a:lnTo>
                        <a:pt x="1679" y="74"/>
                      </a:lnTo>
                      <a:lnTo>
                        <a:pt x="1494" y="130"/>
                      </a:lnTo>
                      <a:lnTo>
                        <a:pt x="1310" y="203"/>
                      </a:lnTo>
                      <a:lnTo>
                        <a:pt x="1162" y="296"/>
                      </a:lnTo>
                      <a:lnTo>
                        <a:pt x="996" y="406"/>
                      </a:lnTo>
                      <a:lnTo>
                        <a:pt x="849" y="535"/>
                      </a:lnTo>
                      <a:lnTo>
                        <a:pt x="720" y="664"/>
                      </a:lnTo>
                      <a:lnTo>
                        <a:pt x="609" y="812"/>
                      </a:lnTo>
                      <a:lnTo>
                        <a:pt x="498" y="978"/>
                      </a:lnTo>
                      <a:lnTo>
                        <a:pt x="425" y="1144"/>
                      </a:lnTo>
                      <a:lnTo>
                        <a:pt x="351" y="1310"/>
                      </a:lnTo>
                      <a:lnTo>
                        <a:pt x="296" y="1494"/>
                      </a:lnTo>
                      <a:lnTo>
                        <a:pt x="259" y="1697"/>
                      </a:lnTo>
                      <a:lnTo>
                        <a:pt x="240" y="1882"/>
                      </a:lnTo>
                      <a:lnTo>
                        <a:pt x="0" y="30411"/>
                      </a:lnTo>
                      <a:lnTo>
                        <a:pt x="0" y="30613"/>
                      </a:lnTo>
                      <a:lnTo>
                        <a:pt x="19" y="30816"/>
                      </a:lnTo>
                      <a:lnTo>
                        <a:pt x="74" y="31001"/>
                      </a:lnTo>
                      <a:lnTo>
                        <a:pt x="130" y="31185"/>
                      </a:lnTo>
                      <a:lnTo>
                        <a:pt x="203" y="31351"/>
                      </a:lnTo>
                      <a:lnTo>
                        <a:pt x="296" y="31517"/>
                      </a:lnTo>
                      <a:lnTo>
                        <a:pt x="406" y="31665"/>
                      </a:lnTo>
                      <a:lnTo>
                        <a:pt x="535" y="31812"/>
                      </a:lnTo>
                      <a:lnTo>
                        <a:pt x="664" y="31941"/>
                      </a:lnTo>
                      <a:lnTo>
                        <a:pt x="812" y="32052"/>
                      </a:lnTo>
                      <a:lnTo>
                        <a:pt x="959" y="32162"/>
                      </a:lnTo>
                      <a:lnTo>
                        <a:pt x="1125" y="32255"/>
                      </a:lnTo>
                      <a:lnTo>
                        <a:pt x="1310" y="32328"/>
                      </a:lnTo>
                      <a:lnTo>
                        <a:pt x="1494" y="32384"/>
                      </a:lnTo>
                      <a:lnTo>
                        <a:pt x="1679" y="32421"/>
                      </a:lnTo>
                      <a:lnTo>
                        <a:pt x="1881" y="32421"/>
                      </a:lnTo>
                      <a:lnTo>
                        <a:pt x="8705" y="32642"/>
                      </a:lnTo>
                      <a:lnTo>
                        <a:pt x="8871" y="32642"/>
                      </a:lnTo>
                      <a:lnTo>
                        <a:pt x="9037" y="32623"/>
                      </a:lnTo>
                      <a:lnTo>
                        <a:pt x="9184" y="32605"/>
                      </a:lnTo>
                      <a:lnTo>
                        <a:pt x="9332" y="32568"/>
                      </a:lnTo>
                      <a:lnTo>
                        <a:pt x="9701" y="351"/>
                      </a:lnTo>
                      <a:lnTo>
                        <a:pt x="9553" y="296"/>
                      </a:lnTo>
                      <a:lnTo>
                        <a:pt x="9387" y="259"/>
                      </a:lnTo>
                      <a:lnTo>
                        <a:pt x="9240" y="240"/>
                      </a:lnTo>
                      <a:lnTo>
                        <a:pt x="9074" y="222"/>
                      </a:lnTo>
                      <a:lnTo>
                        <a:pt x="225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3" name="Google Shape;2103;p39"/>
                <p:cNvSpPr/>
                <p:nvPr/>
              </p:nvSpPr>
              <p:spPr>
                <a:xfrm>
                  <a:off x="5962075" y="3867375"/>
                  <a:ext cx="40600" cy="80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4" h="32219" extrusionOk="0">
                      <a:moveTo>
                        <a:pt x="370" y="1"/>
                      </a:moveTo>
                      <a:lnTo>
                        <a:pt x="1" y="32218"/>
                      </a:lnTo>
                      <a:lnTo>
                        <a:pt x="148" y="32163"/>
                      </a:lnTo>
                      <a:lnTo>
                        <a:pt x="277" y="32108"/>
                      </a:lnTo>
                      <a:lnTo>
                        <a:pt x="425" y="32034"/>
                      </a:lnTo>
                      <a:lnTo>
                        <a:pt x="554" y="31942"/>
                      </a:lnTo>
                      <a:lnTo>
                        <a:pt x="665" y="31868"/>
                      </a:lnTo>
                      <a:lnTo>
                        <a:pt x="775" y="31757"/>
                      </a:lnTo>
                      <a:lnTo>
                        <a:pt x="886" y="31665"/>
                      </a:lnTo>
                      <a:lnTo>
                        <a:pt x="978" y="31536"/>
                      </a:lnTo>
                      <a:lnTo>
                        <a:pt x="1070" y="31425"/>
                      </a:lnTo>
                      <a:lnTo>
                        <a:pt x="1144" y="31296"/>
                      </a:lnTo>
                      <a:lnTo>
                        <a:pt x="1218" y="31149"/>
                      </a:lnTo>
                      <a:lnTo>
                        <a:pt x="1273" y="31019"/>
                      </a:lnTo>
                      <a:lnTo>
                        <a:pt x="1310" y="30872"/>
                      </a:lnTo>
                      <a:lnTo>
                        <a:pt x="1347" y="30724"/>
                      </a:lnTo>
                      <a:lnTo>
                        <a:pt x="1384" y="30558"/>
                      </a:lnTo>
                      <a:lnTo>
                        <a:pt x="1384" y="30411"/>
                      </a:lnTo>
                      <a:lnTo>
                        <a:pt x="1624" y="1882"/>
                      </a:lnTo>
                      <a:lnTo>
                        <a:pt x="1624" y="1716"/>
                      </a:lnTo>
                      <a:lnTo>
                        <a:pt x="1624" y="1568"/>
                      </a:lnTo>
                      <a:lnTo>
                        <a:pt x="1587" y="1421"/>
                      </a:lnTo>
                      <a:lnTo>
                        <a:pt x="1550" y="1273"/>
                      </a:lnTo>
                      <a:lnTo>
                        <a:pt x="1513" y="1126"/>
                      </a:lnTo>
                      <a:lnTo>
                        <a:pt x="1439" y="978"/>
                      </a:lnTo>
                      <a:lnTo>
                        <a:pt x="1365" y="849"/>
                      </a:lnTo>
                      <a:lnTo>
                        <a:pt x="1292" y="720"/>
                      </a:lnTo>
                      <a:lnTo>
                        <a:pt x="1199" y="610"/>
                      </a:lnTo>
                      <a:lnTo>
                        <a:pt x="1107" y="499"/>
                      </a:lnTo>
                      <a:lnTo>
                        <a:pt x="997" y="388"/>
                      </a:lnTo>
                      <a:lnTo>
                        <a:pt x="886" y="296"/>
                      </a:lnTo>
                      <a:lnTo>
                        <a:pt x="775" y="204"/>
                      </a:lnTo>
                      <a:lnTo>
                        <a:pt x="646" y="130"/>
                      </a:lnTo>
                      <a:lnTo>
                        <a:pt x="499" y="56"/>
                      </a:lnTo>
                      <a:lnTo>
                        <a:pt x="370" y="1"/>
                      </a:lnTo>
                      <a:close/>
                    </a:path>
                  </a:pathLst>
                </a:custGeom>
                <a:solidFill>
                  <a:srgbClr val="E5605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4" name="Google Shape;2104;p39"/>
                <p:cNvSpPr/>
                <p:nvPr/>
              </p:nvSpPr>
              <p:spPr>
                <a:xfrm>
                  <a:off x="5828375" y="4471800"/>
                  <a:ext cx="6735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4" h="1974" extrusionOk="0">
                      <a:moveTo>
                        <a:pt x="941" y="443"/>
                      </a:moveTo>
                      <a:lnTo>
                        <a:pt x="1052" y="462"/>
                      </a:lnTo>
                      <a:lnTo>
                        <a:pt x="1144" y="499"/>
                      </a:lnTo>
                      <a:lnTo>
                        <a:pt x="1236" y="535"/>
                      </a:lnTo>
                      <a:lnTo>
                        <a:pt x="1329" y="591"/>
                      </a:lnTo>
                      <a:lnTo>
                        <a:pt x="1402" y="665"/>
                      </a:lnTo>
                      <a:lnTo>
                        <a:pt x="1458" y="757"/>
                      </a:lnTo>
                      <a:lnTo>
                        <a:pt x="1495" y="867"/>
                      </a:lnTo>
                      <a:lnTo>
                        <a:pt x="1495" y="978"/>
                      </a:lnTo>
                      <a:lnTo>
                        <a:pt x="1495" y="1089"/>
                      </a:lnTo>
                      <a:lnTo>
                        <a:pt x="1439" y="1199"/>
                      </a:lnTo>
                      <a:lnTo>
                        <a:pt x="1384" y="1292"/>
                      </a:lnTo>
                      <a:lnTo>
                        <a:pt x="1310" y="1365"/>
                      </a:lnTo>
                      <a:lnTo>
                        <a:pt x="1218" y="1421"/>
                      </a:lnTo>
                      <a:lnTo>
                        <a:pt x="1126" y="1458"/>
                      </a:lnTo>
                      <a:lnTo>
                        <a:pt x="1015" y="1476"/>
                      </a:lnTo>
                      <a:lnTo>
                        <a:pt x="812" y="1476"/>
                      </a:lnTo>
                      <a:lnTo>
                        <a:pt x="702" y="1439"/>
                      </a:lnTo>
                      <a:lnTo>
                        <a:pt x="609" y="1402"/>
                      </a:lnTo>
                      <a:lnTo>
                        <a:pt x="536" y="1328"/>
                      </a:lnTo>
                      <a:lnTo>
                        <a:pt x="462" y="1255"/>
                      </a:lnTo>
                      <a:lnTo>
                        <a:pt x="407" y="1162"/>
                      </a:lnTo>
                      <a:lnTo>
                        <a:pt x="370" y="1052"/>
                      </a:lnTo>
                      <a:lnTo>
                        <a:pt x="351" y="941"/>
                      </a:lnTo>
                      <a:lnTo>
                        <a:pt x="370" y="831"/>
                      </a:lnTo>
                      <a:lnTo>
                        <a:pt x="407" y="720"/>
                      </a:lnTo>
                      <a:lnTo>
                        <a:pt x="480" y="628"/>
                      </a:lnTo>
                      <a:lnTo>
                        <a:pt x="554" y="572"/>
                      </a:lnTo>
                      <a:lnTo>
                        <a:pt x="646" y="517"/>
                      </a:lnTo>
                      <a:lnTo>
                        <a:pt x="738" y="480"/>
                      </a:lnTo>
                      <a:lnTo>
                        <a:pt x="831" y="462"/>
                      </a:lnTo>
                      <a:lnTo>
                        <a:pt x="941" y="443"/>
                      </a:lnTo>
                      <a:close/>
                      <a:moveTo>
                        <a:pt x="960" y="1"/>
                      </a:moveTo>
                      <a:lnTo>
                        <a:pt x="757" y="19"/>
                      </a:lnTo>
                      <a:lnTo>
                        <a:pt x="591" y="56"/>
                      </a:lnTo>
                      <a:lnTo>
                        <a:pt x="425" y="130"/>
                      </a:lnTo>
                      <a:lnTo>
                        <a:pt x="296" y="222"/>
                      </a:lnTo>
                      <a:lnTo>
                        <a:pt x="167" y="351"/>
                      </a:lnTo>
                      <a:lnTo>
                        <a:pt x="75" y="480"/>
                      </a:lnTo>
                      <a:lnTo>
                        <a:pt x="19" y="646"/>
                      </a:lnTo>
                      <a:lnTo>
                        <a:pt x="1" y="831"/>
                      </a:lnTo>
                      <a:lnTo>
                        <a:pt x="1" y="941"/>
                      </a:lnTo>
                      <a:lnTo>
                        <a:pt x="19" y="1052"/>
                      </a:lnTo>
                      <a:lnTo>
                        <a:pt x="75" y="1236"/>
                      </a:lnTo>
                      <a:lnTo>
                        <a:pt x="130" y="1310"/>
                      </a:lnTo>
                      <a:lnTo>
                        <a:pt x="167" y="1365"/>
                      </a:lnTo>
                      <a:lnTo>
                        <a:pt x="277" y="1458"/>
                      </a:lnTo>
                      <a:lnTo>
                        <a:pt x="277" y="1476"/>
                      </a:lnTo>
                      <a:lnTo>
                        <a:pt x="38" y="1458"/>
                      </a:lnTo>
                      <a:lnTo>
                        <a:pt x="19" y="1882"/>
                      </a:lnTo>
                      <a:lnTo>
                        <a:pt x="2675" y="1974"/>
                      </a:lnTo>
                      <a:lnTo>
                        <a:pt x="2693" y="1531"/>
                      </a:lnTo>
                      <a:lnTo>
                        <a:pt x="1568" y="1494"/>
                      </a:lnTo>
                      <a:lnTo>
                        <a:pt x="1568" y="1476"/>
                      </a:lnTo>
                      <a:lnTo>
                        <a:pt x="1624" y="1439"/>
                      </a:lnTo>
                      <a:lnTo>
                        <a:pt x="1697" y="1384"/>
                      </a:lnTo>
                      <a:lnTo>
                        <a:pt x="1790" y="1255"/>
                      </a:lnTo>
                      <a:lnTo>
                        <a:pt x="1845" y="1089"/>
                      </a:lnTo>
                      <a:lnTo>
                        <a:pt x="1882" y="904"/>
                      </a:lnTo>
                      <a:lnTo>
                        <a:pt x="1863" y="720"/>
                      </a:lnTo>
                      <a:lnTo>
                        <a:pt x="1808" y="535"/>
                      </a:lnTo>
                      <a:lnTo>
                        <a:pt x="1734" y="388"/>
                      </a:lnTo>
                      <a:lnTo>
                        <a:pt x="1624" y="259"/>
                      </a:lnTo>
                      <a:lnTo>
                        <a:pt x="1476" y="148"/>
                      </a:lnTo>
                      <a:lnTo>
                        <a:pt x="1329" y="74"/>
                      </a:lnTo>
                      <a:lnTo>
                        <a:pt x="1144" y="19"/>
                      </a:lnTo>
                      <a:lnTo>
                        <a:pt x="96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5" name="Google Shape;2105;p39"/>
                <p:cNvSpPr/>
                <p:nvPr/>
              </p:nvSpPr>
              <p:spPr>
                <a:xfrm>
                  <a:off x="5830225" y="4416025"/>
                  <a:ext cx="46600" cy="4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" h="1660" extrusionOk="0">
                      <a:moveTo>
                        <a:pt x="1181" y="443"/>
                      </a:moveTo>
                      <a:lnTo>
                        <a:pt x="1273" y="480"/>
                      </a:lnTo>
                      <a:lnTo>
                        <a:pt x="1347" y="517"/>
                      </a:lnTo>
                      <a:lnTo>
                        <a:pt x="1421" y="572"/>
                      </a:lnTo>
                      <a:lnTo>
                        <a:pt x="1476" y="627"/>
                      </a:lnTo>
                      <a:lnTo>
                        <a:pt x="1494" y="719"/>
                      </a:lnTo>
                      <a:lnTo>
                        <a:pt x="1531" y="812"/>
                      </a:lnTo>
                      <a:lnTo>
                        <a:pt x="1531" y="922"/>
                      </a:lnTo>
                      <a:lnTo>
                        <a:pt x="1513" y="1033"/>
                      </a:lnTo>
                      <a:lnTo>
                        <a:pt x="1476" y="1125"/>
                      </a:lnTo>
                      <a:lnTo>
                        <a:pt x="1439" y="1162"/>
                      </a:lnTo>
                      <a:lnTo>
                        <a:pt x="1402" y="1199"/>
                      </a:lnTo>
                      <a:lnTo>
                        <a:pt x="1347" y="1217"/>
                      </a:lnTo>
                      <a:lnTo>
                        <a:pt x="1291" y="1217"/>
                      </a:lnTo>
                      <a:lnTo>
                        <a:pt x="1199" y="1199"/>
                      </a:lnTo>
                      <a:lnTo>
                        <a:pt x="1144" y="1144"/>
                      </a:lnTo>
                      <a:lnTo>
                        <a:pt x="1089" y="1070"/>
                      </a:lnTo>
                      <a:lnTo>
                        <a:pt x="1052" y="978"/>
                      </a:lnTo>
                      <a:lnTo>
                        <a:pt x="1033" y="867"/>
                      </a:lnTo>
                      <a:lnTo>
                        <a:pt x="1015" y="756"/>
                      </a:lnTo>
                      <a:lnTo>
                        <a:pt x="1015" y="535"/>
                      </a:lnTo>
                      <a:lnTo>
                        <a:pt x="1033" y="443"/>
                      </a:lnTo>
                      <a:close/>
                      <a:moveTo>
                        <a:pt x="775" y="0"/>
                      </a:moveTo>
                      <a:lnTo>
                        <a:pt x="628" y="19"/>
                      </a:lnTo>
                      <a:lnTo>
                        <a:pt x="498" y="37"/>
                      </a:lnTo>
                      <a:lnTo>
                        <a:pt x="369" y="74"/>
                      </a:lnTo>
                      <a:lnTo>
                        <a:pt x="259" y="148"/>
                      </a:lnTo>
                      <a:lnTo>
                        <a:pt x="148" y="258"/>
                      </a:lnTo>
                      <a:lnTo>
                        <a:pt x="74" y="388"/>
                      </a:lnTo>
                      <a:lnTo>
                        <a:pt x="19" y="554"/>
                      </a:lnTo>
                      <a:lnTo>
                        <a:pt x="1" y="775"/>
                      </a:lnTo>
                      <a:lnTo>
                        <a:pt x="1" y="978"/>
                      </a:lnTo>
                      <a:lnTo>
                        <a:pt x="56" y="1181"/>
                      </a:lnTo>
                      <a:lnTo>
                        <a:pt x="130" y="1365"/>
                      </a:lnTo>
                      <a:lnTo>
                        <a:pt x="259" y="1531"/>
                      </a:lnTo>
                      <a:lnTo>
                        <a:pt x="535" y="1310"/>
                      </a:lnTo>
                      <a:lnTo>
                        <a:pt x="462" y="1217"/>
                      </a:lnTo>
                      <a:lnTo>
                        <a:pt x="388" y="1088"/>
                      </a:lnTo>
                      <a:lnTo>
                        <a:pt x="351" y="959"/>
                      </a:lnTo>
                      <a:lnTo>
                        <a:pt x="351" y="812"/>
                      </a:lnTo>
                      <a:lnTo>
                        <a:pt x="369" y="664"/>
                      </a:lnTo>
                      <a:lnTo>
                        <a:pt x="388" y="590"/>
                      </a:lnTo>
                      <a:lnTo>
                        <a:pt x="425" y="535"/>
                      </a:lnTo>
                      <a:lnTo>
                        <a:pt x="480" y="480"/>
                      </a:lnTo>
                      <a:lnTo>
                        <a:pt x="535" y="443"/>
                      </a:lnTo>
                      <a:lnTo>
                        <a:pt x="609" y="424"/>
                      </a:lnTo>
                      <a:lnTo>
                        <a:pt x="720" y="424"/>
                      </a:lnTo>
                      <a:lnTo>
                        <a:pt x="738" y="849"/>
                      </a:lnTo>
                      <a:lnTo>
                        <a:pt x="757" y="1051"/>
                      </a:lnTo>
                      <a:lnTo>
                        <a:pt x="794" y="1254"/>
                      </a:lnTo>
                      <a:lnTo>
                        <a:pt x="867" y="1402"/>
                      </a:lnTo>
                      <a:lnTo>
                        <a:pt x="978" y="1549"/>
                      </a:lnTo>
                      <a:lnTo>
                        <a:pt x="1033" y="1586"/>
                      </a:lnTo>
                      <a:lnTo>
                        <a:pt x="1107" y="1623"/>
                      </a:lnTo>
                      <a:lnTo>
                        <a:pt x="1199" y="1660"/>
                      </a:lnTo>
                      <a:lnTo>
                        <a:pt x="1439" y="1660"/>
                      </a:lnTo>
                      <a:lnTo>
                        <a:pt x="1550" y="1605"/>
                      </a:lnTo>
                      <a:lnTo>
                        <a:pt x="1642" y="1531"/>
                      </a:lnTo>
                      <a:lnTo>
                        <a:pt x="1734" y="1457"/>
                      </a:lnTo>
                      <a:lnTo>
                        <a:pt x="1789" y="1346"/>
                      </a:lnTo>
                      <a:lnTo>
                        <a:pt x="1826" y="1236"/>
                      </a:lnTo>
                      <a:lnTo>
                        <a:pt x="1845" y="1125"/>
                      </a:lnTo>
                      <a:lnTo>
                        <a:pt x="1863" y="1015"/>
                      </a:lnTo>
                      <a:lnTo>
                        <a:pt x="1845" y="830"/>
                      </a:lnTo>
                      <a:lnTo>
                        <a:pt x="1789" y="683"/>
                      </a:lnTo>
                      <a:lnTo>
                        <a:pt x="1716" y="554"/>
                      </a:lnTo>
                      <a:lnTo>
                        <a:pt x="1660" y="498"/>
                      </a:lnTo>
                      <a:lnTo>
                        <a:pt x="1605" y="461"/>
                      </a:lnTo>
                      <a:lnTo>
                        <a:pt x="1605" y="443"/>
                      </a:lnTo>
                      <a:lnTo>
                        <a:pt x="1826" y="461"/>
                      </a:lnTo>
                      <a:lnTo>
                        <a:pt x="1845" y="37"/>
                      </a:lnTo>
                      <a:lnTo>
                        <a:pt x="77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6" name="Google Shape;2106;p39"/>
                <p:cNvSpPr/>
                <p:nvPr/>
              </p:nvSpPr>
              <p:spPr>
                <a:xfrm>
                  <a:off x="5832075" y="4364375"/>
                  <a:ext cx="46575" cy="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" h="1514" extrusionOk="0">
                      <a:moveTo>
                        <a:pt x="277" y="1"/>
                      </a:moveTo>
                      <a:lnTo>
                        <a:pt x="222" y="56"/>
                      </a:lnTo>
                      <a:lnTo>
                        <a:pt x="166" y="130"/>
                      </a:lnTo>
                      <a:lnTo>
                        <a:pt x="111" y="204"/>
                      </a:lnTo>
                      <a:lnTo>
                        <a:pt x="74" y="277"/>
                      </a:lnTo>
                      <a:lnTo>
                        <a:pt x="19" y="462"/>
                      </a:lnTo>
                      <a:lnTo>
                        <a:pt x="0" y="665"/>
                      </a:lnTo>
                      <a:lnTo>
                        <a:pt x="0" y="794"/>
                      </a:lnTo>
                      <a:lnTo>
                        <a:pt x="19" y="923"/>
                      </a:lnTo>
                      <a:lnTo>
                        <a:pt x="56" y="1034"/>
                      </a:lnTo>
                      <a:lnTo>
                        <a:pt x="111" y="1144"/>
                      </a:lnTo>
                      <a:lnTo>
                        <a:pt x="185" y="1236"/>
                      </a:lnTo>
                      <a:lnTo>
                        <a:pt x="277" y="1310"/>
                      </a:lnTo>
                      <a:lnTo>
                        <a:pt x="406" y="1365"/>
                      </a:lnTo>
                      <a:lnTo>
                        <a:pt x="535" y="1384"/>
                      </a:lnTo>
                      <a:lnTo>
                        <a:pt x="646" y="1365"/>
                      </a:lnTo>
                      <a:lnTo>
                        <a:pt x="738" y="1347"/>
                      </a:lnTo>
                      <a:lnTo>
                        <a:pt x="830" y="1292"/>
                      </a:lnTo>
                      <a:lnTo>
                        <a:pt x="886" y="1236"/>
                      </a:lnTo>
                      <a:lnTo>
                        <a:pt x="941" y="1144"/>
                      </a:lnTo>
                      <a:lnTo>
                        <a:pt x="996" y="1070"/>
                      </a:lnTo>
                      <a:lnTo>
                        <a:pt x="1051" y="868"/>
                      </a:lnTo>
                      <a:lnTo>
                        <a:pt x="1107" y="702"/>
                      </a:lnTo>
                      <a:lnTo>
                        <a:pt x="1162" y="573"/>
                      </a:lnTo>
                      <a:lnTo>
                        <a:pt x="1181" y="536"/>
                      </a:lnTo>
                      <a:lnTo>
                        <a:pt x="1217" y="499"/>
                      </a:lnTo>
                      <a:lnTo>
                        <a:pt x="1273" y="480"/>
                      </a:lnTo>
                      <a:lnTo>
                        <a:pt x="1383" y="480"/>
                      </a:lnTo>
                      <a:lnTo>
                        <a:pt x="1420" y="499"/>
                      </a:lnTo>
                      <a:lnTo>
                        <a:pt x="1457" y="536"/>
                      </a:lnTo>
                      <a:lnTo>
                        <a:pt x="1476" y="573"/>
                      </a:lnTo>
                      <a:lnTo>
                        <a:pt x="1513" y="665"/>
                      </a:lnTo>
                      <a:lnTo>
                        <a:pt x="1531" y="757"/>
                      </a:lnTo>
                      <a:lnTo>
                        <a:pt x="1513" y="904"/>
                      </a:lnTo>
                      <a:lnTo>
                        <a:pt x="1457" y="1034"/>
                      </a:lnTo>
                      <a:lnTo>
                        <a:pt x="1383" y="1126"/>
                      </a:lnTo>
                      <a:lnTo>
                        <a:pt x="1291" y="1218"/>
                      </a:lnTo>
                      <a:lnTo>
                        <a:pt x="1549" y="1513"/>
                      </a:lnTo>
                      <a:lnTo>
                        <a:pt x="1623" y="1439"/>
                      </a:lnTo>
                      <a:lnTo>
                        <a:pt x="1678" y="1365"/>
                      </a:lnTo>
                      <a:lnTo>
                        <a:pt x="1771" y="1200"/>
                      </a:lnTo>
                      <a:lnTo>
                        <a:pt x="1844" y="997"/>
                      </a:lnTo>
                      <a:lnTo>
                        <a:pt x="1863" y="794"/>
                      </a:lnTo>
                      <a:lnTo>
                        <a:pt x="1863" y="646"/>
                      </a:lnTo>
                      <a:lnTo>
                        <a:pt x="1844" y="517"/>
                      </a:lnTo>
                      <a:lnTo>
                        <a:pt x="1808" y="388"/>
                      </a:lnTo>
                      <a:lnTo>
                        <a:pt x="1752" y="277"/>
                      </a:lnTo>
                      <a:lnTo>
                        <a:pt x="1678" y="185"/>
                      </a:lnTo>
                      <a:lnTo>
                        <a:pt x="1568" y="111"/>
                      </a:lnTo>
                      <a:lnTo>
                        <a:pt x="1457" y="56"/>
                      </a:lnTo>
                      <a:lnTo>
                        <a:pt x="1291" y="38"/>
                      </a:lnTo>
                      <a:lnTo>
                        <a:pt x="1181" y="38"/>
                      </a:lnTo>
                      <a:lnTo>
                        <a:pt x="1070" y="75"/>
                      </a:lnTo>
                      <a:lnTo>
                        <a:pt x="996" y="130"/>
                      </a:lnTo>
                      <a:lnTo>
                        <a:pt x="922" y="204"/>
                      </a:lnTo>
                      <a:lnTo>
                        <a:pt x="867" y="296"/>
                      </a:lnTo>
                      <a:lnTo>
                        <a:pt x="812" y="388"/>
                      </a:lnTo>
                      <a:lnTo>
                        <a:pt x="756" y="591"/>
                      </a:lnTo>
                      <a:lnTo>
                        <a:pt x="701" y="757"/>
                      </a:lnTo>
                      <a:lnTo>
                        <a:pt x="664" y="868"/>
                      </a:lnTo>
                      <a:lnTo>
                        <a:pt x="627" y="923"/>
                      </a:lnTo>
                      <a:lnTo>
                        <a:pt x="590" y="941"/>
                      </a:lnTo>
                      <a:lnTo>
                        <a:pt x="554" y="960"/>
                      </a:lnTo>
                      <a:lnTo>
                        <a:pt x="517" y="978"/>
                      </a:lnTo>
                      <a:lnTo>
                        <a:pt x="461" y="960"/>
                      </a:lnTo>
                      <a:lnTo>
                        <a:pt x="424" y="941"/>
                      </a:lnTo>
                      <a:lnTo>
                        <a:pt x="388" y="923"/>
                      </a:lnTo>
                      <a:lnTo>
                        <a:pt x="369" y="868"/>
                      </a:lnTo>
                      <a:lnTo>
                        <a:pt x="332" y="775"/>
                      </a:lnTo>
                      <a:lnTo>
                        <a:pt x="332" y="683"/>
                      </a:lnTo>
                      <a:lnTo>
                        <a:pt x="351" y="554"/>
                      </a:lnTo>
                      <a:lnTo>
                        <a:pt x="388" y="462"/>
                      </a:lnTo>
                      <a:lnTo>
                        <a:pt x="461" y="370"/>
                      </a:lnTo>
                      <a:lnTo>
                        <a:pt x="535" y="296"/>
                      </a:lnTo>
                      <a:lnTo>
                        <a:pt x="277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7" name="Google Shape;2107;p39"/>
                <p:cNvSpPr/>
                <p:nvPr/>
              </p:nvSpPr>
              <p:spPr>
                <a:xfrm>
                  <a:off x="5833450" y="4316425"/>
                  <a:ext cx="47050" cy="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2" h="1514" extrusionOk="0">
                      <a:moveTo>
                        <a:pt x="296" y="1"/>
                      </a:moveTo>
                      <a:lnTo>
                        <a:pt x="222" y="56"/>
                      </a:lnTo>
                      <a:lnTo>
                        <a:pt x="167" y="130"/>
                      </a:lnTo>
                      <a:lnTo>
                        <a:pt x="111" y="204"/>
                      </a:lnTo>
                      <a:lnTo>
                        <a:pt x="74" y="278"/>
                      </a:lnTo>
                      <a:lnTo>
                        <a:pt x="19" y="462"/>
                      </a:lnTo>
                      <a:lnTo>
                        <a:pt x="1" y="665"/>
                      </a:lnTo>
                      <a:lnTo>
                        <a:pt x="1" y="794"/>
                      </a:lnTo>
                      <a:lnTo>
                        <a:pt x="19" y="923"/>
                      </a:lnTo>
                      <a:lnTo>
                        <a:pt x="56" y="1034"/>
                      </a:lnTo>
                      <a:lnTo>
                        <a:pt x="111" y="1144"/>
                      </a:lnTo>
                      <a:lnTo>
                        <a:pt x="185" y="1236"/>
                      </a:lnTo>
                      <a:lnTo>
                        <a:pt x="296" y="1310"/>
                      </a:lnTo>
                      <a:lnTo>
                        <a:pt x="406" y="1366"/>
                      </a:lnTo>
                      <a:lnTo>
                        <a:pt x="535" y="1384"/>
                      </a:lnTo>
                      <a:lnTo>
                        <a:pt x="665" y="1366"/>
                      </a:lnTo>
                      <a:lnTo>
                        <a:pt x="757" y="1347"/>
                      </a:lnTo>
                      <a:lnTo>
                        <a:pt x="831" y="1292"/>
                      </a:lnTo>
                      <a:lnTo>
                        <a:pt x="904" y="1236"/>
                      </a:lnTo>
                      <a:lnTo>
                        <a:pt x="960" y="1144"/>
                      </a:lnTo>
                      <a:lnTo>
                        <a:pt x="996" y="1071"/>
                      </a:lnTo>
                      <a:lnTo>
                        <a:pt x="1052" y="868"/>
                      </a:lnTo>
                      <a:lnTo>
                        <a:pt x="1107" y="702"/>
                      </a:lnTo>
                      <a:lnTo>
                        <a:pt x="1162" y="573"/>
                      </a:lnTo>
                      <a:lnTo>
                        <a:pt x="1199" y="536"/>
                      </a:lnTo>
                      <a:lnTo>
                        <a:pt x="1236" y="499"/>
                      </a:lnTo>
                      <a:lnTo>
                        <a:pt x="1273" y="480"/>
                      </a:lnTo>
                      <a:lnTo>
                        <a:pt x="1384" y="480"/>
                      </a:lnTo>
                      <a:lnTo>
                        <a:pt x="1421" y="499"/>
                      </a:lnTo>
                      <a:lnTo>
                        <a:pt x="1458" y="536"/>
                      </a:lnTo>
                      <a:lnTo>
                        <a:pt x="1494" y="573"/>
                      </a:lnTo>
                      <a:lnTo>
                        <a:pt x="1513" y="665"/>
                      </a:lnTo>
                      <a:lnTo>
                        <a:pt x="1531" y="757"/>
                      </a:lnTo>
                      <a:lnTo>
                        <a:pt x="1513" y="905"/>
                      </a:lnTo>
                      <a:lnTo>
                        <a:pt x="1458" y="1034"/>
                      </a:lnTo>
                      <a:lnTo>
                        <a:pt x="1384" y="1126"/>
                      </a:lnTo>
                      <a:lnTo>
                        <a:pt x="1292" y="1218"/>
                      </a:lnTo>
                      <a:lnTo>
                        <a:pt x="1550" y="1513"/>
                      </a:lnTo>
                      <a:lnTo>
                        <a:pt x="1623" y="1439"/>
                      </a:lnTo>
                      <a:lnTo>
                        <a:pt x="1679" y="1366"/>
                      </a:lnTo>
                      <a:lnTo>
                        <a:pt x="1789" y="1200"/>
                      </a:lnTo>
                      <a:lnTo>
                        <a:pt x="1845" y="997"/>
                      </a:lnTo>
                      <a:lnTo>
                        <a:pt x="1882" y="794"/>
                      </a:lnTo>
                      <a:lnTo>
                        <a:pt x="1863" y="646"/>
                      </a:lnTo>
                      <a:lnTo>
                        <a:pt x="1845" y="517"/>
                      </a:lnTo>
                      <a:lnTo>
                        <a:pt x="1808" y="388"/>
                      </a:lnTo>
                      <a:lnTo>
                        <a:pt x="1753" y="278"/>
                      </a:lnTo>
                      <a:lnTo>
                        <a:pt x="1679" y="185"/>
                      </a:lnTo>
                      <a:lnTo>
                        <a:pt x="1587" y="112"/>
                      </a:lnTo>
                      <a:lnTo>
                        <a:pt x="1458" y="56"/>
                      </a:lnTo>
                      <a:lnTo>
                        <a:pt x="1310" y="38"/>
                      </a:lnTo>
                      <a:lnTo>
                        <a:pt x="1181" y="38"/>
                      </a:lnTo>
                      <a:lnTo>
                        <a:pt x="1089" y="75"/>
                      </a:lnTo>
                      <a:lnTo>
                        <a:pt x="996" y="130"/>
                      </a:lnTo>
                      <a:lnTo>
                        <a:pt x="923" y="204"/>
                      </a:lnTo>
                      <a:lnTo>
                        <a:pt x="867" y="296"/>
                      </a:lnTo>
                      <a:lnTo>
                        <a:pt x="831" y="388"/>
                      </a:lnTo>
                      <a:lnTo>
                        <a:pt x="757" y="591"/>
                      </a:lnTo>
                      <a:lnTo>
                        <a:pt x="701" y="757"/>
                      </a:lnTo>
                      <a:lnTo>
                        <a:pt x="665" y="886"/>
                      </a:lnTo>
                      <a:lnTo>
                        <a:pt x="628" y="923"/>
                      </a:lnTo>
                      <a:lnTo>
                        <a:pt x="609" y="941"/>
                      </a:lnTo>
                      <a:lnTo>
                        <a:pt x="554" y="960"/>
                      </a:lnTo>
                      <a:lnTo>
                        <a:pt x="517" y="978"/>
                      </a:lnTo>
                      <a:lnTo>
                        <a:pt x="462" y="960"/>
                      </a:lnTo>
                      <a:lnTo>
                        <a:pt x="425" y="941"/>
                      </a:lnTo>
                      <a:lnTo>
                        <a:pt x="388" y="923"/>
                      </a:lnTo>
                      <a:lnTo>
                        <a:pt x="369" y="886"/>
                      </a:lnTo>
                      <a:lnTo>
                        <a:pt x="333" y="775"/>
                      </a:lnTo>
                      <a:lnTo>
                        <a:pt x="333" y="683"/>
                      </a:lnTo>
                      <a:lnTo>
                        <a:pt x="351" y="554"/>
                      </a:lnTo>
                      <a:lnTo>
                        <a:pt x="388" y="462"/>
                      </a:lnTo>
                      <a:lnTo>
                        <a:pt x="462" y="370"/>
                      </a:lnTo>
                      <a:lnTo>
                        <a:pt x="535" y="296"/>
                      </a:lnTo>
                      <a:lnTo>
                        <a:pt x="29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8" name="Google Shape;2108;p39"/>
                <p:cNvSpPr/>
                <p:nvPr/>
              </p:nvSpPr>
              <p:spPr>
                <a:xfrm>
                  <a:off x="5835750" y="4232525"/>
                  <a:ext cx="46125" cy="7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5" h="2952" extrusionOk="0">
                      <a:moveTo>
                        <a:pt x="93" y="1"/>
                      </a:moveTo>
                      <a:lnTo>
                        <a:pt x="75" y="462"/>
                      </a:lnTo>
                      <a:lnTo>
                        <a:pt x="1329" y="886"/>
                      </a:lnTo>
                      <a:lnTo>
                        <a:pt x="38" y="1236"/>
                      </a:lnTo>
                      <a:lnTo>
                        <a:pt x="38" y="1697"/>
                      </a:lnTo>
                      <a:lnTo>
                        <a:pt x="1292" y="2121"/>
                      </a:lnTo>
                      <a:lnTo>
                        <a:pt x="1292" y="2140"/>
                      </a:lnTo>
                      <a:lnTo>
                        <a:pt x="1" y="2472"/>
                      </a:lnTo>
                      <a:lnTo>
                        <a:pt x="1" y="2951"/>
                      </a:lnTo>
                      <a:lnTo>
                        <a:pt x="1790" y="2380"/>
                      </a:lnTo>
                      <a:lnTo>
                        <a:pt x="1808" y="1937"/>
                      </a:lnTo>
                      <a:lnTo>
                        <a:pt x="573" y="1494"/>
                      </a:lnTo>
                      <a:lnTo>
                        <a:pt x="1827" y="1126"/>
                      </a:lnTo>
                      <a:lnTo>
                        <a:pt x="1845" y="664"/>
                      </a:lnTo>
                      <a:lnTo>
                        <a:pt x="93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9" name="Google Shape;2109;p39"/>
                <p:cNvSpPr/>
                <p:nvPr/>
              </p:nvSpPr>
              <p:spPr>
                <a:xfrm>
                  <a:off x="5837600" y="4173525"/>
                  <a:ext cx="47050" cy="4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2" h="1937" extrusionOk="0">
                      <a:moveTo>
                        <a:pt x="1052" y="461"/>
                      </a:moveTo>
                      <a:lnTo>
                        <a:pt x="1162" y="498"/>
                      </a:lnTo>
                      <a:lnTo>
                        <a:pt x="1255" y="535"/>
                      </a:lnTo>
                      <a:lnTo>
                        <a:pt x="1347" y="590"/>
                      </a:lnTo>
                      <a:lnTo>
                        <a:pt x="1421" y="664"/>
                      </a:lnTo>
                      <a:lnTo>
                        <a:pt x="1476" y="756"/>
                      </a:lnTo>
                      <a:lnTo>
                        <a:pt x="1513" y="867"/>
                      </a:lnTo>
                      <a:lnTo>
                        <a:pt x="1513" y="996"/>
                      </a:lnTo>
                      <a:lnTo>
                        <a:pt x="1494" y="1107"/>
                      </a:lnTo>
                      <a:lnTo>
                        <a:pt x="1457" y="1217"/>
                      </a:lnTo>
                      <a:lnTo>
                        <a:pt x="1384" y="1309"/>
                      </a:lnTo>
                      <a:lnTo>
                        <a:pt x="1310" y="1365"/>
                      </a:lnTo>
                      <a:lnTo>
                        <a:pt x="1236" y="1420"/>
                      </a:lnTo>
                      <a:lnTo>
                        <a:pt x="1126" y="1457"/>
                      </a:lnTo>
                      <a:lnTo>
                        <a:pt x="1033" y="1475"/>
                      </a:lnTo>
                      <a:lnTo>
                        <a:pt x="812" y="1475"/>
                      </a:lnTo>
                      <a:lnTo>
                        <a:pt x="720" y="1439"/>
                      </a:lnTo>
                      <a:lnTo>
                        <a:pt x="628" y="1402"/>
                      </a:lnTo>
                      <a:lnTo>
                        <a:pt x="535" y="1346"/>
                      </a:lnTo>
                      <a:lnTo>
                        <a:pt x="462" y="1273"/>
                      </a:lnTo>
                      <a:lnTo>
                        <a:pt x="406" y="1180"/>
                      </a:lnTo>
                      <a:lnTo>
                        <a:pt x="369" y="1070"/>
                      </a:lnTo>
                      <a:lnTo>
                        <a:pt x="369" y="959"/>
                      </a:lnTo>
                      <a:lnTo>
                        <a:pt x="388" y="830"/>
                      </a:lnTo>
                      <a:lnTo>
                        <a:pt x="425" y="719"/>
                      </a:lnTo>
                      <a:lnTo>
                        <a:pt x="480" y="646"/>
                      </a:lnTo>
                      <a:lnTo>
                        <a:pt x="554" y="572"/>
                      </a:lnTo>
                      <a:lnTo>
                        <a:pt x="646" y="516"/>
                      </a:lnTo>
                      <a:lnTo>
                        <a:pt x="738" y="480"/>
                      </a:lnTo>
                      <a:lnTo>
                        <a:pt x="849" y="461"/>
                      </a:lnTo>
                      <a:close/>
                      <a:moveTo>
                        <a:pt x="960" y="0"/>
                      </a:moveTo>
                      <a:lnTo>
                        <a:pt x="757" y="19"/>
                      </a:lnTo>
                      <a:lnTo>
                        <a:pt x="591" y="74"/>
                      </a:lnTo>
                      <a:lnTo>
                        <a:pt x="425" y="148"/>
                      </a:lnTo>
                      <a:lnTo>
                        <a:pt x="277" y="258"/>
                      </a:lnTo>
                      <a:lnTo>
                        <a:pt x="167" y="406"/>
                      </a:lnTo>
                      <a:lnTo>
                        <a:pt x="93" y="572"/>
                      </a:lnTo>
                      <a:lnTo>
                        <a:pt x="38" y="738"/>
                      </a:lnTo>
                      <a:lnTo>
                        <a:pt x="1" y="941"/>
                      </a:lnTo>
                      <a:lnTo>
                        <a:pt x="19" y="1143"/>
                      </a:lnTo>
                      <a:lnTo>
                        <a:pt x="56" y="1328"/>
                      </a:lnTo>
                      <a:lnTo>
                        <a:pt x="130" y="1494"/>
                      </a:lnTo>
                      <a:lnTo>
                        <a:pt x="240" y="1623"/>
                      </a:lnTo>
                      <a:lnTo>
                        <a:pt x="369" y="1752"/>
                      </a:lnTo>
                      <a:lnTo>
                        <a:pt x="535" y="1844"/>
                      </a:lnTo>
                      <a:lnTo>
                        <a:pt x="701" y="1918"/>
                      </a:lnTo>
                      <a:lnTo>
                        <a:pt x="904" y="1936"/>
                      </a:lnTo>
                      <a:lnTo>
                        <a:pt x="1107" y="1918"/>
                      </a:lnTo>
                      <a:lnTo>
                        <a:pt x="1292" y="1863"/>
                      </a:lnTo>
                      <a:lnTo>
                        <a:pt x="1457" y="1789"/>
                      </a:lnTo>
                      <a:lnTo>
                        <a:pt x="1605" y="1678"/>
                      </a:lnTo>
                      <a:lnTo>
                        <a:pt x="1716" y="1531"/>
                      </a:lnTo>
                      <a:lnTo>
                        <a:pt x="1808" y="1383"/>
                      </a:lnTo>
                      <a:lnTo>
                        <a:pt x="1863" y="1199"/>
                      </a:lnTo>
                      <a:lnTo>
                        <a:pt x="1882" y="996"/>
                      </a:lnTo>
                      <a:lnTo>
                        <a:pt x="1863" y="812"/>
                      </a:lnTo>
                      <a:lnTo>
                        <a:pt x="1826" y="627"/>
                      </a:lnTo>
                      <a:lnTo>
                        <a:pt x="1753" y="461"/>
                      </a:lnTo>
                      <a:lnTo>
                        <a:pt x="1642" y="314"/>
                      </a:lnTo>
                      <a:lnTo>
                        <a:pt x="1513" y="184"/>
                      </a:lnTo>
                      <a:lnTo>
                        <a:pt x="1347" y="92"/>
                      </a:lnTo>
                      <a:lnTo>
                        <a:pt x="1162" y="37"/>
                      </a:lnTo>
                      <a:lnTo>
                        <a:pt x="96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0" name="Google Shape;2110;p39"/>
                <p:cNvSpPr/>
                <p:nvPr/>
              </p:nvSpPr>
              <p:spPr>
                <a:xfrm>
                  <a:off x="5839900" y="4128800"/>
                  <a:ext cx="452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9" h="1126" extrusionOk="0">
                      <a:moveTo>
                        <a:pt x="19" y="0"/>
                      </a:moveTo>
                      <a:lnTo>
                        <a:pt x="1" y="56"/>
                      </a:lnTo>
                      <a:lnTo>
                        <a:pt x="1" y="111"/>
                      </a:lnTo>
                      <a:lnTo>
                        <a:pt x="1" y="203"/>
                      </a:lnTo>
                      <a:lnTo>
                        <a:pt x="19" y="277"/>
                      </a:lnTo>
                      <a:lnTo>
                        <a:pt x="38" y="351"/>
                      </a:lnTo>
                      <a:lnTo>
                        <a:pt x="93" y="424"/>
                      </a:lnTo>
                      <a:lnTo>
                        <a:pt x="185" y="535"/>
                      </a:lnTo>
                      <a:lnTo>
                        <a:pt x="333" y="646"/>
                      </a:lnTo>
                      <a:lnTo>
                        <a:pt x="38" y="627"/>
                      </a:lnTo>
                      <a:lnTo>
                        <a:pt x="19" y="1051"/>
                      </a:lnTo>
                      <a:lnTo>
                        <a:pt x="1790" y="1125"/>
                      </a:lnTo>
                      <a:lnTo>
                        <a:pt x="1808" y="664"/>
                      </a:lnTo>
                      <a:lnTo>
                        <a:pt x="849" y="646"/>
                      </a:lnTo>
                      <a:lnTo>
                        <a:pt x="720" y="627"/>
                      </a:lnTo>
                      <a:lnTo>
                        <a:pt x="646" y="590"/>
                      </a:lnTo>
                      <a:lnTo>
                        <a:pt x="573" y="554"/>
                      </a:lnTo>
                      <a:lnTo>
                        <a:pt x="499" y="480"/>
                      </a:lnTo>
                      <a:lnTo>
                        <a:pt x="443" y="388"/>
                      </a:lnTo>
                      <a:lnTo>
                        <a:pt x="407" y="295"/>
                      </a:lnTo>
                      <a:lnTo>
                        <a:pt x="388" y="148"/>
                      </a:lnTo>
                      <a:lnTo>
                        <a:pt x="407" y="92"/>
                      </a:lnTo>
                      <a:lnTo>
                        <a:pt x="425" y="19"/>
                      </a:lnTo>
                      <a:lnTo>
                        <a:pt x="1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1" name="Google Shape;2111;p39"/>
                <p:cNvSpPr/>
                <p:nvPr/>
              </p:nvSpPr>
              <p:spPr>
                <a:xfrm>
                  <a:off x="5817325" y="4070250"/>
                  <a:ext cx="7055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2" h="1974" extrusionOk="0">
                      <a:moveTo>
                        <a:pt x="1900" y="498"/>
                      </a:moveTo>
                      <a:lnTo>
                        <a:pt x="2010" y="517"/>
                      </a:lnTo>
                      <a:lnTo>
                        <a:pt x="2103" y="535"/>
                      </a:lnTo>
                      <a:lnTo>
                        <a:pt x="2195" y="590"/>
                      </a:lnTo>
                      <a:lnTo>
                        <a:pt x="2287" y="646"/>
                      </a:lnTo>
                      <a:lnTo>
                        <a:pt x="2361" y="719"/>
                      </a:lnTo>
                      <a:lnTo>
                        <a:pt x="2416" y="812"/>
                      </a:lnTo>
                      <a:lnTo>
                        <a:pt x="2453" y="922"/>
                      </a:lnTo>
                      <a:lnTo>
                        <a:pt x="2453" y="1033"/>
                      </a:lnTo>
                      <a:lnTo>
                        <a:pt x="2434" y="1162"/>
                      </a:lnTo>
                      <a:lnTo>
                        <a:pt x="2398" y="1254"/>
                      </a:lnTo>
                      <a:lnTo>
                        <a:pt x="2342" y="1346"/>
                      </a:lnTo>
                      <a:lnTo>
                        <a:pt x="2250" y="1420"/>
                      </a:lnTo>
                      <a:lnTo>
                        <a:pt x="2176" y="1476"/>
                      </a:lnTo>
                      <a:lnTo>
                        <a:pt x="2066" y="1512"/>
                      </a:lnTo>
                      <a:lnTo>
                        <a:pt x="1973" y="1531"/>
                      </a:lnTo>
                      <a:lnTo>
                        <a:pt x="1863" y="1531"/>
                      </a:lnTo>
                      <a:lnTo>
                        <a:pt x="1752" y="1512"/>
                      </a:lnTo>
                      <a:lnTo>
                        <a:pt x="1660" y="1494"/>
                      </a:lnTo>
                      <a:lnTo>
                        <a:pt x="1568" y="1457"/>
                      </a:lnTo>
                      <a:lnTo>
                        <a:pt x="1476" y="1383"/>
                      </a:lnTo>
                      <a:lnTo>
                        <a:pt x="1402" y="1328"/>
                      </a:lnTo>
                      <a:lnTo>
                        <a:pt x="1346" y="1236"/>
                      </a:lnTo>
                      <a:lnTo>
                        <a:pt x="1310" y="1125"/>
                      </a:lnTo>
                      <a:lnTo>
                        <a:pt x="1310" y="996"/>
                      </a:lnTo>
                      <a:lnTo>
                        <a:pt x="1328" y="885"/>
                      </a:lnTo>
                      <a:lnTo>
                        <a:pt x="1365" y="793"/>
                      </a:lnTo>
                      <a:lnTo>
                        <a:pt x="1439" y="701"/>
                      </a:lnTo>
                      <a:lnTo>
                        <a:pt x="1512" y="627"/>
                      </a:lnTo>
                      <a:lnTo>
                        <a:pt x="1586" y="572"/>
                      </a:lnTo>
                      <a:lnTo>
                        <a:pt x="1697" y="535"/>
                      </a:lnTo>
                      <a:lnTo>
                        <a:pt x="1807" y="498"/>
                      </a:lnTo>
                      <a:close/>
                      <a:moveTo>
                        <a:pt x="0" y="0"/>
                      </a:moveTo>
                      <a:lnTo>
                        <a:pt x="0" y="461"/>
                      </a:lnTo>
                      <a:lnTo>
                        <a:pt x="1236" y="498"/>
                      </a:lnTo>
                      <a:lnTo>
                        <a:pt x="1144" y="590"/>
                      </a:lnTo>
                      <a:lnTo>
                        <a:pt x="1051" y="701"/>
                      </a:lnTo>
                      <a:lnTo>
                        <a:pt x="978" y="867"/>
                      </a:lnTo>
                      <a:lnTo>
                        <a:pt x="959" y="978"/>
                      </a:lnTo>
                      <a:lnTo>
                        <a:pt x="941" y="1088"/>
                      </a:lnTo>
                      <a:lnTo>
                        <a:pt x="959" y="1273"/>
                      </a:lnTo>
                      <a:lnTo>
                        <a:pt x="996" y="1439"/>
                      </a:lnTo>
                      <a:lnTo>
                        <a:pt x="1088" y="1586"/>
                      </a:lnTo>
                      <a:lnTo>
                        <a:pt x="1199" y="1715"/>
                      </a:lnTo>
                      <a:lnTo>
                        <a:pt x="1328" y="1826"/>
                      </a:lnTo>
                      <a:lnTo>
                        <a:pt x="1476" y="1900"/>
                      </a:lnTo>
                      <a:lnTo>
                        <a:pt x="1660" y="1955"/>
                      </a:lnTo>
                      <a:lnTo>
                        <a:pt x="1844" y="1973"/>
                      </a:lnTo>
                      <a:lnTo>
                        <a:pt x="2029" y="1973"/>
                      </a:lnTo>
                      <a:lnTo>
                        <a:pt x="2213" y="1937"/>
                      </a:lnTo>
                      <a:lnTo>
                        <a:pt x="2379" y="1863"/>
                      </a:lnTo>
                      <a:lnTo>
                        <a:pt x="2527" y="1771"/>
                      </a:lnTo>
                      <a:lnTo>
                        <a:pt x="2637" y="1641"/>
                      </a:lnTo>
                      <a:lnTo>
                        <a:pt x="2730" y="1494"/>
                      </a:lnTo>
                      <a:lnTo>
                        <a:pt x="2803" y="1328"/>
                      </a:lnTo>
                      <a:lnTo>
                        <a:pt x="2822" y="1144"/>
                      </a:lnTo>
                      <a:lnTo>
                        <a:pt x="2803" y="959"/>
                      </a:lnTo>
                      <a:lnTo>
                        <a:pt x="2748" y="775"/>
                      </a:lnTo>
                      <a:lnTo>
                        <a:pt x="2711" y="701"/>
                      </a:lnTo>
                      <a:lnTo>
                        <a:pt x="2656" y="627"/>
                      </a:lnTo>
                      <a:lnTo>
                        <a:pt x="2600" y="572"/>
                      </a:lnTo>
                      <a:lnTo>
                        <a:pt x="2527" y="517"/>
                      </a:lnTo>
                      <a:lnTo>
                        <a:pt x="2785" y="517"/>
                      </a:lnTo>
                      <a:lnTo>
                        <a:pt x="2803" y="9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2" name="Google Shape;2112;p39"/>
                <p:cNvSpPr/>
                <p:nvPr/>
              </p:nvSpPr>
              <p:spPr>
                <a:xfrm>
                  <a:off x="5465100" y="4705100"/>
                  <a:ext cx="793000" cy="64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20" h="25745" extrusionOk="0">
                      <a:moveTo>
                        <a:pt x="10290" y="0"/>
                      </a:moveTo>
                      <a:lnTo>
                        <a:pt x="793" y="16800"/>
                      </a:lnTo>
                      <a:lnTo>
                        <a:pt x="590" y="17187"/>
                      </a:lnTo>
                      <a:lnTo>
                        <a:pt x="424" y="17556"/>
                      </a:lnTo>
                      <a:lnTo>
                        <a:pt x="295" y="17944"/>
                      </a:lnTo>
                      <a:lnTo>
                        <a:pt x="184" y="18331"/>
                      </a:lnTo>
                      <a:lnTo>
                        <a:pt x="92" y="18718"/>
                      </a:lnTo>
                      <a:lnTo>
                        <a:pt x="37" y="19105"/>
                      </a:lnTo>
                      <a:lnTo>
                        <a:pt x="18" y="19493"/>
                      </a:lnTo>
                      <a:lnTo>
                        <a:pt x="0" y="19880"/>
                      </a:lnTo>
                      <a:lnTo>
                        <a:pt x="37" y="20267"/>
                      </a:lnTo>
                      <a:lnTo>
                        <a:pt x="74" y="20654"/>
                      </a:lnTo>
                      <a:lnTo>
                        <a:pt x="148" y="21023"/>
                      </a:lnTo>
                      <a:lnTo>
                        <a:pt x="240" y="21392"/>
                      </a:lnTo>
                      <a:lnTo>
                        <a:pt x="350" y="21742"/>
                      </a:lnTo>
                      <a:lnTo>
                        <a:pt x="498" y="22093"/>
                      </a:lnTo>
                      <a:lnTo>
                        <a:pt x="645" y="22443"/>
                      </a:lnTo>
                      <a:lnTo>
                        <a:pt x="830" y="22775"/>
                      </a:lnTo>
                      <a:lnTo>
                        <a:pt x="1033" y="23089"/>
                      </a:lnTo>
                      <a:lnTo>
                        <a:pt x="1254" y="23402"/>
                      </a:lnTo>
                      <a:lnTo>
                        <a:pt x="1494" y="23697"/>
                      </a:lnTo>
                      <a:lnTo>
                        <a:pt x="1752" y="23974"/>
                      </a:lnTo>
                      <a:lnTo>
                        <a:pt x="2010" y="24232"/>
                      </a:lnTo>
                      <a:lnTo>
                        <a:pt x="2305" y="24472"/>
                      </a:lnTo>
                      <a:lnTo>
                        <a:pt x="2619" y="24712"/>
                      </a:lnTo>
                      <a:lnTo>
                        <a:pt x="2932" y="24914"/>
                      </a:lnTo>
                      <a:lnTo>
                        <a:pt x="3283" y="25099"/>
                      </a:lnTo>
                      <a:lnTo>
                        <a:pt x="3633" y="25265"/>
                      </a:lnTo>
                      <a:lnTo>
                        <a:pt x="4002" y="25412"/>
                      </a:lnTo>
                      <a:lnTo>
                        <a:pt x="4371" y="25523"/>
                      </a:lnTo>
                      <a:lnTo>
                        <a:pt x="4758" y="25615"/>
                      </a:lnTo>
                      <a:lnTo>
                        <a:pt x="5164" y="25689"/>
                      </a:lnTo>
                      <a:lnTo>
                        <a:pt x="5588" y="25726"/>
                      </a:lnTo>
                      <a:lnTo>
                        <a:pt x="6012" y="25744"/>
                      </a:lnTo>
                      <a:lnTo>
                        <a:pt x="25726" y="25744"/>
                      </a:lnTo>
                      <a:lnTo>
                        <a:pt x="26150" y="25726"/>
                      </a:lnTo>
                      <a:lnTo>
                        <a:pt x="26574" y="25689"/>
                      </a:lnTo>
                      <a:lnTo>
                        <a:pt x="26961" y="25615"/>
                      </a:lnTo>
                      <a:lnTo>
                        <a:pt x="27367" y="25523"/>
                      </a:lnTo>
                      <a:lnTo>
                        <a:pt x="27736" y="25412"/>
                      </a:lnTo>
                      <a:lnTo>
                        <a:pt x="28105" y="25265"/>
                      </a:lnTo>
                      <a:lnTo>
                        <a:pt x="28455" y="25099"/>
                      </a:lnTo>
                      <a:lnTo>
                        <a:pt x="28787" y="24914"/>
                      </a:lnTo>
                      <a:lnTo>
                        <a:pt x="29119" y="24712"/>
                      </a:lnTo>
                      <a:lnTo>
                        <a:pt x="29432" y="24472"/>
                      </a:lnTo>
                      <a:lnTo>
                        <a:pt x="29709" y="24232"/>
                      </a:lnTo>
                      <a:lnTo>
                        <a:pt x="29986" y="23974"/>
                      </a:lnTo>
                      <a:lnTo>
                        <a:pt x="30244" y="23697"/>
                      </a:lnTo>
                      <a:lnTo>
                        <a:pt x="30484" y="23402"/>
                      </a:lnTo>
                      <a:lnTo>
                        <a:pt x="30705" y="23089"/>
                      </a:lnTo>
                      <a:lnTo>
                        <a:pt x="30908" y="22775"/>
                      </a:lnTo>
                      <a:lnTo>
                        <a:pt x="31074" y="22443"/>
                      </a:lnTo>
                      <a:lnTo>
                        <a:pt x="31240" y="22093"/>
                      </a:lnTo>
                      <a:lnTo>
                        <a:pt x="31387" y="21742"/>
                      </a:lnTo>
                      <a:lnTo>
                        <a:pt x="31498" y="21392"/>
                      </a:lnTo>
                      <a:lnTo>
                        <a:pt x="31590" y="21023"/>
                      </a:lnTo>
                      <a:lnTo>
                        <a:pt x="31664" y="20654"/>
                      </a:lnTo>
                      <a:lnTo>
                        <a:pt x="31701" y="20267"/>
                      </a:lnTo>
                      <a:lnTo>
                        <a:pt x="31719" y="19880"/>
                      </a:lnTo>
                      <a:lnTo>
                        <a:pt x="31719" y="19493"/>
                      </a:lnTo>
                      <a:lnTo>
                        <a:pt x="31701" y="19105"/>
                      </a:lnTo>
                      <a:lnTo>
                        <a:pt x="31645" y="18718"/>
                      </a:lnTo>
                      <a:lnTo>
                        <a:pt x="31553" y="18331"/>
                      </a:lnTo>
                      <a:lnTo>
                        <a:pt x="31443" y="17944"/>
                      </a:lnTo>
                      <a:lnTo>
                        <a:pt x="31313" y="17556"/>
                      </a:lnTo>
                      <a:lnTo>
                        <a:pt x="31147" y="17187"/>
                      </a:lnTo>
                      <a:lnTo>
                        <a:pt x="30945" y="16800"/>
                      </a:lnTo>
                      <a:lnTo>
                        <a:pt x="2144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3" name="Google Shape;2113;p39"/>
                <p:cNvSpPr/>
                <p:nvPr/>
              </p:nvSpPr>
              <p:spPr>
                <a:xfrm>
                  <a:off x="5643500" y="4342250"/>
                  <a:ext cx="506250" cy="5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0" h="21098" extrusionOk="0">
                      <a:moveTo>
                        <a:pt x="17188" y="1"/>
                      </a:moveTo>
                      <a:lnTo>
                        <a:pt x="16985" y="19"/>
                      </a:lnTo>
                      <a:lnTo>
                        <a:pt x="16764" y="38"/>
                      </a:lnTo>
                      <a:lnTo>
                        <a:pt x="16561" y="74"/>
                      </a:lnTo>
                      <a:lnTo>
                        <a:pt x="16358" y="130"/>
                      </a:lnTo>
                      <a:lnTo>
                        <a:pt x="16155" y="203"/>
                      </a:lnTo>
                      <a:lnTo>
                        <a:pt x="15934" y="277"/>
                      </a:lnTo>
                      <a:lnTo>
                        <a:pt x="15528" y="462"/>
                      </a:lnTo>
                      <a:lnTo>
                        <a:pt x="15123" y="701"/>
                      </a:lnTo>
                      <a:lnTo>
                        <a:pt x="14735" y="960"/>
                      </a:lnTo>
                      <a:lnTo>
                        <a:pt x="14330" y="1273"/>
                      </a:lnTo>
                      <a:lnTo>
                        <a:pt x="13961" y="1623"/>
                      </a:lnTo>
                      <a:lnTo>
                        <a:pt x="13574" y="1992"/>
                      </a:lnTo>
                      <a:lnTo>
                        <a:pt x="13205" y="2380"/>
                      </a:lnTo>
                      <a:lnTo>
                        <a:pt x="12836" y="2804"/>
                      </a:lnTo>
                      <a:lnTo>
                        <a:pt x="12486" y="3246"/>
                      </a:lnTo>
                      <a:lnTo>
                        <a:pt x="12135" y="3707"/>
                      </a:lnTo>
                      <a:lnTo>
                        <a:pt x="11803" y="4187"/>
                      </a:lnTo>
                      <a:lnTo>
                        <a:pt x="11490" y="4666"/>
                      </a:lnTo>
                      <a:lnTo>
                        <a:pt x="11176" y="5146"/>
                      </a:lnTo>
                      <a:lnTo>
                        <a:pt x="10586" y="6123"/>
                      </a:lnTo>
                      <a:lnTo>
                        <a:pt x="10051" y="7082"/>
                      </a:lnTo>
                      <a:lnTo>
                        <a:pt x="9572" y="7986"/>
                      </a:lnTo>
                      <a:lnTo>
                        <a:pt x="9166" y="8834"/>
                      </a:lnTo>
                      <a:lnTo>
                        <a:pt x="8816" y="9590"/>
                      </a:lnTo>
                      <a:lnTo>
                        <a:pt x="8760" y="9682"/>
                      </a:lnTo>
                      <a:lnTo>
                        <a:pt x="8705" y="9775"/>
                      </a:lnTo>
                      <a:lnTo>
                        <a:pt x="8631" y="9848"/>
                      </a:lnTo>
                      <a:lnTo>
                        <a:pt x="8539" y="9904"/>
                      </a:lnTo>
                      <a:lnTo>
                        <a:pt x="8447" y="9959"/>
                      </a:lnTo>
                      <a:lnTo>
                        <a:pt x="8355" y="9996"/>
                      </a:lnTo>
                      <a:lnTo>
                        <a:pt x="8263" y="10014"/>
                      </a:lnTo>
                      <a:lnTo>
                        <a:pt x="8060" y="10014"/>
                      </a:lnTo>
                      <a:lnTo>
                        <a:pt x="7967" y="9996"/>
                      </a:lnTo>
                      <a:lnTo>
                        <a:pt x="7875" y="9977"/>
                      </a:lnTo>
                      <a:lnTo>
                        <a:pt x="7783" y="9941"/>
                      </a:lnTo>
                      <a:lnTo>
                        <a:pt x="7691" y="9885"/>
                      </a:lnTo>
                      <a:lnTo>
                        <a:pt x="7617" y="9811"/>
                      </a:lnTo>
                      <a:lnTo>
                        <a:pt x="7543" y="9719"/>
                      </a:lnTo>
                      <a:lnTo>
                        <a:pt x="7470" y="9627"/>
                      </a:lnTo>
                      <a:lnTo>
                        <a:pt x="7248" y="9221"/>
                      </a:lnTo>
                      <a:lnTo>
                        <a:pt x="6972" y="8797"/>
                      </a:lnTo>
                      <a:lnTo>
                        <a:pt x="6695" y="8336"/>
                      </a:lnTo>
                      <a:lnTo>
                        <a:pt x="6382" y="7894"/>
                      </a:lnTo>
                      <a:lnTo>
                        <a:pt x="6031" y="7451"/>
                      </a:lnTo>
                      <a:lnTo>
                        <a:pt x="5681" y="7008"/>
                      </a:lnTo>
                      <a:lnTo>
                        <a:pt x="5293" y="6603"/>
                      </a:lnTo>
                      <a:lnTo>
                        <a:pt x="4906" y="6234"/>
                      </a:lnTo>
                      <a:lnTo>
                        <a:pt x="4703" y="6049"/>
                      </a:lnTo>
                      <a:lnTo>
                        <a:pt x="4482" y="5883"/>
                      </a:lnTo>
                      <a:lnTo>
                        <a:pt x="4279" y="5736"/>
                      </a:lnTo>
                      <a:lnTo>
                        <a:pt x="4058" y="5607"/>
                      </a:lnTo>
                      <a:lnTo>
                        <a:pt x="3837" y="5496"/>
                      </a:lnTo>
                      <a:lnTo>
                        <a:pt x="3615" y="5386"/>
                      </a:lnTo>
                      <a:lnTo>
                        <a:pt x="3394" y="5312"/>
                      </a:lnTo>
                      <a:lnTo>
                        <a:pt x="3154" y="5238"/>
                      </a:lnTo>
                      <a:lnTo>
                        <a:pt x="2933" y="5201"/>
                      </a:lnTo>
                      <a:lnTo>
                        <a:pt x="2693" y="5183"/>
                      </a:lnTo>
                      <a:lnTo>
                        <a:pt x="2454" y="5183"/>
                      </a:lnTo>
                      <a:lnTo>
                        <a:pt x="2214" y="5201"/>
                      </a:lnTo>
                      <a:lnTo>
                        <a:pt x="1992" y="5256"/>
                      </a:lnTo>
                      <a:lnTo>
                        <a:pt x="1734" y="5330"/>
                      </a:lnTo>
                      <a:lnTo>
                        <a:pt x="1495" y="5422"/>
                      </a:lnTo>
                      <a:lnTo>
                        <a:pt x="1255" y="5570"/>
                      </a:lnTo>
                      <a:lnTo>
                        <a:pt x="1089" y="5662"/>
                      </a:lnTo>
                      <a:lnTo>
                        <a:pt x="941" y="5773"/>
                      </a:lnTo>
                      <a:lnTo>
                        <a:pt x="812" y="5902"/>
                      </a:lnTo>
                      <a:lnTo>
                        <a:pt x="683" y="6013"/>
                      </a:lnTo>
                      <a:lnTo>
                        <a:pt x="572" y="6142"/>
                      </a:lnTo>
                      <a:lnTo>
                        <a:pt x="462" y="6289"/>
                      </a:lnTo>
                      <a:lnTo>
                        <a:pt x="370" y="6418"/>
                      </a:lnTo>
                      <a:lnTo>
                        <a:pt x="296" y="6566"/>
                      </a:lnTo>
                      <a:lnTo>
                        <a:pt x="222" y="6713"/>
                      </a:lnTo>
                      <a:lnTo>
                        <a:pt x="167" y="6879"/>
                      </a:lnTo>
                      <a:lnTo>
                        <a:pt x="75" y="7193"/>
                      </a:lnTo>
                      <a:lnTo>
                        <a:pt x="19" y="7525"/>
                      </a:lnTo>
                      <a:lnTo>
                        <a:pt x="1" y="7875"/>
                      </a:lnTo>
                      <a:lnTo>
                        <a:pt x="19" y="8226"/>
                      </a:lnTo>
                      <a:lnTo>
                        <a:pt x="56" y="8594"/>
                      </a:lnTo>
                      <a:lnTo>
                        <a:pt x="130" y="8963"/>
                      </a:lnTo>
                      <a:lnTo>
                        <a:pt x="222" y="9350"/>
                      </a:lnTo>
                      <a:lnTo>
                        <a:pt x="333" y="9719"/>
                      </a:lnTo>
                      <a:lnTo>
                        <a:pt x="462" y="10107"/>
                      </a:lnTo>
                      <a:lnTo>
                        <a:pt x="609" y="10475"/>
                      </a:lnTo>
                      <a:lnTo>
                        <a:pt x="775" y="10844"/>
                      </a:lnTo>
                      <a:lnTo>
                        <a:pt x="941" y="11213"/>
                      </a:lnTo>
                      <a:lnTo>
                        <a:pt x="1126" y="11563"/>
                      </a:lnTo>
                      <a:lnTo>
                        <a:pt x="1495" y="12246"/>
                      </a:lnTo>
                      <a:lnTo>
                        <a:pt x="1863" y="12873"/>
                      </a:lnTo>
                      <a:lnTo>
                        <a:pt x="2214" y="13426"/>
                      </a:lnTo>
                      <a:lnTo>
                        <a:pt x="2527" y="13869"/>
                      </a:lnTo>
                      <a:lnTo>
                        <a:pt x="2767" y="14219"/>
                      </a:lnTo>
                      <a:lnTo>
                        <a:pt x="2988" y="14514"/>
                      </a:lnTo>
                      <a:lnTo>
                        <a:pt x="8355" y="21098"/>
                      </a:lnTo>
                      <a:lnTo>
                        <a:pt x="14256" y="14514"/>
                      </a:lnTo>
                      <a:lnTo>
                        <a:pt x="14588" y="14035"/>
                      </a:lnTo>
                      <a:lnTo>
                        <a:pt x="14975" y="13481"/>
                      </a:lnTo>
                      <a:lnTo>
                        <a:pt x="15473" y="12744"/>
                      </a:lnTo>
                      <a:lnTo>
                        <a:pt x="16045" y="11877"/>
                      </a:lnTo>
                      <a:lnTo>
                        <a:pt x="16672" y="10881"/>
                      </a:lnTo>
                      <a:lnTo>
                        <a:pt x="17317" y="9811"/>
                      </a:lnTo>
                      <a:lnTo>
                        <a:pt x="17963" y="8687"/>
                      </a:lnTo>
                      <a:lnTo>
                        <a:pt x="18276" y="8115"/>
                      </a:lnTo>
                      <a:lnTo>
                        <a:pt x="18571" y="7525"/>
                      </a:lnTo>
                      <a:lnTo>
                        <a:pt x="18866" y="6953"/>
                      </a:lnTo>
                      <a:lnTo>
                        <a:pt x="19125" y="6381"/>
                      </a:lnTo>
                      <a:lnTo>
                        <a:pt x="19383" y="5810"/>
                      </a:lnTo>
                      <a:lnTo>
                        <a:pt x="19604" y="5256"/>
                      </a:lnTo>
                      <a:lnTo>
                        <a:pt x="19807" y="4703"/>
                      </a:lnTo>
                      <a:lnTo>
                        <a:pt x="19973" y="4187"/>
                      </a:lnTo>
                      <a:lnTo>
                        <a:pt x="20102" y="3689"/>
                      </a:lnTo>
                      <a:lnTo>
                        <a:pt x="20194" y="3209"/>
                      </a:lnTo>
                      <a:lnTo>
                        <a:pt x="20231" y="2748"/>
                      </a:lnTo>
                      <a:lnTo>
                        <a:pt x="20249" y="2546"/>
                      </a:lnTo>
                      <a:lnTo>
                        <a:pt x="20231" y="2343"/>
                      </a:lnTo>
                      <a:lnTo>
                        <a:pt x="20231" y="2140"/>
                      </a:lnTo>
                      <a:lnTo>
                        <a:pt x="20194" y="1955"/>
                      </a:lnTo>
                      <a:lnTo>
                        <a:pt x="20157" y="1789"/>
                      </a:lnTo>
                      <a:lnTo>
                        <a:pt x="20102" y="1623"/>
                      </a:lnTo>
                      <a:lnTo>
                        <a:pt x="20028" y="1476"/>
                      </a:lnTo>
                      <a:lnTo>
                        <a:pt x="19954" y="1328"/>
                      </a:lnTo>
                      <a:lnTo>
                        <a:pt x="19844" y="1199"/>
                      </a:lnTo>
                      <a:lnTo>
                        <a:pt x="19733" y="1089"/>
                      </a:lnTo>
                      <a:lnTo>
                        <a:pt x="19530" y="904"/>
                      </a:lnTo>
                      <a:lnTo>
                        <a:pt x="19309" y="738"/>
                      </a:lnTo>
                      <a:lnTo>
                        <a:pt x="19106" y="572"/>
                      </a:lnTo>
                      <a:lnTo>
                        <a:pt x="18885" y="443"/>
                      </a:lnTo>
                      <a:lnTo>
                        <a:pt x="18682" y="333"/>
                      </a:lnTo>
                      <a:lnTo>
                        <a:pt x="18461" y="240"/>
                      </a:lnTo>
                      <a:lnTo>
                        <a:pt x="18258" y="167"/>
                      </a:lnTo>
                      <a:lnTo>
                        <a:pt x="18036" y="93"/>
                      </a:lnTo>
                      <a:lnTo>
                        <a:pt x="17815" y="56"/>
                      </a:lnTo>
                      <a:lnTo>
                        <a:pt x="17612" y="19"/>
                      </a:lnTo>
                      <a:lnTo>
                        <a:pt x="1740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4" name="Google Shape;2114;p39"/>
                <p:cNvSpPr/>
                <p:nvPr/>
              </p:nvSpPr>
              <p:spPr>
                <a:xfrm>
                  <a:off x="625625" y="3802850"/>
                  <a:ext cx="1180250" cy="82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10" h="33066" extrusionOk="0">
                      <a:moveTo>
                        <a:pt x="41180" y="0"/>
                      </a:moveTo>
                      <a:lnTo>
                        <a:pt x="40977" y="19"/>
                      </a:lnTo>
                      <a:lnTo>
                        <a:pt x="40755" y="55"/>
                      </a:lnTo>
                      <a:lnTo>
                        <a:pt x="40553" y="111"/>
                      </a:lnTo>
                      <a:lnTo>
                        <a:pt x="40350" y="185"/>
                      </a:lnTo>
                      <a:lnTo>
                        <a:pt x="40147" y="277"/>
                      </a:lnTo>
                      <a:lnTo>
                        <a:pt x="1088" y="22960"/>
                      </a:lnTo>
                      <a:lnTo>
                        <a:pt x="904" y="23070"/>
                      </a:lnTo>
                      <a:lnTo>
                        <a:pt x="719" y="23218"/>
                      </a:lnTo>
                      <a:lnTo>
                        <a:pt x="572" y="23365"/>
                      </a:lnTo>
                      <a:lnTo>
                        <a:pt x="443" y="23531"/>
                      </a:lnTo>
                      <a:lnTo>
                        <a:pt x="314" y="23697"/>
                      </a:lnTo>
                      <a:lnTo>
                        <a:pt x="221" y="23882"/>
                      </a:lnTo>
                      <a:lnTo>
                        <a:pt x="129" y="24085"/>
                      </a:lnTo>
                      <a:lnTo>
                        <a:pt x="74" y="24269"/>
                      </a:lnTo>
                      <a:lnTo>
                        <a:pt x="37" y="24490"/>
                      </a:lnTo>
                      <a:lnTo>
                        <a:pt x="0" y="24693"/>
                      </a:lnTo>
                      <a:lnTo>
                        <a:pt x="0" y="24896"/>
                      </a:lnTo>
                      <a:lnTo>
                        <a:pt x="18" y="25117"/>
                      </a:lnTo>
                      <a:lnTo>
                        <a:pt x="55" y="25320"/>
                      </a:lnTo>
                      <a:lnTo>
                        <a:pt x="111" y="25523"/>
                      </a:lnTo>
                      <a:lnTo>
                        <a:pt x="184" y="25726"/>
                      </a:lnTo>
                      <a:lnTo>
                        <a:pt x="295" y="25929"/>
                      </a:lnTo>
                      <a:lnTo>
                        <a:pt x="4112" y="32512"/>
                      </a:lnTo>
                      <a:lnTo>
                        <a:pt x="4205" y="32678"/>
                      </a:lnTo>
                      <a:lnTo>
                        <a:pt x="4315" y="32807"/>
                      </a:lnTo>
                      <a:lnTo>
                        <a:pt x="4444" y="32937"/>
                      </a:lnTo>
                      <a:lnTo>
                        <a:pt x="4555" y="33066"/>
                      </a:lnTo>
                      <a:lnTo>
                        <a:pt x="47210" y="8336"/>
                      </a:lnTo>
                      <a:lnTo>
                        <a:pt x="47155" y="8151"/>
                      </a:lnTo>
                      <a:lnTo>
                        <a:pt x="47099" y="7985"/>
                      </a:lnTo>
                      <a:lnTo>
                        <a:pt x="47044" y="7819"/>
                      </a:lnTo>
                      <a:lnTo>
                        <a:pt x="46952" y="7672"/>
                      </a:lnTo>
                      <a:lnTo>
                        <a:pt x="43134" y="1070"/>
                      </a:lnTo>
                      <a:lnTo>
                        <a:pt x="43005" y="885"/>
                      </a:lnTo>
                      <a:lnTo>
                        <a:pt x="42876" y="719"/>
                      </a:lnTo>
                      <a:lnTo>
                        <a:pt x="42729" y="572"/>
                      </a:lnTo>
                      <a:lnTo>
                        <a:pt x="42563" y="424"/>
                      </a:lnTo>
                      <a:lnTo>
                        <a:pt x="42378" y="314"/>
                      </a:lnTo>
                      <a:lnTo>
                        <a:pt x="42194" y="221"/>
                      </a:lnTo>
                      <a:lnTo>
                        <a:pt x="42009" y="129"/>
                      </a:lnTo>
                      <a:lnTo>
                        <a:pt x="41807" y="74"/>
                      </a:lnTo>
                      <a:lnTo>
                        <a:pt x="41604" y="19"/>
                      </a:lnTo>
                      <a:lnTo>
                        <a:pt x="4140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5" name="Google Shape;2115;p39"/>
                <p:cNvSpPr/>
                <p:nvPr/>
              </p:nvSpPr>
              <p:spPr>
                <a:xfrm>
                  <a:off x="739500" y="4011225"/>
                  <a:ext cx="1067300" cy="63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2" h="25266" extrusionOk="0">
                      <a:moveTo>
                        <a:pt x="42655" y="1"/>
                      </a:moveTo>
                      <a:lnTo>
                        <a:pt x="0" y="24731"/>
                      </a:lnTo>
                      <a:lnTo>
                        <a:pt x="148" y="24841"/>
                      </a:lnTo>
                      <a:lnTo>
                        <a:pt x="277" y="24934"/>
                      </a:lnTo>
                      <a:lnTo>
                        <a:pt x="424" y="25007"/>
                      </a:lnTo>
                      <a:lnTo>
                        <a:pt x="572" y="25081"/>
                      </a:lnTo>
                      <a:lnTo>
                        <a:pt x="738" y="25136"/>
                      </a:lnTo>
                      <a:lnTo>
                        <a:pt x="885" y="25192"/>
                      </a:lnTo>
                      <a:lnTo>
                        <a:pt x="1051" y="25229"/>
                      </a:lnTo>
                      <a:lnTo>
                        <a:pt x="1217" y="25247"/>
                      </a:lnTo>
                      <a:lnTo>
                        <a:pt x="1383" y="25265"/>
                      </a:lnTo>
                      <a:lnTo>
                        <a:pt x="1549" y="25265"/>
                      </a:lnTo>
                      <a:lnTo>
                        <a:pt x="1715" y="25247"/>
                      </a:lnTo>
                      <a:lnTo>
                        <a:pt x="1881" y="25229"/>
                      </a:lnTo>
                      <a:lnTo>
                        <a:pt x="2047" y="25173"/>
                      </a:lnTo>
                      <a:lnTo>
                        <a:pt x="2213" y="25118"/>
                      </a:lnTo>
                      <a:lnTo>
                        <a:pt x="2379" y="25063"/>
                      </a:lnTo>
                      <a:lnTo>
                        <a:pt x="2526" y="24970"/>
                      </a:lnTo>
                      <a:lnTo>
                        <a:pt x="41604" y="2306"/>
                      </a:lnTo>
                      <a:lnTo>
                        <a:pt x="41751" y="2214"/>
                      </a:lnTo>
                      <a:lnTo>
                        <a:pt x="41899" y="2103"/>
                      </a:lnTo>
                      <a:lnTo>
                        <a:pt x="42028" y="1992"/>
                      </a:lnTo>
                      <a:lnTo>
                        <a:pt x="42139" y="1863"/>
                      </a:lnTo>
                      <a:lnTo>
                        <a:pt x="42249" y="1734"/>
                      </a:lnTo>
                      <a:lnTo>
                        <a:pt x="42341" y="1605"/>
                      </a:lnTo>
                      <a:lnTo>
                        <a:pt x="42434" y="1458"/>
                      </a:lnTo>
                      <a:lnTo>
                        <a:pt x="42507" y="1310"/>
                      </a:lnTo>
                      <a:lnTo>
                        <a:pt x="42563" y="1144"/>
                      </a:lnTo>
                      <a:lnTo>
                        <a:pt x="42618" y="997"/>
                      </a:lnTo>
                      <a:lnTo>
                        <a:pt x="42655" y="831"/>
                      </a:lnTo>
                      <a:lnTo>
                        <a:pt x="42673" y="665"/>
                      </a:lnTo>
                      <a:lnTo>
                        <a:pt x="42692" y="499"/>
                      </a:lnTo>
                      <a:lnTo>
                        <a:pt x="42692" y="333"/>
                      </a:lnTo>
                      <a:lnTo>
                        <a:pt x="42673" y="167"/>
                      </a:lnTo>
                      <a:lnTo>
                        <a:pt x="42655" y="1"/>
                      </a:lnTo>
                      <a:close/>
                    </a:path>
                  </a:pathLst>
                </a:custGeom>
                <a:solidFill>
                  <a:srgbClr val="E5605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6" name="Google Shape;2116;p39"/>
                <p:cNvSpPr/>
                <p:nvPr/>
              </p:nvSpPr>
              <p:spPr>
                <a:xfrm>
                  <a:off x="975525" y="4328875"/>
                  <a:ext cx="62750" cy="8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0" h="3339" extrusionOk="0">
                      <a:moveTo>
                        <a:pt x="1329" y="443"/>
                      </a:moveTo>
                      <a:lnTo>
                        <a:pt x="1458" y="462"/>
                      </a:lnTo>
                      <a:lnTo>
                        <a:pt x="1569" y="480"/>
                      </a:lnTo>
                      <a:lnTo>
                        <a:pt x="1661" y="536"/>
                      </a:lnTo>
                      <a:lnTo>
                        <a:pt x="1753" y="609"/>
                      </a:lnTo>
                      <a:lnTo>
                        <a:pt x="1845" y="702"/>
                      </a:lnTo>
                      <a:lnTo>
                        <a:pt x="1900" y="794"/>
                      </a:lnTo>
                      <a:lnTo>
                        <a:pt x="1956" y="904"/>
                      </a:lnTo>
                      <a:lnTo>
                        <a:pt x="1993" y="1015"/>
                      </a:lnTo>
                      <a:lnTo>
                        <a:pt x="2011" y="1126"/>
                      </a:lnTo>
                      <a:lnTo>
                        <a:pt x="1993" y="1236"/>
                      </a:lnTo>
                      <a:lnTo>
                        <a:pt x="1974" y="1347"/>
                      </a:lnTo>
                      <a:lnTo>
                        <a:pt x="1919" y="1458"/>
                      </a:lnTo>
                      <a:lnTo>
                        <a:pt x="1845" y="1550"/>
                      </a:lnTo>
                      <a:lnTo>
                        <a:pt x="1734" y="1642"/>
                      </a:lnTo>
                      <a:lnTo>
                        <a:pt x="1605" y="1679"/>
                      </a:lnTo>
                      <a:lnTo>
                        <a:pt x="1495" y="1716"/>
                      </a:lnTo>
                      <a:lnTo>
                        <a:pt x="1384" y="1697"/>
                      </a:lnTo>
                      <a:lnTo>
                        <a:pt x="1255" y="1679"/>
                      </a:lnTo>
                      <a:lnTo>
                        <a:pt x="1163" y="1624"/>
                      </a:lnTo>
                      <a:lnTo>
                        <a:pt x="1052" y="1550"/>
                      </a:lnTo>
                      <a:lnTo>
                        <a:pt x="978" y="1476"/>
                      </a:lnTo>
                      <a:lnTo>
                        <a:pt x="905" y="1384"/>
                      </a:lnTo>
                      <a:lnTo>
                        <a:pt x="868" y="1273"/>
                      </a:lnTo>
                      <a:lnTo>
                        <a:pt x="831" y="1163"/>
                      </a:lnTo>
                      <a:lnTo>
                        <a:pt x="812" y="1034"/>
                      </a:lnTo>
                      <a:lnTo>
                        <a:pt x="831" y="923"/>
                      </a:lnTo>
                      <a:lnTo>
                        <a:pt x="849" y="812"/>
                      </a:lnTo>
                      <a:lnTo>
                        <a:pt x="905" y="702"/>
                      </a:lnTo>
                      <a:lnTo>
                        <a:pt x="978" y="609"/>
                      </a:lnTo>
                      <a:lnTo>
                        <a:pt x="1089" y="536"/>
                      </a:lnTo>
                      <a:lnTo>
                        <a:pt x="1218" y="462"/>
                      </a:lnTo>
                      <a:lnTo>
                        <a:pt x="1329" y="443"/>
                      </a:lnTo>
                      <a:close/>
                      <a:moveTo>
                        <a:pt x="1366" y="1"/>
                      </a:moveTo>
                      <a:lnTo>
                        <a:pt x="1163" y="38"/>
                      </a:lnTo>
                      <a:lnTo>
                        <a:pt x="978" y="111"/>
                      </a:lnTo>
                      <a:lnTo>
                        <a:pt x="868" y="185"/>
                      </a:lnTo>
                      <a:lnTo>
                        <a:pt x="794" y="277"/>
                      </a:lnTo>
                      <a:lnTo>
                        <a:pt x="720" y="351"/>
                      </a:lnTo>
                      <a:lnTo>
                        <a:pt x="665" y="443"/>
                      </a:lnTo>
                      <a:lnTo>
                        <a:pt x="610" y="517"/>
                      </a:lnTo>
                      <a:lnTo>
                        <a:pt x="591" y="609"/>
                      </a:lnTo>
                      <a:lnTo>
                        <a:pt x="554" y="757"/>
                      </a:lnTo>
                      <a:lnTo>
                        <a:pt x="407" y="517"/>
                      </a:lnTo>
                      <a:lnTo>
                        <a:pt x="1" y="757"/>
                      </a:lnTo>
                      <a:lnTo>
                        <a:pt x="1495" y="3339"/>
                      </a:lnTo>
                      <a:lnTo>
                        <a:pt x="1919" y="3081"/>
                      </a:lnTo>
                      <a:lnTo>
                        <a:pt x="1292" y="1993"/>
                      </a:lnTo>
                      <a:lnTo>
                        <a:pt x="1384" y="2029"/>
                      </a:lnTo>
                      <a:lnTo>
                        <a:pt x="1458" y="2048"/>
                      </a:lnTo>
                      <a:lnTo>
                        <a:pt x="1550" y="2066"/>
                      </a:lnTo>
                      <a:lnTo>
                        <a:pt x="1642" y="2066"/>
                      </a:lnTo>
                      <a:lnTo>
                        <a:pt x="1753" y="2048"/>
                      </a:lnTo>
                      <a:lnTo>
                        <a:pt x="1845" y="2029"/>
                      </a:lnTo>
                      <a:lnTo>
                        <a:pt x="1937" y="1993"/>
                      </a:lnTo>
                      <a:lnTo>
                        <a:pt x="2030" y="1937"/>
                      </a:lnTo>
                      <a:lnTo>
                        <a:pt x="2122" y="1882"/>
                      </a:lnTo>
                      <a:lnTo>
                        <a:pt x="2196" y="1808"/>
                      </a:lnTo>
                      <a:lnTo>
                        <a:pt x="2269" y="1734"/>
                      </a:lnTo>
                      <a:lnTo>
                        <a:pt x="2343" y="1661"/>
                      </a:lnTo>
                      <a:lnTo>
                        <a:pt x="2435" y="1495"/>
                      </a:lnTo>
                      <a:lnTo>
                        <a:pt x="2491" y="1310"/>
                      </a:lnTo>
                      <a:lnTo>
                        <a:pt x="2509" y="1126"/>
                      </a:lnTo>
                      <a:lnTo>
                        <a:pt x="2491" y="923"/>
                      </a:lnTo>
                      <a:lnTo>
                        <a:pt x="2435" y="738"/>
                      </a:lnTo>
                      <a:lnTo>
                        <a:pt x="2343" y="536"/>
                      </a:lnTo>
                      <a:lnTo>
                        <a:pt x="2214" y="370"/>
                      </a:lnTo>
                      <a:lnTo>
                        <a:pt x="2066" y="222"/>
                      </a:lnTo>
                      <a:lnTo>
                        <a:pt x="1919" y="111"/>
                      </a:lnTo>
                      <a:lnTo>
                        <a:pt x="1734" y="38"/>
                      </a:lnTo>
                      <a:lnTo>
                        <a:pt x="155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7" name="Google Shape;2117;p39"/>
                <p:cNvSpPr/>
                <p:nvPr/>
              </p:nvSpPr>
              <p:spPr>
                <a:xfrm>
                  <a:off x="1041475" y="4295700"/>
                  <a:ext cx="58575" cy="5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2195" extrusionOk="0">
                      <a:moveTo>
                        <a:pt x="1494" y="941"/>
                      </a:moveTo>
                      <a:lnTo>
                        <a:pt x="1512" y="996"/>
                      </a:lnTo>
                      <a:lnTo>
                        <a:pt x="1568" y="1107"/>
                      </a:lnTo>
                      <a:lnTo>
                        <a:pt x="1605" y="1199"/>
                      </a:lnTo>
                      <a:lnTo>
                        <a:pt x="1605" y="1291"/>
                      </a:lnTo>
                      <a:lnTo>
                        <a:pt x="1586" y="1383"/>
                      </a:lnTo>
                      <a:lnTo>
                        <a:pt x="1568" y="1475"/>
                      </a:lnTo>
                      <a:lnTo>
                        <a:pt x="1512" y="1549"/>
                      </a:lnTo>
                      <a:lnTo>
                        <a:pt x="1420" y="1623"/>
                      </a:lnTo>
                      <a:lnTo>
                        <a:pt x="1328" y="1697"/>
                      </a:lnTo>
                      <a:lnTo>
                        <a:pt x="1217" y="1752"/>
                      </a:lnTo>
                      <a:lnTo>
                        <a:pt x="1088" y="1770"/>
                      </a:lnTo>
                      <a:lnTo>
                        <a:pt x="1033" y="1770"/>
                      </a:lnTo>
                      <a:lnTo>
                        <a:pt x="996" y="1752"/>
                      </a:lnTo>
                      <a:lnTo>
                        <a:pt x="941" y="1715"/>
                      </a:lnTo>
                      <a:lnTo>
                        <a:pt x="904" y="1660"/>
                      </a:lnTo>
                      <a:lnTo>
                        <a:pt x="867" y="1568"/>
                      </a:lnTo>
                      <a:lnTo>
                        <a:pt x="885" y="1475"/>
                      </a:lnTo>
                      <a:lnTo>
                        <a:pt x="922" y="1383"/>
                      </a:lnTo>
                      <a:lnTo>
                        <a:pt x="996" y="1291"/>
                      </a:lnTo>
                      <a:lnTo>
                        <a:pt x="1070" y="1199"/>
                      </a:lnTo>
                      <a:lnTo>
                        <a:pt x="1180" y="1125"/>
                      </a:lnTo>
                      <a:lnTo>
                        <a:pt x="1383" y="996"/>
                      </a:lnTo>
                      <a:lnTo>
                        <a:pt x="1494" y="941"/>
                      </a:lnTo>
                      <a:close/>
                      <a:moveTo>
                        <a:pt x="1143" y="0"/>
                      </a:moveTo>
                      <a:lnTo>
                        <a:pt x="978" y="18"/>
                      </a:lnTo>
                      <a:lnTo>
                        <a:pt x="885" y="37"/>
                      </a:lnTo>
                      <a:lnTo>
                        <a:pt x="775" y="55"/>
                      </a:lnTo>
                      <a:lnTo>
                        <a:pt x="553" y="166"/>
                      </a:lnTo>
                      <a:lnTo>
                        <a:pt x="369" y="295"/>
                      </a:lnTo>
                      <a:lnTo>
                        <a:pt x="203" y="461"/>
                      </a:lnTo>
                      <a:lnTo>
                        <a:pt x="148" y="553"/>
                      </a:lnTo>
                      <a:lnTo>
                        <a:pt x="74" y="646"/>
                      </a:lnTo>
                      <a:lnTo>
                        <a:pt x="37" y="756"/>
                      </a:lnTo>
                      <a:lnTo>
                        <a:pt x="0" y="848"/>
                      </a:lnTo>
                      <a:lnTo>
                        <a:pt x="369" y="996"/>
                      </a:lnTo>
                      <a:lnTo>
                        <a:pt x="406" y="867"/>
                      </a:lnTo>
                      <a:lnTo>
                        <a:pt x="498" y="738"/>
                      </a:lnTo>
                      <a:lnTo>
                        <a:pt x="590" y="609"/>
                      </a:lnTo>
                      <a:lnTo>
                        <a:pt x="719" y="516"/>
                      </a:lnTo>
                      <a:lnTo>
                        <a:pt x="793" y="480"/>
                      </a:lnTo>
                      <a:lnTo>
                        <a:pt x="885" y="461"/>
                      </a:lnTo>
                      <a:lnTo>
                        <a:pt x="959" y="443"/>
                      </a:lnTo>
                      <a:lnTo>
                        <a:pt x="1107" y="443"/>
                      </a:lnTo>
                      <a:lnTo>
                        <a:pt x="1180" y="480"/>
                      </a:lnTo>
                      <a:lnTo>
                        <a:pt x="1236" y="535"/>
                      </a:lnTo>
                      <a:lnTo>
                        <a:pt x="1291" y="609"/>
                      </a:lnTo>
                      <a:lnTo>
                        <a:pt x="1328" y="646"/>
                      </a:lnTo>
                      <a:lnTo>
                        <a:pt x="1125" y="775"/>
                      </a:lnTo>
                      <a:lnTo>
                        <a:pt x="922" y="904"/>
                      </a:lnTo>
                      <a:lnTo>
                        <a:pt x="738" y="1051"/>
                      </a:lnTo>
                      <a:lnTo>
                        <a:pt x="590" y="1199"/>
                      </a:lnTo>
                      <a:lnTo>
                        <a:pt x="480" y="1365"/>
                      </a:lnTo>
                      <a:lnTo>
                        <a:pt x="443" y="1457"/>
                      </a:lnTo>
                      <a:lnTo>
                        <a:pt x="406" y="1549"/>
                      </a:lnTo>
                      <a:lnTo>
                        <a:pt x="406" y="1641"/>
                      </a:lnTo>
                      <a:lnTo>
                        <a:pt x="406" y="1734"/>
                      </a:lnTo>
                      <a:lnTo>
                        <a:pt x="424" y="1826"/>
                      </a:lnTo>
                      <a:lnTo>
                        <a:pt x="480" y="1918"/>
                      </a:lnTo>
                      <a:lnTo>
                        <a:pt x="572" y="2047"/>
                      </a:lnTo>
                      <a:lnTo>
                        <a:pt x="627" y="2084"/>
                      </a:lnTo>
                      <a:lnTo>
                        <a:pt x="682" y="2121"/>
                      </a:lnTo>
                      <a:lnTo>
                        <a:pt x="812" y="2176"/>
                      </a:lnTo>
                      <a:lnTo>
                        <a:pt x="941" y="2195"/>
                      </a:lnTo>
                      <a:lnTo>
                        <a:pt x="1070" y="2195"/>
                      </a:lnTo>
                      <a:lnTo>
                        <a:pt x="1199" y="2176"/>
                      </a:lnTo>
                      <a:lnTo>
                        <a:pt x="1328" y="2121"/>
                      </a:lnTo>
                      <a:lnTo>
                        <a:pt x="1420" y="2065"/>
                      </a:lnTo>
                      <a:lnTo>
                        <a:pt x="1512" y="2010"/>
                      </a:lnTo>
                      <a:lnTo>
                        <a:pt x="1586" y="1955"/>
                      </a:lnTo>
                      <a:lnTo>
                        <a:pt x="1660" y="1881"/>
                      </a:lnTo>
                      <a:lnTo>
                        <a:pt x="1715" y="1807"/>
                      </a:lnTo>
                      <a:lnTo>
                        <a:pt x="1752" y="1734"/>
                      </a:lnTo>
                      <a:lnTo>
                        <a:pt x="1789" y="1660"/>
                      </a:lnTo>
                      <a:lnTo>
                        <a:pt x="1807" y="1586"/>
                      </a:lnTo>
                      <a:lnTo>
                        <a:pt x="1807" y="1512"/>
                      </a:lnTo>
                      <a:lnTo>
                        <a:pt x="1826" y="1494"/>
                      </a:lnTo>
                      <a:lnTo>
                        <a:pt x="1955" y="1715"/>
                      </a:lnTo>
                      <a:lnTo>
                        <a:pt x="2342" y="1475"/>
                      </a:lnTo>
                      <a:lnTo>
                        <a:pt x="1734" y="443"/>
                      </a:lnTo>
                      <a:lnTo>
                        <a:pt x="1660" y="314"/>
                      </a:lnTo>
                      <a:lnTo>
                        <a:pt x="1568" y="203"/>
                      </a:lnTo>
                      <a:lnTo>
                        <a:pt x="1439" y="111"/>
                      </a:lnTo>
                      <a:lnTo>
                        <a:pt x="1309" y="37"/>
                      </a:lnTo>
                      <a:lnTo>
                        <a:pt x="114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8" name="Google Shape;2118;p39"/>
                <p:cNvSpPr/>
                <p:nvPr/>
              </p:nvSpPr>
              <p:spPr>
                <a:xfrm>
                  <a:off x="1096800" y="4265250"/>
                  <a:ext cx="47500" cy="5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2177" extrusionOk="0">
                      <a:moveTo>
                        <a:pt x="959" y="1"/>
                      </a:moveTo>
                      <a:lnTo>
                        <a:pt x="848" y="19"/>
                      </a:lnTo>
                      <a:lnTo>
                        <a:pt x="646" y="75"/>
                      </a:lnTo>
                      <a:lnTo>
                        <a:pt x="461" y="167"/>
                      </a:lnTo>
                      <a:lnTo>
                        <a:pt x="332" y="241"/>
                      </a:lnTo>
                      <a:lnTo>
                        <a:pt x="221" y="333"/>
                      </a:lnTo>
                      <a:lnTo>
                        <a:pt x="129" y="444"/>
                      </a:lnTo>
                      <a:lnTo>
                        <a:pt x="55" y="554"/>
                      </a:lnTo>
                      <a:lnTo>
                        <a:pt x="19" y="683"/>
                      </a:lnTo>
                      <a:lnTo>
                        <a:pt x="0" y="831"/>
                      </a:lnTo>
                      <a:lnTo>
                        <a:pt x="19" y="960"/>
                      </a:lnTo>
                      <a:lnTo>
                        <a:pt x="92" y="1107"/>
                      </a:lnTo>
                      <a:lnTo>
                        <a:pt x="166" y="1200"/>
                      </a:lnTo>
                      <a:lnTo>
                        <a:pt x="240" y="1273"/>
                      </a:lnTo>
                      <a:lnTo>
                        <a:pt x="350" y="1329"/>
                      </a:lnTo>
                      <a:lnTo>
                        <a:pt x="443" y="1347"/>
                      </a:lnTo>
                      <a:lnTo>
                        <a:pt x="553" y="1366"/>
                      </a:lnTo>
                      <a:lnTo>
                        <a:pt x="664" y="1347"/>
                      </a:lnTo>
                      <a:lnTo>
                        <a:pt x="885" y="1292"/>
                      </a:lnTo>
                      <a:lnTo>
                        <a:pt x="1070" y="1236"/>
                      </a:lnTo>
                      <a:lnTo>
                        <a:pt x="1217" y="1218"/>
                      </a:lnTo>
                      <a:lnTo>
                        <a:pt x="1291" y="1218"/>
                      </a:lnTo>
                      <a:lnTo>
                        <a:pt x="1328" y="1236"/>
                      </a:lnTo>
                      <a:lnTo>
                        <a:pt x="1383" y="1273"/>
                      </a:lnTo>
                      <a:lnTo>
                        <a:pt x="1420" y="1310"/>
                      </a:lnTo>
                      <a:lnTo>
                        <a:pt x="1439" y="1366"/>
                      </a:lnTo>
                      <a:lnTo>
                        <a:pt x="1439" y="1421"/>
                      </a:lnTo>
                      <a:lnTo>
                        <a:pt x="1439" y="1476"/>
                      </a:lnTo>
                      <a:lnTo>
                        <a:pt x="1420" y="1532"/>
                      </a:lnTo>
                      <a:lnTo>
                        <a:pt x="1346" y="1605"/>
                      </a:lnTo>
                      <a:lnTo>
                        <a:pt x="1254" y="1679"/>
                      </a:lnTo>
                      <a:lnTo>
                        <a:pt x="1107" y="1734"/>
                      </a:lnTo>
                      <a:lnTo>
                        <a:pt x="959" y="1753"/>
                      </a:lnTo>
                      <a:lnTo>
                        <a:pt x="830" y="1753"/>
                      </a:lnTo>
                      <a:lnTo>
                        <a:pt x="701" y="1716"/>
                      </a:lnTo>
                      <a:lnTo>
                        <a:pt x="572" y="2140"/>
                      </a:lnTo>
                      <a:lnTo>
                        <a:pt x="664" y="2177"/>
                      </a:lnTo>
                      <a:lnTo>
                        <a:pt x="996" y="2177"/>
                      </a:lnTo>
                      <a:lnTo>
                        <a:pt x="1217" y="2122"/>
                      </a:lnTo>
                      <a:lnTo>
                        <a:pt x="1439" y="2011"/>
                      </a:lnTo>
                      <a:lnTo>
                        <a:pt x="1568" y="1937"/>
                      </a:lnTo>
                      <a:lnTo>
                        <a:pt x="1678" y="1827"/>
                      </a:lnTo>
                      <a:lnTo>
                        <a:pt x="1789" y="1716"/>
                      </a:lnTo>
                      <a:lnTo>
                        <a:pt x="1863" y="1605"/>
                      </a:lnTo>
                      <a:lnTo>
                        <a:pt x="1900" y="1476"/>
                      </a:lnTo>
                      <a:lnTo>
                        <a:pt x="1900" y="1329"/>
                      </a:lnTo>
                      <a:lnTo>
                        <a:pt x="1881" y="1181"/>
                      </a:lnTo>
                      <a:lnTo>
                        <a:pt x="1807" y="1034"/>
                      </a:lnTo>
                      <a:lnTo>
                        <a:pt x="1734" y="923"/>
                      </a:lnTo>
                      <a:lnTo>
                        <a:pt x="1641" y="849"/>
                      </a:lnTo>
                      <a:lnTo>
                        <a:pt x="1531" y="794"/>
                      </a:lnTo>
                      <a:lnTo>
                        <a:pt x="1420" y="775"/>
                      </a:lnTo>
                      <a:lnTo>
                        <a:pt x="1309" y="775"/>
                      </a:lnTo>
                      <a:lnTo>
                        <a:pt x="1199" y="794"/>
                      </a:lnTo>
                      <a:lnTo>
                        <a:pt x="959" y="849"/>
                      </a:lnTo>
                      <a:lnTo>
                        <a:pt x="775" y="886"/>
                      </a:lnTo>
                      <a:lnTo>
                        <a:pt x="646" y="923"/>
                      </a:lnTo>
                      <a:lnTo>
                        <a:pt x="590" y="923"/>
                      </a:lnTo>
                      <a:lnTo>
                        <a:pt x="535" y="905"/>
                      </a:lnTo>
                      <a:lnTo>
                        <a:pt x="498" y="868"/>
                      </a:lnTo>
                      <a:lnTo>
                        <a:pt x="461" y="831"/>
                      </a:lnTo>
                      <a:lnTo>
                        <a:pt x="443" y="775"/>
                      </a:lnTo>
                      <a:lnTo>
                        <a:pt x="424" y="739"/>
                      </a:lnTo>
                      <a:lnTo>
                        <a:pt x="443" y="683"/>
                      </a:lnTo>
                      <a:lnTo>
                        <a:pt x="461" y="646"/>
                      </a:lnTo>
                      <a:lnTo>
                        <a:pt x="535" y="554"/>
                      </a:lnTo>
                      <a:lnTo>
                        <a:pt x="627" y="480"/>
                      </a:lnTo>
                      <a:lnTo>
                        <a:pt x="756" y="444"/>
                      </a:lnTo>
                      <a:lnTo>
                        <a:pt x="885" y="425"/>
                      </a:lnTo>
                      <a:lnTo>
                        <a:pt x="996" y="425"/>
                      </a:lnTo>
                      <a:lnTo>
                        <a:pt x="1107" y="462"/>
                      </a:lnTo>
                      <a:lnTo>
                        <a:pt x="1254" y="56"/>
                      </a:lnTo>
                      <a:lnTo>
                        <a:pt x="1162" y="19"/>
                      </a:lnTo>
                      <a:lnTo>
                        <a:pt x="105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9" name="Google Shape;2119;p39"/>
                <p:cNvSpPr/>
                <p:nvPr/>
              </p:nvSpPr>
              <p:spPr>
                <a:xfrm>
                  <a:off x="1143350" y="4238525"/>
                  <a:ext cx="47525" cy="5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1" h="2177" extrusionOk="0">
                      <a:moveTo>
                        <a:pt x="849" y="0"/>
                      </a:moveTo>
                      <a:lnTo>
                        <a:pt x="628" y="56"/>
                      </a:lnTo>
                      <a:lnTo>
                        <a:pt x="443" y="148"/>
                      </a:lnTo>
                      <a:lnTo>
                        <a:pt x="314" y="240"/>
                      </a:lnTo>
                      <a:lnTo>
                        <a:pt x="204" y="332"/>
                      </a:lnTo>
                      <a:lnTo>
                        <a:pt x="130" y="443"/>
                      </a:lnTo>
                      <a:lnTo>
                        <a:pt x="56" y="554"/>
                      </a:lnTo>
                      <a:lnTo>
                        <a:pt x="1" y="683"/>
                      </a:lnTo>
                      <a:lnTo>
                        <a:pt x="1" y="812"/>
                      </a:lnTo>
                      <a:lnTo>
                        <a:pt x="19" y="959"/>
                      </a:lnTo>
                      <a:lnTo>
                        <a:pt x="74" y="1088"/>
                      </a:lnTo>
                      <a:lnTo>
                        <a:pt x="148" y="1199"/>
                      </a:lnTo>
                      <a:lnTo>
                        <a:pt x="240" y="1273"/>
                      </a:lnTo>
                      <a:lnTo>
                        <a:pt x="333" y="1328"/>
                      </a:lnTo>
                      <a:lnTo>
                        <a:pt x="425" y="1347"/>
                      </a:lnTo>
                      <a:lnTo>
                        <a:pt x="646" y="1347"/>
                      </a:lnTo>
                      <a:lnTo>
                        <a:pt x="867" y="1291"/>
                      </a:lnTo>
                      <a:lnTo>
                        <a:pt x="1070" y="1236"/>
                      </a:lnTo>
                      <a:lnTo>
                        <a:pt x="1218" y="1217"/>
                      </a:lnTo>
                      <a:lnTo>
                        <a:pt x="1273" y="1217"/>
                      </a:lnTo>
                      <a:lnTo>
                        <a:pt x="1328" y="1236"/>
                      </a:lnTo>
                      <a:lnTo>
                        <a:pt x="1365" y="1254"/>
                      </a:lnTo>
                      <a:lnTo>
                        <a:pt x="1402" y="1310"/>
                      </a:lnTo>
                      <a:lnTo>
                        <a:pt x="1421" y="1365"/>
                      </a:lnTo>
                      <a:lnTo>
                        <a:pt x="1439" y="1420"/>
                      </a:lnTo>
                      <a:lnTo>
                        <a:pt x="1421" y="1476"/>
                      </a:lnTo>
                      <a:lnTo>
                        <a:pt x="1402" y="1513"/>
                      </a:lnTo>
                      <a:lnTo>
                        <a:pt x="1328" y="1605"/>
                      </a:lnTo>
                      <a:lnTo>
                        <a:pt x="1255" y="1660"/>
                      </a:lnTo>
                      <a:lnTo>
                        <a:pt x="1107" y="1734"/>
                      </a:lnTo>
                      <a:lnTo>
                        <a:pt x="960" y="1752"/>
                      </a:lnTo>
                      <a:lnTo>
                        <a:pt x="812" y="1752"/>
                      </a:lnTo>
                      <a:lnTo>
                        <a:pt x="683" y="1715"/>
                      </a:lnTo>
                      <a:lnTo>
                        <a:pt x="554" y="2140"/>
                      </a:lnTo>
                      <a:lnTo>
                        <a:pt x="665" y="2158"/>
                      </a:lnTo>
                      <a:lnTo>
                        <a:pt x="757" y="2176"/>
                      </a:lnTo>
                      <a:lnTo>
                        <a:pt x="867" y="2176"/>
                      </a:lnTo>
                      <a:lnTo>
                        <a:pt x="996" y="2158"/>
                      </a:lnTo>
                      <a:lnTo>
                        <a:pt x="1218" y="2103"/>
                      </a:lnTo>
                      <a:lnTo>
                        <a:pt x="1421" y="2010"/>
                      </a:lnTo>
                      <a:lnTo>
                        <a:pt x="1550" y="1918"/>
                      </a:lnTo>
                      <a:lnTo>
                        <a:pt x="1679" y="1826"/>
                      </a:lnTo>
                      <a:lnTo>
                        <a:pt x="1771" y="1715"/>
                      </a:lnTo>
                      <a:lnTo>
                        <a:pt x="1845" y="1586"/>
                      </a:lnTo>
                      <a:lnTo>
                        <a:pt x="1882" y="1457"/>
                      </a:lnTo>
                      <a:lnTo>
                        <a:pt x="1900" y="1328"/>
                      </a:lnTo>
                      <a:lnTo>
                        <a:pt x="1882" y="1181"/>
                      </a:lnTo>
                      <a:lnTo>
                        <a:pt x="1808" y="1033"/>
                      </a:lnTo>
                      <a:lnTo>
                        <a:pt x="1716" y="922"/>
                      </a:lnTo>
                      <a:lnTo>
                        <a:pt x="1623" y="849"/>
                      </a:lnTo>
                      <a:lnTo>
                        <a:pt x="1531" y="793"/>
                      </a:lnTo>
                      <a:lnTo>
                        <a:pt x="1421" y="775"/>
                      </a:lnTo>
                      <a:lnTo>
                        <a:pt x="1181" y="775"/>
                      </a:lnTo>
                      <a:lnTo>
                        <a:pt x="960" y="830"/>
                      </a:lnTo>
                      <a:lnTo>
                        <a:pt x="775" y="886"/>
                      </a:lnTo>
                      <a:lnTo>
                        <a:pt x="628" y="904"/>
                      </a:lnTo>
                      <a:lnTo>
                        <a:pt x="572" y="922"/>
                      </a:lnTo>
                      <a:lnTo>
                        <a:pt x="517" y="904"/>
                      </a:lnTo>
                      <a:lnTo>
                        <a:pt x="480" y="867"/>
                      </a:lnTo>
                      <a:lnTo>
                        <a:pt x="462" y="830"/>
                      </a:lnTo>
                      <a:lnTo>
                        <a:pt x="425" y="775"/>
                      </a:lnTo>
                      <a:lnTo>
                        <a:pt x="425" y="738"/>
                      </a:lnTo>
                      <a:lnTo>
                        <a:pt x="425" y="683"/>
                      </a:lnTo>
                      <a:lnTo>
                        <a:pt x="462" y="627"/>
                      </a:lnTo>
                      <a:lnTo>
                        <a:pt x="535" y="554"/>
                      </a:lnTo>
                      <a:lnTo>
                        <a:pt x="628" y="480"/>
                      </a:lnTo>
                      <a:lnTo>
                        <a:pt x="738" y="424"/>
                      </a:lnTo>
                      <a:lnTo>
                        <a:pt x="867" y="406"/>
                      </a:lnTo>
                      <a:lnTo>
                        <a:pt x="996" y="424"/>
                      </a:lnTo>
                      <a:lnTo>
                        <a:pt x="1107" y="443"/>
                      </a:lnTo>
                      <a:lnTo>
                        <a:pt x="1236" y="37"/>
                      </a:lnTo>
                      <a:lnTo>
                        <a:pt x="1144" y="19"/>
                      </a:lnTo>
                      <a:lnTo>
                        <a:pt x="105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0" name="Google Shape;2120;p39"/>
                <p:cNvSpPr/>
                <p:nvPr/>
              </p:nvSpPr>
              <p:spPr>
                <a:xfrm>
                  <a:off x="1181150" y="4187350"/>
                  <a:ext cx="81175" cy="7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7" h="3025" extrusionOk="0">
                      <a:moveTo>
                        <a:pt x="2841" y="0"/>
                      </a:moveTo>
                      <a:lnTo>
                        <a:pt x="2398" y="259"/>
                      </a:lnTo>
                      <a:lnTo>
                        <a:pt x="2749" y="1697"/>
                      </a:lnTo>
                      <a:lnTo>
                        <a:pt x="2730" y="1697"/>
                      </a:lnTo>
                      <a:lnTo>
                        <a:pt x="1642" y="683"/>
                      </a:lnTo>
                      <a:lnTo>
                        <a:pt x="1200" y="959"/>
                      </a:lnTo>
                      <a:lnTo>
                        <a:pt x="1531" y="2398"/>
                      </a:lnTo>
                      <a:lnTo>
                        <a:pt x="462" y="1383"/>
                      </a:lnTo>
                      <a:lnTo>
                        <a:pt x="1" y="1642"/>
                      </a:lnTo>
                      <a:lnTo>
                        <a:pt x="1587" y="3025"/>
                      </a:lnTo>
                      <a:lnTo>
                        <a:pt x="2029" y="2767"/>
                      </a:lnTo>
                      <a:lnTo>
                        <a:pt x="1716" y="1347"/>
                      </a:lnTo>
                      <a:lnTo>
                        <a:pt x="2804" y="2305"/>
                      </a:lnTo>
                      <a:lnTo>
                        <a:pt x="3247" y="2066"/>
                      </a:lnTo>
                      <a:lnTo>
                        <a:pt x="284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1" name="Google Shape;2121;p39"/>
                <p:cNvSpPr/>
                <p:nvPr/>
              </p:nvSpPr>
              <p:spPr>
                <a:xfrm>
                  <a:off x="1271975" y="4162450"/>
                  <a:ext cx="53500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" h="2122" extrusionOk="0">
                      <a:moveTo>
                        <a:pt x="1107" y="425"/>
                      </a:moveTo>
                      <a:lnTo>
                        <a:pt x="1218" y="462"/>
                      </a:lnTo>
                      <a:lnTo>
                        <a:pt x="1329" y="517"/>
                      </a:lnTo>
                      <a:lnTo>
                        <a:pt x="1421" y="591"/>
                      </a:lnTo>
                      <a:lnTo>
                        <a:pt x="1495" y="664"/>
                      </a:lnTo>
                      <a:lnTo>
                        <a:pt x="1568" y="757"/>
                      </a:lnTo>
                      <a:lnTo>
                        <a:pt x="1624" y="867"/>
                      </a:lnTo>
                      <a:lnTo>
                        <a:pt x="1642" y="978"/>
                      </a:lnTo>
                      <a:lnTo>
                        <a:pt x="1661" y="1107"/>
                      </a:lnTo>
                      <a:lnTo>
                        <a:pt x="1661" y="1218"/>
                      </a:lnTo>
                      <a:lnTo>
                        <a:pt x="1642" y="1328"/>
                      </a:lnTo>
                      <a:lnTo>
                        <a:pt x="1587" y="1439"/>
                      </a:lnTo>
                      <a:lnTo>
                        <a:pt x="1495" y="1531"/>
                      </a:lnTo>
                      <a:lnTo>
                        <a:pt x="1384" y="1605"/>
                      </a:lnTo>
                      <a:lnTo>
                        <a:pt x="1273" y="1660"/>
                      </a:lnTo>
                      <a:lnTo>
                        <a:pt x="1144" y="1697"/>
                      </a:lnTo>
                      <a:lnTo>
                        <a:pt x="1015" y="1679"/>
                      </a:lnTo>
                      <a:lnTo>
                        <a:pt x="904" y="1642"/>
                      </a:lnTo>
                      <a:lnTo>
                        <a:pt x="812" y="1605"/>
                      </a:lnTo>
                      <a:lnTo>
                        <a:pt x="720" y="1531"/>
                      </a:lnTo>
                      <a:lnTo>
                        <a:pt x="646" y="1439"/>
                      </a:lnTo>
                      <a:lnTo>
                        <a:pt x="572" y="1347"/>
                      </a:lnTo>
                      <a:lnTo>
                        <a:pt x="517" y="1236"/>
                      </a:lnTo>
                      <a:lnTo>
                        <a:pt x="480" y="1125"/>
                      </a:lnTo>
                      <a:lnTo>
                        <a:pt x="480" y="1015"/>
                      </a:lnTo>
                      <a:lnTo>
                        <a:pt x="480" y="904"/>
                      </a:lnTo>
                      <a:lnTo>
                        <a:pt x="499" y="793"/>
                      </a:lnTo>
                      <a:lnTo>
                        <a:pt x="554" y="683"/>
                      </a:lnTo>
                      <a:lnTo>
                        <a:pt x="628" y="591"/>
                      </a:lnTo>
                      <a:lnTo>
                        <a:pt x="757" y="498"/>
                      </a:lnTo>
                      <a:lnTo>
                        <a:pt x="868" y="443"/>
                      </a:lnTo>
                      <a:lnTo>
                        <a:pt x="997" y="425"/>
                      </a:lnTo>
                      <a:close/>
                      <a:moveTo>
                        <a:pt x="941" y="0"/>
                      </a:moveTo>
                      <a:lnTo>
                        <a:pt x="738" y="56"/>
                      </a:lnTo>
                      <a:lnTo>
                        <a:pt x="554" y="148"/>
                      </a:lnTo>
                      <a:lnTo>
                        <a:pt x="370" y="277"/>
                      </a:lnTo>
                      <a:lnTo>
                        <a:pt x="222" y="425"/>
                      </a:lnTo>
                      <a:lnTo>
                        <a:pt x="111" y="591"/>
                      </a:lnTo>
                      <a:lnTo>
                        <a:pt x="38" y="775"/>
                      </a:lnTo>
                      <a:lnTo>
                        <a:pt x="1" y="978"/>
                      </a:lnTo>
                      <a:lnTo>
                        <a:pt x="1" y="1181"/>
                      </a:lnTo>
                      <a:lnTo>
                        <a:pt x="19" y="1291"/>
                      </a:lnTo>
                      <a:lnTo>
                        <a:pt x="38" y="1384"/>
                      </a:lnTo>
                      <a:lnTo>
                        <a:pt x="130" y="1586"/>
                      </a:lnTo>
                      <a:lnTo>
                        <a:pt x="259" y="1771"/>
                      </a:lnTo>
                      <a:lnTo>
                        <a:pt x="351" y="1863"/>
                      </a:lnTo>
                      <a:lnTo>
                        <a:pt x="425" y="1918"/>
                      </a:lnTo>
                      <a:lnTo>
                        <a:pt x="609" y="2029"/>
                      </a:lnTo>
                      <a:lnTo>
                        <a:pt x="794" y="2103"/>
                      </a:lnTo>
                      <a:lnTo>
                        <a:pt x="997" y="2121"/>
                      </a:lnTo>
                      <a:lnTo>
                        <a:pt x="1199" y="2103"/>
                      </a:lnTo>
                      <a:lnTo>
                        <a:pt x="1402" y="2066"/>
                      </a:lnTo>
                      <a:lnTo>
                        <a:pt x="1605" y="1974"/>
                      </a:lnTo>
                      <a:lnTo>
                        <a:pt x="1771" y="1845"/>
                      </a:lnTo>
                      <a:lnTo>
                        <a:pt x="1919" y="1679"/>
                      </a:lnTo>
                      <a:lnTo>
                        <a:pt x="2029" y="1513"/>
                      </a:lnTo>
                      <a:lnTo>
                        <a:pt x="2103" y="1328"/>
                      </a:lnTo>
                      <a:lnTo>
                        <a:pt x="2140" y="1125"/>
                      </a:lnTo>
                      <a:lnTo>
                        <a:pt x="2140" y="923"/>
                      </a:lnTo>
                      <a:lnTo>
                        <a:pt x="2122" y="830"/>
                      </a:lnTo>
                      <a:lnTo>
                        <a:pt x="2103" y="720"/>
                      </a:lnTo>
                      <a:lnTo>
                        <a:pt x="1992" y="517"/>
                      </a:lnTo>
                      <a:lnTo>
                        <a:pt x="1937" y="425"/>
                      </a:lnTo>
                      <a:lnTo>
                        <a:pt x="1863" y="332"/>
                      </a:lnTo>
                      <a:lnTo>
                        <a:pt x="1790" y="259"/>
                      </a:lnTo>
                      <a:lnTo>
                        <a:pt x="1716" y="185"/>
                      </a:lnTo>
                      <a:lnTo>
                        <a:pt x="1531" y="74"/>
                      </a:lnTo>
                      <a:lnTo>
                        <a:pt x="1347" y="19"/>
                      </a:lnTo>
                      <a:lnTo>
                        <a:pt x="114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2" name="Google Shape;2122;p39"/>
                <p:cNvSpPr/>
                <p:nvPr/>
              </p:nvSpPr>
              <p:spPr>
                <a:xfrm>
                  <a:off x="1326850" y="4128325"/>
                  <a:ext cx="35525" cy="5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1" h="2343" extrusionOk="0">
                      <a:moveTo>
                        <a:pt x="996" y="1"/>
                      </a:moveTo>
                      <a:lnTo>
                        <a:pt x="941" y="19"/>
                      </a:lnTo>
                      <a:lnTo>
                        <a:pt x="886" y="56"/>
                      </a:lnTo>
                      <a:lnTo>
                        <a:pt x="812" y="111"/>
                      </a:lnTo>
                      <a:lnTo>
                        <a:pt x="738" y="167"/>
                      </a:lnTo>
                      <a:lnTo>
                        <a:pt x="683" y="241"/>
                      </a:lnTo>
                      <a:lnTo>
                        <a:pt x="646" y="314"/>
                      </a:lnTo>
                      <a:lnTo>
                        <a:pt x="609" y="407"/>
                      </a:lnTo>
                      <a:lnTo>
                        <a:pt x="590" y="499"/>
                      </a:lnTo>
                      <a:lnTo>
                        <a:pt x="572" y="573"/>
                      </a:lnTo>
                      <a:lnTo>
                        <a:pt x="572" y="683"/>
                      </a:lnTo>
                      <a:lnTo>
                        <a:pt x="406" y="388"/>
                      </a:lnTo>
                      <a:lnTo>
                        <a:pt x="0" y="628"/>
                      </a:lnTo>
                      <a:lnTo>
                        <a:pt x="996" y="2343"/>
                      </a:lnTo>
                      <a:lnTo>
                        <a:pt x="1420" y="2103"/>
                      </a:lnTo>
                      <a:lnTo>
                        <a:pt x="886" y="1181"/>
                      </a:lnTo>
                      <a:lnTo>
                        <a:pt x="830" y="1052"/>
                      </a:lnTo>
                      <a:lnTo>
                        <a:pt x="812" y="960"/>
                      </a:lnTo>
                      <a:lnTo>
                        <a:pt x="812" y="849"/>
                      </a:lnTo>
                      <a:lnTo>
                        <a:pt x="830" y="738"/>
                      </a:lnTo>
                      <a:lnTo>
                        <a:pt x="867" y="646"/>
                      </a:lnTo>
                      <a:lnTo>
                        <a:pt x="959" y="536"/>
                      </a:lnTo>
                      <a:lnTo>
                        <a:pt x="1070" y="462"/>
                      </a:lnTo>
                      <a:lnTo>
                        <a:pt x="1144" y="425"/>
                      </a:lnTo>
                      <a:lnTo>
                        <a:pt x="1217" y="388"/>
                      </a:lnTo>
                      <a:lnTo>
                        <a:pt x="99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3" name="Google Shape;2123;p39"/>
                <p:cNvSpPr/>
                <p:nvPr/>
              </p:nvSpPr>
              <p:spPr>
                <a:xfrm>
                  <a:off x="1370175" y="4072550"/>
                  <a:ext cx="62725" cy="8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9" h="3449" extrusionOk="0">
                      <a:moveTo>
                        <a:pt x="997" y="1734"/>
                      </a:moveTo>
                      <a:lnTo>
                        <a:pt x="1126" y="1752"/>
                      </a:lnTo>
                      <a:lnTo>
                        <a:pt x="1236" y="1771"/>
                      </a:lnTo>
                      <a:lnTo>
                        <a:pt x="1347" y="1826"/>
                      </a:lnTo>
                      <a:lnTo>
                        <a:pt x="1439" y="1900"/>
                      </a:lnTo>
                      <a:lnTo>
                        <a:pt x="1531" y="1992"/>
                      </a:lnTo>
                      <a:lnTo>
                        <a:pt x="1587" y="2084"/>
                      </a:lnTo>
                      <a:lnTo>
                        <a:pt x="1642" y="2176"/>
                      </a:lnTo>
                      <a:lnTo>
                        <a:pt x="1679" y="2287"/>
                      </a:lnTo>
                      <a:lnTo>
                        <a:pt x="1679" y="2416"/>
                      </a:lnTo>
                      <a:lnTo>
                        <a:pt x="1679" y="2527"/>
                      </a:lnTo>
                      <a:lnTo>
                        <a:pt x="1642" y="2638"/>
                      </a:lnTo>
                      <a:lnTo>
                        <a:pt x="1587" y="2748"/>
                      </a:lnTo>
                      <a:lnTo>
                        <a:pt x="1513" y="2840"/>
                      </a:lnTo>
                      <a:lnTo>
                        <a:pt x="1402" y="2914"/>
                      </a:lnTo>
                      <a:lnTo>
                        <a:pt x="1273" y="2969"/>
                      </a:lnTo>
                      <a:lnTo>
                        <a:pt x="1163" y="2988"/>
                      </a:lnTo>
                      <a:lnTo>
                        <a:pt x="1034" y="2988"/>
                      </a:lnTo>
                      <a:lnTo>
                        <a:pt x="923" y="2951"/>
                      </a:lnTo>
                      <a:lnTo>
                        <a:pt x="831" y="2896"/>
                      </a:lnTo>
                      <a:lnTo>
                        <a:pt x="738" y="2840"/>
                      </a:lnTo>
                      <a:lnTo>
                        <a:pt x="646" y="2748"/>
                      </a:lnTo>
                      <a:lnTo>
                        <a:pt x="591" y="2656"/>
                      </a:lnTo>
                      <a:lnTo>
                        <a:pt x="536" y="2545"/>
                      </a:lnTo>
                      <a:lnTo>
                        <a:pt x="499" y="2435"/>
                      </a:lnTo>
                      <a:lnTo>
                        <a:pt x="480" y="2324"/>
                      </a:lnTo>
                      <a:lnTo>
                        <a:pt x="499" y="2195"/>
                      </a:lnTo>
                      <a:lnTo>
                        <a:pt x="517" y="2084"/>
                      </a:lnTo>
                      <a:lnTo>
                        <a:pt x="572" y="1992"/>
                      </a:lnTo>
                      <a:lnTo>
                        <a:pt x="646" y="1900"/>
                      </a:lnTo>
                      <a:lnTo>
                        <a:pt x="757" y="1808"/>
                      </a:lnTo>
                      <a:lnTo>
                        <a:pt x="886" y="1752"/>
                      </a:lnTo>
                      <a:lnTo>
                        <a:pt x="997" y="1734"/>
                      </a:lnTo>
                      <a:close/>
                      <a:moveTo>
                        <a:pt x="941" y="0"/>
                      </a:moveTo>
                      <a:lnTo>
                        <a:pt x="499" y="240"/>
                      </a:lnTo>
                      <a:lnTo>
                        <a:pt x="1199" y="1439"/>
                      </a:lnTo>
                      <a:lnTo>
                        <a:pt x="1199" y="1457"/>
                      </a:lnTo>
                      <a:lnTo>
                        <a:pt x="1052" y="1420"/>
                      </a:lnTo>
                      <a:lnTo>
                        <a:pt x="886" y="1402"/>
                      </a:lnTo>
                      <a:lnTo>
                        <a:pt x="794" y="1402"/>
                      </a:lnTo>
                      <a:lnTo>
                        <a:pt x="683" y="1420"/>
                      </a:lnTo>
                      <a:lnTo>
                        <a:pt x="572" y="1457"/>
                      </a:lnTo>
                      <a:lnTo>
                        <a:pt x="462" y="1513"/>
                      </a:lnTo>
                      <a:lnTo>
                        <a:pt x="296" y="1642"/>
                      </a:lnTo>
                      <a:lnTo>
                        <a:pt x="167" y="1789"/>
                      </a:lnTo>
                      <a:lnTo>
                        <a:pt x="75" y="1955"/>
                      </a:lnTo>
                      <a:lnTo>
                        <a:pt x="19" y="2121"/>
                      </a:lnTo>
                      <a:lnTo>
                        <a:pt x="1" y="2324"/>
                      </a:lnTo>
                      <a:lnTo>
                        <a:pt x="1" y="2508"/>
                      </a:lnTo>
                      <a:lnTo>
                        <a:pt x="56" y="2711"/>
                      </a:lnTo>
                      <a:lnTo>
                        <a:pt x="148" y="2896"/>
                      </a:lnTo>
                      <a:lnTo>
                        <a:pt x="277" y="3080"/>
                      </a:lnTo>
                      <a:lnTo>
                        <a:pt x="425" y="3228"/>
                      </a:lnTo>
                      <a:lnTo>
                        <a:pt x="572" y="3338"/>
                      </a:lnTo>
                      <a:lnTo>
                        <a:pt x="757" y="3412"/>
                      </a:lnTo>
                      <a:lnTo>
                        <a:pt x="941" y="3449"/>
                      </a:lnTo>
                      <a:lnTo>
                        <a:pt x="1236" y="3449"/>
                      </a:lnTo>
                      <a:lnTo>
                        <a:pt x="1329" y="3412"/>
                      </a:lnTo>
                      <a:lnTo>
                        <a:pt x="1421" y="3375"/>
                      </a:lnTo>
                      <a:lnTo>
                        <a:pt x="1531" y="3320"/>
                      </a:lnTo>
                      <a:lnTo>
                        <a:pt x="1605" y="3265"/>
                      </a:lnTo>
                      <a:lnTo>
                        <a:pt x="1697" y="3209"/>
                      </a:lnTo>
                      <a:lnTo>
                        <a:pt x="1753" y="3135"/>
                      </a:lnTo>
                      <a:lnTo>
                        <a:pt x="1826" y="3043"/>
                      </a:lnTo>
                      <a:lnTo>
                        <a:pt x="1863" y="2969"/>
                      </a:lnTo>
                      <a:lnTo>
                        <a:pt x="1900" y="2877"/>
                      </a:lnTo>
                      <a:lnTo>
                        <a:pt x="1937" y="2785"/>
                      </a:lnTo>
                      <a:lnTo>
                        <a:pt x="1937" y="2674"/>
                      </a:lnTo>
                      <a:lnTo>
                        <a:pt x="2085" y="2933"/>
                      </a:lnTo>
                      <a:lnTo>
                        <a:pt x="2509" y="2693"/>
                      </a:lnTo>
                      <a:lnTo>
                        <a:pt x="94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4" name="Google Shape;2124;p39"/>
                <p:cNvSpPr/>
                <p:nvPr/>
              </p:nvSpPr>
              <p:spPr>
                <a:xfrm>
                  <a:off x="946950" y="5037950"/>
                  <a:ext cx="172000" cy="26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0" h="10421" extrusionOk="0">
                      <a:moveTo>
                        <a:pt x="2933" y="1"/>
                      </a:moveTo>
                      <a:lnTo>
                        <a:pt x="2712" y="38"/>
                      </a:lnTo>
                      <a:lnTo>
                        <a:pt x="2453" y="111"/>
                      </a:lnTo>
                      <a:lnTo>
                        <a:pt x="2195" y="222"/>
                      </a:lnTo>
                      <a:lnTo>
                        <a:pt x="1937" y="333"/>
                      </a:lnTo>
                      <a:lnTo>
                        <a:pt x="1697" y="480"/>
                      </a:lnTo>
                      <a:lnTo>
                        <a:pt x="1" y="1568"/>
                      </a:lnTo>
                      <a:lnTo>
                        <a:pt x="5017" y="10420"/>
                      </a:lnTo>
                      <a:lnTo>
                        <a:pt x="6769" y="9443"/>
                      </a:lnTo>
                      <a:lnTo>
                        <a:pt x="6824" y="9387"/>
                      </a:lnTo>
                      <a:lnTo>
                        <a:pt x="6861" y="9314"/>
                      </a:lnTo>
                      <a:lnTo>
                        <a:pt x="6879" y="9221"/>
                      </a:lnTo>
                      <a:lnTo>
                        <a:pt x="6879" y="9129"/>
                      </a:lnTo>
                      <a:lnTo>
                        <a:pt x="6861" y="8853"/>
                      </a:lnTo>
                      <a:lnTo>
                        <a:pt x="6805" y="8521"/>
                      </a:lnTo>
                      <a:lnTo>
                        <a:pt x="6713" y="8133"/>
                      </a:lnTo>
                      <a:lnTo>
                        <a:pt x="6584" y="7728"/>
                      </a:lnTo>
                      <a:lnTo>
                        <a:pt x="6418" y="7285"/>
                      </a:lnTo>
                      <a:lnTo>
                        <a:pt x="6252" y="6824"/>
                      </a:lnTo>
                      <a:lnTo>
                        <a:pt x="5883" y="5920"/>
                      </a:lnTo>
                      <a:lnTo>
                        <a:pt x="5533" y="5109"/>
                      </a:lnTo>
                      <a:lnTo>
                        <a:pt x="5238" y="4482"/>
                      </a:lnTo>
                      <a:lnTo>
                        <a:pt x="5072" y="4132"/>
                      </a:lnTo>
                      <a:lnTo>
                        <a:pt x="3449" y="241"/>
                      </a:lnTo>
                      <a:lnTo>
                        <a:pt x="3394" y="167"/>
                      </a:lnTo>
                      <a:lnTo>
                        <a:pt x="3320" y="93"/>
                      </a:lnTo>
                      <a:lnTo>
                        <a:pt x="3228" y="56"/>
                      </a:lnTo>
                      <a:lnTo>
                        <a:pt x="3136" y="19"/>
                      </a:lnTo>
                      <a:lnTo>
                        <a:pt x="3043" y="19"/>
                      </a:lnTo>
                      <a:lnTo>
                        <a:pt x="2933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5" name="Google Shape;2125;p39"/>
                <p:cNvSpPr/>
                <p:nvPr/>
              </p:nvSpPr>
              <p:spPr>
                <a:xfrm>
                  <a:off x="1020725" y="4932850"/>
                  <a:ext cx="233775" cy="21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51" h="8539" extrusionOk="0">
                      <a:moveTo>
                        <a:pt x="7045" y="0"/>
                      </a:moveTo>
                      <a:lnTo>
                        <a:pt x="1199" y="3762"/>
                      </a:lnTo>
                      <a:lnTo>
                        <a:pt x="1033" y="3873"/>
                      </a:lnTo>
                      <a:lnTo>
                        <a:pt x="885" y="4002"/>
                      </a:lnTo>
                      <a:lnTo>
                        <a:pt x="738" y="4131"/>
                      </a:lnTo>
                      <a:lnTo>
                        <a:pt x="609" y="4279"/>
                      </a:lnTo>
                      <a:lnTo>
                        <a:pt x="480" y="4445"/>
                      </a:lnTo>
                      <a:lnTo>
                        <a:pt x="369" y="4610"/>
                      </a:lnTo>
                      <a:lnTo>
                        <a:pt x="277" y="4776"/>
                      </a:lnTo>
                      <a:lnTo>
                        <a:pt x="185" y="4942"/>
                      </a:lnTo>
                      <a:lnTo>
                        <a:pt x="129" y="5127"/>
                      </a:lnTo>
                      <a:lnTo>
                        <a:pt x="74" y="5311"/>
                      </a:lnTo>
                      <a:lnTo>
                        <a:pt x="37" y="5514"/>
                      </a:lnTo>
                      <a:lnTo>
                        <a:pt x="0" y="5699"/>
                      </a:lnTo>
                      <a:lnTo>
                        <a:pt x="0" y="5901"/>
                      </a:lnTo>
                      <a:lnTo>
                        <a:pt x="0" y="6104"/>
                      </a:lnTo>
                      <a:lnTo>
                        <a:pt x="19" y="6289"/>
                      </a:lnTo>
                      <a:lnTo>
                        <a:pt x="56" y="6492"/>
                      </a:lnTo>
                      <a:lnTo>
                        <a:pt x="74" y="6510"/>
                      </a:lnTo>
                      <a:lnTo>
                        <a:pt x="129" y="6731"/>
                      </a:lnTo>
                      <a:lnTo>
                        <a:pt x="203" y="6934"/>
                      </a:lnTo>
                      <a:lnTo>
                        <a:pt x="295" y="7137"/>
                      </a:lnTo>
                      <a:lnTo>
                        <a:pt x="406" y="7340"/>
                      </a:lnTo>
                      <a:lnTo>
                        <a:pt x="517" y="7524"/>
                      </a:lnTo>
                      <a:lnTo>
                        <a:pt x="646" y="7709"/>
                      </a:lnTo>
                      <a:lnTo>
                        <a:pt x="793" y="7875"/>
                      </a:lnTo>
                      <a:lnTo>
                        <a:pt x="941" y="8022"/>
                      </a:lnTo>
                      <a:lnTo>
                        <a:pt x="1088" y="8151"/>
                      </a:lnTo>
                      <a:lnTo>
                        <a:pt x="1254" y="8280"/>
                      </a:lnTo>
                      <a:lnTo>
                        <a:pt x="1402" y="8373"/>
                      </a:lnTo>
                      <a:lnTo>
                        <a:pt x="1568" y="8446"/>
                      </a:lnTo>
                      <a:lnTo>
                        <a:pt x="1752" y="8502"/>
                      </a:lnTo>
                      <a:lnTo>
                        <a:pt x="1918" y="8539"/>
                      </a:lnTo>
                      <a:lnTo>
                        <a:pt x="2084" y="8539"/>
                      </a:lnTo>
                      <a:lnTo>
                        <a:pt x="2250" y="8502"/>
                      </a:lnTo>
                      <a:lnTo>
                        <a:pt x="2398" y="8465"/>
                      </a:lnTo>
                      <a:lnTo>
                        <a:pt x="2545" y="8391"/>
                      </a:lnTo>
                      <a:lnTo>
                        <a:pt x="2711" y="8317"/>
                      </a:lnTo>
                      <a:lnTo>
                        <a:pt x="2896" y="8225"/>
                      </a:lnTo>
                      <a:lnTo>
                        <a:pt x="9350" y="5864"/>
                      </a:lnTo>
                      <a:lnTo>
                        <a:pt x="7045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6" name="Google Shape;2126;p39"/>
                <p:cNvSpPr/>
                <p:nvPr/>
              </p:nvSpPr>
              <p:spPr>
                <a:xfrm>
                  <a:off x="2662925" y="3045350"/>
                  <a:ext cx="158150" cy="14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6" h="5700" extrusionOk="0">
                      <a:moveTo>
                        <a:pt x="4887" y="1"/>
                      </a:moveTo>
                      <a:lnTo>
                        <a:pt x="4740" y="19"/>
                      </a:lnTo>
                      <a:lnTo>
                        <a:pt x="4482" y="56"/>
                      </a:lnTo>
                      <a:lnTo>
                        <a:pt x="4297" y="112"/>
                      </a:lnTo>
                      <a:lnTo>
                        <a:pt x="4242" y="130"/>
                      </a:lnTo>
                      <a:lnTo>
                        <a:pt x="2324" y="1513"/>
                      </a:lnTo>
                      <a:lnTo>
                        <a:pt x="351" y="2306"/>
                      </a:lnTo>
                      <a:lnTo>
                        <a:pt x="0" y="2546"/>
                      </a:lnTo>
                      <a:lnTo>
                        <a:pt x="1568" y="5699"/>
                      </a:lnTo>
                      <a:lnTo>
                        <a:pt x="5496" y="3671"/>
                      </a:lnTo>
                      <a:lnTo>
                        <a:pt x="5551" y="3615"/>
                      </a:lnTo>
                      <a:lnTo>
                        <a:pt x="5699" y="3468"/>
                      </a:lnTo>
                      <a:lnTo>
                        <a:pt x="5883" y="3228"/>
                      </a:lnTo>
                      <a:lnTo>
                        <a:pt x="5975" y="3081"/>
                      </a:lnTo>
                      <a:lnTo>
                        <a:pt x="6068" y="2896"/>
                      </a:lnTo>
                      <a:lnTo>
                        <a:pt x="6160" y="2693"/>
                      </a:lnTo>
                      <a:lnTo>
                        <a:pt x="6234" y="2472"/>
                      </a:lnTo>
                      <a:lnTo>
                        <a:pt x="6289" y="2232"/>
                      </a:lnTo>
                      <a:lnTo>
                        <a:pt x="6326" y="1974"/>
                      </a:lnTo>
                      <a:lnTo>
                        <a:pt x="6326" y="1697"/>
                      </a:lnTo>
                      <a:lnTo>
                        <a:pt x="6307" y="1402"/>
                      </a:lnTo>
                      <a:lnTo>
                        <a:pt x="6252" y="1070"/>
                      </a:lnTo>
                      <a:lnTo>
                        <a:pt x="6160" y="739"/>
                      </a:lnTo>
                      <a:lnTo>
                        <a:pt x="6068" y="536"/>
                      </a:lnTo>
                      <a:lnTo>
                        <a:pt x="5957" y="388"/>
                      </a:lnTo>
                      <a:lnTo>
                        <a:pt x="5846" y="259"/>
                      </a:lnTo>
                      <a:lnTo>
                        <a:pt x="5699" y="167"/>
                      </a:lnTo>
                      <a:lnTo>
                        <a:pt x="5551" y="93"/>
                      </a:lnTo>
                      <a:lnTo>
                        <a:pt x="5385" y="38"/>
                      </a:lnTo>
                      <a:lnTo>
                        <a:pt x="5219" y="19"/>
                      </a:lnTo>
                      <a:lnTo>
                        <a:pt x="5053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7" name="Google Shape;2127;p39"/>
                <p:cNvSpPr/>
                <p:nvPr/>
              </p:nvSpPr>
              <p:spPr>
                <a:xfrm>
                  <a:off x="1558750" y="2869700"/>
                  <a:ext cx="280325" cy="28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13" h="11453" extrusionOk="0">
                      <a:moveTo>
                        <a:pt x="1715" y="1"/>
                      </a:moveTo>
                      <a:lnTo>
                        <a:pt x="3006" y="5736"/>
                      </a:lnTo>
                      <a:lnTo>
                        <a:pt x="3006" y="5994"/>
                      </a:lnTo>
                      <a:lnTo>
                        <a:pt x="2969" y="6252"/>
                      </a:lnTo>
                      <a:lnTo>
                        <a:pt x="2896" y="6492"/>
                      </a:lnTo>
                      <a:lnTo>
                        <a:pt x="2767" y="6732"/>
                      </a:lnTo>
                      <a:lnTo>
                        <a:pt x="2619" y="6935"/>
                      </a:lnTo>
                      <a:lnTo>
                        <a:pt x="2435" y="7119"/>
                      </a:lnTo>
                      <a:lnTo>
                        <a:pt x="2232" y="7267"/>
                      </a:lnTo>
                      <a:lnTo>
                        <a:pt x="1992" y="7396"/>
                      </a:lnTo>
                      <a:lnTo>
                        <a:pt x="0" y="8226"/>
                      </a:lnTo>
                      <a:lnTo>
                        <a:pt x="6086" y="11453"/>
                      </a:lnTo>
                      <a:lnTo>
                        <a:pt x="11213" y="7322"/>
                      </a:lnTo>
                      <a:lnTo>
                        <a:pt x="8078" y="6547"/>
                      </a:lnTo>
                      <a:lnTo>
                        <a:pt x="7967" y="6418"/>
                      </a:lnTo>
                      <a:lnTo>
                        <a:pt x="7875" y="6271"/>
                      </a:lnTo>
                      <a:lnTo>
                        <a:pt x="7801" y="6105"/>
                      </a:lnTo>
                      <a:lnTo>
                        <a:pt x="7746" y="5939"/>
                      </a:lnTo>
                      <a:lnTo>
                        <a:pt x="7690" y="5773"/>
                      </a:lnTo>
                      <a:lnTo>
                        <a:pt x="7653" y="5588"/>
                      </a:lnTo>
                      <a:lnTo>
                        <a:pt x="7598" y="5220"/>
                      </a:lnTo>
                      <a:lnTo>
                        <a:pt x="7506" y="4464"/>
                      </a:lnTo>
                      <a:lnTo>
                        <a:pt x="7432" y="4095"/>
                      </a:lnTo>
                      <a:lnTo>
                        <a:pt x="7395" y="3910"/>
                      </a:lnTo>
                      <a:lnTo>
                        <a:pt x="7340" y="3726"/>
                      </a:lnTo>
                      <a:lnTo>
                        <a:pt x="7137" y="277"/>
                      </a:lnTo>
                      <a:lnTo>
                        <a:pt x="1715" y="1"/>
                      </a:lnTo>
                      <a:close/>
                    </a:path>
                  </a:pathLst>
                </a:custGeom>
                <a:solidFill>
                  <a:srgbClr val="FFCD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8" name="Google Shape;2128;p39"/>
                <p:cNvSpPr/>
                <p:nvPr/>
              </p:nvSpPr>
              <p:spPr>
                <a:xfrm>
                  <a:off x="2029000" y="5164750"/>
                  <a:ext cx="176150" cy="19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6" h="7820" extrusionOk="0">
                      <a:moveTo>
                        <a:pt x="7045" y="0"/>
                      </a:moveTo>
                      <a:lnTo>
                        <a:pt x="1" y="1107"/>
                      </a:lnTo>
                      <a:lnTo>
                        <a:pt x="93" y="7119"/>
                      </a:lnTo>
                      <a:lnTo>
                        <a:pt x="3965" y="7819"/>
                      </a:lnTo>
                      <a:lnTo>
                        <a:pt x="7045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9" name="Google Shape;2129;p39"/>
                <p:cNvSpPr/>
                <p:nvPr/>
              </p:nvSpPr>
              <p:spPr>
                <a:xfrm>
                  <a:off x="936350" y="5069775"/>
                  <a:ext cx="150775" cy="22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1" h="9185" extrusionOk="0">
                      <a:moveTo>
                        <a:pt x="941" y="0"/>
                      </a:moveTo>
                      <a:lnTo>
                        <a:pt x="388" y="332"/>
                      </a:lnTo>
                      <a:lnTo>
                        <a:pt x="259" y="406"/>
                      </a:lnTo>
                      <a:lnTo>
                        <a:pt x="148" y="517"/>
                      </a:lnTo>
                      <a:lnTo>
                        <a:pt x="74" y="646"/>
                      </a:lnTo>
                      <a:lnTo>
                        <a:pt x="37" y="775"/>
                      </a:lnTo>
                      <a:lnTo>
                        <a:pt x="0" y="922"/>
                      </a:lnTo>
                      <a:lnTo>
                        <a:pt x="19" y="1070"/>
                      </a:lnTo>
                      <a:lnTo>
                        <a:pt x="37" y="1217"/>
                      </a:lnTo>
                      <a:lnTo>
                        <a:pt x="111" y="1346"/>
                      </a:lnTo>
                      <a:lnTo>
                        <a:pt x="4445" y="8815"/>
                      </a:lnTo>
                      <a:lnTo>
                        <a:pt x="4519" y="8926"/>
                      </a:lnTo>
                      <a:lnTo>
                        <a:pt x="4629" y="9037"/>
                      </a:lnTo>
                      <a:lnTo>
                        <a:pt x="4758" y="9110"/>
                      </a:lnTo>
                      <a:lnTo>
                        <a:pt x="4887" y="9166"/>
                      </a:lnTo>
                      <a:lnTo>
                        <a:pt x="5035" y="9184"/>
                      </a:lnTo>
                      <a:lnTo>
                        <a:pt x="5183" y="9184"/>
                      </a:lnTo>
                      <a:lnTo>
                        <a:pt x="5330" y="9147"/>
                      </a:lnTo>
                      <a:lnTo>
                        <a:pt x="5459" y="9073"/>
                      </a:lnTo>
                      <a:lnTo>
                        <a:pt x="6031" y="8760"/>
                      </a:lnTo>
                      <a:lnTo>
                        <a:pt x="941" y="0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0" name="Google Shape;2130;p39"/>
                <p:cNvSpPr/>
                <p:nvPr/>
              </p:nvSpPr>
              <p:spPr>
                <a:xfrm>
                  <a:off x="1999025" y="5342700"/>
                  <a:ext cx="262825" cy="12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3" h="5165" extrusionOk="0">
                      <a:moveTo>
                        <a:pt x="1070" y="1"/>
                      </a:moveTo>
                      <a:lnTo>
                        <a:pt x="978" y="37"/>
                      </a:lnTo>
                      <a:lnTo>
                        <a:pt x="886" y="56"/>
                      </a:lnTo>
                      <a:lnTo>
                        <a:pt x="794" y="111"/>
                      </a:lnTo>
                      <a:lnTo>
                        <a:pt x="702" y="167"/>
                      </a:lnTo>
                      <a:lnTo>
                        <a:pt x="536" y="314"/>
                      </a:lnTo>
                      <a:lnTo>
                        <a:pt x="388" y="498"/>
                      </a:lnTo>
                      <a:lnTo>
                        <a:pt x="259" y="701"/>
                      </a:lnTo>
                      <a:lnTo>
                        <a:pt x="185" y="960"/>
                      </a:lnTo>
                      <a:lnTo>
                        <a:pt x="130" y="1218"/>
                      </a:lnTo>
                      <a:lnTo>
                        <a:pt x="1" y="5164"/>
                      </a:lnTo>
                      <a:lnTo>
                        <a:pt x="10512" y="5164"/>
                      </a:lnTo>
                      <a:lnTo>
                        <a:pt x="10512" y="2527"/>
                      </a:lnTo>
                      <a:lnTo>
                        <a:pt x="10512" y="2453"/>
                      </a:lnTo>
                      <a:lnTo>
                        <a:pt x="10476" y="2379"/>
                      </a:lnTo>
                      <a:lnTo>
                        <a:pt x="10420" y="2306"/>
                      </a:lnTo>
                      <a:lnTo>
                        <a:pt x="10328" y="2232"/>
                      </a:lnTo>
                      <a:lnTo>
                        <a:pt x="10107" y="2084"/>
                      </a:lnTo>
                      <a:lnTo>
                        <a:pt x="9793" y="1937"/>
                      </a:lnTo>
                      <a:lnTo>
                        <a:pt x="9424" y="1789"/>
                      </a:lnTo>
                      <a:lnTo>
                        <a:pt x="9000" y="1642"/>
                      </a:lnTo>
                      <a:lnTo>
                        <a:pt x="8558" y="1494"/>
                      </a:lnTo>
                      <a:lnTo>
                        <a:pt x="8078" y="1365"/>
                      </a:lnTo>
                      <a:lnTo>
                        <a:pt x="7119" y="1107"/>
                      </a:lnTo>
                      <a:lnTo>
                        <a:pt x="6234" y="904"/>
                      </a:lnTo>
                      <a:lnTo>
                        <a:pt x="5552" y="757"/>
                      </a:lnTo>
                      <a:lnTo>
                        <a:pt x="5164" y="701"/>
                      </a:lnTo>
                      <a:lnTo>
                        <a:pt x="1292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" name="Google Shape;2131;p39"/>
                <p:cNvSpPr/>
                <p:nvPr/>
              </p:nvSpPr>
              <p:spPr>
                <a:xfrm>
                  <a:off x="1998575" y="5471800"/>
                  <a:ext cx="263275" cy="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1" h="203" extrusionOk="0">
                      <a:moveTo>
                        <a:pt x="0" y="0"/>
                      </a:moveTo>
                      <a:lnTo>
                        <a:pt x="0" y="111"/>
                      </a:lnTo>
                      <a:lnTo>
                        <a:pt x="0" y="148"/>
                      </a:lnTo>
                      <a:lnTo>
                        <a:pt x="19" y="166"/>
                      </a:lnTo>
                      <a:lnTo>
                        <a:pt x="74" y="166"/>
                      </a:lnTo>
                      <a:lnTo>
                        <a:pt x="148" y="129"/>
                      </a:lnTo>
                      <a:lnTo>
                        <a:pt x="351" y="37"/>
                      </a:lnTo>
                      <a:lnTo>
                        <a:pt x="480" y="0"/>
                      </a:lnTo>
                      <a:close/>
                      <a:moveTo>
                        <a:pt x="9756" y="0"/>
                      </a:moveTo>
                      <a:lnTo>
                        <a:pt x="9903" y="37"/>
                      </a:lnTo>
                      <a:lnTo>
                        <a:pt x="10051" y="74"/>
                      </a:lnTo>
                      <a:lnTo>
                        <a:pt x="10309" y="185"/>
                      </a:lnTo>
                      <a:lnTo>
                        <a:pt x="10401" y="203"/>
                      </a:lnTo>
                      <a:lnTo>
                        <a:pt x="10438" y="203"/>
                      </a:lnTo>
                      <a:lnTo>
                        <a:pt x="10475" y="185"/>
                      </a:lnTo>
                      <a:lnTo>
                        <a:pt x="10494" y="166"/>
                      </a:lnTo>
                      <a:lnTo>
                        <a:pt x="10512" y="129"/>
                      </a:lnTo>
                      <a:lnTo>
                        <a:pt x="10530" y="0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" name="Google Shape;2132;p39"/>
                <p:cNvSpPr/>
                <p:nvPr/>
              </p:nvSpPr>
              <p:spPr>
                <a:xfrm>
                  <a:off x="2023925" y="5273550"/>
                  <a:ext cx="107450" cy="1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4445" extrusionOk="0">
                      <a:moveTo>
                        <a:pt x="2287" y="0"/>
                      </a:moveTo>
                      <a:lnTo>
                        <a:pt x="2066" y="19"/>
                      </a:lnTo>
                      <a:lnTo>
                        <a:pt x="1826" y="56"/>
                      </a:lnTo>
                      <a:lnTo>
                        <a:pt x="1605" y="111"/>
                      </a:lnTo>
                      <a:lnTo>
                        <a:pt x="1402" y="185"/>
                      </a:lnTo>
                      <a:lnTo>
                        <a:pt x="1199" y="259"/>
                      </a:lnTo>
                      <a:lnTo>
                        <a:pt x="1015" y="351"/>
                      </a:lnTo>
                      <a:lnTo>
                        <a:pt x="849" y="461"/>
                      </a:lnTo>
                      <a:lnTo>
                        <a:pt x="701" y="590"/>
                      </a:lnTo>
                      <a:lnTo>
                        <a:pt x="554" y="720"/>
                      </a:lnTo>
                      <a:lnTo>
                        <a:pt x="462" y="867"/>
                      </a:lnTo>
                      <a:lnTo>
                        <a:pt x="369" y="1033"/>
                      </a:lnTo>
                      <a:lnTo>
                        <a:pt x="240" y="1383"/>
                      </a:lnTo>
                      <a:lnTo>
                        <a:pt x="130" y="1826"/>
                      </a:lnTo>
                      <a:lnTo>
                        <a:pt x="74" y="2047"/>
                      </a:lnTo>
                      <a:lnTo>
                        <a:pt x="38" y="2287"/>
                      </a:lnTo>
                      <a:lnTo>
                        <a:pt x="19" y="2527"/>
                      </a:lnTo>
                      <a:lnTo>
                        <a:pt x="1" y="2767"/>
                      </a:lnTo>
                      <a:lnTo>
                        <a:pt x="19" y="3006"/>
                      </a:lnTo>
                      <a:lnTo>
                        <a:pt x="38" y="3228"/>
                      </a:lnTo>
                      <a:lnTo>
                        <a:pt x="93" y="3449"/>
                      </a:lnTo>
                      <a:lnTo>
                        <a:pt x="167" y="3652"/>
                      </a:lnTo>
                      <a:lnTo>
                        <a:pt x="259" y="3818"/>
                      </a:lnTo>
                      <a:lnTo>
                        <a:pt x="388" y="3984"/>
                      </a:lnTo>
                      <a:lnTo>
                        <a:pt x="535" y="4113"/>
                      </a:lnTo>
                      <a:lnTo>
                        <a:pt x="628" y="4168"/>
                      </a:lnTo>
                      <a:lnTo>
                        <a:pt x="738" y="4223"/>
                      </a:lnTo>
                      <a:lnTo>
                        <a:pt x="941" y="4297"/>
                      </a:lnTo>
                      <a:lnTo>
                        <a:pt x="1181" y="4353"/>
                      </a:lnTo>
                      <a:lnTo>
                        <a:pt x="1421" y="4389"/>
                      </a:lnTo>
                      <a:lnTo>
                        <a:pt x="1660" y="4426"/>
                      </a:lnTo>
                      <a:lnTo>
                        <a:pt x="1919" y="4445"/>
                      </a:lnTo>
                      <a:lnTo>
                        <a:pt x="2177" y="4426"/>
                      </a:lnTo>
                      <a:lnTo>
                        <a:pt x="2416" y="4408"/>
                      </a:lnTo>
                      <a:lnTo>
                        <a:pt x="2675" y="4371"/>
                      </a:lnTo>
                      <a:lnTo>
                        <a:pt x="2896" y="4316"/>
                      </a:lnTo>
                      <a:lnTo>
                        <a:pt x="3136" y="4260"/>
                      </a:lnTo>
                      <a:lnTo>
                        <a:pt x="3339" y="4168"/>
                      </a:lnTo>
                      <a:lnTo>
                        <a:pt x="3523" y="4076"/>
                      </a:lnTo>
                      <a:lnTo>
                        <a:pt x="3689" y="3965"/>
                      </a:lnTo>
                      <a:lnTo>
                        <a:pt x="3836" y="3836"/>
                      </a:lnTo>
                      <a:lnTo>
                        <a:pt x="3947" y="3689"/>
                      </a:lnTo>
                      <a:lnTo>
                        <a:pt x="4039" y="3541"/>
                      </a:lnTo>
                      <a:lnTo>
                        <a:pt x="4095" y="3375"/>
                      </a:lnTo>
                      <a:lnTo>
                        <a:pt x="4150" y="3172"/>
                      </a:lnTo>
                      <a:lnTo>
                        <a:pt x="4205" y="2951"/>
                      </a:lnTo>
                      <a:lnTo>
                        <a:pt x="4242" y="2711"/>
                      </a:lnTo>
                      <a:lnTo>
                        <a:pt x="4279" y="2471"/>
                      </a:lnTo>
                      <a:lnTo>
                        <a:pt x="4297" y="2232"/>
                      </a:lnTo>
                      <a:lnTo>
                        <a:pt x="4297" y="1974"/>
                      </a:lnTo>
                      <a:lnTo>
                        <a:pt x="4279" y="1715"/>
                      </a:lnTo>
                      <a:lnTo>
                        <a:pt x="4242" y="1457"/>
                      </a:lnTo>
                      <a:lnTo>
                        <a:pt x="4187" y="1217"/>
                      </a:lnTo>
                      <a:lnTo>
                        <a:pt x="4132" y="996"/>
                      </a:lnTo>
                      <a:lnTo>
                        <a:pt x="4039" y="775"/>
                      </a:lnTo>
                      <a:lnTo>
                        <a:pt x="3910" y="590"/>
                      </a:lnTo>
                      <a:lnTo>
                        <a:pt x="3781" y="424"/>
                      </a:lnTo>
                      <a:lnTo>
                        <a:pt x="3615" y="295"/>
                      </a:lnTo>
                      <a:lnTo>
                        <a:pt x="3523" y="240"/>
                      </a:lnTo>
                      <a:lnTo>
                        <a:pt x="3412" y="185"/>
                      </a:lnTo>
                      <a:lnTo>
                        <a:pt x="3209" y="111"/>
                      </a:lnTo>
                      <a:lnTo>
                        <a:pt x="2988" y="56"/>
                      </a:lnTo>
                      <a:lnTo>
                        <a:pt x="2748" y="19"/>
                      </a:lnTo>
                      <a:lnTo>
                        <a:pt x="2527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" name="Google Shape;2133;p39"/>
                <p:cNvSpPr/>
                <p:nvPr/>
              </p:nvSpPr>
              <p:spPr>
                <a:xfrm>
                  <a:off x="1735775" y="3809750"/>
                  <a:ext cx="590625" cy="150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25" h="60083" extrusionOk="0">
                      <a:moveTo>
                        <a:pt x="13481" y="1"/>
                      </a:moveTo>
                      <a:lnTo>
                        <a:pt x="1" y="6824"/>
                      </a:lnTo>
                      <a:lnTo>
                        <a:pt x="591" y="15307"/>
                      </a:lnTo>
                      <a:lnTo>
                        <a:pt x="1863" y="16524"/>
                      </a:lnTo>
                      <a:lnTo>
                        <a:pt x="1882" y="16506"/>
                      </a:lnTo>
                      <a:lnTo>
                        <a:pt x="1863" y="16672"/>
                      </a:lnTo>
                      <a:lnTo>
                        <a:pt x="1863" y="16838"/>
                      </a:lnTo>
                      <a:lnTo>
                        <a:pt x="1900" y="17022"/>
                      </a:lnTo>
                      <a:lnTo>
                        <a:pt x="1937" y="17207"/>
                      </a:lnTo>
                      <a:lnTo>
                        <a:pt x="9461" y="27792"/>
                      </a:lnTo>
                      <a:lnTo>
                        <a:pt x="9830" y="28308"/>
                      </a:lnTo>
                      <a:lnTo>
                        <a:pt x="10162" y="28825"/>
                      </a:lnTo>
                      <a:lnTo>
                        <a:pt x="10494" y="29341"/>
                      </a:lnTo>
                      <a:lnTo>
                        <a:pt x="10807" y="29876"/>
                      </a:lnTo>
                      <a:lnTo>
                        <a:pt x="11103" y="30429"/>
                      </a:lnTo>
                      <a:lnTo>
                        <a:pt x="11379" y="30982"/>
                      </a:lnTo>
                      <a:lnTo>
                        <a:pt x="11656" y="31536"/>
                      </a:lnTo>
                      <a:lnTo>
                        <a:pt x="11914" y="32089"/>
                      </a:lnTo>
                      <a:lnTo>
                        <a:pt x="12154" y="32661"/>
                      </a:lnTo>
                      <a:lnTo>
                        <a:pt x="12375" y="33232"/>
                      </a:lnTo>
                      <a:lnTo>
                        <a:pt x="12578" y="33804"/>
                      </a:lnTo>
                      <a:lnTo>
                        <a:pt x="12781" y="34376"/>
                      </a:lnTo>
                      <a:lnTo>
                        <a:pt x="12965" y="34966"/>
                      </a:lnTo>
                      <a:lnTo>
                        <a:pt x="13131" y="35556"/>
                      </a:lnTo>
                      <a:lnTo>
                        <a:pt x="13279" y="36146"/>
                      </a:lnTo>
                      <a:lnTo>
                        <a:pt x="13408" y="36755"/>
                      </a:lnTo>
                      <a:lnTo>
                        <a:pt x="13537" y="37345"/>
                      </a:lnTo>
                      <a:lnTo>
                        <a:pt x="13647" y="37953"/>
                      </a:lnTo>
                      <a:lnTo>
                        <a:pt x="13721" y="38562"/>
                      </a:lnTo>
                      <a:lnTo>
                        <a:pt x="13795" y="39170"/>
                      </a:lnTo>
                      <a:lnTo>
                        <a:pt x="13869" y="39779"/>
                      </a:lnTo>
                      <a:lnTo>
                        <a:pt x="13906" y="40388"/>
                      </a:lnTo>
                      <a:lnTo>
                        <a:pt x="13942" y="40996"/>
                      </a:lnTo>
                      <a:lnTo>
                        <a:pt x="13942" y="41605"/>
                      </a:lnTo>
                      <a:lnTo>
                        <a:pt x="13942" y="42232"/>
                      </a:lnTo>
                      <a:lnTo>
                        <a:pt x="13924" y="42840"/>
                      </a:lnTo>
                      <a:lnTo>
                        <a:pt x="13887" y="43467"/>
                      </a:lnTo>
                      <a:lnTo>
                        <a:pt x="13850" y="44076"/>
                      </a:lnTo>
                      <a:lnTo>
                        <a:pt x="13777" y="44684"/>
                      </a:lnTo>
                      <a:lnTo>
                        <a:pt x="13703" y="45311"/>
                      </a:lnTo>
                      <a:lnTo>
                        <a:pt x="13592" y="45920"/>
                      </a:lnTo>
                      <a:lnTo>
                        <a:pt x="13481" y="46529"/>
                      </a:lnTo>
                      <a:lnTo>
                        <a:pt x="12301" y="52430"/>
                      </a:lnTo>
                      <a:lnTo>
                        <a:pt x="10992" y="59050"/>
                      </a:lnTo>
                      <a:lnTo>
                        <a:pt x="10973" y="59216"/>
                      </a:lnTo>
                      <a:lnTo>
                        <a:pt x="11010" y="59364"/>
                      </a:lnTo>
                      <a:lnTo>
                        <a:pt x="11066" y="59493"/>
                      </a:lnTo>
                      <a:lnTo>
                        <a:pt x="11139" y="59603"/>
                      </a:lnTo>
                      <a:lnTo>
                        <a:pt x="11250" y="59696"/>
                      </a:lnTo>
                      <a:lnTo>
                        <a:pt x="11379" y="59769"/>
                      </a:lnTo>
                      <a:lnTo>
                        <a:pt x="11527" y="59806"/>
                      </a:lnTo>
                      <a:lnTo>
                        <a:pt x="11693" y="59806"/>
                      </a:lnTo>
                      <a:lnTo>
                        <a:pt x="17465" y="60083"/>
                      </a:lnTo>
                      <a:lnTo>
                        <a:pt x="22389" y="43541"/>
                      </a:lnTo>
                      <a:lnTo>
                        <a:pt x="22665" y="42674"/>
                      </a:lnTo>
                      <a:lnTo>
                        <a:pt x="22905" y="41808"/>
                      </a:lnTo>
                      <a:lnTo>
                        <a:pt x="23108" y="40922"/>
                      </a:lnTo>
                      <a:lnTo>
                        <a:pt x="23274" y="40037"/>
                      </a:lnTo>
                      <a:lnTo>
                        <a:pt x="23421" y="39152"/>
                      </a:lnTo>
                      <a:lnTo>
                        <a:pt x="23514" y="38267"/>
                      </a:lnTo>
                      <a:lnTo>
                        <a:pt x="23587" y="37363"/>
                      </a:lnTo>
                      <a:lnTo>
                        <a:pt x="23624" y="36478"/>
                      </a:lnTo>
                      <a:lnTo>
                        <a:pt x="23624" y="35574"/>
                      </a:lnTo>
                      <a:lnTo>
                        <a:pt x="23587" y="34671"/>
                      </a:lnTo>
                      <a:lnTo>
                        <a:pt x="23514" y="33785"/>
                      </a:lnTo>
                      <a:lnTo>
                        <a:pt x="23403" y="32882"/>
                      </a:lnTo>
                      <a:lnTo>
                        <a:pt x="23255" y="31997"/>
                      </a:lnTo>
                      <a:lnTo>
                        <a:pt x="23089" y="31111"/>
                      </a:lnTo>
                      <a:lnTo>
                        <a:pt x="22887" y="30245"/>
                      </a:lnTo>
                      <a:lnTo>
                        <a:pt x="22628" y="29360"/>
                      </a:lnTo>
                      <a:lnTo>
                        <a:pt x="18848" y="16819"/>
                      </a:lnTo>
                      <a:lnTo>
                        <a:pt x="17280" y="11674"/>
                      </a:lnTo>
                      <a:lnTo>
                        <a:pt x="16451" y="9019"/>
                      </a:lnTo>
                      <a:lnTo>
                        <a:pt x="1348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4" name="Google Shape;2134;p39"/>
                <p:cNvSpPr/>
                <p:nvPr/>
              </p:nvSpPr>
              <p:spPr>
                <a:xfrm>
                  <a:off x="1066825" y="3962350"/>
                  <a:ext cx="826200" cy="115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8" h="46271" extrusionOk="0">
                      <a:moveTo>
                        <a:pt x="32697" y="1"/>
                      </a:moveTo>
                      <a:lnTo>
                        <a:pt x="18202" y="4574"/>
                      </a:lnTo>
                      <a:lnTo>
                        <a:pt x="18442" y="5054"/>
                      </a:lnTo>
                      <a:lnTo>
                        <a:pt x="18718" y="5515"/>
                      </a:lnTo>
                      <a:lnTo>
                        <a:pt x="22573" y="27460"/>
                      </a:lnTo>
                      <a:lnTo>
                        <a:pt x="22591" y="27608"/>
                      </a:lnTo>
                      <a:lnTo>
                        <a:pt x="22591" y="27755"/>
                      </a:lnTo>
                      <a:lnTo>
                        <a:pt x="22591" y="27884"/>
                      </a:lnTo>
                      <a:lnTo>
                        <a:pt x="22573" y="28032"/>
                      </a:lnTo>
                      <a:lnTo>
                        <a:pt x="22517" y="28309"/>
                      </a:lnTo>
                      <a:lnTo>
                        <a:pt x="22407" y="28567"/>
                      </a:lnTo>
                      <a:lnTo>
                        <a:pt x="22259" y="28806"/>
                      </a:lnTo>
                      <a:lnTo>
                        <a:pt x="22093" y="29028"/>
                      </a:lnTo>
                      <a:lnTo>
                        <a:pt x="21982" y="29120"/>
                      </a:lnTo>
                      <a:lnTo>
                        <a:pt x="21872" y="29212"/>
                      </a:lnTo>
                      <a:lnTo>
                        <a:pt x="21761" y="29304"/>
                      </a:lnTo>
                      <a:lnTo>
                        <a:pt x="21632" y="29378"/>
                      </a:lnTo>
                      <a:lnTo>
                        <a:pt x="13555" y="33915"/>
                      </a:lnTo>
                      <a:lnTo>
                        <a:pt x="7985" y="37031"/>
                      </a:lnTo>
                      <a:lnTo>
                        <a:pt x="6141" y="38082"/>
                      </a:lnTo>
                      <a:lnTo>
                        <a:pt x="5422" y="38488"/>
                      </a:lnTo>
                      <a:lnTo>
                        <a:pt x="0" y="41937"/>
                      </a:lnTo>
                      <a:lnTo>
                        <a:pt x="3523" y="46270"/>
                      </a:lnTo>
                      <a:lnTo>
                        <a:pt x="6326" y="45293"/>
                      </a:lnTo>
                      <a:lnTo>
                        <a:pt x="8963" y="44389"/>
                      </a:lnTo>
                      <a:lnTo>
                        <a:pt x="13684" y="42785"/>
                      </a:lnTo>
                      <a:lnTo>
                        <a:pt x="15805" y="42066"/>
                      </a:lnTo>
                      <a:lnTo>
                        <a:pt x="17778" y="41402"/>
                      </a:lnTo>
                      <a:lnTo>
                        <a:pt x="19585" y="40756"/>
                      </a:lnTo>
                      <a:lnTo>
                        <a:pt x="21263" y="40129"/>
                      </a:lnTo>
                      <a:lnTo>
                        <a:pt x="22794" y="39539"/>
                      </a:lnTo>
                      <a:lnTo>
                        <a:pt x="23513" y="39244"/>
                      </a:lnTo>
                      <a:lnTo>
                        <a:pt x="24195" y="38949"/>
                      </a:lnTo>
                      <a:lnTo>
                        <a:pt x="24841" y="38636"/>
                      </a:lnTo>
                      <a:lnTo>
                        <a:pt x="25449" y="38341"/>
                      </a:lnTo>
                      <a:lnTo>
                        <a:pt x="26040" y="38046"/>
                      </a:lnTo>
                      <a:lnTo>
                        <a:pt x="26611" y="37732"/>
                      </a:lnTo>
                      <a:lnTo>
                        <a:pt x="27128" y="37419"/>
                      </a:lnTo>
                      <a:lnTo>
                        <a:pt x="27644" y="37105"/>
                      </a:lnTo>
                      <a:lnTo>
                        <a:pt x="28105" y="36773"/>
                      </a:lnTo>
                      <a:lnTo>
                        <a:pt x="28548" y="36441"/>
                      </a:lnTo>
                      <a:lnTo>
                        <a:pt x="28972" y="36109"/>
                      </a:lnTo>
                      <a:lnTo>
                        <a:pt x="29377" y="35759"/>
                      </a:lnTo>
                      <a:lnTo>
                        <a:pt x="29746" y="35390"/>
                      </a:lnTo>
                      <a:lnTo>
                        <a:pt x="30097" y="35003"/>
                      </a:lnTo>
                      <a:lnTo>
                        <a:pt x="30410" y="34615"/>
                      </a:lnTo>
                      <a:lnTo>
                        <a:pt x="30705" y="34210"/>
                      </a:lnTo>
                      <a:lnTo>
                        <a:pt x="30982" y="33786"/>
                      </a:lnTo>
                      <a:lnTo>
                        <a:pt x="31240" y="33343"/>
                      </a:lnTo>
                      <a:lnTo>
                        <a:pt x="31480" y="32864"/>
                      </a:lnTo>
                      <a:lnTo>
                        <a:pt x="31701" y="32384"/>
                      </a:lnTo>
                      <a:lnTo>
                        <a:pt x="31904" y="31886"/>
                      </a:lnTo>
                      <a:lnTo>
                        <a:pt x="32070" y="31370"/>
                      </a:lnTo>
                      <a:lnTo>
                        <a:pt x="32236" y="30817"/>
                      </a:lnTo>
                      <a:lnTo>
                        <a:pt x="32383" y="30245"/>
                      </a:lnTo>
                      <a:lnTo>
                        <a:pt x="32513" y="29636"/>
                      </a:lnTo>
                      <a:lnTo>
                        <a:pt x="32623" y="29009"/>
                      </a:lnTo>
                      <a:lnTo>
                        <a:pt x="32715" y="28364"/>
                      </a:lnTo>
                      <a:lnTo>
                        <a:pt x="32808" y="27681"/>
                      </a:lnTo>
                      <a:lnTo>
                        <a:pt x="32881" y="26962"/>
                      </a:lnTo>
                      <a:lnTo>
                        <a:pt x="32937" y="26225"/>
                      </a:lnTo>
                      <a:lnTo>
                        <a:pt x="32974" y="25450"/>
                      </a:lnTo>
                      <a:lnTo>
                        <a:pt x="33010" y="24639"/>
                      </a:lnTo>
                      <a:lnTo>
                        <a:pt x="33047" y="22905"/>
                      </a:lnTo>
                      <a:lnTo>
                        <a:pt x="33047" y="21043"/>
                      </a:lnTo>
                      <a:lnTo>
                        <a:pt x="33010" y="19014"/>
                      </a:lnTo>
                      <a:lnTo>
                        <a:pt x="32955" y="16819"/>
                      </a:lnTo>
                      <a:lnTo>
                        <a:pt x="32881" y="14441"/>
                      </a:lnTo>
                      <a:lnTo>
                        <a:pt x="32697" y="9129"/>
                      </a:lnTo>
                      <a:lnTo>
                        <a:pt x="32697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5" name="Google Shape;2135;p39"/>
                <p:cNvSpPr/>
                <p:nvPr/>
              </p:nvSpPr>
              <p:spPr>
                <a:xfrm>
                  <a:off x="1477600" y="3055500"/>
                  <a:ext cx="382225" cy="1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9" h="6179" extrusionOk="0">
                      <a:moveTo>
                        <a:pt x="14569" y="1"/>
                      </a:moveTo>
                      <a:lnTo>
                        <a:pt x="3246" y="794"/>
                      </a:lnTo>
                      <a:lnTo>
                        <a:pt x="1" y="4629"/>
                      </a:lnTo>
                      <a:lnTo>
                        <a:pt x="15289" y="6178"/>
                      </a:lnTo>
                      <a:lnTo>
                        <a:pt x="15289" y="6178"/>
                      </a:lnTo>
                      <a:lnTo>
                        <a:pt x="14569" y="1"/>
                      </a:lnTo>
                      <a:close/>
                    </a:path>
                  </a:pathLst>
                </a:custGeom>
                <a:solidFill>
                  <a:srgbClr val="FFCD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39"/>
                <p:cNvSpPr/>
                <p:nvPr/>
              </p:nvSpPr>
              <p:spPr>
                <a:xfrm>
                  <a:off x="1579500" y="2464450"/>
                  <a:ext cx="254050" cy="46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2" h="18498" extrusionOk="0">
                      <a:moveTo>
                        <a:pt x="2859" y="1"/>
                      </a:moveTo>
                      <a:lnTo>
                        <a:pt x="2600" y="19"/>
                      </a:lnTo>
                      <a:lnTo>
                        <a:pt x="2361" y="56"/>
                      </a:lnTo>
                      <a:lnTo>
                        <a:pt x="2139" y="93"/>
                      </a:lnTo>
                      <a:lnTo>
                        <a:pt x="1900" y="148"/>
                      </a:lnTo>
                      <a:lnTo>
                        <a:pt x="1697" y="204"/>
                      </a:lnTo>
                      <a:lnTo>
                        <a:pt x="1494" y="296"/>
                      </a:lnTo>
                      <a:lnTo>
                        <a:pt x="1291" y="388"/>
                      </a:lnTo>
                      <a:lnTo>
                        <a:pt x="1107" y="499"/>
                      </a:lnTo>
                      <a:lnTo>
                        <a:pt x="941" y="628"/>
                      </a:lnTo>
                      <a:lnTo>
                        <a:pt x="793" y="757"/>
                      </a:lnTo>
                      <a:lnTo>
                        <a:pt x="646" y="923"/>
                      </a:lnTo>
                      <a:lnTo>
                        <a:pt x="517" y="1107"/>
                      </a:lnTo>
                      <a:lnTo>
                        <a:pt x="387" y="1292"/>
                      </a:lnTo>
                      <a:lnTo>
                        <a:pt x="295" y="1513"/>
                      </a:lnTo>
                      <a:lnTo>
                        <a:pt x="203" y="1753"/>
                      </a:lnTo>
                      <a:lnTo>
                        <a:pt x="129" y="1992"/>
                      </a:lnTo>
                      <a:lnTo>
                        <a:pt x="74" y="2269"/>
                      </a:lnTo>
                      <a:lnTo>
                        <a:pt x="37" y="2564"/>
                      </a:lnTo>
                      <a:lnTo>
                        <a:pt x="19" y="2896"/>
                      </a:lnTo>
                      <a:lnTo>
                        <a:pt x="0" y="3228"/>
                      </a:lnTo>
                      <a:lnTo>
                        <a:pt x="19" y="3597"/>
                      </a:lnTo>
                      <a:lnTo>
                        <a:pt x="56" y="3984"/>
                      </a:lnTo>
                      <a:lnTo>
                        <a:pt x="111" y="4390"/>
                      </a:lnTo>
                      <a:lnTo>
                        <a:pt x="369" y="6363"/>
                      </a:lnTo>
                      <a:lnTo>
                        <a:pt x="609" y="8373"/>
                      </a:lnTo>
                      <a:lnTo>
                        <a:pt x="812" y="10346"/>
                      </a:lnTo>
                      <a:lnTo>
                        <a:pt x="996" y="12283"/>
                      </a:lnTo>
                      <a:lnTo>
                        <a:pt x="1107" y="14090"/>
                      </a:lnTo>
                      <a:lnTo>
                        <a:pt x="1162" y="14957"/>
                      </a:lnTo>
                      <a:lnTo>
                        <a:pt x="1180" y="15768"/>
                      </a:lnTo>
                      <a:lnTo>
                        <a:pt x="1199" y="16543"/>
                      </a:lnTo>
                      <a:lnTo>
                        <a:pt x="1199" y="17243"/>
                      </a:lnTo>
                      <a:lnTo>
                        <a:pt x="1180" y="17907"/>
                      </a:lnTo>
                      <a:lnTo>
                        <a:pt x="1144" y="18497"/>
                      </a:lnTo>
                      <a:lnTo>
                        <a:pt x="1144" y="18497"/>
                      </a:lnTo>
                      <a:lnTo>
                        <a:pt x="3504" y="18424"/>
                      </a:lnTo>
                      <a:lnTo>
                        <a:pt x="3799" y="18405"/>
                      </a:lnTo>
                      <a:lnTo>
                        <a:pt x="4094" y="18368"/>
                      </a:lnTo>
                      <a:lnTo>
                        <a:pt x="4408" y="18313"/>
                      </a:lnTo>
                      <a:lnTo>
                        <a:pt x="4721" y="18239"/>
                      </a:lnTo>
                      <a:lnTo>
                        <a:pt x="5053" y="18147"/>
                      </a:lnTo>
                      <a:lnTo>
                        <a:pt x="5385" y="18036"/>
                      </a:lnTo>
                      <a:lnTo>
                        <a:pt x="5717" y="17907"/>
                      </a:lnTo>
                      <a:lnTo>
                        <a:pt x="6049" y="17760"/>
                      </a:lnTo>
                      <a:lnTo>
                        <a:pt x="6381" y="17612"/>
                      </a:lnTo>
                      <a:lnTo>
                        <a:pt x="6713" y="17446"/>
                      </a:lnTo>
                      <a:lnTo>
                        <a:pt x="7045" y="17262"/>
                      </a:lnTo>
                      <a:lnTo>
                        <a:pt x="7358" y="17077"/>
                      </a:lnTo>
                      <a:lnTo>
                        <a:pt x="7672" y="16875"/>
                      </a:lnTo>
                      <a:lnTo>
                        <a:pt x="7985" y="16653"/>
                      </a:lnTo>
                      <a:lnTo>
                        <a:pt x="8280" y="16432"/>
                      </a:lnTo>
                      <a:lnTo>
                        <a:pt x="8575" y="16211"/>
                      </a:lnTo>
                      <a:lnTo>
                        <a:pt x="8815" y="15989"/>
                      </a:lnTo>
                      <a:lnTo>
                        <a:pt x="9055" y="15750"/>
                      </a:lnTo>
                      <a:lnTo>
                        <a:pt x="9258" y="15491"/>
                      </a:lnTo>
                      <a:lnTo>
                        <a:pt x="9442" y="15215"/>
                      </a:lnTo>
                      <a:lnTo>
                        <a:pt x="9608" y="14938"/>
                      </a:lnTo>
                      <a:lnTo>
                        <a:pt x="9756" y="14662"/>
                      </a:lnTo>
                      <a:lnTo>
                        <a:pt x="9885" y="14348"/>
                      </a:lnTo>
                      <a:lnTo>
                        <a:pt x="9977" y="14053"/>
                      </a:lnTo>
                      <a:lnTo>
                        <a:pt x="10069" y="13740"/>
                      </a:lnTo>
                      <a:lnTo>
                        <a:pt x="10124" y="13408"/>
                      </a:lnTo>
                      <a:lnTo>
                        <a:pt x="10161" y="13094"/>
                      </a:lnTo>
                      <a:lnTo>
                        <a:pt x="10161" y="12762"/>
                      </a:lnTo>
                      <a:lnTo>
                        <a:pt x="10161" y="12430"/>
                      </a:lnTo>
                      <a:lnTo>
                        <a:pt x="10124" y="12098"/>
                      </a:lnTo>
                      <a:lnTo>
                        <a:pt x="10069" y="11785"/>
                      </a:lnTo>
                      <a:lnTo>
                        <a:pt x="9977" y="11453"/>
                      </a:lnTo>
                      <a:lnTo>
                        <a:pt x="5846" y="1863"/>
                      </a:lnTo>
                      <a:lnTo>
                        <a:pt x="5828" y="1642"/>
                      </a:lnTo>
                      <a:lnTo>
                        <a:pt x="5791" y="1439"/>
                      </a:lnTo>
                      <a:lnTo>
                        <a:pt x="5699" y="1033"/>
                      </a:lnTo>
                      <a:lnTo>
                        <a:pt x="5569" y="646"/>
                      </a:lnTo>
                      <a:lnTo>
                        <a:pt x="5404" y="277"/>
                      </a:lnTo>
                      <a:lnTo>
                        <a:pt x="4813" y="167"/>
                      </a:lnTo>
                      <a:lnTo>
                        <a:pt x="4223" y="74"/>
                      </a:lnTo>
                      <a:lnTo>
                        <a:pt x="3652" y="19"/>
                      </a:lnTo>
                      <a:lnTo>
                        <a:pt x="3117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7" name="Google Shape;2137;p39"/>
                <p:cNvSpPr/>
                <p:nvPr/>
              </p:nvSpPr>
              <p:spPr>
                <a:xfrm>
                  <a:off x="1070500" y="3125575"/>
                  <a:ext cx="383150" cy="97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26" h="38968" extrusionOk="0">
                      <a:moveTo>
                        <a:pt x="12652" y="1"/>
                      </a:moveTo>
                      <a:lnTo>
                        <a:pt x="812" y="15676"/>
                      </a:lnTo>
                      <a:lnTo>
                        <a:pt x="480" y="16137"/>
                      </a:lnTo>
                      <a:lnTo>
                        <a:pt x="351" y="16340"/>
                      </a:lnTo>
                      <a:lnTo>
                        <a:pt x="241" y="16561"/>
                      </a:lnTo>
                      <a:lnTo>
                        <a:pt x="148" y="16782"/>
                      </a:lnTo>
                      <a:lnTo>
                        <a:pt x="75" y="17004"/>
                      </a:lnTo>
                      <a:lnTo>
                        <a:pt x="19" y="17243"/>
                      </a:lnTo>
                      <a:lnTo>
                        <a:pt x="1" y="17502"/>
                      </a:lnTo>
                      <a:lnTo>
                        <a:pt x="1" y="17741"/>
                      </a:lnTo>
                      <a:lnTo>
                        <a:pt x="19" y="17981"/>
                      </a:lnTo>
                      <a:lnTo>
                        <a:pt x="3745" y="35095"/>
                      </a:lnTo>
                      <a:lnTo>
                        <a:pt x="3726" y="35224"/>
                      </a:lnTo>
                      <a:lnTo>
                        <a:pt x="3689" y="35390"/>
                      </a:lnTo>
                      <a:lnTo>
                        <a:pt x="3671" y="35611"/>
                      </a:lnTo>
                      <a:lnTo>
                        <a:pt x="3652" y="35906"/>
                      </a:lnTo>
                      <a:lnTo>
                        <a:pt x="3634" y="36238"/>
                      </a:lnTo>
                      <a:lnTo>
                        <a:pt x="3652" y="36625"/>
                      </a:lnTo>
                      <a:lnTo>
                        <a:pt x="3708" y="37068"/>
                      </a:lnTo>
                      <a:lnTo>
                        <a:pt x="3763" y="37326"/>
                      </a:lnTo>
                      <a:lnTo>
                        <a:pt x="3837" y="37603"/>
                      </a:lnTo>
                      <a:lnTo>
                        <a:pt x="3947" y="37879"/>
                      </a:lnTo>
                      <a:lnTo>
                        <a:pt x="4076" y="38138"/>
                      </a:lnTo>
                      <a:lnTo>
                        <a:pt x="4261" y="38377"/>
                      </a:lnTo>
                      <a:lnTo>
                        <a:pt x="4372" y="38506"/>
                      </a:lnTo>
                      <a:lnTo>
                        <a:pt x="4482" y="38599"/>
                      </a:lnTo>
                      <a:lnTo>
                        <a:pt x="4593" y="38709"/>
                      </a:lnTo>
                      <a:lnTo>
                        <a:pt x="4722" y="38783"/>
                      </a:lnTo>
                      <a:lnTo>
                        <a:pt x="4869" y="38857"/>
                      </a:lnTo>
                      <a:lnTo>
                        <a:pt x="5017" y="38931"/>
                      </a:lnTo>
                      <a:lnTo>
                        <a:pt x="5128" y="38967"/>
                      </a:lnTo>
                      <a:lnTo>
                        <a:pt x="5496" y="38967"/>
                      </a:lnTo>
                      <a:lnTo>
                        <a:pt x="5607" y="38931"/>
                      </a:lnTo>
                      <a:lnTo>
                        <a:pt x="5736" y="38894"/>
                      </a:lnTo>
                      <a:lnTo>
                        <a:pt x="5865" y="38838"/>
                      </a:lnTo>
                      <a:lnTo>
                        <a:pt x="5976" y="38765"/>
                      </a:lnTo>
                      <a:lnTo>
                        <a:pt x="6087" y="38691"/>
                      </a:lnTo>
                      <a:lnTo>
                        <a:pt x="6197" y="38599"/>
                      </a:lnTo>
                      <a:lnTo>
                        <a:pt x="6289" y="38488"/>
                      </a:lnTo>
                      <a:lnTo>
                        <a:pt x="6382" y="38396"/>
                      </a:lnTo>
                      <a:lnTo>
                        <a:pt x="6455" y="38267"/>
                      </a:lnTo>
                      <a:lnTo>
                        <a:pt x="6529" y="38138"/>
                      </a:lnTo>
                      <a:lnTo>
                        <a:pt x="6584" y="38008"/>
                      </a:lnTo>
                      <a:lnTo>
                        <a:pt x="6621" y="37879"/>
                      </a:lnTo>
                      <a:lnTo>
                        <a:pt x="6050" y="36533"/>
                      </a:lnTo>
                      <a:lnTo>
                        <a:pt x="5570" y="34763"/>
                      </a:lnTo>
                      <a:lnTo>
                        <a:pt x="5976" y="18405"/>
                      </a:lnTo>
                      <a:lnTo>
                        <a:pt x="15326" y="7599"/>
                      </a:lnTo>
                      <a:lnTo>
                        <a:pt x="12652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8" name="Google Shape;2138;p39"/>
                <p:cNvSpPr/>
                <p:nvPr/>
              </p:nvSpPr>
              <p:spPr>
                <a:xfrm>
                  <a:off x="1340675" y="2381000"/>
                  <a:ext cx="416800" cy="53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2" h="21559" extrusionOk="0">
                      <a:moveTo>
                        <a:pt x="9184" y="1"/>
                      </a:moveTo>
                      <a:lnTo>
                        <a:pt x="8834" y="38"/>
                      </a:lnTo>
                      <a:lnTo>
                        <a:pt x="8502" y="75"/>
                      </a:lnTo>
                      <a:lnTo>
                        <a:pt x="8170" y="111"/>
                      </a:lnTo>
                      <a:lnTo>
                        <a:pt x="7820" y="185"/>
                      </a:lnTo>
                      <a:lnTo>
                        <a:pt x="7488" y="241"/>
                      </a:lnTo>
                      <a:lnTo>
                        <a:pt x="7156" y="333"/>
                      </a:lnTo>
                      <a:lnTo>
                        <a:pt x="6510" y="517"/>
                      </a:lnTo>
                      <a:lnTo>
                        <a:pt x="5883" y="757"/>
                      </a:lnTo>
                      <a:lnTo>
                        <a:pt x="5256" y="1034"/>
                      </a:lnTo>
                      <a:lnTo>
                        <a:pt x="4666" y="1347"/>
                      </a:lnTo>
                      <a:lnTo>
                        <a:pt x="4095" y="1697"/>
                      </a:lnTo>
                      <a:lnTo>
                        <a:pt x="3541" y="2066"/>
                      </a:lnTo>
                      <a:lnTo>
                        <a:pt x="3025" y="2490"/>
                      </a:lnTo>
                      <a:lnTo>
                        <a:pt x="2545" y="2933"/>
                      </a:lnTo>
                      <a:lnTo>
                        <a:pt x="2324" y="3154"/>
                      </a:lnTo>
                      <a:lnTo>
                        <a:pt x="2103" y="3394"/>
                      </a:lnTo>
                      <a:lnTo>
                        <a:pt x="1882" y="3652"/>
                      </a:lnTo>
                      <a:lnTo>
                        <a:pt x="1679" y="3892"/>
                      </a:lnTo>
                      <a:lnTo>
                        <a:pt x="1494" y="4150"/>
                      </a:lnTo>
                      <a:lnTo>
                        <a:pt x="1310" y="4427"/>
                      </a:lnTo>
                      <a:lnTo>
                        <a:pt x="1125" y="4685"/>
                      </a:lnTo>
                      <a:lnTo>
                        <a:pt x="960" y="4962"/>
                      </a:lnTo>
                      <a:lnTo>
                        <a:pt x="812" y="5257"/>
                      </a:lnTo>
                      <a:lnTo>
                        <a:pt x="683" y="5533"/>
                      </a:lnTo>
                      <a:lnTo>
                        <a:pt x="554" y="5828"/>
                      </a:lnTo>
                      <a:lnTo>
                        <a:pt x="443" y="6123"/>
                      </a:lnTo>
                      <a:lnTo>
                        <a:pt x="333" y="6437"/>
                      </a:lnTo>
                      <a:lnTo>
                        <a:pt x="240" y="6732"/>
                      </a:lnTo>
                      <a:lnTo>
                        <a:pt x="167" y="7045"/>
                      </a:lnTo>
                      <a:lnTo>
                        <a:pt x="111" y="7359"/>
                      </a:lnTo>
                      <a:lnTo>
                        <a:pt x="56" y="7672"/>
                      </a:lnTo>
                      <a:lnTo>
                        <a:pt x="19" y="8004"/>
                      </a:lnTo>
                      <a:lnTo>
                        <a:pt x="1" y="8318"/>
                      </a:lnTo>
                      <a:lnTo>
                        <a:pt x="1" y="8650"/>
                      </a:lnTo>
                      <a:lnTo>
                        <a:pt x="1" y="8982"/>
                      </a:lnTo>
                      <a:lnTo>
                        <a:pt x="19" y="9314"/>
                      </a:lnTo>
                      <a:lnTo>
                        <a:pt x="93" y="9885"/>
                      </a:lnTo>
                      <a:lnTo>
                        <a:pt x="167" y="10439"/>
                      </a:lnTo>
                      <a:lnTo>
                        <a:pt x="277" y="10973"/>
                      </a:lnTo>
                      <a:lnTo>
                        <a:pt x="388" y="11490"/>
                      </a:lnTo>
                      <a:lnTo>
                        <a:pt x="517" y="11988"/>
                      </a:lnTo>
                      <a:lnTo>
                        <a:pt x="664" y="12486"/>
                      </a:lnTo>
                      <a:lnTo>
                        <a:pt x="812" y="12947"/>
                      </a:lnTo>
                      <a:lnTo>
                        <a:pt x="978" y="13389"/>
                      </a:lnTo>
                      <a:lnTo>
                        <a:pt x="1162" y="13813"/>
                      </a:lnTo>
                      <a:lnTo>
                        <a:pt x="1328" y="14219"/>
                      </a:lnTo>
                      <a:lnTo>
                        <a:pt x="1513" y="14606"/>
                      </a:lnTo>
                      <a:lnTo>
                        <a:pt x="1716" y="14994"/>
                      </a:lnTo>
                      <a:lnTo>
                        <a:pt x="1900" y="15344"/>
                      </a:lnTo>
                      <a:lnTo>
                        <a:pt x="2103" y="15676"/>
                      </a:lnTo>
                      <a:lnTo>
                        <a:pt x="2490" y="16303"/>
                      </a:lnTo>
                      <a:lnTo>
                        <a:pt x="2877" y="16856"/>
                      </a:lnTo>
                      <a:lnTo>
                        <a:pt x="3246" y="17336"/>
                      </a:lnTo>
                      <a:lnTo>
                        <a:pt x="3597" y="17723"/>
                      </a:lnTo>
                      <a:lnTo>
                        <a:pt x="3892" y="18055"/>
                      </a:lnTo>
                      <a:lnTo>
                        <a:pt x="4150" y="18313"/>
                      </a:lnTo>
                      <a:lnTo>
                        <a:pt x="4353" y="18498"/>
                      </a:lnTo>
                      <a:lnTo>
                        <a:pt x="4519" y="18645"/>
                      </a:lnTo>
                      <a:lnTo>
                        <a:pt x="5090" y="19088"/>
                      </a:lnTo>
                      <a:lnTo>
                        <a:pt x="5644" y="19493"/>
                      </a:lnTo>
                      <a:lnTo>
                        <a:pt x="6160" y="19862"/>
                      </a:lnTo>
                      <a:lnTo>
                        <a:pt x="6658" y="20194"/>
                      </a:lnTo>
                      <a:lnTo>
                        <a:pt x="7119" y="20489"/>
                      </a:lnTo>
                      <a:lnTo>
                        <a:pt x="7543" y="20729"/>
                      </a:lnTo>
                      <a:lnTo>
                        <a:pt x="7949" y="20950"/>
                      </a:lnTo>
                      <a:lnTo>
                        <a:pt x="8336" y="21135"/>
                      </a:lnTo>
                      <a:lnTo>
                        <a:pt x="8705" y="21282"/>
                      </a:lnTo>
                      <a:lnTo>
                        <a:pt x="9037" y="21393"/>
                      </a:lnTo>
                      <a:lnTo>
                        <a:pt x="9332" y="21485"/>
                      </a:lnTo>
                      <a:lnTo>
                        <a:pt x="9627" y="21522"/>
                      </a:lnTo>
                      <a:lnTo>
                        <a:pt x="9885" y="21559"/>
                      </a:lnTo>
                      <a:lnTo>
                        <a:pt x="10143" y="21540"/>
                      </a:lnTo>
                      <a:lnTo>
                        <a:pt x="10365" y="21503"/>
                      </a:lnTo>
                      <a:lnTo>
                        <a:pt x="10567" y="21448"/>
                      </a:lnTo>
                      <a:lnTo>
                        <a:pt x="10752" y="21356"/>
                      </a:lnTo>
                      <a:lnTo>
                        <a:pt x="10918" y="21245"/>
                      </a:lnTo>
                      <a:lnTo>
                        <a:pt x="11065" y="21116"/>
                      </a:lnTo>
                      <a:lnTo>
                        <a:pt x="11194" y="20950"/>
                      </a:lnTo>
                      <a:lnTo>
                        <a:pt x="11305" y="20766"/>
                      </a:lnTo>
                      <a:lnTo>
                        <a:pt x="11397" y="20563"/>
                      </a:lnTo>
                      <a:lnTo>
                        <a:pt x="11490" y="20342"/>
                      </a:lnTo>
                      <a:lnTo>
                        <a:pt x="11545" y="20102"/>
                      </a:lnTo>
                      <a:lnTo>
                        <a:pt x="11600" y="19844"/>
                      </a:lnTo>
                      <a:lnTo>
                        <a:pt x="11655" y="19567"/>
                      </a:lnTo>
                      <a:lnTo>
                        <a:pt x="11674" y="19291"/>
                      </a:lnTo>
                      <a:lnTo>
                        <a:pt x="11692" y="18977"/>
                      </a:lnTo>
                      <a:lnTo>
                        <a:pt x="11711" y="18332"/>
                      </a:lnTo>
                      <a:lnTo>
                        <a:pt x="11674" y="17631"/>
                      </a:lnTo>
                      <a:lnTo>
                        <a:pt x="11600" y="16893"/>
                      </a:lnTo>
                      <a:lnTo>
                        <a:pt x="11526" y="16119"/>
                      </a:lnTo>
                      <a:lnTo>
                        <a:pt x="11416" y="15326"/>
                      </a:lnTo>
                      <a:lnTo>
                        <a:pt x="11287" y="14514"/>
                      </a:lnTo>
                      <a:lnTo>
                        <a:pt x="11010" y="12891"/>
                      </a:lnTo>
                      <a:lnTo>
                        <a:pt x="10752" y="11287"/>
                      </a:lnTo>
                      <a:lnTo>
                        <a:pt x="10641" y="10531"/>
                      </a:lnTo>
                      <a:lnTo>
                        <a:pt x="10549" y="9793"/>
                      </a:lnTo>
                      <a:lnTo>
                        <a:pt x="10494" y="9111"/>
                      </a:lnTo>
                      <a:lnTo>
                        <a:pt x="10457" y="8465"/>
                      </a:lnTo>
                      <a:lnTo>
                        <a:pt x="10457" y="7875"/>
                      </a:lnTo>
                      <a:lnTo>
                        <a:pt x="10475" y="7617"/>
                      </a:lnTo>
                      <a:lnTo>
                        <a:pt x="10494" y="7359"/>
                      </a:lnTo>
                      <a:lnTo>
                        <a:pt x="10531" y="7138"/>
                      </a:lnTo>
                      <a:lnTo>
                        <a:pt x="10586" y="6916"/>
                      </a:lnTo>
                      <a:lnTo>
                        <a:pt x="10660" y="6732"/>
                      </a:lnTo>
                      <a:lnTo>
                        <a:pt x="10733" y="6547"/>
                      </a:lnTo>
                      <a:lnTo>
                        <a:pt x="10863" y="6345"/>
                      </a:lnTo>
                      <a:lnTo>
                        <a:pt x="11010" y="6142"/>
                      </a:lnTo>
                      <a:lnTo>
                        <a:pt x="11158" y="5994"/>
                      </a:lnTo>
                      <a:lnTo>
                        <a:pt x="11324" y="5865"/>
                      </a:lnTo>
                      <a:lnTo>
                        <a:pt x="11490" y="5755"/>
                      </a:lnTo>
                      <a:lnTo>
                        <a:pt x="11674" y="5662"/>
                      </a:lnTo>
                      <a:lnTo>
                        <a:pt x="11858" y="5607"/>
                      </a:lnTo>
                      <a:lnTo>
                        <a:pt x="12043" y="5552"/>
                      </a:lnTo>
                      <a:lnTo>
                        <a:pt x="12246" y="5515"/>
                      </a:lnTo>
                      <a:lnTo>
                        <a:pt x="12854" y="5515"/>
                      </a:lnTo>
                      <a:lnTo>
                        <a:pt x="13278" y="5570"/>
                      </a:lnTo>
                      <a:lnTo>
                        <a:pt x="13702" y="5662"/>
                      </a:lnTo>
                      <a:lnTo>
                        <a:pt x="14514" y="5847"/>
                      </a:lnTo>
                      <a:lnTo>
                        <a:pt x="14901" y="5920"/>
                      </a:lnTo>
                      <a:lnTo>
                        <a:pt x="15270" y="5976"/>
                      </a:lnTo>
                      <a:lnTo>
                        <a:pt x="15454" y="5994"/>
                      </a:lnTo>
                      <a:lnTo>
                        <a:pt x="15620" y="5994"/>
                      </a:lnTo>
                      <a:lnTo>
                        <a:pt x="15768" y="5976"/>
                      </a:lnTo>
                      <a:lnTo>
                        <a:pt x="15915" y="5939"/>
                      </a:lnTo>
                      <a:lnTo>
                        <a:pt x="16045" y="5902"/>
                      </a:lnTo>
                      <a:lnTo>
                        <a:pt x="16174" y="5828"/>
                      </a:lnTo>
                      <a:lnTo>
                        <a:pt x="16284" y="5736"/>
                      </a:lnTo>
                      <a:lnTo>
                        <a:pt x="16376" y="5625"/>
                      </a:lnTo>
                      <a:lnTo>
                        <a:pt x="16469" y="5496"/>
                      </a:lnTo>
                      <a:lnTo>
                        <a:pt x="16542" y="5330"/>
                      </a:lnTo>
                      <a:lnTo>
                        <a:pt x="16598" y="5146"/>
                      </a:lnTo>
                      <a:lnTo>
                        <a:pt x="16635" y="4925"/>
                      </a:lnTo>
                      <a:lnTo>
                        <a:pt x="16653" y="4722"/>
                      </a:lnTo>
                      <a:lnTo>
                        <a:pt x="16672" y="4482"/>
                      </a:lnTo>
                      <a:lnTo>
                        <a:pt x="16653" y="4242"/>
                      </a:lnTo>
                      <a:lnTo>
                        <a:pt x="16635" y="4003"/>
                      </a:lnTo>
                      <a:lnTo>
                        <a:pt x="16579" y="3763"/>
                      </a:lnTo>
                      <a:lnTo>
                        <a:pt x="16524" y="3523"/>
                      </a:lnTo>
                      <a:lnTo>
                        <a:pt x="16450" y="3283"/>
                      </a:lnTo>
                      <a:lnTo>
                        <a:pt x="16358" y="3062"/>
                      </a:lnTo>
                      <a:lnTo>
                        <a:pt x="16247" y="2841"/>
                      </a:lnTo>
                      <a:lnTo>
                        <a:pt x="16118" y="2638"/>
                      </a:lnTo>
                      <a:lnTo>
                        <a:pt x="15971" y="2453"/>
                      </a:lnTo>
                      <a:lnTo>
                        <a:pt x="15805" y="2288"/>
                      </a:lnTo>
                      <a:lnTo>
                        <a:pt x="15510" y="2029"/>
                      </a:lnTo>
                      <a:lnTo>
                        <a:pt x="15196" y="1808"/>
                      </a:lnTo>
                      <a:lnTo>
                        <a:pt x="14883" y="1587"/>
                      </a:lnTo>
                      <a:lnTo>
                        <a:pt x="14569" y="1365"/>
                      </a:lnTo>
                      <a:lnTo>
                        <a:pt x="14256" y="1181"/>
                      </a:lnTo>
                      <a:lnTo>
                        <a:pt x="13924" y="997"/>
                      </a:lnTo>
                      <a:lnTo>
                        <a:pt x="13592" y="849"/>
                      </a:lnTo>
                      <a:lnTo>
                        <a:pt x="13260" y="702"/>
                      </a:lnTo>
                      <a:lnTo>
                        <a:pt x="12928" y="572"/>
                      </a:lnTo>
                      <a:lnTo>
                        <a:pt x="12596" y="443"/>
                      </a:lnTo>
                      <a:lnTo>
                        <a:pt x="12264" y="351"/>
                      </a:lnTo>
                      <a:lnTo>
                        <a:pt x="11914" y="259"/>
                      </a:lnTo>
                      <a:lnTo>
                        <a:pt x="11582" y="185"/>
                      </a:lnTo>
                      <a:lnTo>
                        <a:pt x="11231" y="111"/>
                      </a:lnTo>
                      <a:lnTo>
                        <a:pt x="10899" y="75"/>
                      </a:lnTo>
                      <a:lnTo>
                        <a:pt x="10549" y="38"/>
                      </a:lnTo>
                      <a:lnTo>
                        <a:pt x="10199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9" name="Google Shape;2139;p39"/>
                <p:cNvSpPr/>
                <p:nvPr/>
              </p:nvSpPr>
              <p:spPr>
                <a:xfrm>
                  <a:off x="1190375" y="3984500"/>
                  <a:ext cx="70575" cy="4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" h="1679" extrusionOk="0">
                      <a:moveTo>
                        <a:pt x="296" y="0"/>
                      </a:moveTo>
                      <a:lnTo>
                        <a:pt x="185" y="19"/>
                      </a:lnTo>
                      <a:lnTo>
                        <a:pt x="93" y="55"/>
                      </a:lnTo>
                      <a:lnTo>
                        <a:pt x="38" y="129"/>
                      </a:lnTo>
                      <a:lnTo>
                        <a:pt x="1" y="203"/>
                      </a:lnTo>
                      <a:lnTo>
                        <a:pt x="1" y="277"/>
                      </a:lnTo>
                      <a:lnTo>
                        <a:pt x="38" y="350"/>
                      </a:lnTo>
                      <a:lnTo>
                        <a:pt x="111" y="387"/>
                      </a:lnTo>
                      <a:lnTo>
                        <a:pt x="314" y="498"/>
                      </a:lnTo>
                      <a:lnTo>
                        <a:pt x="517" y="590"/>
                      </a:lnTo>
                      <a:lnTo>
                        <a:pt x="499" y="646"/>
                      </a:lnTo>
                      <a:lnTo>
                        <a:pt x="480" y="719"/>
                      </a:lnTo>
                      <a:lnTo>
                        <a:pt x="499" y="756"/>
                      </a:lnTo>
                      <a:lnTo>
                        <a:pt x="517" y="812"/>
                      </a:lnTo>
                      <a:lnTo>
                        <a:pt x="572" y="867"/>
                      </a:lnTo>
                      <a:lnTo>
                        <a:pt x="646" y="904"/>
                      </a:lnTo>
                      <a:lnTo>
                        <a:pt x="794" y="959"/>
                      </a:lnTo>
                      <a:lnTo>
                        <a:pt x="1033" y="1051"/>
                      </a:lnTo>
                      <a:lnTo>
                        <a:pt x="1273" y="1125"/>
                      </a:lnTo>
                      <a:lnTo>
                        <a:pt x="1347" y="1162"/>
                      </a:lnTo>
                      <a:lnTo>
                        <a:pt x="1328" y="1162"/>
                      </a:lnTo>
                      <a:lnTo>
                        <a:pt x="1439" y="1217"/>
                      </a:lnTo>
                      <a:lnTo>
                        <a:pt x="1660" y="1346"/>
                      </a:lnTo>
                      <a:lnTo>
                        <a:pt x="1845" y="1475"/>
                      </a:lnTo>
                      <a:lnTo>
                        <a:pt x="2029" y="1623"/>
                      </a:lnTo>
                      <a:lnTo>
                        <a:pt x="2085" y="1660"/>
                      </a:lnTo>
                      <a:lnTo>
                        <a:pt x="2177" y="1678"/>
                      </a:lnTo>
                      <a:lnTo>
                        <a:pt x="2343" y="1678"/>
                      </a:lnTo>
                      <a:lnTo>
                        <a:pt x="2435" y="1660"/>
                      </a:lnTo>
                      <a:lnTo>
                        <a:pt x="2527" y="1623"/>
                      </a:lnTo>
                      <a:lnTo>
                        <a:pt x="2601" y="1586"/>
                      </a:lnTo>
                      <a:lnTo>
                        <a:pt x="2675" y="1531"/>
                      </a:lnTo>
                      <a:lnTo>
                        <a:pt x="2748" y="1475"/>
                      </a:lnTo>
                      <a:lnTo>
                        <a:pt x="2785" y="1420"/>
                      </a:lnTo>
                      <a:lnTo>
                        <a:pt x="2822" y="1346"/>
                      </a:lnTo>
                      <a:lnTo>
                        <a:pt x="2822" y="1273"/>
                      </a:lnTo>
                      <a:lnTo>
                        <a:pt x="2804" y="1217"/>
                      </a:lnTo>
                      <a:lnTo>
                        <a:pt x="2785" y="1162"/>
                      </a:lnTo>
                      <a:lnTo>
                        <a:pt x="2748" y="1107"/>
                      </a:lnTo>
                      <a:lnTo>
                        <a:pt x="2693" y="1051"/>
                      </a:lnTo>
                      <a:lnTo>
                        <a:pt x="2472" y="867"/>
                      </a:lnTo>
                      <a:lnTo>
                        <a:pt x="2214" y="701"/>
                      </a:lnTo>
                      <a:lnTo>
                        <a:pt x="1955" y="535"/>
                      </a:lnTo>
                      <a:lnTo>
                        <a:pt x="1679" y="406"/>
                      </a:lnTo>
                      <a:lnTo>
                        <a:pt x="1365" y="277"/>
                      </a:lnTo>
                      <a:lnTo>
                        <a:pt x="1033" y="185"/>
                      </a:lnTo>
                      <a:lnTo>
                        <a:pt x="406" y="0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0" name="Google Shape;2140;p39"/>
                <p:cNvSpPr/>
                <p:nvPr/>
              </p:nvSpPr>
              <p:spPr>
                <a:xfrm>
                  <a:off x="1839050" y="3049975"/>
                  <a:ext cx="1400" cy="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" h="93" extrusionOk="0">
                      <a:moveTo>
                        <a:pt x="1" y="0"/>
                      </a:moveTo>
                      <a:lnTo>
                        <a:pt x="19" y="93"/>
                      </a:lnTo>
                      <a:lnTo>
                        <a:pt x="56" y="9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001C4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1" name="Google Shape;2141;p39"/>
                <p:cNvSpPr/>
                <p:nvPr/>
              </p:nvSpPr>
              <p:spPr>
                <a:xfrm>
                  <a:off x="1037325" y="3052275"/>
                  <a:ext cx="1674950" cy="115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98" h="46271" extrusionOk="0">
                      <a:moveTo>
                        <a:pt x="31535" y="1"/>
                      </a:moveTo>
                      <a:lnTo>
                        <a:pt x="30816" y="37"/>
                      </a:lnTo>
                      <a:lnTo>
                        <a:pt x="30023" y="93"/>
                      </a:lnTo>
                      <a:lnTo>
                        <a:pt x="29156" y="148"/>
                      </a:lnTo>
                      <a:lnTo>
                        <a:pt x="27293" y="314"/>
                      </a:lnTo>
                      <a:lnTo>
                        <a:pt x="25412" y="517"/>
                      </a:lnTo>
                      <a:lnTo>
                        <a:pt x="22204" y="849"/>
                      </a:lnTo>
                      <a:lnTo>
                        <a:pt x="21208" y="923"/>
                      </a:lnTo>
                      <a:lnTo>
                        <a:pt x="20931" y="941"/>
                      </a:lnTo>
                      <a:lnTo>
                        <a:pt x="20876" y="941"/>
                      </a:lnTo>
                      <a:lnTo>
                        <a:pt x="20857" y="923"/>
                      </a:lnTo>
                      <a:lnTo>
                        <a:pt x="15270" y="2398"/>
                      </a:lnTo>
                      <a:lnTo>
                        <a:pt x="14975" y="2490"/>
                      </a:lnTo>
                      <a:lnTo>
                        <a:pt x="14698" y="2582"/>
                      </a:lnTo>
                      <a:lnTo>
                        <a:pt x="14421" y="2711"/>
                      </a:lnTo>
                      <a:lnTo>
                        <a:pt x="14163" y="2859"/>
                      </a:lnTo>
                      <a:lnTo>
                        <a:pt x="13905" y="3025"/>
                      </a:lnTo>
                      <a:lnTo>
                        <a:pt x="13665" y="3209"/>
                      </a:lnTo>
                      <a:lnTo>
                        <a:pt x="13425" y="3394"/>
                      </a:lnTo>
                      <a:lnTo>
                        <a:pt x="13223" y="3615"/>
                      </a:lnTo>
                      <a:lnTo>
                        <a:pt x="11803" y="5127"/>
                      </a:lnTo>
                      <a:lnTo>
                        <a:pt x="9940" y="7174"/>
                      </a:lnTo>
                      <a:lnTo>
                        <a:pt x="8889" y="8318"/>
                      </a:lnTo>
                      <a:lnTo>
                        <a:pt x="7801" y="9535"/>
                      </a:lnTo>
                      <a:lnTo>
                        <a:pt x="6713" y="10807"/>
                      </a:lnTo>
                      <a:lnTo>
                        <a:pt x="5606" y="12080"/>
                      </a:lnTo>
                      <a:lnTo>
                        <a:pt x="4555" y="13352"/>
                      </a:lnTo>
                      <a:lnTo>
                        <a:pt x="3541" y="14606"/>
                      </a:lnTo>
                      <a:lnTo>
                        <a:pt x="2619" y="15805"/>
                      </a:lnTo>
                      <a:lnTo>
                        <a:pt x="2195" y="16377"/>
                      </a:lnTo>
                      <a:lnTo>
                        <a:pt x="1789" y="16930"/>
                      </a:lnTo>
                      <a:lnTo>
                        <a:pt x="1420" y="17446"/>
                      </a:lnTo>
                      <a:lnTo>
                        <a:pt x="1088" y="17944"/>
                      </a:lnTo>
                      <a:lnTo>
                        <a:pt x="812" y="18424"/>
                      </a:lnTo>
                      <a:lnTo>
                        <a:pt x="553" y="18866"/>
                      </a:lnTo>
                      <a:lnTo>
                        <a:pt x="332" y="19272"/>
                      </a:lnTo>
                      <a:lnTo>
                        <a:pt x="185" y="19641"/>
                      </a:lnTo>
                      <a:lnTo>
                        <a:pt x="74" y="19954"/>
                      </a:lnTo>
                      <a:lnTo>
                        <a:pt x="0" y="20249"/>
                      </a:lnTo>
                      <a:lnTo>
                        <a:pt x="0" y="20434"/>
                      </a:lnTo>
                      <a:lnTo>
                        <a:pt x="0" y="20692"/>
                      </a:lnTo>
                      <a:lnTo>
                        <a:pt x="19" y="20987"/>
                      </a:lnTo>
                      <a:lnTo>
                        <a:pt x="74" y="21319"/>
                      </a:lnTo>
                      <a:lnTo>
                        <a:pt x="203" y="22112"/>
                      </a:lnTo>
                      <a:lnTo>
                        <a:pt x="369" y="23052"/>
                      </a:lnTo>
                      <a:lnTo>
                        <a:pt x="609" y="24122"/>
                      </a:lnTo>
                      <a:lnTo>
                        <a:pt x="867" y="25265"/>
                      </a:lnTo>
                      <a:lnTo>
                        <a:pt x="1162" y="26482"/>
                      </a:lnTo>
                      <a:lnTo>
                        <a:pt x="1475" y="27755"/>
                      </a:lnTo>
                      <a:lnTo>
                        <a:pt x="2158" y="30300"/>
                      </a:lnTo>
                      <a:lnTo>
                        <a:pt x="2803" y="32734"/>
                      </a:lnTo>
                      <a:lnTo>
                        <a:pt x="3393" y="34855"/>
                      </a:lnTo>
                      <a:lnTo>
                        <a:pt x="3854" y="36459"/>
                      </a:lnTo>
                      <a:lnTo>
                        <a:pt x="3928" y="36644"/>
                      </a:lnTo>
                      <a:lnTo>
                        <a:pt x="4039" y="36828"/>
                      </a:lnTo>
                      <a:lnTo>
                        <a:pt x="4186" y="36957"/>
                      </a:lnTo>
                      <a:lnTo>
                        <a:pt x="4352" y="37068"/>
                      </a:lnTo>
                      <a:lnTo>
                        <a:pt x="4537" y="37142"/>
                      </a:lnTo>
                      <a:lnTo>
                        <a:pt x="4721" y="37178"/>
                      </a:lnTo>
                      <a:lnTo>
                        <a:pt x="4924" y="37178"/>
                      </a:lnTo>
                      <a:lnTo>
                        <a:pt x="5127" y="37142"/>
                      </a:lnTo>
                      <a:lnTo>
                        <a:pt x="7026" y="36551"/>
                      </a:lnTo>
                      <a:lnTo>
                        <a:pt x="7174" y="36496"/>
                      </a:lnTo>
                      <a:lnTo>
                        <a:pt x="7303" y="36422"/>
                      </a:lnTo>
                      <a:lnTo>
                        <a:pt x="7432" y="36312"/>
                      </a:lnTo>
                      <a:lnTo>
                        <a:pt x="7543" y="36201"/>
                      </a:lnTo>
                      <a:lnTo>
                        <a:pt x="7616" y="36072"/>
                      </a:lnTo>
                      <a:lnTo>
                        <a:pt x="7690" y="35924"/>
                      </a:lnTo>
                      <a:lnTo>
                        <a:pt x="7727" y="35777"/>
                      </a:lnTo>
                      <a:lnTo>
                        <a:pt x="7746" y="35629"/>
                      </a:lnTo>
                      <a:lnTo>
                        <a:pt x="7875" y="32439"/>
                      </a:lnTo>
                      <a:lnTo>
                        <a:pt x="7967" y="30281"/>
                      </a:lnTo>
                      <a:lnTo>
                        <a:pt x="8096" y="28031"/>
                      </a:lnTo>
                      <a:lnTo>
                        <a:pt x="8225" y="25837"/>
                      </a:lnTo>
                      <a:lnTo>
                        <a:pt x="8373" y="23919"/>
                      </a:lnTo>
                      <a:lnTo>
                        <a:pt x="8465" y="23108"/>
                      </a:lnTo>
                      <a:lnTo>
                        <a:pt x="8538" y="22444"/>
                      </a:lnTo>
                      <a:lnTo>
                        <a:pt x="8631" y="21927"/>
                      </a:lnTo>
                      <a:lnTo>
                        <a:pt x="8686" y="21725"/>
                      </a:lnTo>
                      <a:lnTo>
                        <a:pt x="8723" y="21595"/>
                      </a:lnTo>
                      <a:lnTo>
                        <a:pt x="8797" y="21466"/>
                      </a:lnTo>
                      <a:lnTo>
                        <a:pt x="8944" y="21263"/>
                      </a:lnTo>
                      <a:lnTo>
                        <a:pt x="9479" y="20636"/>
                      </a:lnTo>
                      <a:lnTo>
                        <a:pt x="10235" y="19788"/>
                      </a:lnTo>
                      <a:lnTo>
                        <a:pt x="11139" y="18774"/>
                      </a:lnTo>
                      <a:lnTo>
                        <a:pt x="13057" y="16672"/>
                      </a:lnTo>
                      <a:lnTo>
                        <a:pt x="14569" y="14993"/>
                      </a:lnTo>
                      <a:lnTo>
                        <a:pt x="15804" y="35888"/>
                      </a:lnTo>
                      <a:lnTo>
                        <a:pt x="16210" y="44057"/>
                      </a:lnTo>
                      <a:lnTo>
                        <a:pt x="16229" y="44352"/>
                      </a:lnTo>
                      <a:lnTo>
                        <a:pt x="16247" y="44629"/>
                      </a:lnTo>
                      <a:lnTo>
                        <a:pt x="16284" y="44905"/>
                      </a:lnTo>
                      <a:lnTo>
                        <a:pt x="16339" y="45145"/>
                      </a:lnTo>
                      <a:lnTo>
                        <a:pt x="16395" y="45366"/>
                      </a:lnTo>
                      <a:lnTo>
                        <a:pt x="16487" y="45569"/>
                      </a:lnTo>
                      <a:lnTo>
                        <a:pt x="16579" y="45735"/>
                      </a:lnTo>
                      <a:lnTo>
                        <a:pt x="16690" y="45901"/>
                      </a:lnTo>
                      <a:lnTo>
                        <a:pt x="16819" y="46030"/>
                      </a:lnTo>
                      <a:lnTo>
                        <a:pt x="16966" y="46123"/>
                      </a:lnTo>
                      <a:lnTo>
                        <a:pt x="17151" y="46196"/>
                      </a:lnTo>
                      <a:lnTo>
                        <a:pt x="17335" y="46252"/>
                      </a:lnTo>
                      <a:lnTo>
                        <a:pt x="17556" y="46270"/>
                      </a:lnTo>
                      <a:lnTo>
                        <a:pt x="17778" y="46252"/>
                      </a:lnTo>
                      <a:lnTo>
                        <a:pt x="18036" y="46215"/>
                      </a:lnTo>
                      <a:lnTo>
                        <a:pt x="18331" y="46123"/>
                      </a:lnTo>
                      <a:lnTo>
                        <a:pt x="47892" y="41180"/>
                      </a:lnTo>
                      <a:lnTo>
                        <a:pt x="48077" y="41106"/>
                      </a:lnTo>
                      <a:lnTo>
                        <a:pt x="48261" y="41033"/>
                      </a:lnTo>
                      <a:lnTo>
                        <a:pt x="48427" y="40922"/>
                      </a:lnTo>
                      <a:lnTo>
                        <a:pt x="48593" y="40811"/>
                      </a:lnTo>
                      <a:lnTo>
                        <a:pt x="48741" y="40664"/>
                      </a:lnTo>
                      <a:lnTo>
                        <a:pt x="48870" y="40535"/>
                      </a:lnTo>
                      <a:lnTo>
                        <a:pt x="48980" y="40369"/>
                      </a:lnTo>
                      <a:lnTo>
                        <a:pt x="49091" y="40203"/>
                      </a:lnTo>
                      <a:lnTo>
                        <a:pt x="49165" y="40037"/>
                      </a:lnTo>
                      <a:lnTo>
                        <a:pt x="49239" y="39852"/>
                      </a:lnTo>
                      <a:lnTo>
                        <a:pt x="49294" y="39668"/>
                      </a:lnTo>
                      <a:lnTo>
                        <a:pt x="49331" y="39484"/>
                      </a:lnTo>
                      <a:lnTo>
                        <a:pt x="49349" y="39281"/>
                      </a:lnTo>
                      <a:lnTo>
                        <a:pt x="49349" y="39078"/>
                      </a:lnTo>
                      <a:lnTo>
                        <a:pt x="49331" y="38893"/>
                      </a:lnTo>
                      <a:lnTo>
                        <a:pt x="49294" y="38691"/>
                      </a:lnTo>
                      <a:lnTo>
                        <a:pt x="40350" y="11268"/>
                      </a:lnTo>
                      <a:lnTo>
                        <a:pt x="48870" y="14993"/>
                      </a:lnTo>
                      <a:lnTo>
                        <a:pt x="49386" y="15159"/>
                      </a:lnTo>
                      <a:lnTo>
                        <a:pt x="49626" y="15215"/>
                      </a:lnTo>
                      <a:lnTo>
                        <a:pt x="49866" y="15252"/>
                      </a:lnTo>
                      <a:lnTo>
                        <a:pt x="50124" y="15270"/>
                      </a:lnTo>
                      <a:lnTo>
                        <a:pt x="50364" y="15270"/>
                      </a:lnTo>
                      <a:lnTo>
                        <a:pt x="50603" y="15233"/>
                      </a:lnTo>
                      <a:lnTo>
                        <a:pt x="50843" y="15178"/>
                      </a:lnTo>
                      <a:lnTo>
                        <a:pt x="51064" y="15104"/>
                      </a:lnTo>
                      <a:lnTo>
                        <a:pt x="51304" y="14993"/>
                      </a:lnTo>
                      <a:lnTo>
                        <a:pt x="66076" y="6621"/>
                      </a:lnTo>
                      <a:lnTo>
                        <a:pt x="66242" y="6510"/>
                      </a:lnTo>
                      <a:lnTo>
                        <a:pt x="66389" y="6400"/>
                      </a:lnTo>
                      <a:lnTo>
                        <a:pt x="66518" y="6252"/>
                      </a:lnTo>
                      <a:lnTo>
                        <a:pt x="66647" y="6123"/>
                      </a:lnTo>
                      <a:lnTo>
                        <a:pt x="66739" y="5957"/>
                      </a:lnTo>
                      <a:lnTo>
                        <a:pt x="66832" y="5791"/>
                      </a:lnTo>
                      <a:lnTo>
                        <a:pt x="66905" y="5625"/>
                      </a:lnTo>
                      <a:lnTo>
                        <a:pt x="66942" y="5441"/>
                      </a:lnTo>
                      <a:lnTo>
                        <a:pt x="66979" y="5256"/>
                      </a:lnTo>
                      <a:lnTo>
                        <a:pt x="66998" y="5090"/>
                      </a:lnTo>
                      <a:lnTo>
                        <a:pt x="66998" y="4887"/>
                      </a:lnTo>
                      <a:lnTo>
                        <a:pt x="66979" y="4703"/>
                      </a:lnTo>
                      <a:lnTo>
                        <a:pt x="66924" y="4519"/>
                      </a:lnTo>
                      <a:lnTo>
                        <a:pt x="66869" y="4353"/>
                      </a:lnTo>
                      <a:lnTo>
                        <a:pt x="66795" y="4168"/>
                      </a:lnTo>
                      <a:lnTo>
                        <a:pt x="66684" y="4002"/>
                      </a:lnTo>
                      <a:lnTo>
                        <a:pt x="65135" y="1697"/>
                      </a:lnTo>
                      <a:lnTo>
                        <a:pt x="51083" y="6769"/>
                      </a:lnTo>
                      <a:lnTo>
                        <a:pt x="50861" y="6824"/>
                      </a:lnTo>
                      <a:lnTo>
                        <a:pt x="50622" y="6842"/>
                      </a:lnTo>
                      <a:lnTo>
                        <a:pt x="50382" y="6824"/>
                      </a:lnTo>
                      <a:lnTo>
                        <a:pt x="50142" y="6750"/>
                      </a:lnTo>
                      <a:lnTo>
                        <a:pt x="42526" y="2306"/>
                      </a:lnTo>
                      <a:lnTo>
                        <a:pt x="41917" y="1974"/>
                      </a:lnTo>
                      <a:lnTo>
                        <a:pt x="41309" y="1679"/>
                      </a:lnTo>
                      <a:lnTo>
                        <a:pt x="40682" y="1420"/>
                      </a:lnTo>
                      <a:lnTo>
                        <a:pt x="40036" y="1181"/>
                      </a:lnTo>
                      <a:lnTo>
                        <a:pt x="39372" y="996"/>
                      </a:lnTo>
                      <a:lnTo>
                        <a:pt x="38709" y="830"/>
                      </a:lnTo>
                      <a:lnTo>
                        <a:pt x="38045" y="701"/>
                      </a:lnTo>
                      <a:lnTo>
                        <a:pt x="37362" y="609"/>
                      </a:lnTo>
                      <a:lnTo>
                        <a:pt x="321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2" name="Google Shape;2142;p39"/>
                <p:cNvSpPr/>
                <p:nvPr/>
              </p:nvSpPr>
              <p:spPr>
                <a:xfrm>
                  <a:off x="1510800" y="2959600"/>
                  <a:ext cx="359625" cy="15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85" h="6069" extrusionOk="0">
                      <a:moveTo>
                        <a:pt x="11932" y="1"/>
                      </a:moveTo>
                      <a:lnTo>
                        <a:pt x="11674" y="19"/>
                      </a:lnTo>
                      <a:lnTo>
                        <a:pt x="2047" y="1329"/>
                      </a:lnTo>
                      <a:lnTo>
                        <a:pt x="1808" y="1384"/>
                      </a:lnTo>
                      <a:lnTo>
                        <a:pt x="1586" y="1439"/>
                      </a:lnTo>
                      <a:lnTo>
                        <a:pt x="1365" y="1531"/>
                      </a:lnTo>
                      <a:lnTo>
                        <a:pt x="1162" y="1642"/>
                      </a:lnTo>
                      <a:lnTo>
                        <a:pt x="978" y="1771"/>
                      </a:lnTo>
                      <a:lnTo>
                        <a:pt x="793" y="1919"/>
                      </a:lnTo>
                      <a:lnTo>
                        <a:pt x="627" y="2085"/>
                      </a:lnTo>
                      <a:lnTo>
                        <a:pt x="480" y="2251"/>
                      </a:lnTo>
                      <a:lnTo>
                        <a:pt x="351" y="2435"/>
                      </a:lnTo>
                      <a:lnTo>
                        <a:pt x="240" y="2638"/>
                      </a:lnTo>
                      <a:lnTo>
                        <a:pt x="148" y="2859"/>
                      </a:lnTo>
                      <a:lnTo>
                        <a:pt x="74" y="3062"/>
                      </a:lnTo>
                      <a:lnTo>
                        <a:pt x="37" y="3302"/>
                      </a:lnTo>
                      <a:lnTo>
                        <a:pt x="0" y="3523"/>
                      </a:lnTo>
                      <a:lnTo>
                        <a:pt x="0" y="3763"/>
                      </a:lnTo>
                      <a:lnTo>
                        <a:pt x="19" y="4003"/>
                      </a:lnTo>
                      <a:lnTo>
                        <a:pt x="56" y="4242"/>
                      </a:lnTo>
                      <a:lnTo>
                        <a:pt x="130" y="4482"/>
                      </a:lnTo>
                      <a:lnTo>
                        <a:pt x="222" y="4685"/>
                      </a:lnTo>
                      <a:lnTo>
                        <a:pt x="332" y="4906"/>
                      </a:lnTo>
                      <a:lnTo>
                        <a:pt x="461" y="5091"/>
                      </a:lnTo>
                      <a:lnTo>
                        <a:pt x="609" y="5275"/>
                      </a:lnTo>
                      <a:lnTo>
                        <a:pt x="757" y="5423"/>
                      </a:lnTo>
                      <a:lnTo>
                        <a:pt x="941" y="5570"/>
                      </a:lnTo>
                      <a:lnTo>
                        <a:pt x="1125" y="5699"/>
                      </a:lnTo>
                      <a:lnTo>
                        <a:pt x="1328" y="5810"/>
                      </a:lnTo>
                      <a:lnTo>
                        <a:pt x="1531" y="5902"/>
                      </a:lnTo>
                      <a:lnTo>
                        <a:pt x="1752" y="5976"/>
                      </a:lnTo>
                      <a:lnTo>
                        <a:pt x="1974" y="6031"/>
                      </a:lnTo>
                      <a:lnTo>
                        <a:pt x="2213" y="6050"/>
                      </a:lnTo>
                      <a:lnTo>
                        <a:pt x="2453" y="6068"/>
                      </a:lnTo>
                      <a:lnTo>
                        <a:pt x="2693" y="6050"/>
                      </a:lnTo>
                      <a:lnTo>
                        <a:pt x="12319" y="4722"/>
                      </a:lnTo>
                      <a:lnTo>
                        <a:pt x="12559" y="4685"/>
                      </a:lnTo>
                      <a:lnTo>
                        <a:pt x="12799" y="4611"/>
                      </a:lnTo>
                      <a:lnTo>
                        <a:pt x="13002" y="4519"/>
                      </a:lnTo>
                      <a:lnTo>
                        <a:pt x="13204" y="4408"/>
                      </a:lnTo>
                      <a:lnTo>
                        <a:pt x="13407" y="4279"/>
                      </a:lnTo>
                      <a:lnTo>
                        <a:pt x="13592" y="4132"/>
                      </a:lnTo>
                      <a:lnTo>
                        <a:pt x="13739" y="3984"/>
                      </a:lnTo>
                      <a:lnTo>
                        <a:pt x="13887" y="3800"/>
                      </a:lnTo>
                      <a:lnTo>
                        <a:pt x="14016" y="3615"/>
                      </a:lnTo>
                      <a:lnTo>
                        <a:pt x="14127" y="3412"/>
                      </a:lnTo>
                      <a:lnTo>
                        <a:pt x="14219" y="3210"/>
                      </a:lnTo>
                      <a:lnTo>
                        <a:pt x="14292" y="2988"/>
                      </a:lnTo>
                      <a:lnTo>
                        <a:pt x="14348" y="2767"/>
                      </a:lnTo>
                      <a:lnTo>
                        <a:pt x="14366" y="2527"/>
                      </a:lnTo>
                      <a:lnTo>
                        <a:pt x="14385" y="2288"/>
                      </a:lnTo>
                      <a:lnTo>
                        <a:pt x="14348" y="2048"/>
                      </a:lnTo>
                      <a:lnTo>
                        <a:pt x="14311" y="1808"/>
                      </a:lnTo>
                      <a:lnTo>
                        <a:pt x="14237" y="1587"/>
                      </a:lnTo>
                      <a:lnTo>
                        <a:pt x="14163" y="1365"/>
                      </a:lnTo>
                      <a:lnTo>
                        <a:pt x="14053" y="1163"/>
                      </a:lnTo>
                      <a:lnTo>
                        <a:pt x="13924" y="960"/>
                      </a:lnTo>
                      <a:lnTo>
                        <a:pt x="13776" y="794"/>
                      </a:lnTo>
                      <a:lnTo>
                        <a:pt x="13610" y="628"/>
                      </a:lnTo>
                      <a:lnTo>
                        <a:pt x="13444" y="480"/>
                      </a:lnTo>
                      <a:lnTo>
                        <a:pt x="13241" y="351"/>
                      </a:lnTo>
                      <a:lnTo>
                        <a:pt x="13057" y="241"/>
                      </a:lnTo>
                      <a:lnTo>
                        <a:pt x="12836" y="148"/>
                      </a:lnTo>
                      <a:lnTo>
                        <a:pt x="12614" y="75"/>
                      </a:lnTo>
                      <a:lnTo>
                        <a:pt x="12393" y="38"/>
                      </a:lnTo>
                      <a:lnTo>
                        <a:pt x="1215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" name="Google Shape;2143;p39"/>
                <p:cNvSpPr/>
                <p:nvPr/>
              </p:nvSpPr>
              <p:spPr>
                <a:xfrm>
                  <a:off x="1992575" y="5267100"/>
                  <a:ext cx="206100" cy="7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4" h="3099" extrusionOk="0">
                      <a:moveTo>
                        <a:pt x="1236" y="0"/>
                      </a:moveTo>
                      <a:lnTo>
                        <a:pt x="1107" y="19"/>
                      </a:lnTo>
                      <a:lnTo>
                        <a:pt x="996" y="55"/>
                      </a:lnTo>
                      <a:lnTo>
                        <a:pt x="886" y="92"/>
                      </a:lnTo>
                      <a:lnTo>
                        <a:pt x="757" y="129"/>
                      </a:lnTo>
                      <a:lnTo>
                        <a:pt x="665" y="203"/>
                      </a:lnTo>
                      <a:lnTo>
                        <a:pt x="462" y="351"/>
                      </a:lnTo>
                      <a:lnTo>
                        <a:pt x="296" y="517"/>
                      </a:lnTo>
                      <a:lnTo>
                        <a:pt x="167" y="719"/>
                      </a:lnTo>
                      <a:lnTo>
                        <a:pt x="74" y="959"/>
                      </a:lnTo>
                      <a:lnTo>
                        <a:pt x="38" y="1070"/>
                      </a:lnTo>
                      <a:lnTo>
                        <a:pt x="19" y="1199"/>
                      </a:lnTo>
                      <a:lnTo>
                        <a:pt x="1" y="1420"/>
                      </a:lnTo>
                      <a:lnTo>
                        <a:pt x="19" y="1641"/>
                      </a:lnTo>
                      <a:lnTo>
                        <a:pt x="93" y="1863"/>
                      </a:lnTo>
                      <a:lnTo>
                        <a:pt x="185" y="2066"/>
                      </a:lnTo>
                      <a:lnTo>
                        <a:pt x="240" y="2176"/>
                      </a:lnTo>
                      <a:lnTo>
                        <a:pt x="314" y="2268"/>
                      </a:lnTo>
                      <a:lnTo>
                        <a:pt x="425" y="2379"/>
                      </a:lnTo>
                      <a:lnTo>
                        <a:pt x="535" y="2471"/>
                      </a:lnTo>
                      <a:lnTo>
                        <a:pt x="646" y="2545"/>
                      </a:lnTo>
                      <a:lnTo>
                        <a:pt x="757" y="2619"/>
                      </a:lnTo>
                      <a:lnTo>
                        <a:pt x="886" y="2674"/>
                      </a:lnTo>
                      <a:lnTo>
                        <a:pt x="996" y="2711"/>
                      </a:lnTo>
                      <a:lnTo>
                        <a:pt x="1789" y="2803"/>
                      </a:lnTo>
                      <a:lnTo>
                        <a:pt x="2601" y="2877"/>
                      </a:lnTo>
                      <a:lnTo>
                        <a:pt x="3412" y="2932"/>
                      </a:lnTo>
                      <a:lnTo>
                        <a:pt x="4205" y="2969"/>
                      </a:lnTo>
                      <a:lnTo>
                        <a:pt x="4998" y="3025"/>
                      </a:lnTo>
                      <a:lnTo>
                        <a:pt x="5791" y="3080"/>
                      </a:lnTo>
                      <a:lnTo>
                        <a:pt x="6197" y="3098"/>
                      </a:lnTo>
                      <a:lnTo>
                        <a:pt x="6584" y="3098"/>
                      </a:lnTo>
                      <a:lnTo>
                        <a:pt x="6971" y="3061"/>
                      </a:lnTo>
                      <a:lnTo>
                        <a:pt x="7359" y="3025"/>
                      </a:lnTo>
                      <a:lnTo>
                        <a:pt x="7469" y="3006"/>
                      </a:lnTo>
                      <a:lnTo>
                        <a:pt x="7562" y="2969"/>
                      </a:lnTo>
                      <a:lnTo>
                        <a:pt x="7728" y="2877"/>
                      </a:lnTo>
                      <a:lnTo>
                        <a:pt x="7875" y="2748"/>
                      </a:lnTo>
                      <a:lnTo>
                        <a:pt x="8004" y="2600"/>
                      </a:lnTo>
                      <a:lnTo>
                        <a:pt x="8096" y="2416"/>
                      </a:lnTo>
                      <a:lnTo>
                        <a:pt x="8170" y="2232"/>
                      </a:lnTo>
                      <a:lnTo>
                        <a:pt x="8225" y="2047"/>
                      </a:lnTo>
                      <a:lnTo>
                        <a:pt x="8244" y="1863"/>
                      </a:lnTo>
                      <a:lnTo>
                        <a:pt x="8244" y="1660"/>
                      </a:lnTo>
                      <a:lnTo>
                        <a:pt x="8189" y="1475"/>
                      </a:lnTo>
                      <a:lnTo>
                        <a:pt x="8115" y="1291"/>
                      </a:lnTo>
                      <a:lnTo>
                        <a:pt x="8004" y="1144"/>
                      </a:lnTo>
                      <a:lnTo>
                        <a:pt x="7875" y="996"/>
                      </a:lnTo>
                      <a:lnTo>
                        <a:pt x="7709" y="867"/>
                      </a:lnTo>
                      <a:lnTo>
                        <a:pt x="7543" y="775"/>
                      </a:lnTo>
                      <a:lnTo>
                        <a:pt x="7359" y="701"/>
                      </a:lnTo>
                      <a:lnTo>
                        <a:pt x="7174" y="646"/>
                      </a:lnTo>
                      <a:lnTo>
                        <a:pt x="6953" y="590"/>
                      </a:lnTo>
                      <a:lnTo>
                        <a:pt x="6529" y="535"/>
                      </a:lnTo>
                      <a:lnTo>
                        <a:pt x="5681" y="443"/>
                      </a:lnTo>
                      <a:lnTo>
                        <a:pt x="4261" y="277"/>
                      </a:lnTo>
                      <a:lnTo>
                        <a:pt x="2822" y="111"/>
                      </a:lnTo>
                      <a:lnTo>
                        <a:pt x="2085" y="37"/>
                      </a:lnTo>
                      <a:lnTo>
                        <a:pt x="1365" y="0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" name="Google Shape;2144;p39"/>
                <p:cNvSpPr/>
                <p:nvPr/>
              </p:nvSpPr>
              <p:spPr>
                <a:xfrm>
                  <a:off x="1034100" y="4980800"/>
                  <a:ext cx="151700" cy="17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8" h="7064" extrusionOk="0">
                      <a:moveTo>
                        <a:pt x="1291" y="0"/>
                      </a:moveTo>
                      <a:lnTo>
                        <a:pt x="1051" y="37"/>
                      </a:lnTo>
                      <a:lnTo>
                        <a:pt x="811" y="111"/>
                      </a:lnTo>
                      <a:lnTo>
                        <a:pt x="701" y="184"/>
                      </a:lnTo>
                      <a:lnTo>
                        <a:pt x="590" y="240"/>
                      </a:lnTo>
                      <a:lnTo>
                        <a:pt x="424" y="387"/>
                      </a:lnTo>
                      <a:lnTo>
                        <a:pt x="277" y="553"/>
                      </a:lnTo>
                      <a:lnTo>
                        <a:pt x="148" y="756"/>
                      </a:lnTo>
                      <a:lnTo>
                        <a:pt x="55" y="959"/>
                      </a:lnTo>
                      <a:lnTo>
                        <a:pt x="37" y="1070"/>
                      </a:lnTo>
                      <a:lnTo>
                        <a:pt x="18" y="1199"/>
                      </a:lnTo>
                      <a:lnTo>
                        <a:pt x="0" y="1346"/>
                      </a:lnTo>
                      <a:lnTo>
                        <a:pt x="0" y="1494"/>
                      </a:lnTo>
                      <a:lnTo>
                        <a:pt x="18" y="1623"/>
                      </a:lnTo>
                      <a:lnTo>
                        <a:pt x="55" y="1770"/>
                      </a:lnTo>
                      <a:lnTo>
                        <a:pt x="92" y="1881"/>
                      </a:lnTo>
                      <a:lnTo>
                        <a:pt x="166" y="1992"/>
                      </a:lnTo>
                      <a:lnTo>
                        <a:pt x="627" y="2637"/>
                      </a:lnTo>
                      <a:lnTo>
                        <a:pt x="1125" y="3283"/>
                      </a:lnTo>
                      <a:lnTo>
                        <a:pt x="1623" y="3910"/>
                      </a:lnTo>
                      <a:lnTo>
                        <a:pt x="2139" y="4518"/>
                      </a:lnTo>
                      <a:lnTo>
                        <a:pt x="2637" y="5145"/>
                      </a:lnTo>
                      <a:lnTo>
                        <a:pt x="3135" y="5754"/>
                      </a:lnTo>
                      <a:lnTo>
                        <a:pt x="3393" y="6067"/>
                      </a:lnTo>
                      <a:lnTo>
                        <a:pt x="3670" y="6362"/>
                      </a:lnTo>
                      <a:lnTo>
                        <a:pt x="3947" y="6621"/>
                      </a:lnTo>
                      <a:lnTo>
                        <a:pt x="4242" y="6879"/>
                      </a:lnTo>
                      <a:lnTo>
                        <a:pt x="4334" y="6934"/>
                      </a:lnTo>
                      <a:lnTo>
                        <a:pt x="4426" y="6989"/>
                      </a:lnTo>
                      <a:lnTo>
                        <a:pt x="4610" y="7045"/>
                      </a:lnTo>
                      <a:lnTo>
                        <a:pt x="4795" y="7063"/>
                      </a:lnTo>
                      <a:lnTo>
                        <a:pt x="4998" y="7045"/>
                      </a:lnTo>
                      <a:lnTo>
                        <a:pt x="5182" y="7008"/>
                      </a:lnTo>
                      <a:lnTo>
                        <a:pt x="5385" y="6934"/>
                      </a:lnTo>
                      <a:lnTo>
                        <a:pt x="5551" y="6842"/>
                      </a:lnTo>
                      <a:lnTo>
                        <a:pt x="5698" y="6731"/>
                      </a:lnTo>
                      <a:lnTo>
                        <a:pt x="5846" y="6602"/>
                      </a:lnTo>
                      <a:lnTo>
                        <a:pt x="5938" y="6436"/>
                      </a:lnTo>
                      <a:lnTo>
                        <a:pt x="6012" y="6252"/>
                      </a:lnTo>
                      <a:lnTo>
                        <a:pt x="6067" y="6067"/>
                      </a:lnTo>
                      <a:lnTo>
                        <a:pt x="6067" y="5864"/>
                      </a:lnTo>
                      <a:lnTo>
                        <a:pt x="6067" y="5680"/>
                      </a:lnTo>
                      <a:lnTo>
                        <a:pt x="6012" y="5477"/>
                      </a:lnTo>
                      <a:lnTo>
                        <a:pt x="5957" y="5311"/>
                      </a:lnTo>
                      <a:lnTo>
                        <a:pt x="5864" y="5108"/>
                      </a:lnTo>
                      <a:lnTo>
                        <a:pt x="5754" y="4942"/>
                      </a:lnTo>
                      <a:lnTo>
                        <a:pt x="5514" y="4574"/>
                      </a:lnTo>
                      <a:lnTo>
                        <a:pt x="4998" y="3891"/>
                      </a:lnTo>
                      <a:lnTo>
                        <a:pt x="4149" y="2729"/>
                      </a:lnTo>
                      <a:lnTo>
                        <a:pt x="3301" y="1568"/>
                      </a:lnTo>
                      <a:lnTo>
                        <a:pt x="2858" y="977"/>
                      </a:lnTo>
                      <a:lnTo>
                        <a:pt x="2397" y="424"/>
                      </a:lnTo>
                      <a:lnTo>
                        <a:pt x="2305" y="332"/>
                      </a:lnTo>
                      <a:lnTo>
                        <a:pt x="2213" y="258"/>
                      </a:lnTo>
                      <a:lnTo>
                        <a:pt x="2102" y="184"/>
                      </a:lnTo>
                      <a:lnTo>
                        <a:pt x="1992" y="129"/>
                      </a:lnTo>
                      <a:lnTo>
                        <a:pt x="1881" y="74"/>
                      </a:lnTo>
                      <a:lnTo>
                        <a:pt x="1770" y="37"/>
                      </a:lnTo>
                      <a:lnTo>
                        <a:pt x="1531" y="0"/>
                      </a:lnTo>
                      <a:close/>
                    </a:path>
                  </a:pathLst>
                </a:custGeom>
                <a:solidFill>
                  <a:srgbClr val="003C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5" name="Google Shape;2145;p39"/>
                <p:cNvSpPr/>
                <p:nvPr/>
              </p:nvSpPr>
              <p:spPr>
                <a:xfrm>
                  <a:off x="1555525" y="2623500"/>
                  <a:ext cx="74700" cy="8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8" h="3247" extrusionOk="0">
                      <a:moveTo>
                        <a:pt x="646" y="1"/>
                      </a:moveTo>
                      <a:lnTo>
                        <a:pt x="517" y="56"/>
                      </a:lnTo>
                      <a:lnTo>
                        <a:pt x="369" y="149"/>
                      </a:lnTo>
                      <a:lnTo>
                        <a:pt x="240" y="259"/>
                      </a:lnTo>
                      <a:lnTo>
                        <a:pt x="129" y="425"/>
                      </a:lnTo>
                      <a:lnTo>
                        <a:pt x="56" y="554"/>
                      </a:lnTo>
                      <a:lnTo>
                        <a:pt x="19" y="683"/>
                      </a:lnTo>
                      <a:lnTo>
                        <a:pt x="0" y="794"/>
                      </a:lnTo>
                      <a:lnTo>
                        <a:pt x="0" y="923"/>
                      </a:lnTo>
                      <a:lnTo>
                        <a:pt x="37" y="1052"/>
                      </a:lnTo>
                      <a:lnTo>
                        <a:pt x="74" y="1181"/>
                      </a:lnTo>
                      <a:lnTo>
                        <a:pt x="148" y="1310"/>
                      </a:lnTo>
                      <a:lnTo>
                        <a:pt x="222" y="1421"/>
                      </a:lnTo>
                      <a:lnTo>
                        <a:pt x="314" y="1550"/>
                      </a:lnTo>
                      <a:lnTo>
                        <a:pt x="424" y="1661"/>
                      </a:lnTo>
                      <a:lnTo>
                        <a:pt x="664" y="1900"/>
                      </a:lnTo>
                      <a:lnTo>
                        <a:pt x="941" y="2122"/>
                      </a:lnTo>
                      <a:lnTo>
                        <a:pt x="1254" y="2343"/>
                      </a:lnTo>
                      <a:lnTo>
                        <a:pt x="1549" y="2527"/>
                      </a:lnTo>
                      <a:lnTo>
                        <a:pt x="1863" y="2712"/>
                      </a:lnTo>
                      <a:lnTo>
                        <a:pt x="2434" y="2988"/>
                      </a:lnTo>
                      <a:lnTo>
                        <a:pt x="2840" y="3191"/>
                      </a:lnTo>
                      <a:lnTo>
                        <a:pt x="2988" y="3247"/>
                      </a:lnTo>
                      <a:lnTo>
                        <a:pt x="2434" y="1237"/>
                      </a:lnTo>
                      <a:lnTo>
                        <a:pt x="2379" y="1144"/>
                      </a:lnTo>
                      <a:lnTo>
                        <a:pt x="2195" y="923"/>
                      </a:lnTo>
                      <a:lnTo>
                        <a:pt x="1992" y="702"/>
                      </a:lnTo>
                      <a:lnTo>
                        <a:pt x="1771" y="480"/>
                      </a:lnTo>
                      <a:lnTo>
                        <a:pt x="1512" y="278"/>
                      </a:lnTo>
                      <a:lnTo>
                        <a:pt x="1365" y="185"/>
                      </a:lnTo>
                      <a:lnTo>
                        <a:pt x="1217" y="93"/>
                      </a:lnTo>
                      <a:lnTo>
                        <a:pt x="1088" y="38"/>
                      </a:lnTo>
                      <a:lnTo>
                        <a:pt x="941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6" name="Google Shape;2146;p39"/>
                <p:cNvSpPr/>
                <p:nvPr/>
              </p:nvSpPr>
              <p:spPr>
                <a:xfrm>
                  <a:off x="1674000" y="2584775"/>
                  <a:ext cx="82550" cy="6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" h="2749" extrusionOk="0">
                      <a:moveTo>
                        <a:pt x="2251" y="1"/>
                      </a:moveTo>
                      <a:lnTo>
                        <a:pt x="2085" y="19"/>
                      </a:lnTo>
                      <a:lnTo>
                        <a:pt x="2054" y="30"/>
                      </a:lnTo>
                      <a:lnTo>
                        <a:pt x="2054" y="30"/>
                      </a:lnTo>
                      <a:lnTo>
                        <a:pt x="1660" y="112"/>
                      </a:lnTo>
                      <a:lnTo>
                        <a:pt x="1255" y="241"/>
                      </a:lnTo>
                      <a:lnTo>
                        <a:pt x="904" y="370"/>
                      </a:lnTo>
                      <a:lnTo>
                        <a:pt x="609" y="499"/>
                      </a:lnTo>
                      <a:lnTo>
                        <a:pt x="499" y="573"/>
                      </a:lnTo>
                      <a:lnTo>
                        <a:pt x="406" y="646"/>
                      </a:lnTo>
                      <a:lnTo>
                        <a:pt x="314" y="720"/>
                      </a:lnTo>
                      <a:lnTo>
                        <a:pt x="240" y="812"/>
                      </a:lnTo>
                      <a:lnTo>
                        <a:pt x="167" y="905"/>
                      </a:lnTo>
                      <a:lnTo>
                        <a:pt x="111" y="997"/>
                      </a:lnTo>
                      <a:lnTo>
                        <a:pt x="74" y="1107"/>
                      </a:lnTo>
                      <a:lnTo>
                        <a:pt x="38" y="1200"/>
                      </a:lnTo>
                      <a:lnTo>
                        <a:pt x="1" y="1421"/>
                      </a:lnTo>
                      <a:lnTo>
                        <a:pt x="19" y="1624"/>
                      </a:lnTo>
                      <a:lnTo>
                        <a:pt x="56" y="1845"/>
                      </a:lnTo>
                      <a:lnTo>
                        <a:pt x="130" y="2029"/>
                      </a:lnTo>
                      <a:lnTo>
                        <a:pt x="240" y="2232"/>
                      </a:lnTo>
                      <a:lnTo>
                        <a:pt x="369" y="2398"/>
                      </a:lnTo>
                      <a:lnTo>
                        <a:pt x="535" y="2527"/>
                      </a:lnTo>
                      <a:lnTo>
                        <a:pt x="720" y="2638"/>
                      </a:lnTo>
                      <a:lnTo>
                        <a:pt x="812" y="2693"/>
                      </a:lnTo>
                      <a:lnTo>
                        <a:pt x="923" y="2712"/>
                      </a:lnTo>
                      <a:lnTo>
                        <a:pt x="1033" y="2730"/>
                      </a:lnTo>
                      <a:lnTo>
                        <a:pt x="1144" y="2749"/>
                      </a:lnTo>
                      <a:lnTo>
                        <a:pt x="1255" y="2749"/>
                      </a:lnTo>
                      <a:lnTo>
                        <a:pt x="1384" y="2730"/>
                      </a:lnTo>
                      <a:lnTo>
                        <a:pt x="1494" y="2712"/>
                      </a:lnTo>
                      <a:lnTo>
                        <a:pt x="1624" y="2656"/>
                      </a:lnTo>
                      <a:lnTo>
                        <a:pt x="1845" y="2564"/>
                      </a:lnTo>
                      <a:lnTo>
                        <a:pt x="2048" y="2472"/>
                      </a:lnTo>
                      <a:lnTo>
                        <a:pt x="2251" y="2361"/>
                      </a:lnTo>
                      <a:lnTo>
                        <a:pt x="2453" y="2251"/>
                      </a:lnTo>
                      <a:lnTo>
                        <a:pt x="2638" y="2122"/>
                      </a:lnTo>
                      <a:lnTo>
                        <a:pt x="2804" y="1974"/>
                      </a:lnTo>
                      <a:lnTo>
                        <a:pt x="2951" y="1827"/>
                      </a:lnTo>
                      <a:lnTo>
                        <a:pt x="3080" y="1679"/>
                      </a:lnTo>
                      <a:lnTo>
                        <a:pt x="3173" y="1513"/>
                      </a:lnTo>
                      <a:lnTo>
                        <a:pt x="3246" y="1347"/>
                      </a:lnTo>
                      <a:lnTo>
                        <a:pt x="3283" y="1181"/>
                      </a:lnTo>
                      <a:lnTo>
                        <a:pt x="3302" y="997"/>
                      </a:lnTo>
                      <a:lnTo>
                        <a:pt x="3265" y="812"/>
                      </a:lnTo>
                      <a:lnTo>
                        <a:pt x="3191" y="628"/>
                      </a:lnTo>
                      <a:lnTo>
                        <a:pt x="3080" y="443"/>
                      </a:lnTo>
                      <a:lnTo>
                        <a:pt x="3031" y="376"/>
                      </a:lnTo>
                      <a:lnTo>
                        <a:pt x="3043" y="388"/>
                      </a:lnTo>
                      <a:lnTo>
                        <a:pt x="3062" y="388"/>
                      </a:lnTo>
                      <a:lnTo>
                        <a:pt x="3025" y="314"/>
                      </a:lnTo>
                      <a:lnTo>
                        <a:pt x="2914" y="222"/>
                      </a:lnTo>
                      <a:lnTo>
                        <a:pt x="2748" y="112"/>
                      </a:lnTo>
                      <a:lnTo>
                        <a:pt x="2638" y="75"/>
                      </a:lnTo>
                      <a:lnTo>
                        <a:pt x="2527" y="38"/>
                      </a:lnTo>
                      <a:lnTo>
                        <a:pt x="2398" y="19"/>
                      </a:lnTo>
                      <a:lnTo>
                        <a:pt x="2251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7" name="Google Shape;2147;p39"/>
                <p:cNvSpPr/>
                <p:nvPr/>
              </p:nvSpPr>
              <p:spPr>
                <a:xfrm>
                  <a:off x="1744550" y="2583400"/>
                  <a:ext cx="33200" cy="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" h="997" extrusionOk="0">
                      <a:moveTo>
                        <a:pt x="978" y="1"/>
                      </a:moveTo>
                      <a:lnTo>
                        <a:pt x="904" y="19"/>
                      </a:lnTo>
                      <a:lnTo>
                        <a:pt x="812" y="56"/>
                      </a:lnTo>
                      <a:lnTo>
                        <a:pt x="738" y="93"/>
                      </a:lnTo>
                      <a:lnTo>
                        <a:pt x="517" y="203"/>
                      </a:lnTo>
                      <a:lnTo>
                        <a:pt x="295" y="296"/>
                      </a:lnTo>
                      <a:lnTo>
                        <a:pt x="185" y="388"/>
                      </a:lnTo>
                      <a:lnTo>
                        <a:pt x="74" y="498"/>
                      </a:lnTo>
                      <a:lnTo>
                        <a:pt x="19" y="572"/>
                      </a:lnTo>
                      <a:lnTo>
                        <a:pt x="0" y="646"/>
                      </a:lnTo>
                      <a:lnTo>
                        <a:pt x="0" y="738"/>
                      </a:lnTo>
                      <a:lnTo>
                        <a:pt x="19" y="812"/>
                      </a:lnTo>
                      <a:lnTo>
                        <a:pt x="56" y="886"/>
                      </a:lnTo>
                      <a:lnTo>
                        <a:pt x="111" y="941"/>
                      </a:lnTo>
                      <a:lnTo>
                        <a:pt x="166" y="978"/>
                      </a:lnTo>
                      <a:lnTo>
                        <a:pt x="240" y="996"/>
                      </a:lnTo>
                      <a:lnTo>
                        <a:pt x="387" y="978"/>
                      </a:lnTo>
                      <a:lnTo>
                        <a:pt x="535" y="941"/>
                      </a:lnTo>
                      <a:lnTo>
                        <a:pt x="756" y="849"/>
                      </a:lnTo>
                      <a:lnTo>
                        <a:pt x="978" y="757"/>
                      </a:lnTo>
                      <a:lnTo>
                        <a:pt x="1070" y="720"/>
                      </a:lnTo>
                      <a:lnTo>
                        <a:pt x="1144" y="664"/>
                      </a:lnTo>
                      <a:lnTo>
                        <a:pt x="1199" y="609"/>
                      </a:lnTo>
                      <a:lnTo>
                        <a:pt x="1254" y="554"/>
                      </a:lnTo>
                      <a:lnTo>
                        <a:pt x="1291" y="480"/>
                      </a:lnTo>
                      <a:lnTo>
                        <a:pt x="1328" y="406"/>
                      </a:lnTo>
                      <a:lnTo>
                        <a:pt x="1328" y="296"/>
                      </a:lnTo>
                      <a:lnTo>
                        <a:pt x="1310" y="203"/>
                      </a:lnTo>
                      <a:lnTo>
                        <a:pt x="1273" y="130"/>
                      </a:lnTo>
                      <a:lnTo>
                        <a:pt x="1199" y="56"/>
                      </a:lnTo>
                      <a:lnTo>
                        <a:pt x="1125" y="19"/>
                      </a:lnTo>
                      <a:lnTo>
                        <a:pt x="1051" y="1"/>
                      </a:lnTo>
                      <a:close/>
                    </a:path>
                  </a:pathLst>
                </a:custGeom>
                <a:solidFill>
                  <a:srgbClr val="0026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" name="Google Shape;2148;p39"/>
                <p:cNvSpPr/>
                <p:nvPr/>
              </p:nvSpPr>
              <p:spPr>
                <a:xfrm>
                  <a:off x="2386300" y="1866950"/>
                  <a:ext cx="2355450" cy="1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218" h="49166" extrusionOk="0">
                      <a:moveTo>
                        <a:pt x="85071" y="1"/>
                      </a:moveTo>
                      <a:lnTo>
                        <a:pt x="84665" y="37"/>
                      </a:lnTo>
                      <a:lnTo>
                        <a:pt x="84259" y="130"/>
                      </a:lnTo>
                      <a:lnTo>
                        <a:pt x="83853" y="240"/>
                      </a:lnTo>
                      <a:lnTo>
                        <a:pt x="2767" y="29009"/>
                      </a:lnTo>
                      <a:lnTo>
                        <a:pt x="2380" y="29175"/>
                      </a:lnTo>
                      <a:lnTo>
                        <a:pt x="2011" y="29378"/>
                      </a:lnTo>
                      <a:lnTo>
                        <a:pt x="1660" y="29599"/>
                      </a:lnTo>
                      <a:lnTo>
                        <a:pt x="1347" y="29857"/>
                      </a:lnTo>
                      <a:lnTo>
                        <a:pt x="1070" y="30152"/>
                      </a:lnTo>
                      <a:lnTo>
                        <a:pt x="812" y="30447"/>
                      </a:lnTo>
                      <a:lnTo>
                        <a:pt x="591" y="30779"/>
                      </a:lnTo>
                      <a:lnTo>
                        <a:pt x="406" y="31148"/>
                      </a:lnTo>
                      <a:lnTo>
                        <a:pt x="259" y="31499"/>
                      </a:lnTo>
                      <a:lnTo>
                        <a:pt x="130" y="31886"/>
                      </a:lnTo>
                      <a:lnTo>
                        <a:pt x="56" y="32273"/>
                      </a:lnTo>
                      <a:lnTo>
                        <a:pt x="19" y="32679"/>
                      </a:lnTo>
                      <a:lnTo>
                        <a:pt x="1" y="33085"/>
                      </a:lnTo>
                      <a:lnTo>
                        <a:pt x="37" y="33490"/>
                      </a:lnTo>
                      <a:lnTo>
                        <a:pt x="130" y="33896"/>
                      </a:lnTo>
                      <a:lnTo>
                        <a:pt x="240" y="34302"/>
                      </a:lnTo>
                      <a:lnTo>
                        <a:pt x="5090" y="47985"/>
                      </a:lnTo>
                      <a:lnTo>
                        <a:pt x="5219" y="48299"/>
                      </a:lnTo>
                      <a:lnTo>
                        <a:pt x="5367" y="48612"/>
                      </a:lnTo>
                      <a:lnTo>
                        <a:pt x="5551" y="48889"/>
                      </a:lnTo>
                      <a:lnTo>
                        <a:pt x="5754" y="49165"/>
                      </a:lnTo>
                      <a:lnTo>
                        <a:pt x="94218" y="17760"/>
                      </a:lnTo>
                      <a:lnTo>
                        <a:pt x="94199" y="17428"/>
                      </a:lnTo>
                      <a:lnTo>
                        <a:pt x="94162" y="17096"/>
                      </a:lnTo>
                      <a:lnTo>
                        <a:pt x="94088" y="16764"/>
                      </a:lnTo>
                      <a:lnTo>
                        <a:pt x="93996" y="16432"/>
                      </a:lnTo>
                      <a:lnTo>
                        <a:pt x="89146" y="2767"/>
                      </a:lnTo>
                      <a:lnTo>
                        <a:pt x="88980" y="2380"/>
                      </a:lnTo>
                      <a:lnTo>
                        <a:pt x="88777" y="2011"/>
                      </a:lnTo>
                      <a:lnTo>
                        <a:pt x="88556" y="1660"/>
                      </a:lnTo>
                      <a:lnTo>
                        <a:pt x="88298" y="1365"/>
                      </a:lnTo>
                      <a:lnTo>
                        <a:pt x="88003" y="1070"/>
                      </a:lnTo>
                      <a:lnTo>
                        <a:pt x="87689" y="812"/>
                      </a:lnTo>
                      <a:lnTo>
                        <a:pt x="87357" y="591"/>
                      </a:lnTo>
                      <a:lnTo>
                        <a:pt x="87007" y="406"/>
                      </a:lnTo>
                      <a:lnTo>
                        <a:pt x="86638" y="259"/>
                      </a:lnTo>
                      <a:lnTo>
                        <a:pt x="86269" y="130"/>
                      </a:lnTo>
                      <a:lnTo>
                        <a:pt x="85864" y="56"/>
                      </a:lnTo>
                      <a:lnTo>
                        <a:pt x="85476" y="19"/>
                      </a:lnTo>
                      <a:lnTo>
                        <a:pt x="8507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9" name="Google Shape;2149;p39"/>
                <p:cNvSpPr/>
                <p:nvPr/>
              </p:nvSpPr>
              <p:spPr>
                <a:xfrm>
                  <a:off x="2530150" y="2310925"/>
                  <a:ext cx="2211600" cy="8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64" h="32974" extrusionOk="0">
                      <a:moveTo>
                        <a:pt x="88464" y="1"/>
                      </a:moveTo>
                      <a:lnTo>
                        <a:pt x="0" y="31406"/>
                      </a:lnTo>
                      <a:lnTo>
                        <a:pt x="203" y="31646"/>
                      </a:lnTo>
                      <a:lnTo>
                        <a:pt x="424" y="31867"/>
                      </a:lnTo>
                      <a:lnTo>
                        <a:pt x="664" y="32070"/>
                      </a:lnTo>
                      <a:lnTo>
                        <a:pt x="922" y="32273"/>
                      </a:lnTo>
                      <a:lnTo>
                        <a:pt x="1199" y="32439"/>
                      </a:lnTo>
                      <a:lnTo>
                        <a:pt x="1476" y="32587"/>
                      </a:lnTo>
                      <a:lnTo>
                        <a:pt x="1771" y="32697"/>
                      </a:lnTo>
                      <a:lnTo>
                        <a:pt x="2066" y="32808"/>
                      </a:lnTo>
                      <a:lnTo>
                        <a:pt x="2379" y="32882"/>
                      </a:lnTo>
                      <a:lnTo>
                        <a:pt x="2693" y="32937"/>
                      </a:lnTo>
                      <a:lnTo>
                        <a:pt x="3006" y="32974"/>
                      </a:lnTo>
                      <a:lnTo>
                        <a:pt x="3338" y="32974"/>
                      </a:lnTo>
                      <a:lnTo>
                        <a:pt x="3670" y="32956"/>
                      </a:lnTo>
                      <a:lnTo>
                        <a:pt x="3984" y="32919"/>
                      </a:lnTo>
                      <a:lnTo>
                        <a:pt x="4316" y="32845"/>
                      </a:lnTo>
                      <a:lnTo>
                        <a:pt x="4629" y="32753"/>
                      </a:lnTo>
                      <a:lnTo>
                        <a:pt x="85716" y="3984"/>
                      </a:lnTo>
                      <a:lnTo>
                        <a:pt x="86029" y="3855"/>
                      </a:lnTo>
                      <a:lnTo>
                        <a:pt x="86324" y="3707"/>
                      </a:lnTo>
                      <a:lnTo>
                        <a:pt x="86601" y="3523"/>
                      </a:lnTo>
                      <a:lnTo>
                        <a:pt x="86878" y="3339"/>
                      </a:lnTo>
                      <a:lnTo>
                        <a:pt x="87117" y="3136"/>
                      </a:lnTo>
                      <a:lnTo>
                        <a:pt x="87339" y="2914"/>
                      </a:lnTo>
                      <a:lnTo>
                        <a:pt x="87560" y="2675"/>
                      </a:lnTo>
                      <a:lnTo>
                        <a:pt x="87744" y="2417"/>
                      </a:lnTo>
                      <a:lnTo>
                        <a:pt x="87910" y="2140"/>
                      </a:lnTo>
                      <a:lnTo>
                        <a:pt x="88058" y="1863"/>
                      </a:lnTo>
                      <a:lnTo>
                        <a:pt x="88187" y="1568"/>
                      </a:lnTo>
                      <a:lnTo>
                        <a:pt x="88298" y="1273"/>
                      </a:lnTo>
                      <a:lnTo>
                        <a:pt x="88371" y="960"/>
                      </a:lnTo>
                      <a:lnTo>
                        <a:pt x="88427" y="646"/>
                      </a:lnTo>
                      <a:lnTo>
                        <a:pt x="88464" y="333"/>
                      </a:lnTo>
                      <a:lnTo>
                        <a:pt x="88464" y="1"/>
                      </a:lnTo>
                      <a:close/>
                    </a:path>
                  </a:pathLst>
                </a:custGeom>
                <a:solidFill>
                  <a:srgbClr val="E5605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" name="Google Shape;2150;p39"/>
                <p:cNvSpPr/>
                <p:nvPr/>
              </p:nvSpPr>
              <p:spPr>
                <a:xfrm>
                  <a:off x="3070475" y="2625350"/>
                  <a:ext cx="114825" cy="15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3" h="6290" extrusionOk="0">
                      <a:moveTo>
                        <a:pt x="2490" y="831"/>
                      </a:moveTo>
                      <a:lnTo>
                        <a:pt x="2601" y="849"/>
                      </a:lnTo>
                      <a:lnTo>
                        <a:pt x="2730" y="867"/>
                      </a:lnTo>
                      <a:lnTo>
                        <a:pt x="2822" y="886"/>
                      </a:lnTo>
                      <a:lnTo>
                        <a:pt x="2933" y="941"/>
                      </a:lnTo>
                      <a:lnTo>
                        <a:pt x="3025" y="997"/>
                      </a:lnTo>
                      <a:lnTo>
                        <a:pt x="3191" y="1126"/>
                      </a:lnTo>
                      <a:lnTo>
                        <a:pt x="3338" y="1292"/>
                      </a:lnTo>
                      <a:lnTo>
                        <a:pt x="3468" y="1476"/>
                      </a:lnTo>
                      <a:lnTo>
                        <a:pt x="3541" y="1679"/>
                      </a:lnTo>
                      <a:lnTo>
                        <a:pt x="3615" y="1900"/>
                      </a:lnTo>
                      <a:lnTo>
                        <a:pt x="3634" y="2122"/>
                      </a:lnTo>
                      <a:lnTo>
                        <a:pt x="3634" y="2343"/>
                      </a:lnTo>
                      <a:lnTo>
                        <a:pt x="3578" y="2546"/>
                      </a:lnTo>
                      <a:lnTo>
                        <a:pt x="3541" y="2656"/>
                      </a:lnTo>
                      <a:lnTo>
                        <a:pt x="3486" y="2749"/>
                      </a:lnTo>
                      <a:lnTo>
                        <a:pt x="3431" y="2841"/>
                      </a:lnTo>
                      <a:lnTo>
                        <a:pt x="3357" y="2933"/>
                      </a:lnTo>
                      <a:lnTo>
                        <a:pt x="3265" y="3007"/>
                      </a:lnTo>
                      <a:lnTo>
                        <a:pt x="3172" y="3080"/>
                      </a:lnTo>
                      <a:lnTo>
                        <a:pt x="3062" y="3154"/>
                      </a:lnTo>
                      <a:lnTo>
                        <a:pt x="2933" y="3191"/>
                      </a:lnTo>
                      <a:lnTo>
                        <a:pt x="2822" y="3228"/>
                      </a:lnTo>
                      <a:lnTo>
                        <a:pt x="2693" y="3246"/>
                      </a:lnTo>
                      <a:lnTo>
                        <a:pt x="2582" y="3265"/>
                      </a:lnTo>
                      <a:lnTo>
                        <a:pt x="2472" y="3246"/>
                      </a:lnTo>
                      <a:lnTo>
                        <a:pt x="2361" y="3228"/>
                      </a:lnTo>
                      <a:lnTo>
                        <a:pt x="2250" y="3210"/>
                      </a:lnTo>
                      <a:lnTo>
                        <a:pt x="2140" y="3154"/>
                      </a:lnTo>
                      <a:lnTo>
                        <a:pt x="2048" y="3099"/>
                      </a:lnTo>
                      <a:lnTo>
                        <a:pt x="1863" y="2970"/>
                      </a:lnTo>
                      <a:lnTo>
                        <a:pt x="1697" y="2822"/>
                      </a:lnTo>
                      <a:lnTo>
                        <a:pt x="1587" y="2638"/>
                      </a:lnTo>
                      <a:lnTo>
                        <a:pt x="1494" y="2435"/>
                      </a:lnTo>
                      <a:lnTo>
                        <a:pt x="1439" y="2214"/>
                      </a:lnTo>
                      <a:lnTo>
                        <a:pt x="1402" y="1992"/>
                      </a:lnTo>
                      <a:lnTo>
                        <a:pt x="1421" y="1753"/>
                      </a:lnTo>
                      <a:lnTo>
                        <a:pt x="1494" y="1550"/>
                      </a:lnTo>
                      <a:lnTo>
                        <a:pt x="1587" y="1347"/>
                      </a:lnTo>
                      <a:lnTo>
                        <a:pt x="1716" y="1163"/>
                      </a:lnTo>
                      <a:lnTo>
                        <a:pt x="1808" y="1089"/>
                      </a:lnTo>
                      <a:lnTo>
                        <a:pt x="1900" y="1015"/>
                      </a:lnTo>
                      <a:lnTo>
                        <a:pt x="2011" y="960"/>
                      </a:lnTo>
                      <a:lnTo>
                        <a:pt x="2121" y="904"/>
                      </a:lnTo>
                      <a:lnTo>
                        <a:pt x="2250" y="867"/>
                      </a:lnTo>
                      <a:lnTo>
                        <a:pt x="2379" y="849"/>
                      </a:lnTo>
                      <a:lnTo>
                        <a:pt x="2490" y="831"/>
                      </a:lnTo>
                      <a:close/>
                      <a:moveTo>
                        <a:pt x="2619" y="1"/>
                      </a:moveTo>
                      <a:lnTo>
                        <a:pt x="2435" y="19"/>
                      </a:lnTo>
                      <a:lnTo>
                        <a:pt x="2250" y="56"/>
                      </a:lnTo>
                      <a:lnTo>
                        <a:pt x="2066" y="111"/>
                      </a:lnTo>
                      <a:lnTo>
                        <a:pt x="1845" y="204"/>
                      </a:lnTo>
                      <a:lnTo>
                        <a:pt x="1642" y="314"/>
                      </a:lnTo>
                      <a:lnTo>
                        <a:pt x="1476" y="443"/>
                      </a:lnTo>
                      <a:lnTo>
                        <a:pt x="1347" y="591"/>
                      </a:lnTo>
                      <a:lnTo>
                        <a:pt x="1236" y="720"/>
                      </a:lnTo>
                      <a:lnTo>
                        <a:pt x="1144" y="867"/>
                      </a:lnTo>
                      <a:lnTo>
                        <a:pt x="1089" y="1015"/>
                      </a:lnTo>
                      <a:lnTo>
                        <a:pt x="1052" y="1144"/>
                      </a:lnTo>
                      <a:lnTo>
                        <a:pt x="1033" y="1144"/>
                      </a:lnTo>
                      <a:lnTo>
                        <a:pt x="849" y="646"/>
                      </a:lnTo>
                      <a:lnTo>
                        <a:pt x="1" y="960"/>
                      </a:lnTo>
                      <a:lnTo>
                        <a:pt x="1882" y="6289"/>
                      </a:lnTo>
                      <a:lnTo>
                        <a:pt x="2785" y="5976"/>
                      </a:lnTo>
                      <a:lnTo>
                        <a:pt x="1974" y="3726"/>
                      </a:lnTo>
                      <a:lnTo>
                        <a:pt x="1992" y="3707"/>
                      </a:lnTo>
                      <a:lnTo>
                        <a:pt x="2140" y="3818"/>
                      </a:lnTo>
                      <a:lnTo>
                        <a:pt x="2287" y="3873"/>
                      </a:lnTo>
                      <a:lnTo>
                        <a:pt x="2453" y="3929"/>
                      </a:lnTo>
                      <a:lnTo>
                        <a:pt x="2638" y="3966"/>
                      </a:lnTo>
                      <a:lnTo>
                        <a:pt x="2822" y="3984"/>
                      </a:lnTo>
                      <a:lnTo>
                        <a:pt x="3006" y="3966"/>
                      </a:lnTo>
                      <a:lnTo>
                        <a:pt x="3191" y="3929"/>
                      </a:lnTo>
                      <a:lnTo>
                        <a:pt x="3375" y="3873"/>
                      </a:lnTo>
                      <a:lnTo>
                        <a:pt x="3578" y="3800"/>
                      </a:lnTo>
                      <a:lnTo>
                        <a:pt x="3744" y="3707"/>
                      </a:lnTo>
                      <a:lnTo>
                        <a:pt x="3910" y="3597"/>
                      </a:lnTo>
                      <a:lnTo>
                        <a:pt x="4058" y="3468"/>
                      </a:lnTo>
                      <a:lnTo>
                        <a:pt x="4187" y="3320"/>
                      </a:lnTo>
                      <a:lnTo>
                        <a:pt x="4297" y="3191"/>
                      </a:lnTo>
                      <a:lnTo>
                        <a:pt x="4390" y="3025"/>
                      </a:lnTo>
                      <a:lnTo>
                        <a:pt x="4463" y="2859"/>
                      </a:lnTo>
                      <a:lnTo>
                        <a:pt x="4519" y="2693"/>
                      </a:lnTo>
                      <a:lnTo>
                        <a:pt x="4556" y="2509"/>
                      </a:lnTo>
                      <a:lnTo>
                        <a:pt x="4592" y="2324"/>
                      </a:lnTo>
                      <a:lnTo>
                        <a:pt x="4592" y="2140"/>
                      </a:lnTo>
                      <a:lnTo>
                        <a:pt x="4592" y="1937"/>
                      </a:lnTo>
                      <a:lnTo>
                        <a:pt x="4556" y="1753"/>
                      </a:lnTo>
                      <a:lnTo>
                        <a:pt x="4519" y="1550"/>
                      </a:lnTo>
                      <a:lnTo>
                        <a:pt x="4445" y="1365"/>
                      </a:lnTo>
                      <a:lnTo>
                        <a:pt x="4371" y="1163"/>
                      </a:lnTo>
                      <a:lnTo>
                        <a:pt x="4279" y="997"/>
                      </a:lnTo>
                      <a:lnTo>
                        <a:pt x="4187" y="831"/>
                      </a:lnTo>
                      <a:lnTo>
                        <a:pt x="4076" y="665"/>
                      </a:lnTo>
                      <a:lnTo>
                        <a:pt x="3947" y="536"/>
                      </a:lnTo>
                      <a:lnTo>
                        <a:pt x="3799" y="406"/>
                      </a:lnTo>
                      <a:lnTo>
                        <a:pt x="3652" y="296"/>
                      </a:lnTo>
                      <a:lnTo>
                        <a:pt x="3504" y="204"/>
                      </a:lnTo>
                      <a:lnTo>
                        <a:pt x="3338" y="130"/>
                      </a:lnTo>
                      <a:lnTo>
                        <a:pt x="3172" y="75"/>
                      </a:lnTo>
                      <a:lnTo>
                        <a:pt x="2988" y="19"/>
                      </a:lnTo>
                      <a:lnTo>
                        <a:pt x="280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" name="Google Shape;2151;p39"/>
                <p:cNvSpPr/>
                <p:nvPr/>
              </p:nvSpPr>
              <p:spPr>
                <a:xfrm>
                  <a:off x="3204175" y="2583400"/>
                  <a:ext cx="1046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7" h="4150" extrusionOk="0">
                      <a:moveTo>
                        <a:pt x="2767" y="1937"/>
                      </a:moveTo>
                      <a:lnTo>
                        <a:pt x="2822" y="2048"/>
                      </a:lnTo>
                      <a:lnTo>
                        <a:pt x="2877" y="2250"/>
                      </a:lnTo>
                      <a:lnTo>
                        <a:pt x="2896" y="2453"/>
                      </a:lnTo>
                      <a:lnTo>
                        <a:pt x="2877" y="2638"/>
                      </a:lnTo>
                      <a:lnTo>
                        <a:pt x="2822" y="2804"/>
                      </a:lnTo>
                      <a:lnTo>
                        <a:pt x="2730" y="2951"/>
                      </a:lnTo>
                      <a:lnTo>
                        <a:pt x="2582" y="3099"/>
                      </a:lnTo>
                      <a:lnTo>
                        <a:pt x="2416" y="3209"/>
                      </a:lnTo>
                      <a:lnTo>
                        <a:pt x="2214" y="3302"/>
                      </a:lnTo>
                      <a:lnTo>
                        <a:pt x="2103" y="3338"/>
                      </a:lnTo>
                      <a:lnTo>
                        <a:pt x="1974" y="3357"/>
                      </a:lnTo>
                      <a:lnTo>
                        <a:pt x="1752" y="3357"/>
                      </a:lnTo>
                      <a:lnTo>
                        <a:pt x="1642" y="3320"/>
                      </a:lnTo>
                      <a:lnTo>
                        <a:pt x="1550" y="3265"/>
                      </a:lnTo>
                      <a:lnTo>
                        <a:pt x="1476" y="3191"/>
                      </a:lnTo>
                      <a:lnTo>
                        <a:pt x="1421" y="3080"/>
                      </a:lnTo>
                      <a:lnTo>
                        <a:pt x="1402" y="2970"/>
                      </a:lnTo>
                      <a:lnTo>
                        <a:pt x="1402" y="2877"/>
                      </a:lnTo>
                      <a:lnTo>
                        <a:pt x="1421" y="2785"/>
                      </a:lnTo>
                      <a:lnTo>
                        <a:pt x="1457" y="2711"/>
                      </a:lnTo>
                      <a:lnTo>
                        <a:pt x="1568" y="2564"/>
                      </a:lnTo>
                      <a:lnTo>
                        <a:pt x="1716" y="2416"/>
                      </a:lnTo>
                      <a:lnTo>
                        <a:pt x="1918" y="2287"/>
                      </a:lnTo>
                      <a:lnTo>
                        <a:pt x="2121" y="2177"/>
                      </a:lnTo>
                      <a:lnTo>
                        <a:pt x="2564" y="1992"/>
                      </a:lnTo>
                      <a:lnTo>
                        <a:pt x="2767" y="1937"/>
                      </a:lnTo>
                      <a:close/>
                      <a:moveTo>
                        <a:pt x="1955" y="1"/>
                      </a:moveTo>
                      <a:lnTo>
                        <a:pt x="1752" y="37"/>
                      </a:lnTo>
                      <a:lnTo>
                        <a:pt x="1531" y="74"/>
                      </a:lnTo>
                      <a:lnTo>
                        <a:pt x="1310" y="148"/>
                      </a:lnTo>
                      <a:lnTo>
                        <a:pt x="1107" y="240"/>
                      </a:lnTo>
                      <a:lnTo>
                        <a:pt x="923" y="333"/>
                      </a:lnTo>
                      <a:lnTo>
                        <a:pt x="738" y="443"/>
                      </a:lnTo>
                      <a:lnTo>
                        <a:pt x="554" y="572"/>
                      </a:lnTo>
                      <a:lnTo>
                        <a:pt x="388" y="720"/>
                      </a:lnTo>
                      <a:lnTo>
                        <a:pt x="240" y="886"/>
                      </a:lnTo>
                      <a:lnTo>
                        <a:pt x="111" y="1070"/>
                      </a:lnTo>
                      <a:lnTo>
                        <a:pt x="1" y="1255"/>
                      </a:lnTo>
                      <a:lnTo>
                        <a:pt x="664" y="1623"/>
                      </a:lnTo>
                      <a:lnTo>
                        <a:pt x="720" y="1513"/>
                      </a:lnTo>
                      <a:lnTo>
                        <a:pt x="794" y="1402"/>
                      </a:lnTo>
                      <a:lnTo>
                        <a:pt x="886" y="1291"/>
                      </a:lnTo>
                      <a:lnTo>
                        <a:pt x="978" y="1181"/>
                      </a:lnTo>
                      <a:lnTo>
                        <a:pt x="1089" y="1089"/>
                      </a:lnTo>
                      <a:lnTo>
                        <a:pt x="1218" y="996"/>
                      </a:lnTo>
                      <a:lnTo>
                        <a:pt x="1347" y="941"/>
                      </a:lnTo>
                      <a:lnTo>
                        <a:pt x="1476" y="867"/>
                      </a:lnTo>
                      <a:lnTo>
                        <a:pt x="1642" y="830"/>
                      </a:lnTo>
                      <a:lnTo>
                        <a:pt x="1808" y="812"/>
                      </a:lnTo>
                      <a:lnTo>
                        <a:pt x="1955" y="812"/>
                      </a:lnTo>
                      <a:lnTo>
                        <a:pt x="2121" y="830"/>
                      </a:lnTo>
                      <a:lnTo>
                        <a:pt x="2250" y="886"/>
                      </a:lnTo>
                      <a:lnTo>
                        <a:pt x="2361" y="978"/>
                      </a:lnTo>
                      <a:lnTo>
                        <a:pt x="2453" y="1089"/>
                      </a:lnTo>
                      <a:lnTo>
                        <a:pt x="2527" y="1236"/>
                      </a:lnTo>
                      <a:lnTo>
                        <a:pt x="2564" y="1328"/>
                      </a:lnTo>
                      <a:lnTo>
                        <a:pt x="2140" y="1494"/>
                      </a:lnTo>
                      <a:lnTo>
                        <a:pt x="1734" y="1679"/>
                      </a:lnTo>
                      <a:lnTo>
                        <a:pt x="1531" y="1771"/>
                      </a:lnTo>
                      <a:lnTo>
                        <a:pt x="1328" y="1882"/>
                      </a:lnTo>
                      <a:lnTo>
                        <a:pt x="1162" y="1992"/>
                      </a:lnTo>
                      <a:lnTo>
                        <a:pt x="996" y="2121"/>
                      </a:lnTo>
                      <a:lnTo>
                        <a:pt x="849" y="2250"/>
                      </a:lnTo>
                      <a:lnTo>
                        <a:pt x="720" y="2380"/>
                      </a:lnTo>
                      <a:lnTo>
                        <a:pt x="628" y="2527"/>
                      </a:lnTo>
                      <a:lnTo>
                        <a:pt x="535" y="2693"/>
                      </a:lnTo>
                      <a:lnTo>
                        <a:pt x="498" y="2841"/>
                      </a:lnTo>
                      <a:lnTo>
                        <a:pt x="480" y="3025"/>
                      </a:lnTo>
                      <a:lnTo>
                        <a:pt x="498" y="3209"/>
                      </a:lnTo>
                      <a:lnTo>
                        <a:pt x="535" y="3394"/>
                      </a:lnTo>
                      <a:lnTo>
                        <a:pt x="609" y="3541"/>
                      </a:lnTo>
                      <a:lnTo>
                        <a:pt x="683" y="3670"/>
                      </a:lnTo>
                      <a:lnTo>
                        <a:pt x="757" y="3781"/>
                      </a:lnTo>
                      <a:lnTo>
                        <a:pt x="867" y="3873"/>
                      </a:lnTo>
                      <a:lnTo>
                        <a:pt x="960" y="3947"/>
                      </a:lnTo>
                      <a:lnTo>
                        <a:pt x="1070" y="4021"/>
                      </a:lnTo>
                      <a:lnTo>
                        <a:pt x="1181" y="4076"/>
                      </a:lnTo>
                      <a:lnTo>
                        <a:pt x="1310" y="4113"/>
                      </a:lnTo>
                      <a:lnTo>
                        <a:pt x="1550" y="4150"/>
                      </a:lnTo>
                      <a:lnTo>
                        <a:pt x="1808" y="4131"/>
                      </a:lnTo>
                      <a:lnTo>
                        <a:pt x="2048" y="4095"/>
                      </a:lnTo>
                      <a:lnTo>
                        <a:pt x="2269" y="4039"/>
                      </a:lnTo>
                      <a:lnTo>
                        <a:pt x="2453" y="3965"/>
                      </a:lnTo>
                      <a:lnTo>
                        <a:pt x="2619" y="3873"/>
                      </a:lnTo>
                      <a:lnTo>
                        <a:pt x="2767" y="3763"/>
                      </a:lnTo>
                      <a:lnTo>
                        <a:pt x="2896" y="3634"/>
                      </a:lnTo>
                      <a:lnTo>
                        <a:pt x="3006" y="3504"/>
                      </a:lnTo>
                      <a:lnTo>
                        <a:pt x="3080" y="3375"/>
                      </a:lnTo>
                      <a:lnTo>
                        <a:pt x="3136" y="3246"/>
                      </a:lnTo>
                      <a:lnTo>
                        <a:pt x="3172" y="3099"/>
                      </a:lnTo>
                      <a:lnTo>
                        <a:pt x="3209" y="3099"/>
                      </a:lnTo>
                      <a:lnTo>
                        <a:pt x="3357" y="3541"/>
                      </a:lnTo>
                      <a:lnTo>
                        <a:pt x="4187" y="3246"/>
                      </a:lnTo>
                      <a:lnTo>
                        <a:pt x="3431" y="1089"/>
                      </a:lnTo>
                      <a:lnTo>
                        <a:pt x="3320" y="830"/>
                      </a:lnTo>
                      <a:lnTo>
                        <a:pt x="3172" y="572"/>
                      </a:lnTo>
                      <a:lnTo>
                        <a:pt x="3080" y="462"/>
                      </a:lnTo>
                      <a:lnTo>
                        <a:pt x="2988" y="351"/>
                      </a:lnTo>
                      <a:lnTo>
                        <a:pt x="2877" y="259"/>
                      </a:lnTo>
                      <a:lnTo>
                        <a:pt x="2748" y="185"/>
                      </a:lnTo>
                      <a:lnTo>
                        <a:pt x="2619" y="111"/>
                      </a:lnTo>
                      <a:lnTo>
                        <a:pt x="2472" y="74"/>
                      </a:lnTo>
                      <a:lnTo>
                        <a:pt x="2306" y="37"/>
                      </a:lnTo>
                      <a:lnTo>
                        <a:pt x="214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2" name="Google Shape;2152;p39"/>
                <p:cNvSpPr/>
                <p:nvPr/>
              </p:nvSpPr>
              <p:spPr>
                <a:xfrm>
                  <a:off x="3318975" y="2545125"/>
                  <a:ext cx="85325" cy="10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4095" extrusionOk="0">
                      <a:moveTo>
                        <a:pt x="1679" y="1"/>
                      </a:moveTo>
                      <a:lnTo>
                        <a:pt x="1476" y="38"/>
                      </a:lnTo>
                      <a:lnTo>
                        <a:pt x="1291" y="75"/>
                      </a:lnTo>
                      <a:lnTo>
                        <a:pt x="1088" y="130"/>
                      </a:lnTo>
                      <a:lnTo>
                        <a:pt x="830" y="241"/>
                      </a:lnTo>
                      <a:lnTo>
                        <a:pt x="591" y="388"/>
                      </a:lnTo>
                      <a:lnTo>
                        <a:pt x="480" y="462"/>
                      </a:lnTo>
                      <a:lnTo>
                        <a:pt x="388" y="554"/>
                      </a:lnTo>
                      <a:lnTo>
                        <a:pt x="296" y="646"/>
                      </a:lnTo>
                      <a:lnTo>
                        <a:pt x="222" y="757"/>
                      </a:lnTo>
                      <a:lnTo>
                        <a:pt x="148" y="849"/>
                      </a:lnTo>
                      <a:lnTo>
                        <a:pt x="93" y="960"/>
                      </a:lnTo>
                      <a:lnTo>
                        <a:pt x="37" y="1089"/>
                      </a:lnTo>
                      <a:lnTo>
                        <a:pt x="19" y="1218"/>
                      </a:lnTo>
                      <a:lnTo>
                        <a:pt x="0" y="1347"/>
                      </a:lnTo>
                      <a:lnTo>
                        <a:pt x="0" y="1476"/>
                      </a:lnTo>
                      <a:lnTo>
                        <a:pt x="37" y="1624"/>
                      </a:lnTo>
                      <a:lnTo>
                        <a:pt x="74" y="1771"/>
                      </a:lnTo>
                      <a:lnTo>
                        <a:pt x="130" y="1882"/>
                      </a:lnTo>
                      <a:lnTo>
                        <a:pt x="185" y="1993"/>
                      </a:lnTo>
                      <a:lnTo>
                        <a:pt x="240" y="2085"/>
                      </a:lnTo>
                      <a:lnTo>
                        <a:pt x="314" y="2159"/>
                      </a:lnTo>
                      <a:lnTo>
                        <a:pt x="480" y="2288"/>
                      </a:lnTo>
                      <a:lnTo>
                        <a:pt x="646" y="2361"/>
                      </a:lnTo>
                      <a:lnTo>
                        <a:pt x="849" y="2417"/>
                      </a:lnTo>
                      <a:lnTo>
                        <a:pt x="1052" y="2435"/>
                      </a:lnTo>
                      <a:lnTo>
                        <a:pt x="1273" y="2417"/>
                      </a:lnTo>
                      <a:lnTo>
                        <a:pt x="1476" y="2398"/>
                      </a:lnTo>
                      <a:lnTo>
                        <a:pt x="1881" y="2380"/>
                      </a:lnTo>
                      <a:lnTo>
                        <a:pt x="2158" y="2380"/>
                      </a:lnTo>
                      <a:lnTo>
                        <a:pt x="2269" y="2398"/>
                      </a:lnTo>
                      <a:lnTo>
                        <a:pt x="2361" y="2454"/>
                      </a:lnTo>
                      <a:lnTo>
                        <a:pt x="2435" y="2527"/>
                      </a:lnTo>
                      <a:lnTo>
                        <a:pt x="2490" y="2620"/>
                      </a:lnTo>
                      <a:lnTo>
                        <a:pt x="2508" y="2730"/>
                      </a:lnTo>
                      <a:lnTo>
                        <a:pt x="2508" y="2841"/>
                      </a:lnTo>
                      <a:lnTo>
                        <a:pt x="2472" y="2933"/>
                      </a:lnTo>
                      <a:lnTo>
                        <a:pt x="2416" y="3025"/>
                      </a:lnTo>
                      <a:lnTo>
                        <a:pt x="2343" y="3099"/>
                      </a:lnTo>
                      <a:lnTo>
                        <a:pt x="2250" y="3154"/>
                      </a:lnTo>
                      <a:lnTo>
                        <a:pt x="2158" y="3210"/>
                      </a:lnTo>
                      <a:lnTo>
                        <a:pt x="2066" y="3247"/>
                      </a:lnTo>
                      <a:lnTo>
                        <a:pt x="1918" y="3284"/>
                      </a:lnTo>
                      <a:lnTo>
                        <a:pt x="1771" y="3320"/>
                      </a:lnTo>
                      <a:lnTo>
                        <a:pt x="1623" y="3320"/>
                      </a:lnTo>
                      <a:lnTo>
                        <a:pt x="1494" y="3302"/>
                      </a:lnTo>
                      <a:lnTo>
                        <a:pt x="1347" y="3284"/>
                      </a:lnTo>
                      <a:lnTo>
                        <a:pt x="1218" y="3247"/>
                      </a:lnTo>
                      <a:lnTo>
                        <a:pt x="1107" y="3191"/>
                      </a:lnTo>
                      <a:lnTo>
                        <a:pt x="996" y="3136"/>
                      </a:lnTo>
                      <a:lnTo>
                        <a:pt x="609" y="3892"/>
                      </a:lnTo>
                      <a:lnTo>
                        <a:pt x="793" y="3966"/>
                      </a:lnTo>
                      <a:lnTo>
                        <a:pt x="978" y="4021"/>
                      </a:lnTo>
                      <a:lnTo>
                        <a:pt x="1181" y="4076"/>
                      </a:lnTo>
                      <a:lnTo>
                        <a:pt x="1402" y="4095"/>
                      </a:lnTo>
                      <a:lnTo>
                        <a:pt x="1623" y="4076"/>
                      </a:lnTo>
                      <a:lnTo>
                        <a:pt x="1845" y="4058"/>
                      </a:lnTo>
                      <a:lnTo>
                        <a:pt x="2066" y="4021"/>
                      </a:lnTo>
                      <a:lnTo>
                        <a:pt x="2269" y="3947"/>
                      </a:lnTo>
                      <a:lnTo>
                        <a:pt x="2545" y="3837"/>
                      </a:lnTo>
                      <a:lnTo>
                        <a:pt x="2804" y="3689"/>
                      </a:lnTo>
                      <a:lnTo>
                        <a:pt x="2914" y="3615"/>
                      </a:lnTo>
                      <a:lnTo>
                        <a:pt x="3025" y="3523"/>
                      </a:lnTo>
                      <a:lnTo>
                        <a:pt x="3117" y="3413"/>
                      </a:lnTo>
                      <a:lnTo>
                        <a:pt x="3209" y="3320"/>
                      </a:lnTo>
                      <a:lnTo>
                        <a:pt x="3283" y="3210"/>
                      </a:lnTo>
                      <a:lnTo>
                        <a:pt x="3338" y="3099"/>
                      </a:lnTo>
                      <a:lnTo>
                        <a:pt x="3375" y="2970"/>
                      </a:lnTo>
                      <a:lnTo>
                        <a:pt x="3394" y="2841"/>
                      </a:lnTo>
                      <a:lnTo>
                        <a:pt x="3412" y="2693"/>
                      </a:lnTo>
                      <a:lnTo>
                        <a:pt x="3412" y="2546"/>
                      </a:lnTo>
                      <a:lnTo>
                        <a:pt x="3375" y="2398"/>
                      </a:lnTo>
                      <a:lnTo>
                        <a:pt x="3320" y="2232"/>
                      </a:lnTo>
                      <a:lnTo>
                        <a:pt x="3283" y="2122"/>
                      </a:lnTo>
                      <a:lnTo>
                        <a:pt x="3209" y="2011"/>
                      </a:lnTo>
                      <a:lnTo>
                        <a:pt x="3154" y="1919"/>
                      </a:lnTo>
                      <a:lnTo>
                        <a:pt x="3062" y="1845"/>
                      </a:lnTo>
                      <a:lnTo>
                        <a:pt x="2988" y="1771"/>
                      </a:lnTo>
                      <a:lnTo>
                        <a:pt x="2896" y="1716"/>
                      </a:lnTo>
                      <a:lnTo>
                        <a:pt x="2785" y="1661"/>
                      </a:lnTo>
                      <a:lnTo>
                        <a:pt x="2693" y="1624"/>
                      </a:lnTo>
                      <a:lnTo>
                        <a:pt x="2472" y="1587"/>
                      </a:lnTo>
                      <a:lnTo>
                        <a:pt x="2250" y="1568"/>
                      </a:lnTo>
                      <a:lnTo>
                        <a:pt x="2029" y="1568"/>
                      </a:lnTo>
                      <a:lnTo>
                        <a:pt x="1808" y="1587"/>
                      </a:lnTo>
                      <a:lnTo>
                        <a:pt x="1439" y="1624"/>
                      </a:lnTo>
                      <a:lnTo>
                        <a:pt x="1162" y="1624"/>
                      </a:lnTo>
                      <a:lnTo>
                        <a:pt x="1070" y="1605"/>
                      </a:lnTo>
                      <a:lnTo>
                        <a:pt x="978" y="1550"/>
                      </a:lnTo>
                      <a:lnTo>
                        <a:pt x="923" y="1495"/>
                      </a:lnTo>
                      <a:lnTo>
                        <a:pt x="867" y="1402"/>
                      </a:lnTo>
                      <a:lnTo>
                        <a:pt x="849" y="1292"/>
                      </a:lnTo>
                      <a:lnTo>
                        <a:pt x="849" y="1200"/>
                      </a:lnTo>
                      <a:lnTo>
                        <a:pt x="886" y="1107"/>
                      </a:lnTo>
                      <a:lnTo>
                        <a:pt x="941" y="1034"/>
                      </a:lnTo>
                      <a:lnTo>
                        <a:pt x="1015" y="960"/>
                      </a:lnTo>
                      <a:lnTo>
                        <a:pt x="1107" y="905"/>
                      </a:lnTo>
                      <a:lnTo>
                        <a:pt x="1199" y="849"/>
                      </a:lnTo>
                      <a:lnTo>
                        <a:pt x="1310" y="812"/>
                      </a:lnTo>
                      <a:lnTo>
                        <a:pt x="1420" y="775"/>
                      </a:lnTo>
                      <a:lnTo>
                        <a:pt x="1550" y="757"/>
                      </a:lnTo>
                      <a:lnTo>
                        <a:pt x="1789" y="757"/>
                      </a:lnTo>
                      <a:lnTo>
                        <a:pt x="2029" y="831"/>
                      </a:lnTo>
                      <a:lnTo>
                        <a:pt x="2121" y="868"/>
                      </a:lnTo>
                      <a:lnTo>
                        <a:pt x="2213" y="923"/>
                      </a:lnTo>
                      <a:lnTo>
                        <a:pt x="2619" y="204"/>
                      </a:lnTo>
                      <a:lnTo>
                        <a:pt x="2453" y="112"/>
                      </a:lnTo>
                      <a:lnTo>
                        <a:pt x="2269" y="56"/>
                      </a:lnTo>
                      <a:lnTo>
                        <a:pt x="2084" y="19"/>
                      </a:lnTo>
                      <a:lnTo>
                        <a:pt x="188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3" name="Google Shape;2153;p39"/>
                <p:cNvSpPr/>
                <p:nvPr/>
              </p:nvSpPr>
              <p:spPr>
                <a:xfrm>
                  <a:off x="3415325" y="2511025"/>
                  <a:ext cx="85325" cy="10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3" h="4095" extrusionOk="0">
                      <a:moveTo>
                        <a:pt x="1679" y="0"/>
                      </a:moveTo>
                      <a:lnTo>
                        <a:pt x="1476" y="37"/>
                      </a:lnTo>
                      <a:lnTo>
                        <a:pt x="1273" y="74"/>
                      </a:lnTo>
                      <a:lnTo>
                        <a:pt x="1070" y="129"/>
                      </a:lnTo>
                      <a:lnTo>
                        <a:pt x="831" y="240"/>
                      </a:lnTo>
                      <a:lnTo>
                        <a:pt x="591" y="388"/>
                      </a:lnTo>
                      <a:lnTo>
                        <a:pt x="480" y="461"/>
                      </a:lnTo>
                      <a:lnTo>
                        <a:pt x="370" y="554"/>
                      </a:lnTo>
                      <a:lnTo>
                        <a:pt x="277" y="646"/>
                      </a:lnTo>
                      <a:lnTo>
                        <a:pt x="204" y="756"/>
                      </a:lnTo>
                      <a:lnTo>
                        <a:pt x="130" y="849"/>
                      </a:lnTo>
                      <a:lnTo>
                        <a:pt x="74" y="978"/>
                      </a:lnTo>
                      <a:lnTo>
                        <a:pt x="38" y="1088"/>
                      </a:lnTo>
                      <a:lnTo>
                        <a:pt x="1" y="1217"/>
                      </a:lnTo>
                      <a:lnTo>
                        <a:pt x="1" y="1346"/>
                      </a:lnTo>
                      <a:lnTo>
                        <a:pt x="1" y="1476"/>
                      </a:lnTo>
                      <a:lnTo>
                        <a:pt x="19" y="1623"/>
                      </a:lnTo>
                      <a:lnTo>
                        <a:pt x="74" y="1771"/>
                      </a:lnTo>
                      <a:lnTo>
                        <a:pt x="111" y="1881"/>
                      </a:lnTo>
                      <a:lnTo>
                        <a:pt x="167" y="1992"/>
                      </a:lnTo>
                      <a:lnTo>
                        <a:pt x="240" y="2084"/>
                      </a:lnTo>
                      <a:lnTo>
                        <a:pt x="296" y="2158"/>
                      </a:lnTo>
                      <a:lnTo>
                        <a:pt x="462" y="2287"/>
                      </a:lnTo>
                      <a:lnTo>
                        <a:pt x="554" y="2324"/>
                      </a:lnTo>
                      <a:lnTo>
                        <a:pt x="646" y="2361"/>
                      </a:lnTo>
                      <a:lnTo>
                        <a:pt x="831" y="2416"/>
                      </a:lnTo>
                      <a:lnTo>
                        <a:pt x="1052" y="2435"/>
                      </a:lnTo>
                      <a:lnTo>
                        <a:pt x="1255" y="2416"/>
                      </a:lnTo>
                      <a:lnTo>
                        <a:pt x="1476" y="2398"/>
                      </a:lnTo>
                      <a:lnTo>
                        <a:pt x="1863" y="2379"/>
                      </a:lnTo>
                      <a:lnTo>
                        <a:pt x="2158" y="2379"/>
                      </a:lnTo>
                      <a:lnTo>
                        <a:pt x="2269" y="2398"/>
                      </a:lnTo>
                      <a:lnTo>
                        <a:pt x="2361" y="2453"/>
                      </a:lnTo>
                      <a:lnTo>
                        <a:pt x="2417" y="2527"/>
                      </a:lnTo>
                      <a:lnTo>
                        <a:pt x="2472" y="2619"/>
                      </a:lnTo>
                      <a:lnTo>
                        <a:pt x="2490" y="2748"/>
                      </a:lnTo>
                      <a:lnTo>
                        <a:pt x="2490" y="2840"/>
                      </a:lnTo>
                      <a:lnTo>
                        <a:pt x="2453" y="2932"/>
                      </a:lnTo>
                      <a:lnTo>
                        <a:pt x="2398" y="3025"/>
                      </a:lnTo>
                      <a:lnTo>
                        <a:pt x="2324" y="3098"/>
                      </a:lnTo>
                      <a:lnTo>
                        <a:pt x="2232" y="3154"/>
                      </a:lnTo>
                      <a:lnTo>
                        <a:pt x="2140" y="3209"/>
                      </a:lnTo>
                      <a:lnTo>
                        <a:pt x="2048" y="3246"/>
                      </a:lnTo>
                      <a:lnTo>
                        <a:pt x="1900" y="3283"/>
                      </a:lnTo>
                      <a:lnTo>
                        <a:pt x="1771" y="3320"/>
                      </a:lnTo>
                      <a:lnTo>
                        <a:pt x="1476" y="3320"/>
                      </a:lnTo>
                      <a:lnTo>
                        <a:pt x="1347" y="3283"/>
                      </a:lnTo>
                      <a:lnTo>
                        <a:pt x="1218" y="3246"/>
                      </a:lnTo>
                      <a:lnTo>
                        <a:pt x="1089" y="3191"/>
                      </a:lnTo>
                      <a:lnTo>
                        <a:pt x="978" y="3135"/>
                      </a:lnTo>
                      <a:lnTo>
                        <a:pt x="591" y="3891"/>
                      </a:lnTo>
                      <a:lnTo>
                        <a:pt x="775" y="3965"/>
                      </a:lnTo>
                      <a:lnTo>
                        <a:pt x="978" y="4039"/>
                      </a:lnTo>
                      <a:lnTo>
                        <a:pt x="1181" y="4076"/>
                      </a:lnTo>
                      <a:lnTo>
                        <a:pt x="1402" y="4094"/>
                      </a:lnTo>
                      <a:lnTo>
                        <a:pt x="1624" y="4076"/>
                      </a:lnTo>
                      <a:lnTo>
                        <a:pt x="1845" y="4057"/>
                      </a:lnTo>
                      <a:lnTo>
                        <a:pt x="2048" y="4020"/>
                      </a:lnTo>
                      <a:lnTo>
                        <a:pt x="2251" y="3947"/>
                      </a:lnTo>
                      <a:lnTo>
                        <a:pt x="2546" y="3836"/>
                      </a:lnTo>
                      <a:lnTo>
                        <a:pt x="2804" y="3689"/>
                      </a:lnTo>
                      <a:lnTo>
                        <a:pt x="2914" y="3615"/>
                      </a:lnTo>
                      <a:lnTo>
                        <a:pt x="3025" y="3523"/>
                      </a:lnTo>
                      <a:lnTo>
                        <a:pt x="3117" y="3430"/>
                      </a:lnTo>
                      <a:lnTo>
                        <a:pt x="3191" y="3320"/>
                      </a:lnTo>
                      <a:lnTo>
                        <a:pt x="3265" y="3209"/>
                      </a:lnTo>
                      <a:lnTo>
                        <a:pt x="3320" y="3098"/>
                      </a:lnTo>
                      <a:lnTo>
                        <a:pt x="3357" y="2969"/>
                      </a:lnTo>
                      <a:lnTo>
                        <a:pt x="3394" y="2840"/>
                      </a:lnTo>
                      <a:lnTo>
                        <a:pt x="3412" y="2693"/>
                      </a:lnTo>
                      <a:lnTo>
                        <a:pt x="3394" y="2545"/>
                      </a:lnTo>
                      <a:lnTo>
                        <a:pt x="3375" y="2398"/>
                      </a:lnTo>
                      <a:lnTo>
                        <a:pt x="3320" y="2232"/>
                      </a:lnTo>
                      <a:lnTo>
                        <a:pt x="3265" y="2121"/>
                      </a:lnTo>
                      <a:lnTo>
                        <a:pt x="3209" y="2010"/>
                      </a:lnTo>
                      <a:lnTo>
                        <a:pt x="3136" y="1918"/>
                      </a:lnTo>
                      <a:lnTo>
                        <a:pt x="3062" y="1844"/>
                      </a:lnTo>
                      <a:lnTo>
                        <a:pt x="2970" y="1771"/>
                      </a:lnTo>
                      <a:lnTo>
                        <a:pt x="2878" y="1715"/>
                      </a:lnTo>
                      <a:lnTo>
                        <a:pt x="2785" y="1660"/>
                      </a:lnTo>
                      <a:lnTo>
                        <a:pt x="2675" y="1623"/>
                      </a:lnTo>
                      <a:lnTo>
                        <a:pt x="2472" y="1586"/>
                      </a:lnTo>
                      <a:lnTo>
                        <a:pt x="2251" y="1568"/>
                      </a:lnTo>
                      <a:lnTo>
                        <a:pt x="2011" y="1568"/>
                      </a:lnTo>
                      <a:lnTo>
                        <a:pt x="1790" y="1586"/>
                      </a:lnTo>
                      <a:lnTo>
                        <a:pt x="1439" y="1623"/>
                      </a:lnTo>
                      <a:lnTo>
                        <a:pt x="1163" y="1623"/>
                      </a:lnTo>
                      <a:lnTo>
                        <a:pt x="1052" y="1605"/>
                      </a:lnTo>
                      <a:lnTo>
                        <a:pt x="978" y="1549"/>
                      </a:lnTo>
                      <a:lnTo>
                        <a:pt x="904" y="1494"/>
                      </a:lnTo>
                      <a:lnTo>
                        <a:pt x="867" y="1402"/>
                      </a:lnTo>
                      <a:lnTo>
                        <a:pt x="831" y="1291"/>
                      </a:lnTo>
                      <a:lnTo>
                        <a:pt x="849" y="1199"/>
                      </a:lnTo>
                      <a:lnTo>
                        <a:pt x="867" y="1107"/>
                      </a:lnTo>
                      <a:lnTo>
                        <a:pt x="923" y="1033"/>
                      </a:lnTo>
                      <a:lnTo>
                        <a:pt x="1015" y="959"/>
                      </a:lnTo>
                      <a:lnTo>
                        <a:pt x="1089" y="904"/>
                      </a:lnTo>
                      <a:lnTo>
                        <a:pt x="1199" y="849"/>
                      </a:lnTo>
                      <a:lnTo>
                        <a:pt x="1292" y="812"/>
                      </a:lnTo>
                      <a:lnTo>
                        <a:pt x="1421" y="775"/>
                      </a:lnTo>
                      <a:lnTo>
                        <a:pt x="1531" y="756"/>
                      </a:lnTo>
                      <a:lnTo>
                        <a:pt x="1790" y="756"/>
                      </a:lnTo>
                      <a:lnTo>
                        <a:pt x="2011" y="830"/>
                      </a:lnTo>
                      <a:lnTo>
                        <a:pt x="2121" y="867"/>
                      </a:lnTo>
                      <a:lnTo>
                        <a:pt x="2214" y="922"/>
                      </a:lnTo>
                      <a:lnTo>
                        <a:pt x="2601" y="203"/>
                      </a:lnTo>
                      <a:lnTo>
                        <a:pt x="2435" y="111"/>
                      </a:lnTo>
                      <a:lnTo>
                        <a:pt x="2269" y="56"/>
                      </a:lnTo>
                      <a:lnTo>
                        <a:pt x="2085" y="19"/>
                      </a:lnTo>
                      <a:lnTo>
                        <a:pt x="188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4" name="Google Shape;2154;p39"/>
                <p:cNvSpPr/>
                <p:nvPr/>
              </p:nvSpPr>
              <p:spPr>
                <a:xfrm>
                  <a:off x="3496925" y="2445550"/>
                  <a:ext cx="148025" cy="13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1" h="5220" extrusionOk="0">
                      <a:moveTo>
                        <a:pt x="5902" y="1"/>
                      </a:moveTo>
                      <a:lnTo>
                        <a:pt x="4962" y="333"/>
                      </a:lnTo>
                      <a:lnTo>
                        <a:pt x="5128" y="3154"/>
                      </a:lnTo>
                      <a:lnTo>
                        <a:pt x="5109" y="3154"/>
                      </a:lnTo>
                      <a:lnTo>
                        <a:pt x="3431" y="886"/>
                      </a:lnTo>
                      <a:lnTo>
                        <a:pt x="2490" y="1218"/>
                      </a:lnTo>
                      <a:lnTo>
                        <a:pt x="2619" y="4039"/>
                      </a:lnTo>
                      <a:lnTo>
                        <a:pt x="2601" y="4039"/>
                      </a:lnTo>
                      <a:lnTo>
                        <a:pt x="960" y="1753"/>
                      </a:lnTo>
                      <a:lnTo>
                        <a:pt x="1" y="2103"/>
                      </a:lnTo>
                      <a:lnTo>
                        <a:pt x="2490" y="5220"/>
                      </a:lnTo>
                      <a:lnTo>
                        <a:pt x="3394" y="4888"/>
                      </a:lnTo>
                      <a:lnTo>
                        <a:pt x="3320" y="2121"/>
                      </a:lnTo>
                      <a:lnTo>
                        <a:pt x="3339" y="2103"/>
                      </a:lnTo>
                      <a:lnTo>
                        <a:pt x="5017" y="4316"/>
                      </a:lnTo>
                      <a:lnTo>
                        <a:pt x="5920" y="4002"/>
                      </a:lnTo>
                      <a:lnTo>
                        <a:pt x="5902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5" name="Google Shape;2155;p39"/>
                <p:cNvSpPr/>
                <p:nvPr/>
              </p:nvSpPr>
              <p:spPr>
                <a:xfrm>
                  <a:off x="3679500" y="2414200"/>
                  <a:ext cx="102850" cy="1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4040" extrusionOk="0">
                      <a:moveTo>
                        <a:pt x="2029" y="794"/>
                      </a:moveTo>
                      <a:lnTo>
                        <a:pt x="2158" y="812"/>
                      </a:lnTo>
                      <a:lnTo>
                        <a:pt x="2269" y="830"/>
                      </a:lnTo>
                      <a:lnTo>
                        <a:pt x="2380" y="867"/>
                      </a:lnTo>
                      <a:lnTo>
                        <a:pt x="2472" y="904"/>
                      </a:lnTo>
                      <a:lnTo>
                        <a:pt x="2564" y="960"/>
                      </a:lnTo>
                      <a:lnTo>
                        <a:pt x="2730" y="1089"/>
                      </a:lnTo>
                      <a:lnTo>
                        <a:pt x="2877" y="1255"/>
                      </a:lnTo>
                      <a:lnTo>
                        <a:pt x="3007" y="1439"/>
                      </a:lnTo>
                      <a:lnTo>
                        <a:pt x="3099" y="1642"/>
                      </a:lnTo>
                      <a:lnTo>
                        <a:pt x="3154" y="1863"/>
                      </a:lnTo>
                      <a:lnTo>
                        <a:pt x="3173" y="2084"/>
                      </a:lnTo>
                      <a:lnTo>
                        <a:pt x="3173" y="2306"/>
                      </a:lnTo>
                      <a:lnTo>
                        <a:pt x="3117" y="2527"/>
                      </a:lnTo>
                      <a:lnTo>
                        <a:pt x="3080" y="2619"/>
                      </a:lnTo>
                      <a:lnTo>
                        <a:pt x="3025" y="2711"/>
                      </a:lnTo>
                      <a:lnTo>
                        <a:pt x="2970" y="2804"/>
                      </a:lnTo>
                      <a:lnTo>
                        <a:pt x="2896" y="2896"/>
                      </a:lnTo>
                      <a:lnTo>
                        <a:pt x="2804" y="2988"/>
                      </a:lnTo>
                      <a:lnTo>
                        <a:pt x="2711" y="3043"/>
                      </a:lnTo>
                      <a:lnTo>
                        <a:pt x="2601" y="3117"/>
                      </a:lnTo>
                      <a:lnTo>
                        <a:pt x="2472" y="3172"/>
                      </a:lnTo>
                      <a:lnTo>
                        <a:pt x="2343" y="3209"/>
                      </a:lnTo>
                      <a:lnTo>
                        <a:pt x="2214" y="3228"/>
                      </a:lnTo>
                      <a:lnTo>
                        <a:pt x="1974" y="3228"/>
                      </a:lnTo>
                      <a:lnTo>
                        <a:pt x="1863" y="3209"/>
                      </a:lnTo>
                      <a:lnTo>
                        <a:pt x="1753" y="3172"/>
                      </a:lnTo>
                      <a:lnTo>
                        <a:pt x="1660" y="3117"/>
                      </a:lnTo>
                      <a:lnTo>
                        <a:pt x="1568" y="3062"/>
                      </a:lnTo>
                      <a:lnTo>
                        <a:pt x="1402" y="2933"/>
                      </a:lnTo>
                      <a:lnTo>
                        <a:pt x="1236" y="2767"/>
                      </a:lnTo>
                      <a:lnTo>
                        <a:pt x="1126" y="2582"/>
                      </a:lnTo>
                      <a:lnTo>
                        <a:pt x="1033" y="2380"/>
                      </a:lnTo>
                      <a:lnTo>
                        <a:pt x="978" y="2158"/>
                      </a:lnTo>
                      <a:lnTo>
                        <a:pt x="960" y="1937"/>
                      </a:lnTo>
                      <a:lnTo>
                        <a:pt x="960" y="1716"/>
                      </a:lnTo>
                      <a:lnTo>
                        <a:pt x="1015" y="1513"/>
                      </a:lnTo>
                      <a:lnTo>
                        <a:pt x="1052" y="1402"/>
                      </a:lnTo>
                      <a:lnTo>
                        <a:pt x="1107" y="1310"/>
                      </a:lnTo>
                      <a:lnTo>
                        <a:pt x="1162" y="1218"/>
                      </a:lnTo>
                      <a:lnTo>
                        <a:pt x="1236" y="1125"/>
                      </a:lnTo>
                      <a:lnTo>
                        <a:pt x="1328" y="1052"/>
                      </a:lnTo>
                      <a:lnTo>
                        <a:pt x="1421" y="978"/>
                      </a:lnTo>
                      <a:lnTo>
                        <a:pt x="1531" y="923"/>
                      </a:lnTo>
                      <a:lnTo>
                        <a:pt x="1660" y="867"/>
                      </a:lnTo>
                      <a:lnTo>
                        <a:pt x="1789" y="830"/>
                      </a:lnTo>
                      <a:lnTo>
                        <a:pt x="1919" y="812"/>
                      </a:lnTo>
                      <a:lnTo>
                        <a:pt x="2029" y="794"/>
                      </a:lnTo>
                      <a:close/>
                      <a:moveTo>
                        <a:pt x="2195" y="1"/>
                      </a:moveTo>
                      <a:lnTo>
                        <a:pt x="2011" y="19"/>
                      </a:lnTo>
                      <a:lnTo>
                        <a:pt x="1808" y="37"/>
                      </a:lnTo>
                      <a:lnTo>
                        <a:pt x="1605" y="74"/>
                      </a:lnTo>
                      <a:lnTo>
                        <a:pt x="1402" y="148"/>
                      </a:lnTo>
                      <a:lnTo>
                        <a:pt x="1199" y="222"/>
                      </a:lnTo>
                      <a:lnTo>
                        <a:pt x="1033" y="314"/>
                      </a:lnTo>
                      <a:lnTo>
                        <a:pt x="849" y="425"/>
                      </a:lnTo>
                      <a:lnTo>
                        <a:pt x="701" y="535"/>
                      </a:lnTo>
                      <a:lnTo>
                        <a:pt x="554" y="683"/>
                      </a:lnTo>
                      <a:lnTo>
                        <a:pt x="425" y="830"/>
                      </a:lnTo>
                      <a:lnTo>
                        <a:pt x="314" y="978"/>
                      </a:lnTo>
                      <a:lnTo>
                        <a:pt x="203" y="1144"/>
                      </a:lnTo>
                      <a:lnTo>
                        <a:pt x="130" y="1310"/>
                      </a:lnTo>
                      <a:lnTo>
                        <a:pt x="74" y="1494"/>
                      </a:lnTo>
                      <a:lnTo>
                        <a:pt x="37" y="1679"/>
                      </a:lnTo>
                      <a:lnTo>
                        <a:pt x="19" y="1882"/>
                      </a:lnTo>
                      <a:lnTo>
                        <a:pt x="1" y="2084"/>
                      </a:lnTo>
                      <a:lnTo>
                        <a:pt x="19" y="2287"/>
                      </a:lnTo>
                      <a:lnTo>
                        <a:pt x="74" y="2490"/>
                      </a:lnTo>
                      <a:lnTo>
                        <a:pt x="130" y="2693"/>
                      </a:lnTo>
                      <a:lnTo>
                        <a:pt x="222" y="2896"/>
                      </a:lnTo>
                      <a:lnTo>
                        <a:pt x="314" y="3080"/>
                      </a:lnTo>
                      <a:lnTo>
                        <a:pt x="425" y="3265"/>
                      </a:lnTo>
                      <a:lnTo>
                        <a:pt x="554" y="3412"/>
                      </a:lnTo>
                      <a:lnTo>
                        <a:pt x="701" y="3560"/>
                      </a:lnTo>
                      <a:lnTo>
                        <a:pt x="849" y="3670"/>
                      </a:lnTo>
                      <a:lnTo>
                        <a:pt x="1015" y="3781"/>
                      </a:lnTo>
                      <a:lnTo>
                        <a:pt x="1181" y="3855"/>
                      </a:lnTo>
                      <a:lnTo>
                        <a:pt x="1347" y="3929"/>
                      </a:lnTo>
                      <a:lnTo>
                        <a:pt x="1531" y="3984"/>
                      </a:lnTo>
                      <a:lnTo>
                        <a:pt x="1734" y="4021"/>
                      </a:lnTo>
                      <a:lnTo>
                        <a:pt x="1937" y="4039"/>
                      </a:lnTo>
                      <a:lnTo>
                        <a:pt x="2140" y="4039"/>
                      </a:lnTo>
                      <a:lnTo>
                        <a:pt x="2343" y="4002"/>
                      </a:lnTo>
                      <a:lnTo>
                        <a:pt x="2527" y="3965"/>
                      </a:lnTo>
                      <a:lnTo>
                        <a:pt x="2730" y="3910"/>
                      </a:lnTo>
                      <a:lnTo>
                        <a:pt x="2933" y="3818"/>
                      </a:lnTo>
                      <a:lnTo>
                        <a:pt x="3117" y="3726"/>
                      </a:lnTo>
                      <a:lnTo>
                        <a:pt x="3283" y="3615"/>
                      </a:lnTo>
                      <a:lnTo>
                        <a:pt x="3449" y="3504"/>
                      </a:lnTo>
                      <a:lnTo>
                        <a:pt x="3578" y="3357"/>
                      </a:lnTo>
                      <a:lnTo>
                        <a:pt x="3707" y="3209"/>
                      </a:lnTo>
                      <a:lnTo>
                        <a:pt x="3818" y="3062"/>
                      </a:lnTo>
                      <a:lnTo>
                        <a:pt x="3910" y="2896"/>
                      </a:lnTo>
                      <a:lnTo>
                        <a:pt x="4002" y="2711"/>
                      </a:lnTo>
                      <a:lnTo>
                        <a:pt x="4058" y="2527"/>
                      </a:lnTo>
                      <a:lnTo>
                        <a:pt x="4095" y="2343"/>
                      </a:lnTo>
                      <a:lnTo>
                        <a:pt x="4113" y="2140"/>
                      </a:lnTo>
                      <a:lnTo>
                        <a:pt x="4113" y="1937"/>
                      </a:lnTo>
                      <a:lnTo>
                        <a:pt x="4095" y="1734"/>
                      </a:lnTo>
                      <a:lnTo>
                        <a:pt x="4058" y="1531"/>
                      </a:lnTo>
                      <a:lnTo>
                        <a:pt x="4002" y="1328"/>
                      </a:lnTo>
                      <a:lnTo>
                        <a:pt x="3910" y="1125"/>
                      </a:lnTo>
                      <a:lnTo>
                        <a:pt x="3818" y="941"/>
                      </a:lnTo>
                      <a:lnTo>
                        <a:pt x="3707" y="757"/>
                      </a:lnTo>
                      <a:lnTo>
                        <a:pt x="3578" y="609"/>
                      </a:lnTo>
                      <a:lnTo>
                        <a:pt x="3431" y="480"/>
                      </a:lnTo>
                      <a:lnTo>
                        <a:pt x="3283" y="351"/>
                      </a:lnTo>
                      <a:lnTo>
                        <a:pt x="3117" y="259"/>
                      </a:lnTo>
                      <a:lnTo>
                        <a:pt x="2951" y="167"/>
                      </a:lnTo>
                      <a:lnTo>
                        <a:pt x="2785" y="93"/>
                      </a:lnTo>
                      <a:lnTo>
                        <a:pt x="2601" y="56"/>
                      </a:lnTo>
                      <a:lnTo>
                        <a:pt x="2398" y="19"/>
                      </a:lnTo>
                      <a:lnTo>
                        <a:pt x="219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6" name="Google Shape;2156;p39"/>
                <p:cNvSpPr/>
                <p:nvPr/>
              </p:nvSpPr>
              <p:spPr>
                <a:xfrm>
                  <a:off x="3799375" y="2369950"/>
                  <a:ext cx="59500" cy="10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0" h="4390" extrusionOk="0">
                      <a:moveTo>
                        <a:pt x="2084" y="0"/>
                      </a:moveTo>
                      <a:lnTo>
                        <a:pt x="1974" y="19"/>
                      </a:lnTo>
                      <a:lnTo>
                        <a:pt x="1863" y="56"/>
                      </a:lnTo>
                      <a:lnTo>
                        <a:pt x="1697" y="129"/>
                      </a:lnTo>
                      <a:lnTo>
                        <a:pt x="1549" y="221"/>
                      </a:lnTo>
                      <a:lnTo>
                        <a:pt x="1420" y="332"/>
                      </a:lnTo>
                      <a:lnTo>
                        <a:pt x="1310" y="461"/>
                      </a:lnTo>
                      <a:lnTo>
                        <a:pt x="1217" y="609"/>
                      </a:lnTo>
                      <a:lnTo>
                        <a:pt x="1144" y="775"/>
                      </a:lnTo>
                      <a:lnTo>
                        <a:pt x="1088" y="941"/>
                      </a:lnTo>
                      <a:lnTo>
                        <a:pt x="1070" y="1107"/>
                      </a:lnTo>
                      <a:lnTo>
                        <a:pt x="1052" y="1125"/>
                      </a:lnTo>
                      <a:lnTo>
                        <a:pt x="849" y="535"/>
                      </a:lnTo>
                      <a:lnTo>
                        <a:pt x="0" y="830"/>
                      </a:lnTo>
                      <a:lnTo>
                        <a:pt x="1254" y="4389"/>
                      </a:lnTo>
                      <a:lnTo>
                        <a:pt x="2140" y="4076"/>
                      </a:lnTo>
                      <a:lnTo>
                        <a:pt x="1476" y="2158"/>
                      </a:lnTo>
                      <a:lnTo>
                        <a:pt x="1439" y="2047"/>
                      </a:lnTo>
                      <a:lnTo>
                        <a:pt x="1420" y="1900"/>
                      </a:lnTo>
                      <a:lnTo>
                        <a:pt x="1402" y="1715"/>
                      </a:lnTo>
                      <a:lnTo>
                        <a:pt x="1439" y="1531"/>
                      </a:lnTo>
                      <a:lnTo>
                        <a:pt x="1476" y="1420"/>
                      </a:lnTo>
                      <a:lnTo>
                        <a:pt x="1513" y="1328"/>
                      </a:lnTo>
                      <a:lnTo>
                        <a:pt x="1568" y="1236"/>
                      </a:lnTo>
                      <a:lnTo>
                        <a:pt x="1642" y="1162"/>
                      </a:lnTo>
                      <a:lnTo>
                        <a:pt x="1715" y="1070"/>
                      </a:lnTo>
                      <a:lnTo>
                        <a:pt x="1826" y="996"/>
                      </a:lnTo>
                      <a:lnTo>
                        <a:pt x="1937" y="922"/>
                      </a:lnTo>
                      <a:lnTo>
                        <a:pt x="2084" y="867"/>
                      </a:lnTo>
                      <a:lnTo>
                        <a:pt x="2213" y="830"/>
                      </a:lnTo>
                      <a:lnTo>
                        <a:pt x="2379" y="812"/>
                      </a:lnTo>
                      <a:lnTo>
                        <a:pt x="208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7" name="Google Shape;2157;p39"/>
                <p:cNvSpPr/>
                <p:nvPr/>
              </p:nvSpPr>
              <p:spPr>
                <a:xfrm>
                  <a:off x="3884200" y="2279575"/>
                  <a:ext cx="114825" cy="16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3" h="6566" extrusionOk="0">
                      <a:moveTo>
                        <a:pt x="2011" y="3283"/>
                      </a:moveTo>
                      <a:lnTo>
                        <a:pt x="2121" y="3302"/>
                      </a:lnTo>
                      <a:lnTo>
                        <a:pt x="2343" y="3357"/>
                      </a:lnTo>
                      <a:lnTo>
                        <a:pt x="2545" y="3449"/>
                      </a:lnTo>
                      <a:lnTo>
                        <a:pt x="2730" y="3578"/>
                      </a:lnTo>
                      <a:lnTo>
                        <a:pt x="2877" y="3744"/>
                      </a:lnTo>
                      <a:lnTo>
                        <a:pt x="3007" y="3929"/>
                      </a:lnTo>
                      <a:lnTo>
                        <a:pt x="3099" y="4132"/>
                      </a:lnTo>
                      <a:lnTo>
                        <a:pt x="3154" y="4353"/>
                      </a:lnTo>
                      <a:lnTo>
                        <a:pt x="3172" y="4574"/>
                      </a:lnTo>
                      <a:lnTo>
                        <a:pt x="3154" y="4795"/>
                      </a:lnTo>
                      <a:lnTo>
                        <a:pt x="3099" y="5017"/>
                      </a:lnTo>
                      <a:lnTo>
                        <a:pt x="3007" y="5220"/>
                      </a:lnTo>
                      <a:lnTo>
                        <a:pt x="2859" y="5386"/>
                      </a:lnTo>
                      <a:lnTo>
                        <a:pt x="2785" y="5478"/>
                      </a:lnTo>
                      <a:lnTo>
                        <a:pt x="2693" y="5533"/>
                      </a:lnTo>
                      <a:lnTo>
                        <a:pt x="2582" y="5607"/>
                      </a:lnTo>
                      <a:lnTo>
                        <a:pt x="2472" y="5644"/>
                      </a:lnTo>
                      <a:lnTo>
                        <a:pt x="2343" y="5681"/>
                      </a:lnTo>
                      <a:lnTo>
                        <a:pt x="2214" y="5699"/>
                      </a:lnTo>
                      <a:lnTo>
                        <a:pt x="2084" y="5718"/>
                      </a:lnTo>
                      <a:lnTo>
                        <a:pt x="1974" y="5699"/>
                      </a:lnTo>
                      <a:lnTo>
                        <a:pt x="1863" y="5681"/>
                      </a:lnTo>
                      <a:lnTo>
                        <a:pt x="1752" y="5644"/>
                      </a:lnTo>
                      <a:lnTo>
                        <a:pt x="1660" y="5607"/>
                      </a:lnTo>
                      <a:lnTo>
                        <a:pt x="1568" y="5552"/>
                      </a:lnTo>
                      <a:lnTo>
                        <a:pt x="1384" y="5422"/>
                      </a:lnTo>
                      <a:lnTo>
                        <a:pt x="1236" y="5256"/>
                      </a:lnTo>
                      <a:lnTo>
                        <a:pt x="1125" y="5054"/>
                      </a:lnTo>
                      <a:lnTo>
                        <a:pt x="1033" y="4851"/>
                      </a:lnTo>
                      <a:lnTo>
                        <a:pt x="978" y="4648"/>
                      </a:lnTo>
                      <a:lnTo>
                        <a:pt x="941" y="4427"/>
                      </a:lnTo>
                      <a:lnTo>
                        <a:pt x="960" y="4205"/>
                      </a:lnTo>
                      <a:lnTo>
                        <a:pt x="1015" y="3984"/>
                      </a:lnTo>
                      <a:lnTo>
                        <a:pt x="1052" y="3892"/>
                      </a:lnTo>
                      <a:lnTo>
                        <a:pt x="1107" y="3781"/>
                      </a:lnTo>
                      <a:lnTo>
                        <a:pt x="1162" y="3707"/>
                      </a:lnTo>
                      <a:lnTo>
                        <a:pt x="1236" y="3615"/>
                      </a:lnTo>
                      <a:lnTo>
                        <a:pt x="1310" y="3541"/>
                      </a:lnTo>
                      <a:lnTo>
                        <a:pt x="1421" y="3468"/>
                      </a:lnTo>
                      <a:lnTo>
                        <a:pt x="1531" y="3394"/>
                      </a:lnTo>
                      <a:lnTo>
                        <a:pt x="1642" y="3357"/>
                      </a:lnTo>
                      <a:lnTo>
                        <a:pt x="1771" y="3320"/>
                      </a:lnTo>
                      <a:lnTo>
                        <a:pt x="1882" y="3302"/>
                      </a:lnTo>
                      <a:lnTo>
                        <a:pt x="2011" y="3283"/>
                      </a:lnTo>
                      <a:close/>
                      <a:moveTo>
                        <a:pt x="2601" y="1"/>
                      </a:moveTo>
                      <a:lnTo>
                        <a:pt x="1716" y="333"/>
                      </a:lnTo>
                      <a:lnTo>
                        <a:pt x="2601" y="2822"/>
                      </a:lnTo>
                      <a:lnTo>
                        <a:pt x="2582" y="2822"/>
                      </a:lnTo>
                      <a:lnTo>
                        <a:pt x="2472" y="2767"/>
                      </a:lnTo>
                      <a:lnTo>
                        <a:pt x="2343" y="2712"/>
                      </a:lnTo>
                      <a:lnTo>
                        <a:pt x="2195" y="2656"/>
                      </a:lnTo>
                      <a:lnTo>
                        <a:pt x="2029" y="2619"/>
                      </a:lnTo>
                      <a:lnTo>
                        <a:pt x="1845" y="2601"/>
                      </a:lnTo>
                      <a:lnTo>
                        <a:pt x="1642" y="2601"/>
                      </a:lnTo>
                      <a:lnTo>
                        <a:pt x="1421" y="2619"/>
                      </a:lnTo>
                      <a:lnTo>
                        <a:pt x="1199" y="2693"/>
                      </a:lnTo>
                      <a:lnTo>
                        <a:pt x="1015" y="2767"/>
                      </a:lnTo>
                      <a:lnTo>
                        <a:pt x="849" y="2859"/>
                      </a:lnTo>
                      <a:lnTo>
                        <a:pt x="683" y="2970"/>
                      </a:lnTo>
                      <a:lnTo>
                        <a:pt x="554" y="3080"/>
                      </a:lnTo>
                      <a:lnTo>
                        <a:pt x="425" y="3228"/>
                      </a:lnTo>
                      <a:lnTo>
                        <a:pt x="314" y="3357"/>
                      </a:lnTo>
                      <a:lnTo>
                        <a:pt x="222" y="3523"/>
                      </a:lnTo>
                      <a:lnTo>
                        <a:pt x="148" y="3671"/>
                      </a:lnTo>
                      <a:lnTo>
                        <a:pt x="74" y="3855"/>
                      </a:lnTo>
                      <a:lnTo>
                        <a:pt x="37" y="4021"/>
                      </a:lnTo>
                      <a:lnTo>
                        <a:pt x="1" y="4205"/>
                      </a:lnTo>
                      <a:lnTo>
                        <a:pt x="1" y="4390"/>
                      </a:lnTo>
                      <a:lnTo>
                        <a:pt x="1" y="4593"/>
                      </a:lnTo>
                      <a:lnTo>
                        <a:pt x="19" y="4777"/>
                      </a:lnTo>
                      <a:lnTo>
                        <a:pt x="74" y="4980"/>
                      </a:lnTo>
                      <a:lnTo>
                        <a:pt x="130" y="5183"/>
                      </a:lnTo>
                      <a:lnTo>
                        <a:pt x="203" y="5367"/>
                      </a:lnTo>
                      <a:lnTo>
                        <a:pt x="296" y="5552"/>
                      </a:lnTo>
                      <a:lnTo>
                        <a:pt x="388" y="5718"/>
                      </a:lnTo>
                      <a:lnTo>
                        <a:pt x="517" y="5865"/>
                      </a:lnTo>
                      <a:lnTo>
                        <a:pt x="646" y="6013"/>
                      </a:lnTo>
                      <a:lnTo>
                        <a:pt x="775" y="6142"/>
                      </a:lnTo>
                      <a:lnTo>
                        <a:pt x="923" y="6252"/>
                      </a:lnTo>
                      <a:lnTo>
                        <a:pt x="1070" y="6345"/>
                      </a:lnTo>
                      <a:lnTo>
                        <a:pt x="1236" y="6418"/>
                      </a:lnTo>
                      <a:lnTo>
                        <a:pt x="1402" y="6492"/>
                      </a:lnTo>
                      <a:lnTo>
                        <a:pt x="1587" y="6529"/>
                      </a:lnTo>
                      <a:lnTo>
                        <a:pt x="1771" y="6566"/>
                      </a:lnTo>
                      <a:lnTo>
                        <a:pt x="1955" y="6566"/>
                      </a:lnTo>
                      <a:lnTo>
                        <a:pt x="2158" y="6547"/>
                      </a:lnTo>
                      <a:lnTo>
                        <a:pt x="2343" y="6510"/>
                      </a:lnTo>
                      <a:lnTo>
                        <a:pt x="2545" y="6455"/>
                      </a:lnTo>
                      <a:lnTo>
                        <a:pt x="2730" y="6381"/>
                      </a:lnTo>
                      <a:lnTo>
                        <a:pt x="2896" y="6289"/>
                      </a:lnTo>
                      <a:lnTo>
                        <a:pt x="3062" y="6160"/>
                      </a:lnTo>
                      <a:lnTo>
                        <a:pt x="3191" y="6031"/>
                      </a:lnTo>
                      <a:lnTo>
                        <a:pt x="3320" y="5883"/>
                      </a:lnTo>
                      <a:lnTo>
                        <a:pt x="3431" y="5736"/>
                      </a:lnTo>
                      <a:lnTo>
                        <a:pt x="3504" y="5570"/>
                      </a:lnTo>
                      <a:lnTo>
                        <a:pt x="3541" y="5386"/>
                      </a:lnTo>
                      <a:lnTo>
                        <a:pt x="3560" y="5367"/>
                      </a:lnTo>
                      <a:lnTo>
                        <a:pt x="3744" y="5902"/>
                      </a:lnTo>
                      <a:lnTo>
                        <a:pt x="4592" y="5607"/>
                      </a:lnTo>
                      <a:lnTo>
                        <a:pt x="260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8" name="Google Shape;2158;p39"/>
                <p:cNvSpPr/>
                <p:nvPr/>
              </p:nvSpPr>
              <p:spPr>
                <a:xfrm>
                  <a:off x="2719175" y="3056875"/>
                  <a:ext cx="26300" cy="5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2343" extrusionOk="0">
                      <a:moveTo>
                        <a:pt x="664" y="1"/>
                      </a:moveTo>
                      <a:lnTo>
                        <a:pt x="590" y="19"/>
                      </a:lnTo>
                      <a:lnTo>
                        <a:pt x="535" y="56"/>
                      </a:lnTo>
                      <a:lnTo>
                        <a:pt x="480" y="112"/>
                      </a:lnTo>
                      <a:lnTo>
                        <a:pt x="369" y="259"/>
                      </a:lnTo>
                      <a:lnTo>
                        <a:pt x="258" y="444"/>
                      </a:lnTo>
                      <a:lnTo>
                        <a:pt x="222" y="573"/>
                      </a:lnTo>
                      <a:lnTo>
                        <a:pt x="185" y="720"/>
                      </a:lnTo>
                      <a:lnTo>
                        <a:pt x="129" y="905"/>
                      </a:lnTo>
                      <a:lnTo>
                        <a:pt x="56" y="1273"/>
                      </a:lnTo>
                      <a:lnTo>
                        <a:pt x="19" y="1458"/>
                      </a:lnTo>
                      <a:lnTo>
                        <a:pt x="0" y="1550"/>
                      </a:lnTo>
                      <a:lnTo>
                        <a:pt x="0" y="1679"/>
                      </a:lnTo>
                      <a:lnTo>
                        <a:pt x="0" y="1808"/>
                      </a:lnTo>
                      <a:lnTo>
                        <a:pt x="19" y="1919"/>
                      </a:lnTo>
                      <a:lnTo>
                        <a:pt x="74" y="2048"/>
                      </a:lnTo>
                      <a:lnTo>
                        <a:pt x="129" y="2159"/>
                      </a:lnTo>
                      <a:lnTo>
                        <a:pt x="203" y="2251"/>
                      </a:lnTo>
                      <a:lnTo>
                        <a:pt x="314" y="2306"/>
                      </a:lnTo>
                      <a:lnTo>
                        <a:pt x="406" y="2343"/>
                      </a:lnTo>
                      <a:lnTo>
                        <a:pt x="498" y="2343"/>
                      </a:lnTo>
                      <a:lnTo>
                        <a:pt x="590" y="2325"/>
                      </a:lnTo>
                      <a:lnTo>
                        <a:pt x="701" y="2269"/>
                      </a:lnTo>
                      <a:lnTo>
                        <a:pt x="812" y="2177"/>
                      </a:lnTo>
                      <a:lnTo>
                        <a:pt x="849" y="2103"/>
                      </a:lnTo>
                      <a:lnTo>
                        <a:pt x="885" y="2048"/>
                      </a:lnTo>
                      <a:lnTo>
                        <a:pt x="941" y="1900"/>
                      </a:lnTo>
                      <a:lnTo>
                        <a:pt x="959" y="1734"/>
                      </a:lnTo>
                      <a:lnTo>
                        <a:pt x="978" y="1568"/>
                      </a:lnTo>
                      <a:lnTo>
                        <a:pt x="1033" y="1200"/>
                      </a:lnTo>
                      <a:lnTo>
                        <a:pt x="1051" y="886"/>
                      </a:lnTo>
                      <a:lnTo>
                        <a:pt x="1051" y="739"/>
                      </a:lnTo>
                      <a:lnTo>
                        <a:pt x="1033" y="573"/>
                      </a:lnTo>
                      <a:lnTo>
                        <a:pt x="1015" y="407"/>
                      </a:lnTo>
                      <a:lnTo>
                        <a:pt x="941" y="185"/>
                      </a:lnTo>
                      <a:lnTo>
                        <a:pt x="904" y="112"/>
                      </a:lnTo>
                      <a:lnTo>
                        <a:pt x="849" y="56"/>
                      </a:lnTo>
                      <a:lnTo>
                        <a:pt x="793" y="19"/>
                      </a:lnTo>
                      <a:lnTo>
                        <a:pt x="719" y="1"/>
                      </a:lnTo>
                      <a:close/>
                    </a:path>
                  </a:pathLst>
                </a:custGeom>
                <a:solidFill>
                  <a:srgbClr val="FCD9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159" name="Google Shape;2159;p39"/>
            <p:cNvSpPr/>
            <p:nvPr/>
          </p:nvSpPr>
          <p:spPr>
            <a:xfrm>
              <a:off x="3124200" y="2409825"/>
              <a:ext cx="161100" cy="161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9"/>
            <p:cNvSpPr/>
            <p:nvPr/>
          </p:nvSpPr>
          <p:spPr>
            <a:xfrm>
              <a:off x="5934075" y="2209800"/>
              <a:ext cx="161100" cy="161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61" name="Google Shape;2161;p39"/>
          <p:cNvCxnSpPr>
            <a:stCxn id="2030" idx="3"/>
            <a:endCxn id="2159" idx="0"/>
          </p:cNvCxnSpPr>
          <p:nvPr/>
        </p:nvCxnSpPr>
        <p:spPr>
          <a:xfrm>
            <a:off x="2199463" y="1617225"/>
            <a:ext cx="1005300" cy="9261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62" name="Google Shape;2162;p39"/>
          <p:cNvCxnSpPr>
            <a:stCxn id="2034" idx="1"/>
            <a:endCxn id="2160" idx="0"/>
          </p:cNvCxnSpPr>
          <p:nvPr/>
        </p:nvCxnSpPr>
        <p:spPr>
          <a:xfrm flipH="1">
            <a:off x="6014713" y="1617225"/>
            <a:ext cx="1029000" cy="7260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40"/>
          <p:cNvSpPr/>
          <p:nvPr/>
        </p:nvSpPr>
        <p:spPr>
          <a:xfrm>
            <a:off x="6205663" y="1133475"/>
            <a:ext cx="2152500" cy="3409800"/>
          </a:xfrm>
          <a:prstGeom prst="roundRect">
            <a:avLst>
              <a:gd name="adj" fmla="val 16667"/>
            </a:avLst>
          </a:prstGeom>
          <a:solidFill>
            <a:srgbClr val="FFD96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8" name="Google Shape;2168;p40"/>
          <p:cNvSpPr/>
          <p:nvPr/>
        </p:nvSpPr>
        <p:spPr>
          <a:xfrm>
            <a:off x="3498188" y="1133475"/>
            <a:ext cx="2152500" cy="3409800"/>
          </a:xfrm>
          <a:prstGeom prst="roundRect">
            <a:avLst>
              <a:gd name="adj" fmla="val 16667"/>
            </a:avLst>
          </a:prstGeom>
          <a:solidFill>
            <a:srgbClr val="03DEB1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9" name="Google Shape;2169;p40"/>
          <p:cNvSpPr/>
          <p:nvPr/>
        </p:nvSpPr>
        <p:spPr>
          <a:xfrm>
            <a:off x="790725" y="1133475"/>
            <a:ext cx="2152500" cy="3409800"/>
          </a:xfrm>
          <a:prstGeom prst="roundRect">
            <a:avLst>
              <a:gd name="adj" fmla="val 16667"/>
            </a:avLst>
          </a:prstGeom>
          <a:solidFill>
            <a:srgbClr val="0071D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0" name="Google Shape;2170;p4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2171" name="Google Shape;2171;p40"/>
          <p:cNvGrpSpPr/>
          <p:nvPr/>
        </p:nvGrpSpPr>
        <p:grpSpPr>
          <a:xfrm>
            <a:off x="3854388" y="1404014"/>
            <a:ext cx="1435254" cy="1435215"/>
            <a:chOff x="3854388" y="1404014"/>
            <a:chExt cx="1435254" cy="1435215"/>
          </a:xfrm>
        </p:grpSpPr>
        <p:sp>
          <p:nvSpPr>
            <p:cNvPr id="2172" name="Google Shape;2172;p40"/>
            <p:cNvSpPr/>
            <p:nvPr/>
          </p:nvSpPr>
          <p:spPr>
            <a:xfrm>
              <a:off x="3854388" y="1404014"/>
              <a:ext cx="1435254" cy="1435215"/>
            </a:xfrm>
            <a:custGeom>
              <a:avLst/>
              <a:gdLst/>
              <a:ahLst/>
              <a:cxnLst/>
              <a:rect l="l" t="t" r="r" b="b"/>
              <a:pathLst>
                <a:path w="32947" h="32948" extrusionOk="0">
                  <a:moveTo>
                    <a:pt x="16047" y="1"/>
                  </a:moveTo>
                  <a:lnTo>
                    <a:pt x="15624" y="18"/>
                  </a:lnTo>
                  <a:lnTo>
                    <a:pt x="15201" y="44"/>
                  </a:lnTo>
                  <a:lnTo>
                    <a:pt x="14787" y="87"/>
                  </a:lnTo>
                  <a:lnTo>
                    <a:pt x="14373" y="130"/>
                  </a:lnTo>
                  <a:lnTo>
                    <a:pt x="13967" y="190"/>
                  </a:lnTo>
                  <a:lnTo>
                    <a:pt x="13553" y="259"/>
                  </a:lnTo>
                  <a:lnTo>
                    <a:pt x="13148" y="337"/>
                  </a:lnTo>
                  <a:lnTo>
                    <a:pt x="12751" y="423"/>
                  </a:lnTo>
                  <a:lnTo>
                    <a:pt x="12354" y="518"/>
                  </a:lnTo>
                  <a:lnTo>
                    <a:pt x="11966" y="622"/>
                  </a:lnTo>
                  <a:lnTo>
                    <a:pt x="11569" y="742"/>
                  </a:lnTo>
                  <a:lnTo>
                    <a:pt x="11190" y="863"/>
                  </a:lnTo>
                  <a:lnTo>
                    <a:pt x="10810" y="1001"/>
                  </a:lnTo>
                  <a:lnTo>
                    <a:pt x="10430" y="1139"/>
                  </a:lnTo>
                  <a:lnTo>
                    <a:pt x="10059" y="1295"/>
                  </a:lnTo>
                  <a:lnTo>
                    <a:pt x="9688" y="1450"/>
                  </a:lnTo>
                  <a:lnTo>
                    <a:pt x="9326" y="1622"/>
                  </a:lnTo>
                  <a:lnTo>
                    <a:pt x="8972" y="1804"/>
                  </a:lnTo>
                  <a:lnTo>
                    <a:pt x="8619" y="1985"/>
                  </a:lnTo>
                  <a:lnTo>
                    <a:pt x="8274" y="2183"/>
                  </a:lnTo>
                  <a:lnTo>
                    <a:pt x="7929" y="2382"/>
                  </a:lnTo>
                  <a:lnTo>
                    <a:pt x="7592" y="2597"/>
                  </a:lnTo>
                  <a:lnTo>
                    <a:pt x="7264" y="2813"/>
                  </a:lnTo>
                  <a:lnTo>
                    <a:pt x="6936" y="3037"/>
                  </a:lnTo>
                  <a:lnTo>
                    <a:pt x="6617" y="3270"/>
                  </a:lnTo>
                  <a:lnTo>
                    <a:pt x="6298" y="3512"/>
                  </a:lnTo>
                  <a:lnTo>
                    <a:pt x="5996" y="3762"/>
                  </a:lnTo>
                  <a:lnTo>
                    <a:pt x="5694" y="4012"/>
                  </a:lnTo>
                  <a:lnTo>
                    <a:pt x="5392" y="4280"/>
                  </a:lnTo>
                  <a:lnTo>
                    <a:pt x="5108" y="4547"/>
                  </a:lnTo>
                  <a:lnTo>
                    <a:pt x="4823" y="4823"/>
                  </a:lnTo>
                  <a:lnTo>
                    <a:pt x="4547" y="5108"/>
                  </a:lnTo>
                  <a:lnTo>
                    <a:pt x="4279" y="5392"/>
                  </a:lnTo>
                  <a:lnTo>
                    <a:pt x="4012" y="5694"/>
                  </a:lnTo>
                  <a:lnTo>
                    <a:pt x="3762" y="5996"/>
                  </a:lnTo>
                  <a:lnTo>
                    <a:pt x="3512" y="6298"/>
                  </a:lnTo>
                  <a:lnTo>
                    <a:pt x="3270" y="6617"/>
                  </a:lnTo>
                  <a:lnTo>
                    <a:pt x="3037" y="6937"/>
                  </a:lnTo>
                  <a:lnTo>
                    <a:pt x="2813" y="7264"/>
                  </a:lnTo>
                  <a:lnTo>
                    <a:pt x="2597" y="7592"/>
                  </a:lnTo>
                  <a:lnTo>
                    <a:pt x="2381" y="7929"/>
                  </a:lnTo>
                  <a:lnTo>
                    <a:pt x="2183" y="8274"/>
                  </a:lnTo>
                  <a:lnTo>
                    <a:pt x="1985" y="8619"/>
                  </a:lnTo>
                  <a:lnTo>
                    <a:pt x="1803" y="8973"/>
                  </a:lnTo>
                  <a:lnTo>
                    <a:pt x="1622" y="9326"/>
                  </a:lnTo>
                  <a:lnTo>
                    <a:pt x="1450" y="9689"/>
                  </a:lnTo>
                  <a:lnTo>
                    <a:pt x="1294" y="10060"/>
                  </a:lnTo>
                  <a:lnTo>
                    <a:pt x="1139" y="10431"/>
                  </a:lnTo>
                  <a:lnTo>
                    <a:pt x="1001" y="10810"/>
                  </a:lnTo>
                  <a:lnTo>
                    <a:pt x="863" y="11190"/>
                  </a:lnTo>
                  <a:lnTo>
                    <a:pt x="742" y="11578"/>
                  </a:lnTo>
                  <a:lnTo>
                    <a:pt x="622" y="11966"/>
                  </a:lnTo>
                  <a:lnTo>
                    <a:pt x="518" y="12354"/>
                  </a:lnTo>
                  <a:lnTo>
                    <a:pt x="423" y="12751"/>
                  </a:lnTo>
                  <a:lnTo>
                    <a:pt x="337" y="13157"/>
                  </a:lnTo>
                  <a:lnTo>
                    <a:pt x="259" y="13554"/>
                  </a:lnTo>
                  <a:lnTo>
                    <a:pt x="190" y="13968"/>
                  </a:lnTo>
                  <a:lnTo>
                    <a:pt x="130" y="14373"/>
                  </a:lnTo>
                  <a:lnTo>
                    <a:pt x="87" y="14787"/>
                  </a:lnTo>
                  <a:lnTo>
                    <a:pt x="44" y="15201"/>
                  </a:lnTo>
                  <a:lnTo>
                    <a:pt x="18" y="15624"/>
                  </a:lnTo>
                  <a:lnTo>
                    <a:pt x="0" y="16047"/>
                  </a:lnTo>
                  <a:lnTo>
                    <a:pt x="0" y="16469"/>
                  </a:lnTo>
                  <a:lnTo>
                    <a:pt x="0" y="16901"/>
                  </a:lnTo>
                  <a:lnTo>
                    <a:pt x="18" y="17324"/>
                  </a:lnTo>
                  <a:lnTo>
                    <a:pt x="44" y="17738"/>
                  </a:lnTo>
                  <a:lnTo>
                    <a:pt x="87" y="18160"/>
                  </a:lnTo>
                  <a:lnTo>
                    <a:pt x="130" y="18574"/>
                  </a:lnTo>
                  <a:lnTo>
                    <a:pt x="190" y="18980"/>
                  </a:lnTo>
                  <a:lnTo>
                    <a:pt x="259" y="19385"/>
                  </a:lnTo>
                  <a:lnTo>
                    <a:pt x="337" y="19791"/>
                  </a:lnTo>
                  <a:lnTo>
                    <a:pt x="423" y="20196"/>
                  </a:lnTo>
                  <a:lnTo>
                    <a:pt x="518" y="20593"/>
                  </a:lnTo>
                  <a:lnTo>
                    <a:pt x="622" y="20981"/>
                  </a:lnTo>
                  <a:lnTo>
                    <a:pt x="742" y="21370"/>
                  </a:lnTo>
                  <a:lnTo>
                    <a:pt x="863" y="21758"/>
                  </a:lnTo>
                  <a:lnTo>
                    <a:pt x="1001" y="22137"/>
                  </a:lnTo>
                  <a:lnTo>
                    <a:pt x="1139" y="22517"/>
                  </a:lnTo>
                  <a:lnTo>
                    <a:pt x="1294" y="22888"/>
                  </a:lnTo>
                  <a:lnTo>
                    <a:pt x="1450" y="23250"/>
                  </a:lnTo>
                  <a:lnTo>
                    <a:pt x="1622" y="23613"/>
                  </a:lnTo>
                  <a:lnTo>
                    <a:pt x="1803" y="23975"/>
                  </a:lnTo>
                  <a:lnTo>
                    <a:pt x="1985" y="24329"/>
                  </a:lnTo>
                  <a:lnTo>
                    <a:pt x="2183" y="24674"/>
                  </a:lnTo>
                  <a:lnTo>
                    <a:pt x="2381" y="25019"/>
                  </a:lnTo>
                  <a:lnTo>
                    <a:pt x="2597" y="25355"/>
                  </a:lnTo>
                  <a:lnTo>
                    <a:pt x="2813" y="25683"/>
                  </a:lnTo>
                  <a:lnTo>
                    <a:pt x="3037" y="26011"/>
                  </a:lnTo>
                  <a:lnTo>
                    <a:pt x="3270" y="26330"/>
                  </a:lnTo>
                  <a:lnTo>
                    <a:pt x="3512" y="26641"/>
                  </a:lnTo>
                  <a:lnTo>
                    <a:pt x="3762" y="26951"/>
                  </a:lnTo>
                  <a:lnTo>
                    <a:pt x="4012" y="27253"/>
                  </a:lnTo>
                  <a:lnTo>
                    <a:pt x="4279" y="27547"/>
                  </a:lnTo>
                  <a:lnTo>
                    <a:pt x="4547" y="27840"/>
                  </a:lnTo>
                  <a:lnTo>
                    <a:pt x="4823" y="28125"/>
                  </a:lnTo>
                  <a:lnTo>
                    <a:pt x="5108" y="28401"/>
                  </a:lnTo>
                  <a:lnTo>
                    <a:pt x="5392" y="28668"/>
                  </a:lnTo>
                  <a:lnTo>
                    <a:pt x="5694" y="28927"/>
                  </a:lnTo>
                  <a:lnTo>
                    <a:pt x="5996" y="29186"/>
                  </a:lnTo>
                  <a:lnTo>
                    <a:pt x="6298" y="29436"/>
                  </a:lnTo>
                  <a:lnTo>
                    <a:pt x="6617" y="29677"/>
                  </a:lnTo>
                  <a:lnTo>
                    <a:pt x="6936" y="29910"/>
                  </a:lnTo>
                  <a:lnTo>
                    <a:pt x="7264" y="30135"/>
                  </a:lnTo>
                  <a:lnTo>
                    <a:pt x="7592" y="30350"/>
                  </a:lnTo>
                  <a:lnTo>
                    <a:pt x="7929" y="30557"/>
                  </a:lnTo>
                  <a:lnTo>
                    <a:pt x="8274" y="30764"/>
                  </a:lnTo>
                  <a:lnTo>
                    <a:pt x="8619" y="30954"/>
                  </a:lnTo>
                  <a:lnTo>
                    <a:pt x="8972" y="31144"/>
                  </a:lnTo>
                  <a:lnTo>
                    <a:pt x="9326" y="31325"/>
                  </a:lnTo>
                  <a:lnTo>
                    <a:pt x="9688" y="31489"/>
                  </a:lnTo>
                  <a:lnTo>
                    <a:pt x="10059" y="31653"/>
                  </a:lnTo>
                  <a:lnTo>
                    <a:pt x="10430" y="31800"/>
                  </a:lnTo>
                  <a:lnTo>
                    <a:pt x="10810" y="31946"/>
                  </a:lnTo>
                  <a:lnTo>
                    <a:pt x="11190" y="32084"/>
                  </a:lnTo>
                  <a:lnTo>
                    <a:pt x="11569" y="32205"/>
                  </a:lnTo>
                  <a:lnTo>
                    <a:pt x="11966" y="32326"/>
                  </a:lnTo>
                  <a:lnTo>
                    <a:pt x="12354" y="32429"/>
                  </a:lnTo>
                  <a:lnTo>
                    <a:pt x="12751" y="32524"/>
                  </a:lnTo>
                  <a:lnTo>
                    <a:pt x="13148" y="32611"/>
                  </a:lnTo>
                  <a:lnTo>
                    <a:pt x="13553" y="32688"/>
                  </a:lnTo>
                  <a:lnTo>
                    <a:pt x="13967" y="32757"/>
                  </a:lnTo>
                  <a:lnTo>
                    <a:pt x="14373" y="32818"/>
                  </a:lnTo>
                  <a:lnTo>
                    <a:pt x="14787" y="32861"/>
                  </a:lnTo>
                  <a:lnTo>
                    <a:pt x="15201" y="32895"/>
                  </a:lnTo>
                  <a:lnTo>
                    <a:pt x="15624" y="32921"/>
                  </a:lnTo>
                  <a:lnTo>
                    <a:pt x="16047" y="32938"/>
                  </a:lnTo>
                  <a:lnTo>
                    <a:pt x="16469" y="32947"/>
                  </a:lnTo>
                  <a:lnTo>
                    <a:pt x="16901" y="32938"/>
                  </a:lnTo>
                  <a:lnTo>
                    <a:pt x="17323" y="32921"/>
                  </a:lnTo>
                  <a:lnTo>
                    <a:pt x="17737" y="32895"/>
                  </a:lnTo>
                  <a:lnTo>
                    <a:pt x="18160" y="32861"/>
                  </a:lnTo>
                  <a:lnTo>
                    <a:pt x="18574" y="32818"/>
                  </a:lnTo>
                  <a:lnTo>
                    <a:pt x="18980" y="32757"/>
                  </a:lnTo>
                  <a:lnTo>
                    <a:pt x="19385" y="32688"/>
                  </a:lnTo>
                  <a:lnTo>
                    <a:pt x="19791" y="32611"/>
                  </a:lnTo>
                  <a:lnTo>
                    <a:pt x="20196" y="32524"/>
                  </a:lnTo>
                  <a:lnTo>
                    <a:pt x="20593" y="32429"/>
                  </a:lnTo>
                  <a:lnTo>
                    <a:pt x="20981" y="32326"/>
                  </a:lnTo>
                  <a:lnTo>
                    <a:pt x="21369" y="32205"/>
                  </a:lnTo>
                  <a:lnTo>
                    <a:pt x="21758" y="32084"/>
                  </a:lnTo>
                  <a:lnTo>
                    <a:pt x="22137" y="31946"/>
                  </a:lnTo>
                  <a:lnTo>
                    <a:pt x="22517" y="31800"/>
                  </a:lnTo>
                  <a:lnTo>
                    <a:pt x="22888" y="31653"/>
                  </a:lnTo>
                  <a:lnTo>
                    <a:pt x="23250" y="31489"/>
                  </a:lnTo>
                  <a:lnTo>
                    <a:pt x="23612" y="31325"/>
                  </a:lnTo>
                  <a:lnTo>
                    <a:pt x="23975" y="31144"/>
                  </a:lnTo>
                  <a:lnTo>
                    <a:pt x="24328" y="30954"/>
                  </a:lnTo>
                  <a:lnTo>
                    <a:pt x="24674" y="30764"/>
                  </a:lnTo>
                  <a:lnTo>
                    <a:pt x="25019" y="30557"/>
                  </a:lnTo>
                  <a:lnTo>
                    <a:pt x="25355" y="30350"/>
                  </a:lnTo>
                  <a:lnTo>
                    <a:pt x="25683" y="30135"/>
                  </a:lnTo>
                  <a:lnTo>
                    <a:pt x="26011" y="29910"/>
                  </a:lnTo>
                  <a:lnTo>
                    <a:pt x="26330" y="29677"/>
                  </a:lnTo>
                  <a:lnTo>
                    <a:pt x="26640" y="29436"/>
                  </a:lnTo>
                  <a:lnTo>
                    <a:pt x="26951" y="29186"/>
                  </a:lnTo>
                  <a:lnTo>
                    <a:pt x="27253" y="28927"/>
                  </a:lnTo>
                  <a:lnTo>
                    <a:pt x="27546" y="28668"/>
                  </a:lnTo>
                  <a:lnTo>
                    <a:pt x="27840" y="28401"/>
                  </a:lnTo>
                  <a:lnTo>
                    <a:pt x="28124" y="28125"/>
                  </a:lnTo>
                  <a:lnTo>
                    <a:pt x="28400" y="27840"/>
                  </a:lnTo>
                  <a:lnTo>
                    <a:pt x="28668" y="27547"/>
                  </a:lnTo>
                  <a:lnTo>
                    <a:pt x="28927" y="27253"/>
                  </a:lnTo>
                  <a:lnTo>
                    <a:pt x="29185" y="26951"/>
                  </a:lnTo>
                  <a:lnTo>
                    <a:pt x="29436" y="26641"/>
                  </a:lnTo>
                  <a:lnTo>
                    <a:pt x="29677" y="26330"/>
                  </a:lnTo>
                  <a:lnTo>
                    <a:pt x="29910" y="26011"/>
                  </a:lnTo>
                  <a:lnTo>
                    <a:pt x="30134" y="25683"/>
                  </a:lnTo>
                  <a:lnTo>
                    <a:pt x="30350" y="25355"/>
                  </a:lnTo>
                  <a:lnTo>
                    <a:pt x="30557" y="25019"/>
                  </a:lnTo>
                  <a:lnTo>
                    <a:pt x="30764" y="24674"/>
                  </a:lnTo>
                  <a:lnTo>
                    <a:pt x="30954" y="24329"/>
                  </a:lnTo>
                  <a:lnTo>
                    <a:pt x="31144" y="23975"/>
                  </a:lnTo>
                  <a:lnTo>
                    <a:pt x="31325" y="23613"/>
                  </a:lnTo>
                  <a:lnTo>
                    <a:pt x="31489" y="23250"/>
                  </a:lnTo>
                  <a:lnTo>
                    <a:pt x="31653" y="22888"/>
                  </a:lnTo>
                  <a:lnTo>
                    <a:pt x="31799" y="22517"/>
                  </a:lnTo>
                  <a:lnTo>
                    <a:pt x="31946" y="22137"/>
                  </a:lnTo>
                  <a:lnTo>
                    <a:pt x="32084" y="21758"/>
                  </a:lnTo>
                  <a:lnTo>
                    <a:pt x="32205" y="21370"/>
                  </a:lnTo>
                  <a:lnTo>
                    <a:pt x="32317" y="20981"/>
                  </a:lnTo>
                  <a:lnTo>
                    <a:pt x="32429" y="20593"/>
                  </a:lnTo>
                  <a:lnTo>
                    <a:pt x="32524" y="20196"/>
                  </a:lnTo>
                  <a:lnTo>
                    <a:pt x="32610" y="19791"/>
                  </a:lnTo>
                  <a:lnTo>
                    <a:pt x="32688" y="19385"/>
                  </a:lnTo>
                  <a:lnTo>
                    <a:pt x="32757" y="18980"/>
                  </a:lnTo>
                  <a:lnTo>
                    <a:pt x="32817" y="18574"/>
                  </a:lnTo>
                  <a:lnTo>
                    <a:pt x="32861" y="18160"/>
                  </a:lnTo>
                  <a:lnTo>
                    <a:pt x="32895" y="17738"/>
                  </a:lnTo>
                  <a:lnTo>
                    <a:pt x="32921" y="17324"/>
                  </a:lnTo>
                  <a:lnTo>
                    <a:pt x="32938" y="16901"/>
                  </a:lnTo>
                  <a:lnTo>
                    <a:pt x="32947" y="16469"/>
                  </a:lnTo>
                  <a:lnTo>
                    <a:pt x="32938" y="16047"/>
                  </a:lnTo>
                  <a:lnTo>
                    <a:pt x="32921" y="15624"/>
                  </a:lnTo>
                  <a:lnTo>
                    <a:pt x="32895" y="15201"/>
                  </a:lnTo>
                  <a:lnTo>
                    <a:pt x="32861" y="14787"/>
                  </a:lnTo>
                  <a:lnTo>
                    <a:pt x="32817" y="14373"/>
                  </a:lnTo>
                  <a:lnTo>
                    <a:pt x="32757" y="13968"/>
                  </a:lnTo>
                  <a:lnTo>
                    <a:pt x="32688" y="13554"/>
                  </a:lnTo>
                  <a:lnTo>
                    <a:pt x="32610" y="13157"/>
                  </a:lnTo>
                  <a:lnTo>
                    <a:pt x="32524" y="12751"/>
                  </a:lnTo>
                  <a:lnTo>
                    <a:pt x="32429" y="12354"/>
                  </a:lnTo>
                  <a:lnTo>
                    <a:pt x="32317" y="11966"/>
                  </a:lnTo>
                  <a:lnTo>
                    <a:pt x="32205" y="11578"/>
                  </a:lnTo>
                  <a:lnTo>
                    <a:pt x="32084" y="11190"/>
                  </a:lnTo>
                  <a:lnTo>
                    <a:pt x="31946" y="10810"/>
                  </a:lnTo>
                  <a:lnTo>
                    <a:pt x="31799" y="10431"/>
                  </a:lnTo>
                  <a:lnTo>
                    <a:pt x="31653" y="10060"/>
                  </a:lnTo>
                  <a:lnTo>
                    <a:pt x="31489" y="9689"/>
                  </a:lnTo>
                  <a:lnTo>
                    <a:pt x="31325" y="9326"/>
                  </a:lnTo>
                  <a:lnTo>
                    <a:pt x="31144" y="8973"/>
                  </a:lnTo>
                  <a:lnTo>
                    <a:pt x="30954" y="8619"/>
                  </a:lnTo>
                  <a:lnTo>
                    <a:pt x="30764" y="8274"/>
                  </a:lnTo>
                  <a:lnTo>
                    <a:pt x="30557" y="7929"/>
                  </a:lnTo>
                  <a:lnTo>
                    <a:pt x="30350" y="7592"/>
                  </a:lnTo>
                  <a:lnTo>
                    <a:pt x="30134" y="7264"/>
                  </a:lnTo>
                  <a:lnTo>
                    <a:pt x="29910" y="6937"/>
                  </a:lnTo>
                  <a:lnTo>
                    <a:pt x="29677" y="6617"/>
                  </a:lnTo>
                  <a:lnTo>
                    <a:pt x="29436" y="6298"/>
                  </a:lnTo>
                  <a:lnTo>
                    <a:pt x="29185" y="5996"/>
                  </a:lnTo>
                  <a:lnTo>
                    <a:pt x="28927" y="5694"/>
                  </a:lnTo>
                  <a:lnTo>
                    <a:pt x="28668" y="5392"/>
                  </a:lnTo>
                  <a:lnTo>
                    <a:pt x="28400" y="5108"/>
                  </a:lnTo>
                  <a:lnTo>
                    <a:pt x="28124" y="4823"/>
                  </a:lnTo>
                  <a:lnTo>
                    <a:pt x="27840" y="4547"/>
                  </a:lnTo>
                  <a:lnTo>
                    <a:pt x="27546" y="4280"/>
                  </a:lnTo>
                  <a:lnTo>
                    <a:pt x="27253" y="4012"/>
                  </a:lnTo>
                  <a:lnTo>
                    <a:pt x="26951" y="3762"/>
                  </a:lnTo>
                  <a:lnTo>
                    <a:pt x="26640" y="3512"/>
                  </a:lnTo>
                  <a:lnTo>
                    <a:pt x="26330" y="3270"/>
                  </a:lnTo>
                  <a:lnTo>
                    <a:pt x="26011" y="3037"/>
                  </a:lnTo>
                  <a:lnTo>
                    <a:pt x="25683" y="2813"/>
                  </a:lnTo>
                  <a:lnTo>
                    <a:pt x="25355" y="2597"/>
                  </a:lnTo>
                  <a:lnTo>
                    <a:pt x="25019" y="2382"/>
                  </a:lnTo>
                  <a:lnTo>
                    <a:pt x="24674" y="2183"/>
                  </a:lnTo>
                  <a:lnTo>
                    <a:pt x="24328" y="1985"/>
                  </a:lnTo>
                  <a:lnTo>
                    <a:pt x="23975" y="1804"/>
                  </a:lnTo>
                  <a:lnTo>
                    <a:pt x="23612" y="1622"/>
                  </a:lnTo>
                  <a:lnTo>
                    <a:pt x="23250" y="1450"/>
                  </a:lnTo>
                  <a:lnTo>
                    <a:pt x="22888" y="1295"/>
                  </a:lnTo>
                  <a:lnTo>
                    <a:pt x="22517" y="1139"/>
                  </a:lnTo>
                  <a:lnTo>
                    <a:pt x="22137" y="1001"/>
                  </a:lnTo>
                  <a:lnTo>
                    <a:pt x="21758" y="863"/>
                  </a:lnTo>
                  <a:lnTo>
                    <a:pt x="21369" y="742"/>
                  </a:lnTo>
                  <a:lnTo>
                    <a:pt x="20981" y="622"/>
                  </a:lnTo>
                  <a:lnTo>
                    <a:pt x="20593" y="518"/>
                  </a:lnTo>
                  <a:lnTo>
                    <a:pt x="20196" y="423"/>
                  </a:lnTo>
                  <a:lnTo>
                    <a:pt x="19791" y="337"/>
                  </a:lnTo>
                  <a:lnTo>
                    <a:pt x="19385" y="259"/>
                  </a:lnTo>
                  <a:lnTo>
                    <a:pt x="18980" y="190"/>
                  </a:lnTo>
                  <a:lnTo>
                    <a:pt x="18574" y="130"/>
                  </a:lnTo>
                  <a:lnTo>
                    <a:pt x="18160" y="87"/>
                  </a:lnTo>
                  <a:lnTo>
                    <a:pt x="17737" y="44"/>
                  </a:lnTo>
                  <a:lnTo>
                    <a:pt x="17323" y="18"/>
                  </a:lnTo>
                  <a:lnTo>
                    <a:pt x="169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3" name="Google Shape;2173;p40"/>
            <p:cNvGrpSpPr/>
            <p:nvPr/>
          </p:nvGrpSpPr>
          <p:grpSpPr>
            <a:xfrm>
              <a:off x="4079675" y="1578742"/>
              <a:ext cx="984231" cy="986844"/>
              <a:chOff x="4016792" y="1176337"/>
              <a:chExt cx="1126767" cy="1129759"/>
            </a:xfrm>
          </p:grpSpPr>
          <p:sp>
            <p:nvSpPr>
              <p:cNvPr id="2174" name="Google Shape;2174;p40"/>
              <p:cNvSpPr/>
              <p:nvPr/>
            </p:nvSpPr>
            <p:spPr>
              <a:xfrm>
                <a:off x="4016792" y="1581566"/>
                <a:ext cx="914221" cy="647928"/>
              </a:xfrm>
              <a:custGeom>
                <a:avLst/>
                <a:gdLst/>
                <a:ahLst/>
                <a:cxnLst/>
                <a:rect l="l" t="t" r="r" b="b"/>
                <a:pathLst>
                  <a:path w="18333" h="12993" extrusionOk="0">
                    <a:moveTo>
                      <a:pt x="1182" y="1"/>
                    </a:moveTo>
                    <a:lnTo>
                      <a:pt x="1062" y="9"/>
                    </a:lnTo>
                    <a:lnTo>
                      <a:pt x="941" y="27"/>
                    </a:lnTo>
                    <a:lnTo>
                      <a:pt x="829" y="61"/>
                    </a:lnTo>
                    <a:lnTo>
                      <a:pt x="717" y="96"/>
                    </a:lnTo>
                    <a:lnTo>
                      <a:pt x="613" y="147"/>
                    </a:lnTo>
                    <a:lnTo>
                      <a:pt x="518" y="208"/>
                    </a:lnTo>
                    <a:lnTo>
                      <a:pt x="423" y="277"/>
                    </a:lnTo>
                    <a:lnTo>
                      <a:pt x="346" y="354"/>
                    </a:lnTo>
                    <a:lnTo>
                      <a:pt x="268" y="432"/>
                    </a:lnTo>
                    <a:lnTo>
                      <a:pt x="199" y="527"/>
                    </a:lnTo>
                    <a:lnTo>
                      <a:pt x="139" y="622"/>
                    </a:lnTo>
                    <a:lnTo>
                      <a:pt x="87" y="725"/>
                    </a:lnTo>
                    <a:lnTo>
                      <a:pt x="52" y="838"/>
                    </a:lnTo>
                    <a:lnTo>
                      <a:pt x="18" y="950"/>
                    </a:lnTo>
                    <a:lnTo>
                      <a:pt x="1" y="1062"/>
                    </a:lnTo>
                    <a:lnTo>
                      <a:pt x="1" y="1183"/>
                    </a:lnTo>
                    <a:lnTo>
                      <a:pt x="1" y="11811"/>
                    </a:lnTo>
                    <a:lnTo>
                      <a:pt x="1" y="11932"/>
                    </a:lnTo>
                    <a:lnTo>
                      <a:pt x="18" y="12053"/>
                    </a:lnTo>
                    <a:lnTo>
                      <a:pt x="52" y="12165"/>
                    </a:lnTo>
                    <a:lnTo>
                      <a:pt x="87" y="12277"/>
                    </a:lnTo>
                    <a:lnTo>
                      <a:pt x="139" y="12380"/>
                    </a:lnTo>
                    <a:lnTo>
                      <a:pt x="199" y="12475"/>
                    </a:lnTo>
                    <a:lnTo>
                      <a:pt x="268" y="12570"/>
                    </a:lnTo>
                    <a:lnTo>
                      <a:pt x="346" y="12648"/>
                    </a:lnTo>
                    <a:lnTo>
                      <a:pt x="423" y="12726"/>
                    </a:lnTo>
                    <a:lnTo>
                      <a:pt x="518" y="12795"/>
                    </a:lnTo>
                    <a:lnTo>
                      <a:pt x="613" y="12855"/>
                    </a:lnTo>
                    <a:lnTo>
                      <a:pt x="717" y="12907"/>
                    </a:lnTo>
                    <a:lnTo>
                      <a:pt x="829" y="12941"/>
                    </a:lnTo>
                    <a:lnTo>
                      <a:pt x="941" y="12976"/>
                    </a:lnTo>
                    <a:lnTo>
                      <a:pt x="1062" y="12993"/>
                    </a:lnTo>
                    <a:lnTo>
                      <a:pt x="17272" y="12993"/>
                    </a:lnTo>
                    <a:lnTo>
                      <a:pt x="17384" y="12976"/>
                    </a:lnTo>
                    <a:lnTo>
                      <a:pt x="17496" y="12941"/>
                    </a:lnTo>
                    <a:lnTo>
                      <a:pt x="17608" y="12907"/>
                    </a:lnTo>
                    <a:lnTo>
                      <a:pt x="17712" y="12855"/>
                    </a:lnTo>
                    <a:lnTo>
                      <a:pt x="17807" y="12795"/>
                    </a:lnTo>
                    <a:lnTo>
                      <a:pt x="17902" y="12726"/>
                    </a:lnTo>
                    <a:lnTo>
                      <a:pt x="17979" y="12648"/>
                    </a:lnTo>
                    <a:lnTo>
                      <a:pt x="18057" y="12570"/>
                    </a:lnTo>
                    <a:lnTo>
                      <a:pt x="18126" y="12475"/>
                    </a:lnTo>
                    <a:lnTo>
                      <a:pt x="18186" y="12380"/>
                    </a:lnTo>
                    <a:lnTo>
                      <a:pt x="18238" y="12277"/>
                    </a:lnTo>
                    <a:lnTo>
                      <a:pt x="18273" y="12165"/>
                    </a:lnTo>
                    <a:lnTo>
                      <a:pt x="18307" y="12053"/>
                    </a:lnTo>
                    <a:lnTo>
                      <a:pt x="18324" y="11932"/>
                    </a:lnTo>
                    <a:lnTo>
                      <a:pt x="18333" y="11811"/>
                    </a:lnTo>
                    <a:lnTo>
                      <a:pt x="18333" y="1183"/>
                    </a:lnTo>
                    <a:lnTo>
                      <a:pt x="18324" y="1062"/>
                    </a:lnTo>
                    <a:lnTo>
                      <a:pt x="18307" y="950"/>
                    </a:lnTo>
                    <a:lnTo>
                      <a:pt x="18273" y="838"/>
                    </a:lnTo>
                    <a:lnTo>
                      <a:pt x="18238" y="725"/>
                    </a:lnTo>
                    <a:lnTo>
                      <a:pt x="18186" y="622"/>
                    </a:lnTo>
                    <a:lnTo>
                      <a:pt x="18126" y="527"/>
                    </a:lnTo>
                    <a:lnTo>
                      <a:pt x="18057" y="432"/>
                    </a:lnTo>
                    <a:lnTo>
                      <a:pt x="17979" y="354"/>
                    </a:lnTo>
                    <a:lnTo>
                      <a:pt x="17902" y="277"/>
                    </a:lnTo>
                    <a:lnTo>
                      <a:pt x="17807" y="208"/>
                    </a:lnTo>
                    <a:lnTo>
                      <a:pt x="17712" y="147"/>
                    </a:lnTo>
                    <a:lnTo>
                      <a:pt x="17608" y="96"/>
                    </a:lnTo>
                    <a:lnTo>
                      <a:pt x="17496" y="61"/>
                    </a:lnTo>
                    <a:lnTo>
                      <a:pt x="17384" y="27"/>
                    </a:lnTo>
                    <a:lnTo>
                      <a:pt x="17272" y="9"/>
                    </a:lnTo>
                    <a:lnTo>
                      <a:pt x="17151" y="1"/>
                    </a:lnTo>
                    <a:close/>
                  </a:path>
                </a:pathLst>
              </a:custGeom>
              <a:solidFill>
                <a:srgbClr val="0000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0"/>
              <p:cNvSpPr/>
              <p:nvPr/>
            </p:nvSpPr>
            <p:spPr>
              <a:xfrm>
                <a:off x="4200507" y="1176337"/>
                <a:ext cx="546398" cy="555873"/>
              </a:xfrm>
              <a:custGeom>
                <a:avLst/>
                <a:gdLst/>
                <a:ahLst/>
                <a:cxnLst/>
                <a:rect l="l" t="t" r="r" b="b"/>
                <a:pathLst>
                  <a:path w="10957" h="11147" extrusionOk="0">
                    <a:moveTo>
                      <a:pt x="2045" y="0"/>
                    </a:moveTo>
                    <a:lnTo>
                      <a:pt x="2045" y="5668"/>
                    </a:lnTo>
                    <a:lnTo>
                      <a:pt x="0" y="5668"/>
                    </a:lnTo>
                    <a:lnTo>
                      <a:pt x="5478" y="11146"/>
                    </a:lnTo>
                    <a:lnTo>
                      <a:pt x="10957" y="5668"/>
                    </a:lnTo>
                    <a:lnTo>
                      <a:pt x="8912" y="5668"/>
                    </a:lnTo>
                    <a:lnTo>
                      <a:pt x="89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0"/>
              <p:cNvSpPr/>
              <p:nvPr/>
            </p:nvSpPr>
            <p:spPr>
              <a:xfrm>
                <a:off x="4016792" y="1704641"/>
                <a:ext cx="1000292" cy="524855"/>
              </a:xfrm>
              <a:custGeom>
                <a:avLst/>
                <a:gdLst/>
                <a:ahLst/>
                <a:cxnLst/>
                <a:rect l="l" t="t" r="r" b="b"/>
                <a:pathLst>
                  <a:path w="20059" h="10525" extrusionOk="0">
                    <a:moveTo>
                      <a:pt x="13717" y="0"/>
                    </a:moveTo>
                    <a:lnTo>
                      <a:pt x="13640" y="9"/>
                    </a:lnTo>
                    <a:lnTo>
                      <a:pt x="13562" y="17"/>
                    </a:lnTo>
                    <a:lnTo>
                      <a:pt x="13485" y="35"/>
                    </a:lnTo>
                    <a:lnTo>
                      <a:pt x="13416" y="52"/>
                    </a:lnTo>
                    <a:lnTo>
                      <a:pt x="13347" y="78"/>
                    </a:lnTo>
                    <a:lnTo>
                      <a:pt x="13277" y="112"/>
                    </a:lnTo>
                    <a:lnTo>
                      <a:pt x="13217" y="147"/>
                    </a:lnTo>
                    <a:lnTo>
                      <a:pt x="13157" y="190"/>
                    </a:lnTo>
                    <a:lnTo>
                      <a:pt x="13105" y="242"/>
                    </a:lnTo>
                    <a:lnTo>
                      <a:pt x="13053" y="293"/>
                    </a:lnTo>
                    <a:lnTo>
                      <a:pt x="13010" y="345"/>
                    </a:lnTo>
                    <a:lnTo>
                      <a:pt x="12967" y="406"/>
                    </a:lnTo>
                    <a:lnTo>
                      <a:pt x="12932" y="466"/>
                    </a:lnTo>
                    <a:lnTo>
                      <a:pt x="12907" y="535"/>
                    </a:lnTo>
                    <a:lnTo>
                      <a:pt x="12881" y="595"/>
                    </a:lnTo>
                    <a:lnTo>
                      <a:pt x="12863" y="673"/>
                    </a:lnTo>
                    <a:lnTo>
                      <a:pt x="12846" y="742"/>
                    </a:lnTo>
                    <a:lnTo>
                      <a:pt x="12829" y="811"/>
                    </a:lnTo>
                    <a:lnTo>
                      <a:pt x="12794" y="871"/>
                    </a:lnTo>
                    <a:lnTo>
                      <a:pt x="12760" y="940"/>
                    </a:lnTo>
                    <a:lnTo>
                      <a:pt x="12725" y="992"/>
                    </a:lnTo>
                    <a:lnTo>
                      <a:pt x="12674" y="1053"/>
                    </a:lnTo>
                    <a:lnTo>
                      <a:pt x="12630" y="1104"/>
                    </a:lnTo>
                    <a:lnTo>
                      <a:pt x="12570" y="1147"/>
                    </a:lnTo>
                    <a:lnTo>
                      <a:pt x="12510" y="1191"/>
                    </a:lnTo>
                    <a:lnTo>
                      <a:pt x="12449" y="1225"/>
                    </a:lnTo>
                    <a:lnTo>
                      <a:pt x="12389" y="1260"/>
                    </a:lnTo>
                    <a:lnTo>
                      <a:pt x="12320" y="1285"/>
                    </a:lnTo>
                    <a:lnTo>
                      <a:pt x="12242" y="1311"/>
                    </a:lnTo>
                    <a:lnTo>
                      <a:pt x="12173" y="1329"/>
                    </a:lnTo>
                    <a:lnTo>
                      <a:pt x="12096" y="1337"/>
                    </a:lnTo>
                    <a:lnTo>
                      <a:pt x="2140" y="1337"/>
                    </a:lnTo>
                    <a:lnTo>
                      <a:pt x="2062" y="1354"/>
                    </a:lnTo>
                    <a:lnTo>
                      <a:pt x="1993" y="1363"/>
                    </a:lnTo>
                    <a:lnTo>
                      <a:pt x="1916" y="1389"/>
                    </a:lnTo>
                    <a:lnTo>
                      <a:pt x="1847" y="1415"/>
                    </a:lnTo>
                    <a:lnTo>
                      <a:pt x="1786" y="1449"/>
                    </a:lnTo>
                    <a:lnTo>
                      <a:pt x="1717" y="1484"/>
                    </a:lnTo>
                    <a:lnTo>
                      <a:pt x="1666" y="1527"/>
                    </a:lnTo>
                    <a:lnTo>
                      <a:pt x="1605" y="1570"/>
                    </a:lnTo>
                    <a:lnTo>
                      <a:pt x="1562" y="1622"/>
                    </a:lnTo>
                    <a:lnTo>
                      <a:pt x="1510" y="1682"/>
                    </a:lnTo>
                    <a:lnTo>
                      <a:pt x="1476" y="1743"/>
                    </a:lnTo>
                    <a:lnTo>
                      <a:pt x="1441" y="1803"/>
                    </a:lnTo>
                    <a:lnTo>
                      <a:pt x="1407" y="1863"/>
                    </a:lnTo>
                    <a:lnTo>
                      <a:pt x="1390" y="1932"/>
                    </a:lnTo>
                    <a:lnTo>
                      <a:pt x="1372" y="2010"/>
                    </a:lnTo>
                    <a:lnTo>
                      <a:pt x="9" y="9602"/>
                    </a:lnTo>
                    <a:lnTo>
                      <a:pt x="1" y="9688"/>
                    </a:lnTo>
                    <a:lnTo>
                      <a:pt x="1" y="9774"/>
                    </a:lnTo>
                    <a:lnTo>
                      <a:pt x="9" y="9869"/>
                    </a:lnTo>
                    <a:lnTo>
                      <a:pt x="26" y="9947"/>
                    </a:lnTo>
                    <a:lnTo>
                      <a:pt x="61" y="10033"/>
                    </a:lnTo>
                    <a:lnTo>
                      <a:pt x="95" y="10111"/>
                    </a:lnTo>
                    <a:lnTo>
                      <a:pt x="147" y="10180"/>
                    </a:lnTo>
                    <a:lnTo>
                      <a:pt x="199" y="10249"/>
                    </a:lnTo>
                    <a:lnTo>
                      <a:pt x="268" y="10309"/>
                    </a:lnTo>
                    <a:lnTo>
                      <a:pt x="337" y="10361"/>
                    </a:lnTo>
                    <a:lnTo>
                      <a:pt x="406" y="10413"/>
                    </a:lnTo>
                    <a:lnTo>
                      <a:pt x="492" y="10447"/>
                    </a:lnTo>
                    <a:lnTo>
                      <a:pt x="579" y="10482"/>
                    </a:lnTo>
                    <a:lnTo>
                      <a:pt x="665" y="10508"/>
                    </a:lnTo>
                    <a:lnTo>
                      <a:pt x="760" y="10525"/>
                    </a:lnTo>
                    <a:lnTo>
                      <a:pt x="17677" y="10525"/>
                    </a:lnTo>
                    <a:lnTo>
                      <a:pt x="17755" y="10516"/>
                    </a:lnTo>
                    <a:lnTo>
                      <a:pt x="17824" y="10499"/>
                    </a:lnTo>
                    <a:lnTo>
                      <a:pt x="17902" y="10482"/>
                    </a:lnTo>
                    <a:lnTo>
                      <a:pt x="17971" y="10447"/>
                    </a:lnTo>
                    <a:lnTo>
                      <a:pt x="18031" y="10421"/>
                    </a:lnTo>
                    <a:lnTo>
                      <a:pt x="18100" y="10378"/>
                    </a:lnTo>
                    <a:lnTo>
                      <a:pt x="18160" y="10335"/>
                    </a:lnTo>
                    <a:lnTo>
                      <a:pt x="18212" y="10292"/>
                    </a:lnTo>
                    <a:lnTo>
                      <a:pt x="18264" y="10240"/>
                    </a:lnTo>
                    <a:lnTo>
                      <a:pt x="18307" y="10189"/>
                    </a:lnTo>
                    <a:lnTo>
                      <a:pt x="18350" y="10128"/>
                    </a:lnTo>
                    <a:lnTo>
                      <a:pt x="18385" y="10068"/>
                    </a:lnTo>
                    <a:lnTo>
                      <a:pt x="18411" y="9999"/>
                    </a:lnTo>
                    <a:lnTo>
                      <a:pt x="18436" y="9930"/>
                    </a:lnTo>
                    <a:lnTo>
                      <a:pt x="18454" y="9861"/>
                    </a:lnTo>
                    <a:lnTo>
                      <a:pt x="19851" y="2027"/>
                    </a:lnTo>
                    <a:lnTo>
                      <a:pt x="19981" y="1337"/>
                    </a:lnTo>
                    <a:lnTo>
                      <a:pt x="20050" y="932"/>
                    </a:lnTo>
                    <a:lnTo>
                      <a:pt x="20058" y="845"/>
                    </a:lnTo>
                    <a:lnTo>
                      <a:pt x="20058" y="751"/>
                    </a:lnTo>
                    <a:lnTo>
                      <a:pt x="20050" y="664"/>
                    </a:lnTo>
                    <a:lnTo>
                      <a:pt x="20032" y="578"/>
                    </a:lnTo>
                    <a:lnTo>
                      <a:pt x="19998" y="500"/>
                    </a:lnTo>
                    <a:lnTo>
                      <a:pt x="19963" y="423"/>
                    </a:lnTo>
                    <a:lnTo>
                      <a:pt x="19912" y="354"/>
                    </a:lnTo>
                    <a:lnTo>
                      <a:pt x="19860" y="285"/>
                    </a:lnTo>
                    <a:lnTo>
                      <a:pt x="19791" y="224"/>
                    </a:lnTo>
                    <a:lnTo>
                      <a:pt x="19722" y="173"/>
                    </a:lnTo>
                    <a:lnTo>
                      <a:pt x="19653" y="121"/>
                    </a:lnTo>
                    <a:lnTo>
                      <a:pt x="19567" y="78"/>
                    </a:lnTo>
                    <a:lnTo>
                      <a:pt x="19480" y="43"/>
                    </a:lnTo>
                    <a:lnTo>
                      <a:pt x="19394" y="26"/>
                    </a:lnTo>
                    <a:lnTo>
                      <a:pt x="19299" y="9"/>
                    </a:lnTo>
                    <a:lnTo>
                      <a:pt x="191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0"/>
              <p:cNvSpPr/>
              <p:nvPr/>
            </p:nvSpPr>
            <p:spPr>
              <a:xfrm>
                <a:off x="4754193" y="1917129"/>
                <a:ext cx="389365" cy="388967"/>
              </a:xfrm>
              <a:custGeom>
                <a:avLst/>
                <a:gdLst/>
                <a:ahLst/>
                <a:cxnLst/>
                <a:rect l="l" t="t" r="r" b="b"/>
                <a:pathLst>
                  <a:path w="7808" h="7800" extrusionOk="0">
                    <a:moveTo>
                      <a:pt x="3701" y="1"/>
                    </a:moveTo>
                    <a:lnTo>
                      <a:pt x="3511" y="18"/>
                    </a:lnTo>
                    <a:lnTo>
                      <a:pt x="3313" y="44"/>
                    </a:lnTo>
                    <a:lnTo>
                      <a:pt x="3123" y="78"/>
                    </a:lnTo>
                    <a:lnTo>
                      <a:pt x="2933" y="122"/>
                    </a:lnTo>
                    <a:lnTo>
                      <a:pt x="2744" y="173"/>
                    </a:lnTo>
                    <a:lnTo>
                      <a:pt x="2562" y="234"/>
                    </a:lnTo>
                    <a:lnTo>
                      <a:pt x="2390" y="303"/>
                    </a:lnTo>
                    <a:lnTo>
                      <a:pt x="2217" y="380"/>
                    </a:lnTo>
                    <a:lnTo>
                      <a:pt x="2045" y="467"/>
                    </a:lnTo>
                    <a:lnTo>
                      <a:pt x="1881" y="562"/>
                    </a:lnTo>
                    <a:lnTo>
                      <a:pt x="1726" y="665"/>
                    </a:lnTo>
                    <a:lnTo>
                      <a:pt x="1570" y="769"/>
                    </a:lnTo>
                    <a:lnTo>
                      <a:pt x="1424" y="889"/>
                    </a:lnTo>
                    <a:lnTo>
                      <a:pt x="1286" y="1010"/>
                    </a:lnTo>
                    <a:lnTo>
                      <a:pt x="1148" y="1140"/>
                    </a:lnTo>
                    <a:lnTo>
                      <a:pt x="1018" y="1278"/>
                    </a:lnTo>
                    <a:lnTo>
                      <a:pt x="897" y="1416"/>
                    </a:lnTo>
                    <a:lnTo>
                      <a:pt x="777" y="1562"/>
                    </a:lnTo>
                    <a:lnTo>
                      <a:pt x="673" y="1718"/>
                    </a:lnTo>
                    <a:lnTo>
                      <a:pt x="570" y="1873"/>
                    </a:lnTo>
                    <a:lnTo>
                      <a:pt x="475" y="2037"/>
                    </a:lnTo>
                    <a:lnTo>
                      <a:pt x="388" y="2209"/>
                    </a:lnTo>
                    <a:lnTo>
                      <a:pt x="311" y="2382"/>
                    </a:lnTo>
                    <a:lnTo>
                      <a:pt x="242" y="2554"/>
                    </a:lnTo>
                    <a:lnTo>
                      <a:pt x="181" y="2736"/>
                    </a:lnTo>
                    <a:lnTo>
                      <a:pt x="130" y="2925"/>
                    </a:lnTo>
                    <a:lnTo>
                      <a:pt x="86" y="3115"/>
                    </a:lnTo>
                    <a:lnTo>
                      <a:pt x="52" y="3305"/>
                    </a:lnTo>
                    <a:lnTo>
                      <a:pt x="26" y="3503"/>
                    </a:lnTo>
                    <a:lnTo>
                      <a:pt x="9" y="3702"/>
                    </a:lnTo>
                    <a:lnTo>
                      <a:pt x="0" y="3900"/>
                    </a:lnTo>
                    <a:lnTo>
                      <a:pt x="9" y="4099"/>
                    </a:lnTo>
                    <a:lnTo>
                      <a:pt x="26" y="4297"/>
                    </a:lnTo>
                    <a:lnTo>
                      <a:pt x="52" y="4495"/>
                    </a:lnTo>
                    <a:lnTo>
                      <a:pt x="86" y="4685"/>
                    </a:lnTo>
                    <a:lnTo>
                      <a:pt x="130" y="4875"/>
                    </a:lnTo>
                    <a:lnTo>
                      <a:pt x="181" y="5056"/>
                    </a:lnTo>
                    <a:lnTo>
                      <a:pt x="242" y="5237"/>
                    </a:lnTo>
                    <a:lnTo>
                      <a:pt x="311" y="5419"/>
                    </a:lnTo>
                    <a:lnTo>
                      <a:pt x="388" y="5591"/>
                    </a:lnTo>
                    <a:lnTo>
                      <a:pt x="475" y="5755"/>
                    </a:lnTo>
                    <a:lnTo>
                      <a:pt x="570" y="5919"/>
                    </a:lnTo>
                    <a:lnTo>
                      <a:pt x="673" y="6083"/>
                    </a:lnTo>
                    <a:lnTo>
                      <a:pt x="777" y="6229"/>
                    </a:lnTo>
                    <a:lnTo>
                      <a:pt x="897" y="6385"/>
                    </a:lnTo>
                    <a:lnTo>
                      <a:pt x="1018" y="6523"/>
                    </a:lnTo>
                    <a:lnTo>
                      <a:pt x="1148" y="6661"/>
                    </a:lnTo>
                    <a:lnTo>
                      <a:pt x="1286" y="6790"/>
                    </a:lnTo>
                    <a:lnTo>
                      <a:pt x="1424" y="6911"/>
                    </a:lnTo>
                    <a:lnTo>
                      <a:pt x="1570" y="7023"/>
                    </a:lnTo>
                    <a:lnTo>
                      <a:pt x="1726" y="7135"/>
                    </a:lnTo>
                    <a:lnTo>
                      <a:pt x="1881" y="7239"/>
                    </a:lnTo>
                    <a:lnTo>
                      <a:pt x="2045" y="7334"/>
                    </a:lnTo>
                    <a:lnTo>
                      <a:pt x="2217" y="7420"/>
                    </a:lnTo>
                    <a:lnTo>
                      <a:pt x="2390" y="7498"/>
                    </a:lnTo>
                    <a:lnTo>
                      <a:pt x="2562" y="7567"/>
                    </a:lnTo>
                    <a:lnTo>
                      <a:pt x="2744" y="7627"/>
                    </a:lnTo>
                    <a:lnTo>
                      <a:pt x="2933" y="7679"/>
                    </a:lnTo>
                    <a:lnTo>
                      <a:pt x="3123" y="7722"/>
                    </a:lnTo>
                    <a:lnTo>
                      <a:pt x="3313" y="7756"/>
                    </a:lnTo>
                    <a:lnTo>
                      <a:pt x="3511" y="7782"/>
                    </a:lnTo>
                    <a:lnTo>
                      <a:pt x="3701" y="7800"/>
                    </a:lnTo>
                    <a:lnTo>
                      <a:pt x="4107" y="7800"/>
                    </a:lnTo>
                    <a:lnTo>
                      <a:pt x="4305" y="7782"/>
                    </a:lnTo>
                    <a:lnTo>
                      <a:pt x="4503" y="7756"/>
                    </a:lnTo>
                    <a:lnTo>
                      <a:pt x="4693" y="7722"/>
                    </a:lnTo>
                    <a:lnTo>
                      <a:pt x="4883" y="7679"/>
                    </a:lnTo>
                    <a:lnTo>
                      <a:pt x="5064" y="7627"/>
                    </a:lnTo>
                    <a:lnTo>
                      <a:pt x="5245" y="7567"/>
                    </a:lnTo>
                    <a:lnTo>
                      <a:pt x="5427" y="7498"/>
                    </a:lnTo>
                    <a:lnTo>
                      <a:pt x="5599" y="7420"/>
                    </a:lnTo>
                    <a:lnTo>
                      <a:pt x="5763" y="7334"/>
                    </a:lnTo>
                    <a:lnTo>
                      <a:pt x="5927" y="7239"/>
                    </a:lnTo>
                    <a:lnTo>
                      <a:pt x="6091" y="7135"/>
                    </a:lnTo>
                    <a:lnTo>
                      <a:pt x="6238" y="7023"/>
                    </a:lnTo>
                    <a:lnTo>
                      <a:pt x="6384" y="6911"/>
                    </a:lnTo>
                    <a:lnTo>
                      <a:pt x="6531" y="6790"/>
                    </a:lnTo>
                    <a:lnTo>
                      <a:pt x="6669" y="6661"/>
                    </a:lnTo>
                    <a:lnTo>
                      <a:pt x="6798" y="6523"/>
                    </a:lnTo>
                    <a:lnTo>
                      <a:pt x="6919" y="6385"/>
                    </a:lnTo>
                    <a:lnTo>
                      <a:pt x="7031" y="6229"/>
                    </a:lnTo>
                    <a:lnTo>
                      <a:pt x="7143" y="6083"/>
                    </a:lnTo>
                    <a:lnTo>
                      <a:pt x="7247" y="5919"/>
                    </a:lnTo>
                    <a:lnTo>
                      <a:pt x="7333" y="5755"/>
                    </a:lnTo>
                    <a:lnTo>
                      <a:pt x="7419" y="5591"/>
                    </a:lnTo>
                    <a:lnTo>
                      <a:pt x="7506" y="5419"/>
                    </a:lnTo>
                    <a:lnTo>
                      <a:pt x="7575" y="5237"/>
                    </a:lnTo>
                    <a:lnTo>
                      <a:pt x="7635" y="5056"/>
                    </a:lnTo>
                    <a:lnTo>
                      <a:pt x="7687" y="4875"/>
                    </a:lnTo>
                    <a:lnTo>
                      <a:pt x="7730" y="4685"/>
                    </a:lnTo>
                    <a:lnTo>
                      <a:pt x="7764" y="4495"/>
                    </a:lnTo>
                    <a:lnTo>
                      <a:pt x="7790" y="4297"/>
                    </a:lnTo>
                    <a:lnTo>
                      <a:pt x="7799" y="4099"/>
                    </a:lnTo>
                    <a:lnTo>
                      <a:pt x="7808" y="3900"/>
                    </a:lnTo>
                    <a:lnTo>
                      <a:pt x="7799" y="3702"/>
                    </a:lnTo>
                    <a:lnTo>
                      <a:pt x="7790" y="3503"/>
                    </a:lnTo>
                    <a:lnTo>
                      <a:pt x="7764" y="3305"/>
                    </a:lnTo>
                    <a:lnTo>
                      <a:pt x="7730" y="3115"/>
                    </a:lnTo>
                    <a:lnTo>
                      <a:pt x="7687" y="2925"/>
                    </a:lnTo>
                    <a:lnTo>
                      <a:pt x="7635" y="2736"/>
                    </a:lnTo>
                    <a:lnTo>
                      <a:pt x="7575" y="2554"/>
                    </a:lnTo>
                    <a:lnTo>
                      <a:pt x="7506" y="2382"/>
                    </a:lnTo>
                    <a:lnTo>
                      <a:pt x="7419" y="2209"/>
                    </a:lnTo>
                    <a:lnTo>
                      <a:pt x="7333" y="2037"/>
                    </a:lnTo>
                    <a:lnTo>
                      <a:pt x="7247" y="1873"/>
                    </a:lnTo>
                    <a:lnTo>
                      <a:pt x="7143" y="1718"/>
                    </a:lnTo>
                    <a:lnTo>
                      <a:pt x="7031" y="1562"/>
                    </a:lnTo>
                    <a:lnTo>
                      <a:pt x="6919" y="1416"/>
                    </a:lnTo>
                    <a:lnTo>
                      <a:pt x="6798" y="1278"/>
                    </a:lnTo>
                    <a:lnTo>
                      <a:pt x="6669" y="1140"/>
                    </a:lnTo>
                    <a:lnTo>
                      <a:pt x="6531" y="1010"/>
                    </a:lnTo>
                    <a:lnTo>
                      <a:pt x="6384" y="889"/>
                    </a:lnTo>
                    <a:lnTo>
                      <a:pt x="6238" y="769"/>
                    </a:lnTo>
                    <a:lnTo>
                      <a:pt x="6091" y="665"/>
                    </a:lnTo>
                    <a:lnTo>
                      <a:pt x="5927" y="562"/>
                    </a:lnTo>
                    <a:lnTo>
                      <a:pt x="5763" y="467"/>
                    </a:lnTo>
                    <a:lnTo>
                      <a:pt x="5599" y="380"/>
                    </a:lnTo>
                    <a:lnTo>
                      <a:pt x="5427" y="303"/>
                    </a:lnTo>
                    <a:lnTo>
                      <a:pt x="5245" y="234"/>
                    </a:lnTo>
                    <a:lnTo>
                      <a:pt x="5064" y="173"/>
                    </a:lnTo>
                    <a:lnTo>
                      <a:pt x="4883" y="122"/>
                    </a:lnTo>
                    <a:lnTo>
                      <a:pt x="4693" y="78"/>
                    </a:lnTo>
                    <a:lnTo>
                      <a:pt x="4503" y="44"/>
                    </a:lnTo>
                    <a:lnTo>
                      <a:pt x="4305" y="18"/>
                    </a:lnTo>
                    <a:lnTo>
                      <a:pt x="410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0"/>
              <p:cNvSpPr/>
              <p:nvPr/>
            </p:nvSpPr>
            <p:spPr>
              <a:xfrm>
                <a:off x="4921551" y="1980362"/>
                <a:ext cx="55104" cy="17129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3435" extrusionOk="0">
                    <a:moveTo>
                      <a:pt x="466" y="1"/>
                    </a:moveTo>
                    <a:lnTo>
                      <a:pt x="414" y="10"/>
                    </a:lnTo>
                    <a:lnTo>
                      <a:pt x="362" y="18"/>
                    </a:lnTo>
                    <a:lnTo>
                      <a:pt x="319" y="44"/>
                    </a:lnTo>
                    <a:lnTo>
                      <a:pt x="224" y="87"/>
                    </a:lnTo>
                    <a:lnTo>
                      <a:pt x="147" y="156"/>
                    </a:lnTo>
                    <a:lnTo>
                      <a:pt x="86" y="234"/>
                    </a:lnTo>
                    <a:lnTo>
                      <a:pt x="35" y="320"/>
                    </a:lnTo>
                    <a:lnTo>
                      <a:pt x="17" y="372"/>
                    </a:lnTo>
                    <a:lnTo>
                      <a:pt x="9" y="415"/>
                    </a:lnTo>
                    <a:lnTo>
                      <a:pt x="0" y="467"/>
                    </a:lnTo>
                    <a:lnTo>
                      <a:pt x="0" y="527"/>
                    </a:lnTo>
                    <a:lnTo>
                      <a:pt x="0" y="2908"/>
                    </a:lnTo>
                    <a:lnTo>
                      <a:pt x="0" y="2960"/>
                    </a:lnTo>
                    <a:lnTo>
                      <a:pt x="9" y="3012"/>
                    </a:lnTo>
                    <a:lnTo>
                      <a:pt x="17" y="3064"/>
                    </a:lnTo>
                    <a:lnTo>
                      <a:pt x="35" y="3115"/>
                    </a:lnTo>
                    <a:lnTo>
                      <a:pt x="86" y="3202"/>
                    </a:lnTo>
                    <a:lnTo>
                      <a:pt x="147" y="3279"/>
                    </a:lnTo>
                    <a:lnTo>
                      <a:pt x="224" y="3340"/>
                    </a:lnTo>
                    <a:lnTo>
                      <a:pt x="319" y="3391"/>
                    </a:lnTo>
                    <a:lnTo>
                      <a:pt x="362" y="3409"/>
                    </a:lnTo>
                    <a:lnTo>
                      <a:pt x="414" y="3426"/>
                    </a:lnTo>
                    <a:lnTo>
                      <a:pt x="466" y="3426"/>
                    </a:lnTo>
                    <a:lnTo>
                      <a:pt x="526" y="3434"/>
                    </a:lnTo>
                    <a:lnTo>
                      <a:pt x="578" y="3434"/>
                    </a:lnTo>
                    <a:lnTo>
                      <a:pt x="630" y="3426"/>
                    </a:lnTo>
                    <a:lnTo>
                      <a:pt x="682" y="3426"/>
                    </a:lnTo>
                    <a:lnTo>
                      <a:pt x="733" y="3409"/>
                    </a:lnTo>
                    <a:lnTo>
                      <a:pt x="785" y="3391"/>
                    </a:lnTo>
                    <a:lnTo>
                      <a:pt x="871" y="3340"/>
                    </a:lnTo>
                    <a:lnTo>
                      <a:pt x="949" y="3279"/>
                    </a:lnTo>
                    <a:lnTo>
                      <a:pt x="1009" y="3202"/>
                    </a:lnTo>
                    <a:lnTo>
                      <a:pt x="1061" y="3115"/>
                    </a:lnTo>
                    <a:lnTo>
                      <a:pt x="1078" y="3064"/>
                    </a:lnTo>
                    <a:lnTo>
                      <a:pt x="1096" y="3012"/>
                    </a:lnTo>
                    <a:lnTo>
                      <a:pt x="1104" y="2960"/>
                    </a:lnTo>
                    <a:lnTo>
                      <a:pt x="1104" y="2908"/>
                    </a:lnTo>
                    <a:lnTo>
                      <a:pt x="1104" y="527"/>
                    </a:lnTo>
                    <a:lnTo>
                      <a:pt x="1104" y="467"/>
                    </a:lnTo>
                    <a:lnTo>
                      <a:pt x="1096" y="415"/>
                    </a:lnTo>
                    <a:lnTo>
                      <a:pt x="1078" y="372"/>
                    </a:lnTo>
                    <a:lnTo>
                      <a:pt x="1061" y="320"/>
                    </a:lnTo>
                    <a:lnTo>
                      <a:pt x="1009" y="234"/>
                    </a:lnTo>
                    <a:lnTo>
                      <a:pt x="949" y="156"/>
                    </a:lnTo>
                    <a:lnTo>
                      <a:pt x="871" y="87"/>
                    </a:lnTo>
                    <a:lnTo>
                      <a:pt x="785" y="44"/>
                    </a:lnTo>
                    <a:lnTo>
                      <a:pt x="733" y="18"/>
                    </a:lnTo>
                    <a:lnTo>
                      <a:pt x="682" y="10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0"/>
              <p:cNvSpPr/>
              <p:nvPr/>
            </p:nvSpPr>
            <p:spPr>
              <a:xfrm>
                <a:off x="4918509" y="2181730"/>
                <a:ext cx="60739" cy="61138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1226" extrusionOk="0">
                    <a:moveTo>
                      <a:pt x="613" y="0"/>
                    </a:moveTo>
                    <a:lnTo>
                      <a:pt x="553" y="9"/>
                    </a:lnTo>
                    <a:lnTo>
                      <a:pt x="492" y="18"/>
                    </a:lnTo>
                    <a:lnTo>
                      <a:pt x="432" y="35"/>
                    </a:lnTo>
                    <a:lnTo>
                      <a:pt x="372" y="52"/>
                    </a:lnTo>
                    <a:lnTo>
                      <a:pt x="320" y="78"/>
                    </a:lnTo>
                    <a:lnTo>
                      <a:pt x="268" y="113"/>
                    </a:lnTo>
                    <a:lnTo>
                      <a:pt x="225" y="147"/>
                    </a:lnTo>
                    <a:lnTo>
                      <a:pt x="182" y="182"/>
                    </a:lnTo>
                    <a:lnTo>
                      <a:pt x="139" y="225"/>
                    </a:lnTo>
                    <a:lnTo>
                      <a:pt x="104" y="276"/>
                    </a:lnTo>
                    <a:lnTo>
                      <a:pt x="78" y="320"/>
                    </a:lnTo>
                    <a:lnTo>
                      <a:pt x="52" y="380"/>
                    </a:lnTo>
                    <a:lnTo>
                      <a:pt x="27" y="432"/>
                    </a:lnTo>
                    <a:lnTo>
                      <a:pt x="9" y="492"/>
                    </a:lnTo>
                    <a:lnTo>
                      <a:pt x="1" y="553"/>
                    </a:lnTo>
                    <a:lnTo>
                      <a:pt x="1" y="613"/>
                    </a:lnTo>
                    <a:lnTo>
                      <a:pt x="1" y="673"/>
                    </a:lnTo>
                    <a:lnTo>
                      <a:pt x="9" y="734"/>
                    </a:lnTo>
                    <a:lnTo>
                      <a:pt x="27" y="794"/>
                    </a:lnTo>
                    <a:lnTo>
                      <a:pt x="52" y="854"/>
                    </a:lnTo>
                    <a:lnTo>
                      <a:pt x="78" y="906"/>
                    </a:lnTo>
                    <a:lnTo>
                      <a:pt x="104" y="958"/>
                    </a:lnTo>
                    <a:lnTo>
                      <a:pt x="139" y="1001"/>
                    </a:lnTo>
                    <a:lnTo>
                      <a:pt x="182" y="1044"/>
                    </a:lnTo>
                    <a:lnTo>
                      <a:pt x="225" y="1087"/>
                    </a:lnTo>
                    <a:lnTo>
                      <a:pt x="268" y="1122"/>
                    </a:lnTo>
                    <a:lnTo>
                      <a:pt x="320" y="1148"/>
                    </a:lnTo>
                    <a:lnTo>
                      <a:pt x="372" y="1174"/>
                    </a:lnTo>
                    <a:lnTo>
                      <a:pt x="432" y="1200"/>
                    </a:lnTo>
                    <a:lnTo>
                      <a:pt x="492" y="1208"/>
                    </a:lnTo>
                    <a:lnTo>
                      <a:pt x="553" y="1225"/>
                    </a:lnTo>
                    <a:lnTo>
                      <a:pt x="674" y="1225"/>
                    </a:lnTo>
                    <a:lnTo>
                      <a:pt x="734" y="1208"/>
                    </a:lnTo>
                    <a:lnTo>
                      <a:pt x="794" y="1200"/>
                    </a:lnTo>
                    <a:lnTo>
                      <a:pt x="846" y="1174"/>
                    </a:lnTo>
                    <a:lnTo>
                      <a:pt x="898" y="1148"/>
                    </a:lnTo>
                    <a:lnTo>
                      <a:pt x="950" y="1122"/>
                    </a:lnTo>
                    <a:lnTo>
                      <a:pt x="1001" y="1087"/>
                    </a:lnTo>
                    <a:lnTo>
                      <a:pt x="1045" y="1044"/>
                    </a:lnTo>
                    <a:lnTo>
                      <a:pt x="1079" y="1001"/>
                    </a:lnTo>
                    <a:lnTo>
                      <a:pt x="1114" y="958"/>
                    </a:lnTo>
                    <a:lnTo>
                      <a:pt x="1148" y="906"/>
                    </a:lnTo>
                    <a:lnTo>
                      <a:pt x="1174" y="854"/>
                    </a:lnTo>
                    <a:lnTo>
                      <a:pt x="1191" y="794"/>
                    </a:lnTo>
                    <a:lnTo>
                      <a:pt x="1208" y="734"/>
                    </a:lnTo>
                    <a:lnTo>
                      <a:pt x="1217" y="673"/>
                    </a:lnTo>
                    <a:lnTo>
                      <a:pt x="1217" y="613"/>
                    </a:lnTo>
                    <a:lnTo>
                      <a:pt x="1217" y="553"/>
                    </a:lnTo>
                    <a:lnTo>
                      <a:pt x="1208" y="492"/>
                    </a:lnTo>
                    <a:lnTo>
                      <a:pt x="1191" y="432"/>
                    </a:lnTo>
                    <a:lnTo>
                      <a:pt x="1174" y="380"/>
                    </a:lnTo>
                    <a:lnTo>
                      <a:pt x="1148" y="320"/>
                    </a:lnTo>
                    <a:lnTo>
                      <a:pt x="1114" y="276"/>
                    </a:lnTo>
                    <a:lnTo>
                      <a:pt x="1079" y="225"/>
                    </a:lnTo>
                    <a:lnTo>
                      <a:pt x="1045" y="182"/>
                    </a:lnTo>
                    <a:lnTo>
                      <a:pt x="1001" y="147"/>
                    </a:lnTo>
                    <a:lnTo>
                      <a:pt x="950" y="113"/>
                    </a:lnTo>
                    <a:lnTo>
                      <a:pt x="898" y="78"/>
                    </a:lnTo>
                    <a:lnTo>
                      <a:pt x="846" y="52"/>
                    </a:lnTo>
                    <a:lnTo>
                      <a:pt x="794" y="35"/>
                    </a:lnTo>
                    <a:lnTo>
                      <a:pt x="734" y="18"/>
                    </a:lnTo>
                    <a:lnTo>
                      <a:pt x="674" y="9"/>
                    </a:lnTo>
                    <a:lnTo>
                      <a:pt x="6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80" name="Google Shape;2180;p40"/>
          <p:cNvGrpSpPr/>
          <p:nvPr/>
        </p:nvGrpSpPr>
        <p:grpSpPr>
          <a:xfrm>
            <a:off x="1149368" y="1400176"/>
            <a:ext cx="1435215" cy="1435607"/>
            <a:chOff x="1144499" y="1400176"/>
            <a:chExt cx="1435215" cy="1435607"/>
          </a:xfrm>
        </p:grpSpPr>
        <p:sp>
          <p:nvSpPr>
            <p:cNvPr id="2181" name="Google Shape;2181;p40"/>
            <p:cNvSpPr/>
            <p:nvPr/>
          </p:nvSpPr>
          <p:spPr>
            <a:xfrm>
              <a:off x="1144499" y="1400176"/>
              <a:ext cx="1435215" cy="1435607"/>
            </a:xfrm>
            <a:custGeom>
              <a:avLst/>
              <a:gdLst/>
              <a:ahLst/>
              <a:cxnLst/>
              <a:rect l="l" t="t" r="r" b="b"/>
              <a:pathLst>
                <a:path w="32948" h="32957" extrusionOk="0">
                  <a:moveTo>
                    <a:pt x="16470" y="1"/>
                  </a:moveTo>
                  <a:lnTo>
                    <a:pt x="16047" y="9"/>
                  </a:lnTo>
                  <a:lnTo>
                    <a:pt x="15624" y="27"/>
                  </a:lnTo>
                  <a:lnTo>
                    <a:pt x="15202" y="53"/>
                  </a:lnTo>
                  <a:lnTo>
                    <a:pt x="14788" y="87"/>
                  </a:lnTo>
                  <a:lnTo>
                    <a:pt x="14374" y="139"/>
                  </a:lnTo>
                  <a:lnTo>
                    <a:pt x="13959" y="191"/>
                  </a:lnTo>
                  <a:lnTo>
                    <a:pt x="13554" y="260"/>
                  </a:lnTo>
                  <a:lnTo>
                    <a:pt x="13148" y="337"/>
                  </a:lnTo>
                  <a:lnTo>
                    <a:pt x="12752" y="424"/>
                  </a:lnTo>
                  <a:lnTo>
                    <a:pt x="12355" y="527"/>
                  </a:lnTo>
                  <a:lnTo>
                    <a:pt x="11958" y="631"/>
                  </a:lnTo>
                  <a:lnTo>
                    <a:pt x="11570" y="743"/>
                  </a:lnTo>
                  <a:lnTo>
                    <a:pt x="11190" y="872"/>
                  </a:lnTo>
                  <a:lnTo>
                    <a:pt x="10811" y="1002"/>
                  </a:lnTo>
                  <a:lnTo>
                    <a:pt x="10431" y="1148"/>
                  </a:lnTo>
                  <a:lnTo>
                    <a:pt x="10060" y="1304"/>
                  </a:lnTo>
                  <a:lnTo>
                    <a:pt x="9689" y="1459"/>
                  </a:lnTo>
                  <a:lnTo>
                    <a:pt x="9327" y="1631"/>
                  </a:lnTo>
                  <a:lnTo>
                    <a:pt x="8973" y="1804"/>
                  </a:lnTo>
                  <a:lnTo>
                    <a:pt x="8619" y="1994"/>
                  </a:lnTo>
                  <a:lnTo>
                    <a:pt x="8274" y="2183"/>
                  </a:lnTo>
                  <a:lnTo>
                    <a:pt x="7929" y="2391"/>
                  </a:lnTo>
                  <a:lnTo>
                    <a:pt x="7593" y="2598"/>
                  </a:lnTo>
                  <a:lnTo>
                    <a:pt x="7265" y="2822"/>
                  </a:lnTo>
                  <a:lnTo>
                    <a:pt x="6937" y="3046"/>
                  </a:lnTo>
                  <a:lnTo>
                    <a:pt x="6618" y="3279"/>
                  </a:lnTo>
                  <a:lnTo>
                    <a:pt x="6299" y="3521"/>
                  </a:lnTo>
                  <a:lnTo>
                    <a:pt x="5997" y="3771"/>
                  </a:lnTo>
                  <a:lnTo>
                    <a:pt x="5695" y="4021"/>
                  </a:lnTo>
                  <a:lnTo>
                    <a:pt x="5393" y="4288"/>
                  </a:lnTo>
                  <a:lnTo>
                    <a:pt x="5108" y="4556"/>
                  </a:lnTo>
                  <a:lnTo>
                    <a:pt x="4823" y="4832"/>
                  </a:lnTo>
                  <a:lnTo>
                    <a:pt x="4547" y="5117"/>
                  </a:lnTo>
                  <a:lnTo>
                    <a:pt x="4280" y="5401"/>
                  </a:lnTo>
                  <a:lnTo>
                    <a:pt x="4013" y="5695"/>
                  </a:lnTo>
                  <a:lnTo>
                    <a:pt x="3762" y="5997"/>
                  </a:lnTo>
                  <a:lnTo>
                    <a:pt x="3512" y="6307"/>
                  </a:lnTo>
                  <a:lnTo>
                    <a:pt x="3271" y="6626"/>
                  </a:lnTo>
                  <a:lnTo>
                    <a:pt x="3038" y="6946"/>
                  </a:lnTo>
                  <a:lnTo>
                    <a:pt x="2813" y="7265"/>
                  </a:lnTo>
                  <a:lnTo>
                    <a:pt x="2589" y="7601"/>
                  </a:lnTo>
                  <a:lnTo>
                    <a:pt x="2382" y="7938"/>
                  </a:lnTo>
                  <a:lnTo>
                    <a:pt x="2184" y="8283"/>
                  </a:lnTo>
                  <a:lnTo>
                    <a:pt x="1985" y="8628"/>
                  </a:lnTo>
                  <a:lnTo>
                    <a:pt x="1804" y="8982"/>
                  </a:lnTo>
                  <a:lnTo>
                    <a:pt x="1623" y="9335"/>
                  </a:lnTo>
                  <a:lnTo>
                    <a:pt x="1450" y="9698"/>
                  </a:lnTo>
                  <a:lnTo>
                    <a:pt x="1295" y="10069"/>
                  </a:lnTo>
                  <a:lnTo>
                    <a:pt x="1140" y="10440"/>
                  </a:lnTo>
                  <a:lnTo>
                    <a:pt x="1002" y="10811"/>
                  </a:lnTo>
                  <a:lnTo>
                    <a:pt x="864" y="11199"/>
                  </a:lnTo>
                  <a:lnTo>
                    <a:pt x="743" y="11578"/>
                  </a:lnTo>
                  <a:lnTo>
                    <a:pt x="622" y="11967"/>
                  </a:lnTo>
                  <a:lnTo>
                    <a:pt x="519" y="12363"/>
                  </a:lnTo>
                  <a:lnTo>
                    <a:pt x="424" y="12760"/>
                  </a:lnTo>
                  <a:lnTo>
                    <a:pt x="329" y="13157"/>
                  </a:lnTo>
                  <a:lnTo>
                    <a:pt x="251" y="13563"/>
                  </a:lnTo>
                  <a:lnTo>
                    <a:pt x="191" y="13968"/>
                  </a:lnTo>
                  <a:lnTo>
                    <a:pt x="130" y="14382"/>
                  </a:lnTo>
                  <a:lnTo>
                    <a:pt x="87" y="14796"/>
                  </a:lnTo>
                  <a:lnTo>
                    <a:pt x="44" y="15210"/>
                  </a:lnTo>
                  <a:lnTo>
                    <a:pt x="18" y="15633"/>
                  </a:lnTo>
                  <a:lnTo>
                    <a:pt x="1" y="16056"/>
                  </a:lnTo>
                  <a:lnTo>
                    <a:pt x="1" y="16478"/>
                  </a:lnTo>
                  <a:lnTo>
                    <a:pt x="1" y="16901"/>
                  </a:lnTo>
                  <a:lnTo>
                    <a:pt x="18" y="17324"/>
                  </a:lnTo>
                  <a:lnTo>
                    <a:pt x="44" y="17747"/>
                  </a:lnTo>
                  <a:lnTo>
                    <a:pt x="87" y="18161"/>
                  </a:lnTo>
                  <a:lnTo>
                    <a:pt x="130" y="18575"/>
                  </a:lnTo>
                  <a:lnTo>
                    <a:pt x="191" y="18989"/>
                  </a:lnTo>
                  <a:lnTo>
                    <a:pt x="251" y="19394"/>
                  </a:lnTo>
                  <a:lnTo>
                    <a:pt x="329" y="19800"/>
                  </a:lnTo>
                  <a:lnTo>
                    <a:pt x="424" y="20197"/>
                  </a:lnTo>
                  <a:lnTo>
                    <a:pt x="519" y="20594"/>
                  </a:lnTo>
                  <a:lnTo>
                    <a:pt x="622" y="20990"/>
                  </a:lnTo>
                  <a:lnTo>
                    <a:pt x="743" y="21379"/>
                  </a:lnTo>
                  <a:lnTo>
                    <a:pt x="864" y="21767"/>
                  </a:lnTo>
                  <a:lnTo>
                    <a:pt x="1002" y="22146"/>
                  </a:lnTo>
                  <a:lnTo>
                    <a:pt x="1140" y="22517"/>
                  </a:lnTo>
                  <a:lnTo>
                    <a:pt x="1295" y="22888"/>
                  </a:lnTo>
                  <a:lnTo>
                    <a:pt x="1450" y="23259"/>
                  </a:lnTo>
                  <a:lnTo>
                    <a:pt x="1623" y="23622"/>
                  </a:lnTo>
                  <a:lnTo>
                    <a:pt x="1804" y="23975"/>
                  </a:lnTo>
                  <a:lnTo>
                    <a:pt x="1985" y="24329"/>
                  </a:lnTo>
                  <a:lnTo>
                    <a:pt x="2184" y="24683"/>
                  </a:lnTo>
                  <a:lnTo>
                    <a:pt x="2382" y="25019"/>
                  </a:lnTo>
                  <a:lnTo>
                    <a:pt x="2589" y="25356"/>
                  </a:lnTo>
                  <a:lnTo>
                    <a:pt x="2813" y="25692"/>
                  </a:lnTo>
                  <a:lnTo>
                    <a:pt x="3038" y="26011"/>
                  </a:lnTo>
                  <a:lnTo>
                    <a:pt x="3271" y="26339"/>
                  </a:lnTo>
                  <a:lnTo>
                    <a:pt x="3512" y="26650"/>
                  </a:lnTo>
                  <a:lnTo>
                    <a:pt x="3762" y="26960"/>
                  </a:lnTo>
                  <a:lnTo>
                    <a:pt x="4013" y="27262"/>
                  </a:lnTo>
                  <a:lnTo>
                    <a:pt x="4280" y="27556"/>
                  </a:lnTo>
                  <a:lnTo>
                    <a:pt x="4547" y="27849"/>
                  </a:lnTo>
                  <a:lnTo>
                    <a:pt x="4823" y="28125"/>
                  </a:lnTo>
                  <a:lnTo>
                    <a:pt x="5108" y="28401"/>
                  </a:lnTo>
                  <a:lnTo>
                    <a:pt x="5393" y="28677"/>
                  </a:lnTo>
                  <a:lnTo>
                    <a:pt x="5695" y="28936"/>
                  </a:lnTo>
                  <a:lnTo>
                    <a:pt x="5997" y="29195"/>
                  </a:lnTo>
                  <a:lnTo>
                    <a:pt x="6299" y="29436"/>
                  </a:lnTo>
                  <a:lnTo>
                    <a:pt x="6618" y="29678"/>
                  </a:lnTo>
                  <a:lnTo>
                    <a:pt x="6937" y="29911"/>
                  </a:lnTo>
                  <a:lnTo>
                    <a:pt x="7265" y="30144"/>
                  </a:lnTo>
                  <a:lnTo>
                    <a:pt x="7593" y="30359"/>
                  </a:lnTo>
                  <a:lnTo>
                    <a:pt x="7929" y="30566"/>
                  </a:lnTo>
                  <a:lnTo>
                    <a:pt x="8274" y="30773"/>
                  </a:lnTo>
                  <a:lnTo>
                    <a:pt x="8619" y="30963"/>
                  </a:lnTo>
                  <a:lnTo>
                    <a:pt x="8973" y="31153"/>
                  </a:lnTo>
                  <a:lnTo>
                    <a:pt x="9327" y="31326"/>
                  </a:lnTo>
                  <a:lnTo>
                    <a:pt x="9689" y="31498"/>
                  </a:lnTo>
                  <a:lnTo>
                    <a:pt x="10060" y="31662"/>
                  </a:lnTo>
                  <a:lnTo>
                    <a:pt x="10431" y="31809"/>
                  </a:lnTo>
                  <a:lnTo>
                    <a:pt x="10811" y="31955"/>
                  </a:lnTo>
                  <a:lnTo>
                    <a:pt x="11190" y="32085"/>
                  </a:lnTo>
                  <a:lnTo>
                    <a:pt x="11570" y="32214"/>
                  </a:lnTo>
                  <a:lnTo>
                    <a:pt x="11958" y="32326"/>
                  </a:lnTo>
                  <a:lnTo>
                    <a:pt x="12355" y="32438"/>
                  </a:lnTo>
                  <a:lnTo>
                    <a:pt x="12752" y="32533"/>
                  </a:lnTo>
                  <a:lnTo>
                    <a:pt x="13148" y="32620"/>
                  </a:lnTo>
                  <a:lnTo>
                    <a:pt x="13554" y="32697"/>
                  </a:lnTo>
                  <a:lnTo>
                    <a:pt x="13959" y="32766"/>
                  </a:lnTo>
                  <a:lnTo>
                    <a:pt x="14374" y="32818"/>
                  </a:lnTo>
                  <a:lnTo>
                    <a:pt x="14788" y="32870"/>
                  </a:lnTo>
                  <a:lnTo>
                    <a:pt x="15202" y="32904"/>
                  </a:lnTo>
                  <a:lnTo>
                    <a:pt x="15624" y="32930"/>
                  </a:lnTo>
                  <a:lnTo>
                    <a:pt x="16047" y="32947"/>
                  </a:lnTo>
                  <a:lnTo>
                    <a:pt x="16470" y="32956"/>
                  </a:lnTo>
                  <a:lnTo>
                    <a:pt x="16901" y="32947"/>
                  </a:lnTo>
                  <a:lnTo>
                    <a:pt x="17324" y="32930"/>
                  </a:lnTo>
                  <a:lnTo>
                    <a:pt x="17738" y="32904"/>
                  </a:lnTo>
                  <a:lnTo>
                    <a:pt x="18152" y="32870"/>
                  </a:lnTo>
                  <a:lnTo>
                    <a:pt x="18566" y="32818"/>
                  </a:lnTo>
                  <a:lnTo>
                    <a:pt x="18980" y="32766"/>
                  </a:lnTo>
                  <a:lnTo>
                    <a:pt x="19386" y="32697"/>
                  </a:lnTo>
                  <a:lnTo>
                    <a:pt x="19791" y="32620"/>
                  </a:lnTo>
                  <a:lnTo>
                    <a:pt x="20197" y="32533"/>
                  </a:lnTo>
                  <a:lnTo>
                    <a:pt x="20585" y="32438"/>
                  </a:lnTo>
                  <a:lnTo>
                    <a:pt x="20982" y="32326"/>
                  </a:lnTo>
                  <a:lnTo>
                    <a:pt x="21370" y="32214"/>
                  </a:lnTo>
                  <a:lnTo>
                    <a:pt x="21758" y="32085"/>
                  </a:lnTo>
                  <a:lnTo>
                    <a:pt x="22138" y="31955"/>
                  </a:lnTo>
                  <a:lnTo>
                    <a:pt x="22509" y="31809"/>
                  </a:lnTo>
                  <a:lnTo>
                    <a:pt x="22888" y="31662"/>
                  </a:lnTo>
                  <a:lnTo>
                    <a:pt x="23251" y="31498"/>
                  </a:lnTo>
                  <a:lnTo>
                    <a:pt x="23613" y="31326"/>
                  </a:lnTo>
                  <a:lnTo>
                    <a:pt x="23975" y="31153"/>
                  </a:lnTo>
                  <a:lnTo>
                    <a:pt x="24320" y="30963"/>
                  </a:lnTo>
                  <a:lnTo>
                    <a:pt x="24674" y="30773"/>
                  </a:lnTo>
                  <a:lnTo>
                    <a:pt x="25011" y="30566"/>
                  </a:lnTo>
                  <a:lnTo>
                    <a:pt x="25347" y="30359"/>
                  </a:lnTo>
                  <a:lnTo>
                    <a:pt x="25683" y="30144"/>
                  </a:lnTo>
                  <a:lnTo>
                    <a:pt x="26011" y="29911"/>
                  </a:lnTo>
                  <a:lnTo>
                    <a:pt x="26331" y="29678"/>
                  </a:lnTo>
                  <a:lnTo>
                    <a:pt x="26641" y="29436"/>
                  </a:lnTo>
                  <a:lnTo>
                    <a:pt x="26952" y="29195"/>
                  </a:lnTo>
                  <a:lnTo>
                    <a:pt x="27254" y="28936"/>
                  </a:lnTo>
                  <a:lnTo>
                    <a:pt x="27547" y="28677"/>
                  </a:lnTo>
                  <a:lnTo>
                    <a:pt x="27840" y="28401"/>
                  </a:lnTo>
                  <a:lnTo>
                    <a:pt x="28125" y="28125"/>
                  </a:lnTo>
                  <a:lnTo>
                    <a:pt x="28401" y="27849"/>
                  </a:lnTo>
                  <a:lnTo>
                    <a:pt x="28668" y="27556"/>
                  </a:lnTo>
                  <a:lnTo>
                    <a:pt x="28927" y="27262"/>
                  </a:lnTo>
                  <a:lnTo>
                    <a:pt x="29186" y="26960"/>
                  </a:lnTo>
                  <a:lnTo>
                    <a:pt x="29436" y="26650"/>
                  </a:lnTo>
                  <a:lnTo>
                    <a:pt x="29669" y="26339"/>
                  </a:lnTo>
                  <a:lnTo>
                    <a:pt x="29911" y="26011"/>
                  </a:lnTo>
                  <a:lnTo>
                    <a:pt x="30135" y="25692"/>
                  </a:lnTo>
                  <a:lnTo>
                    <a:pt x="30351" y="25356"/>
                  </a:lnTo>
                  <a:lnTo>
                    <a:pt x="30558" y="25019"/>
                  </a:lnTo>
                  <a:lnTo>
                    <a:pt x="30765" y="24683"/>
                  </a:lnTo>
                  <a:lnTo>
                    <a:pt x="30955" y="24329"/>
                  </a:lnTo>
                  <a:lnTo>
                    <a:pt x="31144" y="23975"/>
                  </a:lnTo>
                  <a:lnTo>
                    <a:pt x="31326" y="23622"/>
                  </a:lnTo>
                  <a:lnTo>
                    <a:pt x="31489" y="23259"/>
                  </a:lnTo>
                  <a:lnTo>
                    <a:pt x="31653" y="22888"/>
                  </a:lnTo>
                  <a:lnTo>
                    <a:pt x="31800" y="22517"/>
                  </a:lnTo>
                  <a:lnTo>
                    <a:pt x="31947" y="22146"/>
                  </a:lnTo>
                  <a:lnTo>
                    <a:pt x="32085" y="21767"/>
                  </a:lnTo>
                  <a:lnTo>
                    <a:pt x="32205" y="21379"/>
                  </a:lnTo>
                  <a:lnTo>
                    <a:pt x="32318" y="20990"/>
                  </a:lnTo>
                  <a:lnTo>
                    <a:pt x="32430" y="20594"/>
                  </a:lnTo>
                  <a:lnTo>
                    <a:pt x="32525" y="20197"/>
                  </a:lnTo>
                  <a:lnTo>
                    <a:pt x="32611" y="19800"/>
                  </a:lnTo>
                  <a:lnTo>
                    <a:pt x="32689" y="19394"/>
                  </a:lnTo>
                  <a:lnTo>
                    <a:pt x="32758" y="18989"/>
                  </a:lnTo>
                  <a:lnTo>
                    <a:pt x="32809" y="18575"/>
                  </a:lnTo>
                  <a:lnTo>
                    <a:pt x="32861" y="18161"/>
                  </a:lnTo>
                  <a:lnTo>
                    <a:pt x="32896" y="17747"/>
                  </a:lnTo>
                  <a:lnTo>
                    <a:pt x="32922" y="17324"/>
                  </a:lnTo>
                  <a:lnTo>
                    <a:pt x="32939" y="16901"/>
                  </a:lnTo>
                  <a:lnTo>
                    <a:pt x="32947" y="16478"/>
                  </a:lnTo>
                  <a:lnTo>
                    <a:pt x="32939" y="16056"/>
                  </a:lnTo>
                  <a:lnTo>
                    <a:pt x="32922" y="15633"/>
                  </a:lnTo>
                  <a:lnTo>
                    <a:pt x="32896" y="15210"/>
                  </a:lnTo>
                  <a:lnTo>
                    <a:pt x="32861" y="14796"/>
                  </a:lnTo>
                  <a:lnTo>
                    <a:pt x="32809" y="14382"/>
                  </a:lnTo>
                  <a:lnTo>
                    <a:pt x="32758" y="13968"/>
                  </a:lnTo>
                  <a:lnTo>
                    <a:pt x="32689" y="13563"/>
                  </a:lnTo>
                  <a:lnTo>
                    <a:pt x="32611" y="13157"/>
                  </a:lnTo>
                  <a:lnTo>
                    <a:pt x="32525" y="12760"/>
                  </a:lnTo>
                  <a:lnTo>
                    <a:pt x="32430" y="12363"/>
                  </a:lnTo>
                  <a:lnTo>
                    <a:pt x="32318" y="11967"/>
                  </a:lnTo>
                  <a:lnTo>
                    <a:pt x="32205" y="11578"/>
                  </a:lnTo>
                  <a:lnTo>
                    <a:pt x="32085" y="11199"/>
                  </a:lnTo>
                  <a:lnTo>
                    <a:pt x="31947" y="10811"/>
                  </a:lnTo>
                  <a:lnTo>
                    <a:pt x="31800" y="10440"/>
                  </a:lnTo>
                  <a:lnTo>
                    <a:pt x="31653" y="10069"/>
                  </a:lnTo>
                  <a:lnTo>
                    <a:pt x="31489" y="9698"/>
                  </a:lnTo>
                  <a:lnTo>
                    <a:pt x="31326" y="9335"/>
                  </a:lnTo>
                  <a:lnTo>
                    <a:pt x="31144" y="8982"/>
                  </a:lnTo>
                  <a:lnTo>
                    <a:pt x="30955" y="8628"/>
                  </a:lnTo>
                  <a:lnTo>
                    <a:pt x="30765" y="8283"/>
                  </a:lnTo>
                  <a:lnTo>
                    <a:pt x="30558" y="7938"/>
                  </a:lnTo>
                  <a:lnTo>
                    <a:pt x="30351" y="7601"/>
                  </a:lnTo>
                  <a:lnTo>
                    <a:pt x="30135" y="7265"/>
                  </a:lnTo>
                  <a:lnTo>
                    <a:pt x="29911" y="6946"/>
                  </a:lnTo>
                  <a:lnTo>
                    <a:pt x="29669" y="6626"/>
                  </a:lnTo>
                  <a:lnTo>
                    <a:pt x="29436" y="6307"/>
                  </a:lnTo>
                  <a:lnTo>
                    <a:pt x="29186" y="5997"/>
                  </a:lnTo>
                  <a:lnTo>
                    <a:pt x="28927" y="5695"/>
                  </a:lnTo>
                  <a:lnTo>
                    <a:pt x="28668" y="5401"/>
                  </a:lnTo>
                  <a:lnTo>
                    <a:pt x="28401" y="5117"/>
                  </a:lnTo>
                  <a:lnTo>
                    <a:pt x="28125" y="4832"/>
                  </a:lnTo>
                  <a:lnTo>
                    <a:pt x="27840" y="4556"/>
                  </a:lnTo>
                  <a:lnTo>
                    <a:pt x="27547" y="4288"/>
                  </a:lnTo>
                  <a:lnTo>
                    <a:pt x="27254" y="4021"/>
                  </a:lnTo>
                  <a:lnTo>
                    <a:pt x="26952" y="3771"/>
                  </a:lnTo>
                  <a:lnTo>
                    <a:pt x="26641" y="3521"/>
                  </a:lnTo>
                  <a:lnTo>
                    <a:pt x="26331" y="3279"/>
                  </a:lnTo>
                  <a:lnTo>
                    <a:pt x="26011" y="3046"/>
                  </a:lnTo>
                  <a:lnTo>
                    <a:pt x="25683" y="2822"/>
                  </a:lnTo>
                  <a:lnTo>
                    <a:pt x="25347" y="2598"/>
                  </a:lnTo>
                  <a:lnTo>
                    <a:pt x="25011" y="2391"/>
                  </a:lnTo>
                  <a:lnTo>
                    <a:pt x="24674" y="2183"/>
                  </a:lnTo>
                  <a:lnTo>
                    <a:pt x="24320" y="1994"/>
                  </a:lnTo>
                  <a:lnTo>
                    <a:pt x="23975" y="1804"/>
                  </a:lnTo>
                  <a:lnTo>
                    <a:pt x="23613" y="1631"/>
                  </a:lnTo>
                  <a:lnTo>
                    <a:pt x="23251" y="1459"/>
                  </a:lnTo>
                  <a:lnTo>
                    <a:pt x="22888" y="1304"/>
                  </a:lnTo>
                  <a:lnTo>
                    <a:pt x="22509" y="1148"/>
                  </a:lnTo>
                  <a:lnTo>
                    <a:pt x="22138" y="1002"/>
                  </a:lnTo>
                  <a:lnTo>
                    <a:pt x="21758" y="872"/>
                  </a:lnTo>
                  <a:lnTo>
                    <a:pt x="21370" y="743"/>
                  </a:lnTo>
                  <a:lnTo>
                    <a:pt x="20982" y="631"/>
                  </a:lnTo>
                  <a:lnTo>
                    <a:pt x="20585" y="527"/>
                  </a:lnTo>
                  <a:lnTo>
                    <a:pt x="20197" y="424"/>
                  </a:lnTo>
                  <a:lnTo>
                    <a:pt x="19791" y="337"/>
                  </a:lnTo>
                  <a:lnTo>
                    <a:pt x="19386" y="260"/>
                  </a:lnTo>
                  <a:lnTo>
                    <a:pt x="18980" y="191"/>
                  </a:lnTo>
                  <a:lnTo>
                    <a:pt x="18566" y="139"/>
                  </a:lnTo>
                  <a:lnTo>
                    <a:pt x="18152" y="87"/>
                  </a:lnTo>
                  <a:lnTo>
                    <a:pt x="17738" y="53"/>
                  </a:lnTo>
                  <a:lnTo>
                    <a:pt x="17324" y="27"/>
                  </a:lnTo>
                  <a:lnTo>
                    <a:pt x="16901" y="9"/>
                  </a:lnTo>
                  <a:lnTo>
                    <a:pt x="164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2" name="Google Shape;2182;p40"/>
            <p:cNvGrpSpPr/>
            <p:nvPr/>
          </p:nvGrpSpPr>
          <p:grpSpPr>
            <a:xfrm>
              <a:off x="1374883" y="1676393"/>
              <a:ext cx="974464" cy="994763"/>
              <a:chOff x="923328" y="1288591"/>
              <a:chExt cx="1115586" cy="1138824"/>
            </a:xfrm>
          </p:grpSpPr>
          <p:sp>
            <p:nvSpPr>
              <p:cNvPr id="2183" name="Google Shape;2183;p40"/>
              <p:cNvSpPr/>
              <p:nvPr/>
            </p:nvSpPr>
            <p:spPr>
              <a:xfrm>
                <a:off x="995587" y="1376807"/>
                <a:ext cx="970621" cy="969723"/>
              </a:xfrm>
              <a:custGeom>
                <a:avLst/>
                <a:gdLst/>
                <a:ahLst/>
                <a:cxnLst/>
                <a:rect l="l" t="t" r="r" b="b"/>
                <a:pathLst>
                  <a:path w="19464" h="19446" extrusionOk="0">
                    <a:moveTo>
                      <a:pt x="9732" y="0"/>
                    </a:moveTo>
                    <a:lnTo>
                      <a:pt x="9464" y="181"/>
                    </a:lnTo>
                    <a:lnTo>
                      <a:pt x="9188" y="363"/>
                    </a:lnTo>
                    <a:lnTo>
                      <a:pt x="8921" y="535"/>
                    </a:lnTo>
                    <a:lnTo>
                      <a:pt x="8645" y="699"/>
                    </a:lnTo>
                    <a:lnTo>
                      <a:pt x="8369" y="863"/>
                    </a:lnTo>
                    <a:lnTo>
                      <a:pt x="8093" y="1018"/>
                    </a:lnTo>
                    <a:lnTo>
                      <a:pt x="7817" y="1165"/>
                    </a:lnTo>
                    <a:lnTo>
                      <a:pt x="7532" y="1312"/>
                    </a:lnTo>
                    <a:lnTo>
                      <a:pt x="7256" y="1450"/>
                    </a:lnTo>
                    <a:lnTo>
                      <a:pt x="6971" y="1579"/>
                    </a:lnTo>
                    <a:lnTo>
                      <a:pt x="6687" y="1708"/>
                    </a:lnTo>
                    <a:lnTo>
                      <a:pt x="6402" y="1829"/>
                    </a:lnTo>
                    <a:lnTo>
                      <a:pt x="6109" y="1950"/>
                    </a:lnTo>
                    <a:lnTo>
                      <a:pt x="5815" y="2062"/>
                    </a:lnTo>
                    <a:lnTo>
                      <a:pt x="5522" y="2166"/>
                    </a:lnTo>
                    <a:lnTo>
                      <a:pt x="5220" y="2269"/>
                    </a:lnTo>
                    <a:lnTo>
                      <a:pt x="4927" y="2364"/>
                    </a:lnTo>
                    <a:lnTo>
                      <a:pt x="4616" y="2450"/>
                    </a:lnTo>
                    <a:lnTo>
                      <a:pt x="4314" y="2537"/>
                    </a:lnTo>
                    <a:lnTo>
                      <a:pt x="4004" y="2614"/>
                    </a:lnTo>
                    <a:lnTo>
                      <a:pt x="3693" y="2692"/>
                    </a:lnTo>
                    <a:lnTo>
                      <a:pt x="3374" y="2761"/>
                    </a:lnTo>
                    <a:lnTo>
                      <a:pt x="3055" y="2821"/>
                    </a:lnTo>
                    <a:lnTo>
                      <a:pt x="2735" y="2882"/>
                    </a:lnTo>
                    <a:lnTo>
                      <a:pt x="2408" y="2933"/>
                    </a:lnTo>
                    <a:lnTo>
                      <a:pt x="2080" y="2985"/>
                    </a:lnTo>
                    <a:lnTo>
                      <a:pt x="1743" y="3028"/>
                    </a:lnTo>
                    <a:lnTo>
                      <a:pt x="1407" y="3071"/>
                    </a:lnTo>
                    <a:lnTo>
                      <a:pt x="708" y="3132"/>
                    </a:lnTo>
                    <a:lnTo>
                      <a:pt x="1" y="3175"/>
                    </a:lnTo>
                    <a:lnTo>
                      <a:pt x="44" y="3874"/>
                    </a:lnTo>
                    <a:lnTo>
                      <a:pt x="96" y="4564"/>
                    </a:lnTo>
                    <a:lnTo>
                      <a:pt x="173" y="5237"/>
                    </a:lnTo>
                    <a:lnTo>
                      <a:pt x="259" y="5892"/>
                    </a:lnTo>
                    <a:lnTo>
                      <a:pt x="363" y="6540"/>
                    </a:lnTo>
                    <a:lnTo>
                      <a:pt x="492" y="7169"/>
                    </a:lnTo>
                    <a:lnTo>
                      <a:pt x="630" y="7790"/>
                    </a:lnTo>
                    <a:lnTo>
                      <a:pt x="786" y="8394"/>
                    </a:lnTo>
                    <a:lnTo>
                      <a:pt x="958" y="8990"/>
                    </a:lnTo>
                    <a:lnTo>
                      <a:pt x="1148" y="9576"/>
                    </a:lnTo>
                    <a:lnTo>
                      <a:pt x="1355" y="10146"/>
                    </a:lnTo>
                    <a:lnTo>
                      <a:pt x="1579" y="10698"/>
                    </a:lnTo>
                    <a:lnTo>
                      <a:pt x="1812" y="11250"/>
                    </a:lnTo>
                    <a:lnTo>
                      <a:pt x="1942" y="11517"/>
                    </a:lnTo>
                    <a:lnTo>
                      <a:pt x="2071" y="11776"/>
                    </a:lnTo>
                    <a:lnTo>
                      <a:pt x="2209" y="12044"/>
                    </a:lnTo>
                    <a:lnTo>
                      <a:pt x="2347" y="12302"/>
                    </a:lnTo>
                    <a:lnTo>
                      <a:pt x="2494" y="12553"/>
                    </a:lnTo>
                    <a:lnTo>
                      <a:pt x="2641" y="12811"/>
                    </a:lnTo>
                    <a:lnTo>
                      <a:pt x="2796" y="13062"/>
                    </a:lnTo>
                    <a:lnTo>
                      <a:pt x="2951" y="13303"/>
                    </a:lnTo>
                    <a:lnTo>
                      <a:pt x="3115" y="13553"/>
                    </a:lnTo>
                    <a:lnTo>
                      <a:pt x="3279" y="13795"/>
                    </a:lnTo>
                    <a:lnTo>
                      <a:pt x="3451" y="14028"/>
                    </a:lnTo>
                    <a:lnTo>
                      <a:pt x="3624" y="14269"/>
                    </a:lnTo>
                    <a:lnTo>
                      <a:pt x="3805" y="14502"/>
                    </a:lnTo>
                    <a:lnTo>
                      <a:pt x="3986" y="14727"/>
                    </a:lnTo>
                    <a:lnTo>
                      <a:pt x="4176" y="14959"/>
                    </a:lnTo>
                    <a:lnTo>
                      <a:pt x="4366" y="15184"/>
                    </a:lnTo>
                    <a:lnTo>
                      <a:pt x="4763" y="15624"/>
                    </a:lnTo>
                    <a:lnTo>
                      <a:pt x="5177" y="16055"/>
                    </a:lnTo>
                    <a:lnTo>
                      <a:pt x="5617" y="16469"/>
                    </a:lnTo>
                    <a:lnTo>
                      <a:pt x="6065" y="16883"/>
                    </a:lnTo>
                    <a:lnTo>
                      <a:pt x="6531" y="17280"/>
                    </a:lnTo>
                    <a:lnTo>
                      <a:pt x="7023" y="17660"/>
                    </a:lnTo>
                    <a:lnTo>
                      <a:pt x="7532" y="18039"/>
                    </a:lnTo>
                    <a:lnTo>
                      <a:pt x="8050" y="18410"/>
                    </a:lnTo>
                    <a:lnTo>
                      <a:pt x="8593" y="18764"/>
                    </a:lnTo>
                    <a:lnTo>
                      <a:pt x="9154" y="19109"/>
                    </a:lnTo>
                    <a:lnTo>
                      <a:pt x="9732" y="19446"/>
                    </a:lnTo>
                    <a:lnTo>
                      <a:pt x="10310" y="19109"/>
                    </a:lnTo>
                    <a:lnTo>
                      <a:pt x="10871" y="18764"/>
                    </a:lnTo>
                    <a:lnTo>
                      <a:pt x="11414" y="18410"/>
                    </a:lnTo>
                    <a:lnTo>
                      <a:pt x="11940" y="18039"/>
                    </a:lnTo>
                    <a:lnTo>
                      <a:pt x="12449" y="17660"/>
                    </a:lnTo>
                    <a:lnTo>
                      <a:pt x="12932" y="17280"/>
                    </a:lnTo>
                    <a:lnTo>
                      <a:pt x="13407" y="16883"/>
                    </a:lnTo>
                    <a:lnTo>
                      <a:pt x="13856" y="16469"/>
                    </a:lnTo>
                    <a:lnTo>
                      <a:pt x="14287" y="16055"/>
                    </a:lnTo>
                    <a:lnTo>
                      <a:pt x="14701" y="15624"/>
                    </a:lnTo>
                    <a:lnTo>
                      <a:pt x="15098" y="15184"/>
                    </a:lnTo>
                    <a:lnTo>
                      <a:pt x="15296" y="14959"/>
                    </a:lnTo>
                    <a:lnTo>
                      <a:pt x="15477" y="14727"/>
                    </a:lnTo>
                    <a:lnTo>
                      <a:pt x="15667" y="14502"/>
                    </a:lnTo>
                    <a:lnTo>
                      <a:pt x="15848" y="14269"/>
                    </a:lnTo>
                    <a:lnTo>
                      <a:pt x="16021" y="14028"/>
                    </a:lnTo>
                    <a:lnTo>
                      <a:pt x="16185" y="13795"/>
                    </a:lnTo>
                    <a:lnTo>
                      <a:pt x="16357" y="13553"/>
                    </a:lnTo>
                    <a:lnTo>
                      <a:pt x="16513" y="13303"/>
                    </a:lnTo>
                    <a:lnTo>
                      <a:pt x="16677" y="13062"/>
                    </a:lnTo>
                    <a:lnTo>
                      <a:pt x="16823" y="12811"/>
                    </a:lnTo>
                    <a:lnTo>
                      <a:pt x="16979" y="12553"/>
                    </a:lnTo>
                    <a:lnTo>
                      <a:pt x="17117" y="12302"/>
                    </a:lnTo>
                    <a:lnTo>
                      <a:pt x="17255" y="12044"/>
                    </a:lnTo>
                    <a:lnTo>
                      <a:pt x="17393" y="11776"/>
                    </a:lnTo>
                    <a:lnTo>
                      <a:pt x="17522" y="11517"/>
                    </a:lnTo>
                    <a:lnTo>
                      <a:pt x="17651" y="11250"/>
                    </a:lnTo>
                    <a:lnTo>
                      <a:pt x="17893" y="10698"/>
                    </a:lnTo>
                    <a:lnTo>
                      <a:pt x="18117" y="10146"/>
                    </a:lnTo>
                    <a:lnTo>
                      <a:pt x="18324" y="9576"/>
                    </a:lnTo>
                    <a:lnTo>
                      <a:pt x="18514" y="8990"/>
                    </a:lnTo>
                    <a:lnTo>
                      <a:pt x="18687" y="8394"/>
                    </a:lnTo>
                    <a:lnTo>
                      <a:pt x="18842" y="7790"/>
                    </a:lnTo>
                    <a:lnTo>
                      <a:pt x="18980" y="7169"/>
                    </a:lnTo>
                    <a:lnTo>
                      <a:pt x="19101" y="6540"/>
                    </a:lnTo>
                    <a:lnTo>
                      <a:pt x="19204" y="5892"/>
                    </a:lnTo>
                    <a:lnTo>
                      <a:pt x="19299" y="5237"/>
                    </a:lnTo>
                    <a:lnTo>
                      <a:pt x="19368" y="4564"/>
                    </a:lnTo>
                    <a:lnTo>
                      <a:pt x="19429" y="3874"/>
                    </a:lnTo>
                    <a:lnTo>
                      <a:pt x="19463" y="3175"/>
                    </a:lnTo>
                    <a:lnTo>
                      <a:pt x="18756" y="3132"/>
                    </a:lnTo>
                    <a:lnTo>
                      <a:pt x="18066" y="3071"/>
                    </a:lnTo>
                    <a:lnTo>
                      <a:pt x="17729" y="3028"/>
                    </a:lnTo>
                    <a:lnTo>
                      <a:pt x="17393" y="2985"/>
                    </a:lnTo>
                    <a:lnTo>
                      <a:pt x="17065" y="2933"/>
                    </a:lnTo>
                    <a:lnTo>
                      <a:pt x="16737" y="2882"/>
                    </a:lnTo>
                    <a:lnTo>
                      <a:pt x="16409" y="2821"/>
                    </a:lnTo>
                    <a:lnTo>
                      <a:pt x="16090" y="2761"/>
                    </a:lnTo>
                    <a:lnTo>
                      <a:pt x="15779" y="2692"/>
                    </a:lnTo>
                    <a:lnTo>
                      <a:pt x="15460" y="2614"/>
                    </a:lnTo>
                    <a:lnTo>
                      <a:pt x="15158" y="2537"/>
                    </a:lnTo>
                    <a:lnTo>
                      <a:pt x="14848" y="2450"/>
                    </a:lnTo>
                    <a:lnTo>
                      <a:pt x="14546" y="2364"/>
                    </a:lnTo>
                    <a:lnTo>
                      <a:pt x="14244" y="2269"/>
                    </a:lnTo>
                    <a:lnTo>
                      <a:pt x="13950" y="2166"/>
                    </a:lnTo>
                    <a:lnTo>
                      <a:pt x="13649" y="2062"/>
                    </a:lnTo>
                    <a:lnTo>
                      <a:pt x="13364" y="1950"/>
                    </a:lnTo>
                    <a:lnTo>
                      <a:pt x="13071" y="1829"/>
                    </a:lnTo>
                    <a:lnTo>
                      <a:pt x="12786" y="1708"/>
                    </a:lnTo>
                    <a:lnTo>
                      <a:pt x="12501" y="1579"/>
                    </a:lnTo>
                    <a:lnTo>
                      <a:pt x="12216" y="1450"/>
                    </a:lnTo>
                    <a:lnTo>
                      <a:pt x="11932" y="1312"/>
                    </a:lnTo>
                    <a:lnTo>
                      <a:pt x="11656" y="1165"/>
                    </a:lnTo>
                    <a:lnTo>
                      <a:pt x="11371" y="1018"/>
                    </a:lnTo>
                    <a:lnTo>
                      <a:pt x="11095" y="863"/>
                    </a:lnTo>
                    <a:lnTo>
                      <a:pt x="10819" y="699"/>
                    </a:lnTo>
                    <a:lnTo>
                      <a:pt x="10551" y="535"/>
                    </a:lnTo>
                    <a:lnTo>
                      <a:pt x="10275" y="363"/>
                    </a:lnTo>
                    <a:lnTo>
                      <a:pt x="10008" y="181"/>
                    </a:lnTo>
                    <a:lnTo>
                      <a:pt x="973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0"/>
              <p:cNvSpPr/>
              <p:nvPr/>
            </p:nvSpPr>
            <p:spPr>
              <a:xfrm>
                <a:off x="923328" y="1288591"/>
                <a:ext cx="1115586" cy="1138824"/>
              </a:xfrm>
              <a:custGeom>
                <a:avLst/>
                <a:gdLst/>
                <a:ahLst/>
                <a:cxnLst/>
                <a:rect l="l" t="t" r="r" b="b"/>
                <a:pathLst>
                  <a:path w="22371" h="22837" extrusionOk="0">
                    <a:moveTo>
                      <a:pt x="11181" y="1769"/>
                    </a:moveTo>
                    <a:lnTo>
                      <a:pt x="11457" y="1950"/>
                    </a:lnTo>
                    <a:lnTo>
                      <a:pt x="11724" y="2132"/>
                    </a:lnTo>
                    <a:lnTo>
                      <a:pt x="12000" y="2304"/>
                    </a:lnTo>
                    <a:lnTo>
                      <a:pt x="12268" y="2468"/>
                    </a:lnTo>
                    <a:lnTo>
                      <a:pt x="12544" y="2632"/>
                    </a:lnTo>
                    <a:lnTo>
                      <a:pt x="12820" y="2787"/>
                    </a:lnTo>
                    <a:lnTo>
                      <a:pt x="13105" y="2934"/>
                    </a:lnTo>
                    <a:lnTo>
                      <a:pt x="13381" y="3081"/>
                    </a:lnTo>
                    <a:lnTo>
                      <a:pt x="13665" y="3219"/>
                    </a:lnTo>
                    <a:lnTo>
                      <a:pt x="13950" y="3348"/>
                    </a:lnTo>
                    <a:lnTo>
                      <a:pt x="14235" y="3477"/>
                    </a:lnTo>
                    <a:lnTo>
                      <a:pt x="14520" y="3598"/>
                    </a:lnTo>
                    <a:lnTo>
                      <a:pt x="14813" y="3719"/>
                    </a:lnTo>
                    <a:lnTo>
                      <a:pt x="15098" y="3831"/>
                    </a:lnTo>
                    <a:lnTo>
                      <a:pt x="15399" y="3935"/>
                    </a:lnTo>
                    <a:lnTo>
                      <a:pt x="15693" y="4038"/>
                    </a:lnTo>
                    <a:lnTo>
                      <a:pt x="15995" y="4133"/>
                    </a:lnTo>
                    <a:lnTo>
                      <a:pt x="16297" y="4219"/>
                    </a:lnTo>
                    <a:lnTo>
                      <a:pt x="16607" y="4306"/>
                    </a:lnTo>
                    <a:lnTo>
                      <a:pt x="16909" y="4383"/>
                    </a:lnTo>
                    <a:lnTo>
                      <a:pt x="17228" y="4461"/>
                    </a:lnTo>
                    <a:lnTo>
                      <a:pt x="17539" y="4530"/>
                    </a:lnTo>
                    <a:lnTo>
                      <a:pt x="17858" y="4590"/>
                    </a:lnTo>
                    <a:lnTo>
                      <a:pt x="18186" y="4651"/>
                    </a:lnTo>
                    <a:lnTo>
                      <a:pt x="18514" y="4702"/>
                    </a:lnTo>
                    <a:lnTo>
                      <a:pt x="18842" y="4754"/>
                    </a:lnTo>
                    <a:lnTo>
                      <a:pt x="19178" y="4797"/>
                    </a:lnTo>
                    <a:lnTo>
                      <a:pt x="19515" y="4840"/>
                    </a:lnTo>
                    <a:lnTo>
                      <a:pt x="20205" y="4901"/>
                    </a:lnTo>
                    <a:lnTo>
                      <a:pt x="20912" y="4944"/>
                    </a:lnTo>
                    <a:lnTo>
                      <a:pt x="20878" y="5643"/>
                    </a:lnTo>
                    <a:lnTo>
                      <a:pt x="20817" y="6333"/>
                    </a:lnTo>
                    <a:lnTo>
                      <a:pt x="20748" y="7006"/>
                    </a:lnTo>
                    <a:lnTo>
                      <a:pt x="20653" y="7661"/>
                    </a:lnTo>
                    <a:lnTo>
                      <a:pt x="20550" y="8309"/>
                    </a:lnTo>
                    <a:lnTo>
                      <a:pt x="20429" y="8938"/>
                    </a:lnTo>
                    <a:lnTo>
                      <a:pt x="20291" y="9559"/>
                    </a:lnTo>
                    <a:lnTo>
                      <a:pt x="20136" y="10163"/>
                    </a:lnTo>
                    <a:lnTo>
                      <a:pt x="19963" y="10759"/>
                    </a:lnTo>
                    <a:lnTo>
                      <a:pt x="19773" y="11345"/>
                    </a:lnTo>
                    <a:lnTo>
                      <a:pt x="19566" y="11915"/>
                    </a:lnTo>
                    <a:lnTo>
                      <a:pt x="19342" y="12467"/>
                    </a:lnTo>
                    <a:lnTo>
                      <a:pt x="19100" y="13019"/>
                    </a:lnTo>
                    <a:lnTo>
                      <a:pt x="18971" y="13286"/>
                    </a:lnTo>
                    <a:lnTo>
                      <a:pt x="18842" y="13545"/>
                    </a:lnTo>
                    <a:lnTo>
                      <a:pt x="18704" y="13813"/>
                    </a:lnTo>
                    <a:lnTo>
                      <a:pt x="18566" y="14071"/>
                    </a:lnTo>
                    <a:lnTo>
                      <a:pt x="18428" y="14322"/>
                    </a:lnTo>
                    <a:lnTo>
                      <a:pt x="18272" y="14580"/>
                    </a:lnTo>
                    <a:lnTo>
                      <a:pt x="18126" y="14831"/>
                    </a:lnTo>
                    <a:lnTo>
                      <a:pt x="17962" y="15072"/>
                    </a:lnTo>
                    <a:lnTo>
                      <a:pt x="17806" y="15322"/>
                    </a:lnTo>
                    <a:lnTo>
                      <a:pt x="17634" y="15564"/>
                    </a:lnTo>
                    <a:lnTo>
                      <a:pt x="17470" y="15797"/>
                    </a:lnTo>
                    <a:lnTo>
                      <a:pt x="17297" y="16038"/>
                    </a:lnTo>
                    <a:lnTo>
                      <a:pt x="17116" y="16271"/>
                    </a:lnTo>
                    <a:lnTo>
                      <a:pt x="16926" y="16496"/>
                    </a:lnTo>
                    <a:lnTo>
                      <a:pt x="16745" y="16728"/>
                    </a:lnTo>
                    <a:lnTo>
                      <a:pt x="16547" y="16953"/>
                    </a:lnTo>
                    <a:lnTo>
                      <a:pt x="16150" y="17393"/>
                    </a:lnTo>
                    <a:lnTo>
                      <a:pt x="15736" y="17824"/>
                    </a:lnTo>
                    <a:lnTo>
                      <a:pt x="15305" y="18238"/>
                    </a:lnTo>
                    <a:lnTo>
                      <a:pt x="14856" y="18652"/>
                    </a:lnTo>
                    <a:lnTo>
                      <a:pt x="14381" y="19049"/>
                    </a:lnTo>
                    <a:lnTo>
                      <a:pt x="13898" y="19429"/>
                    </a:lnTo>
                    <a:lnTo>
                      <a:pt x="13389" y="19808"/>
                    </a:lnTo>
                    <a:lnTo>
                      <a:pt x="12863" y="20179"/>
                    </a:lnTo>
                    <a:lnTo>
                      <a:pt x="12320" y="20533"/>
                    </a:lnTo>
                    <a:lnTo>
                      <a:pt x="11759" y="20878"/>
                    </a:lnTo>
                    <a:lnTo>
                      <a:pt x="11181" y="21215"/>
                    </a:lnTo>
                    <a:lnTo>
                      <a:pt x="10603" y="20878"/>
                    </a:lnTo>
                    <a:lnTo>
                      <a:pt x="10042" y="20533"/>
                    </a:lnTo>
                    <a:lnTo>
                      <a:pt x="9499" y="20179"/>
                    </a:lnTo>
                    <a:lnTo>
                      <a:pt x="8981" y="19808"/>
                    </a:lnTo>
                    <a:lnTo>
                      <a:pt x="8472" y="19429"/>
                    </a:lnTo>
                    <a:lnTo>
                      <a:pt x="7980" y="19049"/>
                    </a:lnTo>
                    <a:lnTo>
                      <a:pt x="7514" y="18652"/>
                    </a:lnTo>
                    <a:lnTo>
                      <a:pt x="7066" y="18238"/>
                    </a:lnTo>
                    <a:lnTo>
                      <a:pt x="6626" y="17824"/>
                    </a:lnTo>
                    <a:lnTo>
                      <a:pt x="6212" y="17393"/>
                    </a:lnTo>
                    <a:lnTo>
                      <a:pt x="5815" y="16953"/>
                    </a:lnTo>
                    <a:lnTo>
                      <a:pt x="5625" y="16728"/>
                    </a:lnTo>
                    <a:lnTo>
                      <a:pt x="5435" y="16496"/>
                    </a:lnTo>
                    <a:lnTo>
                      <a:pt x="5254" y="16271"/>
                    </a:lnTo>
                    <a:lnTo>
                      <a:pt x="5073" y="16038"/>
                    </a:lnTo>
                    <a:lnTo>
                      <a:pt x="4900" y="15797"/>
                    </a:lnTo>
                    <a:lnTo>
                      <a:pt x="4728" y="15564"/>
                    </a:lnTo>
                    <a:lnTo>
                      <a:pt x="4564" y="15322"/>
                    </a:lnTo>
                    <a:lnTo>
                      <a:pt x="4400" y="15072"/>
                    </a:lnTo>
                    <a:lnTo>
                      <a:pt x="4245" y="14831"/>
                    </a:lnTo>
                    <a:lnTo>
                      <a:pt x="4090" y="14580"/>
                    </a:lnTo>
                    <a:lnTo>
                      <a:pt x="3943" y="14322"/>
                    </a:lnTo>
                    <a:lnTo>
                      <a:pt x="3796" y="14071"/>
                    </a:lnTo>
                    <a:lnTo>
                      <a:pt x="3658" y="13813"/>
                    </a:lnTo>
                    <a:lnTo>
                      <a:pt x="3520" y="13545"/>
                    </a:lnTo>
                    <a:lnTo>
                      <a:pt x="3391" y="13286"/>
                    </a:lnTo>
                    <a:lnTo>
                      <a:pt x="3261" y="13019"/>
                    </a:lnTo>
                    <a:lnTo>
                      <a:pt x="3028" y="12467"/>
                    </a:lnTo>
                    <a:lnTo>
                      <a:pt x="2804" y="11915"/>
                    </a:lnTo>
                    <a:lnTo>
                      <a:pt x="2597" y="11345"/>
                    </a:lnTo>
                    <a:lnTo>
                      <a:pt x="2407" y="10759"/>
                    </a:lnTo>
                    <a:lnTo>
                      <a:pt x="2235" y="10163"/>
                    </a:lnTo>
                    <a:lnTo>
                      <a:pt x="2079" y="9559"/>
                    </a:lnTo>
                    <a:lnTo>
                      <a:pt x="1941" y="8938"/>
                    </a:lnTo>
                    <a:lnTo>
                      <a:pt x="1812" y="8309"/>
                    </a:lnTo>
                    <a:lnTo>
                      <a:pt x="1708" y="7661"/>
                    </a:lnTo>
                    <a:lnTo>
                      <a:pt x="1622" y="7006"/>
                    </a:lnTo>
                    <a:lnTo>
                      <a:pt x="1545" y="6333"/>
                    </a:lnTo>
                    <a:lnTo>
                      <a:pt x="1493" y="5643"/>
                    </a:lnTo>
                    <a:lnTo>
                      <a:pt x="1450" y="4944"/>
                    </a:lnTo>
                    <a:lnTo>
                      <a:pt x="2157" y="4901"/>
                    </a:lnTo>
                    <a:lnTo>
                      <a:pt x="2856" y="4840"/>
                    </a:lnTo>
                    <a:lnTo>
                      <a:pt x="3192" y="4797"/>
                    </a:lnTo>
                    <a:lnTo>
                      <a:pt x="3529" y="4754"/>
                    </a:lnTo>
                    <a:lnTo>
                      <a:pt x="3857" y="4702"/>
                    </a:lnTo>
                    <a:lnTo>
                      <a:pt x="4184" y="4651"/>
                    </a:lnTo>
                    <a:lnTo>
                      <a:pt x="4504" y="4590"/>
                    </a:lnTo>
                    <a:lnTo>
                      <a:pt x="4823" y="4530"/>
                    </a:lnTo>
                    <a:lnTo>
                      <a:pt x="5142" y="4461"/>
                    </a:lnTo>
                    <a:lnTo>
                      <a:pt x="5453" y="4383"/>
                    </a:lnTo>
                    <a:lnTo>
                      <a:pt x="5763" y="4306"/>
                    </a:lnTo>
                    <a:lnTo>
                      <a:pt x="6065" y="4219"/>
                    </a:lnTo>
                    <a:lnTo>
                      <a:pt x="6376" y="4133"/>
                    </a:lnTo>
                    <a:lnTo>
                      <a:pt x="6669" y="4038"/>
                    </a:lnTo>
                    <a:lnTo>
                      <a:pt x="6971" y="3935"/>
                    </a:lnTo>
                    <a:lnTo>
                      <a:pt x="7264" y="3831"/>
                    </a:lnTo>
                    <a:lnTo>
                      <a:pt x="7558" y="3719"/>
                    </a:lnTo>
                    <a:lnTo>
                      <a:pt x="7851" y="3598"/>
                    </a:lnTo>
                    <a:lnTo>
                      <a:pt x="8136" y="3477"/>
                    </a:lnTo>
                    <a:lnTo>
                      <a:pt x="8420" y="3348"/>
                    </a:lnTo>
                    <a:lnTo>
                      <a:pt x="8705" y="3219"/>
                    </a:lnTo>
                    <a:lnTo>
                      <a:pt x="8981" y="3081"/>
                    </a:lnTo>
                    <a:lnTo>
                      <a:pt x="9266" y="2934"/>
                    </a:lnTo>
                    <a:lnTo>
                      <a:pt x="9542" y="2787"/>
                    </a:lnTo>
                    <a:lnTo>
                      <a:pt x="9818" y="2632"/>
                    </a:lnTo>
                    <a:lnTo>
                      <a:pt x="10094" y="2468"/>
                    </a:lnTo>
                    <a:lnTo>
                      <a:pt x="10370" y="2304"/>
                    </a:lnTo>
                    <a:lnTo>
                      <a:pt x="10637" y="2132"/>
                    </a:lnTo>
                    <a:lnTo>
                      <a:pt x="10913" y="1950"/>
                    </a:lnTo>
                    <a:lnTo>
                      <a:pt x="11181" y="1769"/>
                    </a:lnTo>
                    <a:close/>
                    <a:moveTo>
                      <a:pt x="11181" y="1"/>
                    </a:moveTo>
                    <a:lnTo>
                      <a:pt x="10888" y="225"/>
                    </a:lnTo>
                    <a:lnTo>
                      <a:pt x="10594" y="441"/>
                    </a:lnTo>
                    <a:lnTo>
                      <a:pt x="10292" y="648"/>
                    </a:lnTo>
                    <a:lnTo>
                      <a:pt x="9999" y="846"/>
                    </a:lnTo>
                    <a:lnTo>
                      <a:pt x="9697" y="1045"/>
                    </a:lnTo>
                    <a:lnTo>
                      <a:pt x="9395" y="1226"/>
                    </a:lnTo>
                    <a:lnTo>
                      <a:pt x="9093" y="1407"/>
                    </a:lnTo>
                    <a:lnTo>
                      <a:pt x="8791" y="1579"/>
                    </a:lnTo>
                    <a:lnTo>
                      <a:pt x="8481" y="1743"/>
                    </a:lnTo>
                    <a:lnTo>
                      <a:pt x="8170" y="1899"/>
                    </a:lnTo>
                    <a:lnTo>
                      <a:pt x="7859" y="2045"/>
                    </a:lnTo>
                    <a:lnTo>
                      <a:pt x="7540" y="2192"/>
                    </a:lnTo>
                    <a:lnTo>
                      <a:pt x="7221" y="2321"/>
                    </a:lnTo>
                    <a:lnTo>
                      <a:pt x="6893" y="2451"/>
                    </a:lnTo>
                    <a:lnTo>
                      <a:pt x="6565" y="2572"/>
                    </a:lnTo>
                    <a:lnTo>
                      <a:pt x="6229" y="2684"/>
                    </a:lnTo>
                    <a:lnTo>
                      <a:pt x="5884" y="2796"/>
                    </a:lnTo>
                    <a:lnTo>
                      <a:pt x="5539" y="2891"/>
                    </a:lnTo>
                    <a:lnTo>
                      <a:pt x="5194" y="2986"/>
                    </a:lnTo>
                    <a:lnTo>
                      <a:pt x="4831" y="3072"/>
                    </a:lnTo>
                    <a:lnTo>
                      <a:pt x="4469" y="3150"/>
                    </a:lnTo>
                    <a:lnTo>
                      <a:pt x="4107" y="3219"/>
                    </a:lnTo>
                    <a:lnTo>
                      <a:pt x="3727" y="3288"/>
                    </a:lnTo>
                    <a:lnTo>
                      <a:pt x="3348" y="3339"/>
                    </a:lnTo>
                    <a:lnTo>
                      <a:pt x="2959" y="3391"/>
                    </a:lnTo>
                    <a:lnTo>
                      <a:pt x="2554" y="3434"/>
                    </a:lnTo>
                    <a:lnTo>
                      <a:pt x="2148" y="3477"/>
                    </a:lnTo>
                    <a:lnTo>
                      <a:pt x="1743" y="3503"/>
                    </a:lnTo>
                    <a:lnTo>
                      <a:pt x="1320" y="3529"/>
                    </a:lnTo>
                    <a:lnTo>
                      <a:pt x="889" y="3546"/>
                    </a:lnTo>
                    <a:lnTo>
                      <a:pt x="449" y="3555"/>
                    </a:lnTo>
                    <a:lnTo>
                      <a:pt x="0" y="3555"/>
                    </a:lnTo>
                    <a:lnTo>
                      <a:pt x="0" y="4219"/>
                    </a:lnTo>
                    <a:lnTo>
                      <a:pt x="26" y="4875"/>
                    </a:lnTo>
                    <a:lnTo>
                      <a:pt x="52" y="5539"/>
                    </a:lnTo>
                    <a:lnTo>
                      <a:pt x="104" y="6204"/>
                    </a:lnTo>
                    <a:lnTo>
                      <a:pt x="173" y="6868"/>
                    </a:lnTo>
                    <a:lnTo>
                      <a:pt x="251" y="7532"/>
                    </a:lnTo>
                    <a:lnTo>
                      <a:pt x="345" y="8196"/>
                    </a:lnTo>
                    <a:lnTo>
                      <a:pt x="466" y="8861"/>
                    </a:lnTo>
                    <a:lnTo>
                      <a:pt x="604" y="9525"/>
                    </a:lnTo>
                    <a:lnTo>
                      <a:pt x="682" y="9853"/>
                    </a:lnTo>
                    <a:lnTo>
                      <a:pt x="759" y="10181"/>
                    </a:lnTo>
                    <a:lnTo>
                      <a:pt x="846" y="10508"/>
                    </a:lnTo>
                    <a:lnTo>
                      <a:pt x="941" y="10836"/>
                    </a:lnTo>
                    <a:lnTo>
                      <a:pt x="1036" y="11155"/>
                    </a:lnTo>
                    <a:lnTo>
                      <a:pt x="1139" y="11483"/>
                    </a:lnTo>
                    <a:lnTo>
                      <a:pt x="1251" y="11811"/>
                    </a:lnTo>
                    <a:lnTo>
                      <a:pt x="1363" y="12130"/>
                    </a:lnTo>
                    <a:lnTo>
                      <a:pt x="1484" y="12449"/>
                    </a:lnTo>
                    <a:lnTo>
                      <a:pt x="1614" y="12769"/>
                    </a:lnTo>
                    <a:lnTo>
                      <a:pt x="1743" y="13088"/>
                    </a:lnTo>
                    <a:lnTo>
                      <a:pt x="1881" y="13407"/>
                    </a:lnTo>
                    <a:lnTo>
                      <a:pt x="2028" y="13726"/>
                    </a:lnTo>
                    <a:lnTo>
                      <a:pt x="2183" y="14037"/>
                    </a:lnTo>
                    <a:lnTo>
                      <a:pt x="2347" y="14347"/>
                    </a:lnTo>
                    <a:lnTo>
                      <a:pt x="2511" y="14667"/>
                    </a:lnTo>
                    <a:lnTo>
                      <a:pt x="2683" y="14969"/>
                    </a:lnTo>
                    <a:lnTo>
                      <a:pt x="2864" y="15279"/>
                    </a:lnTo>
                    <a:lnTo>
                      <a:pt x="3046" y="15581"/>
                    </a:lnTo>
                    <a:lnTo>
                      <a:pt x="3244" y="15892"/>
                    </a:lnTo>
                    <a:lnTo>
                      <a:pt x="3442" y="16194"/>
                    </a:lnTo>
                    <a:lnTo>
                      <a:pt x="3650" y="16487"/>
                    </a:lnTo>
                    <a:lnTo>
                      <a:pt x="3865" y="16789"/>
                    </a:lnTo>
                    <a:lnTo>
                      <a:pt x="4090" y="17082"/>
                    </a:lnTo>
                    <a:lnTo>
                      <a:pt x="4322" y="17376"/>
                    </a:lnTo>
                    <a:lnTo>
                      <a:pt x="4564" y="17660"/>
                    </a:lnTo>
                    <a:lnTo>
                      <a:pt x="4814" y="17954"/>
                    </a:lnTo>
                    <a:lnTo>
                      <a:pt x="5064" y="18238"/>
                    </a:lnTo>
                    <a:lnTo>
                      <a:pt x="5332" y="18514"/>
                    </a:lnTo>
                    <a:lnTo>
                      <a:pt x="5599" y="18799"/>
                    </a:lnTo>
                    <a:lnTo>
                      <a:pt x="5884" y="19075"/>
                    </a:lnTo>
                    <a:lnTo>
                      <a:pt x="6177" y="19342"/>
                    </a:lnTo>
                    <a:lnTo>
                      <a:pt x="6471" y="19619"/>
                    </a:lnTo>
                    <a:lnTo>
                      <a:pt x="6781" y="19886"/>
                    </a:lnTo>
                    <a:lnTo>
                      <a:pt x="7092" y="20153"/>
                    </a:lnTo>
                    <a:lnTo>
                      <a:pt x="7420" y="20412"/>
                    </a:lnTo>
                    <a:lnTo>
                      <a:pt x="7747" y="20671"/>
                    </a:lnTo>
                    <a:lnTo>
                      <a:pt x="8092" y="20921"/>
                    </a:lnTo>
                    <a:lnTo>
                      <a:pt x="8446" y="21180"/>
                    </a:lnTo>
                    <a:lnTo>
                      <a:pt x="8808" y="21422"/>
                    </a:lnTo>
                    <a:lnTo>
                      <a:pt x="9179" y="21672"/>
                    </a:lnTo>
                    <a:lnTo>
                      <a:pt x="9559" y="21913"/>
                    </a:lnTo>
                    <a:lnTo>
                      <a:pt x="9947" y="22146"/>
                    </a:lnTo>
                    <a:lnTo>
                      <a:pt x="10353" y="22379"/>
                    </a:lnTo>
                    <a:lnTo>
                      <a:pt x="10758" y="22612"/>
                    </a:lnTo>
                    <a:lnTo>
                      <a:pt x="11181" y="22836"/>
                    </a:lnTo>
                    <a:lnTo>
                      <a:pt x="11604" y="22612"/>
                    </a:lnTo>
                    <a:lnTo>
                      <a:pt x="12018" y="22379"/>
                    </a:lnTo>
                    <a:lnTo>
                      <a:pt x="12415" y="22146"/>
                    </a:lnTo>
                    <a:lnTo>
                      <a:pt x="12803" y="21913"/>
                    </a:lnTo>
                    <a:lnTo>
                      <a:pt x="13182" y="21672"/>
                    </a:lnTo>
                    <a:lnTo>
                      <a:pt x="13553" y="21422"/>
                    </a:lnTo>
                    <a:lnTo>
                      <a:pt x="13916" y="21180"/>
                    </a:lnTo>
                    <a:lnTo>
                      <a:pt x="14269" y="20921"/>
                    </a:lnTo>
                    <a:lnTo>
                      <a:pt x="14614" y="20671"/>
                    </a:lnTo>
                    <a:lnTo>
                      <a:pt x="14951" y="20412"/>
                    </a:lnTo>
                    <a:lnTo>
                      <a:pt x="15270" y="20153"/>
                    </a:lnTo>
                    <a:lnTo>
                      <a:pt x="15589" y="19886"/>
                    </a:lnTo>
                    <a:lnTo>
                      <a:pt x="15891" y="19619"/>
                    </a:lnTo>
                    <a:lnTo>
                      <a:pt x="16193" y="19342"/>
                    </a:lnTo>
                    <a:lnTo>
                      <a:pt x="16478" y="19075"/>
                    </a:lnTo>
                    <a:lnTo>
                      <a:pt x="16763" y="18799"/>
                    </a:lnTo>
                    <a:lnTo>
                      <a:pt x="17039" y="18514"/>
                    </a:lnTo>
                    <a:lnTo>
                      <a:pt x="17297" y="18238"/>
                    </a:lnTo>
                    <a:lnTo>
                      <a:pt x="17556" y="17954"/>
                    </a:lnTo>
                    <a:lnTo>
                      <a:pt x="17806" y="17660"/>
                    </a:lnTo>
                    <a:lnTo>
                      <a:pt x="18039" y="17376"/>
                    </a:lnTo>
                    <a:lnTo>
                      <a:pt x="18272" y="17082"/>
                    </a:lnTo>
                    <a:lnTo>
                      <a:pt x="18497" y="16789"/>
                    </a:lnTo>
                    <a:lnTo>
                      <a:pt x="18712" y="16487"/>
                    </a:lnTo>
                    <a:lnTo>
                      <a:pt x="18919" y="16194"/>
                    </a:lnTo>
                    <a:lnTo>
                      <a:pt x="19126" y="15892"/>
                    </a:lnTo>
                    <a:lnTo>
                      <a:pt x="19316" y="15581"/>
                    </a:lnTo>
                    <a:lnTo>
                      <a:pt x="19506" y="15279"/>
                    </a:lnTo>
                    <a:lnTo>
                      <a:pt x="19687" y="14969"/>
                    </a:lnTo>
                    <a:lnTo>
                      <a:pt x="19860" y="14667"/>
                    </a:lnTo>
                    <a:lnTo>
                      <a:pt x="20024" y="14347"/>
                    </a:lnTo>
                    <a:lnTo>
                      <a:pt x="20179" y="14037"/>
                    </a:lnTo>
                    <a:lnTo>
                      <a:pt x="20334" y="13726"/>
                    </a:lnTo>
                    <a:lnTo>
                      <a:pt x="20481" y="13407"/>
                    </a:lnTo>
                    <a:lnTo>
                      <a:pt x="20619" y="13088"/>
                    </a:lnTo>
                    <a:lnTo>
                      <a:pt x="20757" y="12769"/>
                    </a:lnTo>
                    <a:lnTo>
                      <a:pt x="20878" y="12449"/>
                    </a:lnTo>
                    <a:lnTo>
                      <a:pt x="20998" y="12130"/>
                    </a:lnTo>
                    <a:lnTo>
                      <a:pt x="21119" y="11811"/>
                    </a:lnTo>
                    <a:lnTo>
                      <a:pt x="21223" y="11483"/>
                    </a:lnTo>
                    <a:lnTo>
                      <a:pt x="21326" y="11155"/>
                    </a:lnTo>
                    <a:lnTo>
                      <a:pt x="21430" y="10836"/>
                    </a:lnTo>
                    <a:lnTo>
                      <a:pt x="21516" y="10508"/>
                    </a:lnTo>
                    <a:lnTo>
                      <a:pt x="21602" y="10181"/>
                    </a:lnTo>
                    <a:lnTo>
                      <a:pt x="21689" y="9853"/>
                    </a:lnTo>
                    <a:lnTo>
                      <a:pt x="21766" y="9525"/>
                    </a:lnTo>
                    <a:lnTo>
                      <a:pt x="21896" y="8861"/>
                    </a:lnTo>
                    <a:lnTo>
                      <a:pt x="22016" y="8196"/>
                    </a:lnTo>
                    <a:lnTo>
                      <a:pt x="22120" y="7532"/>
                    </a:lnTo>
                    <a:lnTo>
                      <a:pt x="22198" y="6868"/>
                    </a:lnTo>
                    <a:lnTo>
                      <a:pt x="22258" y="6204"/>
                    </a:lnTo>
                    <a:lnTo>
                      <a:pt x="22310" y="5539"/>
                    </a:lnTo>
                    <a:lnTo>
                      <a:pt x="22344" y="4875"/>
                    </a:lnTo>
                    <a:lnTo>
                      <a:pt x="22361" y="4219"/>
                    </a:lnTo>
                    <a:lnTo>
                      <a:pt x="22370" y="3555"/>
                    </a:lnTo>
                    <a:lnTo>
                      <a:pt x="21921" y="3555"/>
                    </a:lnTo>
                    <a:lnTo>
                      <a:pt x="21481" y="3546"/>
                    </a:lnTo>
                    <a:lnTo>
                      <a:pt x="21050" y="3529"/>
                    </a:lnTo>
                    <a:lnTo>
                      <a:pt x="20627" y="3503"/>
                    </a:lnTo>
                    <a:lnTo>
                      <a:pt x="20213" y="3477"/>
                    </a:lnTo>
                    <a:lnTo>
                      <a:pt x="19808" y="3434"/>
                    </a:lnTo>
                    <a:lnTo>
                      <a:pt x="19411" y="3391"/>
                    </a:lnTo>
                    <a:lnTo>
                      <a:pt x="19023" y="3339"/>
                    </a:lnTo>
                    <a:lnTo>
                      <a:pt x="18635" y="3288"/>
                    </a:lnTo>
                    <a:lnTo>
                      <a:pt x="18264" y="3219"/>
                    </a:lnTo>
                    <a:lnTo>
                      <a:pt x="17893" y="3150"/>
                    </a:lnTo>
                    <a:lnTo>
                      <a:pt x="17530" y="3072"/>
                    </a:lnTo>
                    <a:lnTo>
                      <a:pt x="17177" y="2986"/>
                    </a:lnTo>
                    <a:lnTo>
                      <a:pt x="16823" y="2891"/>
                    </a:lnTo>
                    <a:lnTo>
                      <a:pt x="16478" y="2796"/>
                    </a:lnTo>
                    <a:lnTo>
                      <a:pt x="16141" y="2684"/>
                    </a:lnTo>
                    <a:lnTo>
                      <a:pt x="15805" y="2572"/>
                    </a:lnTo>
                    <a:lnTo>
                      <a:pt x="15477" y="2451"/>
                    </a:lnTo>
                    <a:lnTo>
                      <a:pt x="15149" y="2321"/>
                    </a:lnTo>
                    <a:lnTo>
                      <a:pt x="14830" y="2192"/>
                    </a:lnTo>
                    <a:lnTo>
                      <a:pt x="14511" y="2045"/>
                    </a:lnTo>
                    <a:lnTo>
                      <a:pt x="14192" y="1899"/>
                    </a:lnTo>
                    <a:lnTo>
                      <a:pt x="13881" y="1743"/>
                    </a:lnTo>
                    <a:lnTo>
                      <a:pt x="13579" y="1579"/>
                    </a:lnTo>
                    <a:lnTo>
                      <a:pt x="13269" y="1407"/>
                    </a:lnTo>
                    <a:lnTo>
                      <a:pt x="12967" y="1226"/>
                    </a:lnTo>
                    <a:lnTo>
                      <a:pt x="12665" y="1045"/>
                    </a:lnTo>
                    <a:lnTo>
                      <a:pt x="12371" y="846"/>
                    </a:lnTo>
                    <a:lnTo>
                      <a:pt x="12069" y="648"/>
                    </a:lnTo>
                    <a:lnTo>
                      <a:pt x="11776" y="441"/>
                    </a:lnTo>
                    <a:lnTo>
                      <a:pt x="11474" y="225"/>
                    </a:lnTo>
                    <a:lnTo>
                      <a:pt x="1118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0"/>
              <p:cNvSpPr/>
              <p:nvPr/>
            </p:nvSpPr>
            <p:spPr>
              <a:xfrm>
                <a:off x="1281232" y="1805275"/>
                <a:ext cx="399289" cy="267639"/>
              </a:xfrm>
              <a:custGeom>
                <a:avLst/>
                <a:gdLst/>
                <a:ahLst/>
                <a:cxnLst/>
                <a:rect l="l" t="t" r="r" b="b"/>
                <a:pathLst>
                  <a:path w="8007" h="5367" extrusionOk="0">
                    <a:moveTo>
                      <a:pt x="1" y="1"/>
                    </a:moveTo>
                    <a:lnTo>
                      <a:pt x="1" y="5367"/>
                    </a:lnTo>
                    <a:lnTo>
                      <a:pt x="8007" y="5367"/>
                    </a:lnTo>
                    <a:lnTo>
                      <a:pt x="80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0"/>
              <p:cNvSpPr/>
              <p:nvPr/>
            </p:nvSpPr>
            <p:spPr>
              <a:xfrm>
                <a:off x="1329006" y="1595779"/>
                <a:ext cx="304192" cy="209543"/>
              </a:xfrm>
              <a:custGeom>
                <a:avLst/>
                <a:gdLst/>
                <a:ahLst/>
                <a:cxnLst/>
                <a:rect l="l" t="t" r="r" b="b"/>
                <a:pathLst>
                  <a:path w="6100" h="4202" extrusionOk="0">
                    <a:moveTo>
                      <a:pt x="3046" y="0"/>
                    </a:moveTo>
                    <a:lnTo>
                      <a:pt x="2891" y="9"/>
                    </a:lnTo>
                    <a:lnTo>
                      <a:pt x="2735" y="18"/>
                    </a:lnTo>
                    <a:lnTo>
                      <a:pt x="2580" y="35"/>
                    </a:lnTo>
                    <a:lnTo>
                      <a:pt x="2433" y="69"/>
                    </a:lnTo>
                    <a:lnTo>
                      <a:pt x="2287" y="104"/>
                    </a:lnTo>
                    <a:lnTo>
                      <a:pt x="2140" y="138"/>
                    </a:lnTo>
                    <a:lnTo>
                      <a:pt x="2002" y="190"/>
                    </a:lnTo>
                    <a:lnTo>
                      <a:pt x="1864" y="242"/>
                    </a:lnTo>
                    <a:lnTo>
                      <a:pt x="1726" y="302"/>
                    </a:lnTo>
                    <a:lnTo>
                      <a:pt x="1597" y="371"/>
                    </a:lnTo>
                    <a:lnTo>
                      <a:pt x="1467" y="449"/>
                    </a:lnTo>
                    <a:lnTo>
                      <a:pt x="1346" y="527"/>
                    </a:lnTo>
                    <a:lnTo>
                      <a:pt x="1226" y="613"/>
                    </a:lnTo>
                    <a:lnTo>
                      <a:pt x="1105" y="699"/>
                    </a:lnTo>
                    <a:lnTo>
                      <a:pt x="993" y="794"/>
                    </a:lnTo>
                    <a:lnTo>
                      <a:pt x="889" y="898"/>
                    </a:lnTo>
                    <a:lnTo>
                      <a:pt x="786" y="1001"/>
                    </a:lnTo>
                    <a:lnTo>
                      <a:pt x="691" y="1113"/>
                    </a:lnTo>
                    <a:lnTo>
                      <a:pt x="604" y="1225"/>
                    </a:lnTo>
                    <a:lnTo>
                      <a:pt x="518" y="1346"/>
                    </a:lnTo>
                    <a:lnTo>
                      <a:pt x="441" y="1476"/>
                    </a:lnTo>
                    <a:lnTo>
                      <a:pt x="363" y="1596"/>
                    </a:lnTo>
                    <a:lnTo>
                      <a:pt x="294" y="1734"/>
                    </a:lnTo>
                    <a:lnTo>
                      <a:pt x="233" y="1864"/>
                    </a:lnTo>
                    <a:lnTo>
                      <a:pt x="182" y="2002"/>
                    </a:lnTo>
                    <a:lnTo>
                      <a:pt x="130" y="2149"/>
                    </a:lnTo>
                    <a:lnTo>
                      <a:pt x="95" y="2295"/>
                    </a:lnTo>
                    <a:lnTo>
                      <a:pt x="61" y="2442"/>
                    </a:lnTo>
                    <a:lnTo>
                      <a:pt x="35" y="2589"/>
                    </a:lnTo>
                    <a:lnTo>
                      <a:pt x="9" y="2744"/>
                    </a:lnTo>
                    <a:lnTo>
                      <a:pt x="1" y="2899"/>
                    </a:lnTo>
                    <a:lnTo>
                      <a:pt x="1" y="3054"/>
                    </a:lnTo>
                    <a:lnTo>
                      <a:pt x="1" y="4202"/>
                    </a:lnTo>
                    <a:lnTo>
                      <a:pt x="1174" y="4202"/>
                    </a:lnTo>
                    <a:lnTo>
                      <a:pt x="1174" y="3054"/>
                    </a:lnTo>
                    <a:lnTo>
                      <a:pt x="1182" y="2865"/>
                    </a:lnTo>
                    <a:lnTo>
                      <a:pt x="1208" y="2675"/>
                    </a:lnTo>
                    <a:lnTo>
                      <a:pt x="1251" y="2494"/>
                    </a:lnTo>
                    <a:lnTo>
                      <a:pt x="1320" y="2321"/>
                    </a:lnTo>
                    <a:lnTo>
                      <a:pt x="1398" y="2157"/>
                    </a:lnTo>
                    <a:lnTo>
                      <a:pt x="1493" y="2002"/>
                    </a:lnTo>
                    <a:lnTo>
                      <a:pt x="1597" y="1864"/>
                    </a:lnTo>
                    <a:lnTo>
                      <a:pt x="1717" y="1726"/>
                    </a:lnTo>
                    <a:lnTo>
                      <a:pt x="1855" y="1605"/>
                    </a:lnTo>
                    <a:lnTo>
                      <a:pt x="2002" y="1501"/>
                    </a:lnTo>
                    <a:lnTo>
                      <a:pt x="2157" y="1407"/>
                    </a:lnTo>
                    <a:lnTo>
                      <a:pt x="2321" y="1320"/>
                    </a:lnTo>
                    <a:lnTo>
                      <a:pt x="2485" y="1260"/>
                    </a:lnTo>
                    <a:lnTo>
                      <a:pt x="2666" y="1217"/>
                    </a:lnTo>
                    <a:lnTo>
                      <a:pt x="2856" y="1191"/>
                    </a:lnTo>
                    <a:lnTo>
                      <a:pt x="3046" y="1174"/>
                    </a:lnTo>
                    <a:lnTo>
                      <a:pt x="3244" y="1191"/>
                    </a:lnTo>
                    <a:lnTo>
                      <a:pt x="3425" y="1217"/>
                    </a:lnTo>
                    <a:lnTo>
                      <a:pt x="3607" y="1260"/>
                    </a:lnTo>
                    <a:lnTo>
                      <a:pt x="3779" y="1320"/>
                    </a:lnTo>
                    <a:lnTo>
                      <a:pt x="3943" y="1407"/>
                    </a:lnTo>
                    <a:lnTo>
                      <a:pt x="4098" y="1501"/>
                    </a:lnTo>
                    <a:lnTo>
                      <a:pt x="4245" y="1605"/>
                    </a:lnTo>
                    <a:lnTo>
                      <a:pt x="4374" y="1726"/>
                    </a:lnTo>
                    <a:lnTo>
                      <a:pt x="4495" y="1864"/>
                    </a:lnTo>
                    <a:lnTo>
                      <a:pt x="4607" y="2002"/>
                    </a:lnTo>
                    <a:lnTo>
                      <a:pt x="4702" y="2157"/>
                    </a:lnTo>
                    <a:lnTo>
                      <a:pt x="4780" y="2321"/>
                    </a:lnTo>
                    <a:lnTo>
                      <a:pt x="4840" y="2494"/>
                    </a:lnTo>
                    <a:lnTo>
                      <a:pt x="4883" y="2675"/>
                    </a:lnTo>
                    <a:lnTo>
                      <a:pt x="4918" y="2865"/>
                    </a:lnTo>
                    <a:lnTo>
                      <a:pt x="4927" y="3054"/>
                    </a:lnTo>
                    <a:lnTo>
                      <a:pt x="4927" y="4202"/>
                    </a:lnTo>
                    <a:lnTo>
                      <a:pt x="6100" y="4202"/>
                    </a:lnTo>
                    <a:lnTo>
                      <a:pt x="6100" y="3054"/>
                    </a:lnTo>
                    <a:lnTo>
                      <a:pt x="6091" y="2899"/>
                    </a:lnTo>
                    <a:lnTo>
                      <a:pt x="6083" y="2744"/>
                    </a:lnTo>
                    <a:lnTo>
                      <a:pt x="6065" y="2589"/>
                    </a:lnTo>
                    <a:lnTo>
                      <a:pt x="6039" y="2442"/>
                    </a:lnTo>
                    <a:lnTo>
                      <a:pt x="6005" y="2295"/>
                    </a:lnTo>
                    <a:lnTo>
                      <a:pt x="5962" y="2149"/>
                    </a:lnTo>
                    <a:lnTo>
                      <a:pt x="5910" y="2002"/>
                    </a:lnTo>
                    <a:lnTo>
                      <a:pt x="5858" y="1864"/>
                    </a:lnTo>
                    <a:lnTo>
                      <a:pt x="5798" y="1734"/>
                    </a:lnTo>
                    <a:lnTo>
                      <a:pt x="5729" y="1596"/>
                    </a:lnTo>
                    <a:lnTo>
                      <a:pt x="5660" y="1476"/>
                    </a:lnTo>
                    <a:lnTo>
                      <a:pt x="5582" y="1346"/>
                    </a:lnTo>
                    <a:lnTo>
                      <a:pt x="5496" y="1225"/>
                    </a:lnTo>
                    <a:lnTo>
                      <a:pt x="5401" y="1113"/>
                    </a:lnTo>
                    <a:lnTo>
                      <a:pt x="5306" y="1001"/>
                    </a:lnTo>
                    <a:lnTo>
                      <a:pt x="5203" y="898"/>
                    </a:lnTo>
                    <a:lnTo>
                      <a:pt x="5099" y="794"/>
                    </a:lnTo>
                    <a:lnTo>
                      <a:pt x="4987" y="699"/>
                    </a:lnTo>
                    <a:lnTo>
                      <a:pt x="4875" y="613"/>
                    </a:lnTo>
                    <a:lnTo>
                      <a:pt x="4754" y="527"/>
                    </a:lnTo>
                    <a:lnTo>
                      <a:pt x="4633" y="449"/>
                    </a:lnTo>
                    <a:lnTo>
                      <a:pt x="4504" y="371"/>
                    </a:lnTo>
                    <a:lnTo>
                      <a:pt x="4374" y="302"/>
                    </a:lnTo>
                    <a:lnTo>
                      <a:pt x="4236" y="242"/>
                    </a:lnTo>
                    <a:lnTo>
                      <a:pt x="4098" y="190"/>
                    </a:lnTo>
                    <a:lnTo>
                      <a:pt x="3952" y="138"/>
                    </a:lnTo>
                    <a:lnTo>
                      <a:pt x="3814" y="104"/>
                    </a:lnTo>
                    <a:lnTo>
                      <a:pt x="3667" y="69"/>
                    </a:lnTo>
                    <a:lnTo>
                      <a:pt x="3512" y="35"/>
                    </a:lnTo>
                    <a:lnTo>
                      <a:pt x="3356" y="18"/>
                    </a:lnTo>
                    <a:lnTo>
                      <a:pt x="3201" y="9"/>
                    </a:lnTo>
                    <a:lnTo>
                      <a:pt x="30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0"/>
              <p:cNvSpPr/>
              <p:nvPr/>
            </p:nvSpPr>
            <p:spPr>
              <a:xfrm>
                <a:off x="1428842" y="1861626"/>
                <a:ext cx="104123" cy="154938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3107" extrusionOk="0">
                    <a:moveTo>
                      <a:pt x="940" y="1"/>
                    </a:moveTo>
                    <a:lnTo>
                      <a:pt x="837" y="18"/>
                    </a:lnTo>
                    <a:lnTo>
                      <a:pt x="733" y="44"/>
                    </a:lnTo>
                    <a:lnTo>
                      <a:pt x="638" y="79"/>
                    </a:lnTo>
                    <a:lnTo>
                      <a:pt x="552" y="122"/>
                    </a:lnTo>
                    <a:lnTo>
                      <a:pt x="466" y="173"/>
                    </a:lnTo>
                    <a:lnTo>
                      <a:pt x="380" y="234"/>
                    </a:lnTo>
                    <a:lnTo>
                      <a:pt x="311" y="303"/>
                    </a:lnTo>
                    <a:lnTo>
                      <a:pt x="242" y="380"/>
                    </a:lnTo>
                    <a:lnTo>
                      <a:pt x="181" y="458"/>
                    </a:lnTo>
                    <a:lnTo>
                      <a:pt x="129" y="544"/>
                    </a:lnTo>
                    <a:lnTo>
                      <a:pt x="86" y="639"/>
                    </a:lnTo>
                    <a:lnTo>
                      <a:pt x="52" y="734"/>
                    </a:lnTo>
                    <a:lnTo>
                      <a:pt x="26" y="829"/>
                    </a:lnTo>
                    <a:lnTo>
                      <a:pt x="9" y="933"/>
                    </a:lnTo>
                    <a:lnTo>
                      <a:pt x="0" y="1045"/>
                    </a:lnTo>
                    <a:lnTo>
                      <a:pt x="9" y="1122"/>
                    </a:lnTo>
                    <a:lnTo>
                      <a:pt x="17" y="1191"/>
                    </a:lnTo>
                    <a:lnTo>
                      <a:pt x="26" y="1269"/>
                    </a:lnTo>
                    <a:lnTo>
                      <a:pt x="43" y="1338"/>
                    </a:lnTo>
                    <a:lnTo>
                      <a:pt x="69" y="1407"/>
                    </a:lnTo>
                    <a:lnTo>
                      <a:pt x="95" y="1476"/>
                    </a:lnTo>
                    <a:lnTo>
                      <a:pt x="173" y="1606"/>
                    </a:lnTo>
                    <a:lnTo>
                      <a:pt x="259" y="1718"/>
                    </a:lnTo>
                    <a:lnTo>
                      <a:pt x="362" y="1821"/>
                    </a:lnTo>
                    <a:lnTo>
                      <a:pt x="475" y="1907"/>
                    </a:lnTo>
                    <a:lnTo>
                      <a:pt x="604" y="1985"/>
                    </a:lnTo>
                    <a:lnTo>
                      <a:pt x="604" y="3107"/>
                    </a:lnTo>
                    <a:lnTo>
                      <a:pt x="1492" y="3107"/>
                    </a:lnTo>
                    <a:lnTo>
                      <a:pt x="1492" y="1985"/>
                    </a:lnTo>
                    <a:lnTo>
                      <a:pt x="1613" y="1907"/>
                    </a:lnTo>
                    <a:lnTo>
                      <a:pt x="1734" y="1821"/>
                    </a:lnTo>
                    <a:lnTo>
                      <a:pt x="1838" y="1718"/>
                    </a:lnTo>
                    <a:lnTo>
                      <a:pt x="1924" y="1606"/>
                    </a:lnTo>
                    <a:lnTo>
                      <a:pt x="1993" y="1476"/>
                    </a:lnTo>
                    <a:lnTo>
                      <a:pt x="2019" y="1407"/>
                    </a:lnTo>
                    <a:lnTo>
                      <a:pt x="2045" y="1338"/>
                    </a:lnTo>
                    <a:lnTo>
                      <a:pt x="2062" y="1269"/>
                    </a:lnTo>
                    <a:lnTo>
                      <a:pt x="2079" y="1191"/>
                    </a:lnTo>
                    <a:lnTo>
                      <a:pt x="2088" y="1122"/>
                    </a:lnTo>
                    <a:lnTo>
                      <a:pt x="2088" y="1045"/>
                    </a:lnTo>
                    <a:lnTo>
                      <a:pt x="2088" y="933"/>
                    </a:lnTo>
                    <a:lnTo>
                      <a:pt x="2070" y="829"/>
                    </a:lnTo>
                    <a:lnTo>
                      <a:pt x="2045" y="734"/>
                    </a:lnTo>
                    <a:lnTo>
                      <a:pt x="2010" y="639"/>
                    </a:lnTo>
                    <a:lnTo>
                      <a:pt x="1967" y="544"/>
                    </a:lnTo>
                    <a:lnTo>
                      <a:pt x="1915" y="458"/>
                    </a:lnTo>
                    <a:lnTo>
                      <a:pt x="1855" y="380"/>
                    </a:lnTo>
                    <a:lnTo>
                      <a:pt x="1786" y="303"/>
                    </a:lnTo>
                    <a:lnTo>
                      <a:pt x="1708" y="234"/>
                    </a:lnTo>
                    <a:lnTo>
                      <a:pt x="1631" y="173"/>
                    </a:lnTo>
                    <a:lnTo>
                      <a:pt x="1544" y="122"/>
                    </a:lnTo>
                    <a:lnTo>
                      <a:pt x="1449" y="79"/>
                    </a:lnTo>
                    <a:lnTo>
                      <a:pt x="1354" y="44"/>
                    </a:lnTo>
                    <a:lnTo>
                      <a:pt x="1260" y="18"/>
                    </a:lnTo>
                    <a:lnTo>
                      <a:pt x="11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88" name="Google Shape;2188;p40"/>
          <p:cNvGrpSpPr/>
          <p:nvPr/>
        </p:nvGrpSpPr>
        <p:grpSpPr>
          <a:xfrm>
            <a:off x="6564287" y="1404012"/>
            <a:ext cx="1435215" cy="1435215"/>
            <a:chOff x="6564287" y="1404012"/>
            <a:chExt cx="1435215" cy="1435215"/>
          </a:xfrm>
        </p:grpSpPr>
        <p:sp>
          <p:nvSpPr>
            <p:cNvPr id="2189" name="Google Shape;2189;p40"/>
            <p:cNvSpPr/>
            <p:nvPr/>
          </p:nvSpPr>
          <p:spPr>
            <a:xfrm>
              <a:off x="6564287" y="1404012"/>
              <a:ext cx="1435215" cy="1435215"/>
            </a:xfrm>
            <a:custGeom>
              <a:avLst/>
              <a:gdLst/>
              <a:ahLst/>
              <a:cxnLst/>
              <a:rect l="l" t="t" r="r" b="b"/>
              <a:pathLst>
                <a:path w="32948" h="32948" extrusionOk="0">
                  <a:moveTo>
                    <a:pt x="16047" y="1"/>
                  </a:moveTo>
                  <a:lnTo>
                    <a:pt x="15624" y="18"/>
                  </a:lnTo>
                  <a:lnTo>
                    <a:pt x="15210" y="44"/>
                  </a:lnTo>
                  <a:lnTo>
                    <a:pt x="14788" y="87"/>
                  </a:lnTo>
                  <a:lnTo>
                    <a:pt x="14374" y="130"/>
                  </a:lnTo>
                  <a:lnTo>
                    <a:pt x="13968" y="190"/>
                  </a:lnTo>
                  <a:lnTo>
                    <a:pt x="13554" y="259"/>
                  </a:lnTo>
                  <a:lnTo>
                    <a:pt x="13157" y="337"/>
                  </a:lnTo>
                  <a:lnTo>
                    <a:pt x="12752" y="423"/>
                  </a:lnTo>
                  <a:lnTo>
                    <a:pt x="12355" y="518"/>
                  </a:lnTo>
                  <a:lnTo>
                    <a:pt x="11967" y="622"/>
                  </a:lnTo>
                  <a:lnTo>
                    <a:pt x="11578" y="742"/>
                  </a:lnTo>
                  <a:lnTo>
                    <a:pt x="11190" y="863"/>
                  </a:lnTo>
                  <a:lnTo>
                    <a:pt x="10811" y="1001"/>
                  </a:lnTo>
                  <a:lnTo>
                    <a:pt x="10431" y="1139"/>
                  </a:lnTo>
                  <a:lnTo>
                    <a:pt x="10060" y="1295"/>
                  </a:lnTo>
                  <a:lnTo>
                    <a:pt x="9698" y="1450"/>
                  </a:lnTo>
                  <a:lnTo>
                    <a:pt x="9335" y="1622"/>
                  </a:lnTo>
                  <a:lnTo>
                    <a:pt x="8973" y="1804"/>
                  </a:lnTo>
                  <a:lnTo>
                    <a:pt x="8619" y="1985"/>
                  </a:lnTo>
                  <a:lnTo>
                    <a:pt x="8274" y="2183"/>
                  </a:lnTo>
                  <a:lnTo>
                    <a:pt x="7929" y="2382"/>
                  </a:lnTo>
                  <a:lnTo>
                    <a:pt x="7593" y="2597"/>
                  </a:lnTo>
                  <a:lnTo>
                    <a:pt x="7265" y="2813"/>
                  </a:lnTo>
                  <a:lnTo>
                    <a:pt x="6937" y="3037"/>
                  </a:lnTo>
                  <a:lnTo>
                    <a:pt x="6618" y="3270"/>
                  </a:lnTo>
                  <a:lnTo>
                    <a:pt x="6307" y="3512"/>
                  </a:lnTo>
                  <a:lnTo>
                    <a:pt x="5997" y="3762"/>
                  </a:lnTo>
                  <a:lnTo>
                    <a:pt x="5695" y="4012"/>
                  </a:lnTo>
                  <a:lnTo>
                    <a:pt x="5401" y="4280"/>
                  </a:lnTo>
                  <a:lnTo>
                    <a:pt x="5108" y="4547"/>
                  </a:lnTo>
                  <a:lnTo>
                    <a:pt x="4823" y="4823"/>
                  </a:lnTo>
                  <a:lnTo>
                    <a:pt x="4547" y="5108"/>
                  </a:lnTo>
                  <a:lnTo>
                    <a:pt x="4280" y="5392"/>
                  </a:lnTo>
                  <a:lnTo>
                    <a:pt x="4021" y="5694"/>
                  </a:lnTo>
                  <a:lnTo>
                    <a:pt x="3762" y="5996"/>
                  </a:lnTo>
                  <a:lnTo>
                    <a:pt x="3512" y="6298"/>
                  </a:lnTo>
                  <a:lnTo>
                    <a:pt x="3271" y="6617"/>
                  </a:lnTo>
                  <a:lnTo>
                    <a:pt x="3038" y="6937"/>
                  </a:lnTo>
                  <a:lnTo>
                    <a:pt x="2813" y="7264"/>
                  </a:lnTo>
                  <a:lnTo>
                    <a:pt x="2598" y="7592"/>
                  </a:lnTo>
                  <a:lnTo>
                    <a:pt x="2382" y="7929"/>
                  </a:lnTo>
                  <a:lnTo>
                    <a:pt x="2184" y="8274"/>
                  </a:lnTo>
                  <a:lnTo>
                    <a:pt x="1985" y="8619"/>
                  </a:lnTo>
                  <a:lnTo>
                    <a:pt x="1804" y="8973"/>
                  </a:lnTo>
                  <a:lnTo>
                    <a:pt x="1623" y="9326"/>
                  </a:lnTo>
                  <a:lnTo>
                    <a:pt x="1459" y="9689"/>
                  </a:lnTo>
                  <a:lnTo>
                    <a:pt x="1295" y="10060"/>
                  </a:lnTo>
                  <a:lnTo>
                    <a:pt x="1140" y="10431"/>
                  </a:lnTo>
                  <a:lnTo>
                    <a:pt x="1002" y="10810"/>
                  </a:lnTo>
                  <a:lnTo>
                    <a:pt x="864" y="11190"/>
                  </a:lnTo>
                  <a:lnTo>
                    <a:pt x="743" y="11578"/>
                  </a:lnTo>
                  <a:lnTo>
                    <a:pt x="622" y="11966"/>
                  </a:lnTo>
                  <a:lnTo>
                    <a:pt x="519" y="12354"/>
                  </a:lnTo>
                  <a:lnTo>
                    <a:pt x="424" y="12751"/>
                  </a:lnTo>
                  <a:lnTo>
                    <a:pt x="337" y="13157"/>
                  </a:lnTo>
                  <a:lnTo>
                    <a:pt x="260" y="13554"/>
                  </a:lnTo>
                  <a:lnTo>
                    <a:pt x="191" y="13968"/>
                  </a:lnTo>
                  <a:lnTo>
                    <a:pt x="130" y="14373"/>
                  </a:lnTo>
                  <a:lnTo>
                    <a:pt x="87" y="14787"/>
                  </a:lnTo>
                  <a:lnTo>
                    <a:pt x="44" y="15201"/>
                  </a:lnTo>
                  <a:lnTo>
                    <a:pt x="18" y="15624"/>
                  </a:lnTo>
                  <a:lnTo>
                    <a:pt x="10" y="16047"/>
                  </a:lnTo>
                  <a:lnTo>
                    <a:pt x="1" y="16469"/>
                  </a:lnTo>
                  <a:lnTo>
                    <a:pt x="10" y="16901"/>
                  </a:lnTo>
                  <a:lnTo>
                    <a:pt x="18" y="17324"/>
                  </a:lnTo>
                  <a:lnTo>
                    <a:pt x="44" y="17738"/>
                  </a:lnTo>
                  <a:lnTo>
                    <a:pt x="87" y="18160"/>
                  </a:lnTo>
                  <a:lnTo>
                    <a:pt x="130" y="18574"/>
                  </a:lnTo>
                  <a:lnTo>
                    <a:pt x="191" y="18980"/>
                  </a:lnTo>
                  <a:lnTo>
                    <a:pt x="260" y="19385"/>
                  </a:lnTo>
                  <a:lnTo>
                    <a:pt x="337" y="19791"/>
                  </a:lnTo>
                  <a:lnTo>
                    <a:pt x="424" y="20196"/>
                  </a:lnTo>
                  <a:lnTo>
                    <a:pt x="519" y="20593"/>
                  </a:lnTo>
                  <a:lnTo>
                    <a:pt x="622" y="20981"/>
                  </a:lnTo>
                  <a:lnTo>
                    <a:pt x="743" y="21370"/>
                  </a:lnTo>
                  <a:lnTo>
                    <a:pt x="864" y="21758"/>
                  </a:lnTo>
                  <a:lnTo>
                    <a:pt x="1002" y="22137"/>
                  </a:lnTo>
                  <a:lnTo>
                    <a:pt x="1140" y="22517"/>
                  </a:lnTo>
                  <a:lnTo>
                    <a:pt x="1295" y="22888"/>
                  </a:lnTo>
                  <a:lnTo>
                    <a:pt x="1459" y="23250"/>
                  </a:lnTo>
                  <a:lnTo>
                    <a:pt x="1623" y="23613"/>
                  </a:lnTo>
                  <a:lnTo>
                    <a:pt x="1804" y="23975"/>
                  </a:lnTo>
                  <a:lnTo>
                    <a:pt x="1985" y="24329"/>
                  </a:lnTo>
                  <a:lnTo>
                    <a:pt x="2184" y="24674"/>
                  </a:lnTo>
                  <a:lnTo>
                    <a:pt x="2382" y="25019"/>
                  </a:lnTo>
                  <a:lnTo>
                    <a:pt x="2598" y="25355"/>
                  </a:lnTo>
                  <a:lnTo>
                    <a:pt x="2813" y="25683"/>
                  </a:lnTo>
                  <a:lnTo>
                    <a:pt x="3038" y="26011"/>
                  </a:lnTo>
                  <a:lnTo>
                    <a:pt x="3271" y="26330"/>
                  </a:lnTo>
                  <a:lnTo>
                    <a:pt x="3512" y="26641"/>
                  </a:lnTo>
                  <a:lnTo>
                    <a:pt x="3762" y="26951"/>
                  </a:lnTo>
                  <a:lnTo>
                    <a:pt x="4021" y="27253"/>
                  </a:lnTo>
                  <a:lnTo>
                    <a:pt x="4280" y="27547"/>
                  </a:lnTo>
                  <a:lnTo>
                    <a:pt x="4547" y="27840"/>
                  </a:lnTo>
                  <a:lnTo>
                    <a:pt x="4823" y="28125"/>
                  </a:lnTo>
                  <a:lnTo>
                    <a:pt x="5108" y="28401"/>
                  </a:lnTo>
                  <a:lnTo>
                    <a:pt x="5401" y="28668"/>
                  </a:lnTo>
                  <a:lnTo>
                    <a:pt x="5695" y="28927"/>
                  </a:lnTo>
                  <a:lnTo>
                    <a:pt x="5997" y="29186"/>
                  </a:lnTo>
                  <a:lnTo>
                    <a:pt x="6307" y="29436"/>
                  </a:lnTo>
                  <a:lnTo>
                    <a:pt x="6618" y="29677"/>
                  </a:lnTo>
                  <a:lnTo>
                    <a:pt x="6937" y="29910"/>
                  </a:lnTo>
                  <a:lnTo>
                    <a:pt x="7265" y="30135"/>
                  </a:lnTo>
                  <a:lnTo>
                    <a:pt x="7593" y="30350"/>
                  </a:lnTo>
                  <a:lnTo>
                    <a:pt x="7929" y="30557"/>
                  </a:lnTo>
                  <a:lnTo>
                    <a:pt x="8274" y="30764"/>
                  </a:lnTo>
                  <a:lnTo>
                    <a:pt x="8619" y="30954"/>
                  </a:lnTo>
                  <a:lnTo>
                    <a:pt x="8973" y="31144"/>
                  </a:lnTo>
                  <a:lnTo>
                    <a:pt x="9335" y="31325"/>
                  </a:lnTo>
                  <a:lnTo>
                    <a:pt x="9698" y="31489"/>
                  </a:lnTo>
                  <a:lnTo>
                    <a:pt x="10060" y="31653"/>
                  </a:lnTo>
                  <a:lnTo>
                    <a:pt x="10431" y="31800"/>
                  </a:lnTo>
                  <a:lnTo>
                    <a:pt x="10811" y="31946"/>
                  </a:lnTo>
                  <a:lnTo>
                    <a:pt x="11190" y="32084"/>
                  </a:lnTo>
                  <a:lnTo>
                    <a:pt x="11578" y="32205"/>
                  </a:lnTo>
                  <a:lnTo>
                    <a:pt x="11967" y="32326"/>
                  </a:lnTo>
                  <a:lnTo>
                    <a:pt x="12355" y="32429"/>
                  </a:lnTo>
                  <a:lnTo>
                    <a:pt x="12752" y="32524"/>
                  </a:lnTo>
                  <a:lnTo>
                    <a:pt x="13157" y="32611"/>
                  </a:lnTo>
                  <a:lnTo>
                    <a:pt x="13554" y="32688"/>
                  </a:lnTo>
                  <a:lnTo>
                    <a:pt x="13968" y="32757"/>
                  </a:lnTo>
                  <a:lnTo>
                    <a:pt x="14374" y="32818"/>
                  </a:lnTo>
                  <a:lnTo>
                    <a:pt x="14788" y="32861"/>
                  </a:lnTo>
                  <a:lnTo>
                    <a:pt x="15210" y="32895"/>
                  </a:lnTo>
                  <a:lnTo>
                    <a:pt x="15624" y="32921"/>
                  </a:lnTo>
                  <a:lnTo>
                    <a:pt x="16047" y="32938"/>
                  </a:lnTo>
                  <a:lnTo>
                    <a:pt x="16470" y="32947"/>
                  </a:lnTo>
                  <a:lnTo>
                    <a:pt x="16901" y="32938"/>
                  </a:lnTo>
                  <a:lnTo>
                    <a:pt x="17324" y="32921"/>
                  </a:lnTo>
                  <a:lnTo>
                    <a:pt x="17738" y="32895"/>
                  </a:lnTo>
                  <a:lnTo>
                    <a:pt x="18161" y="32861"/>
                  </a:lnTo>
                  <a:lnTo>
                    <a:pt x="18575" y="32818"/>
                  </a:lnTo>
                  <a:lnTo>
                    <a:pt x="18980" y="32757"/>
                  </a:lnTo>
                  <a:lnTo>
                    <a:pt x="19394" y="32688"/>
                  </a:lnTo>
                  <a:lnTo>
                    <a:pt x="19791" y="32611"/>
                  </a:lnTo>
                  <a:lnTo>
                    <a:pt x="20197" y="32524"/>
                  </a:lnTo>
                  <a:lnTo>
                    <a:pt x="20594" y="32429"/>
                  </a:lnTo>
                  <a:lnTo>
                    <a:pt x="20982" y="32326"/>
                  </a:lnTo>
                  <a:lnTo>
                    <a:pt x="21370" y="32205"/>
                  </a:lnTo>
                  <a:lnTo>
                    <a:pt x="21758" y="32084"/>
                  </a:lnTo>
                  <a:lnTo>
                    <a:pt x="22138" y="31946"/>
                  </a:lnTo>
                  <a:lnTo>
                    <a:pt x="22517" y="31800"/>
                  </a:lnTo>
                  <a:lnTo>
                    <a:pt x="22888" y="31653"/>
                  </a:lnTo>
                  <a:lnTo>
                    <a:pt x="23251" y="31489"/>
                  </a:lnTo>
                  <a:lnTo>
                    <a:pt x="23613" y="31325"/>
                  </a:lnTo>
                  <a:lnTo>
                    <a:pt x="23975" y="31144"/>
                  </a:lnTo>
                  <a:lnTo>
                    <a:pt x="24329" y="30954"/>
                  </a:lnTo>
                  <a:lnTo>
                    <a:pt x="24674" y="30764"/>
                  </a:lnTo>
                  <a:lnTo>
                    <a:pt x="25019" y="30557"/>
                  </a:lnTo>
                  <a:lnTo>
                    <a:pt x="25356" y="30350"/>
                  </a:lnTo>
                  <a:lnTo>
                    <a:pt x="25683" y="30135"/>
                  </a:lnTo>
                  <a:lnTo>
                    <a:pt x="26011" y="29910"/>
                  </a:lnTo>
                  <a:lnTo>
                    <a:pt x="26331" y="29677"/>
                  </a:lnTo>
                  <a:lnTo>
                    <a:pt x="26641" y="29436"/>
                  </a:lnTo>
                  <a:lnTo>
                    <a:pt x="26952" y="29186"/>
                  </a:lnTo>
                  <a:lnTo>
                    <a:pt x="27254" y="28927"/>
                  </a:lnTo>
                  <a:lnTo>
                    <a:pt x="27547" y="28668"/>
                  </a:lnTo>
                  <a:lnTo>
                    <a:pt x="27840" y="28401"/>
                  </a:lnTo>
                  <a:lnTo>
                    <a:pt x="28125" y="28125"/>
                  </a:lnTo>
                  <a:lnTo>
                    <a:pt x="28401" y="27840"/>
                  </a:lnTo>
                  <a:lnTo>
                    <a:pt x="28668" y="27547"/>
                  </a:lnTo>
                  <a:lnTo>
                    <a:pt x="28927" y="27253"/>
                  </a:lnTo>
                  <a:lnTo>
                    <a:pt x="29186" y="26951"/>
                  </a:lnTo>
                  <a:lnTo>
                    <a:pt x="29436" y="26641"/>
                  </a:lnTo>
                  <a:lnTo>
                    <a:pt x="29678" y="26330"/>
                  </a:lnTo>
                  <a:lnTo>
                    <a:pt x="29911" y="26011"/>
                  </a:lnTo>
                  <a:lnTo>
                    <a:pt x="30135" y="25683"/>
                  </a:lnTo>
                  <a:lnTo>
                    <a:pt x="30351" y="25355"/>
                  </a:lnTo>
                  <a:lnTo>
                    <a:pt x="30566" y="25019"/>
                  </a:lnTo>
                  <a:lnTo>
                    <a:pt x="30765" y="24674"/>
                  </a:lnTo>
                  <a:lnTo>
                    <a:pt x="30963" y="24329"/>
                  </a:lnTo>
                  <a:lnTo>
                    <a:pt x="31144" y="23975"/>
                  </a:lnTo>
                  <a:lnTo>
                    <a:pt x="31326" y="23613"/>
                  </a:lnTo>
                  <a:lnTo>
                    <a:pt x="31489" y="23250"/>
                  </a:lnTo>
                  <a:lnTo>
                    <a:pt x="31653" y="22888"/>
                  </a:lnTo>
                  <a:lnTo>
                    <a:pt x="31809" y="22517"/>
                  </a:lnTo>
                  <a:lnTo>
                    <a:pt x="31947" y="22137"/>
                  </a:lnTo>
                  <a:lnTo>
                    <a:pt x="32085" y="21758"/>
                  </a:lnTo>
                  <a:lnTo>
                    <a:pt x="32205" y="21370"/>
                  </a:lnTo>
                  <a:lnTo>
                    <a:pt x="32326" y="20981"/>
                  </a:lnTo>
                  <a:lnTo>
                    <a:pt x="32430" y="20593"/>
                  </a:lnTo>
                  <a:lnTo>
                    <a:pt x="32525" y="20196"/>
                  </a:lnTo>
                  <a:lnTo>
                    <a:pt x="32611" y="19791"/>
                  </a:lnTo>
                  <a:lnTo>
                    <a:pt x="32689" y="19385"/>
                  </a:lnTo>
                  <a:lnTo>
                    <a:pt x="32758" y="18980"/>
                  </a:lnTo>
                  <a:lnTo>
                    <a:pt x="32818" y="18574"/>
                  </a:lnTo>
                  <a:lnTo>
                    <a:pt x="32861" y="18160"/>
                  </a:lnTo>
                  <a:lnTo>
                    <a:pt x="32904" y="17738"/>
                  </a:lnTo>
                  <a:lnTo>
                    <a:pt x="32930" y="17324"/>
                  </a:lnTo>
                  <a:lnTo>
                    <a:pt x="32939" y="16901"/>
                  </a:lnTo>
                  <a:lnTo>
                    <a:pt x="32947" y="16469"/>
                  </a:lnTo>
                  <a:lnTo>
                    <a:pt x="32939" y="16047"/>
                  </a:lnTo>
                  <a:lnTo>
                    <a:pt x="32930" y="15624"/>
                  </a:lnTo>
                  <a:lnTo>
                    <a:pt x="32904" y="15201"/>
                  </a:lnTo>
                  <a:lnTo>
                    <a:pt x="32861" y="14787"/>
                  </a:lnTo>
                  <a:lnTo>
                    <a:pt x="32818" y="14373"/>
                  </a:lnTo>
                  <a:lnTo>
                    <a:pt x="32758" y="13968"/>
                  </a:lnTo>
                  <a:lnTo>
                    <a:pt x="32689" y="13554"/>
                  </a:lnTo>
                  <a:lnTo>
                    <a:pt x="32611" y="13157"/>
                  </a:lnTo>
                  <a:lnTo>
                    <a:pt x="32525" y="12751"/>
                  </a:lnTo>
                  <a:lnTo>
                    <a:pt x="32430" y="12354"/>
                  </a:lnTo>
                  <a:lnTo>
                    <a:pt x="32326" y="11966"/>
                  </a:lnTo>
                  <a:lnTo>
                    <a:pt x="32205" y="11578"/>
                  </a:lnTo>
                  <a:lnTo>
                    <a:pt x="32085" y="11190"/>
                  </a:lnTo>
                  <a:lnTo>
                    <a:pt x="31947" y="10810"/>
                  </a:lnTo>
                  <a:lnTo>
                    <a:pt x="31809" y="10431"/>
                  </a:lnTo>
                  <a:lnTo>
                    <a:pt x="31653" y="10060"/>
                  </a:lnTo>
                  <a:lnTo>
                    <a:pt x="31489" y="9689"/>
                  </a:lnTo>
                  <a:lnTo>
                    <a:pt x="31326" y="9326"/>
                  </a:lnTo>
                  <a:lnTo>
                    <a:pt x="31144" y="8973"/>
                  </a:lnTo>
                  <a:lnTo>
                    <a:pt x="30963" y="8619"/>
                  </a:lnTo>
                  <a:lnTo>
                    <a:pt x="30765" y="8274"/>
                  </a:lnTo>
                  <a:lnTo>
                    <a:pt x="30566" y="7929"/>
                  </a:lnTo>
                  <a:lnTo>
                    <a:pt x="30351" y="7592"/>
                  </a:lnTo>
                  <a:lnTo>
                    <a:pt x="30135" y="7264"/>
                  </a:lnTo>
                  <a:lnTo>
                    <a:pt x="29911" y="6937"/>
                  </a:lnTo>
                  <a:lnTo>
                    <a:pt x="29678" y="6617"/>
                  </a:lnTo>
                  <a:lnTo>
                    <a:pt x="29436" y="6298"/>
                  </a:lnTo>
                  <a:lnTo>
                    <a:pt x="29186" y="5996"/>
                  </a:lnTo>
                  <a:lnTo>
                    <a:pt x="28927" y="5694"/>
                  </a:lnTo>
                  <a:lnTo>
                    <a:pt x="28668" y="5392"/>
                  </a:lnTo>
                  <a:lnTo>
                    <a:pt x="28401" y="5108"/>
                  </a:lnTo>
                  <a:lnTo>
                    <a:pt x="28125" y="4823"/>
                  </a:lnTo>
                  <a:lnTo>
                    <a:pt x="27840" y="4547"/>
                  </a:lnTo>
                  <a:lnTo>
                    <a:pt x="27547" y="4280"/>
                  </a:lnTo>
                  <a:lnTo>
                    <a:pt x="27254" y="4012"/>
                  </a:lnTo>
                  <a:lnTo>
                    <a:pt x="26952" y="3762"/>
                  </a:lnTo>
                  <a:lnTo>
                    <a:pt x="26641" y="3512"/>
                  </a:lnTo>
                  <a:lnTo>
                    <a:pt x="26331" y="3270"/>
                  </a:lnTo>
                  <a:lnTo>
                    <a:pt x="26011" y="3037"/>
                  </a:lnTo>
                  <a:lnTo>
                    <a:pt x="25683" y="2813"/>
                  </a:lnTo>
                  <a:lnTo>
                    <a:pt x="25356" y="2597"/>
                  </a:lnTo>
                  <a:lnTo>
                    <a:pt x="25019" y="2382"/>
                  </a:lnTo>
                  <a:lnTo>
                    <a:pt x="24674" y="2183"/>
                  </a:lnTo>
                  <a:lnTo>
                    <a:pt x="24329" y="1985"/>
                  </a:lnTo>
                  <a:lnTo>
                    <a:pt x="23975" y="1804"/>
                  </a:lnTo>
                  <a:lnTo>
                    <a:pt x="23613" y="1622"/>
                  </a:lnTo>
                  <a:lnTo>
                    <a:pt x="23251" y="1450"/>
                  </a:lnTo>
                  <a:lnTo>
                    <a:pt x="22888" y="1295"/>
                  </a:lnTo>
                  <a:lnTo>
                    <a:pt x="22517" y="1139"/>
                  </a:lnTo>
                  <a:lnTo>
                    <a:pt x="22138" y="1001"/>
                  </a:lnTo>
                  <a:lnTo>
                    <a:pt x="21758" y="863"/>
                  </a:lnTo>
                  <a:lnTo>
                    <a:pt x="21370" y="742"/>
                  </a:lnTo>
                  <a:lnTo>
                    <a:pt x="20982" y="622"/>
                  </a:lnTo>
                  <a:lnTo>
                    <a:pt x="20594" y="518"/>
                  </a:lnTo>
                  <a:lnTo>
                    <a:pt x="20197" y="423"/>
                  </a:lnTo>
                  <a:lnTo>
                    <a:pt x="19791" y="337"/>
                  </a:lnTo>
                  <a:lnTo>
                    <a:pt x="19394" y="259"/>
                  </a:lnTo>
                  <a:lnTo>
                    <a:pt x="18980" y="190"/>
                  </a:lnTo>
                  <a:lnTo>
                    <a:pt x="18575" y="130"/>
                  </a:lnTo>
                  <a:lnTo>
                    <a:pt x="18161" y="87"/>
                  </a:lnTo>
                  <a:lnTo>
                    <a:pt x="17738" y="44"/>
                  </a:lnTo>
                  <a:lnTo>
                    <a:pt x="17324" y="18"/>
                  </a:lnTo>
                  <a:lnTo>
                    <a:pt x="169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0" name="Google Shape;2190;p40"/>
            <p:cNvGrpSpPr/>
            <p:nvPr/>
          </p:nvGrpSpPr>
          <p:grpSpPr>
            <a:xfrm>
              <a:off x="6788017" y="1604265"/>
              <a:ext cx="1021084" cy="920369"/>
              <a:chOff x="7300165" y="1205560"/>
              <a:chExt cx="1168957" cy="1053657"/>
            </a:xfrm>
          </p:grpSpPr>
          <p:sp>
            <p:nvSpPr>
              <p:cNvPr id="2191" name="Google Shape;2191;p40"/>
              <p:cNvSpPr/>
              <p:nvPr/>
            </p:nvSpPr>
            <p:spPr>
              <a:xfrm>
                <a:off x="7443436" y="1667639"/>
                <a:ext cx="882405" cy="591578"/>
              </a:xfrm>
              <a:custGeom>
                <a:avLst/>
                <a:gdLst/>
                <a:ahLst/>
                <a:cxnLst/>
                <a:rect l="l" t="t" r="r" b="b"/>
                <a:pathLst>
                  <a:path w="17695" h="11863" extrusionOk="0">
                    <a:moveTo>
                      <a:pt x="0" y="0"/>
                    </a:moveTo>
                    <a:lnTo>
                      <a:pt x="0" y="11862"/>
                    </a:lnTo>
                    <a:lnTo>
                      <a:pt x="17694" y="11862"/>
                    </a:lnTo>
                    <a:lnTo>
                      <a:pt x="176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0"/>
              <p:cNvSpPr/>
              <p:nvPr/>
            </p:nvSpPr>
            <p:spPr>
              <a:xfrm>
                <a:off x="7548409" y="1205560"/>
                <a:ext cx="672014" cy="462122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267" extrusionOk="0">
                    <a:moveTo>
                      <a:pt x="6738" y="1"/>
                    </a:moveTo>
                    <a:lnTo>
                      <a:pt x="6393" y="9"/>
                    </a:lnTo>
                    <a:lnTo>
                      <a:pt x="6057" y="35"/>
                    </a:lnTo>
                    <a:lnTo>
                      <a:pt x="5711" y="78"/>
                    </a:lnTo>
                    <a:lnTo>
                      <a:pt x="5384" y="139"/>
                    </a:lnTo>
                    <a:lnTo>
                      <a:pt x="5056" y="216"/>
                    </a:lnTo>
                    <a:lnTo>
                      <a:pt x="4737" y="303"/>
                    </a:lnTo>
                    <a:lnTo>
                      <a:pt x="4426" y="415"/>
                    </a:lnTo>
                    <a:lnTo>
                      <a:pt x="4115" y="536"/>
                    </a:lnTo>
                    <a:lnTo>
                      <a:pt x="3822" y="665"/>
                    </a:lnTo>
                    <a:lnTo>
                      <a:pt x="3529" y="812"/>
                    </a:lnTo>
                    <a:lnTo>
                      <a:pt x="3244" y="976"/>
                    </a:lnTo>
                    <a:lnTo>
                      <a:pt x="2977" y="1157"/>
                    </a:lnTo>
                    <a:lnTo>
                      <a:pt x="2709" y="1338"/>
                    </a:lnTo>
                    <a:lnTo>
                      <a:pt x="2459" y="1545"/>
                    </a:lnTo>
                    <a:lnTo>
                      <a:pt x="2209" y="1752"/>
                    </a:lnTo>
                    <a:lnTo>
                      <a:pt x="1976" y="1976"/>
                    </a:lnTo>
                    <a:lnTo>
                      <a:pt x="1752" y="2209"/>
                    </a:lnTo>
                    <a:lnTo>
                      <a:pt x="1545" y="2451"/>
                    </a:lnTo>
                    <a:lnTo>
                      <a:pt x="1338" y="2710"/>
                    </a:lnTo>
                    <a:lnTo>
                      <a:pt x="1156" y="2977"/>
                    </a:lnTo>
                    <a:lnTo>
                      <a:pt x="975" y="3244"/>
                    </a:lnTo>
                    <a:lnTo>
                      <a:pt x="820" y="3529"/>
                    </a:lnTo>
                    <a:lnTo>
                      <a:pt x="665" y="3822"/>
                    </a:lnTo>
                    <a:lnTo>
                      <a:pt x="535" y="4116"/>
                    </a:lnTo>
                    <a:lnTo>
                      <a:pt x="415" y="4426"/>
                    </a:lnTo>
                    <a:lnTo>
                      <a:pt x="302" y="4737"/>
                    </a:lnTo>
                    <a:lnTo>
                      <a:pt x="216" y="5056"/>
                    </a:lnTo>
                    <a:lnTo>
                      <a:pt x="138" y="5384"/>
                    </a:lnTo>
                    <a:lnTo>
                      <a:pt x="78" y="5712"/>
                    </a:lnTo>
                    <a:lnTo>
                      <a:pt x="35" y="6048"/>
                    </a:lnTo>
                    <a:lnTo>
                      <a:pt x="9" y="6393"/>
                    </a:lnTo>
                    <a:lnTo>
                      <a:pt x="0" y="6738"/>
                    </a:lnTo>
                    <a:lnTo>
                      <a:pt x="0" y="9266"/>
                    </a:lnTo>
                    <a:lnTo>
                      <a:pt x="2597" y="9266"/>
                    </a:lnTo>
                    <a:lnTo>
                      <a:pt x="2597" y="6738"/>
                    </a:lnTo>
                    <a:lnTo>
                      <a:pt x="2597" y="6523"/>
                    </a:lnTo>
                    <a:lnTo>
                      <a:pt x="2614" y="6316"/>
                    </a:lnTo>
                    <a:lnTo>
                      <a:pt x="2640" y="6109"/>
                    </a:lnTo>
                    <a:lnTo>
                      <a:pt x="2675" y="5902"/>
                    </a:lnTo>
                    <a:lnTo>
                      <a:pt x="2727" y="5703"/>
                    </a:lnTo>
                    <a:lnTo>
                      <a:pt x="2778" y="5505"/>
                    </a:lnTo>
                    <a:lnTo>
                      <a:pt x="2847" y="5315"/>
                    </a:lnTo>
                    <a:lnTo>
                      <a:pt x="2916" y="5125"/>
                    </a:lnTo>
                    <a:lnTo>
                      <a:pt x="3003" y="4944"/>
                    </a:lnTo>
                    <a:lnTo>
                      <a:pt x="3098" y="4763"/>
                    </a:lnTo>
                    <a:lnTo>
                      <a:pt x="3192" y="4590"/>
                    </a:lnTo>
                    <a:lnTo>
                      <a:pt x="3305" y="4426"/>
                    </a:lnTo>
                    <a:lnTo>
                      <a:pt x="3417" y="4262"/>
                    </a:lnTo>
                    <a:lnTo>
                      <a:pt x="3537" y="4107"/>
                    </a:lnTo>
                    <a:lnTo>
                      <a:pt x="3676" y="3952"/>
                    </a:lnTo>
                    <a:lnTo>
                      <a:pt x="3814" y="3805"/>
                    </a:lnTo>
                    <a:lnTo>
                      <a:pt x="3952" y="3667"/>
                    </a:lnTo>
                    <a:lnTo>
                      <a:pt x="4107" y="3538"/>
                    </a:lnTo>
                    <a:lnTo>
                      <a:pt x="4262" y="3417"/>
                    </a:lnTo>
                    <a:lnTo>
                      <a:pt x="4426" y="3305"/>
                    </a:lnTo>
                    <a:lnTo>
                      <a:pt x="4590" y="3193"/>
                    </a:lnTo>
                    <a:lnTo>
                      <a:pt x="4763" y="3098"/>
                    </a:lnTo>
                    <a:lnTo>
                      <a:pt x="4944" y="3003"/>
                    </a:lnTo>
                    <a:lnTo>
                      <a:pt x="5125" y="2917"/>
                    </a:lnTo>
                    <a:lnTo>
                      <a:pt x="5315" y="2848"/>
                    </a:lnTo>
                    <a:lnTo>
                      <a:pt x="5504" y="2779"/>
                    </a:lnTo>
                    <a:lnTo>
                      <a:pt x="5703" y="2727"/>
                    </a:lnTo>
                    <a:lnTo>
                      <a:pt x="5901" y="2675"/>
                    </a:lnTo>
                    <a:lnTo>
                      <a:pt x="6108" y="2641"/>
                    </a:lnTo>
                    <a:lnTo>
                      <a:pt x="6315" y="2615"/>
                    </a:lnTo>
                    <a:lnTo>
                      <a:pt x="6531" y="2597"/>
                    </a:lnTo>
                    <a:lnTo>
                      <a:pt x="6954" y="2597"/>
                    </a:lnTo>
                    <a:lnTo>
                      <a:pt x="7169" y="2615"/>
                    </a:lnTo>
                    <a:lnTo>
                      <a:pt x="7376" y="2641"/>
                    </a:lnTo>
                    <a:lnTo>
                      <a:pt x="7575" y="2675"/>
                    </a:lnTo>
                    <a:lnTo>
                      <a:pt x="7782" y="2727"/>
                    </a:lnTo>
                    <a:lnTo>
                      <a:pt x="7972" y="2779"/>
                    </a:lnTo>
                    <a:lnTo>
                      <a:pt x="8170" y="2848"/>
                    </a:lnTo>
                    <a:lnTo>
                      <a:pt x="8351" y="2917"/>
                    </a:lnTo>
                    <a:lnTo>
                      <a:pt x="8541" y="3003"/>
                    </a:lnTo>
                    <a:lnTo>
                      <a:pt x="8714" y="3098"/>
                    </a:lnTo>
                    <a:lnTo>
                      <a:pt x="8895" y="3193"/>
                    </a:lnTo>
                    <a:lnTo>
                      <a:pt x="9059" y="3305"/>
                    </a:lnTo>
                    <a:lnTo>
                      <a:pt x="9223" y="3417"/>
                    </a:lnTo>
                    <a:lnTo>
                      <a:pt x="9378" y="3538"/>
                    </a:lnTo>
                    <a:lnTo>
                      <a:pt x="9533" y="3667"/>
                    </a:lnTo>
                    <a:lnTo>
                      <a:pt x="9671" y="3805"/>
                    </a:lnTo>
                    <a:lnTo>
                      <a:pt x="9809" y="3952"/>
                    </a:lnTo>
                    <a:lnTo>
                      <a:pt x="9939" y="4107"/>
                    </a:lnTo>
                    <a:lnTo>
                      <a:pt x="10068" y="4262"/>
                    </a:lnTo>
                    <a:lnTo>
                      <a:pt x="10180" y="4426"/>
                    </a:lnTo>
                    <a:lnTo>
                      <a:pt x="10292" y="4590"/>
                    </a:lnTo>
                    <a:lnTo>
                      <a:pt x="10387" y="4763"/>
                    </a:lnTo>
                    <a:lnTo>
                      <a:pt x="10482" y="4944"/>
                    </a:lnTo>
                    <a:lnTo>
                      <a:pt x="10560" y="5125"/>
                    </a:lnTo>
                    <a:lnTo>
                      <a:pt x="10637" y="5315"/>
                    </a:lnTo>
                    <a:lnTo>
                      <a:pt x="10698" y="5505"/>
                    </a:lnTo>
                    <a:lnTo>
                      <a:pt x="10758" y="5703"/>
                    </a:lnTo>
                    <a:lnTo>
                      <a:pt x="10801" y="5902"/>
                    </a:lnTo>
                    <a:lnTo>
                      <a:pt x="10845" y="6109"/>
                    </a:lnTo>
                    <a:lnTo>
                      <a:pt x="10870" y="6316"/>
                    </a:lnTo>
                    <a:lnTo>
                      <a:pt x="10879" y="6523"/>
                    </a:lnTo>
                    <a:lnTo>
                      <a:pt x="10888" y="6738"/>
                    </a:lnTo>
                    <a:lnTo>
                      <a:pt x="10888" y="9266"/>
                    </a:lnTo>
                    <a:lnTo>
                      <a:pt x="13476" y="9266"/>
                    </a:lnTo>
                    <a:lnTo>
                      <a:pt x="13476" y="6738"/>
                    </a:lnTo>
                    <a:lnTo>
                      <a:pt x="13467" y="6393"/>
                    </a:lnTo>
                    <a:lnTo>
                      <a:pt x="13441" y="6048"/>
                    </a:lnTo>
                    <a:lnTo>
                      <a:pt x="13398" y="5712"/>
                    </a:lnTo>
                    <a:lnTo>
                      <a:pt x="13346" y="5384"/>
                    </a:lnTo>
                    <a:lnTo>
                      <a:pt x="13269" y="5056"/>
                    </a:lnTo>
                    <a:lnTo>
                      <a:pt x="13174" y="4737"/>
                    </a:lnTo>
                    <a:lnTo>
                      <a:pt x="13070" y="4426"/>
                    </a:lnTo>
                    <a:lnTo>
                      <a:pt x="12950" y="4116"/>
                    </a:lnTo>
                    <a:lnTo>
                      <a:pt x="12811" y="3822"/>
                    </a:lnTo>
                    <a:lnTo>
                      <a:pt x="12665" y="3529"/>
                    </a:lnTo>
                    <a:lnTo>
                      <a:pt x="12501" y="3244"/>
                    </a:lnTo>
                    <a:lnTo>
                      <a:pt x="12328" y="2977"/>
                    </a:lnTo>
                    <a:lnTo>
                      <a:pt x="12139" y="2710"/>
                    </a:lnTo>
                    <a:lnTo>
                      <a:pt x="11940" y="2451"/>
                    </a:lnTo>
                    <a:lnTo>
                      <a:pt x="11733" y="2209"/>
                    </a:lnTo>
                    <a:lnTo>
                      <a:pt x="11509" y="1976"/>
                    </a:lnTo>
                    <a:lnTo>
                      <a:pt x="11276" y="1752"/>
                    </a:lnTo>
                    <a:lnTo>
                      <a:pt x="11026" y="1545"/>
                    </a:lnTo>
                    <a:lnTo>
                      <a:pt x="10776" y="1338"/>
                    </a:lnTo>
                    <a:lnTo>
                      <a:pt x="10508" y="1157"/>
                    </a:lnTo>
                    <a:lnTo>
                      <a:pt x="10232" y="976"/>
                    </a:lnTo>
                    <a:lnTo>
                      <a:pt x="9956" y="812"/>
                    </a:lnTo>
                    <a:lnTo>
                      <a:pt x="9663" y="665"/>
                    </a:lnTo>
                    <a:lnTo>
                      <a:pt x="9361" y="536"/>
                    </a:lnTo>
                    <a:lnTo>
                      <a:pt x="9059" y="415"/>
                    </a:lnTo>
                    <a:lnTo>
                      <a:pt x="8748" y="303"/>
                    </a:lnTo>
                    <a:lnTo>
                      <a:pt x="8429" y="216"/>
                    </a:lnTo>
                    <a:lnTo>
                      <a:pt x="8101" y="139"/>
                    </a:lnTo>
                    <a:lnTo>
                      <a:pt x="7765" y="78"/>
                    </a:lnTo>
                    <a:lnTo>
                      <a:pt x="7428" y="35"/>
                    </a:lnTo>
                    <a:lnTo>
                      <a:pt x="7092" y="9"/>
                    </a:lnTo>
                    <a:lnTo>
                      <a:pt x="67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0"/>
              <p:cNvSpPr/>
              <p:nvPr/>
            </p:nvSpPr>
            <p:spPr>
              <a:xfrm>
                <a:off x="7300165" y="1857786"/>
                <a:ext cx="222908" cy="222908"/>
              </a:xfrm>
              <a:custGeom>
                <a:avLst/>
                <a:gdLst/>
                <a:ahLst/>
                <a:cxnLst/>
                <a:rect l="l" t="t" r="r" b="b"/>
                <a:pathLst>
                  <a:path w="4470" h="4470" extrusionOk="0">
                    <a:moveTo>
                      <a:pt x="2235" y="0"/>
                    </a:moveTo>
                    <a:lnTo>
                      <a:pt x="2114" y="9"/>
                    </a:lnTo>
                    <a:lnTo>
                      <a:pt x="2002" y="18"/>
                    </a:lnTo>
                    <a:lnTo>
                      <a:pt x="1890" y="26"/>
                    </a:lnTo>
                    <a:lnTo>
                      <a:pt x="1786" y="52"/>
                    </a:lnTo>
                    <a:lnTo>
                      <a:pt x="1674" y="78"/>
                    </a:lnTo>
                    <a:lnTo>
                      <a:pt x="1571" y="104"/>
                    </a:lnTo>
                    <a:lnTo>
                      <a:pt x="1467" y="138"/>
                    </a:lnTo>
                    <a:lnTo>
                      <a:pt x="1364" y="181"/>
                    </a:lnTo>
                    <a:lnTo>
                      <a:pt x="1269" y="225"/>
                    </a:lnTo>
                    <a:lnTo>
                      <a:pt x="1165" y="276"/>
                    </a:lnTo>
                    <a:lnTo>
                      <a:pt x="1070" y="328"/>
                    </a:lnTo>
                    <a:lnTo>
                      <a:pt x="984" y="388"/>
                    </a:lnTo>
                    <a:lnTo>
                      <a:pt x="812" y="518"/>
                    </a:lnTo>
                    <a:lnTo>
                      <a:pt x="656" y="656"/>
                    </a:lnTo>
                    <a:lnTo>
                      <a:pt x="510" y="820"/>
                    </a:lnTo>
                    <a:lnTo>
                      <a:pt x="380" y="992"/>
                    </a:lnTo>
                    <a:lnTo>
                      <a:pt x="320" y="1079"/>
                    </a:lnTo>
                    <a:lnTo>
                      <a:pt x="268" y="1174"/>
                    </a:lnTo>
                    <a:lnTo>
                      <a:pt x="216" y="1268"/>
                    </a:lnTo>
                    <a:lnTo>
                      <a:pt x="173" y="1372"/>
                    </a:lnTo>
                    <a:lnTo>
                      <a:pt x="139" y="1467"/>
                    </a:lnTo>
                    <a:lnTo>
                      <a:pt x="96" y="1570"/>
                    </a:lnTo>
                    <a:lnTo>
                      <a:pt x="70" y="1683"/>
                    </a:lnTo>
                    <a:lnTo>
                      <a:pt x="44" y="1786"/>
                    </a:lnTo>
                    <a:lnTo>
                      <a:pt x="27" y="1898"/>
                    </a:lnTo>
                    <a:lnTo>
                      <a:pt x="9" y="2010"/>
                    </a:lnTo>
                    <a:lnTo>
                      <a:pt x="1" y="2122"/>
                    </a:lnTo>
                    <a:lnTo>
                      <a:pt x="1" y="2235"/>
                    </a:lnTo>
                    <a:lnTo>
                      <a:pt x="1" y="2355"/>
                    </a:lnTo>
                    <a:lnTo>
                      <a:pt x="9" y="2468"/>
                    </a:lnTo>
                    <a:lnTo>
                      <a:pt x="27" y="2580"/>
                    </a:lnTo>
                    <a:lnTo>
                      <a:pt x="44" y="2692"/>
                    </a:lnTo>
                    <a:lnTo>
                      <a:pt x="70" y="2795"/>
                    </a:lnTo>
                    <a:lnTo>
                      <a:pt x="96" y="2908"/>
                    </a:lnTo>
                    <a:lnTo>
                      <a:pt x="139" y="3011"/>
                    </a:lnTo>
                    <a:lnTo>
                      <a:pt x="173" y="3106"/>
                    </a:lnTo>
                    <a:lnTo>
                      <a:pt x="216" y="3209"/>
                    </a:lnTo>
                    <a:lnTo>
                      <a:pt x="268" y="3304"/>
                    </a:lnTo>
                    <a:lnTo>
                      <a:pt x="320" y="3399"/>
                    </a:lnTo>
                    <a:lnTo>
                      <a:pt x="380" y="3486"/>
                    </a:lnTo>
                    <a:lnTo>
                      <a:pt x="510" y="3658"/>
                    </a:lnTo>
                    <a:lnTo>
                      <a:pt x="656" y="3822"/>
                    </a:lnTo>
                    <a:lnTo>
                      <a:pt x="812" y="3960"/>
                    </a:lnTo>
                    <a:lnTo>
                      <a:pt x="984" y="4089"/>
                    </a:lnTo>
                    <a:lnTo>
                      <a:pt x="1070" y="4150"/>
                    </a:lnTo>
                    <a:lnTo>
                      <a:pt x="1165" y="4202"/>
                    </a:lnTo>
                    <a:lnTo>
                      <a:pt x="1269" y="4253"/>
                    </a:lnTo>
                    <a:lnTo>
                      <a:pt x="1364" y="4296"/>
                    </a:lnTo>
                    <a:lnTo>
                      <a:pt x="1467" y="4340"/>
                    </a:lnTo>
                    <a:lnTo>
                      <a:pt x="1571" y="4374"/>
                    </a:lnTo>
                    <a:lnTo>
                      <a:pt x="1674" y="4400"/>
                    </a:lnTo>
                    <a:lnTo>
                      <a:pt x="1786" y="4426"/>
                    </a:lnTo>
                    <a:lnTo>
                      <a:pt x="1890" y="4443"/>
                    </a:lnTo>
                    <a:lnTo>
                      <a:pt x="2002" y="4460"/>
                    </a:lnTo>
                    <a:lnTo>
                      <a:pt x="2114" y="4469"/>
                    </a:lnTo>
                    <a:lnTo>
                      <a:pt x="2347" y="4469"/>
                    </a:lnTo>
                    <a:lnTo>
                      <a:pt x="2459" y="4460"/>
                    </a:lnTo>
                    <a:lnTo>
                      <a:pt x="2571" y="4443"/>
                    </a:lnTo>
                    <a:lnTo>
                      <a:pt x="2684" y="4426"/>
                    </a:lnTo>
                    <a:lnTo>
                      <a:pt x="2796" y="4400"/>
                    </a:lnTo>
                    <a:lnTo>
                      <a:pt x="2899" y="4374"/>
                    </a:lnTo>
                    <a:lnTo>
                      <a:pt x="3003" y="4340"/>
                    </a:lnTo>
                    <a:lnTo>
                      <a:pt x="3106" y="4296"/>
                    </a:lnTo>
                    <a:lnTo>
                      <a:pt x="3201" y="4253"/>
                    </a:lnTo>
                    <a:lnTo>
                      <a:pt x="3296" y="4202"/>
                    </a:lnTo>
                    <a:lnTo>
                      <a:pt x="3391" y="4150"/>
                    </a:lnTo>
                    <a:lnTo>
                      <a:pt x="3486" y="4089"/>
                    </a:lnTo>
                    <a:lnTo>
                      <a:pt x="3658" y="3960"/>
                    </a:lnTo>
                    <a:lnTo>
                      <a:pt x="3814" y="3822"/>
                    </a:lnTo>
                    <a:lnTo>
                      <a:pt x="3960" y="3658"/>
                    </a:lnTo>
                    <a:lnTo>
                      <a:pt x="4090" y="3486"/>
                    </a:lnTo>
                    <a:lnTo>
                      <a:pt x="4142" y="3399"/>
                    </a:lnTo>
                    <a:lnTo>
                      <a:pt x="4202" y="3304"/>
                    </a:lnTo>
                    <a:lnTo>
                      <a:pt x="4245" y="3209"/>
                    </a:lnTo>
                    <a:lnTo>
                      <a:pt x="4288" y="3106"/>
                    </a:lnTo>
                    <a:lnTo>
                      <a:pt x="4331" y="3011"/>
                    </a:lnTo>
                    <a:lnTo>
                      <a:pt x="4366" y="2908"/>
                    </a:lnTo>
                    <a:lnTo>
                      <a:pt x="4400" y="2795"/>
                    </a:lnTo>
                    <a:lnTo>
                      <a:pt x="4426" y="2692"/>
                    </a:lnTo>
                    <a:lnTo>
                      <a:pt x="4444" y="2580"/>
                    </a:lnTo>
                    <a:lnTo>
                      <a:pt x="4452" y="2468"/>
                    </a:lnTo>
                    <a:lnTo>
                      <a:pt x="4461" y="2355"/>
                    </a:lnTo>
                    <a:lnTo>
                      <a:pt x="4469" y="2235"/>
                    </a:lnTo>
                    <a:lnTo>
                      <a:pt x="4461" y="2122"/>
                    </a:lnTo>
                    <a:lnTo>
                      <a:pt x="4452" y="2010"/>
                    </a:lnTo>
                    <a:lnTo>
                      <a:pt x="4444" y="1898"/>
                    </a:lnTo>
                    <a:lnTo>
                      <a:pt x="4426" y="1786"/>
                    </a:lnTo>
                    <a:lnTo>
                      <a:pt x="4400" y="1683"/>
                    </a:lnTo>
                    <a:lnTo>
                      <a:pt x="4366" y="1570"/>
                    </a:lnTo>
                    <a:lnTo>
                      <a:pt x="4331" y="1467"/>
                    </a:lnTo>
                    <a:lnTo>
                      <a:pt x="4288" y="1372"/>
                    </a:lnTo>
                    <a:lnTo>
                      <a:pt x="4245" y="1268"/>
                    </a:lnTo>
                    <a:lnTo>
                      <a:pt x="4202" y="1174"/>
                    </a:lnTo>
                    <a:lnTo>
                      <a:pt x="4142" y="1079"/>
                    </a:lnTo>
                    <a:lnTo>
                      <a:pt x="4090" y="992"/>
                    </a:lnTo>
                    <a:lnTo>
                      <a:pt x="3960" y="820"/>
                    </a:lnTo>
                    <a:lnTo>
                      <a:pt x="3814" y="656"/>
                    </a:lnTo>
                    <a:lnTo>
                      <a:pt x="3658" y="518"/>
                    </a:lnTo>
                    <a:lnTo>
                      <a:pt x="3486" y="388"/>
                    </a:lnTo>
                    <a:lnTo>
                      <a:pt x="3391" y="328"/>
                    </a:lnTo>
                    <a:lnTo>
                      <a:pt x="3296" y="276"/>
                    </a:lnTo>
                    <a:lnTo>
                      <a:pt x="3201" y="225"/>
                    </a:lnTo>
                    <a:lnTo>
                      <a:pt x="3106" y="181"/>
                    </a:lnTo>
                    <a:lnTo>
                      <a:pt x="3003" y="138"/>
                    </a:lnTo>
                    <a:lnTo>
                      <a:pt x="2899" y="104"/>
                    </a:lnTo>
                    <a:lnTo>
                      <a:pt x="2796" y="78"/>
                    </a:lnTo>
                    <a:lnTo>
                      <a:pt x="2684" y="52"/>
                    </a:lnTo>
                    <a:lnTo>
                      <a:pt x="2571" y="26"/>
                    </a:lnTo>
                    <a:lnTo>
                      <a:pt x="2459" y="18"/>
                    </a:lnTo>
                    <a:lnTo>
                      <a:pt x="2347" y="9"/>
                    </a:lnTo>
                    <a:lnTo>
                      <a:pt x="22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40"/>
              <p:cNvSpPr/>
              <p:nvPr/>
            </p:nvSpPr>
            <p:spPr>
              <a:xfrm>
                <a:off x="7342752" y="1903815"/>
                <a:ext cx="137734" cy="131251"/>
              </a:xfrm>
              <a:custGeom>
                <a:avLst/>
                <a:gdLst/>
                <a:ahLst/>
                <a:cxnLst/>
                <a:rect l="l" t="t" r="r" b="b"/>
                <a:pathLst>
                  <a:path w="2762" h="2632" extrusionOk="0">
                    <a:moveTo>
                      <a:pt x="1019" y="0"/>
                    </a:moveTo>
                    <a:lnTo>
                      <a:pt x="1019" y="803"/>
                    </a:lnTo>
                    <a:lnTo>
                      <a:pt x="225" y="552"/>
                    </a:lnTo>
                    <a:lnTo>
                      <a:pt x="1" y="1260"/>
                    </a:lnTo>
                    <a:lnTo>
                      <a:pt x="769" y="1510"/>
                    </a:lnTo>
                    <a:lnTo>
                      <a:pt x="277" y="2183"/>
                    </a:lnTo>
                    <a:lnTo>
                      <a:pt x="881" y="2614"/>
                    </a:lnTo>
                    <a:lnTo>
                      <a:pt x="1355" y="1959"/>
                    </a:lnTo>
                    <a:lnTo>
                      <a:pt x="1847" y="2632"/>
                    </a:lnTo>
                    <a:lnTo>
                      <a:pt x="2451" y="2200"/>
                    </a:lnTo>
                    <a:lnTo>
                      <a:pt x="1968" y="1545"/>
                    </a:lnTo>
                    <a:lnTo>
                      <a:pt x="2761" y="1286"/>
                    </a:lnTo>
                    <a:lnTo>
                      <a:pt x="2528" y="578"/>
                    </a:lnTo>
                    <a:lnTo>
                      <a:pt x="1761" y="829"/>
                    </a:lnTo>
                    <a:lnTo>
                      <a:pt x="17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40"/>
              <p:cNvSpPr/>
              <p:nvPr/>
            </p:nvSpPr>
            <p:spPr>
              <a:xfrm>
                <a:off x="7615531" y="1857786"/>
                <a:ext cx="222858" cy="222908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4470" extrusionOk="0">
                    <a:moveTo>
                      <a:pt x="2235" y="0"/>
                    </a:moveTo>
                    <a:lnTo>
                      <a:pt x="2122" y="9"/>
                    </a:lnTo>
                    <a:lnTo>
                      <a:pt x="2002" y="18"/>
                    </a:lnTo>
                    <a:lnTo>
                      <a:pt x="1890" y="26"/>
                    </a:lnTo>
                    <a:lnTo>
                      <a:pt x="1786" y="52"/>
                    </a:lnTo>
                    <a:lnTo>
                      <a:pt x="1674" y="78"/>
                    </a:lnTo>
                    <a:lnTo>
                      <a:pt x="1570" y="104"/>
                    </a:lnTo>
                    <a:lnTo>
                      <a:pt x="1467" y="138"/>
                    </a:lnTo>
                    <a:lnTo>
                      <a:pt x="1363" y="181"/>
                    </a:lnTo>
                    <a:lnTo>
                      <a:pt x="1268" y="225"/>
                    </a:lnTo>
                    <a:lnTo>
                      <a:pt x="1165" y="276"/>
                    </a:lnTo>
                    <a:lnTo>
                      <a:pt x="1079" y="328"/>
                    </a:lnTo>
                    <a:lnTo>
                      <a:pt x="984" y="388"/>
                    </a:lnTo>
                    <a:lnTo>
                      <a:pt x="811" y="518"/>
                    </a:lnTo>
                    <a:lnTo>
                      <a:pt x="656" y="656"/>
                    </a:lnTo>
                    <a:lnTo>
                      <a:pt x="509" y="820"/>
                    </a:lnTo>
                    <a:lnTo>
                      <a:pt x="380" y="992"/>
                    </a:lnTo>
                    <a:lnTo>
                      <a:pt x="319" y="1079"/>
                    </a:lnTo>
                    <a:lnTo>
                      <a:pt x="268" y="1174"/>
                    </a:lnTo>
                    <a:lnTo>
                      <a:pt x="216" y="1268"/>
                    </a:lnTo>
                    <a:lnTo>
                      <a:pt x="173" y="1372"/>
                    </a:lnTo>
                    <a:lnTo>
                      <a:pt x="138" y="1467"/>
                    </a:lnTo>
                    <a:lnTo>
                      <a:pt x="104" y="1570"/>
                    </a:lnTo>
                    <a:lnTo>
                      <a:pt x="69" y="1683"/>
                    </a:lnTo>
                    <a:lnTo>
                      <a:pt x="43" y="1786"/>
                    </a:lnTo>
                    <a:lnTo>
                      <a:pt x="26" y="1898"/>
                    </a:lnTo>
                    <a:lnTo>
                      <a:pt x="9" y="2010"/>
                    </a:lnTo>
                    <a:lnTo>
                      <a:pt x="0" y="2122"/>
                    </a:lnTo>
                    <a:lnTo>
                      <a:pt x="0" y="2235"/>
                    </a:lnTo>
                    <a:lnTo>
                      <a:pt x="0" y="2355"/>
                    </a:lnTo>
                    <a:lnTo>
                      <a:pt x="9" y="2468"/>
                    </a:lnTo>
                    <a:lnTo>
                      <a:pt x="26" y="2580"/>
                    </a:lnTo>
                    <a:lnTo>
                      <a:pt x="43" y="2692"/>
                    </a:lnTo>
                    <a:lnTo>
                      <a:pt x="69" y="2795"/>
                    </a:lnTo>
                    <a:lnTo>
                      <a:pt x="104" y="2908"/>
                    </a:lnTo>
                    <a:lnTo>
                      <a:pt x="138" y="3011"/>
                    </a:lnTo>
                    <a:lnTo>
                      <a:pt x="173" y="3106"/>
                    </a:lnTo>
                    <a:lnTo>
                      <a:pt x="216" y="3209"/>
                    </a:lnTo>
                    <a:lnTo>
                      <a:pt x="268" y="3304"/>
                    </a:lnTo>
                    <a:lnTo>
                      <a:pt x="319" y="3399"/>
                    </a:lnTo>
                    <a:lnTo>
                      <a:pt x="380" y="3486"/>
                    </a:lnTo>
                    <a:lnTo>
                      <a:pt x="509" y="3658"/>
                    </a:lnTo>
                    <a:lnTo>
                      <a:pt x="656" y="3822"/>
                    </a:lnTo>
                    <a:lnTo>
                      <a:pt x="811" y="3960"/>
                    </a:lnTo>
                    <a:lnTo>
                      <a:pt x="984" y="4089"/>
                    </a:lnTo>
                    <a:lnTo>
                      <a:pt x="1079" y="4150"/>
                    </a:lnTo>
                    <a:lnTo>
                      <a:pt x="1165" y="4202"/>
                    </a:lnTo>
                    <a:lnTo>
                      <a:pt x="1268" y="4253"/>
                    </a:lnTo>
                    <a:lnTo>
                      <a:pt x="1363" y="4296"/>
                    </a:lnTo>
                    <a:lnTo>
                      <a:pt x="1467" y="4340"/>
                    </a:lnTo>
                    <a:lnTo>
                      <a:pt x="1570" y="4374"/>
                    </a:lnTo>
                    <a:lnTo>
                      <a:pt x="1674" y="4400"/>
                    </a:lnTo>
                    <a:lnTo>
                      <a:pt x="1786" y="4426"/>
                    </a:lnTo>
                    <a:lnTo>
                      <a:pt x="1890" y="4443"/>
                    </a:lnTo>
                    <a:lnTo>
                      <a:pt x="2002" y="4460"/>
                    </a:lnTo>
                    <a:lnTo>
                      <a:pt x="2122" y="4469"/>
                    </a:lnTo>
                    <a:lnTo>
                      <a:pt x="2347" y="4469"/>
                    </a:lnTo>
                    <a:lnTo>
                      <a:pt x="2459" y="4460"/>
                    </a:lnTo>
                    <a:lnTo>
                      <a:pt x="2571" y="4443"/>
                    </a:lnTo>
                    <a:lnTo>
                      <a:pt x="2683" y="4426"/>
                    </a:lnTo>
                    <a:lnTo>
                      <a:pt x="2795" y="4400"/>
                    </a:lnTo>
                    <a:lnTo>
                      <a:pt x="2899" y="4374"/>
                    </a:lnTo>
                    <a:lnTo>
                      <a:pt x="3002" y="4340"/>
                    </a:lnTo>
                    <a:lnTo>
                      <a:pt x="3106" y="4296"/>
                    </a:lnTo>
                    <a:lnTo>
                      <a:pt x="3201" y="4253"/>
                    </a:lnTo>
                    <a:lnTo>
                      <a:pt x="3296" y="4202"/>
                    </a:lnTo>
                    <a:lnTo>
                      <a:pt x="3391" y="4150"/>
                    </a:lnTo>
                    <a:lnTo>
                      <a:pt x="3486" y="4089"/>
                    </a:lnTo>
                    <a:lnTo>
                      <a:pt x="3658" y="3960"/>
                    </a:lnTo>
                    <a:lnTo>
                      <a:pt x="3813" y="3822"/>
                    </a:lnTo>
                    <a:lnTo>
                      <a:pt x="3960" y="3658"/>
                    </a:lnTo>
                    <a:lnTo>
                      <a:pt x="4089" y="3486"/>
                    </a:lnTo>
                    <a:lnTo>
                      <a:pt x="4141" y="3399"/>
                    </a:lnTo>
                    <a:lnTo>
                      <a:pt x="4202" y="3304"/>
                    </a:lnTo>
                    <a:lnTo>
                      <a:pt x="4245" y="3209"/>
                    </a:lnTo>
                    <a:lnTo>
                      <a:pt x="4296" y="3106"/>
                    </a:lnTo>
                    <a:lnTo>
                      <a:pt x="4331" y="3011"/>
                    </a:lnTo>
                    <a:lnTo>
                      <a:pt x="4365" y="2908"/>
                    </a:lnTo>
                    <a:lnTo>
                      <a:pt x="4400" y="2795"/>
                    </a:lnTo>
                    <a:lnTo>
                      <a:pt x="4426" y="2692"/>
                    </a:lnTo>
                    <a:lnTo>
                      <a:pt x="4443" y="2580"/>
                    </a:lnTo>
                    <a:lnTo>
                      <a:pt x="4460" y="2468"/>
                    </a:lnTo>
                    <a:lnTo>
                      <a:pt x="4469" y="2355"/>
                    </a:lnTo>
                    <a:lnTo>
                      <a:pt x="4469" y="2235"/>
                    </a:lnTo>
                    <a:lnTo>
                      <a:pt x="4469" y="2122"/>
                    </a:lnTo>
                    <a:lnTo>
                      <a:pt x="4460" y="2010"/>
                    </a:lnTo>
                    <a:lnTo>
                      <a:pt x="4443" y="1898"/>
                    </a:lnTo>
                    <a:lnTo>
                      <a:pt x="4426" y="1786"/>
                    </a:lnTo>
                    <a:lnTo>
                      <a:pt x="4400" y="1683"/>
                    </a:lnTo>
                    <a:lnTo>
                      <a:pt x="4365" y="1570"/>
                    </a:lnTo>
                    <a:lnTo>
                      <a:pt x="4331" y="1467"/>
                    </a:lnTo>
                    <a:lnTo>
                      <a:pt x="4296" y="1372"/>
                    </a:lnTo>
                    <a:lnTo>
                      <a:pt x="4245" y="1268"/>
                    </a:lnTo>
                    <a:lnTo>
                      <a:pt x="4202" y="1174"/>
                    </a:lnTo>
                    <a:lnTo>
                      <a:pt x="4141" y="1079"/>
                    </a:lnTo>
                    <a:lnTo>
                      <a:pt x="4089" y="992"/>
                    </a:lnTo>
                    <a:lnTo>
                      <a:pt x="3960" y="820"/>
                    </a:lnTo>
                    <a:lnTo>
                      <a:pt x="3813" y="656"/>
                    </a:lnTo>
                    <a:lnTo>
                      <a:pt x="3658" y="518"/>
                    </a:lnTo>
                    <a:lnTo>
                      <a:pt x="3486" y="388"/>
                    </a:lnTo>
                    <a:lnTo>
                      <a:pt x="3391" y="328"/>
                    </a:lnTo>
                    <a:lnTo>
                      <a:pt x="3296" y="276"/>
                    </a:lnTo>
                    <a:lnTo>
                      <a:pt x="3201" y="225"/>
                    </a:lnTo>
                    <a:lnTo>
                      <a:pt x="3106" y="181"/>
                    </a:lnTo>
                    <a:lnTo>
                      <a:pt x="3002" y="138"/>
                    </a:lnTo>
                    <a:lnTo>
                      <a:pt x="2899" y="104"/>
                    </a:lnTo>
                    <a:lnTo>
                      <a:pt x="2795" y="78"/>
                    </a:lnTo>
                    <a:lnTo>
                      <a:pt x="2683" y="52"/>
                    </a:lnTo>
                    <a:lnTo>
                      <a:pt x="2571" y="26"/>
                    </a:lnTo>
                    <a:lnTo>
                      <a:pt x="2459" y="18"/>
                    </a:lnTo>
                    <a:lnTo>
                      <a:pt x="2347" y="9"/>
                    </a:lnTo>
                    <a:lnTo>
                      <a:pt x="22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0"/>
              <p:cNvSpPr/>
              <p:nvPr/>
            </p:nvSpPr>
            <p:spPr>
              <a:xfrm>
                <a:off x="7658119" y="1903815"/>
                <a:ext cx="137684" cy="131251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2632" extrusionOk="0">
                    <a:moveTo>
                      <a:pt x="1018" y="0"/>
                    </a:moveTo>
                    <a:lnTo>
                      <a:pt x="1018" y="803"/>
                    </a:lnTo>
                    <a:lnTo>
                      <a:pt x="225" y="552"/>
                    </a:lnTo>
                    <a:lnTo>
                      <a:pt x="0" y="1260"/>
                    </a:lnTo>
                    <a:lnTo>
                      <a:pt x="768" y="1510"/>
                    </a:lnTo>
                    <a:lnTo>
                      <a:pt x="276" y="2183"/>
                    </a:lnTo>
                    <a:lnTo>
                      <a:pt x="880" y="2614"/>
                    </a:lnTo>
                    <a:lnTo>
                      <a:pt x="1355" y="1959"/>
                    </a:lnTo>
                    <a:lnTo>
                      <a:pt x="1846" y="2632"/>
                    </a:lnTo>
                    <a:lnTo>
                      <a:pt x="2450" y="2200"/>
                    </a:lnTo>
                    <a:lnTo>
                      <a:pt x="1967" y="1545"/>
                    </a:lnTo>
                    <a:lnTo>
                      <a:pt x="2761" y="1286"/>
                    </a:lnTo>
                    <a:lnTo>
                      <a:pt x="2537" y="578"/>
                    </a:lnTo>
                    <a:lnTo>
                      <a:pt x="1760" y="829"/>
                    </a:lnTo>
                    <a:lnTo>
                      <a:pt x="17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0"/>
              <p:cNvSpPr/>
              <p:nvPr/>
            </p:nvSpPr>
            <p:spPr>
              <a:xfrm>
                <a:off x="7930848" y="1857786"/>
                <a:ext cx="222908" cy="222908"/>
              </a:xfrm>
              <a:custGeom>
                <a:avLst/>
                <a:gdLst/>
                <a:ahLst/>
                <a:cxnLst/>
                <a:rect l="l" t="t" r="r" b="b"/>
                <a:pathLst>
                  <a:path w="4470" h="4470" extrusionOk="0">
                    <a:moveTo>
                      <a:pt x="2235" y="0"/>
                    </a:moveTo>
                    <a:lnTo>
                      <a:pt x="2123" y="9"/>
                    </a:lnTo>
                    <a:lnTo>
                      <a:pt x="2002" y="18"/>
                    </a:lnTo>
                    <a:lnTo>
                      <a:pt x="1890" y="26"/>
                    </a:lnTo>
                    <a:lnTo>
                      <a:pt x="1787" y="52"/>
                    </a:lnTo>
                    <a:lnTo>
                      <a:pt x="1674" y="78"/>
                    </a:lnTo>
                    <a:lnTo>
                      <a:pt x="1571" y="104"/>
                    </a:lnTo>
                    <a:lnTo>
                      <a:pt x="1467" y="138"/>
                    </a:lnTo>
                    <a:lnTo>
                      <a:pt x="1364" y="181"/>
                    </a:lnTo>
                    <a:lnTo>
                      <a:pt x="1269" y="225"/>
                    </a:lnTo>
                    <a:lnTo>
                      <a:pt x="1165" y="276"/>
                    </a:lnTo>
                    <a:lnTo>
                      <a:pt x="1079" y="328"/>
                    </a:lnTo>
                    <a:lnTo>
                      <a:pt x="984" y="388"/>
                    </a:lnTo>
                    <a:lnTo>
                      <a:pt x="812" y="518"/>
                    </a:lnTo>
                    <a:lnTo>
                      <a:pt x="656" y="656"/>
                    </a:lnTo>
                    <a:lnTo>
                      <a:pt x="510" y="820"/>
                    </a:lnTo>
                    <a:lnTo>
                      <a:pt x="380" y="992"/>
                    </a:lnTo>
                    <a:lnTo>
                      <a:pt x="320" y="1079"/>
                    </a:lnTo>
                    <a:lnTo>
                      <a:pt x="268" y="1174"/>
                    </a:lnTo>
                    <a:lnTo>
                      <a:pt x="216" y="1268"/>
                    </a:lnTo>
                    <a:lnTo>
                      <a:pt x="173" y="1372"/>
                    </a:lnTo>
                    <a:lnTo>
                      <a:pt x="139" y="1467"/>
                    </a:lnTo>
                    <a:lnTo>
                      <a:pt x="104" y="1570"/>
                    </a:lnTo>
                    <a:lnTo>
                      <a:pt x="70" y="1683"/>
                    </a:lnTo>
                    <a:lnTo>
                      <a:pt x="44" y="1786"/>
                    </a:lnTo>
                    <a:lnTo>
                      <a:pt x="27" y="1898"/>
                    </a:lnTo>
                    <a:lnTo>
                      <a:pt x="9" y="2010"/>
                    </a:lnTo>
                    <a:lnTo>
                      <a:pt x="1" y="2122"/>
                    </a:lnTo>
                    <a:lnTo>
                      <a:pt x="1" y="2235"/>
                    </a:lnTo>
                    <a:lnTo>
                      <a:pt x="1" y="2355"/>
                    </a:lnTo>
                    <a:lnTo>
                      <a:pt x="9" y="2468"/>
                    </a:lnTo>
                    <a:lnTo>
                      <a:pt x="27" y="2580"/>
                    </a:lnTo>
                    <a:lnTo>
                      <a:pt x="44" y="2692"/>
                    </a:lnTo>
                    <a:lnTo>
                      <a:pt x="70" y="2795"/>
                    </a:lnTo>
                    <a:lnTo>
                      <a:pt x="104" y="2908"/>
                    </a:lnTo>
                    <a:lnTo>
                      <a:pt x="139" y="3011"/>
                    </a:lnTo>
                    <a:lnTo>
                      <a:pt x="173" y="3106"/>
                    </a:lnTo>
                    <a:lnTo>
                      <a:pt x="216" y="3209"/>
                    </a:lnTo>
                    <a:lnTo>
                      <a:pt x="268" y="3304"/>
                    </a:lnTo>
                    <a:lnTo>
                      <a:pt x="320" y="3399"/>
                    </a:lnTo>
                    <a:lnTo>
                      <a:pt x="380" y="3486"/>
                    </a:lnTo>
                    <a:lnTo>
                      <a:pt x="510" y="3658"/>
                    </a:lnTo>
                    <a:lnTo>
                      <a:pt x="656" y="3822"/>
                    </a:lnTo>
                    <a:lnTo>
                      <a:pt x="812" y="3960"/>
                    </a:lnTo>
                    <a:lnTo>
                      <a:pt x="984" y="4089"/>
                    </a:lnTo>
                    <a:lnTo>
                      <a:pt x="1079" y="4150"/>
                    </a:lnTo>
                    <a:lnTo>
                      <a:pt x="1165" y="4202"/>
                    </a:lnTo>
                    <a:lnTo>
                      <a:pt x="1269" y="4253"/>
                    </a:lnTo>
                    <a:lnTo>
                      <a:pt x="1364" y="4296"/>
                    </a:lnTo>
                    <a:lnTo>
                      <a:pt x="1467" y="4340"/>
                    </a:lnTo>
                    <a:lnTo>
                      <a:pt x="1571" y="4374"/>
                    </a:lnTo>
                    <a:lnTo>
                      <a:pt x="1674" y="4400"/>
                    </a:lnTo>
                    <a:lnTo>
                      <a:pt x="1787" y="4426"/>
                    </a:lnTo>
                    <a:lnTo>
                      <a:pt x="1890" y="4443"/>
                    </a:lnTo>
                    <a:lnTo>
                      <a:pt x="2002" y="4460"/>
                    </a:lnTo>
                    <a:lnTo>
                      <a:pt x="2123" y="4469"/>
                    </a:lnTo>
                    <a:lnTo>
                      <a:pt x="2347" y="4469"/>
                    </a:lnTo>
                    <a:lnTo>
                      <a:pt x="2459" y="4460"/>
                    </a:lnTo>
                    <a:lnTo>
                      <a:pt x="2572" y="4443"/>
                    </a:lnTo>
                    <a:lnTo>
                      <a:pt x="2684" y="4426"/>
                    </a:lnTo>
                    <a:lnTo>
                      <a:pt x="2796" y="4400"/>
                    </a:lnTo>
                    <a:lnTo>
                      <a:pt x="2899" y="4374"/>
                    </a:lnTo>
                    <a:lnTo>
                      <a:pt x="3003" y="4340"/>
                    </a:lnTo>
                    <a:lnTo>
                      <a:pt x="3107" y="4296"/>
                    </a:lnTo>
                    <a:lnTo>
                      <a:pt x="3201" y="4253"/>
                    </a:lnTo>
                    <a:lnTo>
                      <a:pt x="3296" y="4202"/>
                    </a:lnTo>
                    <a:lnTo>
                      <a:pt x="3391" y="4150"/>
                    </a:lnTo>
                    <a:lnTo>
                      <a:pt x="3486" y="4089"/>
                    </a:lnTo>
                    <a:lnTo>
                      <a:pt x="3659" y="3960"/>
                    </a:lnTo>
                    <a:lnTo>
                      <a:pt x="3814" y="3822"/>
                    </a:lnTo>
                    <a:lnTo>
                      <a:pt x="3961" y="3658"/>
                    </a:lnTo>
                    <a:lnTo>
                      <a:pt x="4090" y="3486"/>
                    </a:lnTo>
                    <a:lnTo>
                      <a:pt x="4142" y="3399"/>
                    </a:lnTo>
                    <a:lnTo>
                      <a:pt x="4202" y="3304"/>
                    </a:lnTo>
                    <a:lnTo>
                      <a:pt x="4245" y="3209"/>
                    </a:lnTo>
                    <a:lnTo>
                      <a:pt x="4297" y="3106"/>
                    </a:lnTo>
                    <a:lnTo>
                      <a:pt x="4332" y="3011"/>
                    </a:lnTo>
                    <a:lnTo>
                      <a:pt x="4366" y="2908"/>
                    </a:lnTo>
                    <a:lnTo>
                      <a:pt x="4401" y="2795"/>
                    </a:lnTo>
                    <a:lnTo>
                      <a:pt x="4426" y="2692"/>
                    </a:lnTo>
                    <a:lnTo>
                      <a:pt x="4444" y="2580"/>
                    </a:lnTo>
                    <a:lnTo>
                      <a:pt x="4461" y="2468"/>
                    </a:lnTo>
                    <a:lnTo>
                      <a:pt x="4470" y="2355"/>
                    </a:lnTo>
                    <a:lnTo>
                      <a:pt x="4470" y="2235"/>
                    </a:lnTo>
                    <a:lnTo>
                      <a:pt x="4470" y="2122"/>
                    </a:lnTo>
                    <a:lnTo>
                      <a:pt x="4461" y="2010"/>
                    </a:lnTo>
                    <a:lnTo>
                      <a:pt x="4444" y="1898"/>
                    </a:lnTo>
                    <a:lnTo>
                      <a:pt x="4426" y="1786"/>
                    </a:lnTo>
                    <a:lnTo>
                      <a:pt x="4401" y="1683"/>
                    </a:lnTo>
                    <a:lnTo>
                      <a:pt x="4366" y="1570"/>
                    </a:lnTo>
                    <a:lnTo>
                      <a:pt x="4332" y="1467"/>
                    </a:lnTo>
                    <a:lnTo>
                      <a:pt x="4297" y="1372"/>
                    </a:lnTo>
                    <a:lnTo>
                      <a:pt x="4245" y="1268"/>
                    </a:lnTo>
                    <a:lnTo>
                      <a:pt x="4202" y="1174"/>
                    </a:lnTo>
                    <a:lnTo>
                      <a:pt x="4142" y="1079"/>
                    </a:lnTo>
                    <a:lnTo>
                      <a:pt x="4090" y="992"/>
                    </a:lnTo>
                    <a:lnTo>
                      <a:pt x="3961" y="820"/>
                    </a:lnTo>
                    <a:lnTo>
                      <a:pt x="3814" y="656"/>
                    </a:lnTo>
                    <a:lnTo>
                      <a:pt x="3659" y="518"/>
                    </a:lnTo>
                    <a:lnTo>
                      <a:pt x="3486" y="388"/>
                    </a:lnTo>
                    <a:lnTo>
                      <a:pt x="3391" y="328"/>
                    </a:lnTo>
                    <a:lnTo>
                      <a:pt x="3296" y="276"/>
                    </a:lnTo>
                    <a:lnTo>
                      <a:pt x="3201" y="225"/>
                    </a:lnTo>
                    <a:lnTo>
                      <a:pt x="3107" y="181"/>
                    </a:lnTo>
                    <a:lnTo>
                      <a:pt x="3003" y="138"/>
                    </a:lnTo>
                    <a:lnTo>
                      <a:pt x="2899" y="104"/>
                    </a:lnTo>
                    <a:lnTo>
                      <a:pt x="2796" y="78"/>
                    </a:lnTo>
                    <a:lnTo>
                      <a:pt x="2684" y="52"/>
                    </a:lnTo>
                    <a:lnTo>
                      <a:pt x="2572" y="26"/>
                    </a:lnTo>
                    <a:lnTo>
                      <a:pt x="2459" y="18"/>
                    </a:lnTo>
                    <a:lnTo>
                      <a:pt x="2347" y="9"/>
                    </a:lnTo>
                    <a:lnTo>
                      <a:pt x="22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0"/>
              <p:cNvSpPr/>
              <p:nvPr/>
            </p:nvSpPr>
            <p:spPr>
              <a:xfrm>
                <a:off x="7973435" y="1903815"/>
                <a:ext cx="137734" cy="131251"/>
              </a:xfrm>
              <a:custGeom>
                <a:avLst/>
                <a:gdLst/>
                <a:ahLst/>
                <a:cxnLst/>
                <a:rect l="l" t="t" r="r" b="b"/>
                <a:pathLst>
                  <a:path w="2762" h="2632" extrusionOk="0">
                    <a:moveTo>
                      <a:pt x="1019" y="0"/>
                    </a:moveTo>
                    <a:lnTo>
                      <a:pt x="1019" y="803"/>
                    </a:lnTo>
                    <a:lnTo>
                      <a:pt x="225" y="552"/>
                    </a:lnTo>
                    <a:lnTo>
                      <a:pt x="1" y="1260"/>
                    </a:lnTo>
                    <a:lnTo>
                      <a:pt x="769" y="1510"/>
                    </a:lnTo>
                    <a:lnTo>
                      <a:pt x="277" y="2183"/>
                    </a:lnTo>
                    <a:lnTo>
                      <a:pt x="881" y="2614"/>
                    </a:lnTo>
                    <a:lnTo>
                      <a:pt x="1355" y="1959"/>
                    </a:lnTo>
                    <a:lnTo>
                      <a:pt x="1847" y="2632"/>
                    </a:lnTo>
                    <a:lnTo>
                      <a:pt x="2451" y="2200"/>
                    </a:lnTo>
                    <a:lnTo>
                      <a:pt x="1968" y="1545"/>
                    </a:lnTo>
                    <a:lnTo>
                      <a:pt x="2762" y="1286"/>
                    </a:lnTo>
                    <a:lnTo>
                      <a:pt x="2537" y="578"/>
                    </a:lnTo>
                    <a:lnTo>
                      <a:pt x="1761" y="829"/>
                    </a:lnTo>
                    <a:lnTo>
                      <a:pt x="17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40"/>
              <p:cNvSpPr/>
              <p:nvPr/>
            </p:nvSpPr>
            <p:spPr>
              <a:xfrm>
                <a:off x="8246214" y="1857786"/>
                <a:ext cx="222908" cy="222908"/>
              </a:xfrm>
              <a:custGeom>
                <a:avLst/>
                <a:gdLst/>
                <a:ahLst/>
                <a:cxnLst/>
                <a:rect l="l" t="t" r="r" b="b"/>
                <a:pathLst>
                  <a:path w="4470" h="4470" extrusionOk="0">
                    <a:moveTo>
                      <a:pt x="2235" y="0"/>
                    </a:moveTo>
                    <a:lnTo>
                      <a:pt x="2123" y="9"/>
                    </a:lnTo>
                    <a:lnTo>
                      <a:pt x="2010" y="18"/>
                    </a:lnTo>
                    <a:lnTo>
                      <a:pt x="1898" y="26"/>
                    </a:lnTo>
                    <a:lnTo>
                      <a:pt x="1786" y="52"/>
                    </a:lnTo>
                    <a:lnTo>
                      <a:pt x="1674" y="78"/>
                    </a:lnTo>
                    <a:lnTo>
                      <a:pt x="1570" y="104"/>
                    </a:lnTo>
                    <a:lnTo>
                      <a:pt x="1467" y="138"/>
                    </a:lnTo>
                    <a:lnTo>
                      <a:pt x="1363" y="181"/>
                    </a:lnTo>
                    <a:lnTo>
                      <a:pt x="1269" y="225"/>
                    </a:lnTo>
                    <a:lnTo>
                      <a:pt x="1174" y="276"/>
                    </a:lnTo>
                    <a:lnTo>
                      <a:pt x="1079" y="328"/>
                    </a:lnTo>
                    <a:lnTo>
                      <a:pt x="984" y="388"/>
                    </a:lnTo>
                    <a:lnTo>
                      <a:pt x="811" y="518"/>
                    </a:lnTo>
                    <a:lnTo>
                      <a:pt x="656" y="656"/>
                    </a:lnTo>
                    <a:lnTo>
                      <a:pt x="509" y="820"/>
                    </a:lnTo>
                    <a:lnTo>
                      <a:pt x="380" y="992"/>
                    </a:lnTo>
                    <a:lnTo>
                      <a:pt x="320" y="1079"/>
                    </a:lnTo>
                    <a:lnTo>
                      <a:pt x="268" y="1174"/>
                    </a:lnTo>
                    <a:lnTo>
                      <a:pt x="225" y="1268"/>
                    </a:lnTo>
                    <a:lnTo>
                      <a:pt x="173" y="1372"/>
                    </a:lnTo>
                    <a:lnTo>
                      <a:pt x="138" y="1467"/>
                    </a:lnTo>
                    <a:lnTo>
                      <a:pt x="104" y="1570"/>
                    </a:lnTo>
                    <a:lnTo>
                      <a:pt x="69" y="1683"/>
                    </a:lnTo>
                    <a:lnTo>
                      <a:pt x="44" y="1786"/>
                    </a:lnTo>
                    <a:lnTo>
                      <a:pt x="26" y="1898"/>
                    </a:lnTo>
                    <a:lnTo>
                      <a:pt x="9" y="2010"/>
                    </a:lnTo>
                    <a:lnTo>
                      <a:pt x="0" y="2122"/>
                    </a:lnTo>
                    <a:lnTo>
                      <a:pt x="0" y="2235"/>
                    </a:lnTo>
                    <a:lnTo>
                      <a:pt x="0" y="2355"/>
                    </a:lnTo>
                    <a:lnTo>
                      <a:pt x="9" y="2468"/>
                    </a:lnTo>
                    <a:lnTo>
                      <a:pt x="26" y="2580"/>
                    </a:lnTo>
                    <a:lnTo>
                      <a:pt x="44" y="2692"/>
                    </a:lnTo>
                    <a:lnTo>
                      <a:pt x="69" y="2795"/>
                    </a:lnTo>
                    <a:lnTo>
                      <a:pt x="104" y="2908"/>
                    </a:lnTo>
                    <a:lnTo>
                      <a:pt x="138" y="3011"/>
                    </a:lnTo>
                    <a:lnTo>
                      <a:pt x="173" y="3106"/>
                    </a:lnTo>
                    <a:lnTo>
                      <a:pt x="225" y="3209"/>
                    </a:lnTo>
                    <a:lnTo>
                      <a:pt x="268" y="3304"/>
                    </a:lnTo>
                    <a:lnTo>
                      <a:pt x="320" y="3399"/>
                    </a:lnTo>
                    <a:lnTo>
                      <a:pt x="380" y="3486"/>
                    </a:lnTo>
                    <a:lnTo>
                      <a:pt x="509" y="3658"/>
                    </a:lnTo>
                    <a:lnTo>
                      <a:pt x="656" y="3822"/>
                    </a:lnTo>
                    <a:lnTo>
                      <a:pt x="811" y="3960"/>
                    </a:lnTo>
                    <a:lnTo>
                      <a:pt x="984" y="4089"/>
                    </a:lnTo>
                    <a:lnTo>
                      <a:pt x="1079" y="4150"/>
                    </a:lnTo>
                    <a:lnTo>
                      <a:pt x="1174" y="4202"/>
                    </a:lnTo>
                    <a:lnTo>
                      <a:pt x="1269" y="4253"/>
                    </a:lnTo>
                    <a:lnTo>
                      <a:pt x="1363" y="4296"/>
                    </a:lnTo>
                    <a:lnTo>
                      <a:pt x="1467" y="4340"/>
                    </a:lnTo>
                    <a:lnTo>
                      <a:pt x="1570" y="4374"/>
                    </a:lnTo>
                    <a:lnTo>
                      <a:pt x="1674" y="4400"/>
                    </a:lnTo>
                    <a:lnTo>
                      <a:pt x="1786" y="4426"/>
                    </a:lnTo>
                    <a:lnTo>
                      <a:pt x="1898" y="4443"/>
                    </a:lnTo>
                    <a:lnTo>
                      <a:pt x="2010" y="4460"/>
                    </a:lnTo>
                    <a:lnTo>
                      <a:pt x="2123" y="4469"/>
                    </a:lnTo>
                    <a:lnTo>
                      <a:pt x="2347" y="4469"/>
                    </a:lnTo>
                    <a:lnTo>
                      <a:pt x="2459" y="4460"/>
                    </a:lnTo>
                    <a:lnTo>
                      <a:pt x="2571" y="4443"/>
                    </a:lnTo>
                    <a:lnTo>
                      <a:pt x="2683" y="4426"/>
                    </a:lnTo>
                    <a:lnTo>
                      <a:pt x="2796" y="4400"/>
                    </a:lnTo>
                    <a:lnTo>
                      <a:pt x="2899" y="4374"/>
                    </a:lnTo>
                    <a:lnTo>
                      <a:pt x="3003" y="4340"/>
                    </a:lnTo>
                    <a:lnTo>
                      <a:pt x="3106" y="4296"/>
                    </a:lnTo>
                    <a:lnTo>
                      <a:pt x="3201" y="4253"/>
                    </a:lnTo>
                    <a:lnTo>
                      <a:pt x="3296" y="4202"/>
                    </a:lnTo>
                    <a:lnTo>
                      <a:pt x="3391" y="4150"/>
                    </a:lnTo>
                    <a:lnTo>
                      <a:pt x="3486" y="4089"/>
                    </a:lnTo>
                    <a:lnTo>
                      <a:pt x="3658" y="3960"/>
                    </a:lnTo>
                    <a:lnTo>
                      <a:pt x="3813" y="3822"/>
                    </a:lnTo>
                    <a:lnTo>
                      <a:pt x="3960" y="3658"/>
                    </a:lnTo>
                    <a:lnTo>
                      <a:pt x="4090" y="3486"/>
                    </a:lnTo>
                    <a:lnTo>
                      <a:pt x="4141" y="3399"/>
                    </a:lnTo>
                    <a:lnTo>
                      <a:pt x="4202" y="3304"/>
                    </a:lnTo>
                    <a:lnTo>
                      <a:pt x="4245" y="3209"/>
                    </a:lnTo>
                    <a:lnTo>
                      <a:pt x="4297" y="3106"/>
                    </a:lnTo>
                    <a:lnTo>
                      <a:pt x="4331" y="3011"/>
                    </a:lnTo>
                    <a:lnTo>
                      <a:pt x="4366" y="2908"/>
                    </a:lnTo>
                    <a:lnTo>
                      <a:pt x="4400" y="2795"/>
                    </a:lnTo>
                    <a:lnTo>
                      <a:pt x="4426" y="2692"/>
                    </a:lnTo>
                    <a:lnTo>
                      <a:pt x="4443" y="2580"/>
                    </a:lnTo>
                    <a:lnTo>
                      <a:pt x="4461" y="2468"/>
                    </a:lnTo>
                    <a:lnTo>
                      <a:pt x="4469" y="2355"/>
                    </a:lnTo>
                    <a:lnTo>
                      <a:pt x="4469" y="2235"/>
                    </a:lnTo>
                    <a:lnTo>
                      <a:pt x="4469" y="2122"/>
                    </a:lnTo>
                    <a:lnTo>
                      <a:pt x="4461" y="2010"/>
                    </a:lnTo>
                    <a:lnTo>
                      <a:pt x="4443" y="1898"/>
                    </a:lnTo>
                    <a:lnTo>
                      <a:pt x="4426" y="1786"/>
                    </a:lnTo>
                    <a:lnTo>
                      <a:pt x="4400" y="1683"/>
                    </a:lnTo>
                    <a:lnTo>
                      <a:pt x="4366" y="1570"/>
                    </a:lnTo>
                    <a:lnTo>
                      <a:pt x="4331" y="1467"/>
                    </a:lnTo>
                    <a:lnTo>
                      <a:pt x="4297" y="1372"/>
                    </a:lnTo>
                    <a:lnTo>
                      <a:pt x="4245" y="1268"/>
                    </a:lnTo>
                    <a:lnTo>
                      <a:pt x="4202" y="1174"/>
                    </a:lnTo>
                    <a:lnTo>
                      <a:pt x="4141" y="1079"/>
                    </a:lnTo>
                    <a:lnTo>
                      <a:pt x="4090" y="992"/>
                    </a:lnTo>
                    <a:lnTo>
                      <a:pt x="3960" y="820"/>
                    </a:lnTo>
                    <a:lnTo>
                      <a:pt x="3813" y="656"/>
                    </a:lnTo>
                    <a:lnTo>
                      <a:pt x="3658" y="518"/>
                    </a:lnTo>
                    <a:lnTo>
                      <a:pt x="3486" y="388"/>
                    </a:lnTo>
                    <a:lnTo>
                      <a:pt x="3391" y="328"/>
                    </a:lnTo>
                    <a:lnTo>
                      <a:pt x="3296" y="276"/>
                    </a:lnTo>
                    <a:lnTo>
                      <a:pt x="3201" y="225"/>
                    </a:lnTo>
                    <a:lnTo>
                      <a:pt x="3106" y="181"/>
                    </a:lnTo>
                    <a:lnTo>
                      <a:pt x="3003" y="138"/>
                    </a:lnTo>
                    <a:lnTo>
                      <a:pt x="2899" y="104"/>
                    </a:lnTo>
                    <a:lnTo>
                      <a:pt x="2796" y="78"/>
                    </a:lnTo>
                    <a:lnTo>
                      <a:pt x="2683" y="52"/>
                    </a:lnTo>
                    <a:lnTo>
                      <a:pt x="2571" y="26"/>
                    </a:lnTo>
                    <a:lnTo>
                      <a:pt x="2459" y="18"/>
                    </a:lnTo>
                    <a:lnTo>
                      <a:pt x="2347" y="9"/>
                    </a:lnTo>
                    <a:lnTo>
                      <a:pt x="22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40"/>
              <p:cNvSpPr/>
              <p:nvPr/>
            </p:nvSpPr>
            <p:spPr>
              <a:xfrm>
                <a:off x="8288802" y="1903815"/>
                <a:ext cx="137734" cy="131251"/>
              </a:xfrm>
              <a:custGeom>
                <a:avLst/>
                <a:gdLst/>
                <a:ahLst/>
                <a:cxnLst/>
                <a:rect l="l" t="t" r="r" b="b"/>
                <a:pathLst>
                  <a:path w="2762" h="2632" extrusionOk="0">
                    <a:moveTo>
                      <a:pt x="1018" y="0"/>
                    </a:moveTo>
                    <a:lnTo>
                      <a:pt x="1018" y="803"/>
                    </a:lnTo>
                    <a:lnTo>
                      <a:pt x="225" y="552"/>
                    </a:lnTo>
                    <a:lnTo>
                      <a:pt x="0" y="1260"/>
                    </a:lnTo>
                    <a:lnTo>
                      <a:pt x="768" y="1510"/>
                    </a:lnTo>
                    <a:lnTo>
                      <a:pt x="277" y="2183"/>
                    </a:lnTo>
                    <a:lnTo>
                      <a:pt x="880" y="2614"/>
                    </a:lnTo>
                    <a:lnTo>
                      <a:pt x="1355" y="1959"/>
                    </a:lnTo>
                    <a:lnTo>
                      <a:pt x="1847" y="2632"/>
                    </a:lnTo>
                    <a:lnTo>
                      <a:pt x="2451" y="2200"/>
                    </a:lnTo>
                    <a:lnTo>
                      <a:pt x="1976" y="1545"/>
                    </a:lnTo>
                    <a:lnTo>
                      <a:pt x="2761" y="1286"/>
                    </a:lnTo>
                    <a:lnTo>
                      <a:pt x="2537" y="578"/>
                    </a:lnTo>
                    <a:lnTo>
                      <a:pt x="1760" y="829"/>
                    </a:lnTo>
                    <a:lnTo>
                      <a:pt x="17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1" name="Google Shape;2201;p40"/>
          <p:cNvGrpSpPr/>
          <p:nvPr/>
        </p:nvGrpSpPr>
        <p:grpSpPr>
          <a:xfrm>
            <a:off x="843075" y="3214375"/>
            <a:ext cx="2047800" cy="950600"/>
            <a:chOff x="843075" y="3214375"/>
            <a:chExt cx="2047800" cy="950600"/>
          </a:xfrm>
        </p:grpSpPr>
        <p:sp>
          <p:nvSpPr>
            <p:cNvPr id="2202" name="Google Shape;2202;p40"/>
            <p:cNvSpPr txBox="1"/>
            <p:nvPr/>
          </p:nvSpPr>
          <p:spPr>
            <a:xfrm>
              <a:off x="843075" y="3214375"/>
              <a:ext cx="2047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Secure VPN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3" name="Google Shape;2203;p40"/>
            <p:cNvSpPr txBox="1"/>
            <p:nvPr/>
          </p:nvSpPr>
          <p:spPr>
            <a:xfrm>
              <a:off x="984375" y="3555975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only planet that harbors life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4" name="Google Shape;2204;p40"/>
          <p:cNvGrpSpPr/>
          <p:nvPr/>
        </p:nvGrpSpPr>
        <p:grpSpPr>
          <a:xfrm>
            <a:off x="3548100" y="3210025"/>
            <a:ext cx="2047800" cy="950612"/>
            <a:chOff x="3548100" y="3210025"/>
            <a:chExt cx="2047800" cy="950612"/>
          </a:xfrm>
        </p:grpSpPr>
        <p:sp>
          <p:nvSpPr>
            <p:cNvPr id="2205" name="Google Shape;2205;p40"/>
            <p:cNvSpPr txBox="1"/>
            <p:nvPr/>
          </p:nvSpPr>
          <p:spPr>
            <a:xfrm>
              <a:off x="3548100" y="3210025"/>
              <a:ext cx="2047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Download carefully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6" name="Google Shape;2206;p40"/>
            <p:cNvSpPr txBox="1"/>
            <p:nvPr/>
          </p:nvSpPr>
          <p:spPr>
            <a:xfrm>
              <a:off x="3689400" y="3551637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 and high temperatures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7" name="Google Shape;2207;p40"/>
          <p:cNvGrpSpPr/>
          <p:nvPr/>
        </p:nvGrpSpPr>
        <p:grpSpPr>
          <a:xfrm>
            <a:off x="6258000" y="3229025"/>
            <a:ext cx="2047800" cy="950588"/>
            <a:chOff x="6258000" y="3229025"/>
            <a:chExt cx="2047800" cy="950588"/>
          </a:xfrm>
        </p:grpSpPr>
        <p:sp>
          <p:nvSpPr>
            <p:cNvPr id="2208" name="Google Shape;2208;p40"/>
            <p:cNvSpPr txBox="1"/>
            <p:nvPr/>
          </p:nvSpPr>
          <p:spPr>
            <a:xfrm>
              <a:off x="6258000" y="3229025"/>
              <a:ext cx="2047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Strong passwords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09" name="Google Shape;2209;p40"/>
            <p:cNvSpPr txBox="1"/>
            <p:nvPr/>
          </p:nvSpPr>
          <p:spPr>
            <a:xfrm>
              <a:off x="6399300" y="3570613"/>
              <a:ext cx="17652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 dirty="0"/>
              <a:t>Project Overview</a:t>
            </a:r>
            <a:endParaRPr dirty="0"/>
          </a:p>
        </p:txBody>
      </p:sp>
      <p:sp>
        <p:nvSpPr>
          <p:cNvPr id="415" name="Google Shape;415;p19"/>
          <p:cNvSpPr/>
          <p:nvPr/>
        </p:nvSpPr>
        <p:spPr>
          <a:xfrm>
            <a:off x="4334919" y="1248563"/>
            <a:ext cx="627300" cy="627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6" name="Google Shape;416;p19"/>
          <p:cNvSpPr/>
          <p:nvPr/>
        </p:nvSpPr>
        <p:spPr>
          <a:xfrm>
            <a:off x="4334919" y="2552114"/>
            <a:ext cx="627300" cy="627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17" name="Google Shape;417;p19"/>
          <p:cNvSpPr/>
          <p:nvPr/>
        </p:nvSpPr>
        <p:spPr>
          <a:xfrm>
            <a:off x="4334919" y="3855666"/>
            <a:ext cx="627300" cy="62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18" name="Google Shape;418;p19"/>
          <p:cNvGrpSpPr/>
          <p:nvPr/>
        </p:nvGrpSpPr>
        <p:grpSpPr>
          <a:xfrm>
            <a:off x="5656582" y="2559326"/>
            <a:ext cx="612900" cy="612900"/>
            <a:chOff x="5893663" y="2635826"/>
            <a:chExt cx="612900" cy="612900"/>
          </a:xfrm>
        </p:grpSpPr>
        <p:sp>
          <p:nvSpPr>
            <p:cNvPr id="419" name="Google Shape;419;p19"/>
            <p:cNvSpPr/>
            <p:nvPr/>
          </p:nvSpPr>
          <p:spPr>
            <a:xfrm>
              <a:off x="5893663" y="2635826"/>
              <a:ext cx="612900" cy="612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0" name="Google Shape;420;p19"/>
            <p:cNvGrpSpPr/>
            <p:nvPr/>
          </p:nvGrpSpPr>
          <p:grpSpPr>
            <a:xfrm>
              <a:off x="5988566" y="2731870"/>
              <a:ext cx="423079" cy="420811"/>
              <a:chOff x="-3031325" y="3597450"/>
              <a:chExt cx="293825" cy="292250"/>
            </a:xfrm>
          </p:grpSpPr>
          <p:sp>
            <p:nvSpPr>
              <p:cNvPr id="421" name="Google Shape;421;p19"/>
              <p:cNvSpPr/>
              <p:nvPr/>
            </p:nvSpPr>
            <p:spPr>
              <a:xfrm>
                <a:off x="-3029750" y="3597450"/>
                <a:ext cx="292250" cy="67775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2711" extrusionOk="0">
                    <a:moveTo>
                      <a:pt x="1702" y="1387"/>
                    </a:moveTo>
                    <a:cubicBezTo>
                      <a:pt x="1891" y="1387"/>
                      <a:pt x="2049" y="1545"/>
                      <a:pt x="2049" y="1734"/>
                    </a:cubicBezTo>
                    <a:cubicBezTo>
                      <a:pt x="2049" y="1923"/>
                      <a:pt x="1891" y="2080"/>
                      <a:pt x="1702" y="2080"/>
                    </a:cubicBezTo>
                    <a:cubicBezTo>
                      <a:pt x="1513" y="2080"/>
                      <a:pt x="1356" y="1923"/>
                      <a:pt x="1356" y="1734"/>
                    </a:cubicBezTo>
                    <a:cubicBezTo>
                      <a:pt x="1356" y="1545"/>
                      <a:pt x="1513" y="1387"/>
                      <a:pt x="1702" y="1387"/>
                    </a:cubicBezTo>
                    <a:close/>
                    <a:moveTo>
                      <a:pt x="3120" y="1387"/>
                    </a:moveTo>
                    <a:cubicBezTo>
                      <a:pt x="3309" y="1387"/>
                      <a:pt x="3466" y="1545"/>
                      <a:pt x="3466" y="1734"/>
                    </a:cubicBezTo>
                    <a:cubicBezTo>
                      <a:pt x="3466" y="1923"/>
                      <a:pt x="3309" y="2080"/>
                      <a:pt x="3120" y="2080"/>
                    </a:cubicBezTo>
                    <a:cubicBezTo>
                      <a:pt x="2931" y="2080"/>
                      <a:pt x="2773" y="1923"/>
                      <a:pt x="2773" y="1734"/>
                    </a:cubicBezTo>
                    <a:cubicBezTo>
                      <a:pt x="2773" y="1545"/>
                      <a:pt x="2931" y="1387"/>
                      <a:pt x="3120" y="1387"/>
                    </a:cubicBezTo>
                    <a:close/>
                    <a:moveTo>
                      <a:pt x="9985" y="1417"/>
                    </a:moveTo>
                    <a:cubicBezTo>
                      <a:pt x="10400" y="1417"/>
                      <a:pt x="10449" y="2080"/>
                      <a:pt x="9956" y="2080"/>
                    </a:cubicBezTo>
                    <a:lnTo>
                      <a:pt x="5861" y="2080"/>
                    </a:lnTo>
                    <a:cubicBezTo>
                      <a:pt x="5451" y="2080"/>
                      <a:pt x="5388" y="1418"/>
                      <a:pt x="5861" y="1418"/>
                    </a:cubicBezTo>
                    <a:lnTo>
                      <a:pt x="9956" y="1418"/>
                    </a:lnTo>
                    <a:cubicBezTo>
                      <a:pt x="9966" y="1418"/>
                      <a:pt x="9976" y="1417"/>
                      <a:pt x="9985" y="1417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2710"/>
                    </a:lnTo>
                    <a:lnTo>
                      <a:pt x="11689" y="2710"/>
                    </a:lnTo>
                    <a:lnTo>
                      <a:pt x="11689" y="1040"/>
                    </a:lnTo>
                    <a:cubicBezTo>
                      <a:pt x="11658" y="473"/>
                      <a:pt x="11248" y="1"/>
                      <a:pt x="106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>
                <a:off x="-3031325" y="3687250"/>
                <a:ext cx="29225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6144" extrusionOk="0">
                    <a:moveTo>
                      <a:pt x="1" y="0"/>
                    </a:moveTo>
                    <a:lnTo>
                      <a:pt x="1" y="5104"/>
                    </a:lnTo>
                    <a:lnTo>
                      <a:pt x="64" y="5104"/>
                    </a:lnTo>
                    <a:cubicBezTo>
                      <a:pt x="64" y="5671"/>
                      <a:pt x="536" y="6144"/>
                      <a:pt x="1104" y="6144"/>
                    </a:cubicBezTo>
                    <a:lnTo>
                      <a:pt x="4475" y="6144"/>
                    </a:lnTo>
                    <a:cubicBezTo>
                      <a:pt x="4317" y="5671"/>
                      <a:pt x="4223" y="5199"/>
                      <a:pt x="4223" y="4695"/>
                    </a:cubicBezTo>
                    <a:lnTo>
                      <a:pt x="4223" y="2395"/>
                    </a:lnTo>
                    <a:cubicBezTo>
                      <a:pt x="4223" y="1790"/>
                      <a:pt x="4686" y="1366"/>
                      <a:pt x="5227" y="1366"/>
                    </a:cubicBezTo>
                    <a:cubicBezTo>
                      <a:pt x="5362" y="1366"/>
                      <a:pt x="5502" y="1393"/>
                      <a:pt x="5640" y="1450"/>
                    </a:cubicBezTo>
                    <a:cubicBezTo>
                      <a:pt x="5735" y="1481"/>
                      <a:pt x="5861" y="1544"/>
                      <a:pt x="5987" y="1544"/>
                    </a:cubicBezTo>
                    <a:cubicBezTo>
                      <a:pt x="6144" y="1544"/>
                      <a:pt x="6365" y="1450"/>
                      <a:pt x="6900" y="977"/>
                    </a:cubicBezTo>
                    <a:cubicBezTo>
                      <a:pt x="7090" y="788"/>
                      <a:pt x="7349" y="693"/>
                      <a:pt x="7613" y="693"/>
                    </a:cubicBezTo>
                    <a:cubicBezTo>
                      <a:pt x="7877" y="693"/>
                      <a:pt x="8145" y="788"/>
                      <a:pt x="8350" y="977"/>
                    </a:cubicBezTo>
                    <a:cubicBezTo>
                      <a:pt x="8822" y="1450"/>
                      <a:pt x="9106" y="1544"/>
                      <a:pt x="9263" y="1544"/>
                    </a:cubicBezTo>
                    <a:cubicBezTo>
                      <a:pt x="9358" y="1544"/>
                      <a:pt x="9484" y="1481"/>
                      <a:pt x="9610" y="1450"/>
                    </a:cubicBezTo>
                    <a:cubicBezTo>
                      <a:pt x="9742" y="1393"/>
                      <a:pt x="9878" y="1366"/>
                      <a:pt x="10011" y="1366"/>
                    </a:cubicBezTo>
                    <a:cubicBezTo>
                      <a:pt x="10544" y="1366"/>
                      <a:pt x="11028" y="1790"/>
                      <a:pt x="11028" y="2395"/>
                    </a:cubicBezTo>
                    <a:lnTo>
                      <a:pt x="11028" y="4695"/>
                    </a:lnTo>
                    <a:cubicBezTo>
                      <a:pt x="11028" y="5199"/>
                      <a:pt x="10933" y="5671"/>
                      <a:pt x="10744" y="6144"/>
                    </a:cubicBezTo>
                    <a:cubicBezTo>
                      <a:pt x="11248" y="6112"/>
                      <a:pt x="11689" y="5671"/>
                      <a:pt x="11689" y="5104"/>
                    </a:cubicBezTo>
                    <a:lnTo>
                      <a:pt x="1168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>
                <a:off x="-2908450" y="3724275"/>
                <a:ext cx="59900" cy="164625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6585" extrusionOk="0">
                    <a:moveTo>
                      <a:pt x="2395" y="0"/>
                    </a:moveTo>
                    <a:cubicBezTo>
                      <a:pt x="1904" y="491"/>
                      <a:pt x="1500" y="721"/>
                      <a:pt x="1085" y="721"/>
                    </a:cubicBezTo>
                    <a:cubicBezTo>
                      <a:pt x="887" y="721"/>
                      <a:pt x="687" y="669"/>
                      <a:pt x="473" y="567"/>
                    </a:cubicBezTo>
                    <a:cubicBezTo>
                      <a:pt x="423" y="548"/>
                      <a:pt x="374" y="539"/>
                      <a:pt x="327" y="539"/>
                    </a:cubicBezTo>
                    <a:cubicBezTo>
                      <a:pt x="142" y="539"/>
                      <a:pt x="1" y="681"/>
                      <a:pt x="1" y="882"/>
                    </a:cubicBezTo>
                    <a:lnTo>
                      <a:pt x="1" y="3214"/>
                    </a:lnTo>
                    <a:cubicBezTo>
                      <a:pt x="1" y="3718"/>
                      <a:pt x="127" y="4222"/>
                      <a:pt x="316" y="4663"/>
                    </a:cubicBezTo>
                    <a:cubicBezTo>
                      <a:pt x="725" y="5513"/>
                      <a:pt x="1387" y="6238"/>
                      <a:pt x="2395" y="6585"/>
                    </a:cubicBezTo>
                    <a:lnTo>
                      <a:pt x="239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>
                <a:off x="-2831250" y="3725850"/>
                <a:ext cx="59875" cy="163850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6554" extrusionOk="0">
                    <a:moveTo>
                      <a:pt x="0" y="0"/>
                    </a:moveTo>
                    <a:lnTo>
                      <a:pt x="0" y="6553"/>
                    </a:lnTo>
                    <a:cubicBezTo>
                      <a:pt x="1008" y="6175"/>
                      <a:pt x="1670" y="5450"/>
                      <a:pt x="2079" y="4631"/>
                    </a:cubicBezTo>
                    <a:cubicBezTo>
                      <a:pt x="2269" y="4159"/>
                      <a:pt x="2395" y="3686"/>
                      <a:pt x="2395" y="3182"/>
                    </a:cubicBezTo>
                    <a:lnTo>
                      <a:pt x="2395" y="851"/>
                    </a:lnTo>
                    <a:cubicBezTo>
                      <a:pt x="2395" y="623"/>
                      <a:pt x="2212" y="477"/>
                      <a:pt x="2042" y="477"/>
                    </a:cubicBezTo>
                    <a:cubicBezTo>
                      <a:pt x="2000" y="477"/>
                      <a:pt x="1959" y="485"/>
                      <a:pt x="1922" y="504"/>
                    </a:cubicBezTo>
                    <a:cubicBezTo>
                      <a:pt x="1704" y="598"/>
                      <a:pt x="1496" y="647"/>
                      <a:pt x="1291" y="647"/>
                    </a:cubicBezTo>
                    <a:cubicBezTo>
                      <a:pt x="873" y="647"/>
                      <a:pt x="465" y="444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5" name="Google Shape;425;p19"/>
          <p:cNvGrpSpPr/>
          <p:nvPr/>
        </p:nvGrpSpPr>
        <p:grpSpPr>
          <a:xfrm>
            <a:off x="5656582" y="1255763"/>
            <a:ext cx="612900" cy="612900"/>
            <a:chOff x="5893663" y="1332263"/>
            <a:chExt cx="612900" cy="612900"/>
          </a:xfrm>
        </p:grpSpPr>
        <p:sp>
          <p:nvSpPr>
            <p:cNvPr id="426" name="Google Shape;426;p19"/>
            <p:cNvSpPr/>
            <p:nvPr/>
          </p:nvSpPr>
          <p:spPr>
            <a:xfrm>
              <a:off x="5893663" y="1332263"/>
              <a:ext cx="612900" cy="612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7" name="Google Shape;427;p19"/>
            <p:cNvGrpSpPr/>
            <p:nvPr/>
          </p:nvGrpSpPr>
          <p:grpSpPr>
            <a:xfrm>
              <a:off x="5989142" y="1431888"/>
              <a:ext cx="421927" cy="399248"/>
              <a:chOff x="-1592325" y="3957400"/>
              <a:chExt cx="293025" cy="277275"/>
            </a:xfrm>
          </p:grpSpPr>
          <p:sp>
            <p:nvSpPr>
              <p:cNvPr id="428" name="Google Shape;428;p19"/>
              <p:cNvSpPr/>
              <p:nvPr/>
            </p:nvSpPr>
            <p:spPr>
              <a:xfrm>
                <a:off x="-1591550" y="3957400"/>
                <a:ext cx="292250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11690" h="2742" extrusionOk="0">
                    <a:moveTo>
                      <a:pt x="9894" y="1355"/>
                    </a:moveTo>
                    <a:cubicBezTo>
                      <a:pt x="10335" y="1355"/>
                      <a:pt x="10366" y="2017"/>
                      <a:pt x="9894" y="2017"/>
                    </a:cubicBezTo>
                    <a:lnTo>
                      <a:pt x="5798" y="2017"/>
                    </a:lnTo>
                    <a:cubicBezTo>
                      <a:pt x="5778" y="2019"/>
                      <a:pt x="5759" y="2021"/>
                      <a:pt x="5741" y="2021"/>
                    </a:cubicBezTo>
                    <a:cubicBezTo>
                      <a:pt x="5326" y="2021"/>
                      <a:pt x="5345" y="1355"/>
                      <a:pt x="5798" y="1355"/>
                    </a:cubicBezTo>
                    <a:close/>
                    <a:moveTo>
                      <a:pt x="1671" y="1355"/>
                    </a:moveTo>
                    <a:cubicBezTo>
                      <a:pt x="1860" y="1355"/>
                      <a:pt x="2017" y="1513"/>
                      <a:pt x="2017" y="1702"/>
                    </a:cubicBezTo>
                    <a:cubicBezTo>
                      <a:pt x="2017" y="1891"/>
                      <a:pt x="1860" y="2048"/>
                      <a:pt x="1671" y="2048"/>
                    </a:cubicBezTo>
                    <a:cubicBezTo>
                      <a:pt x="1482" y="2048"/>
                      <a:pt x="1324" y="1891"/>
                      <a:pt x="1324" y="1702"/>
                    </a:cubicBezTo>
                    <a:cubicBezTo>
                      <a:pt x="1356" y="1513"/>
                      <a:pt x="1513" y="1355"/>
                      <a:pt x="1671" y="1355"/>
                    </a:cubicBezTo>
                    <a:close/>
                    <a:moveTo>
                      <a:pt x="3057" y="1355"/>
                    </a:moveTo>
                    <a:cubicBezTo>
                      <a:pt x="3246" y="1355"/>
                      <a:pt x="3404" y="1513"/>
                      <a:pt x="3404" y="1702"/>
                    </a:cubicBezTo>
                    <a:cubicBezTo>
                      <a:pt x="3404" y="1891"/>
                      <a:pt x="3246" y="2048"/>
                      <a:pt x="3057" y="2048"/>
                    </a:cubicBezTo>
                    <a:cubicBezTo>
                      <a:pt x="2836" y="2048"/>
                      <a:pt x="2679" y="1891"/>
                      <a:pt x="2679" y="1702"/>
                    </a:cubicBezTo>
                    <a:cubicBezTo>
                      <a:pt x="2679" y="1513"/>
                      <a:pt x="2836" y="1355"/>
                      <a:pt x="3057" y="1355"/>
                    </a:cubicBezTo>
                    <a:close/>
                    <a:moveTo>
                      <a:pt x="4412" y="1355"/>
                    </a:moveTo>
                    <a:cubicBezTo>
                      <a:pt x="4632" y="1355"/>
                      <a:pt x="4790" y="1513"/>
                      <a:pt x="4790" y="1702"/>
                    </a:cubicBezTo>
                    <a:cubicBezTo>
                      <a:pt x="4790" y="1891"/>
                      <a:pt x="4632" y="2048"/>
                      <a:pt x="4412" y="2048"/>
                    </a:cubicBezTo>
                    <a:cubicBezTo>
                      <a:pt x="4223" y="2048"/>
                      <a:pt x="4065" y="1891"/>
                      <a:pt x="4065" y="1702"/>
                    </a:cubicBezTo>
                    <a:cubicBezTo>
                      <a:pt x="4065" y="1513"/>
                      <a:pt x="4223" y="1355"/>
                      <a:pt x="4412" y="1355"/>
                    </a:cubicBezTo>
                    <a:close/>
                    <a:moveTo>
                      <a:pt x="1041" y="0"/>
                    </a:moveTo>
                    <a:cubicBezTo>
                      <a:pt x="474" y="0"/>
                      <a:pt x="1" y="473"/>
                      <a:pt x="1" y="1040"/>
                    </a:cubicBezTo>
                    <a:lnTo>
                      <a:pt x="1" y="2741"/>
                    </a:lnTo>
                    <a:lnTo>
                      <a:pt x="11689" y="2741"/>
                    </a:lnTo>
                    <a:lnTo>
                      <a:pt x="11689" y="1040"/>
                    </a:lnTo>
                    <a:cubicBezTo>
                      <a:pt x="11689" y="505"/>
                      <a:pt x="11154" y="0"/>
                      <a:pt x="106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>
                <a:off x="-1592325" y="4043250"/>
                <a:ext cx="291450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6869" extrusionOk="0">
                    <a:moveTo>
                      <a:pt x="0" y="0"/>
                    </a:moveTo>
                    <a:lnTo>
                      <a:pt x="0" y="5829"/>
                    </a:lnTo>
                    <a:cubicBezTo>
                      <a:pt x="0" y="6396"/>
                      <a:pt x="473" y="6869"/>
                      <a:pt x="1040" y="6869"/>
                    </a:cubicBezTo>
                    <a:lnTo>
                      <a:pt x="2867" y="6869"/>
                    </a:lnTo>
                    <a:lnTo>
                      <a:pt x="2647" y="6616"/>
                    </a:lnTo>
                    <a:cubicBezTo>
                      <a:pt x="2521" y="6522"/>
                      <a:pt x="2521" y="6270"/>
                      <a:pt x="2647" y="6144"/>
                    </a:cubicBezTo>
                    <a:lnTo>
                      <a:pt x="2993" y="5797"/>
                    </a:lnTo>
                    <a:cubicBezTo>
                      <a:pt x="2962" y="5734"/>
                      <a:pt x="2930" y="5608"/>
                      <a:pt x="2867" y="5482"/>
                    </a:cubicBezTo>
                    <a:lnTo>
                      <a:pt x="2363" y="5482"/>
                    </a:lnTo>
                    <a:cubicBezTo>
                      <a:pt x="2174" y="5482"/>
                      <a:pt x="2017" y="5325"/>
                      <a:pt x="2017" y="5136"/>
                    </a:cubicBezTo>
                    <a:lnTo>
                      <a:pt x="2017" y="3750"/>
                    </a:lnTo>
                    <a:cubicBezTo>
                      <a:pt x="2017" y="3561"/>
                      <a:pt x="2174" y="3403"/>
                      <a:pt x="2363" y="3403"/>
                    </a:cubicBezTo>
                    <a:lnTo>
                      <a:pt x="2867" y="3403"/>
                    </a:lnTo>
                    <a:cubicBezTo>
                      <a:pt x="2930" y="3277"/>
                      <a:pt x="2962" y="3214"/>
                      <a:pt x="2993" y="3088"/>
                    </a:cubicBezTo>
                    <a:lnTo>
                      <a:pt x="2647" y="2741"/>
                    </a:lnTo>
                    <a:cubicBezTo>
                      <a:pt x="2521" y="2615"/>
                      <a:pt x="2521" y="2363"/>
                      <a:pt x="2647" y="2269"/>
                    </a:cubicBezTo>
                    <a:lnTo>
                      <a:pt x="3624" y="1261"/>
                    </a:lnTo>
                    <a:cubicBezTo>
                      <a:pt x="3687" y="1213"/>
                      <a:pt x="3773" y="1190"/>
                      <a:pt x="3860" y="1190"/>
                    </a:cubicBezTo>
                    <a:cubicBezTo>
                      <a:pt x="3946" y="1190"/>
                      <a:pt x="4033" y="1213"/>
                      <a:pt x="4096" y="1261"/>
                    </a:cubicBezTo>
                    <a:lnTo>
                      <a:pt x="4443" y="1639"/>
                    </a:lnTo>
                    <a:cubicBezTo>
                      <a:pt x="4537" y="1576"/>
                      <a:pt x="4663" y="1544"/>
                      <a:pt x="4758" y="1513"/>
                    </a:cubicBezTo>
                    <a:lnTo>
                      <a:pt x="4758" y="1009"/>
                    </a:lnTo>
                    <a:cubicBezTo>
                      <a:pt x="4758" y="788"/>
                      <a:pt x="4915" y="631"/>
                      <a:pt x="5136" y="631"/>
                    </a:cubicBezTo>
                    <a:lnTo>
                      <a:pt x="6490" y="631"/>
                    </a:lnTo>
                    <a:cubicBezTo>
                      <a:pt x="6711" y="631"/>
                      <a:pt x="6869" y="788"/>
                      <a:pt x="6869" y="1009"/>
                    </a:cubicBezTo>
                    <a:lnTo>
                      <a:pt x="6869" y="1513"/>
                    </a:lnTo>
                    <a:cubicBezTo>
                      <a:pt x="6963" y="1544"/>
                      <a:pt x="7058" y="1576"/>
                      <a:pt x="7184" y="1639"/>
                    </a:cubicBezTo>
                    <a:lnTo>
                      <a:pt x="7530" y="1261"/>
                    </a:lnTo>
                    <a:cubicBezTo>
                      <a:pt x="7593" y="1213"/>
                      <a:pt x="7680" y="1190"/>
                      <a:pt x="7766" y="1190"/>
                    </a:cubicBezTo>
                    <a:cubicBezTo>
                      <a:pt x="7853" y="1190"/>
                      <a:pt x="7940" y="1213"/>
                      <a:pt x="8003" y="1261"/>
                    </a:cubicBezTo>
                    <a:lnTo>
                      <a:pt x="8979" y="2269"/>
                    </a:lnTo>
                    <a:cubicBezTo>
                      <a:pt x="9105" y="2363"/>
                      <a:pt x="9105" y="2615"/>
                      <a:pt x="8979" y="2741"/>
                    </a:cubicBezTo>
                    <a:lnTo>
                      <a:pt x="8633" y="3088"/>
                    </a:lnTo>
                    <a:cubicBezTo>
                      <a:pt x="8664" y="3151"/>
                      <a:pt x="8696" y="3277"/>
                      <a:pt x="8759" y="3403"/>
                    </a:cubicBezTo>
                    <a:lnTo>
                      <a:pt x="9263" y="3403"/>
                    </a:lnTo>
                    <a:cubicBezTo>
                      <a:pt x="9452" y="3403"/>
                      <a:pt x="9609" y="3561"/>
                      <a:pt x="9609" y="3750"/>
                    </a:cubicBezTo>
                    <a:lnTo>
                      <a:pt x="9609" y="5136"/>
                    </a:lnTo>
                    <a:cubicBezTo>
                      <a:pt x="9609" y="5325"/>
                      <a:pt x="9452" y="5482"/>
                      <a:pt x="9263" y="5482"/>
                    </a:cubicBezTo>
                    <a:lnTo>
                      <a:pt x="8759" y="5482"/>
                    </a:lnTo>
                    <a:cubicBezTo>
                      <a:pt x="8727" y="5608"/>
                      <a:pt x="8664" y="5671"/>
                      <a:pt x="8633" y="5797"/>
                    </a:cubicBezTo>
                    <a:lnTo>
                      <a:pt x="8979" y="6144"/>
                    </a:lnTo>
                    <a:cubicBezTo>
                      <a:pt x="9105" y="6270"/>
                      <a:pt x="9105" y="6522"/>
                      <a:pt x="8979" y="6616"/>
                    </a:cubicBezTo>
                    <a:lnTo>
                      <a:pt x="8759" y="6869"/>
                    </a:lnTo>
                    <a:lnTo>
                      <a:pt x="10586" y="6869"/>
                    </a:lnTo>
                    <a:cubicBezTo>
                      <a:pt x="11153" y="6869"/>
                      <a:pt x="11657" y="6396"/>
                      <a:pt x="11657" y="5829"/>
                    </a:cubicBezTo>
                    <a:lnTo>
                      <a:pt x="1165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-1471825" y="4129100"/>
                <a:ext cx="512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049" extrusionOk="0">
                    <a:moveTo>
                      <a:pt x="1009" y="1"/>
                    </a:moveTo>
                    <a:cubicBezTo>
                      <a:pt x="442" y="1"/>
                      <a:pt x="1" y="473"/>
                      <a:pt x="1" y="1009"/>
                    </a:cubicBezTo>
                    <a:cubicBezTo>
                      <a:pt x="1" y="1576"/>
                      <a:pt x="442" y="2048"/>
                      <a:pt x="1009" y="2048"/>
                    </a:cubicBezTo>
                    <a:cubicBezTo>
                      <a:pt x="1576" y="2048"/>
                      <a:pt x="2049" y="1576"/>
                      <a:pt x="2049" y="1009"/>
                    </a:cubicBezTo>
                    <a:cubicBezTo>
                      <a:pt x="2049" y="473"/>
                      <a:pt x="1576" y="1"/>
                      <a:pt x="10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-1526175" y="4077900"/>
                <a:ext cx="156775" cy="156775"/>
              </a:xfrm>
              <a:custGeom>
                <a:avLst/>
                <a:gdLst/>
                <a:ahLst/>
                <a:cxnLst/>
                <a:rect l="l" t="t" r="r" b="b"/>
                <a:pathLst>
                  <a:path w="6271" h="6271" extrusionOk="0">
                    <a:moveTo>
                      <a:pt x="3183" y="1418"/>
                    </a:moveTo>
                    <a:cubicBezTo>
                      <a:pt x="4128" y="1418"/>
                      <a:pt x="4884" y="2175"/>
                      <a:pt x="4884" y="3120"/>
                    </a:cubicBezTo>
                    <a:cubicBezTo>
                      <a:pt x="4884" y="4033"/>
                      <a:pt x="4128" y="4821"/>
                      <a:pt x="3183" y="4821"/>
                    </a:cubicBezTo>
                    <a:cubicBezTo>
                      <a:pt x="2238" y="4821"/>
                      <a:pt x="1482" y="4065"/>
                      <a:pt x="1482" y="3120"/>
                    </a:cubicBezTo>
                    <a:cubicBezTo>
                      <a:pt x="1482" y="2175"/>
                      <a:pt x="2238" y="1418"/>
                      <a:pt x="3183" y="1418"/>
                    </a:cubicBezTo>
                    <a:close/>
                    <a:moveTo>
                      <a:pt x="2805" y="1"/>
                    </a:moveTo>
                    <a:lnTo>
                      <a:pt x="2805" y="442"/>
                    </a:lnTo>
                    <a:cubicBezTo>
                      <a:pt x="2805" y="599"/>
                      <a:pt x="2679" y="725"/>
                      <a:pt x="2521" y="757"/>
                    </a:cubicBezTo>
                    <a:cubicBezTo>
                      <a:pt x="2332" y="788"/>
                      <a:pt x="2080" y="914"/>
                      <a:pt x="1891" y="1040"/>
                    </a:cubicBezTo>
                    <a:cubicBezTo>
                      <a:pt x="1847" y="1063"/>
                      <a:pt x="1794" y="1073"/>
                      <a:pt x="1739" y="1073"/>
                    </a:cubicBezTo>
                    <a:cubicBezTo>
                      <a:pt x="1639" y="1073"/>
                      <a:pt x="1531" y="1038"/>
                      <a:pt x="1450" y="977"/>
                    </a:cubicBezTo>
                    <a:lnTo>
                      <a:pt x="1135" y="662"/>
                    </a:lnTo>
                    <a:lnTo>
                      <a:pt x="662" y="1135"/>
                    </a:lnTo>
                    <a:lnTo>
                      <a:pt x="978" y="1450"/>
                    </a:lnTo>
                    <a:cubicBezTo>
                      <a:pt x="1104" y="1576"/>
                      <a:pt x="1104" y="1733"/>
                      <a:pt x="1041" y="1891"/>
                    </a:cubicBezTo>
                    <a:cubicBezTo>
                      <a:pt x="915" y="2080"/>
                      <a:pt x="820" y="2301"/>
                      <a:pt x="757" y="2521"/>
                    </a:cubicBezTo>
                    <a:cubicBezTo>
                      <a:pt x="726" y="2679"/>
                      <a:pt x="599" y="2805"/>
                      <a:pt x="442" y="2805"/>
                    </a:cubicBezTo>
                    <a:lnTo>
                      <a:pt x="1" y="2805"/>
                    </a:lnTo>
                    <a:lnTo>
                      <a:pt x="1" y="3466"/>
                    </a:lnTo>
                    <a:lnTo>
                      <a:pt x="442" y="3466"/>
                    </a:lnTo>
                    <a:cubicBezTo>
                      <a:pt x="599" y="3466"/>
                      <a:pt x="726" y="3592"/>
                      <a:pt x="757" y="3750"/>
                    </a:cubicBezTo>
                    <a:cubicBezTo>
                      <a:pt x="789" y="3939"/>
                      <a:pt x="915" y="4191"/>
                      <a:pt x="1041" y="4380"/>
                    </a:cubicBezTo>
                    <a:cubicBezTo>
                      <a:pt x="1104" y="4506"/>
                      <a:pt x="1072" y="4695"/>
                      <a:pt x="978" y="4821"/>
                    </a:cubicBezTo>
                    <a:lnTo>
                      <a:pt x="662" y="5136"/>
                    </a:lnTo>
                    <a:lnTo>
                      <a:pt x="1135" y="5609"/>
                    </a:lnTo>
                    <a:lnTo>
                      <a:pt x="1450" y="5294"/>
                    </a:lnTo>
                    <a:cubicBezTo>
                      <a:pt x="1524" y="5220"/>
                      <a:pt x="1609" y="5189"/>
                      <a:pt x="1698" y="5189"/>
                    </a:cubicBezTo>
                    <a:cubicBezTo>
                      <a:pt x="1761" y="5189"/>
                      <a:pt x="1826" y="5204"/>
                      <a:pt x="1891" y="5230"/>
                    </a:cubicBezTo>
                    <a:cubicBezTo>
                      <a:pt x="2080" y="5357"/>
                      <a:pt x="2301" y="5451"/>
                      <a:pt x="2521" y="5514"/>
                    </a:cubicBezTo>
                    <a:cubicBezTo>
                      <a:pt x="2679" y="5546"/>
                      <a:pt x="2805" y="5672"/>
                      <a:pt x="2805" y="5829"/>
                    </a:cubicBezTo>
                    <a:lnTo>
                      <a:pt x="2805" y="6270"/>
                    </a:lnTo>
                    <a:lnTo>
                      <a:pt x="3466" y="6270"/>
                    </a:lnTo>
                    <a:lnTo>
                      <a:pt x="3466" y="5829"/>
                    </a:lnTo>
                    <a:cubicBezTo>
                      <a:pt x="3466" y="5672"/>
                      <a:pt x="3592" y="5546"/>
                      <a:pt x="3750" y="5514"/>
                    </a:cubicBezTo>
                    <a:cubicBezTo>
                      <a:pt x="3939" y="5483"/>
                      <a:pt x="4160" y="5357"/>
                      <a:pt x="4380" y="5230"/>
                    </a:cubicBezTo>
                    <a:cubicBezTo>
                      <a:pt x="4414" y="5208"/>
                      <a:pt x="4463" y="5198"/>
                      <a:pt x="4517" y="5198"/>
                    </a:cubicBezTo>
                    <a:cubicBezTo>
                      <a:pt x="4615" y="5198"/>
                      <a:pt x="4729" y="5232"/>
                      <a:pt x="4790" y="5294"/>
                    </a:cubicBezTo>
                    <a:lnTo>
                      <a:pt x="5105" y="5609"/>
                    </a:lnTo>
                    <a:lnTo>
                      <a:pt x="5577" y="5136"/>
                    </a:lnTo>
                    <a:lnTo>
                      <a:pt x="5262" y="4821"/>
                    </a:lnTo>
                    <a:cubicBezTo>
                      <a:pt x="5168" y="4695"/>
                      <a:pt x="5168" y="4537"/>
                      <a:pt x="5231" y="4380"/>
                    </a:cubicBezTo>
                    <a:cubicBezTo>
                      <a:pt x="5357" y="4191"/>
                      <a:pt x="5420" y="3970"/>
                      <a:pt x="5514" y="3750"/>
                    </a:cubicBezTo>
                    <a:cubicBezTo>
                      <a:pt x="5546" y="3592"/>
                      <a:pt x="5672" y="3466"/>
                      <a:pt x="5829" y="3466"/>
                    </a:cubicBezTo>
                    <a:lnTo>
                      <a:pt x="6270" y="3466"/>
                    </a:lnTo>
                    <a:lnTo>
                      <a:pt x="6270" y="2773"/>
                    </a:lnTo>
                    <a:lnTo>
                      <a:pt x="5829" y="2773"/>
                    </a:lnTo>
                    <a:cubicBezTo>
                      <a:pt x="5672" y="2773"/>
                      <a:pt x="5546" y="2647"/>
                      <a:pt x="5514" y="2490"/>
                    </a:cubicBezTo>
                    <a:cubicBezTo>
                      <a:pt x="5483" y="2301"/>
                      <a:pt x="5357" y="2049"/>
                      <a:pt x="5231" y="1859"/>
                    </a:cubicBezTo>
                    <a:cubicBezTo>
                      <a:pt x="5168" y="1733"/>
                      <a:pt x="5199" y="1544"/>
                      <a:pt x="5262" y="1418"/>
                    </a:cubicBezTo>
                    <a:lnTo>
                      <a:pt x="5577" y="1103"/>
                    </a:lnTo>
                    <a:lnTo>
                      <a:pt x="5105" y="631"/>
                    </a:lnTo>
                    <a:lnTo>
                      <a:pt x="4790" y="946"/>
                    </a:lnTo>
                    <a:cubicBezTo>
                      <a:pt x="4739" y="1013"/>
                      <a:pt x="4670" y="1045"/>
                      <a:pt x="4593" y="1045"/>
                    </a:cubicBezTo>
                    <a:cubicBezTo>
                      <a:pt x="4526" y="1045"/>
                      <a:pt x="4453" y="1021"/>
                      <a:pt x="4380" y="977"/>
                    </a:cubicBezTo>
                    <a:cubicBezTo>
                      <a:pt x="4160" y="883"/>
                      <a:pt x="3971" y="788"/>
                      <a:pt x="3750" y="725"/>
                    </a:cubicBezTo>
                    <a:cubicBezTo>
                      <a:pt x="3592" y="662"/>
                      <a:pt x="3466" y="568"/>
                      <a:pt x="3466" y="410"/>
                    </a:cubicBez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2" name="Google Shape;432;p19"/>
          <p:cNvGrpSpPr/>
          <p:nvPr/>
        </p:nvGrpSpPr>
        <p:grpSpPr>
          <a:xfrm>
            <a:off x="5656582" y="3862866"/>
            <a:ext cx="612900" cy="612900"/>
            <a:chOff x="5893663" y="3939366"/>
            <a:chExt cx="612900" cy="612900"/>
          </a:xfrm>
        </p:grpSpPr>
        <p:sp>
          <p:nvSpPr>
            <p:cNvPr id="433" name="Google Shape;433;p19"/>
            <p:cNvSpPr/>
            <p:nvPr/>
          </p:nvSpPr>
          <p:spPr>
            <a:xfrm>
              <a:off x="5893663" y="3939366"/>
              <a:ext cx="612900" cy="612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4" name="Google Shape;434;p19"/>
            <p:cNvGrpSpPr/>
            <p:nvPr/>
          </p:nvGrpSpPr>
          <p:grpSpPr>
            <a:xfrm>
              <a:off x="6015240" y="4035429"/>
              <a:ext cx="369730" cy="420775"/>
              <a:chOff x="-778700" y="3612425"/>
              <a:chExt cx="256775" cy="292225"/>
            </a:xfrm>
          </p:grpSpPr>
          <p:sp>
            <p:nvSpPr>
              <p:cNvPr id="435" name="Google Shape;435;p19"/>
              <p:cNvSpPr/>
              <p:nvPr/>
            </p:nvSpPr>
            <p:spPr>
              <a:xfrm>
                <a:off x="-692850" y="369905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-777925" y="3612425"/>
                <a:ext cx="204800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1387" extrusionOk="0">
                    <a:moveTo>
                      <a:pt x="1009" y="0"/>
                    </a:moveTo>
                    <a:cubicBezTo>
                      <a:pt x="473" y="0"/>
                      <a:pt x="1" y="473"/>
                      <a:pt x="1" y="1009"/>
                    </a:cubicBezTo>
                    <a:lnTo>
                      <a:pt x="1" y="1387"/>
                    </a:lnTo>
                    <a:lnTo>
                      <a:pt x="8192" y="1387"/>
                    </a:lnTo>
                    <a:lnTo>
                      <a:pt x="8192" y="1009"/>
                    </a:lnTo>
                    <a:cubicBezTo>
                      <a:pt x="8192" y="473"/>
                      <a:pt x="7719" y="0"/>
                      <a:pt x="71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-727525" y="3699050"/>
                <a:ext cx="173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5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7" y="694"/>
                    </a:cubicBezTo>
                    <a:cubicBezTo>
                      <a:pt x="537" y="694"/>
                      <a:pt x="694" y="536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-778700" y="3664400"/>
                <a:ext cx="2055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8223" h="4097" extrusionOk="0">
                    <a:moveTo>
                      <a:pt x="3781" y="694"/>
                    </a:moveTo>
                    <a:cubicBezTo>
                      <a:pt x="4316" y="694"/>
                      <a:pt x="4789" y="1166"/>
                      <a:pt x="4789" y="1733"/>
                    </a:cubicBezTo>
                    <a:cubicBezTo>
                      <a:pt x="4789" y="2301"/>
                      <a:pt x="4316" y="2773"/>
                      <a:pt x="3781" y="2773"/>
                    </a:cubicBezTo>
                    <a:cubicBezTo>
                      <a:pt x="3497" y="2773"/>
                      <a:pt x="3245" y="2647"/>
                      <a:pt x="3088" y="2490"/>
                    </a:cubicBezTo>
                    <a:cubicBezTo>
                      <a:pt x="2899" y="2647"/>
                      <a:pt x="2678" y="2773"/>
                      <a:pt x="2426" y="2773"/>
                    </a:cubicBezTo>
                    <a:cubicBezTo>
                      <a:pt x="1890" y="2773"/>
                      <a:pt x="1418" y="2301"/>
                      <a:pt x="1418" y="1733"/>
                    </a:cubicBezTo>
                    <a:cubicBezTo>
                      <a:pt x="1418" y="1198"/>
                      <a:pt x="1890" y="694"/>
                      <a:pt x="2426" y="694"/>
                    </a:cubicBezTo>
                    <a:cubicBezTo>
                      <a:pt x="2710" y="694"/>
                      <a:pt x="2930" y="820"/>
                      <a:pt x="3088" y="977"/>
                    </a:cubicBezTo>
                    <a:cubicBezTo>
                      <a:pt x="3308" y="820"/>
                      <a:pt x="3529" y="694"/>
                      <a:pt x="3781" y="694"/>
                    </a:cubicBezTo>
                    <a:close/>
                    <a:moveTo>
                      <a:pt x="0" y="1"/>
                    </a:moveTo>
                    <a:lnTo>
                      <a:pt x="0" y="3088"/>
                    </a:lnTo>
                    <a:cubicBezTo>
                      <a:pt x="0" y="3624"/>
                      <a:pt x="473" y="4096"/>
                      <a:pt x="1008" y="4096"/>
                    </a:cubicBezTo>
                    <a:lnTo>
                      <a:pt x="6837" y="4096"/>
                    </a:lnTo>
                    <a:lnTo>
                      <a:pt x="6837" y="3498"/>
                    </a:lnTo>
                    <a:lnTo>
                      <a:pt x="5766" y="2458"/>
                    </a:lnTo>
                    <a:cubicBezTo>
                      <a:pt x="5034" y="1726"/>
                      <a:pt x="5756" y="674"/>
                      <a:pt x="6558" y="674"/>
                    </a:cubicBezTo>
                    <a:cubicBezTo>
                      <a:pt x="6792" y="674"/>
                      <a:pt x="7033" y="764"/>
                      <a:pt x="7246" y="977"/>
                    </a:cubicBezTo>
                    <a:lnTo>
                      <a:pt x="8223" y="1985"/>
                    </a:lnTo>
                    <a:lnTo>
                      <a:pt x="82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-659775" y="3835325"/>
                <a:ext cx="137850" cy="69325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2773" extrusionOk="0">
                    <a:moveTo>
                      <a:pt x="1733" y="693"/>
                    </a:moveTo>
                    <a:cubicBezTo>
                      <a:pt x="1922" y="693"/>
                      <a:pt x="2080" y="851"/>
                      <a:pt x="2080" y="1040"/>
                    </a:cubicBezTo>
                    <a:cubicBezTo>
                      <a:pt x="2080" y="1229"/>
                      <a:pt x="1922" y="1386"/>
                      <a:pt x="1733" y="1386"/>
                    </a:cubicBezTo>
                    <a:cubicBezTo>
                      <a:pt x="1544" y="1386"/>
                      <a:pt x="1387" y="1229"/>
                      <a:pt x="1387" y="1040"/>
                    </a:cubicBezTo>
                    <a:cubicBezTo>
                      <a:pt x="1387" y="851"/>
                      <a:pt x="1544" y="693"/>
                      <a:pt x="1733" y="693"/>
                    </a:cubicBezTo>
                    <a:close/>
                    <a:moveTo>
                      <a:pt x="63" y="0"/>
                    </a:moveTo>
                    <a:cubicBezTo>
                      <a:pt x="32" y="126"/>
                      <a:pt x="0" y="252"/>
                      <a:pt x="0" y="378"/>
                    </a:cubicBezTo>
                    <a:lnTo>
                      <a:pt x="0" y="2426"/>
                    </a:lnTo>
                    <a:cubicBezTo>
                      <a:pt x="0" y="2615"/>
                      <a:pt x="158" y="2773"/>
                      <a:pt x="347" y="2773"/>
                    </a:cubicBezTo>
                    <a:lnTo>
                      <a:pt x="5167" y="2773"/>
                    </a:lnTo>
                    <a:cubicBezTo>
                      <a:pt x="5356" y="2773"/>
                      <a:pt x="5514" y="2615"/>
                      <a:pt x="5514" y="2426"/>
                    </a:cubicBezTo>
                    <a:lnTo>
                      <a:pt x="5514" y="378"/>
                    </a:lnTo>
                    <a:cubicBezTo>
                      <a:pt x="5514" y="252"/>
                      <a:pt x="5482" y="126"/>
                      <a:pt x="54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-658200" y="3669925"/>
                <a:ext cx="136275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5955" extrusionOk="0">
                    <a:moveTo>
                      <a:pt x="4064" y="0"/>
                    </a:moveTo>
                    <a:lnTo>
                      <a:pt x="4064" y="2615"/>
                    </a:lnTo>
                    <a:cubicBezTo>
                      <a:pt x="4064" y="2829"/>
                      <a:pt x="3905" y="2970"/>
                      <a:pt x="3734" y="2970"/>
                    </a:cubicBezTo>
                    <a:cubicBezTo>
                      <a:pt x="3652" y="2970"/>
                      <a:pt x="3568" y="2938"/>
                      <a:pt x="3497" y="2867"/>
                    </a:cubicBezTo>
                    <a:lnTo>
                      <a:pt x="1922" y="1292"/>
                    </a:lnTo>
                    <a:cubicBezTo>
                      <a:pt x="1858" y="1228"/>
                      <a:pt x="1780" y="1201"/>
                      <a:pt x="1701" y="1201"/>
                    </a:cubicBezTo>
                    <a:cubicBezTo>
                      <a:pt x="1429" y="1201"/>
                      <a:pt x="1150" y="1520"/>
                      <a:pt x="1418" y="1764"/>
                    </a:cubicBezTo>
                    <a:lnTo>
                      <a:pt x="2615" y="2930"/>
                    </a:lnTo>
                    <a:cubicBezTo>
                      <a:pt x="2710" y="3025"/>
                      <a:pt x="2741" y="3088"/>
                      <a:pt x="2741" y="3182"/>
                    </a:cubicBezTo>
                    <a:lnTo>
                      <a:pt x="2741" y="3970"/>
                    </a:lnTo>
                    <a:cubicBezTo>
                      <a:pt x="2741" y="4222"/>
                      <a:pt x="2804" y="4505"/>
                      <a:pt x="2930" y="4789"/>
                    </a:cubicBezTo>
                    <a:cubicBezTo>
                      <a:pt x="3052" y="5074"/>
                      <a:pt x="2833" y="5280"/>
                      <a:pt x="2611" y="5280"/>
                    </a:cubicBezTo>
                    <a:cubicBezTo>
                      <a:pt x="2490" y="5280"/>
                      <a:pt x="2367" y="5218"/>
                      <a:pt x="2300" y="5072"/>
                    </a:cubicBezTo>
                    <a:cubicBezTo>
                      <a:pt x="2206" y="4915"/>
                      <a:pt x="2174" y="4757"/>
                      <a:pt x="2143" y="4600"/>
                    </a:cubicBezTo>
                    <a:lnTo>
                      <a:pt x="0" y="4600"/>
                    </a:lnTo>
                    <a:lnTo>
                      <a:pt x="0" y="4631"/>
                    </a:lnTo>
                    <a:cubicBezTo>
                      <a:pt x="0" y="5104"/>
                      <a:pt x="126" y="5545"/>
                      <a:pt x="378" y="5923"/>
                    </a:cubicBezTo>
                    <a:lnTo>
                      <a:pt x="5104" y="5923"/>
                    </a:lnTo>
                    <a:lnTo>
                      <a:pt x="5104" y="5955"/>
                    </a:lnTo>
                    <a:cubicBezTo>
                      <a:pt x="5325" y="5577"/>
                      <a:pt x="5451" y="5104"/>
                      <a:pt x="5451" y="4663"/>
                    </a:cubicBezTo>
                    <a:lnTo>
                      <a:pt x="5451" y="2111"/>
                    </a:lnTo>
                    <a:cubicBezTo>
                      <a:pt x="5451" y="1638"/>
                      <a:pt x="5262" y="1197"/>
                      <a:pt x="4947" y="882"/>
                    </a:cubicBezTo>
                    <a:lnTo>
                      <a:pt x="406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1" name="Google Shape;441;p19"/>
          <p:cNvGrpSpPr/>
          <p:nvPr/>
        </p:nvGrpSpPr>
        <p:grpSpPr>
          <a:xfrm>
            <a:off x="6703810" y="1154275"/>
            <a:ext cx="2240100" cy="968900"/>
            <a:chOff x="6965100" y="1154275"/>
            <a:chExt cx="1721800" cy="968900"/>
          </a:xfrm>
        </p:grpSpPr>
        <p:sp>
          <p:nvSpPr>
            <p:cNvPr id="442" name="Google Shape;442;p19"/>
            <p:cNvSpPr txBox="1"/>
            <p:nvPr/>
          </p:nvSpPr>
          <p:spPr>
            <a:xfrm>
              <a:off x="7097800" y="1154275"/>
              <a:ext cx="15891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Recognition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43" name="Google Shape;443;p19"/>
            <p:cNvSpPr txBox="1"/>
            <p:nvPr/>
          </p:nvSpPr>
          <p:spPr>
            <a:xfrm>
              <a:off x="6965100" y="1495875"/>
              <a:ext cx="17217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distinguishes between the right posture and the tech neck posture.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44" name="Google Shape;444;p19"/>
            <p:cNvSpPr/>
            <p:nvPr/>
          </p:nvSpPr>
          <p:spPr>
            <a:xfrm>
              <a:off x="7097700" y="1562213"/>
              <a:ext cx="153000" cy="153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19"/>
          <p:cNvGrpSpPr/>
          <p:nvPr/>
        </p:nvGrpSpPr>
        <p:grpSpPr>
          <a:xfrm>
            <a:off x="6704437" y="2458725"/>
            <a:ext cx="2219682" cy="968901"/>
            <a:chOff x="7097700" y="2458725"/>
            <a:chExt cx="1589200" cy="968901"/>
          </a:xfrm>
        </p:grpSpPr>
        <p:sp>
          <p:nvSpPr>
            <p:cNvPr id="446" name="Google Shape;446;p19"/>
            <p:cNvSpPr txBox="1"/>
            <p:nvPr/>
          </p:nvSpPr>
          <p:spPr>
            <a:xfrm>
              <a:off x="7097800" y="2458725"/>
              <a:ext cx="15891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Alert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47" name="Google Shape;447;p19"/>
            <p:cNvSpPr txBox="1"/>
            <p:nvPr/>
          </p:nvSpPr>
          <p:spPr>
            <a:xfrm>
              <a:off x="7097700" y="2800326"/>
              <a:ext cx="15891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l</a:t>
              </a: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et you know when you become wron</a:t>
              </a: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g posture with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Noto Sans" panose="020B0502040504020204" pitchFamily="34" charset="0"/>
                </a:rPr>
                <a:t> notification sound </a:t>
              </a:r>
              <a:endParaRPr lang="en-US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48" name="Google Shape;448;p19"/>
            <p:cNvSpPr/>
            <p:nvPr/>
          </p:nvSpPr>
          <p:spPr>
            <a:xfrm>
              <a:off x="7097700" y="2865776"/>
              <a:ext cx="153000" cy="153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" name="Google Shape;449;p19"/>
          <p:cNvGrpSpPr/>
          <p:nvPr/>
        </p:nvGrpSpPr>
        <p:grpSpPr>
          <a:xfrm>
            <a:off x="6704437" y="3763175"/>
            <a:ext cx="2219682" cy="968902"/>
            <a:chOff x="7097700" y="3763175"/>
            <a:chExt cx="1589200" cy="968902"/>
          </a:xfrm>
        </p:grpSpPr>
        <p:sp>
          <p:nvSpPr>
            <p:cNvPr id="450" name="Google Shape;450;p19"/>
            <p:cNvSpPr txBox="1"/>
            <p:nvPr/>
          </p:nvSpPr>
          <p:spPr>
            <a:xfrm>
              <a:off x="7097800" y="3763175"/>
              <a:ext cx="15891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Correction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1" name="Google Shape;451;p19"/>
            <p:cNvSpPr txBox="1"/>
            <p:nvPr/>
          </p:nvSpPr>
          <p:spPr>
            <a:xfrm>
              <a:off x="7097700" y="4104777"/>
              <a:ext cx="15891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provide a stretching guide video to relieve your neck stress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52" name="Google Shape;452;p19"/>
            <p:cNvSpPr/>
            <p:nvPr/>
          </p:nvSpPr>
          <p:spPr>
            <a:xfrm>
              <a:off x="7097700" y="4169316"/>
              <a:ext cx="153000" cy="153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3" name="Google Shape;453;p19"/>
          <p:cNvCxnSpPr>
            <a:stCxn id="454" idx="6"/>
            <a:endCxn id="415" idx="2"/>
          </p:cNvCxnSpPr>
          <p:nvPr/>
        </p:nvCxnSpPr>
        <p:spPr>
          <a:xfrm>
            <a:off x="2094819" y="1562213"/>
            <a:ext cx="22401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19"/>
          <p:cNvCxnSpPr>
            <a:stCxn id="415" idx="6"/>
            <a:endCxn id="426" idx="2"/>
          </p:cNvCxnSpPr>
          <p:nvPr/>
        </p:nvCxnSpPr>
        <p:spPr>
          <a:xfrm>
            <a:off x="4962219" y="1562213"/>
            <a:ext cx="694500" cy="6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6" name="Google Shape;456;p19"/>
          <p:cNvCxnSpPr>
            <a:cxnSpLocks/>
            <a:stCxn id="426" idx="6"/>
          </p:cNvCxnSpPr>
          <p:nvPr/>
        </p:nvCxnSpPr>
        <p:spPr>
          <a:xfrm>
            <a:off x="6269482" y="1562213"/>
            <a:ext cx="591000" cy="600"/>
          </a:xfrm>
          <a:prstGeom prst="bent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7" name="Google Shape;457;p19"/>
          <p:cNvCxnSpPr>
            <a:stCxn id="454" idx="6"/>
            <a:endCxn id="416" idx="2"/>
          </p:cNvCxnSpPr>
          <p:nvPr/>
        </p:nvCxnSpPr>
        <p:spPr>
          <a:xfrm>
            <a:off x="2094819" y="1562213"/>
            <a:ext cx="2240100" cy="1303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8" name="Google Shape;458;p19"/>
          <p:cNvCxnSpPr>
            <a:stCxn id="454" idx="6"/>
            <a:endCxn id="417" idx="2"/>
          </p:cNvCxnSpPr>
          <p:nvPr/>
        </p:nvCxnSpPr>
        <p:spPr>
          <a:xfrm>
            <a:off x="2094819" y="1562213"/>
            <a:ext cx="2240100" cy="2607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19"/>
          <p:cNvCxnSpPr>
            <a:stCxn id="416" idx="6"/>
            <a:endCxn id="419" idx="2"/>
          </p:cNvCxnSpPr>
          <p:nvPr/>
        </p:nvCxnSpPr>
        <p:spPr>
          <a:xfrm>
            <a:off x="4962219" y="2865764"/>
            <a:ext cx="694500" cy="6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60" name="Google Shape;460;p19"/>
          <p:cNvCxnSpPr>
            <a:cxnSpLocks/>
            <a:stCxn id="419" idx="6"/>
          </p:cNvCxnSpPr>
          <p:nvPr/>
        </p:nvCxnSpPr>
        <p:spPr>
          <a:xfrm>
            <a:off x="6269482" y="2865776"/>
            <a:ext cx="591000" cy="600"/>
          </a:xfrm>
          <a:prstGeom prst="bent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61" name="Google Shape;461;p19"/>
          <p:cNvCxnSpPr>
            <a:stCxn id="417" idx="6"/>
            <a:endCxn id="433" idx="2"/>
          </p:cNvCxnSpPr>
          <p:nvPr/>
        </p:nvCxnSpPr>
        <p:spPr>
          <a:xfrm>
            <a:off x="4962219" y="4169316"/>
            <a:ext cx="694500" cy="6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62" name="Google Shape;462;p19"/>
          <p:cNvCxnSpPr>
            <a:cxnSpLocks/>
            <a:stCxn id="433" idx="6"/>
          </p:cNvCxnSpPr>
          <p:nvPr/>
        </p:nvCxnSpPr>
        <p:spPr>
          <a:xfrm>
            <a:off x="6269482" y="4169316"/>
            <a:ext cx="591000" cy="600"/>
          </a:xfrm>
          <a:prstGeom prst="bent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463" name="Google Shape;463;p19"/>
          <p:cNvGrpSpPr/>
          <p:nvPr/>
        </p:nvGrpSpPr>
        <p:grpSpPr>
          <a:xfrm>
            <a:off x="220120" y="1059776"/>
            <a:ext cx="3596400" cy="3595800"/>
            <a:chOff x="457201" y="1136276"/>
            <a:chExt cx="3596400" cy="3595800"/>
          </a:xfrm>
        </p:grpSpPr>
        <p:sp>
          <p:nvSpPr>
            <p:cNvPr id="454" name="Google Shape;454;p19"/>
            <p:cNvSpPr/>
            <p:nvPr/>
          </p:nvSpPr>
          <p:spPr>
            <a:xfrm>
              <a:off x="2178900" y="1562213"/>
              <a:ext cx="153000" cy="153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457201" y="1136276"/>
              <a:ext cx="3596400" cy="3595800"/>
            </a:xfrm>
            <a:prstGeom prst="ellipse">
              <a:avLst/>
            </a:prstGeom>
            <a:solidFill>
              <a:srgbClr val="0071D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984035" y="2605552"/>
              <a:ext cx="2543385" cy="980772"/>
            </a:xfrm>
            <a:custGeom>
              <a:avLst/>
              <a:gdLst/>
              <a:ahLst/>
              <a:cxnLst/>
              <a:rect l="l" t="t" r="r" b="b"/>
              <a:pathLst>
                <a:path w="53382" h="20585" extrusionOk="0">
                  <a:moveTo>
                    <a:pt x="3818" y="0"/>
                  </a:moveTo>
                  <a:lnTo>
                    <a:pt x="3588" y="24"/>
                  </a:lnTo>
                  <a:lnTo>
                    <a:pt x="3371" y="48"/>
                  </a:lnTo>
                  <a:lnTo>
                    <a:pt x="3153" y="97"/>
                  </a:lnTo>
                  <a:lnTo>
                    <a:pt x="2936" y="157"/>
                  </a:lnTo>
                  <a:lnTo>
                    <a:pt x="2730" y="218"/>
                  </a:lnTo>
                  <a:lnTo>
                    <a:pt x="2525" y="290"/>
                  </a:lnTo>
                  <a:lnTo>
                    <a:pt x="2320" y="375"/>
                  </a:lnTo>
                  <a:lnTo>
                    <a:pt x="2138" y="483"/>
                  </a:lnTo>
                  <a:lnTo>
                    <a:pt x="1945" y="580"/>
                  </a:lnTo>
                  <a:lnTo>
                    <a:pt x="1764" y="701"/>
                  </a:lnTo>
                  <a:lnTo>
                    <a:pt x="1595" y="822"/>
                  </a:lnTo>
                  <a:lnTo>
                    <a:pt x="1426" y="954"/>
                  </a:lnTo>
                  <a:lnTo>
                    <a:pt x="1269" y="1099"/>
                  </a:lnTo>
                  <a:lnTo>
                    <a:pt x="1124" y="1244"/>
                  </a:lnTo>
                  <a:lnTo>
                    <a:pt x="979" y="1401"/>
                  </a:lnTo>
                  <a:lnTo>
                    <a:pt x="846" y="1571"/>
                  </a:lnTo>
                  <a:lnTo>
                    <a:pt x="713" y="1740"/>
                  </a:lnTo>
                  <a:lnTo>
                    <a:pt x="604" y="1921"/>
                  </a:lnTo>
                  <a:lnTo>
                    <a:pt x="496" y="2102"/>
                  </a:lnTo>
                  <a:lnTo>
                    <a:pt x="399" y="2295"/>
                  </a:lnTo>
                  <a:lnTo>
                    <a:pt x="302" y="2489"/>
                  </a:lnTo>
                  <a:lnTo>
                    <a:pt x="230" y="2694"/>
                  </a:lnTo>
                  <a:lnTo>
                    <a:pt x="157" y="2899"/>
                  </a:lnTo>
                  <a:lnTo>
                    <a:pt x="109" y="3105"/>
                  </a:lnTo>
                  <a:lnTo>
                    <a:pt x="61" y="3322"/>
                  </a:lnTo>
                  <a:lnTo>
                    <a:pt x="24" y="3528"/>
                  </a:lnTo>
                  <a:lnTo>
                    <a:pt x="0" y="3757"/>
                  </a:lnTo>
                  <a:lnTo>
                    <a:pt x="0" y="3974"/>
                  </a:lnTo>
                  <a:lnTo>
                    <a:pt x="0" y="4204"/>
                  </a:lnTo>
                  <a:lnTo>
                    <a:pt x="12" y="4433"/>
                  </a:lnTo>
                  <a:lnTo>
                    <a:pt x="37" y="4651"/>
                  </a:lnTo>
                  <a:lnTo>
                    <a:pt x="1063" y="11428"/>
                  </a:lnTo>
                  <a:lnTo>
                    <a:pt x="2779" y="20584"/>
                  </a:lnTo>
                  <a:lnTo>
                    <a:pt x="23206" y="19799"/>
                  </a:lnTo>
                  <a:lnTo>
                    <a:pt x="50591" y="20584"/>
                  </a:lnTo>
                  <a:lnTo>
                    <a:pt x="52306" y="11428"/>
                  </a:lnTo>
                  <a:lnTo>
                    <a:pt x="53333" y="4651"/>
                  </a:lnTo>
                  <a:lnTo>
                    <a:pt x="53357" y="4433"/>
                  </a:lnTo>
                  <a:lnTo>
                    <a:pt x="53369" y="4204"/>
                  </a:lnTo>
                  <a:lnTo>
                    <a:pt x="53381" y="3974"/>
                  </a:lnTo>
                  <a:lnTo>
                    <a:pt x="53369" y="3757"/>
                  </a:lnTo>
                  <a:lnTo>
                    <a:pt x="53345" y="3528"/>
                  </a:lnTo>
                  <a:lnTo>
                    <a:pt x="53309" y="3322"/>
                  </a:lnTo>
                  <a:lnTo>
                    <a:pt x="53261" y="3105"/>
                  </a:lnTo>
                  <a:lnTo>
                    <a:pt x="53212" y="2899"/>
                  </a:lnTo>
                  <a:lnTo>
                    <a:pt x="53140" y="2694"/>
                  </a:lnTo>
                  <a:lnTo>
                    <a:pt x="53067" y="2489"/>
                  </a:lnTo>
                  <a:lnTo>
                    <a:pt x="52983" y="2295"/>
                  </a:lnTo>
                  <a:lnTo>
                    <a:pt x="52874" y="2102"/>
                  </a:lnTo>
                  <a:lnTo>
                    <a:pt x="52777" y="1921"/>
                  </a:lnTo>
                  <a:lnTo>
                    <a:pt x="52657" y="1740"/>
                  </a:lnTo>
                  <a:lnTo>
                    <a:pt x="52536" y="1571"/>
                  </a:lnTo>
                  <a:lnTo>
                    <a:pt x="52391" y="1401"/>
                  </a:lnTo>
                  <a:lnTo>
                    <a:pt x="52258" y="1244"/>
                  </a:lnTo>
                  <a:lnTo>
                    <a:pt x="52101" y="1099"/>
                  </a:lnTo>
                  <a:lnTo>
                    <a:pt x="51944" y="954"/>
                  </a:lnTo>
                  <a:lnTo>
                    <a:pt x="51775" y="822"/>
                  </a:lnTo>
                  <a:lnTo>
                    <a:pt x="51606" y="701"/>
                  </a:lnTo>
                  <a:lnTo>
                    <a:pt x="51424" y="580"/>
                  </a:lnTo>
                  <a:lnTo>
                    <a:pt x="51243" y="483"/>
                  </a:lnTo>
                  <a:lnTo>
                    <a:pt x="51050" y="375"/>
                  </a:lnTo>
                  <a:lnTo>
                    <a:pt x="50845" y="290"/>
                  </a:lnTo>
                  <a:lnTo>
                    <a:pt x="50639" y="218"/>
                  </a:lnTo>
                  <a:lnTo>
                    <a:pt x="50434" y="157"/>
                  </a:lnTo>
                  <a:lnTo>
                    <a:pt x="50216" y="97"/>
                  </a:lnTo>
                  <a:lnTo>
                    <a:pt x="49999" y="48"/>
                  </a:lnTo>
                  <a:lnTo>
                    <a:pt x="49782" y="24"/>
                  </a:lnTo>
                  <a:lnTo>
                    <a:pt x="495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3096919" y="2743680"/>
              <a:ext cx="325797" cy="771849"/>
            </a:xfrm>
            <a:custGeom>
              <a:avLst/>
              <a:gdLst/>
              <a:ahLst/>
              <a:cxnLst/>
              <a:rect l="l" t="t" r="r" b="b"/>
              <a:pathLst>
                <a:path w="6838" h="16200" extrusionOk="0">
                  <a:moveTo>
                    <a:pt x="5195" y="0"/>
                  </a:moveTo>
                  <a:lnTo>
                    <a:pt x="4905" y="242"/>
                  </a:lnTo>
                  <a:lnTo>
                    <a:pt x="4639" y="496"/>
                  </a:lnTo>
                  <a:lnTo>
                    <a:pt x="4374" y="761"/>
                  </a:lnTo>
                  <a:lnTo>
                    <a:pt x="4132" y="1027"/>
                  </a:lnTo>
                  <a:lnTo>
                    <a:pt x="3890" y="1305"/>
                  </a:lnTo>
                  <a:lnTo>
                    <a:pt x="3649" y="1595"/>
                  </a:lnTo>
                  <a:lnTo>
                    <a:pt x="3431" y="1885"/>
                  </a:lnTo>
                  <a:lnTo>
                    <a:pt x="3214" y="2187"/>
                  </a:lnTo>
                  <a:lnTo>
                    <a:pt x="3008" y="2477"/>
                  </a:lnTo>
                  <a:lnTo>
                    <a:pt x="2815" y="2791"/>
                  </a:lnTo>
                  <a:lnTo>
                    <a:pt x="2634" y="3105"/>
                  </a:lnTo>
                  <a:lnTo>
                    <a:pt x="2453" y="3419"/>
                  </a:lnTo>
                  <a:lnTo>
                    <a:pt x="2284" y="3733"/>
                  </a:lnTo>
                  <a:lnTo>
                    <a:pt x="2115" y="4059"/>
                  </a:lnTo>
                  <a:lnTo>
                    <a:pt x="1958" y="4385"/>
                  </a:lnTo>
                  <a:lnTo>
                    <a:pt x="1813" y="4712"/>
                  </a:lnTo>
                  <a:lnTo>
                    <a:pt x="1680" y="5050"/>
                  </a:lnTo>
                  <a:lnTo>
                    <a:pt x="1547" y="5376"/>
                  </a:lnTo>
                  <a:lnTo>
                    <a:pt x="1293" y="6052"/>
                  </a:lnTo>
                  <a:lnTo>
                    <a:pt x="1076" y="6729"/>
                  </a:lnTo>
                  <a:lnTo>
                    <a:pt x="882" y="7405"/>
                  </a:lnTo>
                  <a:lnTo>
                    <a:pt x="713" y="8070"/>
                  </a:lnTo>
                  <a:lnTo>
                    <a:pt x="568" y="8746"/>
                  </a:lnTo>
                  <a:lnTo>
                    <a:pt x="448" y="9399"/>
                  </a:lnTo>
                  <a:lnTo>
                    <a:pt x="339" y="10039"/>
                  </a:lnTo>
                  <a:lnTo>
                    <a:pt x="254" y="10679"/>
                  </a:lnTo>
                  <a:lnTo>
                    <a:pt x="182" y="11283"/>
                  </a:lnTo>
                  <a:lnTo>
                    <a:pt x="121" y="11875"/>
                  </a:lnTo>
                  <a:lnTo>
                    <a:pt x="73" y="12443"/>
                  </a:lnTo>
                  <a:lnTo>
                    <a:pt x="49" y="12986"/>
                  </a:lnTo>
                  <a:lnTo>
                    <a:pt x="25" y="13494"/>
                  </a:lnTo>
                  <a:lnTo>
                    <a:pt x="13" y="13965"/>
                  </a:lnTo>
                  <a:lnTo>
                    <a:pt x="1" y="14400"/>
                  </a:lnTo>
                  <a:lnTo>
                    <a:pt x="13" y="15149"/>
                  </a:lnTo>
                  <a:lnTo>
                    <a:pt x="37" y="15716"/>
                  </a:lnTo>
                  <a:lnTo>
                    <a:pt x="61" y="16199"/>
                  </a:lnTo>
                  <a:lnTo>
                    <a:pt x="3480" y="16151"/>
                  </a:lnTo>
                  <a:lnTo>
                    <a:pt x="3564" y="16139"/>
                  </a:lnTo>
                  <a:lnTo>
                    <a:pt x="3661" y="16103"/>
                  </a:lnTo>
                  <a:lnTo>
                    <a:pt x="3794" y="16042"/>
                  </a:lnTo>
                  <a:lnTo>
                    <a:pt x="3963" y="15934"/>
                  </a:lnTo>
                  <a:lnTo>
                    <a:pt x="4156" y="15789"/>
                  </a:lnTo>
                  <a:lnTo>
                    <a:pt x="4253" y="15692"/>
                  </a:lnTo>
                  <a:lnTo>
                    <a:pt x="4361" y="15583"/>
                  </a:lnTo>
                  <a:lnTo>
                    <a:pt x="4470" y="15451"/>
                  </a:lnTo>
                  <a:lnTo>
                    <a:pt x="4591" y="15306"/>
                  </a:lnTo>
                  <a:lnTo>
                    <a:pt x="4712" y="15149"/>
                  </a:lnTo>
                  <a:lnTo>
                    <a:pt x="4833" y="14967"/>
                  </a:lnTo>
                  <a:lnTo>
                    <a:pt x="4953" y="14762"/>
                  </a:lnTo>
                  <a:lnTo>
                    <a:pt x="5086" y="14532"/>
                  </a:lnTo>
                  <a:lnTo>
                    <a:pt x="5207" y="14279"/>
                  </a:lnTo>
                  <a:lnTo>
                    <a:pt x="5340" y="14001"/>
                  </a:lnTo>
                  <a:lnTo>
                    <a:pt x="5473" y="13711"/>
                  </a:lnTo>
                  <a:lnTo>
                    <a:pt x="5594" y="13385"/>
                  </a:lnTo>
                  <a:lnTo>
                    <a:pt x="5726" y="13022"/>
                  </a:lnTo>
                  <a:lnTo>
                    <a:pt x="5847" y="12636"/>
                  </a:lnTo>
                  <a:lnTo>
                    <a:pt x="5968" y="12225"/>
                  </a:lnTo>
                  <a:lnTo>
                    <a:pt x="6101" y="11778"/>
                  </a:lnTo>
                  <a:lnTo>
                    <a:pt x="6210" y="11295"/>
                  </a:lnTo>
                  <a:lnTo>
                    <a:pt x="6330" y="10788"/>
                  </a:lnTo>
                  <a:lnTo>
                    <a:pt x="6439" y="10244"/>
                  </a:lnTo>
                  <a:lnTo>
                    <a:pt x="6548" y="9652"/>
                  </a:lnTo>
                  <a:lnTo>
                    <a:pt x="6645" y="9060"/>
                  </a:lnTo>
                  <a:lnTo>
                    <a:pt x="6717" y="8493"/>
                  </a:lnTo>
                  <a:lnTo>
                    <a:pt x="6777" y="7937"/>
                  </a:lnTo>
                  <a:lnTo>
                    <a:pt x="6814" y="7393"/>
                  </a:lnTo>
                  <a:lnTo>
                    <a:pt x="6838" y="6886"/>
                  </a:lnTo>
                  <a:lnTo>
                    <a:pt x="6838" y="6379"/>
                  </a:lnTo>
                  <a:lnTo>
                    <a:pt x="6826" y="5895"/>
                  </a:lnTo>
                  <a:lnTo>
                    <a:pt x="6802" y="5436"/>
                  </a:lnTo>
                  <a:lnTo>
                    <a:pt x="6777" y="5001"/>
                  </a:lnTo>
                  <a:lnTo>
                    <a:pt x="6729" y="4567"/>
                  </a:lnTo>
                  <a:lnTo>
                    <a:pt x="6669" y="4168"/>
                  </a:lnTo>
                  <a:lnTo>
                    <a:pt x="6608" y="3781"/>
                  </a:lnTo>
                  <a:lnTo>
                    <a:pt x="6536" y="3407"/>
                  </a:lnTo>
                  <a:lnTo>
                    <a:pt x="6463" y="3057"/>
                  </a:lnTo>
                  <a:lnTo>
                    <a:pt x="6379" y="2730"/>
                  </a:lnTo>
                  <a:lnTo>
                    <a:pt x="6294" y="2416"/>
                  </a:lnTo>
                  <a:lnTo>
                    <a:pt x="6198" y="2126"/>
                  </a:lnTo>
                  <a:lnTo>
                    <a:pt x="6101" y="1849"/>
                  </a:lnTo>
                  <a:lnTo>
                    <a:pt x="5920" y="1365"/>
                  </a:lnTo>
                  <a:lnTo>
                    <a:pt x="5726" y="943"/>
                  </a:lnTo>
                  <a:lnTo>
                    <a:pt x="5557" y="604"/>
                  </a:lnTo>
                  <a:lnTo>
                    <a:pt x="5412" y="339"/>
                  </a:lnTo>
                  <a:lnTo>
                    <a:pt x="5292" y="145"/>
                  </a:lnTo>
                  <a:lnTo>
                    <a:pt x="51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1084188" y="3929940"/>
              <a:ext cx="166948" cy="180193"/>
            </a:xfrm>
            <a:custGeom>
              <a:avLst/>
              <a:gdLst/>
              <a:ahLst/>
              <a:cxnLst/>
              <a:rect l="l" t="t" r="r" b="b"/>
              <a:pathLst>
                <a:path w="3504" h="3782" extrusionOk="0">
                  <a:moveTo>
                    <a:pt x="1534" y="0"/>
                  </a:moveTo>
                  <a:lnTo>
                    <a:pt x="0" y="3781"/>
                  </a:lnTo>
                  <a:lnTo>
                    <a:pt x="1015" y="3781"/>
                  </a:lnTo>
                  <a:lnTo>
                    <a:pt x="3503" y="145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3260395" y="3929940"/>
              <a:ext cx="166376" cy="180193"/>
            </a:xfrm>
            <a:custGeom>
              <a:avLst/>
              <a:gdLst/>
              <a:ahLst/>
              <a:cxnLst/>
              <a:rect l="l" t="t" r="r" b="b"/>
              <a:pathLst>
                <a:path w="3492" h="3782" extrusionOk="0">
                  <a:moveTo>
                    <a:pt x="1957" y="0"/>
                  </a:moveTo>
                  <a:lnTo>
                    <a:pt x="0" y="145"/>
                  </a:lnTo>
                  <a:lnTo>
                    <a:pt x="2477" y="3781"/>
                  </a:lnTo>
                  <a:lnTo>
                    <a:pt x="3491" y="3781"/>
                  </a:lnTo>
                  <a:lnTo>
                    <a:pt x="19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725600" y="2990585"/>
              <a:ext cx="3059667" cy="990587"/>
            </a:xfrm>
            <a:custGeom>
              <a:avLst/>
              <a:gdLst/>
              <a:ahLst/>
              <a:cxnLst/>
              <a:rect l="l" t="t" r="r" b="b"/>
              <a:pathLst>
                <a:path w="64218" h="20791" extrusionOk="0">
                  <a:moveTo>
                    <a:pt x="3383" y="1"/>
                  </a:moveTo>
                  <a:lnTo>
                    <a:pt x="3189" y="13"/>
                  </a:lnTo>
                  <a:lnTo>
                    <a:pt x="3008" y="37"/>
                  </a:lnTo>
                  <a:lnTo>
                    <a:pt x="2827" y="73"/>
                  </a:lnTo>
                  <a:lnTo>
                    <a:pt x="2634" y="109"/>
                  </a:lnTo>
                  <a:lnTo>
                    <a:pt x="2453" y="170"/>
                  </a:lnTo>
                  <a:lnTo>
                    <a:pt x="2284" y="230"/>
                  </a:lnTo>
                  <a:lnTo>
                    <a:pt x="2102" y="303"/>
                  </a:lnTo>
                  <a:lnTo>
                    <a:pt x="1933" y="387"/>
                  </a:lnTo>
                  <a:lnTo>
                    <a:pt x="1776" y="472"/>
                  </a:lnTo>
                  <a:lnTo>
                    <a:pt x="1607" y="580"/>
                  </a:lnTo>
                  <a:lnTo>
                    <a:pt x="1462" y="689"/>
                  </a:lnTo>
                  <a:lnTo>
                    <a:pt x="1305" y="810"/>
                  </a:lnTo>
                  <a:lnTo>
                    <a:pt x="1172" y="943"/>
                  </a:lnTo>
                  <a:lnTo>
                    <a:pt x="1039" y="1088"/>
                  </a:lnTo>
                  <a:lnTo>
                    <a:pt x="906" y="1233"/>
                  </a:lnTo>
                  <a:lnTo>
                    <a:pt x="786" y="1390"/>
                  </a:lnTo>
                  <a:lnTo>
                    <a:pt x="677" y="1559"/>
                  </a:lnTo>
                  <a:lnTo>
                    <a:pt x="580" y="1728"/>
                  </a:lnTo>
                  <a:lnTo>
                    <a:pt x="484" y="1909"/>
                  </a:lnTo>
                  <a:lnTo>
                    <a:pt x="411" y="2103"/>
                  </a:lnTo>
                  <a:lnTo>
                    <a:pt x="230" y="2549"/>
                  </a:lnTo>
                  <a:lnTo>
                    <a:pt x="133" y="2839"/>
                  </a:lnTo>
                  <a:lnTo>
                    <a:pt x="73" y="3129"/>
                  </a:lnTo>
                  <a:lnTo>
                    <a:pt x="25" y="3419"/>
                  </a:lnTo>
                  <a:lnTo>
                    <a:pt x="0" y="3709"/>
                  </a:lnTo>
                  <a:lnTo>
                    <a:pt x="12" y="4011"/>
                  </a:lnTo>
                  <a:lnTo>
                    <a:pt x="49" y="4289"/>
                  </a:lnTo>
                  <a:lnTo>
                    <a:pt x="97" y="4579"/>
                  </a:lnTo>
                  <a:lnTo>
                    <a:pt x="182" y="4857"/>
                  </a:lnTo>
                  <a:lnTo>
                    <a:pt x="278" y="5123"/>
                  </a:lnTo>
                  <a:lnTo>
                    <a:pt x="411" y="5388"/>
                  </a:lnTo>
                  <a:lnTo>
                    <a:pt x="556" y="5630"/>
                  </a:lnTo>
                  <a:lnTo>
                    <a:pt x="725" y="5871"/>
                  </a:lnTo>
                  <a:lnTo>
                    <a:pt x="906" y="6101"/>
                  </a:lnTo>
                  <a:lnTo>
                    <a:pt x="1124" y="6306"/>
                  </a:lnTo>
                  <a:lnTo>
                    <a:pt x="1353" y="6500"/>
                  </a:lnTo>
                  <a:lnTo>
                    <a:pt x="1607" y="6669"/>
                  </a:lnTo>
                  <a:lnTo>
                    <a:pt x="2018" y="6934"/>
                  </a:lnTo>
                  <a:lnTo>
                    <a:pt x="2416" y="7212"/>
                  </a:lnTo>
                  <a:lnTo>
                    <a:pt x="2815" y="7502"/>
                  </a:lnTo>
                  <a:lnTo>
                    <a:pt x="3177" y="7792"/>
                  </a:lnTo>
                  <a:lnTo>
                    <a:pt x="3504" y="8094"/>
                  </a:lnTo>
                  <a:lnTo>
                    <a:pt x="3649" y="8239"/>
                  </a:lnTo>
                  <a:lnTo>
                    <a:pt x="3793" y="8384"/>
                  </a:lnTo>
                  <a:lnTo>
                    <a:pt x="3914" y="8529"/>
                  </a:lnTo>
                  <a:lnTo>
                    <a:pt x="4011" y="8674"/>
                  </a:lnTo>
                  <a:lnTo>
                    <a:pt x="4108" y="8819"/>
                  </a:lnTo>
                  <a:lnTo>
                    <a:pt x="4180" y="8952"/>
                  </a:lnTo>
                  <a:lnTo>
                    <a:pt x="4240" y="9097"/>
                  </a:lnTo>
                  <a:lnTo>
                    <a:pt x="4301" y="9278"/>
                  </a:lnTo>
                  <a:lnTo>
                    <a:pt x="4434" y="9689"/>
                  </a:lnTo>
                  <a:lnTo>
                    <a:pt x="4567" y="10172"/>
                  </a:lnTo>
                  <a:lnTo>
                    <a:pt x="4712" y="10740"/>
                  </a:lnTo>
                  <a:lnTo>
                    <a:pt x="4844" y="11380"/>
                  </a:lnTo>
                  <a:lnTo>
                    <a:pt x="4977" y="12056"/>
                  </a:lnTo>
                  <a:lnTo>
                    <a:pt x="5122" y="12793"/>
                  </a:lnTo>
                  <a:lnTo>
                    <a:pt x="5243" y="13554"/>
                  </a:lnTo>
                  <a:lnTo>
                    <a:pt x="5376" y="14352"/>
                  </a:lnTo>
                  <a:lnTo>
                    <a:pt x="5485" y="15161"/>
                  </a:lnTo>
                  <a:lnTo>
                    <a:pt x="5593" y="15982"/>
                  </a:lnTo>
                  <a:lnTo>
                    <a:pt x="5690" y="16792"/>
                  </a:lnTo>
                  <a:lnTo>
                    <a:pt x="5775" y="17589"/>
                  </a:lnTo>
                  <a:lnTo>
                    <a:pt x="5847" y="18374"/>
                  </a:lnTo>
                  <a:lnTo>
                    <a:pt x="5907" y="19123"/>
                  </a:lnTo>
                  <a:lnTo>
                    <a:pt x="5944" y="19836"/>
                  </a:lnTo>
                  <a:lnTo>
                    <a:pt x="5956" y="19932"/>
                  </a:lnTo>
                  <a:lnTo>
                    <a:pt x="5968" y="20029"/>
                  </a:lnTo>
                  <a:lnTo>
                    <a:pt x="6004" y="20114"/>
                  </a:lnTo>
                  <a:lnTo>
                    <a:pt x="6040" y="20210"/>
                  </a:lnTo>
                  <a:lnTo>
                    <a:pt x="6077" y="20295"/>
                  </a:lnTo>
                  <a:lnTo>
                    <a:pt x="6125" y="20367"/>
                  </a:lnTo>
                  <a:lnTo>
                    <a:pt x="6185" y="20440"/>
                  </a:lnTo>
                  <a:lnTo>
                    <a:pt x="6258" y="20512"/>
                  </a:lnTo>
                  <a:lnTo>
                    <a:pt x="6318" y="20573"/>
                  </a:lnTo>
                  <a:lnTo>
                    <a:pt x="6403" y="20621"/>
                  </a:lnTo>
                  <a:lnTo>
                    <a:pt x="6487" y="20669"/>
                  </a:lnTo>
                  <a:lnTo>
                    <a:pt x="6572" y="20706"/>
                  </a:lnTo>
                  <a:lnTo>
                    <a:pt x="6656" y="20742"/>
                  </a:lnTo>
                  <a:lnTo>
                    <a:pt x="6753" y="20766"/>
                  </a:lnTo>
                  <a:lnTo>
                    <a:pt x="6850" y="20778"/>
                  </a:lnTo>
                  <a:lnTo>
                    <a:pt x="6946" y="20790"/>
                  </a:lnTo>
                  <a:lnTo>
                    <a:pt x="57271" y="20790"/>
                  </a:lnTo>
                  <a:lnTo>
                    <a:pt x="57368" y="20778"/>
                  </a:lnTo>
                  <a:lnTo>
                    <a:pt x="57464" y="20766"/>
                  </a:lnTo>
                  <a:lnTo>
                    <a:pt x="57561" y="20742"/>
                  </a:lnTo>
                  <a:lnTo>
                    <a:pt x="57658" y="20706"/>
                  </a:lnTo>
                  <a:lnTo>
                    <a:pt x="57742" y="20669"/>
                  </a:lnTo>
                  <a:lnTo>
                    <a:pt x="57815" y="20621"/>
                  </a:lnTo>
                  <a:lnTo>
                    <a:pt x="57899" y="20573"/>
                  </a:lnTo>
                  <a:lnTo>
                    <a:pt x="57972" y="20512"/>
                  </a:lnTo>
                  <a:lnTo>
                    <a:pt x="58032" y="20440"/>
                  </a:lnTo>
                  <a:lnTo>
                    <a:pt x="58093" y="20367"/>
                  </a:lnTo>
                  <a:lnTo>
                    <a:pt x="58141" y="20295"/>
                  </a:lnTo>
                  <a:lnTo>
                    <a:pt x="58189" y="20210"/>
                  </a:lnTo>
                  <a:lnTo>
                    <a:pt x="58226" y="20114"/>
                  </a:lnTo>
                  <a:lnTo>
                    <a:pt x="58250" y="20029"/>
                  </a:lnTo>
                  <a:lnTo>
                    <a:pt x="58262" y="19932"/>
                  </a:lnTo>
                  <a:lnTo>
                    <a:pt x="58274" y="19836"/>
                  </a:lnTo>
                  <a:lnTo>
                    <a:pt x="58310" y="19123"/>
                  </a:lnTo>
                  <a:lnTo>
                    <a:pt x="58370" y="18374"/>
                  </a:lnTo>
                  <a:lnTo>
                    <a:pt x="58443" y="17589"/>
                  </a:lnTo>
                  <a:lnTo>
                    <a:pt x="58528" y="16792"/>
                  </a:lnTo>
                  <a:lnTo>
                    <a:pt x="58624" y="15982"/>
                  </a:lnTo>
                  <a:lnTo>
                    <a:pt x="58733" y="15161"/>
                  </a:lnTo>
                  <a:lnTo>
                    <a:pt x="58854" y="14352"/>
                  </a:lnTo>
                  <a:lnTo>
                    <a:pt x="58974" y="13554"/>
                  </a:lnTo>
                  <a:lnTo>
                    <a:pt x="59107" y="12793"/>
                  </a:lnTo>
                  <a:lnTo>
                    <a:pt x="59240" y="12056"/>
                  </a:lnTo>
                  <a:lnTo>
                    <a:pt x="59373" y="11380"/>
                  </a:lnTo>
                  <a:lnTo>
                    <a:pt x="59518" y="10740"/>
                  </a:lnTo>
                  <a:lnTo>
                    <a:pt x="59651" y="10172"/>
                  </a:lnTo>
                  <a:lnTo>
                    <a:pt x="59784" y="9689"/>
                  </a:lnTo>
                  <a:lnTo>
                    <a:pt x="59917" y="9278"/>
                  </a:lnTo>
                  <a:lnTo>
                    <a:pt x="59977" y="9097"/>
                  </a:lnTo>
                  <a:lnTo>
                    <a:pt x="60037" y="8952"/>
                  </a:lnTo>
                  <a:lnTo>
                    <a:pt x="60110" y="8819"/>
                  </a:lnTo>
                  <a:lnTo>
                    <a:pt x="60207" y="8674"/>
                  </a:lnTo>
                  <a:lnTo>
                    <a:pt x="60315" y="8529"/>
                  </a:lnTo>
                  <a:lnTo>
                    <a:pt x="60436" y="8384"/>
                  </a:lnTo>
                  <a:lnTo>
                    <a:pt x="60569" y="8239"/>
                  </a:lnTo>
                  <a:lnTo>
                    <a:pt x="60714" y="8094"/>
                  </a:lnTo>
                  <a:lnTo>
                    <a:pt x="61040" y="7792"/>
                  </a:lnTo>
                  <a:lnTo>
                    <a:pt x="61403" y="7502"/>
                  </a:lnTo>
                  <a:lnTo>
                    <a:pt x="61801" y="7212"/>
                  </a:lnTo>
                  <a:lnTo>
                    <a:pt x="62200" y="6934"/>
                  </a:lnTo>
                  <a:lnTo>
                    <a:pt x="62623" y="6669"/>
                  </a:lnTo>
                  <a:lnTo>
                    <a:pt x="62864" y="6500"/>
                  </a:lnTo>
                  <a:lnTo>
                    <a:pt x="63094" y="6306"/>
                  </a:lnTo>
                  <a:lnTo>
                    <a:pt x="63311" y="6101"/>
                  </a:lnTo>
                  <a:lnTo>
                    <a:pt x="63492" y="5871"/>
                  </a:lnTo>
                  <a:lnTo>
                    <a:pt x="63661" y="5630"/>
                  </a:lnTo>
                  <a:lnTo>
                    <a:pt x="63819" y="5388"/>
                  </a:lnTo>
                  <a:lnTo>
                    <a:pt x="63939" y="5123"/>
                  </a:lnTo>
                  <a:lnTo>
                    <a:pt x="64036" y="4857"/>
                  </a:lnTo>
                  <a:lnTo>
                    <a:pt x="64121" y="4579"/>
                  </a:lnTo>
                  <a:lnTo>
                    <a:pt x="64181" y="4289"/>
                  </a:lnTo>
                  <a:lnTo>
                    <a:pt x="64205" y="4011"/>
                  </a:lnTo>
                  <a:lnTo>
                    <a:pt x="64217" y="3709"/>
                  </a:lnTo>
                  <a:lnTo>
                    <a:pt x="64193" y="3419"/>
                  </a:lnTo>
                  <a:lnTo>
                    <a:pt x="64157" y="3129"/>
                  </a:lnTo>
                  <a:lnTo>
                    <a:pt x="64084" y="2839"/>
                  </a:lnTo>
                  <a:lnTo>
                    <a:pt x="63988" y="2549"/>
                  </a:lnTo>
                  <a:lnTo>
                    <a:pt x="63843" y="2187"/>
                  </a:lnTo>
                  <a:lnTo>
                    <a:pt x="63758" y="1994"/>
                  </a:lnTo>
                  <a:lnTo>
                    <a:pt x="63661" y="1801"/>
                  </a:lnTo>
                  <a:lnTo>
                    <a:pt x="63565" y="1619"/>
                  </a:lnTo>
                  <a:lnTo>
                    <a:pt x="63456" y="1450"/>
                  </a:lnTo>
                  <a:lnTo>
                    <a:pt x="63335" y="1293"/>
                  </a:lnTo>
                  <a:lnTo>
                    <a:pt x="63202" y="1136"/>
                  </a:lnTo>
                  <a:lnTo>
                    <a:pt x="63070" y="1003"/>
                  </a:lnTo>
                  <a:lnTo>
                    <a:pt x="62925" y="870"/>
                  </a:lnTo>
                  <a:lnTo>
                    <a:pt x="62768" y="737"/>
                  </a:lnTo>
                  <a:lnTo>
                    <a:pt x="62611" y="629"/>
                  </a:lnTo>
                  <a:lnTo>
                    <a:pt x="62453" y="520"/>
                  </a:lnTo>
                  <a:lnTo>
                    <a:pt x="62284" y="436"/>
                  </a:lnTo>
                  <a:lnTo>
                    <a:pt x="62115" y="351"/>
                  </a:lnTo>
                  <a:lnTo>
                    <a:pt x="61934" y="266"/>
                  </a:lnTo>
                  <a:lnTo>
                    <a:pt x="61753" y="206"/>
                  </a:lnTo>
                  <a:lnTo>
                    <a:pt x="61572" y="158"/>
                  </a:lnTo>
                  <a:lnTo>
                    <a:pt x="61378" y="109"/>
                  </a:lnTo>
                  <a:lnTo>
                    <a:pt x="61197" y="73"/>
                  </a:lnTo>
                  <a:lnTo>
                    <a:pt x="61004" y="61"/>
                  </a:lnTo>
                  <a:lnTo>
                    <a:pt x="60811" y="49"/>
                  </a:lnTo>
                  <a:lnTo>
                    <a:pt x="60617" y="49"/>
                  </a:lnTo>
                  <a:lnTo>
                    <a:pt x="60424" y="61"/>
                  </a:lnTo>
                  <a:lnTo>
                    <a:pt x="60231" y="73"/>
                  </a:lnTo>
                  <a:lnTo>
                    <a:pt x="60037" y="109"/>
                  </a:lnTo>
                  <a:lnTo>
                    <a:pt x="59844" y="158"/>
                  </a:lnTo>
                  <a:lnTo>
                    <a:pt x="59663" y="218"/>
                  </a:lnTo>
                  <a:lnTo>
                    <a:pt x="59470" y="278"/>
                  </a:lnTo>
                  <a:lnTo>
                    <a:pt x="59289" y="363"/>
                  </a:lnTo>
                  <a:lnTo>
                    <a:pt x="59107" y="460"/>
                  </a:lnTo>
                  <a:lnTo>
                    <a:pt x="58938" y="568"/>
                  </a:lnTo>
                  <a:lnTo>
                    <a:pt x="58757" y="677"/>
                  </a:lnTo>
                  <a:lnTo>
                    <a:pt x="58588" y="810"/>
                  </a:lnTo>
                  <a:lnTo>
                    <a:pt x="58407" y="979"/>
                  </a:lnTo>
                  <a:lnTo>
                    <a:pt x="58213" y="1172"/>
                  </a:lnTo>
                  <a:lnTo>
                    <a:pt x="58032" y="1378"/>
                  </a:lnTo>
                  <a:lnTo>
                    <a:pt x="57851" y="1607"/>
                  </a:lnTo>
                  <a:lnTo>
                    <a:pt x="57682" y="1849"/>
                  </a:lnTo>
                  <a:lnTo>
                    <a:pt x="57513" y="2103"/>
                  </a:lnTo>
                  <a:lnTo>
                    <a:pt x="57356" y="2380"/>
                  </a:lnTo>
                  <a:lnTo>
                    <a:pt x="57199" y="2682"/>
                  </a:lnTo>
                  <a:lnTo>
                    <a:pt x="57042" y="2996"/>
                  </a:lnTo>
                  <a:lnTo>
                    <a:pt x="56897" y="3323"/>
                  </a:lnTo>
                  <a:lnTo>
                    <a:pt x="56752" y="3673"/>
                  </a:lnTo>
                  <a:lnTo>
                    <a:pt x="56619" y="4035"/>
                  </a:lnTo>
                  <a:lnTo>
                    <a:pt x="56486" y="4422"/>
                  </a:lnTo>
                  <a:lnTo>
                    <a:pt x="56365" y="4833"/>
                  </a:lnTo>
                  <a:lnTo>
                    <a:pt x="56244" y="5255"/>
                  </a:lnTo>
                  <a:lnTo>
                    <a:pt x="56136" y="5690"/>
                  </a:lnTo>
                  <a:lnTo>
                    <a:pt x="56027" y="6149"/>
                  </a:lnTo>
                  <a:lnTo>
                    <a:pt x="55930" y="6632"/>
                  </a:lnTo>
                  <a:lnTo>
                    <a:pt x="55834" y="7128"/>
                  </a:lnTo>
                  <a:lnTo>
                    <a:pt x="55749" y="7647"/>
                  </a:lnTo>
                  <a:lnTo>
                    <a:pt x="55665" y="8179"/>
                  </a:lnTo>
                  <a:lnTo>
                    <a:pt x="55592" y="8722"/>
                  </a:lnTo>
                  <a:lnTo>
                    <a:pt x="55520" y="9302"/>
                  </a:lnTo>
                  <a:lnTo>
                    <a:pt x="55447" y="9882"/>
                  </a:lnTo>
                  <a:lnTo>
                    <a:pt x="55399" y="10498"/>
                  </a:lnTo>
                  <a:lnTo>
                    <a:pt x="55338" y="11126"/>
                  </a:lnTo>
                  <a:lnTo>
                    <a:pt x="55302" y="11766"/>
                  </a:lnTo>
                  <a:lnTo>
                    <a:pt x="55254" y="12431"/>
                  </a:lnTo>
                  <a:lnTo>
                    <a:pt x="55230" y="13119"/>
                  </a:lnTo>
                  <a:lnTo>
                    <a:pt x="55206" y="13820"/>
                  </a:lnTo>
                  <a:lnTo>
                    <a:pt x="55169" y="15282"/>
                  </a:lnTo>
                  <a:lnTo>
                    <a:pt x="55157" y="15390"/>
                  </a:lnTo>
                  <a:lnTo>
                    <a:pt x="55145" y="15487"/>
                  </a:lnTo>
                  <a:lnTo>
                    <a:pt x="55121" y="15584"/>
                  </a:lnTo>
                  <a:lnTo>
                    <a:pt x="55085" y="15680"/>
                  </a:lnTo>
                  <a:lnTo>
                    <a:pt x="55048" y="15765"/>
                  </a:lnTo>
                  <a:lnTo>
                    <a:pt x="54988" y="15849"/>
                  </a:lnTo>
                  <a:lnTo>
                    <a:pt x="54940" y="15922"/>
                  </a:lnTo>
                  <a:lnTo>
                    <a:pt x="54867" y="15994"/>
                  </a:lnTo>
                  <a:lnTo>
                    <a:pt x="54795" y="16067"/>
                  </a:lnTo>
                  <a:lnTo>
                    <a:pt x="54722" y="16115"/>
                  </a:lnTo>
                  <a:lnTo>
                    <a:pt x="54638" y="16176"/>
                  </a:lnTo>
                  <a:lnTo>
                    <a:pt x="54553" y="16212"/>
                  </a:lnTo>
                  <a:lnTo>
                    <a:pt x="54457" y="16248"/>
                  </a:lnTo>
                  <a:lnTo>
                    <a:pt x="54360" y="16272"/>
                  </a:lnTo>
                  <a:lnTo>
                    <a:pt x="54263" y="16284"/>
                  </a:lnTo>
                  <a:lnTo>
                    <a:pt x="54167" y="16296"/>
                  </a:lnTo>
                  <a:lnTo>
                    <a:pt x="10051" y="16296"/>
                  </a:lnTo>
                  <a:lnTo>
                    <a:pt x="9954" y="16284"/>
                  </a:lnTo>
                  <a:lnTo>
                    <a:pt x="9858" y="16272"/>
                  </a:lnTo>
                  <a:lnTo>
                    <a:pt x="9761" y="16248"/>
                  </a:lnTo>
                  <a:lnTo>
                    <a:pt x="9664" y="16212"/>
                  </a:lnTo>
                  <a:lnTo>
                    <a:pt x="9580" y="16176"/>
                  </a:lnTo>
                  <a:lnTo>
                    <a:pt x="9495" y="16115"/>
                  </a:lnTo>
                  <a:lnTo>
                    <a:pt x="9423" y="16067"/>
                  </a:lnTo>
                  <a:lnTo>
                    <a:pt x="9350" y="15994"/>
                  </a:lnTo>
                  <a:lnTo>
                    <a:pt x="9278" y="15922"/>
                  </a:lnTo>
                  <a:lnTo>
                    <a:pt x="9229" y="15849"/>
                  </a:lnTo>
                  <a:lnTo>
                    <a:pt x="9181" y="15765"/>
                  </a:lnTo>
                  <a:lnTo>
                    <a:pt x="9133" y="15680"/>
                  </a:lnTo>
                  <a:lnTo>
                    <a:pt x="9097" y="15584"/>
                  </a:lnTo>
                  <a:lnTo>
                    <a:pt x="9072" y="15487"/>
                  </a:lnTo>
                  <a:lnTo>
                    <a:pt x="9060" y="15390"/>
                  </a:lnTo>
                  <a:lnTo>
                    <a:pt x="9048" y="15282"/>
                  </a:lnTo>
                  <a:lnTo>
                    <a:pt x="9024" y="13820"/>
                  </a:lnTo>
                  <a:lnTo>
                    <a:pt x="8988" y="13119"/>
                  </a:lnTo>
                  <a:lnTo>
                    <a:pt x="8964" y="12431"/>
                  </a:lnTo>
                  <a:lnTo>
                    <a:pt x="8927" y="11766"/>
                  </a:lnTo>
                  <a:lnTo>
                    <a:pt x="8879" y="11126"/>
                  </a:lnTo>
                  <a:lnTo>
                    <a:pt x="8831" y="10498"/>
                  </a:lnTo>
                  <a:lnTo>
                    <a:pt x="8770" y="9882"/>
                  </a:lnTo>
                  <a:lnTo>
                    <a:pt x="8698" y="9302"/>
                  </a:lnTo>
                  <a:lnTo>
                    <a:pt x="8638" y="8722"/>
                  </a:lnTo>
                  <a:lnTo>
                    <a:pt x="8553" y="8179"/>
                  </a:lnTo>
                  <a:lnTo>
                    <a:pt x="8468" y="7647"/>
                  </a:lnTo>
                  <a:lnTo>
                    <a:pt x="8384" y="7128"/>
                  </a:lnTo>
                  <a:lnTo>
                    <a:pt x="8287" y="6632"/>
                  </a:lnTo>
                  <a:lnTo>
                    <a:pt x="8191" y="6149"/>
                  </a:lnTo>
                  <a:lnTo>
                    <a:pt x="8082" y="5690"/>
                  </a:lnTo>
                  <a:lnTo>
                    <a:pt x="7973" y="5255"/>
                  </a:lnTo>
                  <a:lnTo>
                    <a:pt x="7852" y="4833"/>
                  </a:lnTo>
                  <a:lnTo>
                    <a:pt x="7732" y="4422"/>
                  </a:lnTo>
                  <a:lnTo>
                    <a:pt x="7599" y="4035"/>
                  </a:lnTo>
                  <a:lnTo>
                    <a:pt x="7466" y="3673"/>
                  </a:lnTo>
                  <a:lnTo>
                    <a:pt x="7321" y="3323"/>
                  </a:lnTo>
                  <a:lnTo>
                    <a:pt x="7176" y="2996"/>
                  </a:lnTo>
                  <a:lnTo>
                    <a:pt x="7031" y="2682"/>
                  </a:lnTo>
                  <a:lnTo>
                    <a:pt x="6874" y="2380"/>
                  </a:lnTo>
                  <a:lnTo>
                    <a:pt x="6705" y="2103"/>
                  </a:lnTo>
                  <a:lnTo>
                    <a:pt x="6536" y="1849"/>
                  </a:lnTo>
                  <a:lnTo>
                    <a:pt x="6367" y="1607"/>
                  </a:lnTo>
                  <a:lnTo>
                    <a:pt x="6185" y="1378"/>
                  </a:lnTo>
                  <a:lnTo>
                    <a:pt x="6004" y="1172"/>
                  </a:lnTo>
                  <a:lnTo>
                    <a:pt x="5823" y="979"/>
                  </a:lnTo>
                  <a:lnTo>
                    <a:pt x="5630" y="810"/>
                  </a:lnTo>
                  <a:lnTo>
                    <a:pt x="5557" y="762"/>
                  </a:lnTo>
                  <a:lnTo>
                    <a:pt x="5400" y="629"/>
                  </a:lnTo>
                  <a:lnTo>
                    <a:pt x="5231" y="520"/>
                  </a:lnTo>
                  <a:lnTo>
                    <a:pt x="5050" y="411"/>
                  </a:lnTo>
                  <a:lnTo>
                    <a:pt x="4881" y="315"/>
                  </a:lnTo>
                  <a:lnTo>
                    <a:pt x="4699" y="242"/>
                  </a:lnTo>
                  <a:lnTo>
                    <a:pt x="4518" y="170"/>
                  </a:lnTo>
                  <a:lnTo>
                    <a:pt x="4325" y="121"/>
                  </a:lnTo>
                  <a:lnTo>
                    <a:pt x="4144" y="73"/>
                  </a:lnTo>
                  <a:lnTo>
                    <a:pt x="3951" y="37"/>
                  </a:lnTo>
                  <a:lnTo>
                    <a:pt x="3757" y="13"/>
                  </a:lnTo>
                  <a:lnTo>
                    <a:pt x="35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1139410" y="3513222"/>
              <a:ext cx="2232025" cy="255568"/>
            </a:xfrm>
            <a:custGeom>
              <a:avLst/>
              <a:gdLst/>
              <a:ahLst/>
              <a:cxnLst/>
              <a:rect l="l" t="t" r="r" b="b"/>
              <a:pathLst>
                <a:path w="46847" h="5364" extrusionOk="0">
                  <a:moveTo>
                    <a:pt x="2767" y="0"/>
                  </a:moveTo>
                  <a:lnTo>
                    <a:pt x="2477" y="12"/>
                  </a:lnTo>
                  <a:lnTo>
                    <a:pt x="2199" y="48"/>
                  </a:lnTo>
                  <a:lnTo>
                    <a:pt x="1946" y="121"/>
                  </a:lnTo>
                  <a:lnTo>
                    <a:pt x="1680" y="218"/>
                  </a:lnTo>
                  <a:lnTo>
                    <a:pt x="1438" y="326"/>
                  </a:lnTo>
                  <a:lnTo>
                    <a:pt x="1221" y="471"/>
                  </a:lnTo>
                  <a:lnTo>
                    <a:pt x="1003" y="628"/>
                  </a:lnTo>
                  <a:lnTo>
                    <a:pt x="810" y="810"/>
                  </a:lnTo>
                  <a:lnTo>
                    <a:pt x="629" y="1003"/>
                  </a:lnTo>
                  <a:lnTo>
                    <a:pt x="472" y="1220"/>
                  </a:lnTo>
                  <a:lnTo>
                    <a:pt x="327" y="1438"/>
                  </a:lnTo>
                  <a:lnTo>
                    <a:pt x="218" y="1679"/>
                  </a:lnTo>
                  <a:lnTo>
                    <a:pt x="122" y="1933"/>
                  </a:lnTo>
                  <a:lnTo>
                    <a:pt x="49" y="2199"/>
                  </a:lnTo>
                  <a:lnTo>
                    <a:pt x="13" y="2477"/>
                  </a:lnTo>
                  <a:lnTo>
                    <a:pt x="1" y="2754"/>
                  </a:lnTo>
                  <a:lnTo>
                    <a:pt x="1" y="5364"/>
                  </a:lnTo>
                  <a:lnTo>
                    <a:pt x="46847" y="5364"/>
                  </a:lnTo>
                  <a:lnTo>
                    <a:pt x="46847" y="2754"/>
                  </a:lnTo>
                  <a:lnTo>
                    <a:pt x="46835" y="2477"/>
                  </a:lnTo>
                  <a:lnTo>
                    <a:pt x="46798" y="2199"/>
                  </a:lnTo>
                  <a:lnTo>
                    <a:pt x="46726" y="1933"/>
                  </a:lnTo>
                  <a:lnTo>
                    <a:pt x="46629" y="1679"/>
                  </a:lnTo>
                  <a:lnTo>
                    <a:pt x="46521" y="1438"/>
                  </a:lnTo>
                  <a:lnTo>
                    <a:pt x="46376" y="1220"/>
                  </a:lnTo>
                  <a:lnTo>
                    <a:pt x="46219" y="1003"/>
                  </a:lnTo>
                  <a:lnTo>
                    <a:pt x="46037" y="810"/>
                  </a:lnTo>
                  <a:lnTo>
                    <a:pt x="45844" y="628"/>
                  </a:lnTo>
                  <a:lnTo>
                    <a:pt x="45639" y="471"/>
                  </a:lnTo>
                  <a:lnTo>
                    <a:pt x="45409" y="326"/>
                  </a:lnTo>
                  <a:lnTo>
                    <a:pt x="45168" y="218"/>
                  </a:lnTo>
                  <a:lnTo>
                    <a:pt x="44914" y="121"/>
                  </a:lnTo>
                  <a:lnTo>
                    <a:pt x="44648" y="48"/>
                  </a:lnTo>
                  <a:lnTo>
                    <a:pt x="44370" y="12"/>
                  </a:lnTo>
                  <a:lnTo>
                    <a:pt x="440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1156134" y="3215049"/>
              <a:ext cx="142744" cy="300497"/>
            </a:xfrm>
            <a:custGeom>
              <a:avLst/>
              <a:gdLst/>
              <a:ahLst/>
              <a:cxnLst/>
              <a:rect l="l" t="t" r="r" b="b"/>
              <a:pathLst>
                <a:path w="2996" h="6307" extrusionOk="0">
                  <a:moveTo>
                    <a:pt x="278" y="1"/>
                  </a:moveTo>
                  <a:lnTo>
                    <a:pt x="230" y="13"/>
                  </a:lnTo>
                  <a:lnTo>
                    <a:pt x="193" y="49"/>
                  </a:lnTo>
                  <a:lnTo>
                    <a:pt x="145" y="85"/>
                  </a:lnTo>
                  <a:lnTo>
                    <a:pt x="109" y="146"/>
                  </a:lnTo>
                  <a:lnTo>
                    <a:pt x="73" y="206"/>
                  </a:lnTo>
                  <a:lnTo>
                    <a:pt x="48" y="279"/>
                  </a:lnTo>
                  <a:lnTo>
                    <a:pt x="24" y="351"/>
                  </a:lnTo>
                  <a:lnTo>
                    <a:pt x="12" y="448"/>
                  </a:lnTo>
                  <a:lnTo>
                    <a:pt x="0" y="544"/>
                  </a:lnTo>
                  <a:lnTo>
                    <a:pt x="0" y="653"/>
                  </a:lnTo>
                  <a:lnTo>
                    <a:pt x="0" y="774"/>
                  </a:lnTo>
                  <a:lnTo>
                    <a:pt x="12" y="907"/>
                  </a:lnTo>
                  <a:lnTo>
                    <a:pt x="36" y="1052"/>
                  </a:lnTo>
                  <a:lnTo>
                    <a:pt x="73" y="1209"/>
                  </a:lnTo>
                  <a:lnTo>
                    <a:pt x="121" y="1378"/>
                  </a:lnTo>
                  <a:lnTo>
                    <a:pt x="169" y="1559"/>
                  </a:lnTo>
                  <a:lnTo>
                    <a:pt x="242" y="1740"/>
                  </a:lnTo>
                  <a:lnTo>
                    <a:pt x="326" y="1946"/>
                  </a:lnTo>
                  <a:lnTo>
                    <a:pt x="363" y="2054"/>
                  </a:lnTo>
                  <a:lnTo>
                    <a:pt x="399" y="2163"/>
                  </a:lnTo>
                  <a:lnTo>
                    <a:pt x="447" y="2405"/>
                  </a:lnTo>
                  <a:lnTo>
                    <a:pt x="471" y="2646"/>
                  </a:lnTo>
                  <a:lnTo>
                    <a:pt x="483" y="2900"/>
                  </a:lnTo>
                  <a:lnTo>
                    <a:pt x="471" y="3166"/>
                  </a:lnTo>
                  <a:lnTo>
                    <a:pt x="459" y="3444"/>
                  </a:lnTo>
                  <a:lnTo>
                    <a:pt x="435" y="3709"/>
                  </a:lnTo>
                  <a:lnTo>
                    <a:pt x="399" y="3975"/>
                  </a:lnTo>
                  <a:lnTo>
                    <a:pt x="326" y="4495"/>
                  </a:lnTo>
                  <a:lnTo>
                    <a:pt x="254" y="4966"/>
                  </a:lnTo>
                  <a:lnTo>
                    <a:pt x="242" y="5183"/>
                  </a:lnTo>
                  <a:lnTo>
                    <a:pt x="230" y="5376"/>
                  </a:lnTo>
                  <a:lnTo>
                    <a:pt x="242" y="5545"/>
                  </a:lnTo>
                  <a:lnTo>
                    <a:pt x="266" y="5678"/>
                  </a:lnTo>
                  <a:lnTo>
                    <a:pt x="338" y="5932"/>
                  </a:lnTo>
                  <a:lnTo>
                    <a:pt x="387" y="6029"/>
                  </a:lnTo>
                  <a:lnTo>
                    <a:pt x="435" y="6113"/>
                  </a:lnTo>
                  <a:lnTo>
                    <a:pt x="483" y="6174"/>
                  </a:lnTo>
                  <a:lnTo>
                    <a:pt x="556" y="6222"/>
                  </a:lnTo>
                  <a:lnTo>
                    <a:pt x="640" y="6258"/>
                  </a:lnTo>
                  <a:lnTo>
                    <a:pt x="761" y="6282"/>
                  </a:lnTo>
                  <a:lnTo>
                    <a:pt x="894" y="6294"/>
                  </a:lnTo>
                  <a:lnTo>
                    <a:pt x="1075" y="6306"/>
                  </a:lnTo>
                  <a:lnTo>
                    <a:pt x="2150" y="6306"/>
                  </a:lnTo>
                  <a:lnTo>
                    <a:pt x="2996" y="6294"/>
                  </a:lnTo>
                  <a:lnTo>
                    <a:pt x="2706" y="3975"/>
                  </a:lnTo>
                  <a:lnTo>
                    <a:pt x="2090" y="2900"/>
                  </a:lnTo>
                  <a:lnTo>
                    <a:pt x="1595" y="1982"/>
                  </a:lnTo>
                  <a:lnTo>
                    <a:pt x="1365" y="1559"/>
                  </a:lnTo>
                  <a:lnTo>
                    <a:pt x="1184" y="1197"/>
                  </a:lnTo>
                  <a:lnTo>
                    <a:pt x="1039" y="895"/>
                  </a:lnTo>
                  <a:lnTo>
                    <a:pt x="894" y="629"/>
                  </a:lnTo>
                  <a:lnTo>
                    <a:pt x="749" y="399"/>
                  </a:lnTo>
                  <a:lnTo>
                    <a:pt x="616" y="230"/>
                  </a:lnTo>
                  <a:lnTo>
                    <a:pt x="556" y="158"/>
                  </a:lnTo>
                  <a:lnTo>
                    <a:pt x="495" y="97"/>
                  </a:lnTo>
                  <a:lnTo>
                    <a:pt x="435" y="49"/>
                  </a:lnTo>
                  <a:lnTo>
                    <a:pt x="387" y="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1737421" y="2853601"/>
              <a:ext cx="758651" cy="467397"/>
            </a:xfrm>
            <a:custGeom>
              <a:avLst/>
              <a:gdLst/>
              <a:ahLst/>
              <a:cxnLst/>
              <a:rect l="l" t="t" r="r" b="b"/>
              <a:pathLst>
                <a:path w="15923" h="9810" extrusionOk="0">
                  <a:moveTo>
                    <a:pt x="798" y="1"/>
                  </a:moveTo>
                  <a:lnTo>
                    <a:pt x="1" y="194"/>
                  </a:lnTo>
                  <a:lnTo>
                    <a:pt x="4688" y="9809"/>
                  </a:lnTo>
                  <a:lnTo>
                    <a:pt x="15922" y="8299"/>
                  </a:lnTo>
                  <a:lnTo>
                    <a:pt x="15668" y="7587"/>
                  </a:lnTo>
                  <a:lnTo>
                    <a:pt x="5159" y="9085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1285065" y="3215049"/>
              <a:ext cx="1694447" cy="299925"/>
            </a:xfrm>
            <a:custGeom>
              <a:avLst/>
              <a:gdLst/>
              <a:ahLst/>
              <a:cxnLst/>
              <a:rect l="l" t="t" r="r" b="b"/>
              <a:pathLst>
                <a:path w="35564" h="6295" extrusionOk="0">
                  <a:moveTo>
                    <a:pt x="30176" y="1"/>
                  </a:moveTo>
                  <a:lnTo>
                    <a:pt x="19642" y="1462"/>
                  </a:lnTo>
                  <a:lnTo>
                    <a:pt x="12007" y="2525"/>
                  </a:lnTo>
                  <a:lnTo>
                    <a:pt x="9217" y="2924"/>
                  </a:lnTo>
                  <a:lnTo>
                    <a:pt x="7707" y="3142"/>
                  </a:lnTo>
                  <a:lnTo>
                    <a:pt x="7381" y="3190"/>
                  </a:lnTo>
                  <a:lnTo>
                    <a:pt x="7067" y="3202"/>
                  </a:lnTo>
                  <a:lnTo>
                    <a:pt x="6789" y="3202"/>
                  </a:lnTo>
                  <a:lnTo>
                    <a:pt x="6535" y="3178"/>
                  </a:lnTo>
                  <a:lnTo>
                    <a:pt x="6294" y="3142"/>
                  </a:lnTo>
                  <a:lnTo>
                    <a:pt x="6076" y="3105"/>
                  </a:lnTo>
                  <a:lnTo>
                    <a:pt x="5666" y="3021"/>
                  </a:lnTo>
                  <a:lnTo>
                    <a:pt x="5472" y="2997"/>
                  </a:lnTo>
                  <a:lnTo>
                    <a:pt x="5291" y="2985"/>
                  </a:lnTo>
                  <a:lnTo>
                    <a:pt x="5098" y="2985"/>
                  </a:lnTo>
                  <a:lnTo>
                    <a:pt x="4917" y="3021"/>
                  </a:lnTo>
                  <a:lnTo>
                    <a:pt x="4711" y="3081"/>
                  </a:lnTo>
                  <a:lnTo>
                    <a:pt x="4615" y="3117"/>
                  </a:lnTo>
                  <a:lnTo>
                    <a:pt x="4518" y="3166"/>
                  </a:lnTo>
                  <a:lnTo>
                    <a:pt x="4301" y="3299"/>
                  </a:lnTo>
                  <a:lnTo>
                    <a:pt x="4059" y="3480"/>
                  </a:lnTo>
                  <a:lnTo>
                    <a:pt x="3950" y="3564"/>
                  </a:lnTo>
                  <a:lnTo>
                    <a:pt x="3829" y="3649"/>
                  </a:lnTo>
                  <a:lnTo>
                    <a:pt x="3709" y="3721"/>
                  </a:lnTo>
                  <a:lnTo>
                    <a:pt x="3600" y="3782"/>
                  </a:lnTo>
                  <a:lnTo>
                    <a:pt x="3491" y="3842"/>
                  </a:lnTo>
                  <a:lnTo>
                    <a:pt x="3382" y="3878"/>
                  </a:lnTo>
                  <a:lnTo>
                    <a:pt x="3286" y="3915"/>
                  </a:lnTo>
                  <a:lnTo>
                    <a:pt x="3177" y="3939"/>
                  </a:lnTo>
                  <a:lnTo>
                    <a:pt x="2972" y="3963"/>
                  </a:lnTo>
                  <a:lnTo>
                    <a:pt x="2778" y="3963"/>
                  </a:lnTo>
                  <a:lnTo>
                    <a:pt x="2597" y="3951"/>
                  </a:lnTo>
                  <a:lnTo>
                    <a:pt x="2416" y="3915"/>
                  </a:lnTo>
                  <a:lnTo>
                    <a:pt x="2235" y="3866"/>
                  </a:lnTo>
                  <a:lnTo>
                    <a:pt x="2054" y="3806"/>
                  </a:lnTo>
                  <a:lnTo>
                    <a:pt x="1715" y="3685"/>
                  </a:lnTo>
                  <a:lnTo>
                    <a:pt x="1534" y="3625"/>
                  </a:lnTo>
                  <a:lnTo>
                    <a:pt x="1365" y="3576"/>
                  </a:lnTo>
                  <a:lnTo>
                    <a:pt x="1196" y="3540"/>
                  </a:lnTo>
                  <a:lnTo>
                    <a:pt x="1027" y="3516"/>
                  </a:lnTo>
                  <a:lnTo>
                    <a:pt x="858" y="3516"/>
                  </a:lnTo>
                  <a:lnTo>
                    <a:pt x="713" y="3528"/>
                  </a:lnTo>
                  <a:lnTo>
                    <a:pt x="580" y="3552"/>
                  </a:lnTo>
                  <a:lnTo>
                    <a:pt x="471" y="3576"/>
                  </a:lnTo>
                  <a:lnTo>
                    <a:pt x="375" y="3613"/>
                  </a:lnTo>
                  <a:lnTo>
                    <a:pt x="290" y="3649"/>
                  </a:lnTo>
                  <a:lnTo>
                    <a:pt x="218" y="3685"/>
                  </a:lnTo>
                  <a:lnTo>
                    <a:pt x="157" y="3733"/>
                  </a:lnTo>
                  <a:lnTo>
                    <a:pt x="73" y="3818"/>
                  </a:lnTo>
                  <a:lnTo>
                    <a:pt x="24" y="3891"/>
                  </a:lnTo>
                  <a:lnTo>
                    <a:pt x="0" y="3951"/>
                  </a:lnTo>
                  <a:lnTo>
                    <a:pt x="0" y="3975"/>
                  </a:lnTo>
                  <a:lnTo>
                    <a:pt x="290" y="6294"/>
                  </a:lnTo>
                  <a:lnTo>
                    <a:pt x="35563" y="6294"/>
                  </a:lnTo>
                  <a:lnTo>
                    <a:pt x="3017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2863261" y="2267689"/>
              <a:ext cx="332705" cy="405221"/>
            </a:xfrm>
            <a:custGeom>
              <a:avLst/>
              <a:gdLst/>
              <a:ahLst/>
              <a:cxnLst/>
              <a:rect l="l" t="t" r="r" b="b"/>
              <a:pathLst>
                <a:path w="6983" h="8505" extrusionOk="0">
                  <a:moveTo>
                    <a:pt x="1788" y="0"/>
                  </a:moveTo>
                  <a:lnTo>
                    <a:pt x="1571" y="12"/>
                  </a:lnTo>
                  <a:lnTo>
                    <a:pt x="1365" y="24"/>
                  </a:lnTo>
                  <a:lnTo>
                    <a:pt x="1160" y="49"/>
                  </a:lnTo>
                  <a:lnTo>
                    <a:pt x="967" y="85"/>
                  </a:lnTo>
                  <a:lnTo>
                    <a:pt x="785" y="133"/>
                  </a:lnTo>
                  <a:lnTo>
                    <a:pt x="628" y="194"/>
                  </a:lnTo>
                  <a:lnTo>
                    <a:pt x="471" y="254"/>
                  </a:lnTo>
                  <a:lnTo>
                    <a:pt x="338" y="339"/>
                  </a:lnTo>
                  <a:lnTo>
                    <a:pt x="230" y="435"/>
                  </a:lnTo>
                  <a:lnTo>
                    <a:pt x="133" y="544"/>
                  </a:lnTo>
                  <a:lnTo>
                    <a:pt x="61" y="677"/>
                  </a:lnTo>
                  <a:lnTo>
                    <a:pt x="36" y="749"/>
                  </a:lnTo>
                  <a:lnTo>
                    <a:pt x="24" y="822"/>
                  </a:lnTo>
                  <a:lnTo>
                    <a:pt x="12" y="894"/>
                  </a:lnTo>
                  <a:lnTo>
                    <a:pt x="0" y="979"/>
                  </a:lnTo>
                  <a:lnTo>
                    <a:pt x="0" y="1148"/>
                  </a:lnTo>
                  <a:lnTo>
                    <a:pt x="12" y="1329"/>
                  </a:lnTo>
                  <a:lnTo>
                    <a:pt x="48" y="1691"/>
                  </a:lnTo>
                  <a:lnTo>
                    <a:pt x="109" y="2066"/>
                  </a:lnTo>
                  <a:lnTo>
                    <a:pt x="193" y="2452"/>
                  </a:lnTo>
                  <a:lnTo>
                    <a:pt x="302" y="2839"/>
                  </a:lnTo>
                  <a:lnTo>
                    <a:pt x="423" y="3214"/>
                  </a:lnTo>
                  <a:lnTo>
                    <a:pt x="556" y="3588"/>
                  </a:lnTo>
                  <a:lnTo>
                    <a:pt x="701" y="3950"/>
                  </a:lnTo>
                  <a:lnTo>
                    <a:pt x="846" y="4301"/>
                  </a:lnTo>
                  <a:lnTo>
                    <a:pt x="1003" y="4627"/>
                  </a:lnTo>
                  <a:lnTo>
                    <a:pt x="1160" y="4929"/>
                  </a:lnTo>
                  <a:lnTo>
                    <a:pt x="1317" y="5207"/>
                  </a:lnTo>
                  <a:lnTo>
                    <a:pt x="1462" y="5436"/>
                  </a:lnTo>
                  <a:lnTo>
                    <a:pt x="1595" y="5642"/>
                  </a:lnTo>
                  <a:lnTo>
                    <a:pt x="1728" y="5787"/>
                  </a:lnTo>
                  <a:lnTo>
                    <a:pt x="1824" y="5895"/>
                  </a:lnTo>
                  <a:lnTo>
                    <a:pt x="1885" y="5944"/>
                  </a:lnTo>
                  <a:lnTo>
                    <a:pt x="1933" y="5968"/>
                  </a:lnTo>
                  <a:lnTo>
                    <a:pt x="2054" y="6016"/>
                  </a:lnTo>
                  <a:lnTo>
                    <a:pt x="2187" y="6040"/>
                  </a:lnTo>
                  <a:lnTo>
                    <a:pt x="2332" y="6040"/>
                  </a:lnTo>
                  <a:lnTo>
                    <a:pt x="2477" y="6016"/>
                  </a:lnTo>
                  <a:lnTo>
                    <a:pt x="2621" y="5992"/>
                  </a:lnTo>
                  <a:lnTo>
                    <a:pt x="2766" y="5956"/>
                  </a:lnTo>
                  <a:lnTo>
                    <a:pt x="2911" y="5895"/>
                  </a:lnTo>
                  <a:lnTo>
                    <a:pt x="3177" y="5787"/>
                  </a:lnTo>
                  <a:lnTo>
                    <a:pt x="3395" y="5678"/>
                  </a:lnTo>
                  <a:lnTo>
                    <a:pt x="3600" y="5569"/>
                  </a:lnTo>
                  <a:lnTo>
                    <a:pt x="4506" y="8505"/>
                  </a:lnTo>
                  <a:lnTo>
                    <a:pt x="6982" y="7333"/>
                  </a:lnTo>
                  <a:lnTo>
                    <a:pt x="4893" y="387"/>
                  </a:lnTo>
                  <a:lnTo>
                    <a:pt x="4687" y="339"/>
                  </a:lnTo>
                  <a:lnTo>
                    <a:pt x="4131" y="230"/>
                  </a:lnTo>
                  <a:lnTo>
                    <a:pt x="3769" y="169"/>
                  </a:lnTo>
                  <a:lnTo>
                    <a:pt x="3358" y="109"/>
                  </a:lnTo>
                  <a:lnTo>
                    <a:pt x="2923" y="49"/>
                  </a:lnTo>
                  <a:lnTo>
                    <a:pt x="2464" y="12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9"/>
            <p:cNvSpPr/>
            <p:nvPr/>
          </p:nvSpPr>
          <p:spPr>
            <a:xfrm>
              <a:off x="3034741" y="2495012"/>
              <a:ext cx="65083" cy="55316"/>
            </a:xfrm>
            <a:custGeom>
              <a:avLst/>
              <a:gdLst/>
              <a:ahLst/>
              <a:cxnLst/>
              <a:rect l="l" t="t" r="r" b="b"/>
              <a:pathLst>
                <a:path w="1366" h="1161" extrusionOk="0">
                  <a:moveTo>
                    <a:pt x="1366" y="1"/>
                  </a:moveTo>
                  <a:lnTo>
                    <a:pt x="943" y="267"/>
                  </a:lnTo>
                  <a:lnTo>
                    <a:pt x="508" y="520"/>
                  </a:lnTo>
                  <a:lnTo>
                    <a:pt x="1" y="798"/>
                  </a:lnTo>
                  <a:lnTo>
                    <a:pt x="110" y="1161"/>
                  </a:lnTo>
                  <a:lnTo>
                    <a:pt x="388" y="931"/>
                  </a:lnTo>
                  <a:lnTo>
                    <a:pt x="641" y="714"/>
                  </a:lnTo>
                  <a:lnTo>
                    <a:pt x="859" y="520"/>
                  </a:lnTo>
                  <a:lnTo>
                    <a:pt x="1040" y="351"/>
                  </a:lnTo>
                  <a:lnTo>
                    <a:pt x="1281" y="9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1D71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9"/>
            <p:cNvSpPr/>
            <p:nvPr/>
          </p:nvSpPr>
          <p:spPr>
            <a:xfrm>
              <a:off x="2722799" y="2545660"/>
              <a:ext cx="545678" cy="969290"/>
            </a:xfrm>
            <a:custGeom>
              <a:avLst/>
              <a:gdLst/>
              <a:ahLst/>
              <a:cxnLst/>
              <a:rect l="l" t="t" r="r" b="b"/>
              <a:pathLst>
                <a:path w="11453" h="20344" extrusionOk="0">
                  <a:moveTo>
                    <a:pt x="9000" y="1"/>
                  </a:moveTo>
                  <a:lnTo>
                    <a:pt x="8843" y="13"/>
                  </a:lnTo>
                  <a:lnTo>
                    <a:pt x="8674" y="37"/>
                  </a:lnTo>
                  <a:lnTo>
                    <a:pt x="8517" y="61"/>
                  </a:lnTo>
                  <a:lnTo>
                    <a:pt x="8348" y="110"/>
                  </a:lnTo>
                  <a:lnTo>
                    <a:pt x="8179" y="158"/>
                  </a:lnTo>
                  <a:lnTo>
                    <a:pt x="8010" y="230"/>
                  </a:lnTo>
                  <a:lnTo>
                    <a:pt x="7659" y="375"/>
                  </a:lnTo>
                  <a:lnTo>
                    <a:pt x="7297" y="557"/>
                  </a:lnTo>
                  <a:lnTo>
                    <a:pt x="6935" y="774"/>
                  </a:lnTo>
                  <a:lnTo>
                    <a:pt x="6560" y="1003"/>
                  </a:lnTo>
                  <a:lnTo>
                    <a:pt x="6186" y="1257"/>
                  </a:lnTo>
                  <a:lnTo>
                    <a:pt x="5823" y="1535"/>
                  </a:lnTo>
                  <a:lnTo>
                    <a:pt x="5449" y="1813"/>
                  </a:lnTo>
                  <a:lnTo>
                    <a:pt x="5074" y="2115"/>
                  </a:lnTo>
                  <a:lnTo>
                    <a:pt x="4361" y="2719"/>
                  </a:lnTo>
                  <a:lnTo>
                    <a:pt x="3661" y="3323"/>
                  </a:lnTo>
                  <a:lnTo>
                    <a:pt x="3021" y="3891"/>
                  </a:lnTo>
                  <a:lnTo>
                    <a:pt x="2876" y="4036"/>
                  </a:lnTo>
                  <a:lnTo>
                    <a:pt x="2743" y="4181"/>
                  </a:lnTo>
                  <a:lnTo>
                    <a:pt x="2622" y="4325"/>
                  </a:lnTo>
                  <a:lnTo>
                    <a:pt x="2513" y="4483"/>
                  </a:lnTo>
                  <a:lnTo>
                    <a:pt x="2417" y="4640"/>
                  </a:lnTo>
                  <a:lnTo>
                    <a:pt x="2332" y="4809"/>
                  </a:lnTo>
                  <a:lnTo>
                    <a:pt x="2260" y="4978"/>
                  </a:lnTo>
                  <a:lnTo>
                    <a:pt x="2199" y="5147"/>
                  </a:lnTo>
                  <a:lnTo>
                    <a:pt x="2151" y="5328"/>
                  </a:lnTo>
                  <a:lnTo>
                    <a:pt x="2103" y="5509"/>
                  </a:lnTo>
                  <a:lnTo>
                    <a:pt x="2078" y="5690"/>
                  </a:lnTo>
                  <a:lnTo>
                    <a:pt x="2042" y="5872"/>
                  </a:lnTo>
                  <a:lnTo>
                    <a:pt x="2018" y="6258"/>
                  </a:lnTo>
                  <a:lnTo>
                    <a:pt x="2006" y="6633"/>
                  </a:lnTo>
                  <a:lnTo>
                    <a:pt x="2018" y="7019"/>
                  </a:lnTo>
                  <a:lnTo>
                    <a:pt x="2030" y="7418"/>
                  </a:lnTo>
                  <a:lnTo>
                    <a:pt x="2090" y="8179"/>
                  </a:lnTo>
                  <a:lnTo>
                    <a:pt x="2115" y="8553"/>
                  </a:lnTo>
                  <a:lnTo>
                    <a:pt x="2139" y="8916"/>
                  </a:lnTo>
                  <a:lnTo>
                    <a:pt x="2139" y="9278"/>
                  </a:lnTo>
                  <a:lnTo>
                    <a:pt x="2127" y="9616"/>
                  </a:lnTo>
                  <a:lnTo>
                    <a:pt x="2103" y="9774"/>
                  </a:lnTo>
                  <a:lnTo>
                    <a:pt x="2078" y="9955"/>
                  </a:lnTo>
                  <a:lnTo>
                    <a:pt x="2042" y="10124"/>
                  </a:lnTo>
                  <a:lnTo>
                    <a:pt x="1994" y="10305"/>
                  </a:lnTo>
                  <a:lnTo>
                    <a:pt x="1873" y="10667"/>
                  </a:lnTo>
                  <a:lnTo>
                    <a:pt x="1728" y="11042"/>
                  </a:lnTo>
                  <a:lnTo>
                    <a:pt x="1571" y="11416"/>
                  </a:lnTo>
                  <a:lnTo>
                    <a:pt x="1390" y="11779"/>
                  </a:lnTo>
                  <a:lnTo>
                    <a:pt x="1197" y="12141"/>
                  </a:lnTo>
                  <a:lnTo>
                    <a:pt x="1003" y="12479"/>
                  </a:lnTo>
                  <a:lnTo>
                    <a:pt x="822" y="12806"/>
                  </a:lnTo>
                  <a:lnTo>
                    <a:pt x="629" y="13108"/>
                  </a:lnTo>
                  <a:lnTo>
                    <a:pt x="315" y="13603"/>
                  </a:lnTo>
                  <a:lnTo>
                    <a:pt x="85" y="13929"/>
                  </a:lnTo>
                  <a:lnTo>
                    <a:pt x="1" y="14050"/>
                  </a:lnTo>
                  <a:lnTo>
                    <a:pt x="5388" y="20343"/>
                  </a:lnTo>
                  <a:lnTo>
                    <a:pt x="5497" y="20343"/>
                  </a:lnTo>
                  <a:lnTo>
                    <a:pt x="5606" y="20319"/>
                  </a:lnTo>
                  <a:lnTo>
                    <a:pt x="5702" y="20295"/>
                  </a:lnTo>
                  <a:lnTo>
                    <a:pt x="5811" y="20259"/>
                  </a:lnTo>
                  <a:lnTo>
                    <a:pt x="5908" y="20223"/>
                  </a:lnTo>
                  <a:lnTo>
                    <a:pt x="6004" y="20162"/>
                  </a:lnTo>
                  <a:lnTo>
                    <a:pt x="6101" y="20102"/>
                  </a:lnTo>
                  <a:lnTo>
                    <a:pt x="6210" y="20029"/>
                  </a:lnTo>
                  <a:lnTo>
                    <a:pt x="6403" y="19860"/>
                  </a:lnTo>
                  <a:lnTo>
                    <a:pt x="6596" y="19643"/>
                  </a:lnTo>
                  <a:lnTo>
                    <a:pt x="6777" y="19413"/>
                  </a:lnTo>
                  <a:lnTo>
                    <a:pt x="6971" y="19135"/>
                  </a:lnTo>
                  <a:lnTo>
                    <a:pt x="7152" y="18833"/>
                  </a:lnTo>
                  <a:lnTo>
                    <a:pt x="7333" y="18507"/>
                  </a:lnTo>
                  <a:lnTo>
                    <a:pt x="7514" y="18145"/>
                  </a:lnTo>
                  <a:lnTo>
                    <a:pt x="7683" y="17770"/>
                  </a:lnTo>
                  <a:lnTo>
                    <a:pt x="7865" y="17360"/>
                  </a:lnTo>
                  <a:lnTo>
                    <a:pt x="8034" y="16925"/>
                  </a:lnTo>
                  <a:lnTo>
                    <a:pt x="8203" y="16478"/>
                  </a:lnTo>
                  <a:lnTo>
                    <a:pt x="8372" y="16007"/>
                  </a:lnTo>
                  <a:lnTo>
                    <a:pt x="8710" y="15004"/>
                  </a:lnTo>
                  <a:lnTo>
                    <a:pt x="9036" y="13941"/>
                  </a:lnTo>
                  <a:lnTo>
                    <a:pt x="9363" y="12818"/>
                  </a:lnTo>
                  <a:lnTo>
                    <a:pt x="9689" y="11658"/>
                  </a:lnTo>
                  <a:lnTo>
                    <a:pt x="10317" y="9266"/>
                  </a:lnTo>
                  <a:lnTo>
                    <a:pt x="10957" y="6850"/>
                  </a:lnTo>
                  <a:lnTo>
                    <a:pt x="11090" y="6355"/>
                  </a:lnTo>
                  <a:lnTo>
                    <a:pt x="11187" y="5884"/>
                  </a:lnTo>
                  <a:lnTo>
                    <a:pt x="11283" y="5437"/>
                  </a:lnTo>
                  <a:lnTo>
                    <a:pt x="11344" y="5002"/>
                  </a:lnTo>
                  <a:lnTo>
                    <a:pt x="11392" y="4591"/>
                  </a:lnTo>
                  <a:lnTo>
                    <a:pt x="11428" y="4205"/>
                  </a:lnTo>
                  <a:lnTo>
                    <a:pt x="11452" y="3830"/>
                  </a:lnTo>
                  <a:lnTo>
                    <a:pt x="11452" y="3480"/>
                  </a:lnTo>
                  <a:lnTo>
                    <a:pt x="11440" y="3142"/>
                  </a:lnTo>
                  <a:lnTo>
                    <a:pt x="11416" y="2828"/>
                  </a:lnTo>
                  <a:lnTo>
                    <a:pt x="11380" y="2526"/>
                  </a:lnTo>
                  <a:lnTo>
                    <a:pt x="11332" y="2248"/>
                  </a:lnTo>
                  <a:lnTo>
                    <a:pt x="11259" y="1994"/>
                  </a:lnTo>
                  <a:lnTo>
                    <a:pt x="11187" y="1740"/>
                  </a:lnTo>
                  <a:lnTo>
                    <a:pt x="11102" y="1523"/>
                  </a:lnTo>
                  <a:lnTo>
                    <a:pt x="11005" y="1305"/>
                  </a:lnTo>
                  <a:lnTo>
                    <a:pt x="10909" y="1112"/>
                  </a:lnTo>
                  <a:lnTo>
                    <a:pt x="10788" y="943"/>
                  </a:lnTo>
                  <a:lnTo>
                    <a:pt x="10667" y="786"/>
                  </a:lnTo>
                  <a:lnTo>
                    <a:pt x="10534" y="641"/>
                  </a:lnTo>
                  <a:lnTo>
                    <a:pt x="10401" y="508"/>
                  </a:lnTo>
                  <a:lnTo>
                    <a:pt x="10269" y="387"/>
                  </a:lnTo>
                  <a:lnTo>
                    <a:pt x="10124" y="291"/>
                  </a:lnTo>
                  <a:lnTo>
                    <a:pt x="9967" y="206"/>
                  </a:lnTo>
                  <a:lnTo>
                    <a:pt x="9810" y="146"/>
                  </a:lnTo>
                  <a:lnTo>
                    <a:pt x="9652" y="85"/>
                  </a:lnTo>
                  <a:lnTo>
                    <a:pt x="9495" y="49"/>
                  </a:lnTo>
                  <a:lnTo>
                    <a:pt x="9338" y="13"/>
                  </a:lnTo>
                  <a:lnTo>
                    <a:pt x="91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2562230" y="2608983"/>
              <a:ext cx="637157" cy="650402"/>
            </a:xfrm>
            <a:custGeom>
              <a:avLst/>
              <a:gdLst/>
              <a:ahLst/>
              <a:cxnLst/>
              <a:rect l="l" t="t" r="r" b="b"/>
              <a:pathLst>
                <a:path w="13373" h="13651" extrusionOk="0">
                  <a:moveTo>
                    <a:pt x="11041" y="1"/>
                  </a:moveTo>
                  <a:lnTo>
                    <a:pt x="10824" y="25"/>
                  </a:lnTo>
                  <a:lnTo>
                    <a:pt x="10607" y="73"/>
                  </a:lnTo>
                  <a:lnTo>
                    <a:pt x="10389" y="146"/>
                  </a:lnTo>
                  <a:lnTo>
                    <a:pt x="10184" y="230"/>
                  </a:lnTo>
                  <a:lnTo>
                    <a:pt x="9990" y="339"/>
                  </a:lnTo>
                  <a:lnTo>
                    <a:pt x="9809" y="472"/>
                  </a:lnTo>
                  <a:lnTo>
                    <a:pt x="9640" y="617"/>
                  </a:lnTo>
                  <a:lnTo>
                    <a:pt x="9483" y="774"/>
                  </a:lnTo>
                  <a:lnTo>
                    <a:pt x="9350" y="955"/>
                  </a:lnTo>
                  <a:lnTo>
                    <a:pt x="9229" y="1148"/>
                  </a:lnTo>
                  <a:lnTo>
                    <a:pt x="9133" y="1366"/>
                  </a:lnTo>
                  <a:lnTo>
                    <a:pt x="9048" y="1583"/>
                  </a:lnTo>
                  <a:lnTo>
                    <a:pt x="7007" y="10293"/>
                  </a:lnTo>
                  <a:lnTo>
                    <a:pt x="37" y="9012"/>
                  </a:lnTo>
                  <a:lnTo>
                    <a:pt x="0" y="10716"/>
                  </a:lnTo>
                  <a:lnTo>
                    <a:pt x="1317" y="11199"/>
                  </a:lnTo>
                  <a:lnTo>
                    <a:pt x="4265" y="12226"/>
                  </a:lnTo>
                  <a:lnTo>
                    <a:pt x="5847" y="12769"/>
                  </a:lnTo>
                  <a:lnTo>
                    <a:pt x="7260" y="13240"/>
                  </a:lnTo>
                  <a:lnTo>
                    <a:pt x="7840" y="13421"/>
                  </a:lnTo>
                  <a:lnTo>
                    <a:pt x="8299" y="13554"/>
                  </a:lnTo>
                  <a:lnTo>
                    <a:pt x="8613" y="13627"/>
                  </a:lnTo>
                  <a:lnTo>
                    <a:pt x="8710" y="13651"/>
                  </a:lnTo>
                  <a:lnTo>
                    <a:pt x="8758" y="13651"/>
                  </a:lnTo>
                  <a:lnTo>
                    <a:pt x="8795" y="13615"/>
                  </a:lnTo>
                  <a:lnTo>
                    <a:pt x="8843" y="13554"/>
                  </a:lnTo>
                  <a:lnTo>
                    <a:pt x="8976" y="13313"/>
                  </a:lnTo>
                  <a:lnTo>
                    <a:pt x="9157" y="12938"/>
                  </a:lnTo>
                  <a:lnTo>
                    <a:pt x="9386" y="12455"/>
                  </a:lnTo>
                  <a:lnTo>
                    <a:pt x="9942" y="11187"/>
                  </a:lnTo>
                  <a:lnTo>
                    <a:pt x="10607" y="9628"/>
                  </a:lnTo>
                  <a:lnTo>
                    <a:pt x="11319" y="7913"/>
                  </a:lnTo>
                  <a:lnTo>
                    <a:pt x="12032" y="6149"/>
                  </a:lnTo>
                  <a:lnTo>
                    <a:pt x="12684" y="4458"/>
                  </a:lnTo>
                  <a:lnTo>
                    <a:pt x="12986" y="3673"/>
                  </a:lnTo>
                  <a:lnTo>
                    <a:pt x="13240" y="2948"/>
                  </a:lnTo>
                  <a:lnTo>
                    <a:pt x="13312" y="2743"/>
                  </a:lnTo>
                  <a:lnTo>
                    <a:pt x="13349" y="2525"/>
                  </a:lnTo>
                  <a:lnTo>
                    <a:pt x="13373" y="2308"/>
                  </a:lnTo>
                  <a:lnTo>
                    <a:pt x="13373" y="2103"/>
                  </a:lnTo>
                  <a:lnTo>
                    <a:pt x="13349" y="1885"/>
                  </a:lnTo>
                  <a:lnTo>
                    <a:pt x="13312" y="1680"/>
                  </a:lnTo>
                  <a:lnTo>
                    <a:pt x="13252" y="1486"/>
                  </a:lnTo>
                  <a:lnTo>
                    <a:pt x="13167" y="1293"/>
                  </a:lnTo>
                  <a:lnTo>
                    <a:pt x="13071" y="1100"/>
                  </a:lnTo>
                  <a:lnTo>
                    <a:pt x="12962" y="931"/>
                  </a:lnTo>
                  <a:lnTo>
                    <a:pt x="12829" y="762"/>
                  </a:lnTo>
                  <a:lnTo>
                    <a:pt x="12684" y="617"/>
                  </a:lnTo>
                  <a:lnTo>
                    <a:pt x="12527" y="472"/>
                  </a:lnTo>
                  <a:lnTo>
                    <a:pt x="12346" y="351"/>
                  </a:lnTo>
                  <a:lnTo>
                    <a:pt x="12165" y="242"/>
                  </a:lnTo>
                  <a:lnTo>
                    <a:pt x="11959" y="158"/>
                  </a:lnTo>
                  <a:lnTo>
                    <a:pt x="11730" y="73"/>
                  </a:lnTo>
                  <a:lnTo>
                    <a:pt x="11500" y="25"/>
                  </a:lnTo>
                  <a:lnTo>
                    <a:pt x="11271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2369405" y="3033181"/>
              <a:ext cx="194582" cy="165805"/>
            </a:xfrm>
            <a:custGeom>
              <a:avLst/>
              <a:gdLst/>
              <a:ahLst/>
              <a:cxnLst/>
              <a:rect l="l" t="t" r="r" b="b"/>
              <a:pathLst>
                <a:path w="4084" h="3480" extrusionOk="0">
                  <a:moveTo>
                    <a:pt x="2247" y="1"/>
                  </a:moveTo>
                  <a:lnTo>
                    <a:pt x="2066" y="25"/>
                  </a:lnTo>
                  <a:lnTo>
                    <a:pt x="1909" y="49"/>
                  </a:lnTo>
                  <a:lnTo>
                    <a:pt x="1764" y="73"/>
                  </a:lnTo>
                  <a:lnTo>
                    <a:pt x="1656" y="121"/>
                  </a:lnTo>
                  <a:lnTo>
                    <a:pt x="1559" y="194"/>
                  </a:lnTo>
                  <a:lnTo>
                    <a:pt x="1450" y="315"/>
                  </a:lnTo>
                  <a:lnTo>
                    <a:pt x="1329" y="460"/>
                  </a:lnTo>
                  <a:lnTo>
                    <a:pt x="1197" y="629"/>
                  </a:lnTo>
                  <a:lnTo>
                    <a:pt x="919" y="1039"/>
                  </a:lnTo>
                  <a:lnTo>
                    <a:pt x="641" y="1474"/>
                  </a:lnTo>
                  <a:lnTo>
                    <a:pt x="399" y="1909"/>
                  </a:lnTo>
                  <a:lnTo>
                    <a:pt x="182" y="2272"/>
                  </a:lnTo>
                  <a:lnTo>
                    <a:pt x="1" y="2622"/>
                  </a:lnTo>
                  <a:lnTo>
                    <a:pt x="484" y="3480"/>
                  </a:lnTo>
                  <a:lnTo>
                    <a:pt x="1003" y="3455"/>
                  </a:lnTo>
                  <a:lnTo>
                    <a:pt x="870" y="2658"/>
                  </a:lnTo>
                  <a:lnTo>
                    <a:pt x="1052" y="2646"/>
                  </a:lnTo>
                  <a:lnTo>
                    <a:pt x="1257" y="2622"/>
                  </a:lnTo>
                  <a:lnTo>
                    <a:pt x="1498" y="2574"/>
                  </a:lnTo>
                  <a:lnTo>
                    <a:pt x="1631" y="2549"/>
                  </a:lnTo>
                  <a:lnTo>
                    <a:pt x="1764" y="2501"/>
                  </a:lnTo>
                  <a:lnTo>
                    <a:pt x="1897" y="2453"/>
                  </a:lnTo>
                  <a:lnTo>
                    <a:pt x="2018" y="2392"/>
                  </a:lnTo>
                  <a:lnTo>
                    <a:pt x="2139" y="2332"/>
                  </a:lnTo>
                  <a:lnTo>
                    <a:pt x="2260" y="2247"/>
                  </a:lnTo>
                  <a:lnTo>
                    <a:pt x="2356" y="2151"/>
                  </a:lnTo>
                  <a:lnTo>
                    <a:pt x="2441" y="2054"/>
                  </a:lnTo>
                  <a:lnTo>
                    <a:pt x="4047" y="1813"/>
                  </a:lnTo>
                  <a:lnTo>
                    <a:pt x="4084" y="109"/>
                  </a:lnTo>
                  <a:lnTo>
                    <a:pt x="3770" y="73"/>
                  </a:lnTo>
                  <a:lnTo>
                    <a:pt x="3443" y="49"/>
                  </a:lnTo>
                  <a:lnTo>
                    <a:pt x="3057" y="13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2396468" y="3050430"/>
              <a:ext cx="53553" cy="62796"/>
            </a:xfrm>
            <a:custGeom>
              <a:avLst/>
              <a:gdLst/>
              <a:ahLst/>
              <a:cxnLst/>
              <a:rect l="l" t="t" r="r" b="b"/>
              <a:pathLst>
                <a:path w="1124" h="1318" extrusionOk="0">
                  <a:moveTo>
                    <a:pt x="278" y="1"/>
                  </a:moveTo>
                  <a:lnTo>
                    <a:pt x="206" y="13"/>
                  </a:lnTo>
                  <a:lnTo>
                    <a:pt x="133" y="37"/>
                  </a:lnTo>
                  <a:lnTo>
                    <a:pt x="85" y="61"/>
                  </a:lnTo>
                  <a:lnTo>
                    <a:pt x="37" y="110"/>
                  </a:lnTo>
                  <a:lnTo>
                    <a:pt x="12" y="158"/>
                  </a:lnTo>
                  <a:lnTo>
                    <a:pt x="0" y="230"/>
                  </a:lnTo>
                  <a:lnTo>
                    <a:pt x="12" y="303"/>
                  </a:lnTo>
                  <a:lnTo>
                    <a:pt x="25" y="400"/>
                  </a:lnTo>
                  <a:lnTo>
                    <a:pt x="85" y="593"/>
                  </a:lnTo>
                  <a:lnTo>
                    <a:pt x="169" y="798"/>
                  </a:lnTo>
                  <a:lnTo>
                    <a:pt x="266" y="991"/>
                  </a:lnTo>
                  <a:lnTo>
                    <a:pt x="351" y="1161"/>
                  </a:lnTo>
                  <a:lnTo>
                    <a:pt x="435" y="1318"/>
                  </a:lnTo>
                  <a:lnTo>
                    <a:pt x="1124" y="110"/>
                  </a:lnTo>
                  <a:lnTo>
                    <a:pt x="979" y="73"/>
                  </a:lnTo>
                  <a:lnTo>
                    <a:pt x="822" y="37"/>
                  </a:lnTo>
                  <a:lnTo>
                    <a:pt x="641" y="13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rgbClr val="FCFF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2860926" y="2213562"/>
              <a:ext cx="724109" cy="683229"/>
            </a:xfrm>
            <a:custGeom>
              <a:avLst/>
              <a:gdLst/>
              <a:ahLst/>
              <a:cxnLst/>
              <a:rect l="l" t="t" r="r" b="b"/>
              <a:pathLst>
                <a:path w="15198" h="14340" extrusionOk="0">
                  <a:moveTo>
                    <a:pt x="2972" y="1"/>
                  </a:moveTo>
                  <a:lnTo>
                    <a:pt x="2743" y="13"/>
                  </a:lnTo>
                  <a:lnTo>
                    <a:pt x="2501" y="49"/>
                  </a:lnTo>
                  <a:lnTo>
                    <a:pt x="2272" y="97"/>
                  </a:lnTo>
                  <a:lnTo>
                    <a:pt x="2042" y="158"/>
                  </a:lnTo>
                  <a:lnTo>
                    <a:pt x="1813" y="230"/>
                  </a:lnTo>
                  <a:lnTo>
                    <a:pt x="1571" y="303"/>
                  </a:lnTo>
                  <a:lnTo>
                    <a:pt x="1354" y="399"/>
                  </a:lnTo>
                  <a:lnTo>
                    <a:pt x="1124" y="496"/>
                  </a:lnTo>
                  <a:lnTo>
                    <a:pt x="919" y="617"/>
                  </a:lnTo>
                  <a:lnTo>
                    <a:pt x="726" y="750"/>
                  </a:lnTo>
                  <a:lnTo>
                    <a:pt x="544" y="895"/>
                  </a:lnTo>
                  <a:lnTo>
                    <a:pt x="460" y="979"/>
                  </a:lnTo>
                  <a:lnTo>
                    <a:pt x="387" y="1064"/>
                  </a:lnTo>
                  <a:lnTo>
                    <a:pt x="315" y="1148"/>
                  </a:lnTo>
                  <a:lnTo>
                    <a:pt x="255" y="1245"/>
                  </a:lnTo>
                  <a:lnTo>
                    <a:pt x="194" y="1354"/>
                  </a:lnTo>
                  <a:lnTo>
                    <a:pt x="146" y="1462"/>
                  </a:lnTo>
                  <a:lnTo>
                    <a:pt x="97" y="1571"/>
                  </a:lnTo>
                  <a:lnTo>
                    <a:pt x="61" y="1692"/>
                  </a:lnTo>
                  <a:lnTo>
                    <a:pt x="37" y="1813"/>
                  </a:lnTo>
                  <a:lnTo>
                    <a:pt x="13" y="1946"/>
                  </a:lnTo>
                  <a:lnTo>
                    <a:pt x="1" y="2079"/>
                  </a:lnTo>
                  <a:lnTo>
                    <a:pt x="1" y="2223"/>
                  </a:lnTo>
                  <a:lnTo>
                    <a:pt x="13" y="2368"/>
                  </a:lnTo>
                  <a:lnTo>
                    <a:pt x="25" y="2525"/>
                  </a:lnTo>
                  <a:lnTo>
                    <a:pt x="61" y="2695"/>
                  </a:lnTo>
                  <a:lnTo>
                    <a:pt x="97" y="2864"/>
                  </a:lnTo>
                  <a:lnTo>
                    <a:pt x="242" y="2997"/>
                  </a:lnTo>
                  <a:lnTo>
                    <a:pt x="387" y="3129"/>
                  </a:lnTo>
                  <a:lnTo>
                    <a:pt x="532" y="3250"/>
                  </a:lnTo>
                  <a:lnTo>
                    <a:pt x="689" y="3371"/>
                  </a:lnTo>
                  <a:lnTo>
                    <a:pt x="858" y="3480"/>
                  </a:lnTo>
                  <a:lnTo>
                    <a:pt x="1028" y="3588"/>
                  </a:lnTo>
                  <a:lnTo>
                    <a:pt x="1197" y="3685"/>
                  </a:lnTo>
                  <a:lnTo>
                    <a:pt x="1366" y="3770"/>
                  </a:lnTo>
                  <a:lnTo>
                    <a:pt x="1547" y="3854"/>
                  </a:lnTo>
                  <a:lnTo>
                    <a:pt x="1728" y="3927"/>
                  </a:lnTo>
                  <a:lnTo>
                    <a:pt x="1922" y="3999"/>
                  </a:lnTo>
                  <a:lnTo>
                    <a:pt x="2103" y="4060"/>
                  </a:lnTo>
                  <a:lnTo>
                    <a:pt x="2296" y="4108"/>
                  </a:lnTo>
                  <a:lnTo>
                    <a:pt x="2489" y="4156"/>
                  </a:lnTo>
                  <a:lnTo>
                    <a:pt x="2876" y="4229"/>
                  </a:lnTo>
                  <a:lnTo>
                    <a:pt x="2876" y="4458"/>
                  </a:lnTo>
                  <a:lnTo>
                    <a:pt x="2888" y="5062"/>
                  </a:lnTo>
                  <a:lnTo>
                    <a:pt x="2924" y="5956"/>
                  </a:lnTo>
                  <a:lnTo>
                    <a:pt x="2948" y="6476"/>
                  </a:lnTo>
                  <a:lnTo>
                    <a:pt x="2985" y="7031"/>
                  </a:lnTo>
                  <a:lnTo>
                    <a:pt x="3045" y="7599"/>
                  </a:lnTo>
                  <a:lnTo>
                    <a:pt x="3105" y="8179"/>
                  </a:lnTo>
                  <a:lnTo>
                    <a:pt x="3190" y="8759"/>
                  </a:lnTo>
                  <a:lnTo>
                    <a:pt x="3299" y="9326"/>
                  </a:lnTo>
                  <a:lnTo>
                    <a:pt x="3419" y="9846"/>
                  </a:lnTo>
                  <a:lnTo>
                    <a:pt x="3480" y="10100"/>
                  </a:lnTo>
                  <a:lnTo>
                    <a:pt x="3564" y="10341"/>
                  </a:lnTo>
                  <a:lnTo>
                    <a:pt x="3637" y="10559"/>
                  </a:lnTo>
                  <a:lnTo>
                    <a:pt x="3721" y="10764"/>
                  </a:lnTo>
                  <a:lnTo>
                    <a:pt x="3818" y="10957"/>
                  </a:lnTo>
                  <a:lnTo>
                    <a:pt x="3915" y="11138"/>
                  </a:lnTo>
                  <a:lnTo>
                    <a:pt x="4132" y="11453"/>
                  </a:lnTo>
                  <a:lnTo>
                    <a:pt x="4362" y="11755"/>
                  </a:lnTo>
                  <a:lnTo>
                    <a:pt x="4603" y="12044"/>
                  </a:lnTo>
                  <a:lnTo>
                    <a:pt x="4869" y="12322"/>
                  </a:lnTo>
                  <a:lnTo>
                    <a:pt x="5159" y="12576"/>
                  </a:lnTo>
                  <a:lnTo>
                    <a:pt x="5449" y="12818"/>
                  </a:lnTo>
                  <a:lnTo>
                    <a:pt x="5763" y="13035"/>
                  </a:lnTo>
                  <a:lnTo>
                    <a:pt x="6089" y="13240"/>
                  </a:lnTo>
                  <a:lnTo>
                    <a:pt x="6427" y="13434"/>
                  </a:lnTo>
                  <a:lnTo>
                    <a:pt x="6766" y="13615"/>
                  </a:lnTo>
                  <a:lnTo>
                    <a:pt x="7116" y="13760"/>
                  </a:lnTo>
                  <a:lnTo>
                    <a:pt x="7478" y="13905"/>
                  </a:lnTo>
                  <a:lnTo>
                    <a:pt x="7841" y="14026"/>
                  </a:lnTo>
                  <a:lnTo>
                    <a:pt x="8215" y="14122"/>
                  </a:lnTo>
                  <a:lnTo>
                    <a:pt x="8590" y="14207"/>
                  </a:lnTo>
                  <a:lnTo>
                    <a:pt x="8976" y="14267"/>
                  </a:lnTo>
                  <a:lnTo>
                    <a:pt x="9254" y="14303"/>
                  </a:lnTo>
                  <a:lnTo>
                    <a:pt x="9544" y="14328"/>
                  </a:lnTo>
                  <a:lnTo>
                    <a:pt x="9822" y="14340"/>
                  </a:lnTo>
                  <a:lnTo>
                    <a:pt x="10390" y="14340"/>
                  </a:lnTo>
                  <a:lnTo>
                    <a:pt x="10679" y="14315"/>
                  </a:lnTo>
                  <a:lnTo>
                    <a:pt x="10957" y="14279"/>
                  </a:lnTo>
                  <a:lnTo>
                    <a:pt x="11235" y="14231"/>
                  </a:lnTo>
                  <a:lnTo>
                    <a:pt x="11513" y="14158"/>
                  </a:lnTo>
                  <a:lnTo>
                    <a:pt x="11791" y="14086"/>
                  </a:lnTo>
                  <a:lnTo>
                    <a:pt x="12057" y="14001"/>
                  </a:lnTo>
                  <a:lnTo>
                    <a:pt x="12310" y="13893"/>
                  </a:lnTo>
                  <a:lnTo>
                    <a:pt x="12564" y="13772"/>
                  </a:lnTo>
                  <a:lnTo>
                    <a:pt x="12806" y="13639"/>
                  </a:lnTo>
                  <a:lnTo>
                    <a:pt x="13047" y="13482"/>
                  </a:lnTo>
                  <a:lnTo>
                    <a:pt x="13277" y="13313"/>
                  </a:lnTo>
                  <a:lnTo>
                    <a:pt x="13470" y="13144"/>
                  </a:lnTo>
                  <a:lnTo>
                    <a:pt x="13651" y="12962"/>
                  </a:lnTo>
                  <a:lnTo>
                    <a:pt x="13832" y="12769"/>
                  </a:lnTo>
                  <a:lnTo>
                    <a:pt x="14001" y="12576"/>
                  </a:lnTo>
                  <a:lnTo>
                    <a:pt x="14146" y="12359"/>
                  </a:lnTo>
                  <a:lnTo>
                    <a:pt x="14291" y="12141"/>
                  </a:lnTo>
                  <a:lnTo>
                    <a:pt x="14424" y="11924"/>
                  </a:lnTo>
                  <a:lnTo>
                    <a:pt x="14545" y="11682"/>
                  </a:lnTo>
                  <a:lnTo>
                    <a:pt x="14654" y="11453"/>
                  </a:lnTo>
                  <a:lnTo>
                    <a:pt x="14750" y="11199"/>
                  </a:lnTo>
                  <a:lnTo>
                    <a:pt x="14847" y="10957"/>
                  </a:lnTo>
                  <a:lnTo>
                    <a:pt x="14920" y="10704"/>
                  </a:lnTo>
                  <a:lnTo>
                    <a:pt x="14992" y="10450"/>
                  </a:lnTo>
                  <a:lnTo>
                    <a:pt x="15052" y="10196"/>
                  </a:lnTo>
                  <a:lnTo>
                    <a:pt x="15101" y="9930"/>
                  </a:lnTo>
                  <a:lnTo>
                    <a:pt x="15137" y="9677"/>
                  </a:lnTo>
                  <a:lnTo>
                    <a:pt x="15173" y="9326"/>
                  </a:lnTo>
                  <a:lnTo>
                    <a:pt x="15197" y="8976"/>
                  </a:lnTo>
                  <a:lnTo>
                    <a:pt x="15197" y="8626"/>
                  </a:lnTo>
                  <a:lnTo>
                    <a:pt x="15173" y="8275"/>
                  </a:lnTo>
                  <a:lnTo>
                    <a:pt x="15149" y="8106"/>
                  </a:lnTo>
                  <a:lnTo>
                    <a:pt x="15125" y="7937"/>
                  </a:lnTo>
                  <a:lnTo>
                    <a:pt x="15089" y="7768"/>
                  </a:lnTo>
                  <a:lnTo>
                    <a:pt x="15040" y="7599"/>
                  </a:lnTo>
                  <a:lnTo>
                    <a:pt x="14992" y="7442"/>
                  </a:lnTo>
                  <a:lnTo>
                    <a:pt x="14920" y="7273"/>
                  </a:lnTo>
                  <a:lnTo>
                    <a:pt x="14859" y="7116"/>
                  </a:lnTo>
                  <a:lnTo>
                    <a:pt x="14775" y="6971"/>
                  </a:lnTo>
                  <a:lnTo>
                    <a:pt x="14666" y="6790"/>
                  </a:lnTo>
                  <a:lnTo>
                    <a:pt x="14545" y="6608"/>
                  </a:lnTo>
                  <a:lnTo>
                    <a:pt x="14412" y="6451"/>
                  </a:lnTo>
                  <a:lnTo>
                    <a:pt x="14267" y="6294"/>
                  </a:lnTo>
                  <a:lnTo>
                    <a:pt x="14122" y="6149"/>
                  </a:lnTo>
                  <a:lnTo>
                    <a:pt x="13953" y="6004"/>
                  </a:lnTo>
                  <a:lnTo>
                    <a:pt x="13796" y="5884"/>
                  </a:lnTo>
                  <a:lnTo>
                    <a:pt x="13615" y="5751"/>
                  </a:lnTo>
                  <a:lnTo>
                    <a:pt x="13434" y="5642"/>
                  </a:lnTo>
                  <a:lnTo>
                    <a:pt x="13252" y="5533"/>
                  </a:lnTo>
                  <a:lnTo>
                    <a:pt x="12866" y="5328"/>
                  </a:lnTo>
                  <a:lnTo>
                    <a:pt x="12479" y="5147"/>
                  </a:lnTo>
                  <a:lnTo>
                    <a:pt x="12069" y="4990"/>
                  </a:lnTo>
                  <a:lnTo>
                    <a:pt x="11670" y="4845"/>
                  </a:lnTo>
                  <a:lnTo>
                    <a:pt x="11271" y="4712"/>
                  </a:lnTo>
                  <a:lnTo>
                    <a:pt x="10861" y="4579"/>
                  </a:lnTo>
                  <a:lnTo>
                    <a:pt x="10462" y="4434"/>
                  </a:lnTo>
                  <a:lnTo>
                    <a:pt x="10063" y="4277"/>
                  </a:lnTo>
                  <a:lnTo>
                    <a:pt x="9665" y="4108"/>
                  </a:lnTo>
                  <a:lnTo>
                    <a:pt x="9290" y="3915"/>
                  </a:lnTo>
                  <a:lnTo>
                    <a:pt x="9109" y="3806"/>
                  </a:lnTo>
                  <a:lnTo>
                    <a:pt x="8928" y="3697"/>
                  </a:lnTo>
                  <a:lnTo>
                    <a:pt x="8710" y="3552"/>
                  </a:lnTo>
                  <a:lnTo>
                    <a:pt x="8505" y="3395"/>
                  </a:lnTo>
                  <a:lnTo>
                    <a:pt x="8312" y="3226"/>
                  </a:lnTo>
                  <a:lnTo>
                    <a:pt x="8119" y="3057"/>
                  </a:lnTo>
                  <a:lnTo>
                    <a:pt x="7744" y="2695"/>
                  </a:lnTo>
                  <a:lnTo>
                    <a:pt x="7370" y="2320"/>
                  </a:lnTo>
                  <a:lnTo>
                    <a:pt x="7007" y="1946"/>
                  </a:lnTo>
                  <a:lnTo>
                    <a:pt x="6645" y="1583"/>
                  </a:lnTo>
                  <a:lnTo>
                    <a:pt x="6451" y="1402"/>
                  </a:lnTo>
                  <a:lnTo>
                    <a:pt x="6258" y="1233"/>
                  </a:lnTo>
                  <a:lnTo>
                    <a:pt x="6053" y="1076"/>
                  </a:lnTo>
                  <a:lnTo>
                    <a:pt x="5847" y="919"/>
                  </a:lnTo>
                  <a:lnTo>
                    <a:pt x="5654" y="786"/>
                  </a:lnTo>
                  <a:lnTo>
                    <a:pt x="5449" y="653"/>
                  </a:lnTo>
                  <a:lnTo>
                    <a:pt x="5244" y="544"/>
                  </a:lnTo>
                  <a:lnTo>
                    <a:pt x="5038" y="436"/>
                  </a:lnTo>
                  <a:lnTo>
                    <a:pt x="4821" y="339"/>
                  </a:lnTo>
                  <a:lnTo>
                    <a:pt x="4591" y="254"/>
                  </a:lnTo>
                  <a:lnTo>
                    <a:pt x="4362" y="182"/>
                  </a:lnTo>
                  <a:lnTo>
                    <a:pt x="4144" y="122"/>
                  </a:lnTo>
                  <a:lnTo>
                    <a:pt x="3903" y="73"/>
                  </a:lnTo>
                  <a:lnTo>
                    <a:pt x="3673" y="37"/>
                  </a:lnTo>
                  <a:lnTo>
                    <a:pt x="3444" y="13"/>
                  </a:lnTo>
                  <a:lnTo>
                    <a:pt x="3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1" name="Google Shape;481;p19"/>
            <p:cNvGrpSpPr/>
            <p:nvPr/>
          </p:nvGrpSpPr>
          <p:grpSpPr>
            <a:xfrm>
              <a:off x="1835859" y="1314313"/>
              <a:ext cx="839219" cy="878907"/>
              <a:chOff x="1835859" y="1314313"/>
              <a:chExt cx="839219" cy="878907"/>
            </a:xfrm>
          </p:grpSpPr>
          <p:sp>
            <p:nvSpPr>
              <p:cNvPr id="482" name="Google Shape;482;p19"/>
              <p:cNvSpPr/>
              <p:nvPr/>
            </p:nvSpPr>
            <p:spPr>
              <a:xfrm>
                <a:off x="1835859" y="1314313"/>
                <a:ext cx="839219" cy="878907"/>
              </a:xfrm>
              <a:custGeom>
                <a:avLst/>
                <a:gdLst/>
                <a:ahLst/>
                <a:cxnLst/>
                <a:rect l="l" t="t" r="r" b="b"/>
                <a:pathLst>
                  <a:path w="17614" h="18447" extrusionOk="0">
                    <a:moveTo>
                      <a:pt x="8807" y="1"/>
                    </a:moveTo>
                    <a:lnTo>
                      <a:pt x="8758" y="13"/>
                    </a:lnTo>
                    <a:lnTo>
                      <a:pt x="8710" y="13"/>
                    </a:lnTo>
                    <a:lnTo>
                      <a:pt x="8662" y="49"/>
                    </a:lnTo>
                    <a:lnTo>
                      <a:pt x="8613" y="73"/>
                    </a:lnTo>
                    <a:lnTo>
                      <a:pt x="8613" y="85"/>
                    </a:lnTo>
                    <a:lnTo>
                      <a:pt x="8384" y="303"/>
                    </a:lnTo>
                    <a:lnTo>
                      <a:pt x="7804" y="870"/>
                    </a:lnTo>
                    <a:lnTo>
                      <a:pt x="7381" y="1245"/>
                    </a:lnTo>
                    <a:lnTo>
                      <a:pt x="6910" y="1668"/>
                    </a:lnTo>
                    <a:lnTo>
                      <a:pt x="6367" y="2139"/>
                    </a:lnTo>
                    <a:lnTo>
                      <a:pt x="5775" y="2622"/>
                    </a:lnTo>
                    <a:lnTo>
                      <a:pt x="5147" y="3129"/>
                    </a:lnTo>
                    <a:lnTo>
                      <a:pt x="4470" y="3624"/>
                    </a:lnTo>
                    <a:lnTo>
                      <a:pt x="4132" y="3878"/>
                    </a:lnTo>
                    <a:lnTo>
                      <a:pt x="3782" y="4108"/>
                    </a:lnTo>
                    <a:lnTo>
                      <a:pt x="3431" y="4349"/>
                    </a:lnTo>
                    <a:lnTo>
                      <a:pt x="3069" y="4579"/>
                    </a:lnTo>
                    <a:lnTo>
                      <a:pt x="2706" y="4796"/>
                    </a:lnTo>
                    <a:lnTo>
                      <a:pt x="2344" y="5002"/>
                    </a:lnTo>
                    <a:lnTo>
                      <a:pt x="1982" y="5195"/>
                    </a:lnTo>
                    <a:lnTo>
                      <a:pt x="1619" y="5376"/>
                    </a:lnTo>
                    <a:lnTo>
                      <a:pt x="1257" y="5545"/>
                    </a:lnTo>
                    <a:lnTo>
                      <a:pt x="907" y="5690"/>
                    </a:lnTo>
                    <a:lnTo>
                      <a:pt x="544" y="5823"/>
                    </a:lnTo>
                    <a:lnTo>
                      <a:pt x="194" y="5932"/>
                    </a:lnTo>
                    <a:lnTo>
                      <a:pt x="158" y="5944"/>
                    </a:lnTo>
                    <a:lnTo>
                      <a:pt x="109" y="5968"/>
                    </a:lnTo>
                    <a:lnTo>
                      <a:pt x="73" y="6004"/>
                    </a:lnTo>
                    <a:lnTo>
                      <a:pt x="49" y="6040"/>
                    </a:lnTo>
                    <a:lnTo>
                      <a:pt x="25" y="6089"/>
                    </a:lnTo>
                    <a:lnTo>
                      <a:pt x="13" y="6125"/>
                    </a:lnTo>
                    <a:lnTo>
                      <a:pt x="1" y="6173"/>
                    </a:lnTo>
                    <a:lnTo>
                      <a:pt x="1" y="6234"/>
                    </a:lnTo>
                    <a:lnTo>
                      <a:pt x="37" y="6451"/>
                    </a:lnTo>
                    <a:lnTo>
                      <a:pt x="109" y="6898"/>
                    </a:lnTo>
                    <a:lnTo>
                      <a:pt x="242" y="7538"/>
                    </a:lnTo>
                    <a:lnTo>
                      <a:pt x="411" y="8348"/>
                    </a:lnTo>
                    <a:lnTo>
                      <a:pt x="532" y="8807"/>
                    </a:lnTo>
                    <a:lnTo>
                      <a:pt x="653" y="9278"/>
                    </a:lnTo>
                    <a:lnTo>
                      <a:pt x="798" y="9785"/>
                    </a:lnTo>
                    <a:lnTo>
                      <a:pt x="955" y="10317"/>
                    </a:lnTo>
                    <a:lnTo>
                      <a:pt x="1136" y="10848"/>
                    </a:lnTo>
                    <a:lnTo>
                      <a:pt x="1329" y="11404"/>
                    </a:lnTo>
                    <a:lnTo>
                      <a:pt x="1547" y="11960"/>
                    </a:lnTo>
                    <a:lnTo>
                      <a:pt x="1788" y="12527"/>
                    </a:lnTo>
                    <a:lnTo>
                      <a:pt x="2042" y="13083"/>
                    </a:lnTo>
                    <a:lnTo>
                      <a:pt x="2320" y="13639"/>
                    </a:lnTo>
                    <a:lnTo>
                      <a:pt x="2622" y="14182"/>
                    </a:lnTo>
                    <a:lnTo>
                      <a:pt x="2936" y="14714"/>
                    </a:lnTo>
                    <a:lnTo>
                      <a:pt x="3105" y="14968"/>
                    </a:lnTo>
                    <a:lnTo>
                      <a:pt x="3286" y="15221"/>
                    </a:lnTo>
                    <a:lnTo>
                      <a:pt x="3467" y="15475"/>
                    </a:lnTo>
                    <a:lnTo>
                      <a:pt x="3649" y="15716"/>
                    </a:lnTo>
                    <a:lnTo>
                      <a:pt x="3842" y="15946"/>
                    </a:lnTo>
                    <a:lnTo>
                      <a:pt x="4047" y="16175"/>
                    </a:lnTo>
                    <a:lnTo>
                      <a:pt x="4253" y="16393"/>
                    </a:lnTo>
                    <a:lnTo>
                      <a:pt x="4470" y="16610"/>
                    </a:lnTo>
                    <a:lnTo>
                      <a:pt x="4688" y="16816"/>
                    </a:lnTo>
                    <a:lnTo>
                      <a:pt x="4905" y="17009"/>
                    </a:lnTo>
                    <a:lnTo>
                      <a:pt x="5147" y="17190"/>
                    </a:lnTo>
                    <a:lnTo>
                      <a:pt x="5376" y="17359"/>
                    </a:lnTo>
                    <a:lnTo>
                      <a:pt x="5630" y="17528"/>
                    </a:lnTo>
                    <a:lnTo>
                      <a:pt x="5883" y="17673"/>
                    </a:lnTo>
                    <a:lnTo>
                      <a:pt x="6137" y="17818"/>
                    </a:lnTo>
                    <a:lnTo>
                      <a:pt x="6403" y="17939"/>
                    </a:lnTo>
                    <a:lnTo>
                      <a:pt x="6681" y="18060"/>
                    </a:lnTo>
                    <a:lnTo>
                      <a:pt x="6959" y="18157"/>
                    </a:lnTo>
                    <a:lnTo>
                      <a:pt x="7248" y="18241"/>
                    </a:lnTo>
                    <a:lnTo>
                      <a:pt x="7550" y="18314"/>
                    </a:lnTo>
                    <a:lnTo>
                      <a:pt x="7852" y="18374"/>
                    </a:lnTo>
                    <a:lnTo>
                      <a:pt x="8167" y="18410"/>
                    </a:lnTo>
                    <a:lnTo>
                      <a:pt x="8481" y="18434"/>
                    </a:lnTo>
                    <a:lnTo>
                      <a:pt x="8807" y="18447"/>
                    </a:lnTo>
                    <a:lnTo>
                      <a:pt x="9133" y="18434"/>
                    </a:lnTo>
                    <a:lnTo>
                      <a:pt x="9459" y="18410"/>
                    </a:lnTo>
                    <a:lnTo>
                      <a:pt x="9761" y="18374"/>
                    </a:lnTo>
                    <a:lnTo>
                      <a:pt x="10063" y="18314"/>
                    </a:lnTo>
                    <a:lnTo>
                      <a:pt x="10365" y="18241"/>
                    </a:lnTo>
                    <a:lnTo>
                      <a:pt x="10655" y="18157"/>
                    </a:lnTo>
                    <a:lnTo>
                      <a:pt x="10933" y="18060"/>
                    </a:lnTo>
                    <a:lnTo>
                      <a:pt x="11211" y="17939"/>
                    </a:lnTo>
                    <a:lnTo>
                      <a:pt x="11476" y="17818"/>
                    </a:lnTo>
                    <a:lnTo>
                      <a:pt x="11742" y="17673"/>
                    </a:lnTo>
                    <a:lnTo>
                      <a:pt x="11984" y="17528"/>
                    </a:lnTo>
                    <a:lnTo>
                      <a:pt x="12237" y="17359"/>
                    </a:lnTo>
                    <a:lnTo>
                      <a:pt x="12479" y="17190"/>
                    </a:lnTo>
                    <a:lnTo>
                      <a:pt x="12709" y="17009"/>
                    </a:lnTo>
                    <a:lnTo>
                      <a:pt x="12938" y="16816"/>
                    </a:lnTo>
                    <a:lnTo>
                      <a:pt x="13156" y="16610"/>
                    </a:lnTo>
                    <a:lnTo>
                      <a:pt x="13361" y="16393"/>
                    </a:lnTo>
                    <a:lnTo>
                      <a:pt x="13566" y="16175"/>
                    </a:lnTo>
                    <a:lnTo>
                      <a:pt x="13772" y="15946"/>
                    </a:lnTo>
                    <a:lnTo>
                      <a:pt x="13965" y="15716"/>
                    </a:lnTo>
                    <a:lnTo>
                      <a:pt x="14146" y="15475"/>
                    </a:lnTo>
                    <a:lnTo>
                      <a:pt x="14327" y="15221"/>
                    </a:lnTo>
                    <a:lnTo>
                      <a:pt x="14508" y="14968"/>
                    </a:lnTo>
                    <a:lnTo>
                      <a:pt x="14678" y="14714"/>
                    </a:lnTo>
                    <a:lnTo>
                      <a:pt x="15004" y="14182"/>
                    </a:lnTo>
                    <a:lnTo>
                      <a:pt x="15294" y="13639"/>
                    </a:lnTo>
                    <a:lnTo>
                      <a:pt x="15572" y="13083"/>
                    </a:lnTo>
                    <a:lnTo>
                      <a:pt x="15825" y="12527"/>
                    </a:lnTo>
                    <a:lnTo>
                      <a:pt x="16067" y="11960"/>
                    </a:lnTo>
                    <a:lnTo>
                      <a:pt x="16284" y="11404"/>
                    </a:lnTo>
                    <a:lnTo>
                      <a:pt x="16478" y="10848"/>
                    </a:lnTo>
                    <a:lnTo>
                      <a:pt x="16659" y="10317"/>
                    </a:lnTo>
                    <a:lnTo>
                      <a:pt x="16816" y="9785"/>
                    </a:lnTo>
                    <a:lnTo>
                      <a:pt x="16961" y="9278"/>
                    </a:lnTo>
                    <a:lnTo>
                      <a:pt x="17094" y="8807"/>
                    </a:lnTo>
                    <a:lnTo>
                      <a:pt x="17202" y="8348"/>
                    </a:lnTo>
                    <a:lnTo>
                      <a:pt x="17383" y="7538"/>
                    </a:lnTo>
                    <a:lnTo>
                      <a:pt x="17504" y="6898"/>
                    </a:lnTo>
                    <a:lnTo>
                      <a:pt x="17577" y="6451"/>
                    </a:lnTo>
                    <a:lnTo>
                      <a:pt x="17613" y="6234"/>
                    </a:lnTo>
                    <a:lnTo>
                      <a:pt x="17613" y="6173"/>
                    </a:lnTo>
                    <a:lnTo>
                      <a:pt x="17613" y="6125"/>
                    </a:lnTo>
                    <a:lnTo>
                      <a:pt x="17589" y="6089"/>
                    </a:lnTo>
                    <a:lnTo>
                      <a:pt x="17565" y="6040"/>
                    </a:lnTo>
                    <a:lnTo>
                      <a:pt x="17541" y="6004"/>
                    </a:lnTo>
                    <a:lnTo>
                      <a:pt x="17504" y="5968"/>
                    </a:lnTo>
                    <a:lnTo>
                      <a:pt x="17468" y="5944"/>
                    </a:lnTo>
                    <a:lnTo>
                      <a:pt x="17420" y="5932"/>
                    </a:lnTo>
                    <a:lnTo>
                      <a:pt x="17069" y="5823"/>
                    </a:lnTo>
                    <a:lnTo>
                      <a:pt x="16719" y="5690"/>
                    </a:lnTo>
                    <a:lnTo>
                      <a:pt x="16357" y="5545"/>
                    </a:lnTo>
                    <a:lnTo>
                      <a:pt x="15994" y="5376"/>
                    </a:lnTo>
                    <a:lnTo>
                      <a:pt x="15632" y="5195"/>
                    </a:lnTo>
                    <a:lnTo>
                      <a:pt x="15270" y="5002"/>
                    </a:lnTo>
                    <a:lnTo>
                      <a:pt x="14907" y="4796"/>
                    </a:lnTo>
                    <a:lnTo>
                      <a:pt x="14545" y="4579"/>
                    </a:lnTo>
                    <a:lnTo>
                      <a:pt x="14194" y="4349"/>
                    </a:lnTo>
                    <a:lnTo>
                      <a:pt x="13832" y="4120"/>
                    </a:lnTo>
                    <a:lnTo>
                      <a:pt x="13482" y="3878"/>
                    </a:lnTo>
                    <a:lnTo>
                      <a:pt x="13143" y="3624"/>
                    </a:lnTo>
                    <a:lnTo>
                      <a:pt x="12479" y="3129"/>
                    </a:lnTo>
                    <a:lnTo>
                      <a:pt x="11839" y="2622"/>
                    </a:lnTo>
                    <a:lnTo>
                      <a:pt x="11247" y="2139"/>
                    </a:lnTo>
                    <a:lnTo>
                      <a:pt x="10715" y="1668"/>
                    </a:lnTo>
                    <a:lnTo>
                      <a:pt x="10232" y="1245"/>
                    </a:lnTo>
                    <a:lnTo>
                      <a:pt x="9821" y="870"/>
                    </a:lnTo>
                    <a:lnTo>
                      <a:pt x="9230" y="303"/>
                    </a:lnTo>
                    <a:lnTo>
                      <a:pt x="9000" y="85"/>
                    </a:lnTo>
                    <a:lnTo>
                      <a:pt x="9000" y="73"/>
                    </a:lnTo>
                    <a:lnTo>
                      <a:pt x="8952" y="49"/>
                    </a:lnTo>
                    <a:lnTo>
                      <a:pt x="8915" y="13"/>
                    </a:lnTo>
                    <a:lnTo>
                      <a:pt x="8855" y="13"/>
                    </a:lnTo>
                    <a:lnTo>
                      <a:pt x="880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>
                <a:off x="1895131" y="1376492"/>
                <a:ext cx="720631" cy="754554"/>
              </a:xfrm>
              <a:custGeom>
                <a:avLst/>
                <a:gdLst/>
                <a:ahLst/>
                <a:cxnLst/>
                <a:rect l="l" t="t" r="r" b="b"/>
                <a:pathLst>
                  <a:path w="15125" h="15837" extrusionOk="0">
                    <a:moveTo>
                      <a:pt x="7563" y="0"/>
                    </a:moveTo>
                    <a:lnTo>
                      <a:pt x="7527" y="12"/>
                    </a:lnTo>
                    <a:lnTo>
                      <a:pt x="7478" y="24"/>
                    </a:lnTo>
                    <a:lnTo>
                      <a:pt x="7442" y="48"/>
                    </a:lnTo>
                    <a:lnTo>
                      <a:pt x="7406" y="73"/>
                    </a:lnTo>
                    <a:lnTo>
                      <a:pt x="7394" y="73"/>
                    </a:lnTo>
                    <a:lnTo>
                      <a:pt x="7200" y="266"/>
                    </a:lnTo>
                    <a:lnTo>
                      <a:pt x="6693" y="749"/>
                    </a:lnTo>
                    <a:lnTo>
                      <a:pt x="6343" y="1075"/>
                    </a:lnTo>
                    <a:lnTo>
                      <a:pt x="5932" y="1438"/>
                    </a:lnTo>
                    <a:lnTo>
                      <a:pt x="5473" y="1836"/>
                    </a:lnTo>
                    <a:lnTo>
                      <a:pt x="4966" y="2259"/>
                    </a:lnTo>
                    <a:lnTo>
                      <a:pt x="4422" y="2682"/>
                    </a:lnTo>
                    <a:lnTo>
                      <a:pt x="3842" y="3117"/>
                    </a:lnTo>
                    <a:lnTo>
                      <a:pt x="3250" y="3527"/>
                    </a:lnTo>
                    <a:lnTo>
                      <a:pt x="2948" y="3733"/>
                    </a:lnTo>
                    <a:lnTo>
                      <a:pt x="2634" y="3926"/>
                    </a:lnTo>
                    <a:lnTo>
                      <a:pt x="2332" y="4119"/>
                    </a:lnTo>
                    <a:lnTo>
                      <a:pt x="2018" y="4301"/>
                    </a:lnTo>
                    <a:lnTo>
                      <a:pt x="1704" y="4458"/>
                    </a:lnTo>
                    <a:lnTo>
                      <a:pt x="1402" y="4615"/>
                    </a:lnTo>
                    <a:lnTo>
                      <a:pt x="1088" y="4760"/>
                    </a:lnTo>
                    <a:lnTo>
                      <a:pt x="774" y="4880"/>
                    </a:lnTo>
                    <a:lnTo>
                      <a:pt x="472" y="5001"/>
                    </a:lnTo>
                    <a:lnTo>
                      <a:pt x="170" y="5086"/>
                    </a:lnTo>
                    <a:lnTo>
                      <a:pt x="134" y="5110"/>
                    </a:lnTo>
                    <a:lnTo>
                      <a:pt x="97" y="5134"/>
                    </a:lnTo>
                    <a:lnTo>
                      <a:pt x="73" y="5158"/>
                    </a:lnTo>
                    <a:lnTo>
                      <a:pt x="49" y="5182"/>
                    </a:lnTo>
                    <a:lnTo>
                      <a:pt x="25" y="5219"/>
                    </a:lnTo>
                    <a:lnTo>
                      <a:pt x="13" y="5267"/>
                    </a:lnTo>
                    <a:lnTo>
                      <a:pt x="1" y="5303"/>
                    </a:lnTo>
                    <a:lnTo>
                      <a:pt x="13" y="5352"/>
                    </a:lnTo>
                    <a:lnTo>
                      <a:pt x="37" y="5533"/>
                    </a:lnTo>
                    <a:lnTo>
                      <a:pt x="97" y="5919"/>
                    </a:lnTo>
                    <a:lnTo>
                      <a:pt x="206" y="6475"/>
                    </a:lnTo>
                    <a:lnTo>
                      <a:pt x="363" y="7164"/>
                    </a:lnTo>
                    <a:lnTo>
                      <a:pt x="460" y="7562"/>
                    </a:lnTo>
                    <a:lnTo>
                      <a:pt x="569" y="7973"/>
                    </a:lnTo>
                    <a:lnTo>
                      <a:pt x="689" y="8408"/>
                    </a:lnTo>
                    <a:lnTo>
                      <a:pt x="822" y="8855"/>
                    </a:lnTo>
                    <a:lnTo>
                      <a:pt x="979" y="9314"/>
                    </a:lnTo>
                    <a:lnTo>
                      <a:pt x="1148" y="9797"/>
                    </a:lnTo>
                    <a:lnTo>
                      <a:pt x="1330" y="10268"/>
                    </a:lnTo>
                    <a:lnTo>
                      <a:pt x="1535" y="10751"/>
                    </a:lnTo>
                    <a:lnTo>
                      <a:pt x="1752" y="11234"/>
                    </a:lnTo>
                    <a:lnTo>
                      <a:pt x="1994" y="11706"/>
                    </a:lnTo>
                    <a:lnTo>
                      <a:pt x="2248" y="12177"/>
                    </a:lnTo>
                    <a:lnTo>
                      <a:pt x="2525" y="12624"/>
                    </a:lnTo>
                    <a:lnTo>
                      <a:pt x="2827" y="13071"/>
                    </a:lnTo>
                    <a:lnTo>
                      <a:pt x="2984" y="13276"/>
                    </a:lnTo>
                    <a:lnTo>
                      <a:pt x="3142" y="13493"/>
                    </a:lnTo>
                    <a:lnTo>
                      <a:pt x="3311" y="13687"/>
                    </a:lnTo>
                    <a:lnTo>
                      <a:pt x="3480" y="13880"/>
                    </a:lnTo>
                    <a:lnTo>
                      <a:pt x="3649" y="14073"/>
                    </a:lnTo>
                    <a:lnTo>
                      <a:pt x="3842" y="14254"/>
                    </a:lnTo>
                    <a:lnTo>
                      <a:pt x="4023" y="14436"/>
                    </a:lnTo>
                    <a:lnTo>
                      <a:pt x="4217" y="14593"/>
                    </a:lnTo>
                    <a:lnTo>
                      <a:pt x="4422" y="14750"/>
                    </a:lnTo>
                    <a:lnTo>
                      <a:pt x="4627" y="14907"/>
                    </a:lnTo>
                    <a:lnTo>
                      <a:pt x="4833" y="15040"/>
                    </a:lnTo>
                    <a:lnTo>
                      <a:pt x="5050" y="15172"/>
                    </a:lnTo>
                    <a:lnTo>
                      <a:pt x="5280" y="15293"/>
                    </a:lnTo>
                    <a:lnTo>
                      <a:pt x="5497" y="15402"/>
                    </a:lnTo>
                    <a:lnTo>
                      <a:pt x="5739" y="15499"/>
                    </a:lnTo>
                    <a:lnTo>
                      <a:pt x="5980" y="15583"/>
                    </a:lnTo>
                    <a:lnTo>
                      <a:pt x="6222" y="15656"/>
                    </a:lnTo>
                    <a:lnTo>
                      <a:pt x="6488" y="15716"/>
                    </a:lnTo>
                    <a:lnTo>
                      <a:pt x="6741" y="15776"/>
                    </a:lnTo>
                    <a:lnTo>
                      <a:pt x="7007" y="15801"/>
                    </a:lnTo>
                    <a:lnTo>
                      <a:pt x="7285" y="15825"/>
                    </a:lnTo>
                    <a:lnTo>
                      <a:pt x="7563" y="15837"/>
                    </a:lnTo>
                    <a:lnTo>
                      <a:pt x="7841" y="15825"/>
                    </a:lnTo>
                    <a:lnTo>
                      <a:pt x="8118" y="15801"/>
                    </a:lnTo>
                    <a:lnTo>
                      <a:pt x="8384" y="15776"/>
                    </a:lnTo>
                    <a:lnTo>
                      <a:pt x="8650" y="15716"/>
                    </a:lnTo>
                    <a:lnTo>
                      <a:pt x="8904" y="15656"/>
                    </a:lnTo>
                    <a:lnTo>
                      <a:pt x="9145" y="15583"/>
                    </a:lnTo>
                    <a:lnTo>
                      <a:pt x="9387" y="15499"/>
                    </a:lnTo>
                    <a:lnTo>
                      <a:pt x="9628" y="15402"/>
                    </a:lnTo>
                    <a:lnTo>
                      <a:pt x="9858" y="15293"/>
                    </a:lnTo>
                    <a:lnTo>
                      <a:pt x="10075" y="15172"/>
                    </a:lnTo>
                    <a:lnTo>
                      <a:pt x="10293" y="15040"/>
                    </a:lnTo>
                    <a:lnTo>
                      <a:pt x="10510" y="14907"/>
                    </a:lnTo>
                    <a:lnTo>
                      <a:pt x="10716" y="14750"/>
                    </a:lnTo>
                    <a:lnTo>
                      <a:pt x="10909" y="14593"/>
                    </a:lnTo>
                    <a:lnTo>
                      <a:pt x="11102" y="14436"/>
                    </a:lnTo>
                    <a:lnTo>
                      <a:pt x="11295" y="14254"/>
                    </a:lnTo>
                    <a:lnTo>
                      <a:pt x="11477" y="14073"/>
                    </a:lnTo>
                    <a:lnTo>
                      <a:pt x="11646" y="13880"/>
                    </a:lnTo>
                    <a:lnTo>
                      <a:pt x="11827" y="13687"/>
                    </a:lnTo>
                    <a:lnTo>
                      <a:pt x="11984" y="13493"/>
                    </a:lnTo>
                    <a:lnTo>
                      <a:pt x="12153" y="13276"/>
                    </a:lnTo>
                    <a:lnTo>
                      <a:pt x="12310" y="13071"/>
                    </a:lnTo>
                    <a:lnTo>
                      <a:pt x="12600" y="12624"/>
                    </a:lnTo>
                    <a:lnTo>
                      <a:pt x="12878" y="12177"/>
                    </a:lnTo>
                    <a:lnTo>
                      <a:pt x="13132" y="11706"/>
                    </a:lnTo>
                    <a:lnTo>
                      <a:pt x="13373" y="11234"/>
                    </a:lnTo>
                    <a:lnTo>
                      <a:pt x="13591" y="10751"/>
                    </a:lnTo>
                    <a:lnTo>
                      <a:pt x="13796" y="10268"/>
                    </a:lnTo>
                    <a:lnTo>
                      <a:pt x="13977" y="9797"/>
                    </a:lnTo>
                    <a:lnTo>
                      <a:pt x="14146" y="9314"/>
                    </a:lnTo>
                    <a:lnTo>
                      <a:pt x="14303" y="8855"/>
                    </a:lnTo>
                    <a:lnTo>
                      <a:pt x="14436" y="8408"/>
                    </a:lnTo>
                    <a:lnTo>
                      <a:pt x="14557" y="7973"/>
                    </a:lnTo>
                    <a:lnTo>
                      <a:pt x="14666" y="7562"/>
                    </a:lnTo>
                    <a:lnTo>
                      <a:pt x="14762" y="7164"/>
                    </a:lnTo>
                    <a:lnTo>
                      <a:pt x="14919" y="6475"/>
                    </a:lnTo>
                    <a:lnTo>
                      <a:pt x="15028" y="5919"/>
                    </a:lnTo>
                    <a:lnTo>
                      <a:pt x="15089" y="5533"/>
                    </a:lnTo>
                    <a:lnTo>
                      <a:pt x="15125" y="5352"/>
                    </a:lnTo>
                    <a:lnTo>
                      <a:pt x="15125" y="5303"/>
                    </a:lnTo>
                    <a:lnTo>
                      <a:pt x="15113" y="5267"/>
                    </a:lnTo>
                    <a:lnTo>
                      <a:pt x="15089" y="5182"/>
                    </a:lnTo>
                    <a:lnTo>
                      <a:pt x="15028" y="5134"/>
                    </a:lnTo>
                    <a:lnTo>
                      <a:pt x="14992" y="5110"/>
                    </a:lnTo>
                    <a:lnTo>
                      <a:pt x="14956" y="5086"/>
                    </a:lnTo>
                    <a:lnTo>
                      <a:pt x="14654" y="5001"/>
                    </a:lnTo>
                    <a:lnTo>
                      <a:pt x="14352" y="4880"/>
                    </a:lnTo>
                    <a:lnTo>
                      <a:pt x="14038" y="4760"/>
                    </a:lnTo>
                    <a:lnTo>
                      <a:pt x="13736" y="4615"/>
                    </a:lnTo>
                    <a:lnTo>
                      <a:pt x="13422" y="4458"/>
                    </a:lnTo>
                    <a:lnTo>
                      <a:pt x="13107" y="4301"/>
                    </a:lnTo>
                    <a:lnTo>
                      <a:pt x="12805" y="4119"/>
                    </a:lnTo>
                    <a:lnTo>
                      <a:pt x="12491" y="3926"/>
                    </a:lnTo>
                    <a:lnTo>
                      <a:pt x="12177" y="3733"/>
                    </a:lnTo>
                    <a:lnTo>
                      <a:pt x="11875" y="3540"/>
                    </a:lnTo>
                    <a:lnTo>
                      <a:pt x="11283" y="3117"/>
                    </a:lnTo>
                    <a:lnTo>
                      <a:pt x="10704" y="2682"/>
                    </a:lnTo>
                    <a:lnTo>
                      <a:pt x="10172" y="2259"/>
                    </a:lnTo>
                    <a:lnTo>
                      <a:pt x="9665" y="1836"/>
                    </a:lnTo>
                    <a:lnTo>
                      <a:pt x="9194" y="1438"/>
                    </a:lnTo>
                    <a:lnTo>
                      <a:pt x="8783" y="1075"/>
                    </a:lnTo>
                    <a:lnTo>
                      <a:pt x="8433" y="749"/>
                    </a:lnTo>
                    <a:lnTo>
                      <a:pt x="7925" y="266"/>
                    </a:lnTo>
                    <a:lnTo>
                      <a:pt x="7732" y="73"/>
                    </a:lnTo>
                    <a:lnTo>
                      <a:pt x="7684" y="48"/>
                    </a:lnTo>
                    <a:lnTo>
                      <a:pt x="7647" y="24"/>
                    </a:lnTo>
                    <a:lnTo>
                      <a:pt x="7611" y="12"/>
                    </a:lnTo>
                    <a:lnTo>
                      <a:pt x="756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9"/>
              <p:cNvSpPr/>
              <p:nvPr/>
            </p:nvSpPr>
            <p:spPr>
              <a:xfrm>
                <a:off x="2039024" y="1621110"/>
                <a:ext cx="456487" cy="33037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6934" extrusionOk="0">
                    <a:moveTo>
                      <a:pt x="8771" y="0"/>
                    </a:moveTo>
                    <a:lnTo>
                      <a:pt x="8638" y="24"/>
                    </a:lnTo>
                    <a:lnTo>
                      <a:pt x="8505" y="73"/>
                    </a:lnTo>
                    <a:lnTo>
                      <a:pt x="8432" y="109"/>
                    </a:lnTo>
                    <a:lnTo>
                      <a:pt x="8372" y="157"/>
                    </a:lnTo>
                    <a:lnTo>
                      <a:pt x="8324" y="205"/>
                    </a:lnTo>
                    <a:lnTo>
                      <a:pt x="8263" y="254"/>
                    </a:lnTo>
                    <a:lnTo>
                      <a:pt x="4096" y="5146"/>
                    </a:lnTo>
                    <a:lnTo>
                      <a:pt x="1209" y="2839"/>
                    </a:lnTo>
                    <a:lnTo>
                      <a:pt x="1148" y="2791"/>
                    </a:lnTo>
                    <a:lnTo>
                      <a:pt x="1088" y="2754"/>
                    </a:lnTo>
                    <a:lnTo>
                      <a:pt x="1015" y="2730"/>
                    </a:lnTo>
                    <a:lnTo>
                      <a:pt x="943" y="2706"/>
                    </a:lnTo>
                    <a:lnTo>
                      <a:pt x="810" y="2682"/>
                    </a:lnTo>
                    <a:lnTo>
                      <a:pt x="665" y="2682"/>
                    </a:lnTo>
                    <a:lnTo>
                      <a:pt x="520" y="2706"/>
                    </a:lnTo>
                    <a:lnTo>
                      <a:pt x="387" y="2766"/>
                    </a:lnTo>
                    <a:lnTo>
                      <a:pt x="327" y="2803"/>
                    </a:lnTo>
                    <a:lnTo>
                      <a:pt x="266" y="2851"/>
                    </a:lnTo>
                    <a:lnTo>
                      <a:pt x="206" y="2899"/>
                    </a:lnTo>
                    <a:lnTo>
                      <a:pt x="158" y="2960"/>
                    </a:lnTo>
                    <a:lnTo>
                      <a:pt x="109" y="3020"/>
                    </a:lnTo>
                    <a:lnTo>
                      <a:pt x="73" y="3080"/>
                    </a:lnTo>
                    <a:lnTo>
                      <a:pt x="49" y="3153"/>
                    </a:lnTo>
                    <a:lnTo>
                      <a:pt x="25" y="3225"/>
                    </a:lnTo>
                    <a:lnTo>
                      <a:pt x="1" y="3358"/>
                    </a:lnTo>
                    <a:lnTo>
                      <a:pt x="1" y="3503"/>
                    </a:lnTo>
                    <a:lnTo>
                      <a:pt x="25" y="3648"/>
                    </a:lnTo>
                    <a:lnTo>
                      <a:pt x="85" y="3781"/>
                    </a:lnTo>
                    <a:lnTo>
                      <a:pt x="122" y="3842"/>
                    </a:lnTo>
                    <a:lnTo>
                      <a:pt x="170" y="3902"/>
                    </a:lnTo>
                    <a:lnTo>
                      <a:pt x="218" y="3962"/>
                    </a:lnTo>
                    <a:lnTo>
                      <a:pt x="279" y="4011"/>
                    </a:lnTo>
                    <a:lnTo>
                      <a:pt x="3721" y="6765"/>
                    </a:lnTo>
                    <a:lnTo>
                      <a:pt x="3830" y="6837"/>
                    </a:lnTo>
                    <a:lnTo>
                      <a:pt x="3951" y="6898"/>
                    </a:lnTo>
                    <a:lnTo>
                      <a:pt x="4072" y="6922"/>
                    </a:lnTo>
                    <a:lnTo>
                      <a:pt x="4192" y="6934"/>
                    </a:lnTo>
                    <a:lnTo>
                      <a:pt x="4265" y="6934"/>
                    </a:lnTo>
                    <a:lnTo>
                      <a:pt x="4349" y="6922"/>
                    </a:lnTo>
                    <a:lnTo>
                      <a:pt x="4422" y="6898"/>
                    </a:lnTo>
                    <a:lnTo>
                      <a:pt x="4494" y="6874"/>
                    </a:lnTo>
                    <a:lnTo>
                      <a:pt x="4567" y="6825"/>
                    </a:lnTo>
                    <a:lnTo>
                      <a:pt x="4639" y="6789"/>
                    </a:lnTo>
                    <a:lnTo>
                      <a:pt x="4700" y="6729"/>
                    </a:lnTo>
                    <a:lnTo>
                      <a:pt x="4760" y="6668"/>
                    </a:lnTo>
                    <a:lnTo>
                      <a:pt x="9411" y="1232"/>
                    </a:lnTo>
                    <a:lnTo>
                      <a:pt x="9447" y="1172"/>
                    </a:lnTo>
                    <a:lnTo>
                      <a:pt x="9496" y="1111"/>
                    </a:lnTo>
                    <a:lnTo>
                      <a:pt x="9520" y="1039"/>
                    </a:lnTo>
                    <a:lnTo>
                      <a:pt x="9556" y="966"/>
                    </a:lnTo>
                    <a:lnTo>
                      <a:pt x="9580" y="834"/>
                    </a:lnTo>
                    <a:lnTo>
                      <a:pt x="9580" y="689"/>
                    </a:lnTo>
                    <a:lnTo>
                      <a:pt x="9556" y="544"/>
                    </a:lnTo>
                    <a:lnTo>
                      <a:pt x="9508" y="411"/>
                    </a:lnTo>
                    <a:lnTo>
                      <a:pt x="9471" y="350"/>
                    </a:lnTo>
                    <a:lnTo>
                      <a:pt x="9423" y="290"/>
                    </a:lnTo>
                    <a:lnTo>
                      <a:pt x="9375" y="230"/>
                    </a:lnTo>
                    <a:lnTo>
                      <a:pt x="9326" y="181"/>
                    </a:lnTo>
                    <a:lnTo>
                      <a:pt x="9266" y="133"/>
                    </a:lnTo>
                    <a:lnTo>
                      <a:pt x="9194" y="85"/>
                    </a:lnTo>
                    <a:lnTo>
                      <a:pt x="9133" y="61"/>
                    </a:lnTo>
                    <a:lnTo>
                      <a:pt x="9061" y="36"/>
                    </a:lnTo>
                    <a:lnTo>
                      <a:pt x="891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" name="Google Shape;2214;p41"/>
          <p:cNvSpPr/>
          <p:nvPr/>
        </p:nvSpPr>
        <p:spPr>
          <a:xfrm>
            <a:off x="6476438" y="1649013"/>
            <a:ext cx="1765200" cy="1765200"/>
          </a:xfrm>
          <a:prstGeom prst="ellipse">
            <a:avLst/>
          </a:prstGeom>
          <a:solidFill>
            <a:srgbClr val="533CD2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5" name="Google Shape;2215;p41"/>
          <p:cNvSpPr/>
          <p:nvPr/>
        </p:nvSpPr>
        <p:spPr>
          <a:xfrm>
            <a:off x="3695413" y="1649013"/>
            <a:ext cx="1765200" cy="1765200"/>
          </a:xfrm>
          <a:prstGeom prst="ellipse">
            <a:avLst/>
          </a:prstGeom>
          <a:solidFill>
            <a:srgbClr val="FF932D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6" name="Google Shape;2216;p41"/>
          <p:cNvSpPr/>
          <p:nvPr/>
        </p:nvSpPr>
        <p:spPr>
          <a:xfrm>
            <a:off x="914400" y="1649013"/>
            <a:ext cx="1765200" cy="1765200"/>
          </a:xfrm>
          <a:prstGeom prst="ellipse">
            <a:avLst/>
          </a:prstGeom>
          <a:solidFill>
            <a:srgbClr val="FFD96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7" name="Google Shape;2217;p4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2218" name="Google Shape;2218;p41"/>
          <p:cNvGrpSpPr/>
          <p:nvPr/>
        </p:nvGrpSpPr>
        <p:grpSpPr>
          <a:xfrm>
            <a:off x="1328875" y="2221725"/>
            <a:ext cx="936250" cy="619775"/>
            <a:chOff x="894625" y="1723700"/>
            <a:chExt cx="936250" cy="619775"/>
          </a:xfrm>
        </p:grpSpPr>
        <p:sp>
          <p:nvSpPr>
            <p:cNvPr id="2219" name="Google Shape;2219;p41"/>
            <p:cNvSpPr/>
            <p:nvPr/>
          </p:nvSpPr>
          <p:spPr>
            <a:xfrm>
              <a:off x="950275" y="1723700"/>
              <a:ext cx="825300" cy="567675"/>
            </a:xfrm>
            <a:custGeom>
              <a:avLst/>
              <a:gdLst/>
              <a:ahLst/>
              <a:cxnLst/>
              <a:rect l="l" t="t" r="r" b="b"/>
              <a:pathLst>
                <a:path w="33012" h="22707" extrusionOk="0">
                  <a:moveTo>
                    <a:pt x="515" y="0"/>
                  </a:moveTo>
                  <a:lnTo>
                    <a:pt x="412" y="13"/>
                  </a:lnTo>
                  <a:lnTo>
                    <a:pt x="309" y="39"/>
                  </a:lnTo>
                  <a:lnTo>
                    <a:pt x="219" y="90"/>
                  </a:lnTo>
                  <a:lnTo>
                    <a:pt x="142" y="155"/>
                  </a:lnTo>
                  <a:lnTo>
                    <a:pt x="78" y="232"/>
                  </a:lnTo>
                  <a:lnTo>
                    <a:pt x="39" y="322"/>
                  </a:lnTo>
                  <a:lnTo>
                    <a:pt x="0" y="412"/>
                  </a:lnTo>
                  <a:lnTo>
                    <a:pt x="0" y="515"/>
                  </a:lnTo>
                  <a:lnTo>
                    <a:pt x="0" y="22192"/>
                  </a:lnTo>
                  <a:lnTo>
                    <a:pt x="0" y="22295"/>
                  </a:lnTo>
                  <a:lnTo>
                    <a:pt x="39" y="22398"/>
                  </a:lnTo>
                  <a:lnTo>
                    <a:pt x="78" y="22488"/>
                  </a:lnTo>
                  <a:lnTo>
                    <a:pt x="142" y="22565"/>
                  </a:lnTo>
                  <a:lnTo>
                    <a:pt x="219" y="22616"/>
                  </a:lnTo>
                  <a:lnTo>
                    <a:pt x="309" y="22668"/>
                  </a:lnTo>
                  <a:lnTo>
                    <a:pt x="412" y="22694"/>
                  </a:lnTo>
                  <a:lnTo>
                    <a:pt x="515" y="22706"/>
                  </a:lnTo>
                  <a:lnTo>
                    <a:pt x="32496" y="22706"/>
                  </a:lnTo>
                  <a:lnTo>
                    <a:pt x="32599" y="22694"/>
                  </a:lnTo>
                  <a:lnTo>
                    <a:pt x="32689" y="22668"/>
                  </a:lnTo>
                  <a:lnTo>
                    <a:pt x="32780" y="22616"/>
                  </a:lnTo>
                  <a:lnTo>
                    <a:pt x="32857" y="22565"/>
                  </a:lnTo>
                  <a:lnTo>
                    <a:pt x="32921" y="22488"/>
                  </a:lnTo>
                  <a:lnTo>
                    <a:pt x="32972" y="22398"/>
                  </a:lnTo>
                  <a:lnTo>
                    <a:pt x="32998" y="22295"/>
                  </a:lnTo>
                  <a:lnTo>
                    <a:pt x="33011" y="22192"/>
                  </a:lnTo>
                  <a:lnTo>
                    <a:pt x="33011" y="515"/>
                  </a:lnTo>
                  <a:lnTo>
                    <a:pt x="32998" y="412"/>
                  </a:lnTo>
                  <a:lnTo>
                    <a:pt x="32972" y="322"/>
                  </a:lnTo>
                  <a:lnTo>
                    <a:pt x="32921" y="232"/>
                  </a:lnTo>
                  <a:lnTo>
                    <a:pt x="32857" y="155"/>
                  </a:lnTo>
                  <a:lnTo>
                    <a:pt x="32780" y="90"/>
                  </a:lnTo>
                  <a:lnTo>
                    <a:pt x="32689" y="39"/>
                  </a:lnTo>
                  <a:lnTo>
                    <a:pt x="32599" y="13"/>
                  </a:lnTo>
                  <a:lnTo>
                    <a:pt x="324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1"/>
            <p:cNvSpPr/>
            <p:nvPr/>
          </p:nvSpPr>
          <p:spPr>
            <a:xfrm>
              <a:off x="990800" y="1764875"/>
              <a:ext cx="743925" cy="485325"/>
            </a:xfrm>
            <a:custGeom>
              <a:avLst/>
              <a:gdLst/>
              <a:ahLst/>
              <a:cxnLst/>
              <a:rect l="l" t="t" r="r" b="b"/>
              <a:pathLst>
                <a:path w="29757" h="19413" extrusionOk="0">
                  <a:moveTo>
                    <a:pt x="0" y="0"/>
                  </a:moveTo>
                  <a:lnTo>
                    <a:pt x="0" y="19413"/>
                  </a:lnTo>
                  <a:lnTo>
                    <a:pt x="29756" y="19413"/>
                  </a:lnTo>
                  <a:lnTo>
                    <a:pt x="29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1"/>
            <p:cNvSpPr/>
            <p:nvPr/>
          </p:nvSpPr>
          <p:spPr>
            <a:xfrm>
              <a:off x="894625" y="2291350"/>
              <a:ext cx="936250" cy="52125"/>
            </a:xfrm>
            <a:custGeom>
              <a:avLst/>
              <a:gdLst/>
              <a:ahLst/>
              <a:cxnLst/>
              <a:rect l="l" t="t" r="r" b="b"/>
              <a:pathLst>
                <a:path w="37450" h="2085" extrusionOk="0">
                  <a:moveTo>
                    <a:pt x="451" y="0"/>
                  </a:moveTo>
                  <a:lnTo>
                    <a:pt x="361" y="13"/>
                  </a:lnTo>
                  <a:lnTo>
                    <a:pt x="271" y="39"/>
                  </a:lnTo>
                  <a:lnTo>
                    <a:pt x="194" y="91"/>
                  </a:lnTo>
                  <a:lnTo>
                    <a:pt x="129" y="155"/>
                  </a:lnTo>
                  <a:lnTo>
                    <a:pt x="78" y="232"/>
                  </a:lnTo>
                  <a:lnTo>
                    <a:pt x="39" y="322"/>
                  </a:lnTo>
                  <a:lnTo>
                    <a:pt x="14" y="412"/>
                  </a:lnTo>
                  <a:lnTo>
                    <a:pt x="1" y="515"/>
                  </a:lnTo>
                  <a:lnTo>
                    <a:pt x="1" y="1570"/>
                  </a:lnTo>
                  <a:lnTo>
                    <a:pt x="14" y="1673"/>
                  </a:lnTo>
                  <a:lnTo>
                    <a:pt x="39" y="1776"/>
                  </a:lnTo>
                  <a:lnTo>
                    <a:pt x="78" y="1853"/>
                  </a:lnTo>
                  <a:lnTo>
                    <a:pt x="129" y="1930"/>
                  </a:lnTo>
                  <a:lnTo>
                    <a:pt x="194" y="1994"/>
                  </a:lnTo>
                  <a:lnTo>
                    <a:pt x="271" y="2046"/>
                  </a:lnTo>
                  <a:lnTo>
                    <a:pt x="361" y="2072"/>
                  </a:lnTo>
                  <a:lnTo>
                    <a:pt x="451" y="2085"/>
                  </a:lnTo>
                  <a:lnTo>
                    <a:pt x="37012" y="2085"/>
                  </a:lnTo>
                  <a:lnTo>
                    <a:pt x="37102" y="2072"/>
                  </a:lnTo>
                  <a:lnTo>
                    <a:pt x="37180" y="2046"/>
                  </a:lnTo>
                  <a:lnTo>
                    <a:pt x="37257" y="1994"/>
                  </a:lnTo>
                  <a:lnTo>
                    <a:pt x="37321" y="1930"/>
                  </a:lnTo>
                  <a:lnTo>
                    <a:pt x="37373" y="1853"/>
                  </a:lnTo>
                  <a:lnTo>
                    <a:pt x="37424" y="1776"/>
                  </a:lnTo>
                  <a:lnTo>
                    <a:pt x="37450" y="1673"/>
                  </a:lnTo>
                  <a:lnTo>
                    <a:pt x="37450" y="1570"/>
                  </a:lnTo>
                  <a:lnTo>
                    <a:pt x="37450" y="515"/>
                  </a:lnTo>
                  <a:lnTo>
                    <a:pt x="37450" y="412"/>
                  </a:lnTo>
                  <a:lnTo>
                    <a:pt x="37424" y="322"/>
                  </a:lnTo>
                  <a:lnTo>
                    <a:pt x="37373" y="232"/>
                  </a:lnTo>
                  <a:lnTo>
                    <a:pt x="37321" y="155"/>
                  </a:lnTo>
                  <a:lnTo>
                    <a:pt x="37257" y="91"/>
                  </a:lnTo>
                  <a:lnTo>
                    <a:pt x="37180" y="39"/>
                  </a:lnTo>
                  <a:lnTo>
                    <a:pt x="37102" y="13"/>
                  </a:lnTo>
                  <a:lnTo>
                    <a:pt x="3701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1"/>
            <p:cNvSpPr/>
            <p:nvPr/>
          </p:nvSpPr>
          <p:spPr>
            <a:xfrm>
              <a:off x="1185375" y="1831450"/>
              <a:ext cx="355075" cy="355075"/>
            </a:xfrm>
            <a:custGeom>
              <a:avLst/>
              <a:gdLst/>
              <a:ahLst/>
              <a:cxnLst/>
              <a:rect l="l" t="t" r="r" b="b"/>
              <a:pathLst>
                <a:path w="14203" h="14203" extrusionOk="0">
                  <a:moveTo>
                    <a:pt x="4606" y="450"/>
                  </a:moveTo>
                  <a:lnTo>
                    <a:pt x="4310" y="579"/>
                  </a:lnTo>
                  <a:lnTo>
                    <a:pt x="4014" y="708"/>
                  </a:lnTo>
                  <a:lnTo>
                    <a:pt x="3744" y="849"/>
                  </a:lnTo>
                  <a:lnTo>
                    <a:pt x="3461" y="1003"/>
                  </a:lnTo>
                  <a:lnTo>
                    <a:pt x="3191" y="1171"/>
                  </a:lnTo>
                  <a:lnTo>
                    <a:pt x="2934" y="1351"/>
                  </a:lnTo>
                  <a:lnTo>
                    <a:pt x="2689" y="1544"/>
                  </a:lnTo>
                  <a:lnTo>
                    <a:pt x="2445" y="1737"/>
                  </a:lnTo>
                  <a:lnTo>
                    <a:pt x="2213" y="1943"/>
                  </a:lnTo>
                  <a:lnTo>
                    <a:pt x="1994" y="2174"/>
                  </a:lnTo>
                  <a:lnTo>
                    <a:pt x="1776" y="2393"/>
                  </a:lnTo>
                  <a:lnTo>
                    <a:pt x="1583" y="2637"/>
                  </a:lnTo>
                  <a:lnTo>
                    <a:pt x="1390" y="2882"/>
                  </a:lnTo>
                  <a:lnTo>
                    <a:pt x="1210" y="3139"/>
                  </a:lnTo>
                  <a:lnTo>
                    <a:pt x="1030" y="3409"/>
                  </a:lnTo>
                  <a:lnTo>
                    <a:pt x="875" y="3679"/>
                  </a:lnTo>
                  <a:lnTo>
                    <a:pt x="3500" y="3679"/>
                  </a:lnTo>
                  <a:lnTo>
                    <a:pt x="3615" y="3139"/>
                  </a:lnTo>
                  <a:lnTo>
                    <a:pt x="3731" y="2637"/>
                  </a:lnTo>
                  <a:lnTo>
                    <a:pt x="3873" y="2187"/>
                  </a:lnTo>
                  <a:lnTo>
                    <a:pt x="4014" y="1763"/>
                  </a:lnTo>
                  <a:lnTo>
                    <a:pt x="4169" y="1377"/>
                  </a:lnTo>
                  <a:lnTo>
                    <a:pt x="4310" y="1029"/>
                  </a:lnTo>
                  <a:lnTo>
                    <a:pt x="4464" y="733"/>
                  </a:lnTo>
                  <a:lnTo>
                    <a:pt x="4606" y="450"/>
                  </a:lnTo>
                  <a:close/>
                  <a:moveTo>
                    <a:pt x="6870" y="0"/>
                  </a:moveTo>
                  <a:lnTo>
                    <a:pt x="6458" y="26"/>
                  </a:lnTo>
                  <a:lnTo>
                    <a:pt x="6047" y="77"/>
                  </a:lnTo>
                  <a:lnTo>
                    <a:pt x="5648" y="154"/>
                  </a:lnTo>
                  <a:lnTo>
                    <a:pt x="5249" y="244"/>
                  </a:lnTo>
                  <a:lnTo>
                    <a:pt x="5095" y="515"/>
                  </a:lnTo>
                  <a:lnTo>
                    <a:pt x="4940" y="836"/>
                  </a:lnTo>
                  <a:lnTo>
                    <a:pt x="4773" y="1184"/>
                  </a:lnTo>
                  <a:lnTo>
                    <a:pt x="4606" y="1595"/>
                  </a:lnTo>
                  <a:lnTo>
                    <a:pt x="4452" y="2046"/>
                  </a:lnTo>
                  <a:lnTo>
                    <a:pt x="4297" y="2534"/>
                  </a:lnTo>
                  <a:lnTo>
                    <a:pt x="4156" y="3088"/>
                  </a:lnTo>
                  <a:lnTo>
                    <a:pt x="4014" y="3679"/>
                  </a:lnTo>
                  <a:lnTo>
                    <a:pt x="6870" y="3679"/>
                  </a:lnTo>
                  <a:lnTo>
                    <a:pt x="6870" y="0"/>
                  </a:lnTo>
                  <a:close/>
                  <a:moveTo>
                    <a:pt x="7398" y="0"/>
                  </a:moveTo>
                  <a:lnTo>
                    <a:pt x="7398" y="3679"/>
                  </a:lnTo>
                  <a:lnTo>
                    <a:pt x="10241" y="3679"/>
                  </a:lnTo>
                  <a:lnTo>
                    <a:pt x="10112" y="3088"/>
                  </a:lnTo>
                  <a:lnTo>
                    <a:pt x="9971" y="2547"/>
                  </a:lnTo>
                  <a:lnTo>
                    <a:pt x="9816" y="2046"/>
                  </a:lnTo>
                  <a:lnTo>
                    <a:pt x="9662" y="1595"/>
                  </a:lnTo>
                  <a:lnTo>
                    <a:pt x="9495" y="1196"/>
                  </a:lnTo>
                  <a:lnTo>
                    <a:pt x="9340" y="849"/>
                  </a:lnTo>
                  <a:lnTo>
                    <a:pt x="9173" y="528"/>
                  </a:lnTo>
                  <a:lnTo>
                    <a:pt x="9019" y="257"/>
                  </a:lnTo>
                  <a:lnTo>
                    <a:pt x="8633" y="167"/>
                  </a:lnTo>
                  <a:lnTo>
                    <a:pt x="8221" y="90"/>
                  </a:lnTo>
                  <a:lnTo>
                    <a:pt x="7809" y="26"/>
                  </a:lnTo>
                  <a:lnTo>
                    <a:pt x="7398" y="0"/>
                  </a:lnTo>
                  <a:close/>
                  <a:moveTo>
                    <a:pt x="9675" y="476"/>
                  </a:moveTo>
                  <a:lnTo>
                    <a:pt x="9816" y="746"/>
                  </a:lnTo>
                  <a:lnTo>
                    <a:pt x="9958" y="1055"/>
                  </a:lnTo>
                  <a:lnTo>
                    <a:pt x="10112" y="1402"/>
                  </a:lnTo>
                  <a:lnTo>
                    <a:pt x="10254" y="1775"/>
                  </a:lnTo>
                  <a:lnTo>
                    <a:pt x="10395" y="2200"/>
                  </a:lnTo>
                  <a:lnTo>
                    <a:pt x="10537" y="2650"/>
                  </a:lnTo>
                  <a:lnTo>
                    <a:pt x="10652" y="3139"/>
                  </a:lnTo>
                  <a:lnTo>
                    <a:pt x="10768" y="3679"/>
                  </a:lnTo>
                  <a:lnTo>
                    <a:pt x="13315" y="3679"/>
                  </a:lnTo>
                  <a:lnTo>
                    <a:pt x="13161" y="3409"/>
                  </a:lnTo>
                  <a:lnTo>
                    <a:pt x="12994" y="3152"/>
                  </a:lnTo>
                  <a:lnTo>
                    <a:pt x="12814" y="2895"/>
                  </a:lnTo>
                  <a:lnTo>
                    <a:pt x="12621" y="2650"/>
                  </a:lnTo>
                  <a:lnTo>
                    <a:pt x="12428" y="2419"/>
                  </a:lnTo>
                  <a:lnTo>
                    <a:pt x="12222" y="2187"/>
                  </a:lnTo>
                  <a:lnTo>
                    <a:pt x="12003" y="1968"/>
                  </a:lnTo>
                  <a:lnTo>
                    <a:pt x="11772" y="1763"/>
                  </a:lnTo>
                  <a:lnTo>
                    <a:pt x="11540" y="1570"/>
                  </a:lnTo>
                  <a:lnTo>
                    <a:pt x="11296" y="1377"/>
                  </a:lnTo>
                  <a:lnTo>
                    <a:pt x="11051" y="1196"/>
                  </a:lnTo>
                  <a:lnTo>
                    <a:pt x="10781" y="1029"/>
                  </a:lnTo>
                  <a:lnTo>
                    <a:pt x="10524" y="875"/>
                  </a:lnTo>
                  <a:lnTo>
                    <a:pt x="10241" y="733"/>
                  </a:lnTo>
                  <a:lnTo>
                    <a:pt x="9958" y="592"/>
                  </a:lnTo>
                  <a:lnTo>
                    <a:pt x="9675" y="476"/>
                  </a:lnTo>
                  <a:close/>
                  <a:moveTo>
                    <a:pt x="618" y="4207"/>
                  </a:moveTo>
                  <a:lnTo>
                    <a:pt x="476" y="4516"/>
                  </a:lnTo>
                  <a:lnTo>
                    <a:pt x="373" y="4824"/>
                  </a:lnTo>
                  <a:lnTo>
                    <a:pt x="271" y="5146"/>
                  </a:lnTo>
                  <a:lnTo>
                    <a:pt x="181" y="5468"/>
                  </a:lnTo>
                  <a:lnTo>
                    <a:pt x="116" y="5802"/>
                  </a:lnTo>
                  <a:lnTo>
                    <a:pt x="65" y="6149"/>
                  </a:lnTo>
                  <a:lnTo>
                    <a:pt x="26" y="6484"/>
                  </a:lnTo>
                  <a:lnTo>
                    <a:pt x="0" y="6844"/>
                  </a:lnTo>
                  <a:lnTo>
                    <a:pt x="3191" y="6844"/>
                  </a:lnTo>
                  <a:lnTo>
                    <a:pt x="3204" y="6124"/>
                  </a:lnTo>
                  <a:lnTo>
                    <a:pt x="3255" y="5442"/>
                  </a:lnTo>
                  <a:lnTo>
                    <a:pt x="3319" y="4799"/>
                  </a:lnTo>
                  <a:lnTo>
                    <a:pt x="3410" y="4207"/>
                  </a:lnTo>
                  <a:close/>
                  <a:moveTo>
                    <a:pt x="3937" y="4207"/>
                  </a:moveTo>
                  <a:lnTo>
                    <a:pt x="3847" y="4799"/>
                  </a:lnTo>
                  <a:lnTo>
                    <a:pt x="3783" y="5442"/>
                  </a:lnTo>
                  <a:lnTo>
                    <a:pt x="3731" y="6124"/>
                  </a:lnTo>
                  <a:lnTo>
                    <a:pt x="3718" y="6844"/>
                  </a:lnTo>
                  <a:lnTo>
                    <a:pt x="6870" y="6844"/>
                  </a:lnTo>
                  <a:lnTo>
                    <a:pt x="6870" y="4207"/>
                  </a:lnTo>
                  <a:close/>
                  <a:moveTo>
                    <a:pt x="7398" y="4207"/>
                  </a:moveTo>
                  <a:lnTo>
                    <a:pt x="7398" y="6844"/>
                  </a:lnTo>
                  <a:lnTo>
                    <a:pt x="10549" y="6844"/>
                  </a:lnTo>
                  <a:lnTo>
                    <a:pt x="10524" y="6124"/>
                  </a:lnTo>
                  <a:lnTo>
                    <a:pt x="10485" y="5442"/>
                  </a:lnTo>
                  <a:lnTo>
                    <a:pt x="10421" y="4799"/>
                  </a:lnTo>
                  <a:lnTo>
                    <a:pt x="10331" y="4207"/>
                  </a:lnTo>
                  <a:close/>
                  <a:moveTo>
                    <a:pt x="10858" y="4207"/>
                  </a:moveTo>
                  <a:lnTo>
                    <a:pt x="10948" y="4799"/>
                  </a:lnTo>
                  <a:lnTo>
                    <a:pt x="11013" y="5442"/>
                  </a:lnTo>
                  <a:lnTo>
                    <a:pt x="11051" y="6124"/>
                  </a:lnTo>
                  <a:lnTo>
                    <a:pt x="11077" y="6844"/>
                  </a:lnTo>
                  <a:lnTo>
                    <a:pt x="14203" y="6844"/>
                  </a:lnTo>
                  <a:lnTo>
                    <a:pt x="14177" y="6484"/>
                  </a:lnTo>
                  <a:lnTo>
                    <a:pt x="14139" y="6149"/>
                  </a:lnTo>
                  <a:lnTo>
                    <a:pt x="14087" y="5802"/>
                  </a:lnTo>
                  <a:lnTo>
                    <a:pt x="14010" y="5468"/>
                  </a:lnTo>
                  <a:lnTo>
                    <a:pt x="13920" y="5146"/>
                  </a:lnTo>
                  <a:lnTo>
                    <a:pt x="13817" y="4824"/>
                  </a:lnTo>
                  <a:lnTo>
                    <a:pt x="13701" y="4516"/>
                  </a:lnTo>
                  <a:lnTo>
                    <a:pt x="13573" y="4207"/>
                  </a:lnTo>
                  <a:close/>
                  <a:moveTo>
                    <a:pt x="0" y="7371"/>
                  </a:moveTo>
                  <a:lnTo>
                    <a:pt x="26" y="7719"/>
                  </a:lnTo>
                  <a:lnTo>
                    <a:pt x="65" y="8053"/>
                  </a:lnTo>
                  <a:lnTo>
                    <a:pt x="116" y="8401"/>
                  </a:lnTo>
                  <a:lnTo>
                    <a:pt x="193" y="8735"/>
                  </a:lnTo>
                  <a:lnTo>
                    <a:pt x="283" y="9057"/>
                  </a:lnTo>
                  <a:lnTo>
                    <a:pt x="386" y="9378"/>
                  </a:lnTo>
                  <a:lnTo>
                    <a:pt x="502" y="9687"/>
                  </a:lnTo>
                  <a:lnTo>
                    <a:pt x="631" y="9996"/>
                  </a:lnTo>
                  <a:lnTo>
                    <a:pt x="3410" y="9996"/>
                  </a:lnTo>
                  <a:lnTo>
                    <a:pt x="3332" y="9404"/>
                  </a:lnTo>
                  <a:lnTo>
                    <a:pt x="3255" y="8761"/>
                  </a:lnTo>
                  <a:lnTo>
                    <a:pt x="3217" y="8092"/>
                  </a:lnTo>
                  <a:lnTo>
                    <a:pt x="3191" y="7371"/>
                  </a:lnTo>
                  <a:close/>
                  <a:moveTo>
                    <a:pt x="3718" y="7371"/>
                  </a:moveTo>
                  <a:lnTo>
                    <a:pt x="3744" y="8092"/>
                  </a:lnTo>
                  <a:lnTo>
                    <a:pt x="3783" y="8761"/>
                  </a:lnTo>
                  <a:lnTo>
                    <a:pt x="3860" y="9404"/>
                  </a:lnTo>
                  <a:lnTo>
                    <a:pt x="3937" y="9996"/>
                  </a:lnTo>
                  <a:lnTo>
                    <a:pt x="6870" y="9996"/>
                  </a:lnTo>
                  <a:lnTo>
                    <a:pt x="6870" y="7371"/>
                  </a:lnTo>
                  <a:close/>
                  <a:moveTo>
                    <a:pt x="7398" y="7371"/>
                  </a:moveTo>
                  <a:lnTo>
                    <a:pt x="7398" y="9996"/>
                  </a:lnTo>
                  <a:lnTo>
                    <a:pt x="10331" y="9996"/>
                  </a:lnTo>
                  <a:lnTo>
                    <a:pt x="10408" y="9404"/>
                  </a:lnTo>
                  <a:lnTo>
                    <a:pt x="10485" y="8761"/>
                  </a:lnTo>
                  <a:lnTo>
                    <a:pt x="10524" y="8092"/>
                  </a:lnTo>
                  <a:lnTo>
                    <a:pt x="10549" y="7371"/>
                  </a:lnTo>
                  <a:close/>
                  <a:moveTo>
                    <a:pt x="11077" y="7371"/>
                  </a:moveTo>
                  <a:lnTo>
                    <a:pt x="11051" y="8092"/>
                  </a:lnTo>
                  <a:lnTo>
                    <a:pt x="11013" y="8761"/>
                  </a:lnTo>
                  <a:lnTo>
                    <a:pt x="10935" y="9404"/>
                  </a:lnTo>
                  <a:lnTo>
                    <a:pt x="10858" y="9996"/>
                  </a:lnTo>
                  <a:lnTo>
                    <a:pt x="13560" y="9996"/>
                  </a:lnTo>
                  <a:lnTo>
                    <a:pt x="13688" y="9687"/>
                  </a:lnTo>
                  <a:lnTo>
                    <a:pt x="13804" y="9378"/>
                  </a:lnTo>
                  <a:lnTo>
                    <a:pt x="13907" y="9057"/>
                  </a:lnTo>
                  <a:lnTo>
                    <a:pt x="13997" y="8735"/>
                  </a:lnTo>
                  <a:lnTo>
                    <a:pt x="14074" y="8401"/>
                  </a:lnTo>
                  <a:lnTo>
                    <a:pt x="14126" y="8053"/>
                  </a:lnTo>
                  <a:lnTo>
                    <a:pt x="14164" y="7719"/>
                  </a:lnTo>
                  <a:lnTo>
                    <a:pt x="14190" y="7371"/>
                  </a:lnTo>
                  <a:close/>
                  <a:moveTo>
                    <a:pt x="10768" y="10523"/>
                  </a:moveTo>
                  <a:lnTo>
                    <a:pt x="10652" y="11064"/>
                  </a:lnTo>
                  <a:lnTo>
                    <a:pt x="10524" y="11565"/>
                  </a:lnTo>
                  <a:lnTo>
                    <a:pt x="10382" y="12016"/>
                  </a:lnTo>
                  <a:lnTo>
                    <a:pt x="10241" y="12440"/>
                  </a:lnTo>
                  <a:lnTo>
                    <a:pt x="10099" y="12813"/>
                  </a:lnTo>
                  <a:lnTo>
                    <a:pt x="9945" y="13161"/>
                  </a:lnTo>
                  <a:lnTo>
                    <a:pt x="9803" y="13456"/>
                  </a:lnTo>
                  <a:lnTo>
                    <a:pt x="9662" y="13727"/>
                  </a:lnTo>
                  <a:lnTo>
                    <a:pt x="9945" y="13611"/>
                  </a:lnTo>
                  <a:lnTo>
                    <a:pt x="10228" y="13482"/>
                  </a:lnTo>
                  <a:lnTo>
                    <a:pt x="10511" y="13341"/>
                  </a:lnTo>
                  <a:lnTo>
                    <a:pt x="10781" y="13173"/>
                  </a:lnTo>
                  <a:lnTo>
                    <a:pt x="11038" y="13006"/>
                  </a:lnTo>
                  <a:lnTo>
                    <a:pt x="11296" y="12839"/>
                  </a:lnTo>
                  <a:lnTo>
                    <a:pt x="11540" y="12646"/>
                  </a:lnTo>
                  <a:lnTo>
                    <a:pt x="11772" y="12453"/>
                  </a:lnTo>
                  <a:lnTo>
                    <a:pt x="12003" y="12234"/>
                  </a:lnTo>
                  <a:lnTo>
                    <a:pt x="12209" y="12016"/>
                  </a:lnTo>
                  <a:lnTo>
                    <a:pt x="12428" y="11797"/>
                  </a:lnTo>
                  <a:lnTo>
                    <a:pt x="12621" y="11552"/>
                  </a:lnTo>
                  <a:lnTo>
                    <a:pt x="12814" y="11308"/>
                  </a:lnTo>
                  <a:lnTo>
                    <a:pt x="12981" y="11051"/>
                  </a:lnTo>
                  <a:lnTo>
                    <a:pt x="13148" y="10793"/>
                  </a:lnTo>
                  <a:lnTo>
                    <a:pt x="13315" y="10523"/>
                  </a:lnTo>
                  <a:close/>
                  <a:moveTo>
                    <a:pt x="888" y="10523"/>
                  </a:moveTo>
                  <a:lnTo>
                    <a:pt x="1042" y="10793"/>
                  </a:lnTo>
                  <a:lnTo>
                    <a:pt x="1210" y="11064"/>
                  </a:lnTo>
                  <a:lnTo>
                    <a:pt x="1390" y="11321"/>
                  </a:lnTo>
                  <a:lnTo>
                    <a:pt x="1583" y="11565"/>
                  </a:lnTo>
                  <a:lnTo>
                    <a:pt x="1789" y="11810"/>
                  </a:lnTo>
                  <a:lnTo>
                    <a:pt x="2007" y="12041"/>
                  </a:lnTo>
                  <a:lnTo>
                    <a:pt x="2226" y="12260"/>
                  </a:lnTo>
                  <a:lnTo>
                    <a:pt x="2458" y="12466"/>
                  </a:lnTo>
                  <a:lnTo>
                    <a:pt x="2702" y="12672"/>
                  </a:lnTo>
                  <a:lnTo>
                    <a:pt x="2946" y="12865"/>
                  </a:lnTo>
                  <a:lnTo>
                    <a:pt x="3204" y="13032"/>
                  </a:lnTo>
                  <a:lnTo>
                    <a:pt x="3474" y="13199"/>
                  </a:lnTo>
                  <a:lnTo>
                    <a:pt x="3744" y="13366"/>
                  </a:lnTo>
                  <a:lnTo>
                    <a:pt x="4027" y="13508"/>
                  </a:lnTo>
                  <a:lnTo>
                    <a:pt x="4323" y="13637"/>
                  </a:lnTo>
                  <a:lnTo>
                    <a:pt x="4619" y="13752"/>
                  </a:lnTo>
                  <a:lnTo>
                    <a:pt x="4477" y="13482"/>
                  </a:lnTo>
                  <a:lnTo>
                    <a:pt x="4323" y="13173"/>
                  </a:lnTo>
                  <a:lnTo>
                    <a:pt x="4181" y="12839"/>
                  </a:lnTo>
                  <a:lnTo>
                    <a:pt x="4027" y="12453"/>
                  </a:lnTo>
                  <a:lnTo>
                    <a:pt x="3886" y="12028"/>
                  </a:lnTo>
                  <a:lnTo>
                    <a:pt x="3744" y="11565"/>
                  </a:lnTo>
                  <a:lnTo>
                    <a:pt x="3615" y="11064"/>
                  </a:lnTo>
                  <a:lnTo>
                    <a:pt x="3500" y="10523"/>
                  </a:lnTo>
                  <a:close/>
                  <a:moveTo>
                    <a:pt x="7398" y="10523"/>
                  </a:moveTo>
                  <a:lnTo>
                    <a:pt x="7398" y="14190"/>
                  </a:lnTo>
                  <a:lnTo>
                    <a:pt x="7809" y="14164"/>
                  </a:lnTo>
                  <a:lnTo>
                    <a:pt x="8221" y="14113"/>
                  </a:lnTo>
                  <a:lnTo>
                    <a:pt x="8620" y="14048"/>
                  </a:lnTo>
                  <a:lnTo>
                    <a:pt x="9006" y="13945"/>
                  </a:lnTo>
                  <a:lnTo>
                    <a:pt x="9160" y="13688"/>
                  </a:lnTo>
                  <a:lnTo>
                    <a:pt x="9314" y="13366"/>
                  </a:lnTo>
                  <a:lnTo>
                    <a:pt x="9482" y="13019"/>
                  </a:lnTo>
                  <a:lnTo>
                    <a:pt x="9649" y="12620"/>
                  </a:lnTo>
                  <a:lnTo>
                    <a:pt x="9803" y="12170"/>
                  </a:lnTo>
                  <a:lnTo>
                    <a:pt x="9958" y="11668"/>
                  </a:lnTo>
                  <a:lnTo>
                    <a:pt x="10112" y="11128"/>
                  </a:lnTo>
                  <a:lnTo>
                    <a:pt x="10241" y="10523"/>
                  </a:lnTo>
                  <a:close/>
                  <a:moveTo>
                    <a:pt x="4027" y="10523"/>
                  </a:moveTo>
                  <a:lnTo>
                    <a:pt x="4156" y="11128"/>
                  </a:lnTo>
                  <a:lnTo>
                    <a:pt x="4310" y="11681"/>
                  </a:lnTo>
                  <a:lnTo>
                    <a:pt x="4464" y="12170"/>
                  </a:lnTo>
                  <a:lnTo>
                    <a:pt x="4619" y="12620"/>
                  </a:lnTo>
                  <a:lnTo>
                    <a:pt x="4786" y="13032"/>
                  </a:lnTo>
                  <a:lnTo>
                    <a:pt x="4953" y="13379"/>
                  </a:lnTo>
                  <a:lnTo>
                    <a:pt x="5121" y="13701"/>
                  </a:lnTo>
                  <a:lnTo>
                    <a:pt x="5275" y="13958"/>
                  </a:lnTo>
                  <a:lnTo>
                    <a:pt x="5661" y="14048"/>
                  </a:lnTo>
                  <a:lnTo>
                    <a:pt x="6060" y="14125"/>
                  </a:lnTo>
                  <a:lnTo>
                    <a:pt x="6458" y="14177"/>
                  </a:lnTo>
                  <a:lnTo>
                    <a:pt x="6870" y="14203"/>
                  </a:lnTo>
                  <a:lnTo>
                    <a:pt x="6870" y="1052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1"/>
            <p:cNvSpPr/>
            <p:nvPr/>
          </p:nvSpPr>
          <p:spPr>
            <a:xfrm>
              <a:off x="1066050" y="1942400"/>
              <a:ext cx="593400" cy="126425"/>
            </a:xfrm>
            <a:custGeom>
              <a:avLst/>
              <a:gdLst/>
              <a:ahLst/>
              <a:cxnLst/>
              <a:rect l="l" t="t" r="r" b="b"/>
              <a:pathLst>
                <a:path w="23736" h="5057" extrusionOk="0">
                  <a:moveTo>
                    <a:pt x="2535" y="0"/>
                  </a:moveTo>
                  <a:lnTo>
                    <a:pt x="2278" y="13"/>
                  </a:lnTo>
                  <a:lnTo>
                    <a:pt x="2033" y="52"/>
                  </a:lnTo>
                  <a:lnTo>
                    <a:pt x="1789" y="103"/>
                  </a:lnTo>
                  <a:lnTo>
                    <a:pt x="1557" y="193"/>
                  </a:lnTo>
                  <a:lnTo>
                    <a:pt x="1326" y="296"/>
                  </a:lnTo>
                  <a:lnTo>
                    <a:pt x="1120" y="425"/>
                  </a:lnTo>
                  <a:lnTo>
                    <a:pt x="927" y="579"/>
                  </a:lnTo>
                  <a:lnTo>
                    <a:pt x="747" y="734"/>
                  </a:lnTo>
                  <a:lnTo>
                    <a:pt x="580" y="914"/>
                  </a:lnTo>
                  <a:lnTo>
                    <a:pt x="438" y="1107"/>
                  </a:lnTo>
                  <a:lnTo>
                    <a:pt x="309" y="1325"/>
                  </a:lnTo>
                  <a:lnTo>
                    <a:pt x="206" y="1544"/>
                  </a:lnTo>
                  <a:lnTo>
                    <a:pt x="116" y="1776"/>
                  </a:lnTo>
                  <a:lnTo>
                    <a:pt x="52" y="2020"/>
                  </a:lnTo>
                  <a:lnTo>
                    <a:pt x="13" y="2265"/>
                  </a:lnTo>
                  <a:lnTo>
                    <a:pt x="1" y="2522"/>
                  </a:lnTo>
                  <a:lnTo>
                    <a:pt x="1" y="2535"/>
                  </a:lnTo>
                  <a:lnTo>
                    <a:pt x="13" y="2792"/>
                  </a:lnTo>
                  <a:lnTo>
                    <a:pt x="52" y="3036"/>
                  </a:lnTo>
                  <a:lnTo>
                    <a:pt x="116" y="3281"/>
                  </a:lnTo>
                  <a:lnTo>
                    <a:pt x="206" y="3512"/>
                  </a:lnTo>
                  <a:lnTo>
                    <a:pt x="309" y="3731"/>
                  </a:lnTo>
                  <a:lnTo>
                    <a:pt x="438" y="3950"/>
                  </a:lnTo>
                  <a:lnTo>
                    <a:pt x="580" y="4143"/>
                  </a:lnTo>
                  <a:lnTo>
                    <a:pt x="747" y="4323"/>
                  </a:lnTo>
                  <a:lnTo>
                    <a:pt x="927" y="4477"/>
                  </a:lnTo>
                  <a:lnTo>
                    <a:pt x="1120" y="4632"/>
                  </a:lnTo>
                  <a:lnTo>
                    <a:pt x="1326" y="4760"/>
                  </a:lnTo>
                  <a:lnTo>
                    <a:pt x="1557" y="4863"/>
                  </a:lnTo>
                  <a:lnTo>
                    <a:pt x="1789" y="4953"/>
                  </a:lnTo>
                  <a:lnTo>
                    <a:pt x="2033" y="5005"/>
                  </a:lnTo>
                  <a:lnTo>
                    <a:pt x="2278" y="5043"/>
                  </a:lnTo>
                  <a:lnTo>
                    <a:pt x="2535" y="5056"/>
                  </a:lnTo>
                  <a:lnTo>
                    <a:pt x="21202" y="5056"/>
                  </a:lnTo>
                  <a:lnTo>
                    <a:pt x="21459" y="5043"/>
                  </a:lnTo>
                  <a:lnTo>
                    <a:pt x="21716" y="5005"/>
                  </a:lnTo>
                  <a:lnTo>
                    <a:pt x="21961" y="4953"/>
                  </a:lnTo>
                  <a:lnTo>
                    <a:pt x="22192" y="4863"/>
                  </a:lnTo>
                  <a:lnTo>
                    <a:pt x="22411" y="4760"/>
                  </a:lnTo>
                  <a:lnTo>
                    <a:pt x="22617" y="4632"/>
                  </a:lnTo>
                  <a:lnTo>
                    <a:pt x="22810" y="4477"/>
                  </a:lnTo>
                  <a:lnTo>
                    <a:pt x="22990" y="4323"/>
                  </a:lnTo>
                  <a:lnTo>
                    <a:pt x="23157" y="4143"/>
                  </a:lnTo>
                  <a:lnTo>
                    <a:pt x="23299" y="3950"/>
                  </a:lnTo>
                  <a:lnTo>
                    <a:pt x="23427" y="3731"/>
                  </a:lnTo>
                  <a:lnTo>
                    <a:pt x="23543" y="3512"/>
                  </a:lnTo>
                  <a:lnTo>
                    <a:pt x="23620" y="3281"/>
                  </a:lnTo>
                  <a:lnTo>
                    <a:pt x="23684" y="3036"/>
                  </a:lnTo>
                  <a:lnTo>
                    <a:pt x="23723" y="2792"/>
                  </a:lnTo>
                  <a:lnTo>
                    <a:pt x="23736" y="2535"/>
                  </a:lnTo>
                  <a:lnTo>
                    <a:pt x="23736" y="2522"/>
                  </a:lnTo>
                  <a:lnTo>
                    <a:pt x="23723" y="2265"/>
                  </a:lnTo>
                  <a:lnTo>
                    <a:pt x="23684" y="2020"/>
                  </a:lnTo>
                  <a:lnTo>
                    <a:pt x="23620" y="1776"/>
                  </a:lnTo>
                  <a:lnTo>
                    <a:pt x="23543" y="1544"/>
                  </a:lnTo>
                  <a:lnTo>
                    <a:pt x="23427" y="1325"/>
                  </a:lnTo>
                  <a:lnTo>
                    <a:pt x="23299" y="1107"/>
                  </a:lnTo>
                  <a:lnTo>
                    <a:pt x="23157" y="914"/>
                  </a:lnTo>
                  <a:lnTo>
                    <a:pt x="22990" y="734"/>
                  </a:lnTo>
                  <a:lnTo>
                    <a:pt x="22810" y="579"/>
                  </a:lnTo>
                  <a:lnTo>
                    <a:pt x="22617" y="425"/>
                  </a:lnTo>
                  <a:lnTo>
                    <a:pt x="22411" y="296"/>
                  </a:lnTo>
                  <a:lnTo>
                    <a:pt x="22192" y="193"/>
                  </a:lnTo>
                  <a:lnTo>
                    <a:pt x="21961" y="103"/>
                  </a:lnTo>
                  <a:lnTo>
                    <a:pt x="21716" y="52"/>
                  </a:lnTo>
                  <a:lnTo>
                    <a:pt x="21459" y="13"/>
                  </a:lnTo>
                  <a:lnTo>
                    <a:pt x="21202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1"/>
            <p:cNvSpPr/>
            <p:nvPr/>
          </p:nvSpPr>
          <p:spPr>
            <a:xfrm>
              <a:off x="1059950" y="1936275"/>
              <a:ext cx="605625" cy="138650"/>
            </a:xfrm>
            <a:custGeom>
              <a:avLst/>
              <a:gdLst/>
              <a:ahLst/>
              <a:cxnLst/>
              <a:rect l="l" t="t" r="r" b="b"/>
              <a:pathLst>
                <a:path w="24225" h="5546" extrusionOk="0">
                  <a:moveTo>
                    <a:pt x="21677" y="490"/>
                  </a:moveTo>
                  <a:lnTo>
                    <a:pt x="21909" y="528"/>
                  </a:lnTo>
                  <a:lnTo>
                    <a:pt x="22127" y="593"/>
                  </a:lnTo>
                  <a:lnTo>
                    <a:pt x="22333" y="670"/>
                  </a:lnTo>
                  <a:lnTo>
                    <a:pt x="22539" y="760"/>
                  </a:lnTo>
                  <a:lnTo>
                    <a:pt x="22732" y="876"/>
                  </a:lnTo>
                  <a:lnTo>
                    <a:pt x="22899" y="1004"/>
                  </a:lnTo>
                  <a:lnTo>
                    <a:pt x="23067" y="1159"/>
                  </a:lnTo>
                  <a:lnTo>
                    <a:pt x="23208" y="1313"/>
                  </a:lnTo>
                  <a:lnTo>
                    <a:pt x="23350" y="1493"/>
                  </a:lnTo>
                  <a:lnTo>
                    <a:pt x="23465" y="1686"/>
                  </a:lnTo>
                  <a:lnTo>
                    <a:pt x="23555" y="1879"/>
                  </a:lnTo>
                  <a:lnTo>
                    <a:pt x="23633" y="2098"/>
                  </a:lnTo>
                  <a:lnTo>
                    <a:pt x="23684" y="2317"/>
                  </a:lnTo>
                  <a:lnTo>
                    <a:pt x="23723" y="2535"/>
                  </a:lnTo>
                  <a:lnTo>
                    <a:pt x="23735" y="2780"/>
                  </a:lnTo>
                  <a:lnTo>
                    <a:pt x="23723" y="3011"/>
                  </a:lnTo>
                  <a:lnTo>
                    <a:pt x="23684" y="3230"/>
                  </a:lnTo>
                  <a:lnTo>
                    <a:pt x="23633" y="3449"/>
                  </a:lnTo>
                  <a:lnTo>
                    <a:pt x="23555" y="3667"/>
                  </a:lnTo>
                  <a:lnTo>
                    <a:pt x="23465" y="3860"/>
                  </a:lnTo>
                  <a:lnTo>
                    <a:pt x="23350" y="4053"/>
                  </a:lnTo>
                  <a:lnTo>
                    <a:pt x="23208" y="4233"/>
                  </a:lnTo>
                  <a:lnTo>
                    <a:pt x="23067" y="4388"/>
                  </a:lnTo>
                  <a:lnTo>
                    <a:pt x="22899" y="4542"/>
                  </a:lnTo>
                  <a:lnTo>
                    <a:pt x="22732" y="4671"/>
                  </a:lnTo>
                  <a:lnTo>
                    <a:pt x="22539" y="4787"/>
                  </a:lnTo>
                  <a:lnTo>
                    <a:pt x="22333" y="4877"/>
                  </a:lnTo>
                  <a:lnTo>
                    <a:pt x="22127" y="4954"/>
                  </a:lnTo>
                  <a:lnTo>
                    <a:pt x="21909" y="5018"/>
                  </a:lnTo>
                  <a:lnTo>
                    <a:pt x="21677" y="5057"/>
                  </a:lnTo>
                  <a:lnTo>
                    <a:pt x="2547" y="5057"/>
                  </a:lnTo>
                  <a:lnTo>
                    <a:pt x="2316" y="5018"/>
                  </a:lnTo>
                  <a:lnTo>
                    <a:pt x="2097" y="4954"/>
                  </a:lnTo>
                  <a:lnTo>
                    <a:pt x="1891" y="4877"/>
                  </a:lnTo>
                  <a:lnTo>
                    <a:pt x="1685" y="4787"/>
                  </a:lnTo>
                  <a:lnTo>
                    <a:pt x="1505" y="4671"/>
                  </a:lnTo>
                  <a:lnTo>
                    <a:pt x="1325" y="4542"/>
                  </a:lnTo>
                  <a:lnTo>
                    <a:pt x="1158" y="4388"/>
                  </a:lnTo>
                  <a:lnTo>
                    <a:pt x="1016" y="4233"/>
                  </a:lnTo>
                  <a:lnTo>
                    <a:pt x="888" y="4053"/>
                  </a:lnTo>
                  <a:lnTo>
                    <a:pt x="772" y="3860"/>
                  </a:lnTo>
                  <a:lnTo>
                    <a:pt x="669" y="3667"/>
                  </a:lnTo>
                  <a:lnTo>
                    <a:pt x="592" y="3449"/>
                  </a:lnTo>
                  <a:lnTo>
                    <a:pt x="540" y="3230"/>
                  </a:lnTo>
                  <a:lnTo>
                    <a:pt x="502" y="3011"/>
                  </a:lnTo>
                  <a:lnTo>
                    <a:pt x="489" y="2780"/>
                  </a:lnTo>
                  <a:lnTo>
                    <a:pt x="502" y="2535"/>
                  </a:lnTo>
                  <a:lnTo>
                    <a:pt x="540" y="2317"/>
                  </a:lnTo>
                  <a:lnTo>
                    <a:pt x="592" y="2098"/>
                  </a:lnTo>
                  <a:lnTo>
                    <a:pt x="669" y="1879"/>
                  </a:lnTo>
                  <a:lnTo>
                    <a:pt x="772" y="1686"/>
                  </a:lnTo>
                  <a:lnTo>
                    <a:pt x="888" y="1493"/>
                  </a:lnTo>
                  <a:lnTo>
                    <a:pt x="1016" y="1313"/>
                  </a:lnTo>
                  <a:lnTo>
                    <a:pt x="1158" y="1159"/>
                  </a:lnTo>
                  <a:lnTo>
                    <a:pt x="1325" y="1004"/>
                  </a:lnTo>
                  <a:lnTo>
                    <a:pt x="1505" y="876"/>
                  </a:lnTo>
                  <a:lnTo>
                    <a:pt x="1685" y="760"/>
                  </a:lnTo>
                  <a:lnTo>
                    <a:pt x="1891" y="670"/>
                  </a:lnTo>
                  <a:lnTo>
                    <a:pt x="2097" y="593"/>
                  </a:lnTo>
                  <a:lnTo>
                    <a:pt x="2316" y="528"/>
                  </a:lnTo>
                  <a:lnTo>
                    <a:pt x="2547" y="490"/>
                  </a:lnTo>
                  <a:close/>
                  <a:moveTo>
                    <a:pt x="2779" y="1"/>
                  </a:moveTo>
                  <a:lnTo>
                    <a:pt x="2496" y="14"/>
                  </a:lnTo>
                  <a:lnTo>
                    <a:pt x="2226" y="52"/>
                  </a:lnTo>
                  <a:lnTo>
                    <a:pt x="1956" y="117"/>
                  </a:lnTo>
                  <a:lnTo>
                    <a:pt x="1698" y="220"/>
                  </a:lnTo>
                  <a:lnTo>
                    <a:pt x="1454" y="335"/>
                  </a:lnTo>
                  <a:lnTo>
                    <a:pt x="1235" y="477"/>
                  </a:lnTo>
                  <a:lnTo>
                    <a:pt x="1016" y="631"/>
                  </a:lnTo>
                  <a:lnTo>
                    <a:pt x="824" y="811"/>
                  </a:lnTo>
                  <a:lnTo>
                    <a:pt x="643" y="1004"/>
                  </a:lnTo>
                  <a:lnTo>
                    <a:pt x="476" y="1223"/>
                  </a:lnTo>
                  <a:lnTo>
                    <a:pt x="335" y="1455"/>
                  </a:lnTo>
                  <a:lnTo>
                    <a:pt x="219" y="1699"/>
                  </a:lnTo>
                  <a:lnTo>
                    <a:pt x="129" y="1943"/>
                  </a:lnTo>
                  <a:lnTo>
                    <a:pt x="65" y="2214"/>
                  </a:lnTo>
                  <a:lnTo>
                    <a:pt x="13" y="2484"/>
                  </a:lnTo>
                  <a:lnTo>
                    <a:pt x="0" y="2780"/>
                  </a:lnTo>
                  <a:lnTo>
                    <a:pt x="13" y="3063"/>
                  </a:lnTo>
                  <a:lnTo>
                    <a:pt x="65" y="3333"/>
                  </a:lnTo>
                  <a:lnTo>
                    <a:pt x="129" y="3603"/>
                  </a:lnTo>
                  <a:lnTo>
                    <a:pt x="219" y="3847"/>
                  </a:lnTo>
                  <a:lnTo>
                    <a:pt x="335" y="4092"/>
                  </a:lnTo>
                  <a:lnTo>
                    <a:pt x="476" y="4323"/>
                  </a:lnTo>
                  <a:lnTo>
                    <a:pt x="643" y="4542"/>
                  </a:lnTo>
                  <a:lnTo>
                    <a:pt x="824" y="4735"/>
                  </a:lnTo>
                  <a:lnTo>
                    <a:pt x="1016" y="4915"/>
                  </a:lnTo>
                  <a:lnTo>
                    <a:pt x="1235" y="5070"/>
                  </a:lnTo>
                  <a:lnTo>
                    <a:pt x="1454" y="5211"/>
                  </a:lnTo>
                  <a:lnTo>
                    <a:pt x="1698" y="5327"/>
                  </a:lnTo>
                  <a:lnTo>
                    <a:pt x="1956" y="5430"/>
                  </a:lnTo>
                  <a:lnTo>
                    <a:pt x="2226" y="5494"/>
                  </a:lnTo>
                  <a:lnTo>
                    <a:pt x="2496" y="5533"/>
                  </a:lnTo>
                  <a:lnTo>
                    <a:pt x="2779" y="5546"/>
                  </a:lnTo>
                  <a:lnTo>
                    <a:pt x="21446" y="5546"/>
                  </a:lnTo>
                  <a:lnTo>
                    <a:pt x="21729" y="5533"/>
                  </a:lnTo>
                  <a:lnTo>
                    <a:pt x="22012" y="5494"/>
                  </a:lnTo>
                  <a:lnTo>
                    <a:pt x="22269" y="5430"/>
                  </a:lnTo>
                  <a:lnTo>
                    <a:pt x="22526" y="5327"/>
                  </a:lnTo>
                  <a:lnTo>
                    <a:pt x="22771" y="5211"/>
                  </a:lnTo>
                  <a:lnTo>
                    <a:pt x="23002" y="5070"/>
                  </a:lnTo>
                  <a:lnTo>
                    <a:pt x="23208" y="4915"/>
                  </a:lnTo>
                  <a:lnTo>
                    <a:pt x="23414" y="4735"/>
                  </a:lnTo>
                  <a:lnTo>
                    <a:pt x="23594" y="4542"/>
                  </a:lnTo>
                  <a:lnTo>
                    <a:pt x="23748" y="4323"/>
                  </a:lnTo>
                  <a:lnTo>
                    <a:pt x="23890" y="4092"/>
                  </a:lnTo>
                  <a:lnTo>
                    <a:pt x="24006" y="3847"/>
                  </a:lnTo>
                  <a:lnTo>
                    <a:pt x="24096" y="3603"/>
                  </a:lnTo>
                  <a:lnTo>
                    <a:pt x="24173" y="3333"/>
                  </a:lnTo>
                  <a:lnTo>
                    <a:pt x="24211" y="3063"/>
                  </a:lnTo>
                  <a:lnTo>
                    <a:pt x="24224" y="2780"/>
                  </a:lnTo>
                  <a:lnTo>
                    <a:pt x="24211" y="2484"/>
                  </a:lnTo>
                  <a:lnTo>
                    <a:pt x="24173" y="2214"/>
                  </a:lnTo>
                  <a:lnTo>
                    <a:pt x="24096" y="1943"/>
                  </a:lnTo>
                  <a:lnTo>
                    <a:pt x="24006" y="1699"/>
                  </a:lnTo>
                  <a:lnTo>
                    <a:pt x="23890" y="1455"/>
                  </a:lnTo>
                  <a:lnTo>
                    <a:pt x="23748" y="1223"/>
                  </a:lnTo>
                  <a:lnTo>
                    <a:pt x="23594" y="1004"/>
                  </a:lnTo>
                  <a:lnTo>
                    <a:pt x="23414" y="811"/>
                  </a:lnTo>
                  <a:lnTo>
                    <a:pt x="23208" y="631"/>
                  </a:lnTo>
                  <a:lnTo>
                    <a:pt x="23002" y="477"/>
                  </a:lnTo>
                  <a:lnTo>
                    <a:pt x="22771" y="335"/>
                  </a:lnTo>
                  <a:lnTo>
                    <a:pt x="22526" y="220"/>
                  </a:lnTo>
                  <a:lnTo>
                    <a:pt x="22269" y="117"/>
                  </a:lnTo>
                  <a:lnTo>
                    <a:pt x="22012" y="52"/>
                  </a:lnTo>
                  <a:lnTo>
                    <a:pt x="21729" y="14"/>
                  </a:lnTo>
                  <a:lnTo>
                    <a:pt x="2144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1"/>
            <p:cNvSpPr/>
            <p:nvPr/>
          </p:nvSpPr>
          <p:spPr>
            <a:xfrm>
              <a:off x="1296650" y="1987425"/>
              <a:ext cx="51175" cy="41825"/>
            </a:xfrm>
            <a:custGeom>
              <a:avLst/>
              <a:gdLst/>
              <a:ahLst/>
              <a:cxnLst/>
              <a:rect l="l" t="t" r="r" b="b"/>
              <a:pathLst>
                <a:path w="2047" h="1673" extrusionOk="0">
                  <a:moveTo>
                    <a:pt x="1" y="0"/>
                  </a:moveTo>
                  <a:lnTo>
                    <a:pt x="425" y="1673"/>
                  </a:lnTo>
                  <a:lnTo>
                    <a:pt x="644" y="1673"/>
                  </a:lnTo>
                  <a:lnTo>
                    <a:pt x="888" y="798"/>
                  </a:lnTo>
                  <a:lnTo>
                    <a:pt x="965" y="502"/>
                  </a:lnTo>
                  <a:lnTo>
                    <a:pt x="1017" y="258"/>
                  </a:lnTo>
                  <a:lnTo>
                    <a:pt x="1068" y="515"/>
                  </a:lnTo>
                  <a:lnTo>
                    <a:pt x="1133" y="798"/>
                  </a:lnTo>
                  <a:lnTo>
                    <a:pt x="1339" y="1673"/>
                  </a:lnTo>
                  <a:lnTo>
                    <a:pt x="1570" y="1673"/>
                  </a:lnTo>
                  <a:lnTo>
                    <a:pt x="2046" y="0"/>
                  </a:lnTo>
                  <a:lnTo>
                    <a:pt x="1827" y="0"/>
                  </a:lnTo>
                  <a:lnTo>
                    <a:pt x="1596" y="837"/>
                  </a:lnTo>
                  <a:lnTo>
                    <a:pt x="1531" y="1145"/>
                  </a:lnTo>
                  <a:lnTo>
                    <a:pt x="1467" y="1428"/>
                  </a:lnTo>
                  <a:lnTo>
                    <a:pt x="1416" y="1145"/>
                  </a:lnTo>
                  <a:lnTo>
                    <a:pt x="1339" y="849"/>
                  </a:lnTo>
                  <a:lnTo>
                    <a:pt x="1146" y="0"/>
                  </a:lnTo>
                  <a:lnTo>
                    <a:pt x="914" y="0"/>
                  </a:lnTo>
                  <a:lnTo>
                    <a:pt x="695" y="837"/>
                  </a:lnTo>
                  <a:lnTo>
                    <a:pt x="605" y="1158"/>
                  </a:lnTo>
                  <a:lnTo>
                    <a:pt x="554" y="1428"/>
                  </a:lnTo>
                  <a:lnTo>
                    <a:pt x="425" y="849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1"/>
            <p:cNvSpPr/>
            <p:nvPr/>
          </p:nvSpPr>
          <p:spPr>
            <a:xfrm>
              <a:off x="1350350" y="1987425"/>
              <a:ext cx="51175" cy="41825"/>
            </a:xfrm>
            <a:custGeom>
              <a:avLst/>
              <a:gdLst/>
              <a:ahLst/>
              <a:cxnLst/>
              <a:rect l="l" t="t" r="r" b="b"/>
              <a:pathLst>
                <a:path w="2047" h="1673" extrusionOk="0">
                  <a:moveTo>
                    <a:pt x="1" y="0"/>
                  </a:moveTo>
                  <a:lnTo>
                    <a:pt x="426" y="1673"/>
                  </a:lnTo>
                  <a:lnTo>
                    <a:pt x="644" y="1673"/>
                  </a:lnTo>
                  <a:lnTo>
                    <a:pt x="889" y="798"/>
                  </a:lnTo>
                  <a:lnTo>
                    <a:pt x="966" y="502"/>
                  </a:lnTo>
                  <a:lnTo>
                    <a:pt x="1017" y="258"/>
                  </a:lnTo>
                  <a:lnTo>
                    <a:pt x="1069" y="515"/>
                  </a:lnTo>
                  <a:lnTo>
                    <a:pt x="1133" y="798"/>
                  </a:lnTo>
                  <a:lnTo>
                    <a:pt x="1339" y="1673"/>
                  </a:lnTo>
                  <a:lnTo>
                    <a:pt x="1570" y="1673"/>
                  </a:lnTo>
                  <a:lnTo>
                    <a:pt x="2046" y="0"/>
                  </a:lnTo>
                  <a:lnTo>
                    <a:pt x="1828" y="0"/>
                  </a:lnTo>
                  <a:lnTo>
                    <a:pt x="1609" y="837"/>
                  </a:lnTo>
                  <a:lnTo>
                    <a:pt x="1532" y="1145"/>
                  </a:lnTo>
                  <a:lnTo>
                    <a:pt x="1468" y="1428"/>
                  </a:lnTo>
                  <a:lnTo>
                    <a:pt x="1416" y="1145"/>
                  </a:lnTo>
                  <a:lnTo>
                    <a:pt x="1352" y="849"/>
                  </a:lnTo>
                  <a:lnTo>
                    <a:pt x="1146" y="0"/>
                  </a:lnTo>
                  <a:lnTo>
                    <a:pt x="914" y="0"/>
                  </a:lnTo>
                  <a:lnTo>
                    <a:pt x="696" y="837"/>
                  </a:lnTo>
                  <a:lnTo>
                    <a:pt x="606" y="1158"/>
                  </a:lnTo>
                  <a:lnTo>
                    <a:pt x="554" y="1428"/>
                  </a:lnTo>
                  <a:lnTo>
                    <a:pt x="426" y="84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1"/>
            <p:cNvSpPr/>
            <p:nvPr/>
          </p:nvSpPr>
          <p:spPr>
            <a:xfrm>
              <a:off x="1404075" y="1987425"/>
              <a:ext cx="51150" cy="41825"/>
            </a:xfrm>
            <a:custGeom>
              <a:avLst/>
              <a:gdLst/>
              <a:ahLst/>
              <a:cxnLst/>
              <a:rect l="l" t="t" r="r" b="b"/>
              <a:pathLst>
                <a:path w="2046" h="1673" extrusionOk="0">
                  <a:moveTo>
                    <a:pt x="0" y="0"/>
                  </a:moveTo>
                  <a:lnTo>
                    <a:pt x="425" y="1673"/>
                  </a:lnTo>
                  <a:lnTo>
                    <a:pt x="644" y="1673"/>
                  </a:lnTo>
                  <a:lnTo>
                    <a:pt x="888" y="798"/>
                  </a:lnTo>
                  <a:lnTo>
                    <a:pt x="965" y="502"/>
                  </a:lnTo>
                  <a:lnTo>
                    <a:pt x="1017" y="258"/>
                  </a:lnTo>
                  <a:lnTo>
                    <a:pt x="1030" y="258"/>
                  </a:lnTo>
                  <a:lnTo>
                    <a:pt x="1068" y="515"/>
                  </a:lnTo>
                  <a:lnTo>
                    <a:pt x="1132" y="798"/>
                  </a:lnTo>
                  <a:lnTo>
                    <a:pt x="1338" y="1673"/>
                  </a:lnTo>
                  <a:lnTo>
                    <a:pt x="1570" y="1673"/>
                  </a:lnTo>
                  <a:lnTo>
                    <a:pt x="2046" y="0"/>
                  </a:lnTo>
                  <a:lnTo>
                    <a:pt x="1827" y="0"/>
                  </a:lnTo>
                  <a:lnTo>
                    <a:pt x="1608" y="837"/>
                  </a:lnTo>
                  <a:lnTo>
                    <a:pt x="1531" y="1145"/>
                  </a:lnTo>
                  <a:lnTo>
                    <a:pt x="1467" y="1428"/>
                  </a:lnTo>
                  <a:lnTo>
                    <a:pt x="1415" y="1145"/>
                  </a:lnTo>
                  <a:lnTo>
                    <a:pt x="1351" y="849"/>
                  </a:lnTo>
                  <a:lnTo>
                    <a:pt x="1145" y="0"/>
                  </a:lnTo>
                  <a:lnTo>
                    <a:pt x="914" y="0"/>
                  </a:lnTo>
                  <a:lnTo>
                    <a:pt x="695" y="837"/>
                  </a:lnTo>
                  <a:lnTo>
                    <a:pt x="618" y="1158"/>
                  </a:lnTo>
                  <a:lnTo>
                    <a:pt x="554" y="1428"/>
                  </a:lnTo>
                  <a:lnTo>
                    <a:pt x="425" y="849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1"/>
            <p:cNvSpPr/>
            <p:nvPr/>
          </p:nvSpPr>
          <p:spPr>
            <a:xfrm>
              <a:off x="1120725" y="1957500"/>
              <a:ext cx="53425" cy="50850"/>
            </a:xfrm>
            <a:custGeom>
              <a:avLst/>
              <a:gdLst/>
              <a:ahLst/>
              <a:cxnLst/>
              <a:rect l="l" t="t" r="r" b="b"/>
              <a:pathLst>
                <a:path w="2137" h="2034" extrusionOk="0">
                  <a:moveTo>
                    <a:pt x="965" y="1"/>
                  </a:moveTo>
                  <a:lnTo>
                    <a:pt x="850" y="27"/>
                  </a:lnTo>
                  <a:lnTo>
                    <a:pt x="747" y="52"/>
                  </a:lnTo>
                  <a:lnTo>
                    <a:pt x="657" y="78"/>
                  </a:lnTo>
                  <a:lnTo>
                    <a:pt x="567" y="130"/>
                  </a:lnTo>
                  <a:lnTo>
                    <a:pt x="477" y="181"/>
                  </a:lnTo>
                  <a:lnTo>
                    <a:pt x="387" y="245"/>
                  </a:lnTo>
                  <a:lnTo>
                    <a:pt x="309" y="310"/>
                  </a:lnTo>
                  <a:lnTo>
                    <a:pt x="245" y="387"/>
                  </a:lnTo>
                  <a:lnTo>
                    <a:pt x="181" y="477"/>
                  </a:lnTo>
                  <a:lnTo>
                    <a:pt x="129" y="554"/>
                  </a:lnTo>
                  <a:lnTo>
                    <a:pt x="91" y="657"/>
                  </a:lnTo>
                  <a:lnTo>
                    <a:pt x="52" y="747"/>
                  </a:lnTo>
                  <a:lnTo>
                    <a:pt x="26" y="850"/>
                  </a:lnTo>
                  <a:lnTo>
                    <a:pt x="13" y="953"/>
                  </a:lnTo>
                  <a:lnTo>
                    <a:pt x="1" y="1069"/>
                  </a:lnTo>
                  <a:lnTo>
                    <a:pt x="1" y="2034"/>
                  </a:lnTo>
                  <a:lnTo>
                    <a:pt x="399" y="2034"/>
                  </a:lnTo>
                  <a:lnTo>
                    <a:pt x="399" y="1069"/>
                  </a:lnTo>
                  <a:lnTo>
                    <a:pt x="412" y="927"/>
                  </a:lnTo>
                  <a:lnTo>
                    <a:pt x="451" y="799"/>
                  </a:lnTo>
                  <a:lnTo>
                    <a:pt x="515" y="696"/>
                  </a:lnTo>
                  <a:lnTo>
                    <a:pt x="592" y="593"/>
                  </a:lnTo>
                  <a:lnTo>
                    <a:pt x="695" y="503"/>
                  </a:lnTo>
                  <a:lnTo>
                    <a:pt x="811" y="451"/>
                  </a:lnTo>
                  <a:lnTo>
                    <a:pt x="927" y="400"/>
                  </a:lnTo>
                  <a:lnTo>
                    <a:pt x="1068" y="387"/>
                  </a:lnTo>
                  <a:lnTo>
                    <a:pt x="1210" y="400"/>
                  </a:lnTo>
                  <a:lnTo>
                    <a:pt x="1326" y="451"/>
                  </a:lnTo>
                  <a:lnTo>
                    <a:pt x="1441" y="503"/>
                  </a:lnTo>
                  <a:lnTo>
                    <a:pt x="1544" y="593"/>
                  </a:lnTo>
                  <a:lnTo>
                    <a:pt x="1622" y="696"/>
                  </a:lnTo>
                  <a:lnTo>
                    <a:pt x="1686" y="799"/>
                  </a:lnTo>
                  <a:lnTo>
                    <a:pt x="1724" y="927"/>
                  </a:lnTo>
                  <a:lnTo>
                    <a:pt x="1737" y="1069"/>
                  </a:lnTo>
                  <a:lnTo>
                    <a:pt x="1737" y="2034"/>
                  </a:lnTo>
                  <a:lnTo>
                    <a:pt x="2136" y="2034"/>
                  </a:lnTo>
                  <a:lnTo>
                    <a:pt x="2136" y="1069"/>
                  </a:lnTo>
                  <a:lnTo>
                    <a:pt x="2123" y="953"/>
                  </a:lnTo>
                  <a:lnTo>
                    <a:pt x="2110" y="850"/>
                  </a:lnTo>
                  <a:lnTo>
                    <a:pt x="2085" y="747"/>
                  </a:lnTo>
                  <a:lnTo>
                    <a:pt x="2046" y="657"/>
                  </a:lnTo>
                  <a:lnTo>
                    <a:pt x="2007" y="554"/>
                  </a:lnTo>
                  <a:lnTo>
                    <a:pt x="1956" y="477"/>
                  </a:lnTo>
                  <a:lnTo>
                    <a:pt x="1892" y="387"/>
                  </a:lnTo>
                  <a:lnTo>
                    <a:pt x="1827" y="310"/>
                  </a:lnTo>
                  <a:lnTo>
                    <a:pt x="1750" y="245"/>
                  </a:lnTo>
                  <a:lnTo>
                    <a:pt x="1660" y="181"/>
                  </a:lnTo>
                  <a:lnTo>
                    <a:pt x="1570" y="130"/>
                  </a:lnTo>
                  <a:lnTo>
                    <a:pt x="1480" y="78"/>
                  </a:lnTo>
                  <a:lnTo>
                    <a:pt x="1390" y="52"/>
                  </a:lnTo>
                  <a:lnTo>
                    <a:pt x="1287" y="27"/>
                  </a:lnTo>
                  <a:lnTo>
                    <a:pt x="11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1"/>
            <p:cNvSpPr/>
            <p:nvPr/>
          </p:nvSpPr>
          <p:spPr>
            <a:xfrm>
              <a:off x="1113650" y="1993525"/>
              <a:ext cx="67575" cy="50525"/>
            </a:xfrm>
            <a:custGeom>
              <a:avLst/>
              <a:gdLst/>
              <a:ahLst/>
              <a:cxnLst/>
              <a:rect l="l" t="t" r="r" b="b"/>
              <a:pathLst>
                <a:path w="2703" h="2021" extrusionOk="0">
                  <a:moveTo>
                    <a:pt x="206" y="1"/>
                  </a:moveTo>
                  <a:lnTo>
                    <a:pt x="155" y="14"/>
                  </a:lnTo>
                  <a:lnTo>
                    <a:pt x="116" y="39"/>
                  </a:lnTo>
                  <a:lnTo>
                    <a:pt x="78" y="78"/>
                  </a:lnTo>
                  <a:lnTo>
                    <a:pt x="39" y="117"/>
                  </a:lnTo>
                  <a:lnTo>
                    <a:pt x="13" y="155"/>
                  </a:lnTo>
                  <a:lnTo>
                    <a:pt x="1" y="207"/>
                  </a:lnTo>
                  <a:lnTo>
                    <a:pt x="1" y="258"/>
                  </a:lnTo>
                  <a:lnTo>
                    <a:pt x="1" y="1763"/>
                  </a:lnTo>
                  <a:lnTo>
                    <a:pt x="1" y="1815"/>
                  </a:lnTo>
                  <a:lnTo>
                    <a:pt x="13" y="1866"/>
                  </a:lnTo>
                  <a:lnTo>
                    <a:pt x="39" y="1905"/>
                  </a:lnTo>
                  <a:lnTo>
                    <a:pt x="78" y="1943"/>
                  </a:lnTo>
                  <a:lnTo>
                    <a:pt x="116" y="1982"/>
                  </a:lnTo>
                  <a:lnTo>
                    <a:pt x="155" y="2008"/>
                  </a:lnTo>
                  <a:lnTo>
                    <a:pt x="206" y="2021"/>
                  </a:lnTo>
                  <a:lnTo>
                    <a:pt x="2496" y="2021"/>
                  </a:lnTo>
                  <a:lnTo>
                    <a:pt x="2548" y="2008"/>
                  </a:lnTo>
                  <a:lnTo>
                    <a:pt x="2586" y="1982"/>
                  </a:lnTo>
                  <a:lnTo>
                    <a:pt x="2625" y="1943"/>
                  </a:lnTo>
                  <a:lnTo>
                    <a:pt x="2664" y="1905"/>
                  </a:lnTo>
                  <a:lnTo>
                    <a:pt x="2689" y="1866"/>
                  </a:lnTo>
                  <a:lnTo>
                    <a:pt x="2702" y="1815"/>
                  </a:lnTo>
                  <a:lnTo>
                    <a:pt x="2702" y="1763"/>
                  </a:lnTo>
                  <a:lnTo>
                    <a:pt x="2702" y="258"/>
                  </a:lnTo>
                  <a:lnTo>
                    <a:pt x="2702" y="207"/>
                  </a:lnTo>
                  <a:lnTo>
                    <a:pt x="2689" y="155"/>
                  </a:lnTo>
                  <a:lnTo>
                    <a:pt x="2664" y="117"/>
                  </a:lnTo>
                  <a:lnTo>
                    <a:pt x="2625" y="78"/>
                  </a:lnTo>
                  <a:lnTo>
                    <a:pt x="2586" y="39"/>
                  </a:lnTo>
                  <a:lnTo>
                    <a:pt x="2548" y="14"/>
                  </a:lnTo>
                  <a:lnTo>
                    <a:pt x="24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1"/>
            <p:cNvSpPr/>
            <p:nvPr/>
          </p:nvSpPr>
          <p:spPr>
            <a:xfrm>
              <a:off x="1141625" y="2007675"/>
              <a:ext cx="11600" cy="22225"/>
            </a:xfrm>
            <a:custGeom>
              <a:avLst/>
              <a:gdLst/>
              <a:ahLst/>
              <a:cxnLst/>
              <a:rect l="l" t="t" r="r" b="b"/>
              <a:pathLst>
                <a:path w="464" h="889" extrusionOk="0">
                  <a:moveTo>
                    <a:pt x="181" y="1"/>
                  </a:moveTo>
                  <a:lnTo>
                    <a:pt x="142" y="14"/>
                  </a:lnTo>
                  <a:lnTo>
                    <a:pt x="104" y="39"/>
                  </a:lnTo>
                  <a:lnTo>
                    <a:pt x="78" y="65"/>
                  </a:lnTo>
                  <a:lnTo>
                    <a:pt x="39" y="104"/>
                  </a:lnTo>
                  <a:lnTo>
                    <a:pt x="27" y="142"/>
                  </a:lnTo>
                  <a:lnTo>
                    <a:pt x="14" y="181"/>
                  </a:lnTo>
                  <a:lnTo>
                    <a:pt x="1" y="232"/>
                  </a:lnTo>
                  <a:lnTo>
                    <a:pt x="14" y="297"/>
                  </a:lnTo>
                  <a:lnTo>
                    <a:pt x="39" y="348"/>
                  </a:lnTo>
                  <a:lnTo>
                    <a:pt x="78" y="400"/>
                  </a:lnTo>
                  <a:lnTo>
                    <a:pt x="129" y="425"/>
                  </a:lnTo>
                  <a:lnTo>
                    <a:pt x="129" y="786"/>
                  </a:lnTo>
                  <a:lnTo>
                    <a:pt x="142" y="824"/>
                  </a:lnTo>
                  <a:lnTo>
                    <a:pt x="155" y="863"/>
                  </a:lnTo>
                  <a:lnTo>
                    <a:pt x="194" y="876"/>
                  </a:lnTo>
                  <a:lnTo>
                    <a:pt x="232" y="889"/>
                  </a:lnTo>
                  <a:lnTo>
                    <a:pt x="271" y="876"/>
                  </a:lnTo>
                  <a:lnTo>
                    <a:pt x="310" y="863"/>
                  </a:lnTo>
                  <a:lnTo>
                    <a:pt x="322" y="824"/>
                  </a:lnTo>
                  <a:lnTo>
                    <a:pt x="335" y="786"/>
                  </a:lnTo>
                  <a:lnTo>
                    <a:pt x="335" y="425"/>
                  </a:lnTo>
                  <a:lnTo>
                    <a:pt x="387" y="400"/>
                  </a:lnTo>
                  <a:lnTo>
                    <a:pt x="425" y="348"/>
                  </a:lnTo>
                  <a:lnTo>
                    <a:pt x="451" y="297"/>
                  </a:lnTo>
                  <a:lnTo>
                    <a:pt x="464" y="232"/>
                  </a:lnTo>
                  <a:lnTo>
                    <a:pt x="451" y="181"/>
                  </a:lnTo>
                  <a:lnTo>
                    <a:pt x="438" y="142"/>
                  </a:lnTo>
                  <a:lnTo>
                    <a:pt x="425" y="104"/>
                  </a:lnTo>
                  <a:lnTo>
                    <a:pt x="387" y="65"/>
                  </a:lnTo>
                  <a:lnTo>
                    <a:pt x="361" y="39"/>
                  </a:lnTo>
                  <a:lnTo>
                    <a:pt x="322" y="14"/>
                  </a:lnTo>
                  <a:lnTo>
                    <a:pt x="284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1" name="Google Shape;2231;p41"/>
          <p:cNvGrpSpPr/>
          <p:nvPr/>
        </p:nvGrpSpPr>
        <p:grpSpPr>
          <a:xfrm>
            <a:off x="4081200" y="2052225"/>
            <a:ext cx="981600" cy="958775"/>
            <a:chOff x="3886950" y="1518825"/>
            <a:chExt cx="981600" cy="958775"/>
          </a:xfrm>
        </p:grpSpPr>
        <p:sp>
          <p:nvSpPr>
            <p:cNvPr id="2232" name="Google Shape;2232;p41"/>
            <p:cNvSpPr/>
            <p:nvPr/>
          </p:nvSpPr>
          <p:spPr>
            <a:xfrm>
              <a:off x="4018800" y="1849450"/>
              <a:ext cx="849750" cy="483400"/>
            </a:xfrm>
            <a:custGeom>
              <a:avLst/>
              <a:gdLst/>
              <a:ahLst/>
              <a:cxnLst/>
              <a:rect l="l" t="t" r="r" b="b"/>
              <a:pathLst>
                <a:path w="33990" h="19336" extrusionOk="0">
                  <a:moveTo>
                    <a:pt x="1" y="0"/>
                  </a:moveTo>
                  <a:lnTo>
                    <a:pt x="1" y="19336"/>
                  </a:lnTo>
                  <a:lnTo>
                    <a:pt x="33989" y="19336"/>
                  </a:lnTo>
                  <a:lnTo>
                    <a:pt x="339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1"/>
            <p:cNvSpPr/>
            <p:nvPr/>
          </p:nvSpPr>
          <p:spPr>
            <a:xfrm>
              <a:off x="4018800" y="1849450"/>
              <a:ext cx="849750" cy="483400"/>
            </a:xfrm>
            <a:custGeom>
              <a:avLst/>
              <a:gdLst/>
              <a:ahLst/>
              <a:cxnLst/>
              <a:rect l="l" t="t" r="r" b="b"/>
              <a:pathLst>
                <a:path w="33990" h="19336" fill="none" extrusionOk="0">
                  <a:moveTo>
                    <a:pt x="33989" y="19336"/>
                  </a:moveTo>
                  <a:lnTo>
                    <a:pt x="1" y="19336"/>
                  </a:lnTo>
                  <a:lnTo>
                    <a:pt x="1" y="0"/>
                  </a:lnTo>
                  <a:lnTo>
                    <a:pt x="33989" y="0"/>
                  </a:lnTo>
                  <a:lnTo>
                    <a:pt x="33989" y="193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1"/>
            <p:cNvSpPr/>
            <p:nvPr/>
          </p:nvSpPr>
          <p:spPr>
            <a:xfrm>
              <a:off x="4018800" y="1849450"/>
              <a:ext cx="849750" cy="330650"/>
            </a:xfrm>
            <a:custGeom>
              <a:avLst/>
              <a:gdLst/>
              <a:ahLst/>
              <a:cxnLst/>
              <a:rect l="l" t="t" r="r" b="b"/>
              <a:pathLst>
                <a:path w="33990" h="13226" extrusionOk="0">
                  <a:moveTo>
                    <a:pt x="1" y="0"/>
                  </a:moveTo>
                  <a:lnTo>
                    <a:pt x="16995" y="13225"/>
                  </a:lnTo>
                  <a:lnTo>
                    <a:pt x="33989" y="0"/>
                  </a:lnTo>
                  <a:close/>
                </a:path>
              </a:pathLst>
            </a:custGeom>
            <a:solidFill>
              <a:srgbClr val="20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1"/>
            <p:cNvSpPr/>
            <p:nvPr/>
          </p:nvSpPr>
          <p:spPr>
            <a:xfrm>
              <a:off x="4018800" y="1849450"/>
              <a:ext cx="849750" cy="330650"/>
            </a:xfrm>
            <a:custGeom>
              <a:avLst/>
              <a:gdLst/>
              <a:ahLst/>
              <a:cxnLst/>
              <a:rect l="l" t="t" r="r" b="b"/>
              <a:pathLst>
                <a:path w="33990" h="13226" fill="none" extrusionOk="0">
                  <a:moveTo>
                    <a:pt x="33989" y="0"/>
                  </a:moveTo>
                  <a:lnTo>
                    <a:pt x="16995" y="13225"/>
                  </a:lnTo>
                  <a:lnTo>
                    <a:pt x="1" y="0"/>
                  </a:lnTo>
                  <a:lnTo>
                    <a:pt x="3398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1"/>
            <p:cNvSpPr/>
            <p:nvPr/>
          </p:nvSpPr>
          <p:spPr>
            <a:xfrm>
              <a:off x="4018800" y="1518825"/>
              <a:ext cx="849750" cy="330650"/>
            </a:xfrm>
            <a:custGeom>
              <a:avLst/>
              <a:gdLst/>
              <a:ahLst/>
              <a:cxnLst/>
              <a:rect l="l" t="t" r="r" b="b"/>
              <a:pathLst>
                <a:path w="33990" h="13226" extrusionOk="0">
                  <a:moveTo>
                    <a:pt x="16995" y="1"/>
                  </a:moveTo>
                  <a:lnTo>
                    <a:pt x="1" y="13225"/>
                  </a:lnTo>
                  <a:lnTo>
                    <a:pt x="33989" y="13225"/>
                  </a:lnTo>
                  <a:lnTo>
                    <a:pt x="16995" y="1"/>
                  </a:lnTo>
                  <a:close/>
                </a:path>
              </a:pathLst>
            </a:custGeom>
            <a:solidFill>
              <a:srgbClr val="00A4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1"/>
            <p:cNvSpPr/>
            <p:nvPr/>
          </p:nvSpPr>
          <p:spPr>
            <a:xfrm>
              <a:off x="4018800" y="2004150"/>
              <a:ext cx="849750" cy="328700"/>
            </a:xfrm>
            <a:custGeom>
              <a:avLst/>
              <a:gdLst/>
              <a:ahLst/>
              <a:cxnLst/>
              <a:rect l="l" t="t" r="r" b="b"/>
              <a:pathLst>
                <a:path w="33990" h="13148" extrusionOk="0">
                  <a:moveTo>
                    <a:pt x="16995" y="0"/>
                  </a:moveTo>
                  <a:lnTo>
                    <a:pt x="1" y="13148"/>
                  </a:lnTo>
                  <a:lnTo>
                    <a:pt x="33989" y="13148"/>
                  </a:lnTo>
                  <a:lnTo>
                    <a:pt x="16995" y="0"/>
                  </a:lnTo>
                  <a:close/>
                </a:path>
              </a:pathLst>
            </a:custGeom>
            <a:solidFill>
              <a:srgbClr val="3FD1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1"/>
            <p:cNvSpPr/>
            <p:nvPr/>
          </p:nvSpPr>
          <p:spPr>
            <a:xfrm>
              <a:off x="4018800" y="2004150"/>
              <a:ext cx="849750" cy="328700"/>
            </a:xfrm>
            <a:custGeom>
              <a:avLst/>
              <a:gdLst/>
              <a:ahLst/>
              <a:cxnLst/>
              <a:rect l="l" t="t" r="r" b="b"/>
              <a:pathLst>
                <a:path w="33990" h="13148" fill="none" extrusionOk="0">
                  <a:moveTo>
                    <a:pt x="1" y="13148"/>
                  </a:moveTo>
                  <a:lnTo>
                    <a:pt x="16995" y="0"/>
                  </a:lnTo>
                  <a:lnTo>
                    <a:pt x="33989" y="13148"/>
                  </a:lnTo>
                  <a:lnTo>
                    <a:pt x="1" y="131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1"/>
            <p:cNvSpPr/>
            <p:nvPr/>
          </p:nvSpPr>
          <p:spPr>
            <a:xfrm>
              <a:off x="3897225" y="1643625"/>
              <a:ext cx="339975" cy="379525"/>
            </a:xfrm>
            <a:custGeom>
              <a:avLst/>
              <a:gdLst/>
              <a:ahLst/>
              <a:cxnLst/>
              <a:rect l="l" t="t" r="r" b="b"/>
              <a:pathLst>
                <a:path w="13599" h="15181" extrusionOk="0">
                  <a:moveTo>
                    <a:pt x="6793" y="0"/>
                  </a:moveTo>
                  <a:lnTo>
                    <a:pt x="6703" y="116"/>
                  </a:lnTo>
                  <a:lnTo>
                    <a:pt x="6575" y="257"/>
                  </a:lnTo>
                  <a:lnTo>
                    <a:pt x="6407" y="438"/>
                  </a:lnTo>
                  <a:lnTo>
                    <a:pt x="6176" y="656"/>
                  </a:lnTo>
                  <a:lnTo>
                    <a:pt x="5906" y="901"/>
                  </a:lnTo>
                  <a:lnTo>
                    <a:pt x="5571" y="1158"/>
                  </a:lnTo>
                  <a:lnTo>
                    <a:pt x="5185" y="1415"/>
                  </a:lnTo>
                  <a:lnTo>
                    <a:pt x="4979" y="1557"/>
                  </a:lnTo>
                  <a:lnTo>
                    <a:pt x="4748" y="1685"/>
                  </a:lnTo>
                  <a:lnTo>
                    <a:pt x="4503" y="1814"/>
                  </a:lnTo>
                  <a:lnTo>
                    <a:pt x="4246" y="1943"/>
                  </a:lnTo>
                  <a:lnTo>
                    <a:pt x="3976" y="2071"/>
                  </a:lnTo>
                  <a:lnTo>
                    <a:pt x="3693" y="2187"/>
                  </a:lnTo>
                  <a:lnTo>
                    <a:pt x="3397" y="2290"/>
                  </a:lnTo>
                  <a:lnTo>
                    <a:pt x="3075" y="2393"/>
                  </a:lnTo>
                  <a:lnTo>
                    <a:pt x="2741" y="2496"/>
                  </a:lnTo>
                  <a:lnTo>
                    <a:pt x="2394" y="2586"/>
                  </a:lnTo>
                  <a:lnTo>
                    <a:pt x="2033" y="2650"/>
                  </a:lnTo>
                  <a:lnTo>
                    <a:pt x="1660" y="2715"/>
                  </a:lnTo>
                  <a:lnTo>
                    <a:pt x="1274" y="2779"/>
                  </a:lnTo>
                  <a:lnTo>
                    <a:pt x="863" y="2805"/>
                  </a:lnTo>
                  <a:lnTo>
                    <a:pt x="438" y="2830"/>
                  </a:lnTo>
                  <a:lnTo>
                    <a:pt x="1" y="2843"/>
                  </a:lnTo>
                  <a:lnTo>
                    <a:pt x="14" y="3229"/>
                  </a:lnTo>
                  <a:lnTo>
                    <a:pt x="39" y="3679"/>
                  </a:lnTo>
                  <a:lnTo>
                    <a:pt x="91" y="4271"/>
                  </a:lnTo>
                  <a:lnTo>
                    <a:pt x="194" y="4979"/>
                  </a:lnTo>
                  <a:lnTo>
                    <a:pt x="258" y="5378"/>
                  </a:lnTo>
                  <a:lnTo>
                    <a:pt x="335" y="5802"/>
                  </a:lnTo>
                  <a:lnTo>
                    <a:pt x="425" y="6239"/>
                  </a:lnTo>
                  <a:lnTo>
                    <a:pt x="541" y="6703"/>
                  </a:lnTo>
                  <a:lnTo>
                    <a:pt x="670" y="7179"/>
                  </a:lnTo>
                  <a:lnTo>
                    <a:pt x="811" y="7667"/>
                  </a:lnTo>
                  <a:lnTo>
                    <a:pt x="978" y="8169"/>
                  </a:lnTo>
                  <a:lnTo>
                    <a:pt x="1171" y="8671"/>
                  </a:lnTo>
                  <a:lnTo>
                    <a:pt x="1377" y="9185"/>
                  </a:lnTo>
                  <a:lnTo>
                    <a:pt x="1609" y="9700"/>
                  </a:lnTo>
                  <a:lnTo>
                    <a:pt x="1866" y="10215"/>
                  </a:lnTo>
                  <a:lnTo>
                    <a:pt x="2149" y="10729"/>
                  </a:lnTo>
                  <a:lnTo>
                    <a:pt x="2471" y="11244"/>
                  </a:lnTo>
                  <a:lnTo>
                    <a:pt x="2805" y="11746"/>
                  </a:lnTo>
                  <a:lnTo>
                    <a:pt x="2985" y="11990"/>
                  </a:lnTo>
                  <a:lnTo>
                    <a:pt x="3178" y="12234"/>
                  </a:lnTo>
                  <a:lnTo>
                    <a:pt x="3371" y="12479"/>
                  </a:lnTo>
                  <a:lnTo>
                    <a:pt x="3577" y="12710"/>
                  </a:lnTo>
                  <a:lnTo>
                    <a:pt x="3783" y="12942"/>
                  </a:lnTo>
                  <a:lnTo>
                    <a:pt x="4015" y="13173"/>
                  </a:lnTo>
                  <a:lnTo>
                    <a:pt x="4233" y="13405"/>
                  </a:lnTo>
                  <a:lnTo>
                    <a:pt x="4478" y="13624"/>
                  </a:lnTo>
                  <a:lnTo>
                    <a:pt x="4722" y="13842"/>
                  </a:lnTo>
                  <a:lnTo>
                    <a:pt x="4979" y="14048"/>
                  </a:lnTo>
                  <a:lnTo>
                    <a:pt x="5250" y="14254"/>
                  </a:lnTo>
                  <a:lnTo>
                    <a:pt x="5520" y="14460"/>
                  </a:lnTo>
                  <a:lnTo>
                    <a:pt x="5803" y="14653"/>
                  </a:lnTo>
                  <a:lnTo>
                    <a:pt x="6099" y="14833"/>
                  </a:lnTo>
                  <a:lnTo>
                    <a:pt x="6394" y="15013"/>
                  </a:lnTo>
                  <a:lnTo>
                    <a:pt x="6703" y="15180"/>
                  </a:lnTo>
                  <a:lnTo>
                    <a:pt x="6896" y="15180"/>
                  </a:lnTo>
                  <a:lnTo>
                    <a:pt x="7205" y="15013"/>
                  </a:lnTo>
                  <a:lnTo>
                    <a:pt x="7514" y="14833"/>
                  </a:lnTo>
                  <a:lnTo>
                    <a:pt x="7797" y="14653"/>
                  </a:lnTo>
                  <a:lnTo>
                    <a:pt x="8080" y="14460"/>
                  </a:lnTo>
                  <a:lnTo>
                    <a:pt x="8363" y="14254"/>
                  </a:lnTo>
                  <a:lnTo>
                    <a:pt x="8620" y="14048"/>
                  </a:lnTo>
                  <a:lnTo>
                    <a:pt x="8877" y="13842"/>
                  </a:lnTo>
                  <a:lnTo>
                    <a:pt x="9122" y="13624"/>
                  </a:lnTo>
                  <a:lnTo>
                    <a:pt x="9366" y="13405"/>
                  </a:lnTo>
                  <a:lnTo>
                    <a:pt x="9598" y="13173"/>
                  </a:lnTo>
                  <a:lnTo>
                    <a:pt x="9816" y="12942"/>
                  </a:lnTo>
                  <a:lnTo>
                    <a:pt x="10022" y="12710"/>
                  </a:lnTo>
                  <a:lnTo>
                    <a:pt x="10228" y="12479"/>
                  </a:lnTo>
                  <a:lnTo>
                    <a:pt x="10421" y="12234"/>
                  </a:lnTo>
                  <a:lnTo>
                    <a:pt x="10614" y="11990"/>
                  </a:lnTo>
                  <a:lnTo>
                    <a:pt x="10794" y="11746"/>
                  </a:lnTo>
                  <a:lnTo>
                    <a:pt x="11142" y="11244"/>
                  </a:lnTo>
                  <a:lnTo>
                    <a:pt x="11450" y="10729"/>
                  </a:lnTo>
                  <a:lnTo>
                    <a:pt x="11733" y="10215"/>
                  </a:lnTo>
                  <a:lnTo>
                    <a:pt x="11991" y="9700"/>
                  </a:lnTo>
                  <a:lnTo>
                    <a:pt x="12222" y="9185"/>
                  </a:lnTo>
                  <a:lnTo>
                    <a:pt x="12428" y="8671"/>
                  </a:lnTo>
                  <a:lnTo>
                    <a:pt x="12621" y="8169"/>
                  </a:lnTo>
                  <a:lnTo>
                    <a:pt x="12788" y="7667"/>
                  </a:lnTo>
                  <a:lnTo>
                    <a:pt x="12930" y="7179"/>
                  </a:lnTo>
                  <a:lnTo>
                    <a:pt x="13058" y="6703"/>
                  </a:lnTo>
                  <a:lnTo>
                    <a:pt x="13174" y="6239"/>
                  </a:lnTo>
                  <a:lnTo>
                    <a:pt x="13264" y="5802"/>
                  </a:lnTo>
                  <a:lnTo>
                    <a:pt x="13341" y="5378"/>
                  </a:lnTo>
                  <a:lnTo>
                    <a:pt x="13406" y="4979"/>
                  </a:lnTo>
                  <a:lnTo>
                    <a:pt x="13509" y="4271"/>
                  </a:lnTo>
                  <a:lnTo>
                    <a:pt x="13560" y="3679"/>
                  </a:lnTo>
                  <a:lnTo>
                    <a:pt x="13599" y="3229"/>
                  </a:lnTo>
                  <a:lnTo>
                    <a:pt x="13599" y="2843"/>
                  </a:lnTo>
                  <a:lnTo>
                    <a:pt x="13161" y="2830"/>
                  </a:lnTo>
                  <a:lnTo>
                    <a:pt x="12737" y="2805"/>
                  </a:lnTo>
                  <a:lnTo>
                    <a:pt x="12338" y="2779"/>
                  </a:lnTo>
                  <a:lnTo>
                    <a:pt x="11939" y="2715"/>
                  </a:lnTo>
                  <a:lnTo>
                    <a:pt x="11566" y="2650"/>
                  </a:lnTo>
                  <a:lnTo>
                    <a:pt x="11206" y="2586"/>
                  </a:lnTo>
                  <a:lnTo>
                    <a:pt x="10859" y="2496"/>
                  </a:lnTo>
                  <a:lnTo>
                    <a:pt x="10524" y="2393"/>
                  </a:lnTo>
                  <a:lnTo>
                    <a:pt x="10215" y="2290"/>
                  </a:lnTo>
                  <a:lnTo>
                    <a:pt x="9907" y="2187"/>
                  </a:lnTo>
                  <a:lnTo>
                    <a:pt x="9624" y="2071"/>
                  </a:lnTo>
                  <a:lnTo>
                    <a:pt x="9353" y="1943"/>
                  </a:lnTo>
                  <a:lnTo>
                    <a:pt x="9096" y="1814"/>
                  </a:lnTo>
                  <a:lnTo>
                    <a:pt x="8852" y="1685"/>
                  </a:lnTo>
                  <a:lnTo>
                    <a:pt x="8633" y="1557"/>
                  </a:lnTo>
                  <a:lnTo>
                    <a:pt x="8414" y="1415"/>
                  </a:lnTo>
                  <a:lnTo>
                    <a:pt x="8028" y="1158"/>
                  </a:lnTo>
                  <a:lnTo>
                    <a:pt x="7694" y="901"/>
                  </a:lnTo>
                  <a:lnTo>
                    <a:pt x="7424" y="656"/>
                  </a:lnTo>
                  <a:lnTo>
                    <a:pt x="7192" y="438"/>
                  </a:lnTo>
                  <a:lnTo>
                    <a:pt x="7025" y="257"/>
                  </a:lnTo>
                  <a:lnTo>
                    <a:pt x="6909" y="116"/>
                  </a:lnTo>
                  <a:lnTo>
                    <a:pt x="68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1"/>
            <p:cNvSpPr/>
            <p:nvPr/>
          </p:nvSpPr>
          <p:spPr>
            <a:xfrm>
              <a:off x="3886950" y="1633325"/>
              <a:ext cx="360550" cy="400125"/>
            </a:xfrm>
            <a:custGeom>
              <a:avLst/>
              <a:gdLst/>
              <a:ahLst/>
              <a:cxnLst/>
              <a:rect l="l" t="t" r="r" b="b"/>
              <a:pathLst>
                <a:path w="14422" h="16005" extrusionOk="0">
                  <a:moveTo>
                    <a:pt x="7217" y="1042"/>
                  </a:moveTo>
                  <a:lnTo>
                    <a:pt x="7372" y="1197"/>
                  </a:lnTo>
                  <a:lnTo>
                    <a:pt x="7552" y="1364"/>
                  </a:lnTo>
                  <a:lnTo>
                    <a:pt x="7757" y="1557"/>
                  </a:lnTo>
                  <a:lnTo>
                    <a:pt x="8015" y="1763"/>
                  </a:lnTo>
                  <a:lnTo>
                    <a:pt x="8285" y="1969"/>
                  </a:lnTo>
                  <a:lnTo>
                    <a:pt x="8594" y="2175"/>
                  </a:lnTo>
                  <a:lnTo>
                    <a:pt x="8941" y="2393"/>
                  </a:lnTo>
                  <a:lnTo>
                    <a:pt x="9314" y="2599"/>
                  </a:lnTo>
                  <a:lnTo>
                    <a:pt x="9726" y="2792"/>
                  </a:lnTo>
                  <a:lnTo>
                    <a:pt x="10176" y="2985"/>
                  </a:lnTo>
                  <a:lnTo>
                    <a:pt x="10652" y="3152"/>
                  </a:lnTo>
                  <a:lnTo>
                    <a:pt x="11167" y="3307"/>
                  </a:lnTo>
                  <a:lnTo>
                    <a:pt x="11437" y="3371"/>
                  </a:lnTo>
                  <a:lnTo>
                    <a:pt x="11720" y="3435"/>
                  </a:lnTo>
                  <a:lnTo>
                    <a:pt x="12003" y="3487"/>
                  </a:lnTo>
                  <a:lnTo>
                    <a:pt x="12312" y="3538"/>
                  </a:lnTo>
                  <a:lnTo>
                    <a:pt x="12607" y="3577"/>
                  </a:lnTo>
                  <a:lnTo>
                    <a:pt x="12929" y="3615"/>
                  </a:lnTo>
                  <a:lnTo>
                    <a:pt x="13251" y="3641"/>
                  </a:lnTo>
                  <a:lnTo>
                    <a:pt x="13598" y="3654"/>
                  </a:lnTo>
                  <a:lnTo>
                    <a:pt x="13572" y="4040"/>
                  </a:lnTo>
                  <a:lnTo>
                    <a:pt x="13521" y="4516"/>
                  </a:lnTo>
                  <a:lnTo>
                    <a:pt x="13444" y="5095"/>
                  </a:lnTo>
                  <a:lnTo>
                    <a:pt x="13341" y="5751"/>
                  </a:lnTo>
                  <a:lnTo>
                    <a:pt x="13276" y="6111"/>
                  </a:lnTo>
                  <a:lnTo>
                    <a:pt x="13199" y="6484"/>
                  </a:lnTo>
                  <a:lnTo>
                    <a:pt x="13109" y="6870"/>
                  </a:lnTo>
                  <a:lnTo>
                    <a:pt x="13006" y="7256"/>
                  </a:lnTo>
                  <a:lnTo>
                    <a:pt x="12890" y="7668"/>
                  </a:lnTo>
                  <a:lnTo>
                    <a:pt x="12762" y="8079"/>
                  </a:lnTo>
                  <a:lnTo>
                    <a:pt x="12620" y="8504"/>
                  </a:lnTo>
                  <a:lnTo>
                    <a:pt x="12453" y="8928"/>
                  </a:lnTo>
                  <a:lnTo>
                    <a:pt x="12286" y="9353"/>
                  </a:lnTo>
                  <a:lnTo>
                    <a:pt x="12093" y="9790"/>
                  </a:lnTo>
                  <a:lnTo>
                    <a:pt x="11887" y="10228"/>
                  </a:lnTo>
                  <a:lnTo>
                    <a:pt x="11655" y="10652"/>
                  </a:lnTo>
                  <a:lnTo>
                    <a:pt x="11411" y="11090"/>
                  </a:lnTo>
                  <a:lnTo>
                    <a:pt x="11141" y="11514"/>
                  </a:lnTo>
                  <a:lnTo>
                    <a:pt x="10858" y="11939"/>
                  </a:lnTo>
                  <a:lnTo>
                    <a:pt x="10549" y="12350"/>
                  </a:lnTo>
                  <a:lnTo>
                    <a:pt x="10215" y="12749"/>
                  </a:lnTo>
                  <a:lnTo>
                    <a:pt x="9867" y="13135"/>
                  </a:lnTo>
                  <a:lnTo>
                    <a:pt x="9481" y="13521"/>
                  </a:lnTo>
                  <a:lnTo>
                    <a:pt x="9083" y="13881"/>
                  </a:lnTo>
                  <a:lnTo>
                    <a:pt x="8658" y="14242"/>
                  </a:lnTo>
                  <a:lnTo>
                    <a:pt x="8195" y="14576"/>
                  </a:lnTo>
                  <a:lnTo>
                    <a:pt x="7963" y="14730"/>
                  </a:lnTo>
                  <a:lnTo>
                    <a:pt x="7719" y="14885"/>
                  </a:lnTo>
                  <a:lnTo>
                    <a:pt x="7474" y="15039"/>
                  </a:lnTo>
                  <a:lnTo>
                    <a:pt x="7217" y="15181"/>
                  </a:lnTo>
                  <a:lnTo>
                    <a:pt x="6960" y="15039"/>
                  </a:lnTo>
                  <a:lnTo>
                    <a:pt x="6703" y="14885"/>
                  </a:lnTo>
                  <a:lnTo>
                    <a:pt x="6458" y="14730"/>
                  </a:lnTo>
                  <a:lnTo>
                    <a:pt x="6227" y="14576"/>
                  </a:lnTo>
                  <a:lnTo>
                    <a:pt x="5776" y="14242"/>
                  </a:lnTo>
                  <a:lnTo>
                    <a:pt x="5339" y="13894"/>
                  </a:lnTo>
                  <a:lnTo>
                    <a:pt x="4940" y="13521"/>
                  </a:lnTo>
                  <a:lnTo>
                    <a:pt x="4567" y="13148"/>
                  </a:lnTo>
                  <a:lnTo>
                    <a:pt x="4207" y="12749"/>
                  </a:lnTo>
                  <a:lnTo>
                    <a:pt x="3885" y="12350"/>
                  </a:lnTo>
                  <a:lnTo>
                    <a:pt x="3576" y="11939"/>
                  </a:lnTo>
                  <a:lnTo>
                    <a:pt x="3281" y="11514"/>
                  </a:lnTo>
                  <a:lnTo>
                    <a:pt x="3023" y="11090"/>
                  </a:lnTo>
                  <a:lnTo>
                    <a:pt x="2779" y="10665"/>
                  </a:lnTo>
                  <a:lnTo>
                    <a:pt x="2547" y="10228"/>
                  </a:lnTo>
                  <a:lnTo>
                    <a:pt x="2341" y="9790"/>
                  </a:lnTo>
                  <a:lnTo>
                    <a:pt x="2148" y="9366"/>
                  </a:lnTo>
                  <a:lnTo>
                    <a:pt x="1968" y="8928"/>
                  </a:lnTo>
                  <a:lnTo>
                    <a:pt x="1814" y="8504"/>
                  </a:lnTo>
                  <a:lnTo>
                    <a:pt x="1672" y="8079"/>
                  </a:lnTo>
                  <a:lnTo>
                    <a:pt x="1544" y="7668"/>
                  </a:lnTo>
                  <a:lnTo>
                    <a:pt x="1428" y="7256"/>
                  </a:lnTo>
                  <a:lnTo>
                    <a:pt x="1325" y="6870"/>
                  </a:lnTo>
                  <a:lnTo>
                    <a:pt x="1235" y="6484"/>
                  </a:lnTo>
                  <a:lnTo>
                    <a:pt x="1158" y="6111"/>
                  </a:lnTo>
                  <a:lnTo>
                    <a:pt x="1081" y="5751"/>
                  </a:lnTo>
                  <a:lnTo>
                    <a:pt x="978" y="5095"/>
                  </a:lnTo>
                  <a:lnTo>
                    <a:pt x="901" y="4516"/>
                  </a:lnTo>
                  <a:lnTo>
                    <a:pt x="862" y="4040"/>
                  </a:lnTo>
                  <a:lnTo>
                    <a:pt x="836" y="3654"/>
                  </a:lnTo>
                  <a:lnTo>
                    <a:pt x="1171" y="3641"/>
                  </a:lnTo>
                  <a:lnTo>
                    <a:pt x="1492" y="3615"/>
                  </a:lnTo>
                  <a:lnTo>
                    <a:pt x="1814" y="3577"/>
                  </a:lnTo>
                  <a:lnTo>
                    <a:pt x="2123" y="3538"/>
                  </a:lnTo>
                  <a:lnTo>
                    <a:pt x="2419" y="3487"/>
                  </a:lnTo>
                  <a:lnTo>
                    <a:pt x="2702" y="3435"/>
                  </a:lnTo>
                  <a:lnTo>
                    <a:pt x="2985" y="3371"/>
                  </a:lnTo>
                  <a:lnTo>
                    <a:pt x="3255" y="3307"/>
                  </a:lnTo>
                  <a:lnTo>
                    <a:pt x="3769" y="3152"/>
                  </a:lnTo>
                  <a:lnTo>
                    <a:pt x="4258" y="2985"/>
                  </a:lnTo>
                  <a:lnTo>
                    <a:pt x="4696" y="2792"/>
                  </a:lnTo>
                  <a:lnTo>
                    <a:pt x="5107" y="2599"/>
                  </a:lnTo>
                  <a:lnTo>
                    <a:pt x="5480" y="2393"/>
                  </a:lnTo>
                  <a:lnTo>
                    <a:pt x="5828" y="2175"/>
                  </a:lnTo>
                  <a:lnTo>
                    <a:pt x="6137" y="1969"/>
                  </a:lnTo>
                  <a:lnTo>
                    <a:pt x="6420" y="1763"/>
                  </a:lnTo>
                  <a:lnTo>
                    <a:pt x="6664" y="1557"/>
                  </a:lnTo>
                  <a:lnTo>
                    <a:pt x="6870" y="1364"/>
                  </a:lnTo>
                  <a:lnTo>
                    <a:pt x="7063" y="1197"/>
                  </a:lnTo>
                  <a:lnTo>
                    <a:pt x="7217" y="1042"/>
                  </a:lnTo>
                  <a:close/>
                  <a:moveTo>
                    <a:pt x="6998" y="0"/>
                  </a:moveTo>
                  <a:lnTo>
                    <a:pt x="6870" y="168"/>
                  </a:lnTo>
                  <a:lnTo>
                    <a:pt x="6754" y="322"/>
                  </a:lnTo>
                  <a:lnTo>
                    <a:pt x="6625" y="464"/>
                  </a:lnTo>
                  <a:lnTo>
                    <a:pt x="6458" y="631"/>
                  </a:lnTo>
                  <a:lnTo>
                    <a:pt x="6239" y="837"/>
                  </a:lnTo>
                  <a:lnTo>
                    <a:pt x="5982" y="1068"/>
                  </a:lnTo>
                  <a:lnTo>
                    <a:pt x="5661" y="1300"/>
                  </a:lnTo>
                  <a:lnTo>
                    <a:pt x="5300" y="1544"/>
                  </a:lnTo>
                  <a:lnTo>
                    <a:pt x="5094" y="1673"/>
                  </a:lnTo>
                  <a:lnTo>
                    <a:pt x="4876" y="1789"/>
                  </a:lnTo>
                  <a:lnTo>
                    <a:pt x="4644" y="1917"/>
                  </a:lnTo>
                  <a:lnTo>
                    <a:pt x="4400" y="2033"/>
                  </a:lnTo>
                  <a:lnTo>
                    <a:pt x="4155" y="2136"/>
                  </a:lnTo>
                  <a:lnTo>
                    <a:pt x="3885" y="2252"/>
                  </a:lnTo>
                  <a:lnTo>
                    <a:pt x="3602" y="2355"/>
                  </a:lnTo>
                  <a:lnTo>
                    <a:pt x="3306" y="2445"/>
                  </a:lnTo>
                  <a:lnTo>
                    <a:pt x="2985" y="2535"/>
                  </a:lnTo>
                  <a:lnTo>
                    <a:pt x="2663" y="2612"/>
                  </a:lnTo>
                  <a:lnTo>
                    <a:pt x="2329" y="2676"/>
                  </a:lnTo>
                  <a:lnTo>
                    <a:pt x="1968" y="2741"/>
                  </a:lnTo>
                  <a:lnTo>
                    <a:pt x="1608" y="2779"/>
                  </a:lnTo>
                  <a:lnTo>
                    <a:pt x="1222" y="2818"/>
                  </a:lnTo>
                  <a:lnTo>
                    <a:pt x="823" y="2844"/>
                  </a:lnTo>
                  <a:lnTo>
                    <a:pt x="0" y="2844"/>
                  </a:lnTo>
                  <a:lnTo>
                    <a:pt x="0" y="3255"/>
                  </a:lnTo>
                  <a:lnTo>
                    <a:pt x="0" y="3371"/>
                  </a:lnTo>
                  <a:lnTo>
                    <a:pt x="13" y="3680"/>
                  </a:lnTo>
                  <a:lnTo>
                    <a:pt x="52" y="4143"/>
                  </a:lnTo>
                  <a:lnTo>
                    <a:pt x="116" y="4760"/>
                  </a:lnTo>
                  <a:lnTo>
                    <a:pt x="154" y="5121"/>
                  </a:lnTo>
                  <a:lnTo>
                    <a:pt x="219" y="5507"/>
                  </a:lnTo>
                  <a:lnTo>
                    <a:pt x="283" y="5918"/>
                  </a:lnTo>
                  <a:lnTo>
                    <a:pt x="373" y="6343"/>
                  </a:lnTo>
                  <a:lnTo>
                    <a:pt x="476" y="6806"/>
                  </a:lnTo>
                  <a:lnTo>
                    <a:pt x="592" y="7282"/>
                  </a:lnTo>
                  <a:lnTo>
                    <a:pt x="720" y="7771"/>
                  </a:lnTo>
                  <a:lnTo>
                    <a:pt x="875" y="8272"/>
                  </a:lnTo>
                  <a:lnTo>
                    <a:pt x="1042" y="8774"/>
                  </a:lnTo>
                  <a:lnTo>
                    <a:pt x="1248" y="9302"/>
                  </a:lnTo>
                  <a:lnTo>
                    <a:pt x="1454" y="9829"/>
                  </a:lnTo>
                  <a:lnTo>
                    <a:pt x="1698" y="10356"/>
                  </a:lnTo>
                  <a:lnTo>
                    <a:pt x="1968" y="10884"/>
                  </a:lnTo>
                  <a:lnTo>
                    <a:pt x="2264" y="11411"/>
                  </a:lnTo>
                  <a:lnTo>
                    <a:pt x="2586" y="11926"/>
                  </a:lnTo>
                  <a:lnTo>
                    <a:pt x="2933" y="12441"/>
                  </a:lnTo>
                  <a:lnTo>
                    <a:pt x="3113" y="12698"/>
                  </a:lnTo>
                  <a:lnTo>
                    <a:pt x="3306" y="12942"/>
                  </a:lnTo>
                  <a:lnTo>
                    <a:pt x="3512" y="13187"/>
                  </a:lnTo>
                  <a:lnTo>
                    <a:pt x="3718" y="13431"/>
                  </a:lnTo>
                  <a:lnTo>
                    <a:pt x="3937" y="13676"/>
                  </a:lnTo>
                  <a:lnTo>
                    <a:pt x="4168" y="13907"/>
                  </a:lnTo>
                  <a:lnTo>
                    <a:pt x="4400" y="14139"/>
                  </a:lnTo>
                  <a:lnTo>
                    <a:pt x="4644" y="14370"/>
                  </a:lnTo>
                  <a:lnTo>
                    <a:pt x="4901" y="14589"/>
                  </a:lnTo>
                  <a:lnTo>
                    <a:pt x="5159" y="14795"/>
                  </a:lnTo>
                  <a:lnTo>
                    <a:pt x="5429" y="15013"/>
                  </a:lnTo>
                  <a:lnTo>
                    <a:pt x="5712" y="15219"/>
                  </a:lnTo>
                  <a:lnTo>
                    <a:pt x="5995" y="15412"/>
                  </a:lnTo>
                  <a:lnTo>
                    <a:pt x="6304" y="15605"/>
                  </a:lnTo>
                  <a:lnTo>
                    <a:pt x="6612" y="15785"/>
                  </a:lnTo>
                  <a:lnTo>
                    <a:pt x="6934" y="15953"/>
                  </a:lnTo>
                  <a:lnTo>
                    <a:pt x="7024" y="16004"/>
                  </a:lnTo>
                  <a:lnTo>
                    <a:pt x="7410" y="16004"/>
                  </a:lnTo>
                  <a:lnTo>
                    <a:pt x="7500" y="15953"/>
                  </a:lnTo>
                  <a:lnTo>
                    <a:pt x="7809" y="15785"/>
                  </a:lnTo>
                  <a:lnTo>
                    <a:pt x="8118" y="15605"/>
                  </a:lnTo>
                  <a:lnTo>
                    <a:pt x="8426" y="15412"/>
                  </a:lnTo>
                  <a:lnTo>
                    <a:pt x="8709" y="15219"/>
                  </a:lnTo>
                  <a:lnTo>
                    <a:pt x="8992" y="15013"/>
                  </a:lnTo>
                  <a:lnTo>
                    <a:pt x="9263" y="14795"/>
                  </a:lnTo>
                  <a:lnTo>
                    <a:pt x="9520" y="14589"/>
                  </a:lnTo>
                  <a:lnTo>
                    <a:pt x="9777" y="14370"/>
                  </a:lnTo>
                  <a:lnTo>
                    <a:pt x="10022" y="14139"/>
                  </a:lnTo>
                  <a:lnTo>
                    <a:pt x="10253" y="13907"/>
                  </a:lnTo>
                  <a:lnTo>
                    <a:pt x="10485" y="13676"/>
                  </a:lnTo>
                  <a:lnTo>
                    <a:pt x="10703" y="13431"/>
                  </a:lnTo>
                  <a:lnTo>
                    <a:pt x="10909" y="13187"/>
                  </a:lnTo>
                  <a:lnTo>
                    <a:pt x="11115" y="12942"/>
                  </a:lnTo>
                  <a:lnTo>
                    <a:pt x="11308" y="12698"/>
                  </a:lnTo>
                  <a:lnTo>
                    <a:pt x="11488" y="12441"/>
                  </a:lnTo>
                  <a:lnTo>
                    <a:pt x="11848" y="11926"/>
                  </a:lnTo>
                  <a:lnTo>
                    <a:pt x="12170" y="11411"/>
                  </a:lnTo>
                  <a:lnTo>
                    <a:pt x="12453" y="10884"/>
                  </a:lnTo>
                  <a:lnTo>
                    <a:pt x="12723" y="10356"/>
                  </a:lnTo>
                  <a:lnTo>
                    <a:pt x="12968" y="9829"/>
                  </a:lnTo>
                  <a:lnTo>
                    <a:pt x="13186" y="9302"/>
                  </a:lnTo>
                  <a:lnTo>
                    <a:pt x="13379" y="8774"/>
                  </a:lnTo>
                  <a:lnTo>
                    <a:pt x="13547" y="8272"/>
                  </a:lnTo>
                  <a:lnTo>
                    <a:pt x="13701" y="7771"/>
                  </a:lnTo>
                  <a:lnTo>
                    <a:pt x="13842" y="7282"/>
                  </a:lnTo>
                  <a:lnTo>
                    <a:pt x="13958" y="6806"/>
                  </a:lnTo>
                  <a:lnTo>
                    <a:pt x="14048" y="6343"/>
                  </a:lnTo>
                  <a:lnTo>
                    <a:pt x="14138" y="5918"/>
                  </a:lnTo>
                  <a:lnTo>
                    <a:pt x="14216" y="5507"/>
                  </a:lnTo>
                  <a:lnTo>
                    <a:pt x="14267" y="5121"/>
                  </a:lnTo>
                  <a:lnTo>
                    <a:pt x="14318" y="4760"/>
                  </a:lnTo>
                  <a:lnTo>
                    <a:pt x="14383" y="4143"/>
                  </a:lnTo>
                  <a:lnTo>
                    <a:pt x="14408" y="3680"/>
                  </a:lnTo>
                  <a:lnTo>
                    <a:pt x="14421" y="3371"/>
                  </a:lnTo>
                  <a:lnTo>
                    <a:pt x="14421" y="3255"/>
                  </a:lnTo>
                  <a:lnTo>
                    <a:pt x="14421" y="2844"/>
                  </a:lnTo>
                  <a:lnTo>
                    <a:pt x="13598" y="2844"/>
                  </a:lnTo>
                  <a:lnTo>
                    <a:pt x="13199" y="2818"/>
                  </a:lnTo>
                  <a:lnTo>
                    <a:pt x="12826" y="2779"/>
                  </a:lnTo>
                  <a:lnTo>
                    <a:pt x="12453" y="2741"/>
                  </a:lnTo>
                  <a:lnTo>
                    <a:pt x="12093" y="2676"/>
                  </a:lnTo>
                  <a:lnTo>
                    <a:pt x="11758" y="2612"/>
                  </a:lnTo>
                  <a:lnTo>
                    <a:pt x="11437" y="2535"/>
                  </a:lnTo>
                  <a:lnTo>
                    <a:pt x="11128" y="2445"/>
                  </a:lnTo>
                  <a:lnTo>
                    <a:pt x="10832" y="2355"/>
                  </a:lnTo>
                  <a:lnTo>
                    <a:pt x="10549" y="2252"/>
                  </a:lnTo>
                  <a:lnTo>
                    <a:pt x="10279" y="2136"/>
                  </a:lnTo>
                  <a:lnTo>
                    <a:pt x="10022" y="2033"/>
                  </a:lnTo>
                  <a:lnTo>
                    <a:pt x="9777" y="1917"/>
                  </a:lnTo>
                  <a:lnTo>
                    <a:pt x="9546" y="1789"/>
                  </a:lnTo>
                  <a:lnTo>
                    <a:pt x="9327" y="1673"/>
                  </a:lnTo>
                  <a:lnTo>
                    <a:pt x="9134" y="1544"/>
                  </a:lnTo>
                  <a:lnTo>
                    <a:pt x="8761" y="1300"/>
                  </a:lnTo>
                  <a:lnTo>
                    <a:pt x="8452" y="1068"/>
                  </a:lnTo>
                  <a:lnTo>
                    <a:pt x="8182" y="837"/>
                  </a:lnTo>
                  <a:lnTo>
                    <a:pt x="7963" y="631"/>
                  </a:lnTo>
                  <a:lnTo>
                    <a:pt x="7796" y="464"/>
                  </a:lnTo>
                  <a:lnTo>
                    <a:pt x="7667" y="322"/>
                  </a:lnTo>
                  <a:lnTo>
                    <a:pt x="7552" y="168"/>
                  </a:lnTo>
                  <a:lnTo>
                    <a:pt x="74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1"/>
            <p:cNvSpPr/>
            <p:nvPr/>
          </p:nvSpPr>
          <p:spPr>
            <a:xfrm>
              <a:off x="3979875" y="1784800"/>
              <a:ext cx="200400" cy="111300"/>
            </a:xfrm>
            <a:custGeom>
              <a:avLst/>
              <a:gdLst/>
              <a:ahLst/>
              <a:cxnLst/>
              <a:rect l="l" t="t" r="r" b="b"/>
              <a:pathLst>
                <a:path w="8016" h="4452" extrusionOk="0">
                  <a:moveTo>
                    <a:pt x="7591" y="1"/>
                  </a:moveTo>
                  <a:lnTo>
                    <a:pt x="7514" y="14"/>
                  </a:lnTo>
                  <a:lnTo>
                    <a:pt x="7437" y="39"/>
                  </a:lnTo>
                  <a:lnTo>
                    <a:pt x="7360" y="78"/>
                  </a:lnTo>
                  <a:lnTo>
                    <a:pt x="2471" y="3461"/>
                  </a:lnTo>
                  <a:lnTo>
                    <a:pt x="760" y="888"/>
                  </a:lnTo>
                  <a:lnTo>
                    <a:pt x="709" y="824"/>
                  </a:lnTo>
                  <a:lnTo>
                    <a:pt x="644" y="773"/>
                  </a:lnTo>
                  <a:lnTo>
                    <a:pt x="567" y="734"/>
                  </a:lnTo>
                  <a:lnTo>
                    <a:pt x="490" y="708"/>
                  </a:lnTo>
                  <a:lnTo>
                    <a:pt x="335" y="708"/>
                  </a:lnTo>
                  <a:lnTo>
                    <a:pt x="258" y="734"/>
                  </a:lnTo>
                  <a:lnTo>
                    <a:pt x="181" y="773"/>
                  </a:lnTo>
                  <a:lnTo>
                    <a:pt x="117" y="824"/>
                  </a:lnTo>
                  <a:lnTo>
                    <a:pt x="65" y="888"/>
                  </a:lnTo>
                  <a:lnTo>
                    <a:pt x="27" y="966"/>
                  </a:lnTo>
                  <a:lnTo>
                    <a:pt x="1" y="1043"/>
                  </a:lnTo>
                  <a:lnTo>
                    <a:pt x="1" y="1120"/>
                  </a:lnTo>
                  <a:lnTo>
                    <a:pt x="1" y="1197"/>
                  </a:lnTo>
                  <a:lnTo>
                    <a:pt x="27" y="1274"/>
                  </a:lnTo>
                  <a:lnTo>
                    <a:pt x="65" y="1351"/>
                  </a:lnTo>
                  <a:lnTo>
                    <a:pt x="2008" y="4272"/>
                  </a:lnTo>
                  <a:lnTo>
                    <a:pt x="2059" y="4336"/>
                  </a:lnTo>
                  <a:lnTo>
                    <a:pt x="2124" y="4388"/>
                  </a:lnTo>
                  <a:lnTo>
                    <a:pt x="2201" y="4426"/>
                  </a:lnTo>
                  <a:lnTo>
                    <a:pt x="2278" y="4452"/>
                  </a:lnTo>
                  <a:lnTo>
                    <a:pt x="2420" y="4452"/>
                  </a:lnTo>
                  <a:lnTo>
                    <a:pt x="2484" y="4439"/>
                  </a:lnTo>
                  <a:lnTo>
                    <a:pt x="2535" y="4413"/>
                  </a:lnTo>
                  <a:lnTo>
                    <a:pt x="2600" y="4388"/>
                  </a:lnTo>
                  <a:lnTo>
                    <a:pt x="7836" y="773"/>
                  </a:lnTo>
                  <a:lnTo>
                    <a:pt x="7900" y="708"/>
                  </a:lnTo>
                  <a:lnTo>
                    <a:pt x="7951" y="644"/>
                  </a:lnTo>
                  <a:lnTo>
                    <a:pt x="7990" y="580"/>
                  </a:lnTo>
                  <a:lnTo>
                    <a:pt x="8003" y="502"/>
                  </a:lnTo>
                  <a:lnTo>
                    <a:pt x="8016" y="425"/>
                  </a:lnTo>
                  <a:lnTo>
                    <a:pt x="8003" y="335"/>
                  </a:lnTo>
                  <a:lnTo>
                    <a:pt x="7977" y="258"/>
                  </a:lnTo>
                  <a:lnTo>
                    <a:pt x="7938" y="181"/>
                  </a:lnTo>
                  <a:lnTo>
                    <a:pt x="7887" y="116"/>
                  </a:lnTo>
                  <a:lnTo>
                    <a:pt x="7823" y="78"/>
                  </a:lnTo>
                  <a:lnTo>
                    <a:pt x="7745" y="39"/>
                  </a:lnTo>
                  <a:lnTo>
                    <a:pt x="7668" y="14"/>
                  </a:lnTo>
                  <a:lnTo>
                    <a:pt x="75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1"/>
            <p:cNvSpPr/>
            <p:nvPr/>
          </p:nvSpPr>
          <p:spPr>
            <a:xfrm>
              <a:off x="3995325" y="2207400"/>
              <a:ext cx="281450" cy="270200"/>
            </a:xfrm>
            <a:custGeom>
              <a:avLst/>
              <a:gdLst/>
              <a:ahLst/>
              <a:cxnLst/>
              <a:rect l="l" t="t" r="r" b="b"/>
              <a:pathLst>
                <a:path w="11258" h="10808" extrusionOk="0">
                  <a:moveTo>
                    <a:pt x="9585" y="1"/>
                  </a:moveTo>
                  <a:lnTo>
                    <a:pt x="258" y="8826"/>
                  </a:lnTo>
                  <a:lnTo>
                    <a:pt x="206" y="8890"/>
                  </a:lnTo>
                  <a:lnTo>
                    <a:pt x="155" y="8955"/>
                  </a:lnTo>
                  <a:lnTo>
                    <a:pt x="103" y="9019"/>
                  </a:lnTo>
                  <a:lnTo>
                    <a:pt x="78" y="9083"/>
                  </a:lnTo>
                  <a:lnTo>
                    <a:pt x="26" y="9238"/>
                  </a:lnTo>
                  <a:lnTo>
                    <a:pt x="0" y="9392"/>
                  </a:lnTo>
                  <a:lnTo>
                    <a:pt x="13" y="9546"/>
                  </a:lnTo>
                  <a:lnTo>
                    <a:pt x="52" y="9701"/>
                  </a:lnTo>
                  <a:lnTo>
                    <a:pt x="91" y="9765"/>
                  </a:lnTo>
                  <a:lnTo>
                    <a:pt x="129" y="9842"/>
                  </a:lnTo>
                  <a:lnTo>
                    <a:pt x="168" y="9907"/>
                  </a:lnTo>
                  <a:lnTo>
                    <a:pt x="232" y="9971"/>
                  </a:lnTo>
                  <a:lnTo>
                    <a:pt x="785" y="10563"/>
                  </a:lnTo>
                  <a:lnTo>
                    <a:pt x="850" y="10614"/>
                  </a:lnTo>
                  <a:lnTo>
                    <a:pt x="901" y="10666"/>
                  </a:lnTo>
                  <a:lnTo>
                    <a:pt x="978" y="10704"/>
                  </a:lnTo>
                  <a:lnTo>
                    <a:pt x="1042" y="10743"/>
                  </a:lnTo>
                  <a:lnTo>
                    <a:pt x="1197" y="10794"/>
                  </a:lnTo>
                  <a:lnTo>
                    <a:pt x="1351" y="10807"/>
                  </a:lnTo>
                  <a:lnTo>
                    <a:pt x="1506" y="10794"/>
                  </a:lnTo>
                  <a:lnTo>
                    <a:pt x="1660" y="10756"/>
                  </a:lnTo>
                  <a:lnTo>
                    <a:pt x="1724" y="10730"/>
                  </a:lnTo>
                  <a:lnTo>
                    <a:pt x="1802" y="10691"/>
                  </a:lnTo>
                  <a:lnTo>
                    <a:pt x="1866" y="10640"/>
                  </a:lnTo>
                  <a:lnTo>
                    <a:pt x="1930" y="10588"/>
                  </a:lnTo>
                  <a:lnTo>
                    <a:pt x="11257" y="1763"/>
                  </a:lnTo>
                  <a:lnTo>
                    <a:pt x="95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1"/>
            <p:cNvSpPr/>
            <p:nvPr/>
          </p:nvSpPr>
          <p:spPr>
            <a:xfrm>
              <a:off x="4245550" y="2146950"/>
              <a:ext cx="96175" cy="93600"/>
            </a:xfrm>
            <a:custGeom>
              <a:avLst/>
              <a:gdLst/>
              <a:ahLst/>
              <a:cxnLst/>
              <a:rect l="l" t="t" r="r" b="b"/>
              <a:pathLst>
                <a:path w="3847" h="3744" extrusionOk="0">
                  <a:moveTo>
                    <a:pt x="3010" y="0"/>
                  </a:moveTo>
                  <a:lnTo>
                    <a:pt x="0" y="2856"/>
                  </a:lnTo>
                  <a:lnTo>
                    <a:pt x="836" y="3744"/>
                  </a:lnTo>
                  <a:lnTo>
                    <a:pt x="3847" y="888"/>
                  </a:lnTo>
                  <a:lnTo>
                    <a:pt x="30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1"/>
            <p:cNvSpPr/>
            <p:nvPr/>
          </p:nvSpPr>
          <p:spPr>
            <a:xfrm>
              <a:off x="4297650" y="1905725"/>
              <a:ext cx="291725" cy="292050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6124" y="297"/>
                  </a:moveTo>
                  <a:lnTo>
                    <a:pt x="6407" y="322"/>
                  </a:lnTo>
                  <a:lnTo>
                    <a:pt x="6690" y="361"/>
                  </a:lnTo>
                  <a:lnTo>
                    <a:pt x="6973" y="412"/>
                  </a:lnTo>
                  <a:lnTo>
                    <a:pt x="7243" y="477"/>
                  </a:lnTo>
                  <a:lnTo>
                    <a:pt x="7513" y="554"/>
                  </a:lnTo>
                  <a:lnTo>
                    <a:pt x="7770" y="644"/>
                  </a:lnTo>
                  <a:lnTo>
                    <a:pt x="8041" y="747"/>
                  </a:lnTo>
                  <a:lnTo>
                    <a:pt x="8285" y="863"/>
                  </a:lnTo>
                  <a:lnTo>
                    <a:pt x="8530" y="991"/>
                  </a:lnTo>
                  <a:lnTo>
                    <a:pt x="8774" y="1133"/>
                  </a:lnTo>
                  <a:lnTo>
                    <a:pt x="9006" y="1287"/>
                  </a:lnTo>
                  <a:lnTo>
                    <a:pt x="9237" y="1454"/>
                  </a:lnTo>
                  <a:lnTo>
                    <a:pt x="9456" y="1635"/>
                  </a:lnTo>
                  <a:lnTo>
                    <a:pt x="9662" y="1828"/>
                  </a:lnTo>
                  <a:lnTo>
                    <a:pt x="9867" y="2033"/>
                  </a:lnTo>
                  <a:lnTo>
                    <a:pt x="10048" y="2239"/>
                  </a:lnTo>
                  <a:lnTo>
                    <a:pt x="10228" y="2445"/>
                  </a:lnTo>
                  <a:lnTo>
                    <a:pt x="10395" y="2664"/>
                  </a:lnTo>
                  <a:lnTo>
                    <a:pt x="10536" y="2895"/>
                  </a:lnTo>
                  <a:lnTo>
                    <a:pt x="10678" y="3127"/>
                  </a:lnTo>
                  <a:lnTo>
                    <a:pt x="10807" y="3371"/>
                  </a:lnTo>
                  <a:lnTo>
                    <a:pt x="10922" y="3616"/>
                  </a:lnTo>
                  <a:lnTo>
                    <a:pt x="11025" y="3860"/>
                  </a:lnTo>
                  <a:lnTo>
                    <a:pt x="11115" y="4117"/>
                  </a:lnTo>
                  <a:lnTo>
                    <a:pt x="11193" y="4375"/>
                  </a:lnTo>
                  <a:lnTo>
                    <a:pt x="11257" y="4632"/>
                  </a:lnTo>
                  <a:lnTo>
                    <a:pt x="11308" y="4902"/>
                  </a:lnTo>
                  <a:lnTo>
                    <a:pt x="11347" y="5172"/>
                  </a:lnTo>
                  <a:lnTo>
                    <a:pt x="11373" y="5443"/>
                  </a:lnTo>
                  <a:lnTo>
                    <a:pt x="11385" y="5713"/>
                  </a:lnTo>
                  <a:lnTo>
                    <a:pt x="11385" y="5996"/>
                  </a:lnTo>
                  <a:lnTo>
                    <a:pt x="11373" y="6266"/>
                  </a:lnTo>
                  <a:lnTo>
                    <a:pt x="11347" y="6549"/>
                  </a:lnTo>
                  <a:lnTo>
                    <a:pt x="11295" y="6819"/>
                  </a:lnTo>
                  <a:lnTo>
                    <a:pt x="11244" y="7076"/>
                  </a:lnTo>
                  <a:lnTo>
                    <a:pt x="11180" y="7346"/>
                  </a:lnTo>
                  <a:lnTo>
                    <a:pt x="11102" y="7604"/>
                  </a:lnTo>
                  <a:lnTo>
                    <a:pt x="11012" y="7861"/>
                  </a:lnTo>
                  <a:lnTo>
                    <a:pt x="10909" y="8105"/>
                  </a:lnTo>
                  <a:lnTo>
                    <a:pt x="10794" y="8350"/>
                  </a:lnTo>
                  <a:lnTo>
                    <a:pt x="10665" y="8581"/>
                  </a:lnTo>
                  <a:lnTo>
                    <a:pt x="10524" y="8813"/>
                  </a:lnTo>
                  <a:lnTo>
                    <a:pt x="10369" y="9045"/>
                  </a:lnTo>
                  <a:lnTo>
                    <a:pt x="10202" y="9263"/>
                  </a:lnTo>
                  <a:lnTo>
                    <a:pt x="10035" y="9469"/>
                  </a:lnTo>
                  <a:lnTo>
                    <a:pt x="9842" y="9675"/>
                  </a:lnTo>
                  <a:lnTo>
                    <a:pt x="9649" y="9868"/>
                  </a:lnTo>
                  <a:lnTo>
                    <a:pt x="9456" y="10048"/>
                  </a:lnTo>
                  <a:lnTo>
                    <a:pt x="9250" y="10215"/>
                  </a:lnTo>
                  <a:lnTo>
                    <a:pt x="9044" y="10370"/>
                  </a:lnTo>
                  <a:lnTo>
                    <a:pt x="8825" y="10524"/>
                  </a:lnTo>
                  <a:lnTo>
                    <a:pt x="8594" y="10653"/>
                  </a:lnTo>
                  <a:lnTo>
                    <a:pt x="8362" y="10781"/>
                  </a:lnTo>
                  <a:lnTo>
                    <a:pt x="8131" y="10897"/>
                  </a:lnTo>
                  <a:lnTo>
                    <a:pt x="7886" y="11000"/>
                  </a:lnTo>
                  <a:lnTo>
                    <a:pt x="7642" y="11090"/>
                  </a:lnTo>
                  <a:lnTo>
                    <a:pt x="7397" y="11167"/>
                  </a:lnTo>
                  <a:lnTo>
                    <a:pt x="7153" y="11232"/>
                  </a:lnTo>
                  <a:lnTo>
                    <a:pt x="6896" y="11283"/>
                  </a:lnTo>
                  <a:lnTo>
                    <a:pt x="6638" y="11335"/>
                  </a:lnTo>
                  <a:lnTo>
                    <a:pt x="6368" y="11360"/>
                  </a:lnTo>
                  <a:lnTo>
                    <a:pt x="6111" y="11386"/>
                  </a:lnTo>
                  <a:lnTo>
                    <a:pt x="5558" y="11386"/>
                  </a:lnTo>
                  <a:lnTo>
                    <a:pt x="5275" y="11360"/>
                  </a:lnTo>
                  <a:lnTo>
                    <a:pt x="4992" y="11322"/>
                  </a:lnTo>
                  <a:lnTo>
                    <a:pt x="4709" y="11270"/>
                  </a:lnTo>
                  <a:lnTo>
                    <a:pt x="4439" y="11206"/>
                  </a:lnTo>
                  <a:lnTo>
                    <a:pt x="4168" y="11129"/>
                  </a:lnTo>
                  <a:lnTo>
                    <a:pt x="3898" y="11039"/>
                  </a:lnTo>
                  <a:lnTo>
                    <a:pt x="3641" y="10936"/>
                  </a:lnTo>
                  <a:lnTo>
                    <a:pt x="3397" y="10820"/>
                  </a:lnTo>
                  <a:lnTo>
                    <a:pt x="3139" y="10691"/>
                  </a:lnTo>
                  <a:lnTo>
                    <a:pt x="2908" y="10550"/>
                  </a:lnTo>
                  <a:lnTo>
                    <a:pt x="2676" y="10395"/>
                  </a:lnTo>
                  <a:lnTo>
                    <a:pt x="2445" y="10228"/>
                  </a:lnTo>
                  <a:lnTo>
                    <a:pt x="2226" y="10048"/>
                  </a:lnTo>
                  <a:lnTo>
                    <a:pt x="2007" y="9855"/>
                  </a:lnTo>
                  <a:lnTo>
                    <a:pt x="1814" y="9649"/>
                  </a:lnTo>
                  <a:lnTo>
                    <a:pt x="1621" y="9443"/>
                  </a:lnTo>
                  <a:lnTo>
                    <a:pt x="1441" y="9225"/>
                  </a:lnTo>
                  <a:lnTo>
                    <a:pt x="1274" y="8993"/>
                  </a:lnTo>
                  <a:lnTo>
                    <a:pt x="1119" y="8762"/>
                  </a:lnTo>
                  <a:lnTo>
                    <a:pt x="991" y="8530"/>
                  </a:lnTo>
                  <a:lnTo>
                    <a:pt x="862" y="8286"/>
                  </a:lnTo>
                  <a:lnTo>
                    <a:pt x="746" y="8041"/>
                  </a:lnTo>
                  <a:lnTo>
                    <a:pt x="643" y="7784"/>
                  </a:lnTo>
                  <a:lnTo>
                    <a:pt x="553" y="7527"/>
                  </a:lnTo>
                  <a:lnTo>
                    <a:pt x="476" y="7269"/>
                  </a:lnTo>
                  <a:lnTo>
                    <a:pt x="425" y="7012"/>
                  </a:lnTo>
                  <a:lnTo>
                    <a:pt x="373" y="6755"/>
                  </a:lnTo>
                  <a:lnTo>
                    <a:pt x="335" y="6485"/>
                  </a:lnTo>
                  <a:lnTo>
                    <a:pt x="309" y="6227"/>
                  </a:lnTo>
                  <a:lnTo>
                    <a:pt x="296" y="5957"/>
                  </a:lnTo>
                  <a:lnTo>
                    <a:pt x="296" y="5687"/>
                  </a:lnTo>
                  <a:lnTo>
                    <a:pt x="309" y="5417"/>
                  </a:lnTo>
                  <a:lnTo>
                    <a:pt x="335" y="5159"/>
                  </a:lnTo>
                  <a:lnTo>
                    <a:pt x="373" y="4889"/>
                  </a:lnTo>
                  <a:lnTo>
                    <a:pt x="425" y="4632"/>
                  </a:lnTo>
                  <a:lnTo>
                    <a:pt x="489" y="4375"/>
                  </a:lnTo>
                  <a:lnTo>
                    <a:pt x="566" y="4117"/>
                  </a:lnTo>
                  <a:lnTo>
                    <a:pt x="656" y="3860"/>
                  </a:lnTo>
                  <a:lnTo>
                    <a:pt x="759" y="3616"/>
                  </a:lnTo>
                  <a:lnTo>
                    <a:pt x="875" y="3371"/>
                  </a:lnTo>
                  <a:lnTo>
                    <a:pt x="1004" y="3127"/>
                  </a:lnTo>
                  <a:lnTo>
                    <a:pt x="1145" y="2895"/>
                  </a:lnTo>
                  <a:lnTo>
                    <a:pt x="1300" y="2664"/>
                  </a:lnTo>
                  <a:lnTo>
                    <a:pt x="1454" y="2445"/>
                  </a:lnTo>
                  <a:lnTo>
                    <a:pt x="1634" y="2226"/>
                  </a:lnTo>
                  <a:lnTo>
                    <a:pt x="1827" y="2008"/>
                  </a:lnTo>
                  <a:lnTo>
                    <a:pt x="2033" y="1815"/>
                  </a:lnTo>
                  <a:lnTo>
                    <a:pt x="2226" y="1635"/>
                  </a:lnTo>
                  <a:lnTo>
                    <a:pt x="2432" y="1467"/>
                  </a:lnTo>
                  <a:lnTo>
                    <a:pt x="2637" y="1313"/>
                  </a:lnTo>
                  <a:lnTo>
                    <a:pt x="2856" y="1159"/>
                  </a:lnTo>
                  <a:lnTo>
                    <a:pt x="3088" y="1030"/>
                  </a:lnTo>
                  <a:lnTo>
                    <a:pt x="3306" y="901"/>
                  </a:lnTo>
                  <a:lnTo>
                    <a:pt x="3551" y="786"/>
                  </a:lnTo>
                  <a:lnTo>
                    <a:pt x="3782" y="683"/>
                  </a:lnTo>
                  <a:lnTo>
                    <a:pt x="4027" y="593"/>
                  </a:lnTo>
                  <a:lnTo>
                    <a:pt x="4284" y="515"/>
                  </a:lnTo>
                  <a:lnTo>
                    <a:pt x="4529" y="451"/>
                  </a:lnTo>
                  <a:lnTo>
                    <a:pt x="4786" y="400"/>
                  </a:lnTo>
                  <a:lnTo>
                    <a:pt x="5043" y="348"/>
                  </a:lnTo>
                  <a:lnTo>
                    <a:pt x="5313" y="322"/>
                  </a:lnTo>
                  <a:lnTo>
                    <a:pt x="5571" y="297"/>
                  </a:lnTo>
                  <a:close/>
                  <a:moveTo>
                    <a:pt x="5841" y="1"/>
                  </a:moveTo>
                  <a:lnTo>
                    <a:pt x="5571" y="14"/>
                  </a:lnTo>
                  <a:lnTo>
                    <a:pt x="5300" y="27"/>
                  </a:lnTo>
                  <a:lnTo>
                    <a:pt x="5030" y="65"/>
                  </a:lnTo>
                  <a:lnTo>
                    <a:pt x="4760" y="104"/>
                  </a:lnTo>
                  <a:lnTo>
                    <a:pt x="4503" y="155"/>
                  </a:lnTo>
                  <a:lnTo>
                    <a:pt x="4233" y="232"/>
                  </a:lnTo>
                  <a:lnTo>
                    <a:pt x="3975" y="310"/>
                  </a:lnTo>
                  <a:lnTo>
                    <a:pt x="3718" y="400"/>
                  </a:lnTo>
                  <a:lnTo>
                    <a:pt x="3461" y="515"/>
                  </a:lnTo>
                  <a:lnTo>
                    <a:pt x="3216" y="631"/>
                  </a:lnTo>
                  <a:lnTo>
                    <a:pt x="2972" y="760"/>
                  </a:lnTo>
                  <a:lnTo>
                    <a:pt x="2728" y="901"/>
                  </a:lnTo>
                  <a:lnTo>
                    <a:pt x="2496" y="1056"/>
                  </a:lnTo>
                  <a:lnTo>
                    <a:pt x="2264" y="1223"/>
                  </a:lnTo>
                  <a:lnTo>
                    <a:pt x="2046" y="1403"/>
                  </a:lnTo>
                  <a:lnTo>
                    <a:pt x="1827" y="1596"/>
                  </a:lnTo>
                  <a:lnTo>
                    <a:pt x="1621" y="1815"/>
                  </a:lnTo>
                  <a:lnTo>
                    <a:pt x="1415" y="2033"/>
                  </a:lnTo>
                  <a:lnTo>
                    <a:pt x="1222" y="2265"/>
                  </a:lnTo>
                  <a:lnTo>
                    <a:pt x="1055" y="2497"/>
                  </a:lnTo>
                  <a:lnTo>
                    <a:pt x="901" y="2741"/>
                  </a:lnTo>
                  <a:lnTo>
                    <a:pt x="746" y="2985"/>
                  </a:lnTo>
                  <a:lnTo>
                    <a:pt x="618" y="3243"/>
                  </a:lnTo>
                  <a:lnTo>
                    <a:pt x="489" y="3500"/>
                  </a:lnTo>
                  <a:lnTo>
                    <a:pt x="386" y="3757"/>
                  </a:lnTo>
                  <a:lnTo>
                    <a:pt x="296" y="4027"/>
                  </a:lnTo>
                  <a:lnTo>
                    <a:pt x="206" y="4298"/>
                  </a:lnTo>
                  <a:lnTo>
                    <a:pt x="142" y="4568"/>
                  </a:lnTo>
                  <a:lnTo>
                    <a:pt x="90" y="4851"/>
                  </a:lnTo>
                  <a:lnTo>
                    <a:pt x="52" y="5121"/>
                  </a:lnTo>
                  <a:lnTo>
                    <a:pt x="13" y="5404"/>
                  </a:lnTo>
                  <a:lnTo>
                    <a:pt x="0" y="5674"/>
                  </a:lnTo>
                  <a:lnTo>
                    <a:pt x="0" y="5957"/>
                  </a:lnTo>
                  <a:lnTo>
                    <a:pt x="13" y="6240"/>
                  </a:lnTo>
                  <a:lnTo>
                    <a:pt x="39" y="6523"/>
                  </a:lnTo>
                  <a:lnTo>
                    <a:pt x="77" y="6793"/>
                  </a:lnTo>
                  <a:lnTo>
                    <a:pt x="129" y="7076"/>
                  </a:lnTo>
                  <a:lnTo>
                    <a:pt x="193" y="7346"/>
                  </a:lnTo>
                  <a:lnTo>
                    <a:pt x="283" y="7617"/>
                  </a:lnTo>
                  <a:lnTo>
                    <a:pt x="373" y="7887"/>
                  </a:lnTo>
                  <a:lnTo>
                    <a:pt x="476" y="8157"/>
                  </a:lnTo>
                  <a:lnTo>
                    <a:pt x="592" y="8414"/>
                  </a:lnTo>
                  <a:lnTo>
                    <a:pt x="734" y="8672"/>
                  </a:lnTo>
                  <a:lnTo>
                    <a:pt x="875" y="8916"/>
                  </a:lnTo>
                  <a:lnTo>
                    <a:pt x="1042" y="9160"/>
                  </a:lnTo>
                  <a:lnTo>
                    <a:pt x="1210" y="9405"/>
                  </a:lnTo>
                  <a:lnTo>
                    <a:pt x="1402" y="9624"/>
                  </a:lnTo>
                  <a:lnTo>
                    <a:pt x="1595" y="9855"/>
                  </a:lnTo>
                  <a:lnTo>
                    <a:pt x="1814" y="10074"/>
                  </a:lnTo>
                  <a:lnTo>
                    <a:pt x="2046" y="10280"/>
                  </a:lnTo>
                  <a:lnTo>
                    <a:pt x="2290" y="10473"/>
                  </a:lnTo>
                  <a:lnTo>
                    <a:pt x="2535" y="10653"/>
                  </a:lnTo>
                  <a:lnTo>
                    <a:pt x="2779" y="10820"/>
                  </a:lnTo>
                  <a:lnTo>
                    <a:pt x="3036" y="10961"/>
                  </a:lnTo>
                  <a:lnTo>
                    <a:pt x="3306" y="11103"/>
                  </a:lnTo>
                  <a:lnTo>
                    <a:pt x="3564" y="11219"/>
                  </a:lnTo>
                  <a:lnTo>
                    <a:pt x="3847" y="11322"/>
                  </a:lnTo>
                  <a:lnTo>
                    <a:pt x="4117" y="11425"/>
                  </a:lnTo>
                  <a:lnTo>
                    <a:pt x="4400" y="11502"/>
                  </a:lnTo>
                  <a:lnTo>
                    <a:pt x="4683" y="11566"/>
                  </a:lnTo>
                  <a:lnTo>
                    <a:pt x="4979" y="11618"/>
                  </a:lnTo>
                  <a:lnTo>
                    <a:pt x="5262" y="11643"/>
                  </a:lnTo>
                  <a:lnTo>
                    <a:pt x="5545" y="11669"/>
                  </a:lnTo>
                  <a:lnTo>
                    <a:pt x="5841" y="11682"/>
                  </a:lnTo>
                  <a:lnTo>
                    <a:pt x="6111" y="11669"/>
                  </a:lnTo>
                  <a:lnTo>
                    <a:pt x="6381" y="11656"/>
                  </a:lnTo>
                  <a:lnTo>
                    <a:pt x="6651" y="11618"/>
                  </a:lnTo>
                  <a:lnTo>
                    <a:pt x="6921" y="11579"/>
                  </a:lnTo>
                  <a:lnTo>
                    <a:pt x="7179" y="11527"/>
                  </a:lnTo>
                  <a:lnTo>
                    <a:pt x="7449" y="11450"/>
                  </a:lnTo>
                  <a:lnTo>
                    <a:pt x="7706" y="11373"/>
                  </a:lnTo>
                  <a:lnTo>
                    <a:pt x="7963" y="11283"/>
                  </a:lnTo>
                  <a:lnTo>
                    <a:pt x="8221" y="11180"/>
                  </a:lnTo>
                  <a:lnTo>
                    <a:pt x="8465" y="11051"/>
                  </a:lnTo>
                  <a:lnTo>
                    <a:pt x="8710" y="10923"/>
                  </a:lnTo>
                  <a:lnTo>
                    <a:pt x="8954" y="10781"/>
                  </a:lnTo>
                  <a:lnTo>
                    <a:pt x="9186" y="10627"/>
                  </a:lnTo>
                  <a:lnTo>
                    <a:pt x="9417" y="10460"/>
                  </a:lnTo>
                  <a:lnTo>
                    <a:pt x="9636" y="10280"/>
                  </a:lnTo>
                  <a:lnTo>
                    <a:pt x="9855" y="10087"/>
                  </a:lnTo>
                  <a:lnTo>
                    <a:pt x="10060" y="9868"/>
                  </a:lnTo>
                  <a:lnTo>
                    <a:pt x="10266" y="9649"/>
                  </a:lnTo>
                  <a:lnTo>
                    <a:pt x="10446" y="9418"/>
                  </a:lnTo>
                  <a:lnTo>
                    <a:pt x="10626" y="9186"/>
                  </a:lnTo>
                  <a:lnTo>
                    <a:pt x="10781" y="8942"/>
                  </a:lnTo>
                  <a:lnTo>
                    <a:pt x="10935" y="8697"/>
                  </a:lnTo>
                  <a:lnTo>
                    <a:pt x="11064" y="8440"/>
                  </a:lnTo>
                  <a:lnTo>
                    <a:pt x="11180" y="8183"/>
                  </a:lnTo>
                  <a:lnTo>
                    <a:pt x="11295" y="7925"/>
                  </a:lnTo>
                  <a:lnTo>
                    <a:pt x="11385" y="7655"/>
                  </a:lnTo>
                  <a:lnTo>
                    <a:pt x="11463" y="7385"/>
                  </a:lnTo>
                  <a:lnTo>
                    <a:pt x="11540" y="7115"/>
                  </a:lnTo>
                  <a:lnTo>
                    <a:pt x="11591" y="6845"/>
                  </a:lnTo>
                  <a:lnTo>
                    <a:pt x="11630" y="6562"/>
                  </a:lnTo>
                  <a:lnTo>
                    <a:pt x="11656" y="6279"/>
                  </a:lnTo>
                  <a:lnTo>
                    <a:pt x="11668" y="6009"/>
                  </a:lnTo>
                  <a:lnTo>
                    <a:pt x="11668" y="5726"/>
                  </a:lnTo>
                  <a:lnTo>
                    <a:pt x="11668" y="5443"/>
                  </a:lnTo>
                  <a:lnTo>
                    <a:pt x="11643" y="5159"/>
                  </a:lnTo>
                  <a:lnTo>
                    <a:pt x="11604" y="4889"/>
                  </a:lnTo>
                  <a:lnTo>
                    <a:pt x="11540" y="4606"/>
                  </a:lnTo>
                  <a:lnTo>
                    <a:pt x="11476" y="4336"/>
                  </a:lnTo>
                  <a:lnTo>
                    <a:pt x="11398" y="4066"/>
                  </a:lnTo>
                  <a:lnTo>
                    <a:pt x="11308" y="3796"/>
                  </a:lnTo>
                  <a:lnTo>
                    <a:pt x="11205" y="3526"/>
                  </a:lnTo>
                  <a:lnTo>
                    <a:pt x="11077" y="3268"/>
                  </a:lnTo>
                  <a:lnTo>
                    <a:pt x="10948" y="3011"/>
                  </a:lnTo>
                  <a:lnTo>
                    <a:pt x="10807" y="2767"/>
                  </a:lnTo>
                  <a:lnTo>
                    <a:pt x="10639" y="2522"/>
                  </a:lnTo>
                  <a:lnTo>
                    <a:pt x="10472" y="2291"/>
                  </a:lnTo>
                  <a:lnTo>
                    <a:pt x="10279" y="2059"/>
                  </a:lnTo>
                  <a:lnTo>
                    <a:pt x="10073" y="1828"/>
                  </a:lnTo>
                  <a:lnTo>
                    <a:pt x="9855" y="1609"/>
                  </a:lnTo>
                  <a:lnTo>
                    <a:pt x="9636" y="1403"/>
                  </a:lnTo>
                  <a:lnTo>
                    <a:pt x="9391" y="1210"/>
                  </a:lnTo>
                  <a:lnTo>
                    <a:pt x="9147" y="1030"/>
                  </a:lnTo>
                  <a:lnTo>
                    <a:pt x="8903" y="876"/>
                  </a:lnTo>
                  <a:lnTo>
                    <a:pt x="8645" y="721"/>
                  </a:lnTo>
                  <a:lnTo>
                    <a:pt x="8375" y="580"/>
                  </a:lnTo>
                  <a:lnTo>
                    <a:pt x="8105" y="464"/>
                  </a:lnTo>
                  <a:lnTo>
                    <a:pt x="7835" y="361"/>
                  </a:lnTo>
                  <a:lnTo>
                    <a:pt x="7552" y="258"/>
                  </a:lnTo>
                  <a:lnTo>
                    <a:pt x="7282" y="181"/>
                  </a:lnTo>
                  <a:lnTo>
                    <a:pt x="6999" y="117"/>
                  </a:lnTo>
                  <a:lnTo>
                    <a:pt x="6703" y="65"/>
                  </a:lnTo>
                  <a:lnTo>
                    <a:pt x="6420" y="39"/>
                  </a:lnTo>
                  <a:lnTo>
                    <a:pt x="6124" y="14"/>
                  </a:lnTo>
                  <a:lnTo>
                    <a:pt x="58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1"/>
            <p:cNvSpPr/>
            <p:nvPr/>
          </p:nvSpPr>
          <p:spPr>
            <a:xfrm>
              <a:off x="4305050" y="1913125"/>
              <a:ext cx="277250" cy="277250"/>
            </a:xfrm>
            <a:custGeom>
              <a:avLst/>
              <a:gdLst/>
              <a:ahLst/>
              <a:cxnLst/>
              <a:rect l="l" t="t" r="r" b="b"/>
              <a:pathLst>
                <a:path w="11090" h="11090" fill="none" extrusionOk="0">
                  <a:moveTo>
                    <a:pt x="5545" y="1"/>
                  </a:moveTo>
                  <a:lnTo>
                    <a:pt x="5545" y="1"/>
                  </a:lnTo>
                  <a:lnTo>
                    <a:pt x="5828" y="1"/>
                  </a:lnTo>
                  <a:lnTo>
                    <a:pt x="6111" y="26"/>
                  </a:lnTo>
                  <a:lnTo>
                    <a:pt x="6394" y="65"/>
                  </a:lnTo>
                  <a:lnTo>
                    <a:pt x="6677" y="116"/>
                  </a:lnTo>
                  <a:lnTo>
                    <a:pt x="6947" y="181"/>
                  </a:lnTo>
                  <a:lnTo>
                    <a:pt x="7217" y="258"/>
                  </a:lnTo>
                  <a:lnTo>
                    <a:pt x="7474" y="348"/>
                  </a:lnTo>
                  <a:lnTo>
                    <a:pt x="7745" y="451"/>
                  </a:lnTo>
                  <a:lnTo>
                    <a:pt x="7989" y="567"/>
                  </a:lnTo>
                  <a:lnTo>
                    <a:pt x="8234" y="695"/>
                  </a:lnTo>
                  <a:lnTo>
                    <a:pt x="8478" y="837"/>
                  </a:lnTo>
                  <a:lnTo>
                    <a:pt x="8710" y="991"/>
                  </a:lnTo>
                  <a:lnTo>
                    <a:pt x="8941" y="1158"/>
                  </a:lnTo>
                  <a:lnTo>
                    <a:pt x="9160" y="1339"/>
                  </a:lnTo>
                  <a:lnTo>
                    <a:pt x="9366" y="1532"/>
                  </a:lnTo>
                  <a:lnTo>
                    <a:pt x="9571" y="1737"/>
                  </a:lnTo>
                  <a:lnTo>
                    <a:pt x="9571" y="1737"/>
                  </a:lnTo>
                  <a:lnTo>
                    <a:pt x="9752" y="1943"/>
                  </a:lnTo>
                  <a:lnTo>
                    <a:pt x="9932" y="2149"/>
                  </a:lnTo>
                  <a:lnTo>
                    <a:pt x="10099" y="2368"/>
                  </a:lnTo>
                  <a:lnTo>
                    <a:pt x="10240" y="2599"/>
                  </a:lnTo>
                  <a:lnTo>
                    <a:pt x="10382" y="2831"/>
                  </a:lnTo>
                  <a:lnTo>
                    <a:pt x="10511" y="3075"/>
                  </a:lnTo>
                  <a:lnTo>
                    <a:pt x="10626" y="3320"/>
                  </a:lnTo>
                  <a:lnTo>
                    <a:pt x="10729" y="3564"/>
                  </a:lnTo>
                  <a:lnTo>
                    <a:pt x="10819" y="3821"/>
                  </a:lnTo>
                  <a:lnTo>
                    <a:pt x="10897" y="4079"/>
                  </a:lnTo>
                  <a:lnTo>
                    <a:pt x="10961" y="4336"/>
                  </a:lnTo>
                  <a:lnTo>
                    <a:pt x="11012" y="4606"/>
                  </a:lnTo>
                  <a:lnTo>
                    <a:pt x="11051" y="4876"/>
                  </a:lnTo>
                  <a:lnTo>
                    <a:pt x="11077" y="5147"/>
                  </a:lnTo>
                  <a:lnTo>
                    <a:pt x="11089" y="5417"/>
                  </a:lnTo>
                  <a:lnTo>
                    <a:pt x="11089" y="5700"/>
                  </a:lnTo>
                  <a:lnTo>
                    <a:pt x="11089" y="5700"/>
                  </a:lnTo>
                  <a:lnTo>
                    <a:pt x="11077" y="5970"/>
                  </a:lnTo>
                  <a:lnTo>
                    <a:pt x="11051" y="6253"/>
                  </a:lnTo>
                  <a:lnTo>
                    <a:pt x="10999" y="6523"/>
                  </a:lnTo>
                  <a:lnTo>
                    <a:pt x="10948" y="6780"/>
                  </a:lnTo>
                  <a:lnTo>
                    <a:pt x="10884" y="7050"/>
                  </a:lnTo>
                  <a:lnTo>
                    <a:pt x="10806" y="7308"/>
                  </a:lnTo>
                  <a:lnTo>
                    <a:pt x="10716" y="7565"/>
                  </a:lnTo>
                  <a:lnTo>
                    <a:pt x="10613" y="7809"/>
                  </a:lnTo>
                  <a:lnTo>
                    <a:pt x="10498" y="8054"/>
                  </a:lnTo>
                  <a:lnTo>
                    <a:pt x="10369" y="8285"/>
                  </a:lnTo>
                  <a:lnTo>
                    <a:pt x="10228" y="8517"/>
                  </a:lnTo>
                  <a:lnTo>
                    <a:pt x="10073" y="8749"/>
                  </a:lnTo>
                  <a:lnTo>
                    <a:pt x="9906" y="8967"/>
                  </a:lnTo>
                  <a:lnTo>
                    <a:pt x="9739" y="9173"/>
                  </a:lnTo>
                  <a:lnTo>
                    <a:pt x="9546" y="9379"/>
                  </a:lnTo>
                  <a:lnTo>
                    <a:pt x="9353" y="9572"/>
                  </a:lnTo>
                  <a:lnTo>
                    <a:pt x="9353" y="9572"/>
                  </a:lnTo>
                  <a:lnTo>
                    <a:pt x="9160" y="9752"/>
                  </a:lnTo>
                  <a:lnTo>
                    <a:pt x="8954" y="9919"/>
                  </a:lnTo>
                  <a:lnTo>
                    <a:pt x="8748" y="10074"/>
                  </a:lnTo>
                  <a:lnTo>
                    <a:pt x="8529" y="10228"/>
                  </a:lnTo>
                  <a:lnTo>
                    <a:pt x="8298" y="10357"/>
                  </a:lnTo>
                  <a:lnTo>
                    <a:pt x="8066" y="10485"/>
                  </a:lnTo>
                  <a:lnTo>
                    <a:pt x="7835" y="10601"/>
                  </a:lnTo>
                  <a:lnTo>
                    <a:pt x="7590" y="10704"/>
                  </a:lnTo>
                  <a:lnTo>
                    <a:pt x="7346" y="10794"/>
                  </a:lnTo>
                  <a:lnTo>
                    <a:pt x="7101" y="10871"/>
                  </a:lnTo>
                  <a:lnTo>
                    <a:pt x="6857" y="10936"/>
                  </a:lnTo>
                  <a:lnTo>
                    <a:pt x="6600" y="10987"/>
                  </a:lnTo>
                  <a:lnTo>
                    <a:pt x="6342" y="11039"/>
                  </a:lnTo>
                  <a:lnTo>
                    <a:pt x="6072" y="11064"/>
                  </a:lnTo>
                  <a:lnTo>
                    <a:pt x="5815" y="11090"/>
                  </a:lnTo>
                  <a:lnTo>
                    <a:pt x="5545" y="11090"/>
                  </a:lnTo>
                  <a:lnTo>
                    <a:pt x="5545" y="11090"/>
                  </a:lnTo>
                  <a:lnTo>
                    <a:pt x="5262" y="11090"/>
                  </a:lnTo>
                  <a:lnTo>
                    <a:pt x="4979" y="11064"/>
                  </a:lnTo>
                  <a:lnTo>
                    <a:pt x="4696" y="11026"/>
                  </a:lnTo>
                  <a:lnTo>
                    <a:pt x="4413" y="10974"/>
                  </a:lnTo>
                  <a:lnTo>
                    <a:pt x="4143" y="10910"/>
                  </a:lnTo>
                  <a:lnTo>
                    <a:pt x="3872" y="10833"/>
                  </a:lnTo>
                  <a:lnTo>
                    <a:pt x="3602" y="10743"/>
                  </a:lnTo>
                  <a:lnTo>
                    <a:pt x="3345" y="10640"/>
                  </a:lnTo>
                  <a:lnTo>
                    <a:pt x="3101" y="10524"/>
                  </a:lnTo>
                  <a:lnTo>
                    <a:pt x="2843" y="10395"/>
                  </a:lnTo>
                  <a:lnTo>
                    <a:pt x="2612" y="10254"/>
                  </a:lnTo>
                  <a:lnTo>
                    <a:pt x="2380" y="10099"/>
                  </a:lnTo>
                  <a:lnTo>
                    <a:pt x="2149" y="9932"/>
                  </a:lnTo>
                  <a:lnTo>
                    <a:pt x="1930" y="9752"/>
                  </a:lnTo>
                  <a:lnTo>
                    <a:pt x="1711" y="9559"/>
                  </a:lnTo>
                  <a:lnTo>
                    <a:pt x="1518" y="9353"/>
                  </a:lnTo>
                  <a:lnTo>
                    <a:pt x="1518" y="9353"/>
                  </a:lnTo>
                  <a:lnTo>
                    <a:pt x="1325" y="9147"/>
                  </a:lnTo>
                  <a:lnTo>
                    <a:pt x="1145" y="8929"/>
                  </a:lnTo>
                  <a:lnTo>
                    <a:pt x="978" y="8697"/>
                  </a:lnTo>
                  <a:lnTo>
                    <a:pt x="823" y="8466"/>
                  </a:lnTo>
                  <a:lnTo>
                    <a:pt x="695" y="8234"/>
                  </a:lnTo>
                  <a:lnTo>
                    <a:pt x="566" y="7990"/>
                  </a:lnTo>
                  <a:lnTo>
                    <a:pt x="450" y="7745"/>
                  </a:lnTo>
                  <a:lnTo>
                    <a:pt x="347" y="7488"/>
                  </a:lnTo>
                  <a:lnTo>
                    <a:pt x="257" y="7231"/>
                  </a:lnTo>
                  <a:lnTo>
                    <a:pt x="180" y="6973"/>
                  </a:lnTo>
                  <a:lnTo>
                    <a:pt x="129" y="6716"/>
                  </a:lnTo>
                  <a:lnTo>
                    <a:pt x="77" y="6459"/>
                  </a:lnTo>
                  <a:lnTo>
                    <a:pt x="39" y="6189"/>
                  </a:lnTo>
                  <a:lnTo>
                    <a:pt x="13" y="5931"/>
                  </a:lnTo>
                  <a:lnTo>
                    <a:pt x="0" y="5661"/>
                  </a:lnTo>
                  <a:lnTo>
                    <a:pt x="0" y="5391"/>
                  </a:lnTo>
                  <a:lnTo>
                    <a:pt x="13" y="5121"/>
                  </a:lnTo>
                  <a:lnTo>
                    <a:pt x="39" y="4863"/>
                  </a:lnTo>
                  <a:lnTo>
                    <a:pt x="77" y="4593"/>
                  </a:lnTo>
                  <a:lnTo>
                    <a:pt x="129" y="4336"/>
                  </a:lnTo>
                  <a:lnTo>
                    <a:pt x="193" y="4079"/>
                  </a:lnTo>
                  <a:lnTo>
                    <a:pt x="270" y="3821"/>
                  </a:lnTo>
                  <a:lnTo>
                    <a:pt x="360" y="3564"/>
                  </a:lnTo>
                  <a:lnTo>
                    <a:pt x="463" y="3320"/>
                  </a:lnTo>
                  <a:lnTo>
                    <a:pt x="579" y="3075"/>
                  </a:lnTo>
                  <a:lnTo>
                    <a:pt x="708" y="2831"/>
                  </a:lnTo>
                  <a:lnTo>
                    <a:pt x="849" y="2599"/>
                  </a:lnTo>
                  <a:lnTo>
                    <a:pt x="1004" y="2368"/>
                  </a:lnTo>
                  <a:lnTo>
                    <a:pt x="1158" y="2149"/>
                  </a:lnTo>
                  <a:lnTo>
                    <a:pt x="1338" y="1930"/>
                  </a:lnTo>
                  <a:lnTo>
                    <a:pt x="1531" y="1712"/>
                  </a:lnTo>
                  <a:lnTo>
                    <a:pt x="1737" y="1519"/>
                  </a:lnTo>
                  <a:lnTo>
                    <a:pt x="1737" y="1519"/>
                  </a:lnTo>
                  <a:lnTo>
                    <a:pt x="1930" y="1339"/>
                  </a:lnTo>
                  <a:lnTo>
                    <a:pt x="2136" y="1171"/>
                  </a:lnTo>
                  <a:lnTo>
                    <a:pt x="2341" y="1017"/>
                  </a:lnTo>
                  <a:lnTo>
                    <a:pt x="2560" y="863"/>
                  </a:lnTo>
                  <a:lnTo>
                    <a:pt x="2792" y="734"/>
                  </a:lnTo>
                  <a:lnTo>
                    <a:pt x="3010" y="605"/>
                  </a:lnTo>
                  <a:lnTo>
                    <a:pt x="3255" y="490"/>
                  </a:lnTo>
                  <a:lnTo>
                    <a:pt x="3486" y="387"/>
                  </a:lnTo>
                  <a:lnTo>
                    <a:pt x="3731" y="297"/>
                  </a:lnTo>
                  <a:lnTo>
                    <a:pt x="3988" y="219"/>
                  </a:lnTo>
                  <a:lnTo>
                    <a:pt x="4233" y="155"/>
                  </a:lnTo>
                  <a:lnTo>
                    <a:pt x="4490" y="104"/>
                  </a:lnTo>
                  <a:lnTo>
                    <a:pt x="4747" y="52"/>
                  </a:lnTo>
                  <a:lnTo>
                    <a:pt x="5017" y="26"/>
                  </a:lnTo>
                  <a:lnTo>
                    <a:pt x="5275" y="1"/>
                  </a:lnTo>
                  <a:lnTo>
                    <a:pt x="554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1"/>
            <p:cNvSpPr/>
            <p:nvPr/>
          </p:nvSpPr>
          <p:spPr>
            <a:xfrm>
              <a:off x="4297650" y="1905725"/>
              <a:ext cx="291725" cy="292050"/>
            </a:xfrm>
            <a:custGeom>
              <a:avLst/>
              <a:gdLst/>
              <a:ahLst/>
              <a:cxnLst/>
              <a:rect l="l" t="t" r="r" b="b"/>
              <a:pathLst>
                <a:path w="11669" h="11682" fill="none" extrusionOk="0">
                  <a:moveTo>
                    <a:pt x="5841" y="1"/>
                  </a:moveTo>
                  <a:lnTo>
                    <a:pt x="5841" y="1"/>
                  </a:lnTo>
                  <a:lnTo>
                    <a:pt x="5571" y="14"/>
                  </a:lnTo>
                  <a:lnTo>
                    <a:pt x="5300" y="27"/>
                  </a:lnTo>
                  <a:lnTo>
                    <a:pt x="5030" y="65"/>
                  </a:lnTo>
                  <a:lnTo>
                    <a:pt x="4760" y="104"/>
                  </a:lnTo>
                  <a:lnTo>
                    <a:pt x="4503" y="155"/>
                  </a:lnTo>
                  <a:lnTo>
                    <a:pt x="4233" y="232"/>
                  </a:lnTo>
                  <a:lnTo>
                    <a:pt x="3975" y="310"/>
                  </a:lnTo>
                  <a:lnTo>
                    <a:pt x="3718" y="400"/>
                  </a:lnTo>
                  <a:lnTo>
                    <a:pt x="3461" y="515"/>
                  </a:lnTo>
                  <a:lnTo>
                    <a:pt x="3216" y="631"/>
                  </a:lnTo>
                  <a:lnTo>
                    <a:pt x="2972" y="760"/>
                  </a:lnTo>
                  <a:lnTo>
                    <a:pt x="2728" y="901"/>
                  </a:lnTo>
                  <a:lnTo>
                    <a:pt x="2496" y="1056"/>
                  </a:lnTo>
                  <a:lnTo>
                    <a:pt x="2264" y="1223"/>
                  </a:lnTo>
                  <a:lnTo>
                    <a:pt x="2046" y="1403"/>
                  </a:lnTo>
                  <a:lnTo>
                    <a:pt x="1827" y="1596"/>
                  </a:lnTo>
                  <a:lnTo>
                    <a:pt x="1827" y="1596"/>
                  </a:lnTo>
                  <a:lnTo>
                    <a:pt x="1621" y="1815"/>
                  </a:lnTo>
                  <a:lnTo>
                    <a:pt x="1415" y="2033"/>
                  </a:lnTo>
                  <a:lnTo>
                    <a:pt x="1222" y="2265"/>
                  </a:lnTo>
                  <a:lnTo>
                    <a:pt x="1055" y="2497"/>
                  </a:lnTo>
                  <a:lnTo>
                    <a:pt x="901" y="2741"/>
                  </a:lnTo>
                  <a:lnTo>
                    <a:pt x="746" y="2985"/>
                  </a:lnTo>
                  <a:lnTo>
                    <a:pt x="618" y="3243"/>
                  </a:lnTo>
                  <a:lnTo>
                    <a:pt x="489" y="3500"/>
                  </a:lnTo>
                  <a:lnTo>
                    <a:pt x="386" y="3757"/>
                  </a:lnTo>
                  <a:lnTo>
                    <a:pt x="296" y="4027"/>
                  </a:lnTo>
                  <a:lnTo>
                    <a:pt x="206" y="4298"/>
                  </a:lnTo>
                  <a:lnTo>
                    <a:pt x="142" y="4568"/>
                  </a:lnTo>
                  <a:lnTo>
                    <a:pt x="90" y="4851"/>
                  </a:lnTo>
                  <a:lnTo>
                    <a:pt x="52" y="5121"/>
                  </a:lnTo>
                  <a:lnTo>
                    <a:pt x="13" y="5404"/>
                  </a:lnTo>
                  <a:lnTo>
                    <a:pt x="0" y="5674"/>
                  </a:lnTo>
                  <a:lnTo>
                    <a:pt x="0" y="5957"/>
                  </a:lnTo>
                  <a:lnTo>
                    <a:pt x="13" y="6240"/>
                  </a:lnTo>
                  <a:lnTo>
                    <a:pt x="39" y="6523"/>
                  </a:lnTo>
                  <a:lnTo>
                    <a:pt x="77" y="6793"/>
                  </a:lnTo>
                  <a:lnTo>
                    <a:pt x="129" y="7076"/>
                  </a:lnTo>
                  <a:lnTo>
                    <a:pt x="193" y="7346"/>
                  </a:lnTo>
                  <a:lnTo>
                    <a:pt x="283" y="7617"/>
                  </a:lnTo>
                  <a:lnTo>
                    <a:pt x="373" y="7887"/>
                  </a:lnTo>
                  <a:lnTo>
                    <a:pt x="476" y="8157"/>
                  </a:lnTo>
                  <a:lnTo>
                    <a:pt x="592" y="8414"/>
                  </a:lnTo>
                  <a:lnTo>
                    <a:pt x="734" y="8672"/>
                  </a:lnTo>
                  <a:lnTo>
                    <a:pt x="875" y="8916"/>
                  </a:lnTo>
                  <a:lnTo>
                    <a:pt x="1042" y="9160"/>
                  </a:lnTo>
                  <a:lnTo>
                    <a:pt x="1210" y="9405"/>
                  </a:lnTo>
                  <a:lnTo>
                    <a:pt x="1402" y="9624"/>
                  </a:lnTo>
                  <a:lnTo>
                    <a:pt x="1595" y="9855"/>
                  </a:lnTo>
                  <a:lnTo>
                    <a:pt x="1595" y="9855"/>
                  </a:lnTo>
                  <a:lnTo>
                    <a:pt x="1814" y="10074"/>
                  </a:lnTo>
                  <a:lnTo>
                    <a:pt x="2046" y="10280"/>
                  </a:lnTo>
                  <a:lnTo>
                    <a:pt x="2290" y="10473"/>
                  </a:lnTo>
                  <a:lnTo>
                    <a:pt x="2535" y="10653"/>
                  </a:lnTo>
                  <a:lnTo>
                    <a:pt x="2779" y="10820"/>
                  </a:lnTo>
                  <a:lnTo>
                    <a:pt x="3036" y="10961"/>
                  </a:lnTo>
                  <a:lnTo>
                    <a:pt x="3306" y="11103"/>
                  </a:lnTo>
                  <a:lnTo>
                    <a:pt x="3564" y="11219"/>
                  </a:lnTo>
                  <a:lnTo>
                    <a:pt x="3847" y="11322"/>
                  </a:lnTo>
                  <a:lnTo>
                    <a:pt x="4117" y="11425"/>
                  </a:lnTo>
                  <a:lnTo>
                    <a:pt x="4400" y="11502"/>
                  </a:lnTo>
                  <a:lnTo>
                    <a:pt x="4683" y="11566"/>
                  </a:lnTo>
                  <a:lnTo>
                    <a:pt x="4979" y="11618"/>
                  </a:lnTo>
                  <a:lnTo>
                    <a:pt x="5262" y="11643"/>
                  </a:lnTo>
                  <a:lnTo>
                    <a:pt x="5545" y="11669"/>
                  </a:lnTo>
                  <a:lnTo>
                    <a:pt x="5841" y="11682"/>
                  </a:lnTo>
                  <a:lnTo>
                    <a:pt x="5841" y="11682"/>
                  </a:lnTo>
                  <a:lnTo>
                    <a:pt x="6111" y="11669"/>
                  </a:lnTo>
                  <a:lnTo>
                    <a:pt x="6381" y="11656"/>
                  </a:lnTo>
                  <a:lnTo>
                    <a:pt x="6651" y="11618"/>
                  </a:lnTo>
                  <a:lnTo>
                    <a:pt x="6921" y="11579"/>
                  </a:lnTo>
                  <a:lnTo>
                    <a:pt x="7179" y="11527"/>
                  </a:lnTo>
                  <a:lnTo>
                    <a:pt x="7449" y="11450"/>
                  </a:lnTo>
                  <a:lnTo>
                    <a:pt x="7706" y="11373"/>
                  </a:lnTo>
                  <a:lnTo>
                    <a:pt x="7963" y="11283"/>
                  </a:lnTo>
                  <a:lnTo>
                    <a:pt x="8221" y="11180"/>
                  </a:lnTo>
                  <a:lnTo>
                    <a:pt x="8465" y="11051"/>
                  </a:lnTo>
                  <a:lnTo>
                    <a:pt x="8710" y="10923"/>
                  </a:lnTo>
                  <a:lnTo>
                    <a:pt x="8954" y="10781"/>
                  </a:lnTo>
                  <a:lnTo>
                    <a:pt x="9186" y="10627"/>
                  </a:lnTo>
                  <a:lnTo>
                    <a:pt x="9417" y="10460"/>
                  </a:lnTo>
                  <a:lnTo>
                    <a:pt x="9636" y="10280"/>
                  </a:lnTo>
                  <a:lnTo>
                    <a:pt x="9855" y="10087"/>
                  </a:lnTo>
                  <a:lnTo>
                    <a:pt x="9855" y="10087"/>
                  </a:lnTo>
                  <a:lnTo>
                    <a:pt x="10060" y="9868"/>
                  </a:lnTo>
                  <a:lnTo>
                    <a:pt x="10266" y="9649"/>
                  </a:lnTo>
                  <a:lnTo>
                    <a:pt x="10446" y="9418"/>
                  </a:lnTo>
                  <a:lnTo>
                    <a:pt x="10626" y="9186"/>
                  </a:lnTo>
                  <a:lnTo>
                    <a:pt x="10781" y="8942"/>
                  </a:lnTo>
                  <a:lnTo>
                    <a:pt x="10935" y="8697"/>
                  </a:lnTo>
                  <a:lnTo>
                    <a:pt x="11064" y="8440"/>
                  </a:lnTo>
                  <a:lnTo>
                    <a:pt x="11180" y="8183"/>
                  </a:lnTo>
                  <a:lnTo>
                    <a:pt x="11295" y="7925"/>
                  </a:lnTo>
                  <a:lnTo>
                    <a:pt x="11385" y="7655"/>
                  </a:lnTo>
                  <a:lnTo>
                    <a:pt x="11463" y="7385"/>
                  </a:lnTo>
                  <a:lnTo>
                    <a:pt x="11540" y="7115"/>
                  </a:lnTo>
                  <a:lnTo>
                    <a:pt x="11591" y="6845"/>
                  </a:lnTo>
                  <a:lnTo>
                    <a:pt x="11630" y="6562"/>
                  </a:lnTo>
                  <a:lnTo>
                    <a:pt x="11656" y="6279"/>
                  </a:lnTo>
                  <a:lnTo>
                    <a:pt x="11668" y="6009"/>
                  </a:lnTo>
                  <a:lnTo>
                    <a:pt x="11668" y="5726"/>
                  </a:lnTo>
                  <a:lnTo>
                    <a:pt x="11668" y="5443"/>
                  </a:lnTo>
                  <a:lnTo>
                    <a:pt x="11643" y="5159"/>
                  </a:lnTo>
                  <a:lnTo>
                    <a:pt x="11604" y="4889"/>
                  </a:lnTo>
                  <a:lnTo>
                    <a:pt x="11540" y="4606"/>
                  </a:lnTo>
                  <a:lnTo>
                    <a:pt x="11476" y="4336"/>
                  </a:lnTo>
                  <a:lnTo>
                    <a:pt x="11398" y="4066"/>
                  </a:lnTo>
                  <a:lnTo>
                    <a:pt x="11308" y="3796"/>
                  </a:lnTo>
                  <a:lnTo>
                    <a:pt x="11205" y="3526"/>
                  </a:lnTo>
                  <a:lnTo>
                    <a:pt x="11077" y="3268"/>
                  </a:lnTo>
                  <a:lnTo>
                    <a:pt x="10948" y="3011"/>
                  </a:lnTo>
                  <a:lnTo>
                    <a:pt x="10807" y="2767"/>
                  </a:lnTo>
                  <a:lnTo>
                    <a:pt x="10639" y="2522"/>
                  </a:lnTo>
                  <a:lnTo>
                    <a:pt x="10472" y="2291"/>
                  </a:lnTo>
                  <a:lnTo>
                    <a:pt x="10279" y="2059"/>
                  </a:lnTo>
                  <a:lnTo>
                    <a:pt x="10073" y="1828"/>
                  </a:lnTo>
                  <a:lnTo>
                    <a:pt x="10073" y="1828"/>
                  </a:lnTo>
                  <a:lnTo>
                    <a:pt x="9855" y="1609"/>
                  </a:lnTo>
                  <a:lnTo>
                    <a:pt x="9636" y="1403"/>
                  </a:lnTo>
                  <a:lnTo>
                    <a:pt x="9391" y="1210"/>
                  </a:lnTo>
                  <a:lnTo>
                    <a:pt x="9147" y="1030"/>
                  </a:lnTo>
                  <a:lnTo>
                    <a:pt x="8903" y="876"/>
                  </a:lnTo>
                  <a:lnTo>
                    <a:pt x="8645" y="721"/>
                  </a:lnTo>
                  <a:lnTo>
                    <a:pt x="8375" y="580"/>
                  </a:lnTo>
                  <a:lnTo>
                    <a:pt x="8105" y="464"/>
                  </a:lnTo>
                  <a:lnTo>
                    <a:pt x="7835" y="361"/>
                  </a:lnTo>
                  <a:lnTo>
                    <a:pt x="7552" y="258"/>
                  </a:lnTo>
                  <a:lnTo>
                    <a:pt x="7282" y="181"/>
                  </a:lnTo>
                  <a:lnTo>
                    <a:pt x="6999" y="117"/>
                  </a:lnTo>
                  <a:lnTo>
                    <a:pt x="6703" y="65"/>
                  </a:lnTo>
                  <a:lnTo>
                    <a:pt x="6420" y="39"/>
                  </a:lnTo>
                  <a:lnTo>
                    <a:pt x="6124" y="14"/>
                  </a:lnTo>
                  <a:lnTo>
                    <a:pt x="58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1"/>
            <p:cNvSpPr/>
            <p:nvPr/>
          </p:nvSpPr>
          <p:spPr>
            <a:xfrm>
              <a:off x="4310500" y="2076500"/>
              <a:ext cx="19975" cy="25125"/>
            </a:xfrm>
            <a:custGeom>
              <a:avLst/>
              <a:gdLst/>
              <a:ahLst/>
              <a:cxnLst/>
              <a:rect l="l" t="t" r="r" b="b"/>
              <a:pathLst>
                <a:path w="799" h="1005" extrusionOk="0">
                  <a:moveTo>
                    <a:pt x="1" y="1"/>
                  </a:moveTo>
                  <a:lnTo>
                    <a:pt x="52" y="258"/>
                  </a:lnTo>
                  <a:lnTo>
                    <a:pt x="117" y="503"/>
                  </a:lnTo>
                  <a:lnTo>
                    <a:pt x="194" y="760"/>
                  </a:lnTo>
                  <a:lnTo>
                    <a:pt x="297" y="1004"/>
                  </a:lnTo>
                  <a:lnTo>
                    <a:pt x="798" y="6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C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1"/>
            <p:cNvSpPr/>
            <p:nvPr/>
          </p:nvSpPr>
          <p:spPr>
            <a:xfrm>
              <a:off x="4569400" y="2076500"/>
              <a:ext cx="7425" cy="25125"/>
            </a:xfrm>
            <a:custGeom>
              <a:avLst/>
              <a:gdLst/>
              <a:ahLst/>
              <a:cxnLst/>
              <a:rect l="l" t="t" r="r" b="b"/>
              <a:pathLst>
                <a:path w="297" h="1005" fill="none" extrusionOk="0">
                  <a:moveTo>
                    <a:pt x="297" y="1"/>
                  </a:moveTo>
                  <a:lnTo>
                    <a:pt x="297" y="1"/>
                  </a:lnTo>
                  <a:lnTo>
                    <a:pt x="297" y="1"/>
                  </a:lnTo>
                  <a:lnTo>
                    <a:pt x="245" y="258"/>
                  </a:lnTo>
                  <a:lnTo>
                    <a:pt x="168" y="503"/>
                  </a:lnTo>
                  <a:lnTo>
                    <a:pt x="91" y="760"/>
                  </a:lnTo>
                  <a:lnTo>
                    <a:pt x="1" y="1004"/>
                  </a:lnTo>
                  <a:lnTo>
                    <a:pt x="1" y="1004"/>
                  </a:lnTo>
                  <a:lnTo>
                    <a:pt x="1" y="1004"/>
                  </a:lnTo>
                  <a:lnTo>
                    <a:pt x="91" y="760"/>
                  </a:lnTo>
                  <a:lnTo>
                    <a:pt x="168" y="503"/>
                  </a:lnTo>
                  <a:lnTo>
                    <a:pt x="245" y="258"/>
                  </a:lnTo>
                  <a:lnTo>
                    <a:pt x="29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1"/>
            <p:cNvSpPr/>
            <p:nvPr/>
          </p:nvSpPr>
          <p:spPr>
            <a:xfrm>
              <a:off x="4310500" y="2076500"/>
              <a:ext cx="19975" cy="25125"/>
            </a:xfrm>
            <a:custGeom>
              <a:avLst/>
              <a:gdLst/>
              <a:ahLst/>
              <a:cxnLst/>
              <a:rect l="l" t="t" r="r" b="b"/>
              <a:pathLst>
                <a:path w="799" h="1005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2" y="258"/>
                  </a:lnTo>
                  <a:lnTo>
                    <a:pt x="117" y="503"/>
                  </a:lnTo>
                  <a:lnTo>
                    <a:pt x="194" y="760"/>
                  </a:lnTo>
                  <a:lnTo>
                    <a:pt x="297" y="1004"/>
                  </a:lnTo>
                  <a:lnTo>
                    <a:pt x="798" y="6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1"/>
            <p:cNvSpPr/>
            <p:nvPr/>
          </p:nvSpPr>
          <p:spPr>
            <a:xfrm>
              <a:off x="4308250" y="1916350"/>
              <a:ext cx="270825" cy="175625"/>
            </a:xfrm>
            <a:custGeom>
              <a:avLst/>
              <a:gdLst/>
              <a:ahLst/>
              <a:cxnLst/>
              <a:rect l="l" t="t" r="r" b="b"/>
              <a:pathLst>
                <a:path w="10833" h="7025" extrusionOk="0">
                  <a:moveTo>
                    <a:pt x="5417" y="0"/>
                  </a:moveTo>
                  <a:lnTo>
                    <a:pt x="5687" y="13"/>
                  </a:lnTo>
                  <a:lnTo>
                    <a:pt x="5835" y="20"/>
                  </a:lnTo>
                  <a:lnTo>
                    <a:pt x="5835" y="20"/>
                  </a:lnTo>
                  <a:lnTo>
                    <a:pt x="5828" y="13"/>
                  </a:lnTo>
                  <a:lnTo>
                    <a:pt x="5623" y="0"/>
                  </a:lnTo>
                  <a:close/>
                  <a:moveTo>
                    <a:pt x="5417" y="0"/>
                  </a:moveTo>
                  <a:lnTo>
                    <a:pt x="5031" y="13"/>
                  </a:lnTo>
                  <a:lnTo>
                    <a:pt x="4658" y="52"/>
                  </a:lnTo>
                  <a:lnTo>
                    <a:pt x="4572" y="67"/>
                  </a:lnTo>
                  <a:lnTo>
                    <a:pt x="4572" y="67"/>
                  </a:lnTo>
                  <a:lnTo>
                    <a:pt x="4671" y="52"/>
                  </a:lnTo>
                  <a:lnTo>
                    <a:pt x="4915" y="26"/>
                  </a:lnTo>
                  <a:lnTo>
                    <a:pt x="5160" y="13"/>
                  </a:lnTo>
                  <a:lnTo>
                    <a:pt x="5417" y="0"/>
                  </a:lnTo>
                  <a:close/>
                  <a:moveTo>
                    <a:pt x="4572" y="67"/>
                  </a:moveTo>
                  <a:lnTo>
                    <a:pt x="4413" y="90"/>
                  </a:lnTo>
                  <a:lnTo>
                    <a:pt x="4320" y="110"/>
                  </a:lnTo>
                  <a:lnTo>
                    <a:pt x="4320" y="110"/>
                  </a:lnTo>
                  <a:lnTo>
                    <a:pt x="4572" y="67"/>
                  </a:lnTo>
                  <a:close/>
                  <a:moveTo>
                    <a:pt x="4320" y="110"/>
                  </a:moveTo>
                  <a:lnTo>
                    <a:pt x="4285" y="116"/>
                  </a:lnTo>
                  <a:lnTo>
                    <a:pt x="4264" y="122"/>
                  </a:lnTo>
                  <a:lnTo>
                    <a:pt x="4264" y="122"/>
                  </a:lnTo>
                  <a:lnTo>
                    <a:pt x="4320" y="110"/>
                  </a:lnTo>
                  <a:close/>
                  <a:moveTo>
                    <a:pt x="4264" y="122"/>
                  </a:moveTo>
                  <a:lnTo>
                    <a:pt x="4169" y="142"/>
                  </a:lnTo>
                  <a:lnTo>
                    <a:pt x="3924" y="206"/>
                  </a:lnTo>
                  <a:lnTo>
                    <a:pt x="3680" y="283"/>
                  </a:lnTo>
                  <a:lnTo>
                    <a:pt x="3449" y="373"/>
                  </a:lnTo>
                  <a:lnTo>
                    <a:pt x="3204" y="463"/>
                  </a:lnTo>
                  <a:lnTo>
                    <a:pt x="2973" y="579"/>
                  </a:lnTo>
                  <a:lnTo>
                    <a:pt x="2923" y="606"/>
                  </a:lnTo>
                  <a:lnTo>
                    <a:pt x="2923" y="606"/>
                  </a:lnTo>
                  <a:lnTo>
                    <a:pt x="3191" y="476"/>
                  </a:lnTo>
                  <a:lnTo>
                    <a:pt x="3551" y="335"/>
                  </a:lnTo>
                  <a:lnTo>
                    <a:pt x="3912" y="219"/>
                  </a:lnTo>
                  <a:lnTo>
                    <a:pt x="4264" y="122"/>
                  </a:lnTo>
                  <a:close/>
                  <a:moveTo>
                    <a:pt x="2923" y="606"/>
                  </a:moveTo>
                  <a:lnTo>
                    <a:pt x="2844" y="644"/>
                  </a:lnTo>
                  <a:lnTo>
                    <a:pt x="2800" y="671"/>
                  </a:lnTo>
                  <a:lnTo>
                    <a:pt x="2800" y="671"/>
                  </a:lnTo>
                  <a:lnTo>
                    <a:pt x="2923" y="606"/>
                  </a:lnTo>
                  <a:close/>
                  <a:moveTo>
                    <a:pt x="2800" y="671"/>
                  </a:moveTo>
                  <a:lnTo>
                    <a:pt x="2754" y="695"/>
                  </a:lnTo>
                  <a:lnTo>
                    <a:pt x="2629" y="776"/>
                  </a:lnTo>
                  <a:lnTo>
                    <a:pt x="2800" y="671"/>
                  </a:lnTo>
                  <a:close/>
                  <a:moveTo>
                    <a:pt x="2629" y="776"/>
                  </a:moveTo>
                  <a:lnTo>
                    <a:pt x="2509" y="849"/>
                  </a:lnTo>
                  <a:lnTo>
                    <a:pt x="2512" y="852"/>
                  </a:lnTo>
                  <a:lnTo>
                    <a:pt x="2512" y="852"/>
                  </a:lnTo>
                  <a:lnTo>
                    <a:pt x="2535" y="837"/>
                  </a:lnTo>
                  <a:lnTo>
                    <a:pt x="2629" y="776"/>
                  </a:lnTo>
                  <a:close/>
                  <a:moveTo>
                    <a:pt x="1519" y="1647"/>
                  </a:moveTo>
                  <a:lnTo>
                    <a:pt x="1384" y="1801"/>
                  </a:lnTo>
                  <a:lnTo>
                    <a:pt x="1442" y="1737"/>
                  </a:lnTo>
                  <a:lnTo>
                    <a:pt x="1525" y="1654"/>
                  </a:lnTo>
                  <a:lnTo>
                    <a:pt x="1525" y="1654"/>
                  </a:lnTo>
                  <a:lnTo>
                    <a:pt x="1519" y="1647"/>
                  </a:lnTo>
                  <a:close/>
                  <a:moveTo>
                    <a:pt x="1384" y="1801"/>
                  </a:moveTo>
                  <a:lnTo>
                    <a:pt x="1210" y="1994"/>
                  </a:lnTo>
                  <a:lnTo>
                    <a:pt x="1004" y="2277"/>
                  </a:lnTo>
                  <a:lnTo>
                    <a:pt x="897" y="2435"/>
                  </a:lnTo>
                  <a:lnTo>
                    <a:pt x="1017" y="2264"/>
                  </a:lnTo>
                  <a:lnTo>
                    <a:pt x="1171" y="2059"/>
                  </a:lnTo>
                  <a:lnTo>
                    <a:pt x="1339" y="1853"/>
                  </a:lnTo>
                  <a:lnTo>
                    <a:pt x="1384" y="1801"/>
                  </a:lnTo>
                  <a:close/>
                  <a:moveTo>
                    <a:pt x="897" y="2435"/>
                  </a:moveTo>
                  <a:lnTo>
                    <a:pt x="863" y="2483"/>
                  </a:lnTo>
                  <a:lnTo>
                    <a:pt x="863" y="2484"/>
                  </a:lnTo>
                  <a:lnTo>
                    <a:pt x="863" y="2484"/>
                  </a:lnTo>
                  <a:lnTo>
                    <a:pt x="897" y="2435"/>
                  </a:lnTo>
                  <a:close/>
                  <a:moveTo>
                    <a:pt x="2512" y="852"/>
                  </a:moveTo>
                  <a:lnTo>
                    <a:pt x="2316" y="978"/>
                  </a:lnTo>
                  <a:lnTo>
                    <a:pt x="2098" y="1132"/>
                  </a:lnTo>
                  <a:lnTo>
                    <a:pt x="1892" y="1300"/>
                  </a:lnTo>
                  <a:lnTo>
                    <a:pt x="1699" y="1480"/>
                  </a:lnTo>
                  <a:lnTo>
                    <a:pt x="1525" y="1654"/>
                  </a:lnTo>
                  <a:lnTo>
                    <a:pt x="1525" y="1654"/>
                  </a:lnTo>
                  <a:lnTo>
                    <a:pt x="4195" y="4464"/>
                  </a:lnTo>
                  <a:lnTo>
                    <a:pt x="5198" y="3692"/>
                  </a:lnTo>
                  <a:lnTo>
                    <a:pt x="2512" y="852"/>
                  </a:lnTo>
                  <a:close/>
                  <a:moveTo>
                    <a:pt x="5835" y="20"/>
                  </a:moveTo>
                  <a:lnTo>
                    <a:pt x="10825" y="5293"/>
                  </a:lnTo>
                  <a:lnTo>
                    <a:pt x="10820" y="5159"/>
                  </a:lnTo>
                  <a:lnTo>
                    <a:pt x="10807" y="4850"/>
                  </a:lnTo>
                  <a:lnTo>
                    <a:pt x="10756" y="4542"/>
                  </a:lnTo>
                  <a:lnTo>
                    <a:pt x="10704" y="4233"/>
                  </a:lnTo>
                  <a:lnTo>
                    <a:pt x="10627" y="3924"/>
                  </a:lnTo>
                  <a:lnTo>
                    <a:pt x="10524" y="3628"/>
                  </a:lnTo>
                  <a:lnTo>
                    <a:pt x="10408" y="3332"/>
                  </a:lnTo>
                  <a:lnTo>
                    <a:pt x="10280" y="3036"/>
                  </a:lnTo>
                  <a:lnTo>
                    <a:pt x="10125" y="2753"/>
                  </a:lnTo>
                  <a:lnTo>
                    <a:pt x="9958" y="2470"/>
                  </a:lnTo>
                  <a:lnTo>
                    <a:pt x="9778" y="2200"/>
                  </a:lnTo>
                  <a:lnTo>
                    <a:pt x="9572" y="1943"/>
                  </a:lnTo>
                  <a:lnTo>
                    <a:pt x="9353" y="1698"/>
                  </a:lnTo>
                  <a:lnTo>
                    <a:pt x="9148" y="1493"/>
                  </a:lnTo>
                  <a:lnTo>
                    <a:pt x="8929" y="1300"/>
                  </a:lnTo>
                  <a:lnTo>
                    <a:pt x="8710" y="1120"/>
                  </a:lnTo>
                  <a:lnTo>
                    <a:pt x="8491" y="952"/>
                  </a:lnTo>
                  <a:lnTo>
                    <a:pt x="8260" y="798"/>
                  </a:lnTo>
                  <a:lnTo>
                    <a:pt x="8015" y="669"/>
                  </a:lnTo>
                  <a:lnTo>
                    <a:pt x="7771" y="541"/>
                  </a:lnTo>
                  <a:lnTo>
                    <a:pt x="7527" y="425"/>
                  </a:lnTo>
                  <a:lnTo>
                    <a:pt x="7269" y="322"/>
                  </a:lnTo>
                  <a:lnTo>
                    <a:pt x="7012" y="245"/>
                  </a:lnTo>
                  <a:lnTo>
                    <a:pt x="6755" y="168"/>
                  </a:lnTo>
                  <a:lnTo>
                    <a:pt x="6485" y="103"/>
                  </a:lnTo>
                  <a:lnTo>
                    <a:pt x="6214" y="65"/>
                  </a:lnTo>
                  <a:lnTo>
                    <a:pt x="5957" y="26"/>
                  </a:lnTo>
                  <a:lnTo>
                    <a:pt x="5835" y="20"/>
                  </a:lnTo>
                  <a:close/>
                  <a:moveTo>
                    <a:pt x="10825" y="5293"/>
                  </a:moveTo>
                  <a:lnTo>
                    <a:pt x="10833" y="5481"/>
                  </a:lnTo>
                  <a:lnTo>
                    <a:pt x="10833" y="5301"/>
                  </a:lnTo>
                  <a:lnTo>
                    <a:pt x="10825" y="5293"/>
                  </a:lnTo>
                  <a:close/>
                  <a:moveTo>
                    <a:pt x="10833" y="5481"/>
                  </a:moveTo>
                  <a:lnTo>
                    <a:pt x="10825" y="5664"/>
                  </a:lnTo>
                  <a:lnTo>
                    <a:pt x="10833" y="5584"/>
                  </a:lnTo>
                  <a:lnTo>
                    <a:pt x="10833" y="5481"/>
                  </a:lnTo>
                  <a:close/>
                  <a:moveTo>
                    <a:pt x="10825" y="5664"/>
                  </a:moveTo>
                  <a:lnTo>
                    <a:pt x="10807" y="5854"/>
                  </a:lnTo>
                  <a:lnTo>
                    <a:pt x="10794" y="5995"/>
                  </a:lnTo>
                  <a:lnTo>
                    <a:pt x="10820" y="5789"/>
                  </a:lnTo>
                  <a:lnTo>
                    <a:pt x="10825" y="5664"/>
                  </a:lnTo>
                  <a:close/>
                  <a:moveTo>
                    <a:pt x="10794" y="5995"/>
                  </a:moveTo>
                  <a:lnTo>
                    <a:pt x="10781" y="6098"/>
                  </a:lnTo>
                  <a:lnTo>
                    <a:pt x="10743" y="6407"/>
                  </a:lnTo>
                  <a:lnTo>
                    <a:pt x="10781" y="6137"/>
                  </a:lnTo>
                  <a:lnTo>
                    <a:pt x="10794" y="5995"/>
                  </a:lnTo>
                  <a:close/>
                  <a:moveTo>
                    <a:pt x="863" y="2484"/>
                  </a:moveTo>
                  <a:lnTo>
                    <a:pt x="811" y="2560"/>
                  </a:lnTo>
                  <a:lnTo>
                    <a:pt x="644" y="2856"/>
                  </a:lnTo>
                  <a:lnTo>
                    <a:pt x="490" y="3152"/>
                  </a:lnTo>
                  <a:lnTo>
                    <a:pt x="361" y="3461"/>
                  </a:lnTo>
                  <a:lnTo>
                    <a:pt x="258" y="3783"/>
                  </a:lnTo>
                  <a:lnTo>
                    <a:pt x="168" y="4104"/>
                  </a:lnTo>
                  <a:lnTo>
                    <a:pt x="91" y="4426"/>
                  </a:lnTo>
                  <a:lnTo>
                    <a:pt x="39" y="4747"/>
                  </a:lnTo>
                  <a:lnTo>
                    <a:pt x="14" y="5082"/>
                  </a:lnTo>
                  <a:lnTo>
                    <a:pt x="1" y="5416"/>
                  </a:lnTo>
                  <a:lnTo>
                    <a:pt x="14" y="5751"/>
                  </a:lnTo>
                  <a:lnTo>
                    <a:pt x="39" y="6072"/>
                  </a:lnTo>
                  <a:lnTo>
                    <a:pt x="91" y="6407"/>
                  </a:lnTo>
                  <a:lnTo>
                    <a:pt x="888" y="7024"/>
                  </a:lnTo>
                  <a:lnTo>
                    <a:pt x="3358" y="5108"/>
                  </a:lnTo>
                  <a:lnTo>
                    <a:pt x="863" y="2484"/>
                  </a:lnTo>
                  <a:close/>
                </a:path>
              </a:pathLst>
            </a:custGeom>
            <a:solidFill>
              <a:srgbClr val="20B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1"/>
            <p:cNvSpPr/>
            <p:nvPr/>
          </p:nvSpPr>
          <p:spPr>
            <a:xfrm>
              <a:off x="4308250" y="1916350"/>
              <a:ext cx="270825" cy="175625"/>
            </a:xfrm>
            <a:custGeom>
              <a:avLst/>
              <a:gdLst/>
              <a:ahLst/>
              <a:cxnLst/>
              <a:rect l="l" t="t" r="r" b="b"/>
              <a:pathLst>
                <a:path w="10833" h="7025" fill="none" extrusionOk="0">
                  <a:moveTo>
                    <a:pt x="5417" y="0"/>
                  </a:moveTo>
                  <a:lnTo>
                    <a:pt x="5417" y="0"/>
                  </a:lnTo>
                  <a:lnTo>
                    <a:pt x="5160" y="13"/>
                  </a:lnTo>
                  <a:lnTo>
                    <a:pt x="4915" y="26"/>
                  </a:lnTo>
                  <a:lnTo>
                    <a:pt x="4671" y="52"/>
                  </a:lnTo>
                  <a:lnTo>
                    <a:pt x="4413" y="90"/>
                  </a:lnTo>
                  <a:lnTo>
                    <a:pt x="4169" y="142"/>
                  </a:lnTo>
                  <a:lnTo>
                    <a:pt x="3924" y="206"/>
                  </a:lnTo>
                  <a:lnTo>
                    <a:pt x="3680" y="283"/>
                  </a:lnTo>
                  <a:lnTo>
                    <a:pt x="3449" y="373"/>
                  </a:lnTo>
                  <a:lnTo>
                    <a:pt x="3204" y="463"/>
                  </a:lnTo>
                  <a:lnTo>
                    <a:pt x="2973" y="579"/>
                  </a:lnTo>
                  <a:lnTo>
                    <a:pt x="2754" y="695"/>
                  </a:lnTo>
                  <a:lnTo>
                    <a:pt x="2535" y="837"/>
                  </a:lnTo>
                  <a:lnTo>
                    <a:pt x="2316" y="978"/>
                  </a:lnTo>
                  <a:lnTo>
                    <a:pt x="2098" y="1132"/>
                  </a:lnTo>
                  <a:lnTo>
                    <a:pt x="1892" y="1300"/>
                  </a:lnTo>
                  <a:lnTo>
                    <a:pt x="1699" y="1480"/>
                  </a:lnTo>
                  <a:lnTo>
                    <a:pt x="1699" y="1480"/>
                  </a:lnTo>
                  <a:lnTo>
                    <a:pt x="1442" y="1737"/>
                  </a:lnTo>
                  <a:lnTo>
                    <a:pt x="1210" y="1994"/>
                  </a:lnTo>
                  <a:lnTo>
                    <a:pt x="1004" y="2277"/>
                  </a:lnTo>
                  <a:lnTo>
                    <a:pt x="811" y="2560"/>
                  </a:lnTo>
                  <a:lnTo>
                    <a:pt x="644" y="2856"/>
                  </a:lnTo>
                  <a:lnTo>
                    <a:pt x="490" y="3152"/>
                  </a:lnTo>
                  <a:lnTo>
                    <a:pt x="361" y="3461"/>
                  </a:lnTo>
                  <a:lnTo>
                    <a:pt x="258" y="3783"/>
                  </a:lnTo>
                  <a:lnTo>
                    <a:pt x="168" y="4104"/>
                  </a:lnTo>
                  <a:lnTo>
                    <a:pt x="91" y="4426"/>
                  </a:lnTo>
                  <a:lnTo>
                    <a:pt x="39" y="4747"/>
                  </a:lnTo>
                  <a:lnTo>
                    <a:pt x="14" y="5082"/>
                  </a:lnTo>
                  <a:lnTo>
                    <a:pt x="1" y="5416"/>
                  </a:lnTo>
                  <a:lnTo>
                    <a:pt x="14" y="5751"/>
                  </a:lnTo>
                  <a:lnTo>
                    <a:pt x="39" y="6072"/>
                  </a:lnTo>
                  <a:lnTo>
                    <a:pt x="91" y="6407"/>
                  </a:lnTo>
                  <a:lnTo>
                    <a:pt x="888" y="7024"/>
                  </a:lnTo>
                  <a:lnTo>
                    <a:pt x="3358" y="5108"/>
                  </a:lnTo>
                  <a:lnTo>
                    <a:pt x="863" y="2483"/>
                  </a:lnTo>
                  <a:lnTo>
                    <a:pt x="863" y="2483"/>
                  </a:lnTo>
                  <a:lnTo>
                    <a:pt x="1017" y="2264"/>
                  </a:lnTo>
                  <a:lnTo>
                    <a:pt x="1171" y="2059"/>
                  </a:lnTo>
                  <a:lnTo>
                    <a:pt x="1339" y="1853"/>
                  </a:lnTo>
                  <a:lnTo>
                    <a:pt x="1519" y="1647"/>
                  </a:lnTo>
                  <a:lnTo>
                    <a:pt x="4195" y="4464"/>
                  </a:lnTo>
                  <a:lnTo>
                    <a:pt x="5198" y="3692"/>
                  </a:lnTo>
                  <a:lnTo>
                    <a:pt x="2509" y="849"/>
                  </a:lnTo>
                  <a:lnTo>
                    <a:pt x="2509" y="849"/>
                  </a:lnTo>
                  <a:lnTo>
                    <a:pt x="2844" y="644"/>
                  </a:lnTo>
                  <a:lnTo>
                    <a:pt x="3191" y="476"/>
                  </a:lnTo>
                  <a:lnTo>
                    <a:pt x="3551" y="335"/>
                  </a:lnTo>
                  <a:lnTo>
                    <a:pt x="3912" y="219"/>
                  </a:lnTo>
                  <a:lnTo>
                    <a:pt x="4285" y="116"/>
                  </a:lnTo>
                  <a:lnTo>
                    <a:pt x="4658" y="52"/>
                  </a:lnTo>
                  <a:lnTo>
                    <a:pt x="5031" y="13"/>
                  </a:lnTo>
                  <a:lnTo>
                    <a:pt x="5417" y="0"/>
                  </a:lnTo>
                  <a:lnTo>
                    <a:pt x="5417" y="0"/>
                  </a:lnTo>
                  <a:lnTo>
                    <a:pt x="5623" y="0"/>
                  </a:lnTo>
                  <a:lnTo>
                    <a:pt x="5828" y="13"/>
                  </a:lnTo>
                  <a:lnTo>
                    <a:pt x="10833" y="5301"/>
                  </a:lnTo>
                  <a:lnTo>
                    <a:pt x="10833" y="5301"/>
                  </a:lnTo>
                  <a:lnTo>
                    <a:pt x="10833" y="5584"/>
                  </a:lnTo>
                  <a:lnTo>
                    <a:pt x="10807" y="5854"/>
                  </a:lnTo>
                  <a:lnTo>
                    <a:pt x="10781" y="6137"/>
                  </a:lnTo>
                  <a:lnTo>
                    <a:pt x="10743" y="6407"/>
                  </a:lnTo>
                  <a:lnTo>
                    <a:pt x="10743" y="6407"/>
                  </a:lnTo>
                  <a:lnTo>
                    <a:pt x="10743" y="6407"/>
                  </a:lnTo>
                  <a:lnTo>
                    <a:pt x="10781" y="6098"/>
                  </a:lnTo>
                  <a:lnTo>
                    <a:pt x="10820" y="5789"/>
                  </a:lnTo>
                  <a:lnTo>
                    <a:pt x="10833" y="5481"/>
                  </a:lnTo>
                  <a:lnTo>
                    <a:pt x="10820" y="5159"/>
                  </a:lnTo>
                  <a:lnTo>
                    <a:pt x="10807" y="4850"/>
                  </a:lnTo>
                  <a:lnTo>
                    <a:pt x="10756" y="4542"/>
                  </a:lnTo>
                  <a:lnTo>
                    <a:pt x="10704" y="4233"/>
                  </a:lnTo>
                  <a:lnTo>
                    <a:pt x="10627" y="3924"/>
                  </a:lnTo>
                  <a:lnTo>
                    <a:pt x="10524" y="3628"/>
                  </a:lnTo>
                  <a:lnTo>
                    <a:pt x="10408" y="3332"/>
                  </a:lnTo>
                  <a:lnTo>
                    <a:pt x="10280" y="3036"/>
                  </a:lnTo>
                  <a:lnTo>
                    <a:pt x="10125" y="2753"/>
                  </a:lnTo>
                  <a:lnTo>
                    <a:pt x="9958" y="2470"/>
                  </a:lnTo>
                  <a:lnTo>
                    <a:pt x="9778" y="2200"/>
                  </a:lnTo>
                  <a:lnTo>
                    <a:pt x="9572" y="1943"/>
                  </a:lnTo>
                  <a:lnTo>
                    <a:pt x="9353" y="1698"/>
                  </a:lnTo>
                  <a:lnTo>
                    <a:pt x="9353" y="1698"/>
                  </a:lnTo>
                  <a:lnTo>
                    <a:pt x="9148" y="1493"/>
                  </a:lnTo>
                  <a:lnTo>
                    <a:pt x="8929" y="1300"/>
                  </a:lnTo>
                  <a:lnTo>
                    <a:pt x="8710" y="1120"/>
                  </a:lnTo>
                  <a:lnTo>
                    <a:pt x="8491" y="952"/>
                  </a:lnTo>
                  <a:lnTo>
                    <a:pt x="8260" y="798"/>
                  </a:lnTo>
                  <a:lnTo>
                    <a:pt x="8015" y="669"/>
                  </a:lnTo>
                  <a:lnTo>
                    <a:pt x="7771" y="541"/>
                  </a:lnTo>
                  <a:lnTo>
                    <a:pt x="7527" y="425"/>
                  </a:lnTo>
                  <a:lnTo>
                    <a:pt x="7269" y="322"/>
                  </a:lnTo>
                  <a:lnTo>
                    <a:pt x="7012" y="245"/>
                  </a:lnTo>
                  <a:lnTo>
                    <a:pt x="6755" y="168"/>
                  </a:lnTo>
                  <a:lnTo>
                    <a:pt x="6485" y="103"/>
                  </a:lnTo>
                  <a:lnTo>
                    <a:pt x="6214" y="65"/>
                  </a:lnTo>
                  <a:lnTo>
                    <a:pt x="5957" y="26"/>
                  </a:lnTo>
                  <a:lnTo>
                    <a:pt x="5687" y="13"/>
                  </a:lnTo>
                  <a:lnTo>
                    <a:pt x="54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1"/>
            <p:cNvSpPr/>
            <p:nvPr/>
          </p:nvSpPr>
          <p:spPr>
            <a:xfrm>
              <a:off x="4317900" y="2008650"/>
              <a:ext cx="251525" cy="178525"/>
            </a:xfrm>
            <a:custGeom>
              <a:avLst/>
              <a:gdLst/>
              <a:ahLst/>
              <a:cxnLst/>
              <a:rect l="l" t="t" r="r" b="b"/>
              <a:pathLst>
                <a:path w="10061" h="7141" extrusionOk="0">
                  <a:moveTo>
                    <a:pt x="10061" y="3718"/>
                  </a:moveTo>
                  <a:lnTo>
                    <a:pt x="9932" y="4014"/>
                  </a:lnTo>
                  <a:lnTo>
                    <a:pt x="9791" y="4310"/>
                  </a:lnTo>
                  <a:lnTo>
                    <a:pt x="9652" y="4555"/>
                  </a:lnTo>
                  <a:lnTo>
                    <a:pt x="9652" y="4555"/>
                  </a:lnTo>
                  <a:lnTo>
                    <a:pt x="9688" y="4503"/>
                  </a:lnTo>
                  <a:lnTo>
                    <a:pt x="9829" y="4246"/>
                  </a:lnTo>
                  <a:lnTo>
                    <a:pt x="9958" y="3988"/>
                  </a:lnTo>
                  <a:lnTo>
                    <a:pt x="10061" y="3718"/>
                  </a:lnTo>
                  <a:close/>
                  <a:moveTo>
                    <a:pt x="9652" y="4555"/>
                  </a:moveTo>
                  <a:lnTo>
                    <a:pt x="9521" y="4748"/>
                  </a:lnTo>
                  <a:lnTo>
                    <a:pt x="9479" y="4809"/>
                  </a:lnTo>
                  <a:lnTo>
                    <a:pt x="9623" y="4606"/>
                  </a:lnTo>
                  <a:lnTo>
                    <a:pt x="9652" y="4555"/>
                  </a:lnTo>
                  <a:close/>
                  <a:moveTo>
                    <a:pt x="4812" y="0"/>
                  </a:moveTo>
                  <a:lnTo>
                    <a:pt x="3809" y="772"/>
                  </a:lnTo>
                  <a:lnTo>
                    <a:pt x="8569" y="5815"/>
                  </a:lnTo>
                  <a:lnTo>
                    <a:pt x="8363" y="5983"/>
                  </a:lnTo>
                  <a:lnTo>
                    <a:pt x="8207" y="6109"/>
                  </a:lnTo>
                  <a:lnTo>
                    <a:pt x="8207" y="6109"/>
                  </a:lnTo>
                  <a:lnTo>
                    <a:pt x="8350" y="6008"/>
                  </a:lnTo>
                  <a:lnTo>
                    <a:pt x="8556" y="5841"/>
                  </a:lnTo>
                  <a:lnTo>
                    <a:pt x="8749" y="5661"/>
                  </a:lnTo>
                  <a:lnTo>
                    <a:pt x="8967" y="5442"/>
                  </a:lnTo>
                  <a:lnTo>
                    <a:pt x="9173" y="5223"/>
                  </a:lnTo>
                  <a:lnTo>
                    <a:pt x="9353" y="4992"/>
                  </a:lnTo>
                  <a:lnTo>
                    <a:pt x="9479" y="4809"/>
                  </a:lnTo>
                  <a:lnTo>
                    <a:pt x="9431" y="4876"/>
                  </a:lnTo>
                  <a:lnTo>
                    <a:pt x="4812" y="0"/>
                  </a:lnTo>
                  <a:close/>
                  <a:moveTo>
                    <a:pt x="8207" y="6109"/>
                  </a:moveTo>
                  <a:lnTo>
                    <a:pt x="8131" y="6163"/>
                  </a:lnTo>
                  <a:lnTo>
                    <a:pt x="7912" y="6304"/>
                  </a:lnTo>
                  <a:lnTo>
                    <a:pt x="7833" y="6356"/>
                  </a:lnTo>
                  <a:lnTo>
                    <a:pt x="7833" y="6356"/>
                  </a:lnTo>
                  <a:lnTo>
                    <a:pt x="7938" y="6291"/>
                  </a:lnTo>
                  <a:lnTo>
                    <a:pt x="8157" y="6150"/>
                  </a:lnTo>
                  <a:lnTo>
                    <a:pt x="8207" y="6109"/>
                  </a:lnTo>
                  <a:close/>
                  <a:moveTo>
                    <a:pt x="2972" y="1416"/>
                  </a:moveTo>
                  <a:lnTo>
                    <a:pt x="502" y="3332"/>
                  </a:lnTo>
                  <a:lnTo>
                    <a:pt x="1" y="3718"/>
                  </a:lnTo>
                  <a:lnTo>
                    <a:pt x="91" y="3950"/>
                  </a:lnTo>
                  <a:lnTo>
                    <a:pt x="207" y="4181"/>
                  </a:lnTo>
                  <a:lnTo>
                    <a:pt x="322" y="4400"/>
                  </a:lnTo>
                  <a:lnTo>
                    <a:pt x="451" y="4619"/>
                  </a:lnTo>
                  <a:lnTo>
                    <a:pt x="592" y="4838"/>
                  </a:lnTo>
                  <a:lnTo>
                    <a:pt x="747" y="5043"/>
                  </a:lnTo>
                  <a:lnTo>
                    <a:pt x="914" y="5249"/>
                  </a:lnTo>
                  <a:lnTo>
                    <a:pt x="1094" y="5442"/>
                  </a:lnTo>
                  <a:lnTo>
                    <a:pt x="1300" y="5648"/>
                  </a:lnTo>
                  <a:lnTo>
                    <a:pt x="1506" y="5841"/>
                  </a:lnTo>
                  <a:lnTo>
                    <a:pt x="1737" y="6021"/>
                  </a:lnTo>
                  <a:lnTo>
                    <a:pt x="1956" y="6188"/>
                  </a:lnTo>
                  <a:lnTo>
                    <a:pt x="2188" y="6343"/>
                  </a:lnTo>
                  <a:lnTo>
                    <a:pt x="2432" y="6471"/>
                  </a:lnTo>
                  <a:lnTo>
                    <a:pt x="2677" y="6600"/>
                  </a:lnTo>
                  <a:lnTo>
                    <a:pt x="2921" y="6716"/>
                  </a:lnTo>
                  <a:lnTo>
                    <a:pt x="3178" y="6819"/>
                  </a:lnTo>
                  <a:lnTo>
                    <a:pt x="3436" y="6896"/>
                  </a:lnTo>
                  <a:lnTo>
                    <a:pt x="3693" y="6973"/>
                  </a:lnTo>
                  <a:lnTo>
                    <a:pt x="3963" y="7037"/>
                  </a:lnTo>
                  <a:lnTo>
                    <a:pt x="4220" y="7076"/>
                  </a:lnTo>
                  <a:lnTo>
                    <a:pt x="4490" y="7115"/>
                  </a:lnTo>
                  <a:lnTo>
                    <a:pt x="4761" y="7127"/>
                  </a:lnTo>
                  <a:lnTo>
                    <a:pt x="5031" y="7140"/>
                  </a:lnTo>
                  <a:lnTo>
                    <a:pt x="5275" y="7140"/>
                  </a:lnTo>
                  <a:lnTo>
                    <a:pt x="5533" y="7115"/>
                  </a:lnTo>
                  <a:lnTo>
                    <a:pt x="5777" y="7089"/>
                  </a:lnTo>
                  <a:lnTo>
                    <a:pt x="6034" y="7050"/>
                  </a:lnTo>
                  <a:lnTo>
                    <a:pt x="6279" y="6999"/>
                  </a:lnTo>
                  <a:lnTo>
                    <a:pt x="6523" y="6934"/>
                  </a:lnTo>
                  <a:lnTo>
                    <a:pt x="6755" y="6857"/>
                  </a:lnTo>
                  <a:lnTo>
                    <a:pt x="6999" y="6767"/>
                  </a:lnTo>
                  <a:lnTo>
                    <a:pt x="7231" y="6677"/>
                  </a:lnTo>
                  <a:lnTo>
                    <a:pt x="7462" y="6561"/>
                  </a:lnTo>
                  <a:lnTo>
                    <a:pt x="7694" y="6446"/>
                  </a:lnTo>
                  <a:lnTo>
                    <a:pt x="7833" y="6356"/>
                  </a:lnTo>
                  <a:lnTo>
                    <a:pt x="7833" y="6356"/>
                  </a:lnTo>
                  <a:lnTo>
                    <a:pt x="7707" y="6433"/>
                  </a:lnTo>
                  <a:lnTo>
                    <a:pt x="2972" y="1416"/>
                  </a:lnTo>
                  <a:close/>
                </a:path>
              </a:pathLst>
            </a:custGeom>
            <a:solidFill>
              <a:srgbClr val="3FD1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1"/>
            <p:cNvSpPr/>
            <p:nvPr/>
          </p:nvSpPr>
          <p:spPr>
            <a:xfrm>
              <a:off x="4317900" y="2008650"/>
              <a:ext cx="251525" cy="178525"/>
            </a:xfrm>
            <a:custGeom>
              <a:avLst/>
              <a:gdLst/>
              <a:ahLst/>
              <a:cxnLst/>
              <a:rect l="l" t="t" r="r" b="b"/>
              <a:pathLst>
                <a:path w="10061" h="7141" fill="none" extrusionOk="0">
                  <a:moveTo>
                    <a:pt x="4812" y="0"/>
                  </a:moveTo>
                  <a:lnTo>
                    <a:pt x="3809" y="772"/>
                  </a:lnTo>
                  <a:lnTo>
                    <a:pt x="8569" y="5815"/>
                  </a:lnTo>
                  <a:lnTo>
                    <a:pt x="8569" y="5815"/>
                  </a:lnTo>
                  <a:lnTo>
                    <a:pt x="8363" y="5983"/>
                  </a:lnTo>
                  <a:lnTo>
                    <a:pt x="8157" y="6150"/>
                  </a:lnTo>
                  <a:lnTo>
                    <a:pt x="7938" y="6291"/>
                  </a:lnTo>
                  <a:lnTo>
                    <a:pt x="7707" y="6433"/>
                  </a:lnTo>
                  <a:lnTo>
                    <a:pt x="2972" y="1416"/>
                  </a:lnTo>
                  <a:lnTo>
                    <a:pt x="502" y="3332"/>
                  </a:lnTo>
                  <a:lnTo>
                    <a:pt x="1" y="3718"/>
                  </a:lnTo>
                  <a:lnTo>
                    <a:pt x="1" y="3718"/>
                  </a:lnTo>
                  <a:lnTo>
                    <a:pt x="91" y="3950"/>
                  </a:lnTo>
                  <a:lnTo>
                    <a:pt x="207" y="4181"/>
                  </a:lnTo>
                  <a:lnTo>
                    <a:pt x="322" y="4400"/>
                  </a:lnTo>
                  <a:lnTo>
                    <a:pt x="451" y="4619"/>
                  </a:lnTo>
                  <a:lnTo>
                    <a:pt x="592" y="4838"/>
                  </a:lnTo>
                  <a:lnTo>
                    <a:pt x="747" y="5043"/>
                  </a:lnTo>
                  <a:lnTo>
                    <a:pt x="914" y="5249"/>
                  </a:lnTo>
                  <a:lnTo>
                    <a:pt x="1094" y="5442"/>
                  </a:lnTo>
                  <a:lnTo>
                    <a:pt x="1094" y="5442"/>
                  </a:lnTo>
                  <a:lnTo>
                    <a:pt x="1300" y="5648"/>
                  </a:lnTo>
                  <a:lnTo>
                    <a:pt x="1506" y="5841"/>
                  </a:lnTo>
                  <a:lnTo>
                    <a:pt x="1737" y="6021"/>
                  </a:lnTo>
                  <a:lnTo>
                    <a:pt x="1956" y="6188"/>
                  </a:lnTo>
                  <a:lnTo>
                    <a:pt x="2188" y="6343"/>
                  </a:lnTo>
                  <a:lnTo>
                    <a:pt x="2432" y="6471"/>
                  </a:lnTo>
                  <a:lnTo>
                    <a:pt x="2677" y="6600"/>
                  </a:lnTo>
                  <a:lnTo>
                    <a:pt x="2921" y="6716"/>
                  </a:lnTo>
                  <a:lnTo>
                    <a:pt x="3178" y="6819"/>
                  </a:lnTo>
                  <a:lnTo>
                    <a:pt x="3436" y="6896"/>
                  </a:lnTo>
                  <a:lnTo>
                    <a:pt x="3693" y="6973"/>
                  </a:lnTo>
                  <a:lnTo>
                    <a:pt x="3963" y="7037"/>
                  </a:lnTo>
                  <a:lnTo>
                    <a:pt x="4220" y="7076"/>
                  </a:lnTo>
                  <a:lnTo>
                    <a:pt x="4490" y="7115"/>
                  </a:lnTo>
                  <a:lnTo>
                    <a:pt x="4761" y="7127"/>
                  </a:lnTo>
                  <a:lnTo>
                    <a:pt x="5031" y="7140"/>
                  </a:lnTo>
                  <a:lnTo>
                    <a:pt x="5031" y="7140"/>
                  </a:lnTo>
                  <a:lnTo>
                    <a:pt x="5275" y="7140"/>
                  </a:lnTo>
                  <a:lnTo>
                    <a:pt x="5533" y="7115"/>
                  </a:lnTo>
                  <a:lnTo>
                    <a:pt x="5777" y="7089"/>
                  </a:lnTo>
                  <a:lnTo>
                    <a:pt x="6034" y="7050"/>
                  </a:lnTo>
                  <a:lnTo>
                    <a:pt x="6279" y="6999"/>
                  </a:lnTo>
                  <a:lnTo>
                    <a:pt x="6523" y="6934"/>
                  </a:lnTo>
                  <a:lnTo>
                    <a:pt x="6755" y="6857"/>
                  </a:lnTo>
                  <a:lnTo>
                    <a:pt x="6999" y="6767"/>
                  </a:lnTo>
                  <a:lnTo>
                    <a:pt x="7231" y="6677"/>
                  </a:lnTo>
                  <a:lnTo>
                    <a:pt x="7462" y="6561"/>
                  </a:lnTo>
                  <a:lnTo>
                    <a:pt x="7694" y="6446"/>
                  </a:lnTo>
                  <a:lnTo>
                    <a:pt x="7912" y="6304"/>
                  </a:lnTo>
                  <a:lnTo>
                    <a:pt x="8131" y="6163"/>
                  </a:lnTo>
                  <a:lnTo>
                    <a:pt x="8350" y="6008"/>
                  </a:lnTo>
                  <a:lnTo>
                    <a:pt x="8556" y="5841"/>
                  </a:lnTo>
                  <a:lnTo>
                    <a:pt x="8749" y="5661"/>
                  </a:lnTo>
                  <a:lnTo>
                    <a:pt x="8749" y="5661"/>
                  </a:lnTo>
                  <a:lnTo>
                    <a:pt x="8967" y="5442"/>
                  </a:lnTo>
                  <a:lnTo>
                    <a:pt x="9173" y="5223"/>
                  </a:lnTo>
                  <a:lnTo>
                    <a:pt x="9353" y="4992"/>
                  </a:lnTo>
                  <a:lnTo>
                    <a:pt x="9521" y="4748"/>
                  </a:lnTo>
                  <a:lnTo>
                    <a:pt x="9688" y="4503"/>
                  </a:lnTo>
                  <a:lnTo>
                    <a:pt x="9829" y="4246"/>
                  </a:lnTo>
                  <a:lnTo>
                    <a:pt x="9958" y="3988"/>
                  </a:lnTo>
                  <a:lnTo>
                    <a:pt x="10061" y="3718"/>
                  </a:lnTo>
                  <a:lnTo>
                    <a:pt x="10061" y="3718"/>
                  </a:lnTo>
                  <a:lnTo>
                    <a:pt x="10061" y="3718"/>
                  </a:lnTo>
                  <a:lnTo>
                    <a:pt x="9932" y="4014"/>
                  </a:lnTo>
                  <a:lnTo>
                    <a:pt x="9791" y="4310"/>
                  </a:lnTo>
                  <a:lnTo>
                    <a:pt x="9623" y="4606"/>
                  </a:lnTo>
                  <a:lnTo>
                    <a:pt x="9431" y="4876"/>
                  </a:lnTo>
                  <a:lnTo>
                    <a:pt x="481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1"/>
            <p:cNvSpPr/>
            <p:nvPr/>
          </p:nvSpPr>
          <p:spPr>
            <a:xfrm>
              <a:off x="4281575" y="1889650"/>
              <a:ext cx="324200" cy="324225"/>
            </a:xfrm>
            <a:custGeom>
              <a:avLst/>
              <a:gdLst/>
              <a:ahLst/>
              <a:cxnLst/>
              <a:rect l="l" t="t" r="r" b="b"/>
              <a:pathLst>
                <a:path w="12968" h="12969" extrusionOk="0">
                  <a:moveTo>
                    <a:pt x="6368" y="644"/>
                  </a:moveTo>
                  <a:lnTo>
                    <a:pt x="6638" y="657"/>
                  </a:lnTo>
                  <a:lnTo>
                    <a:pt x="6921" y="670"/>
                  </a:lnTo>
                  <a:lnTo>
                    <a:pt x="7204" y="695"/>
                  </a:lnTo>
                  <a:lnTo>
                    <a:pt x="7474" y="734"/>
                  </a:lnTo>
                  <a:lnTo>
                    <a:pt x="7757" y="785"/>
                  </a:lnTo>
                  <a:lnTo>
                    <a:pt x="8028" y="850"/>
                  </a:lnTo>
                  <a:lnTo>
                    <a:pt x="8298" y="940"/>
                  </a:lnTo>
                  <a:lnTo>
                    <a:pt x="8568" y="1030"/>
                  </a:lnTo>
                  <a:lnTo>
                    <a:pt x="8825" y="1133"/>
                  </a:lnTo>
                  <a:lnTo>
                    <a:pt x="9082" y="1261"/>
                  </a:lnTo>
                  <a:lnTo>
                    <a:pt x="9340" y="1390"/>
                  </a:lnTo>
                  <a:lnTo>
                    <a:pt x="9584" y="1544"/>
                  </a:lnTo>
                  <a:lnTo>
                    <a:pt x="9829" y="1699"/>
                  </a:lnTo>
                  <a:lnTo>
                    <a:pt x="10060" y="1879"/>
                  </a:lnTo>
                  <a:lnTo>
                    <a:pt x="10292" y="2059"/>
                  </a:lnTo>
                  <a:lnTo>
                    <a:pt x="10510" y="2265"/>
                  </a:lnTo>
                  <a:lnTo>
                    <a:pt x="10716" y="2471"/>
                  </a:lnTo>
                  <a:lnTo>
                    <a:pt x="10922" y="2702"/>
                  </a:lnTo>
                  <a:lnTo>
                    <a:pt x="11115" y="2934"/>
                  </a:lnTo>
                  <a:lnTo>
                    <a:pt x="11282" y="3165"/>
                  </a:lnTo>
                  <a:lnTo>
                    <a:pt x="11450" y="3410"/>
                  </a:lnTo>
                  <a:lnTo>
                    <a:pt x="11591" y="3654"/>
                  </a:lnTo>
                  <a:lnTo>
                    <a:pt x="11720" y="3911"/>
                  </a:lnTo>
                  <a:lnTo>
                    <a:pt x="11848" y="4169"/>
                  </a:lnTo>
                  <a:lnTo>
                    <a:pt x="11951" y="4439"/>
                  </a:lnTo>
                  <a:lnTo>
                    <a:pt x="12041" y="4709"/>
                  </a:lnTo>
                  <a:lnTo>
                    <a:pt x="12119" y="4979"/>
                  </a:lnTo>
                  <a:lnTo>
                    <a:pt x="12183" y="5249"/>
                  </a:lnTo>
                  <a:lnTo>
                    <a:pt x="12247" y="5532"/>
                  </a:lnTo>
                  <a:lnTo>
                    <a:pt x="12286" y="5802"/>
                  </a:lnTo>
                  <a:lnTo>
                    <a:pt x="12311" y="6086"/>
                  </a:lnTo>
                  <a:lnTo>
                    <a:pt x="12311" y="6369"/>
                  </a:lnTo>
                  <a:lnTo>
                    <a:pt x="12311" y="6652"/>
                  </a:lnTo>
                  <a:lnTo>
                    <a:pt x="12299" y="6922"/>
                  </a:lnTo>
                  <a:lnTo>
                    <a:pt x="12273" y="7205"/>
                  </a:lnTo>
                  <a:lnTo>
                    <a:pt x="12234" y="7488"/>
                  </a:lnTo>
                  <a:lnTo>
                    <a:pt x="12183" y="7758"/>
                  </a:lnTo>
                  <a:lnTo>
                    <a:pt x="12106" y="8028"/>
                  </a:lnTo>
                  <a:lnTo>
                    <a:pt x="12028" y="8298"/>
                  </a:lnTo>
                  <a:lnTo>
                    <a:pt x="11938" y="8568"/>
                  </a:lnTo>
                  <a:lnTo>
                    <a:pt x="11823" y="8826"/>
                  </a:lnTo>
                  <a:lnTo>
                    <a:pt x="11707" y="9083"/>
                  </a:lnTo>
                  <a:lnTo>
                    <a:pt x="11578" y="9340"/>
                  </a:lnTo>
                  <a:lnTo>
                    <a:pt x="11424" y="9585"/>
                  </a:lnTo>
                  <a:lnTo>
                    <a:pt x="11269" y="9829"/>
                  </a:lnTo>
                  <a:lnTo>
                    <a:pt x="11089" y="10061"/>
                  </a:lnTo>
                  <a:lnTo>
                    <a:pt x="10909" y="10292"/>
                  </a:lnTo>
                  <a:lnTo>
                    <a:pt x="10703" y="10511"/>
                  </a:lnTo>
                  <a:lnTo>
                    <a:pt x="10498" y="10730"/>
                  </a:lnTo>
                  <a:lnTo>
                    <a:pt x="10266" y="10923"/>
                  </a:lnTo>
                  <a:lnTo>
                    <a:pt x="10034" y="11116"/>
                  </a:lnTo>
                  <a:lnTo>
                    <a:pt x="9803" y="11283"/>
                  </a:lnTo>
                  <a:lnTo>
                    <a:pt x="9558" y="11450"/>
                  </a:lnTo>
                  <a:lnTo>
                    <a:pt x="9314" y="11592"/>
                  </a:lnTo>
                  <a:lnTo>
                    <a:pt x="9057" y="11720"/>
                  </a:lnTo>
                  <a:lnTo>
                    <a:pt x="8787" y="11849"/>
                  </a:lnTo>
                  <a:lnTo>
                    <a:pt x="8529" y="11952"/>
                  </a:lnTo>
                  <a:lnTo>
                    <a:pt x="8259" y="12042"/>
                  </a:lnTo>
                  <a:lnTo>
                    <a:pt x="7989" y="12119"/>
                  </a:lnTo>
                  <a:lnTo>
                    <a:pt x="7719" y="12196"/>
                  </a:lnTo>
                  <a:lnTo>
                    <a:pt x="7436" y="12248"/>
                  </a:lnTo>
                  <a:lnTo>
                    <a:pt x="7166" y="12286"/>
                  </a:lnTo>
                  <a:lnTo>
                    <a:pt x="6883" y="12312"/>
                  </a:lnTo>
                  <a:lnTo>
                    <a:pt x="6600" y="12325"/>
                  </a:lnTo>
                  <a:lnTo>
                    <a:pt x="6317" y="12325"/>
                  </a:lnTo>
                  <a:lnTo>
                    <a:pt x="6046" y="12299"/>
                  </a:lnTo>
                  <a:lnTo>
                    <a:pt x="5763" y="12273"/>
                  </a:lnTo>
                  <a:lnTo>
                    <a:pt x="5480" y="12235"/>
                  </a:lnTo>
                  <a:lnTo>
                    <a:pt x="5210" y="12183"/>
                  </a:lnTo>
                  <a:lnTo>
                    <a:pt x="4940" y="12119"/>
                  </a:lnTo>
                  <a:lnTo>
                    <a:pt x="4670" y="12029"/>
                  </a:lnTo>
                  <a:lnTo>
                    <a:pt x="4400" y="11939"/>
                  </a:lnTo>
                  <a:lnTo>
                    <a:pt x="4142" y="11836"/>
                  </a:lnTo>
                  <a:lnTo>
                    <a:pt x="3885" y="11707"/>
                  </a:lnTo>
                  <a:lnTo>
                    <a:pt x="3628" y="11579"/>
                  </a:lnTo>
                  <a:lnTo>
                    <a:pt x="3383" y="11424"/>
                  </a:lnTo>
                  <a:lnTo>
                    <a:pt x="3139" y="11270"/>
                  </a:lnTo>
                  <a:lnTo>
                    <a:pt x="2907" y="11090"/>
                  </a:lnTo>
                  <a:lnTo>
                    <a:pt x="2676" y="10910"/>
                  </a:lnTo>
                  <a:lnTo>
                    <a:pt x="2457" y="10704"/>
                  </a:lnTo>
                  <a:lnTo>
                    <a:pt x="2238" y="10498"/>
                  </a:lnTo>
                  <a:lnTo>
                    <a:pt x="2045" y="10267"/>
                  </a:lnTo>
                  <a:lnTo>
                    <a:pt x="1853" y="10048"/>
                  </a:lnTo>
                  <a:lnTo>
                    <a:pt x="1685" y="9803"/>
                  </a:lnTo>
                  <a:lnTo>
                    <a:pt x="1518" y="9559"/>
                  </a:lnTo>
                  <a:lnTo>
                    <a:pt x="1377" y="9315"/>
                  </a:lnTo>
                  <a:lnTo>
                    <a:pt x="1235" y="9057"/>
                  </a:lnTo>
                  <a:lnTo>
                    <a:pt x="1119" y="8800"/>
                  </a:lnTo>
                  <a:lnTo>
                    <a:pt x="1016" y="8530"/>
                  </a:lnTo>
                  <a:lnTo>
                    <a:pt x="926" y="8260"/>
                  </a:lnTo>
                  <a:lnTo>
                    <a:pt x="836" y="7989"/>
                  </a:lnTo>
                  <a:lnTo>
                    <a:pt x="772" y="7719"/>
                  </a:lnTo>
                  <a:lnTo>
                    <a:pt x="720" y="7436"/>
                  </a:lnTo>
                  <a:lnTo>
                    <a:pt x="682" y="7166"/>
                  </a:lnTo>
                  <a:lnTo>
                    <a:pt x="656" y="6883"/>
                  </a:lnTo>
                  <a:lnTo>
                    <a:pt x="643" y="6600"/>
                  </a:lnTo>
                  <a:lnTo>
                    <a:pt x="643" y="6317"/>
                  </a:lnTo>
                  <a:lnTo>
                    <a:pt x="656" y="6047"/>
                  </a:lnTo>
                  <a:lnTo>
                    <a:pt x="695" y="5764"/>
                  </a:lnTo>
                  <a:lnTo>
                    <a:pt x="733" y="5494"/>
                  </a:lnTo>
                  <a:lnTo>
                    <a:pt x="785" y="5211"/>
                  </a:lnTo>
                  <a:lnTo>
                    <a:pt x="849" y="4941"/>
                  </a:lnTo>
                  <a:lnTo>
                    <a:pt x="939" y="4670"/>
                  </a:lnTo>
                  <a:lnTo>
                    <a:pt x="1029" y="4400"/>
                  </a:lnTo>
                  <a:lnTo>
                    <a:pt x="1132" y="4143"/>
                  </a:lnTo>
                  <a:lnTo>
                    <a:pt x="1261" y="3886"/>
                  </a:lnTo>
                  <a:lnTo>
                    <a:pt x="1389" y="3628"/>
                  </a:lnTo>
                  <a:lnTo>
                    <a:pt x="1544" y="3384"/>
                  </a:lnTo>
                  <a:lnTo>
                    <a:pt x="1698" y="3140"/>
                  </a:lnTo>
                  <a:lnTo>
                    <a:pt x="1865" y="2908"/>
                  </a:lnTo>
                  <a:lnTo>
                    <a:pt x="2058" y="2676"/>
                  </a:lnTo>
                  <a:lnTo>
                    <a:pt x="2264" y="2458"/>
                  </a:lnTo>
                  <a:lnTo>
                    <a:pt x="2470" y="2239"/>
                  </a:lnTo>
                  <a:lnTo>
                    <a:pt x="2689" y="2046"/>
                  </a:lnTo>
                  <a:lnTo>
                    <a:pt x="2920" y="1853"/>
                  </a:lnTo>
                  <a:lnTo>
                    <a:pt x="3165" y="1686"/>
                  </a:lnTo>
                  <a:lnTo>
                    <a:pt x="3409" y="1519"/>
                  </a:lnTo>
                  <a:lnTo>
                    <a:pt x="3654" y="1377"/>
                  </a:lnTo>
                  <a:lnTo>
                    <a:pt x="3911" y="1248"/>
                  </a:lnTo>
                  <a:lnTo>
                    <a:pt x="4168" y="1120"/>
                  </a:lnTo>
                  <a:lnTo>
                    <a:pt x="4438" y="1017"/>
                  </a:lnTo>
                  <a:lnTo>
                    <a:pt x="4708" y="927"/>
                  </a:lnTo>
                  <a:lnTo>
                    <a:pt x="4979" y="850"/>
                  </a:lnTo>
                  <a:lnTo>
                    <a:pt x="5249" y="772"/>
                  </a:lnTo>
                  <a:lnTo>
                    <a:pt x="5532" y="721"/>
                  </a:lnTo>
                  <a:lnTo>
                    <a:pt x="5802" y="682"/>
                  </a:lnTo>
                  <a:lnTo>
                    <a:pt x="6085" y="657"/>
                  </a:lnTo>
                  <a:lnTo>
                    <a:pt x="6368" y="644"/>
                  </a:lnTo>
                  <a:close/>
                  <a:moveTo>
                    <a:pt x="6355" y="1"/>
                  </a:moveTo>
                  <a:lnTo>
                    <a:pt x="6034" y="13"/>
                  </a:lnTo>
                  <a:lnTo>
                    <a:pt x="5725" y="39"/>
                  </a:lnTo>
                  <a:lnTo>
                    <a:pt x="5416" y="91"/>
                  </a:lnTo>
                  <a:lnTo>
                    <a:pt x="5107" y="142"/>
                  </a:lnTo>
                  <a:lnTo>
                    <a:pt x="4811" y="219"/>
                  </a:lnTo>
                  <a:lnTo>
                    <a:pt x="4503" y="309"/>
                  </a:lnTo>
                  <a:lnTo>
                    <a:pt x="4207" y="412"/>
                  </a:lnTo>
                  <a:lnTo>
                    <a:pt x="3911" y="528"/>
                  </a:lnTo>
                  <a:lnTo>
                    <a:pt x="3628" y="657"/>
                  </a:lnTo>
                  <a:lnTo>
                    <a:pt x="3345" y="811"/>
                  </a:lnTo>
                  <a:lnTo>
                    <a:pt x="3062" y="965"/>
                  </a:lnTo>
                  <a:lnTo>
                    <a:pt x="2792" y="1146"/>
                  </a:lnTo>
                  <a:lnTo>
                    <a:pt x="2534" y="1338"/>
                  </a:lnTo>
                  <a:lnTo>
                    <a:pt x="2277" y="1544"/>
                  </a:lnTo>
                  <a:lnTo>
                    <a:pt x="2020" y="1776"/>
                  </a:lnTo>
                  <a:lnTo>
                    <a:pt x="1788" y="2007"/>
                  </a:lnTo>
                  <a:lnTo>
                    <a:pt x="1569" y="2252"/>
                  </a:lnTo>
                  <a:lnTo>
                    <a:pt x="1364" y="2509"/>
                  </a:lnTo>
                  <a:lnTo>
                    <a:pt x="1171" y="2766"/>
                  </a:lnTo>
                  <a:lnTo>
                    <a:pt x="991" y="3037"/>
                  </a:lnTo>
                  <a:lnTo>
                    <a:pt x="823" y="3307"/>
                  </a:lnTo>
                  <a:lnTo>
                    <a:pt x="682" y="3590"/>
                  </a:lnTo>
                  <a:lnTo>
                    <a:pt x="540" y="3873"/>
                  </a:lnTo>
                  <a:lnTo>
                    <a:pt x="425" y="4169"/>
                  </a:lnTo>
                  <a:lnTo>
                    <a:pt x="322" y="4465"/>
                  </a:lnTo>
                  <a:lnTo>
                    <a:pt x="232" y="4773"/>
                  </a:lnTo>
                  <a:lnTo>
                    <a:pt x="154" y="5069"/>
                  </a:lnTo>
                  <a:lnTo>
                    <a:pt x="90" y="5378"/>
                  </a:lnTo>
                  <a:lnTo>
                    <a:pt x="51" y="5687"/>
                  </a:lnTo>
                  <a:lnTo>
                    <a:pt x="13" y="5995"/>
                  </a:lnTo>
                  <a:lnTo>
                    <a:pt x="0" y="6304"/>
                  </a:lnTo>
                  <a:lnTo>
                    <a:pt x="0" y="6613"/>
                  </a:lnTo>
                  <a:lnTo>
                    <a:pt x="13" y="6922"/>
                  </a:lnTo>
                  <a:lnTo>
                    <a:pt x="39" y="7243"/>
                  </a:lnTo>
                  <a:lnTo>
                    <a:pt x="77" y="7552"/>
                  </a:lnTo>
                  <a:lnTo>
                    <a:pt x="142" y="7848"/>
                  </a:lnTo>
                  <a:lnTo>
                    <a:pt x="219" y="8157"/>
                  </a:lnTo>
                  <a:lnTo>
                    <a:pt x="309" y="8465"/>
                  </a:lnTo>
                  <a:lnTo>
                    <a:pt x="412" y="8761"/>
                  </a:lnTo>
                  <a:lnTo>
                    <a:pt x="527" y="9057"/>
                  </a:lnTo>
                  <a:lnTo>
                    <a:pt x="656" y="9340"/>
                  </a:lnTo>
                  <a:lnTo>
                    <a:pt x="810" y="9623"/>
                  </a:lnTo>
                  <a:lnTo>
                    <a:pt x="965" y="9906"/>
                  </a:lnTo>
                  <a:lnTo>
                    <a:pt x="1145" y="10176"/>
                  </a:lnTo>
                  <a:lnTo>
                    <a:pt x="1338" y="10434"/>
                  </a:lnTo>
                  <a:lnTo>
                    <a:pt x="1544" y="10691"/>
                  </a:lnTo>
                  <a:lnTo>
                    <a:pt x="1775" y="10948"/>
                  </a:lnTo>
                  <a:lnTo>
                    <a:pt x="2007" y="11180"/>
                  </a:lnTo>
                  <a:lnTo>
                    <a:pt x="2251" y="11399"/>
                  </a:lnTo>
                  <a:lnTo>
                    <a:pt x="2509" y="11604"/>
                  </a:lnTo>
                  <a:lnTo>
                    <a:pt x="2766" y="11797"/>
                  </a:lnTo>
                  <a:lnTo>
                    <a:pt x="3036" y="11978"/>
                  </a:lnTo>
                  <a:lnTo>
                    <a:pt x="3306" y="12145"/>
                  </a:lnTo>
                  <a:lnTo>
                    <a:pt x="3589" y="12286"/>
                  </a:lnTo>
                  <a:lnTo>
                    <a:pt x="3872" y="12428"/>
                  </a:lnTo>
                  <a:lnTo>
                    <a:pt x="4168" y="12544"/>
                  </a:lnTo>
                  <a:lnTo>
                    <a:pt x="4464" y="12646"/>
                  </a:lnTo>
                  <a:lnTo>
                    <a:pt x="4760" y="12737"/>
                  </a:lnTo>
                  <a:lnTo>
                    <a:pt x="5069" y="12814"/>
                  </a:lnTo>
                  <a:lnTo>
                    <a:pt x="5377" y="12878"/>
                  </a:lnTo>
                  <a:lnTo>
                    <a:pt x="5686" y="12917"/>
                  </a:lnTo>
                  <a:lnTo>
                    <a:pt x="5995" y="12955"/>
                  </a:lnTo>
                  <a:lnTo>
                    <a:pt x="6304" y="12968"/>
                  </a:lnTo>
                  <a:lnTo>
                    <a:pt x="6612" y="12968"/>
                  </a:lnTo>
                  <a:lnTo>
                    <a:pt x="6921" y="12955"/>
                  </a:lnTo>
                  <a:lnTo>
                    <a:pt x="7230" y="12929"/>
                  </a:lnTo>
                  <a:lnTo>
                    <a:pt x="7539" y="12878"/>
                  </a:lnTo>
                  <a:lnTo>
                    <a:pt x="7847" y="12827"/>
                  </a:lnTo>
                  <a:lnTo>
                    <a:pt x="8156" y="12749"/>
                  </a:lnTo>
                  <a:lnTo>
                    <a:pt x="8452" y="12659"/>
                  </a:lnTo>
                  <a:lnTo>
                    <a:pt x="8761" y="12556"/>
                  </a:lnTo>
                  <a:lnTo>
                    <a:pt x="9044" y="12441"/>
                  </a:lnTo>
                  <a:lnTo>
                    <a:pt x="9340" y="12312"/>
                  </a:lnTo>
                  <a:lnTo>
                    <a:pt x="9623" y="12158"/>
                  </a:lnTo>
                  <a:lnTo>
                    <a:pt x="9906" y="12003"/>
                  </a:lnTo>
                  <a:lnTo>
                    <a:pt x="10176" y="11823"/>
                  </a:lnTo>
                  <a:lnTo>
                    <a:pt x="10433" y="11630"/>
                  </a:lnTo>
                  <a:lnTo>
                    <a:pt x="10691" y="11424"/>
                  </a:lnTo>
                  <a:lnTo>
                    <a:pt x="10935" y="11193"/>
                  </a:lnTo>
                  <a:lnTo>
                    <a:pt x="11179" y="10961"/>
                  </a:lnTo>
                  <a:lnTo>
                    <a:pt x="11398" y="10717"/>
                  </a:lnTo>
                  <a:lnTo>
                    <a:pt x="11604" y="10459"/>
                  </a:lnTo>
                  <a:lnTo>
                    <a:pt x="11797" y="10202"/>
                  </a:lnTo>
                  <a:lnTo>
                    <a:pt x="11977" y="9932"/>
                  </a:lnTo>
                  <a:lnTo>
                    <a:pt x="12144" y="9662"/>
                  </a:lnTo>
                  <a:lnTo>
                    <a:pt x="12286" y="9379"/>
                  </a:lnTo>
                  <a:lnTo>
                    <a:pt x="12427" y="9096"/>
                  </a:lnTo>
                  <a:lnTo>
                    <a:pt x="12543" y="8800"/>
                  </a:lnTo>
                  <a:lnTo>
                    <a:pt x="12646" y="8504"/>
                  </a:lnTo>
                  <a:lnTo>
                    <a:pt x="12736" y="8208"/>
                  </a:lnTo>
                  <a:lnTo>
                    <a:pt x="12813" y="7899"/>
                  </a:lnTo>
                  <a:lnTo>
                    <a:pt x="12878" y="7591"/>
                  </a:lnTo>
                  <a:lnTo>
                    <a:pt x="12916" y="7282"/>
                  </a:lnTo>
                  <a:lnTo>
                    <a:pt x="12955" y="6973"/>
                  </a:lnTo>
                  <a:lnTo>
                    <a:pt x="12968" y="6664"/>
                  </a:lnTo>
                  <a:lnTo>
                    <a:pt x="12968" y="6356"/>
                  </a:lnTo>
                  <a:lnTo>
                    <a:pt x="12955" y="6047"/>
                  </a:lnTo>
                  <a:lnTo>
                    <a:pt x="12929" y="5725"/>
                  </a:lnTo>
                  <a:lnTo>
                    <a:pt x="12878" y="5417"/>
                  </a:lnTo>
                  <a:lnTo>
                    <a:pt x="12826" y="5121"/>
                  </a:lnTo>
                  <a:lnTo>
                    <a:pt x="12749" y="4812"/>
                  </a:lnTo>
                  <a:lnTo>
                    <a:pt x="12659" y="4503"/>
                  </a:lnTo>
                  <a:lnTo>
                    <a:pt x="12556" y="4207"/>
                  </a:lnTo>
                  <a:lnTo>
                    <a:pt x="12440" y="3911"/>
                  </a:lnTo>
                  <a:lnTo>
                    <a:pt x="12311" y="3628"/>
                  </a:lnTo>
                  <a:lnTo>
                    <a:pt x="12157" y="3345"/>
                  </a:lnTo>
                  <a:lnTo>
                    <a:pt x="11990" y="3062"/>
                  </a:lnTo>
                  <a:lnTo>
                    <a:pt x="11823" y="2792"/>
                  </a:lnTo>
                  <a:lnTo>
                    <a:pt x="11630" y="2535"/>
                  </a:lnTo>
                  <a:lnTo>
                    <a:pt x="11411" y="2278"/>
                  </a:lnTo>
                  <a:lnTo>
                    <a:pt x="11192" y="2033"/>
                  </a:lnTo>
                  <a:lnTo>
                    <a:pt x="10961" y="1789"/>
                  </a:lnTo>
                  <a:lnTo>
                    <a:pt x="10716" y="1570"/>
                  </a:lnTo>
                  <a:lnTo>
                    <a:pt x="10459" y="1364"/>
                  </a:lnTo>
                  <a:lnTo>
                    <a:pt x="10202" y="1171"/>
                  </a:lnTo>
                  <a:lnTo>
                    <a:pt x="9932" y="991"/>
                  </a:lnTo>
                  <a:lnTo>
                    <a:pt x="9661" y="824"/>
                  </a:lnTo>
                  <a:lnTo>
                    <a:pt x="9378" y="682"/>
                  </a:lnTo>
                  <a:lnTo>
                    <a:pt x="9082" y="541"/>
                  </a:lnTo>
                  <a:lnTo>
                    <a:pt x="8799" y="425"/>
                  </a:lnTo>
                  <a:lnTo>
                    <a:pt x="8504" y="322"/>
                  </a:lnTo>
                  <a:lnTo>
                    <a:pt x="8195" y="232"/>
                  </a:lnTo>
                  <a:lnTo>
                    <a:pt x="7899" y="155"/>
                  </a:lnTo>
                  <a:lnTo>
                    <a:pt x="7590" y="91"/>
                  </a:lnTo>
                  <a:lnTo>
                    <a:pt x="7281" y="52"/>
                  </a:lnTo>
                  <a:lnTo>
                    <a:pt x="6973" y="13"/>
                  </a:lnTo>
                  <a:lnTo>
                    <a:pt x="66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1"/>
            <p:cNvSpPr/>
            <p:nvPr/>
          </p:nvSpPr>
          <p:spPr>
            <a:xfrm>
              <a:off x="4297650" y="1905725"/>
              <a:ext cx="291725" cy="292050"/>
            </a:xfrm>
            <a:custGeom>
              <a:avLst/>
              <a:gdLst/>
              <a:ahLst/>
              <a:cxnLst/>
              <a:rect l="l" t="t" r="r" b="b"/>
              <a:pathLst>
                <a:path w="11669" h="11682" fill="none" extrusionOk="0">
                  <a:moveTo>
                    <a:pt x="1595" y="9855"/>
                  </a:moveTo>
                  <a:lnTo>
                    <a:pt x="1595" y="9855"/>
                  </a:lnTo>
                  <a:lnTo>
                    <a:pt x="1402" y="9624"/>
                  </a:lnTo>
                  <a:lnTo>
                    <a:pt x="1210" y="9405"/>
                  </a:lnTo>
                  <a:lnTo>
                    <a:pt x="1042" y="9160"/>
                  </a:lnTo>
                  <a:lnTo>
                    <a:pt x="875" y="8916"/>
                  </a:lnTo>
                  <a:lnTo>
                    <a:pt x="734" y="8672"/>
                  </a:lnTo>
                  <a:lnTo>
                    <a:pt x="592" y="8414"/>
                  </a:lnTo>
                  <a:lnTo>
                    <a:pt x="476" y="8157"/>
                  </a:lnTo>
                  <a:lnTo>
                    <a:pt x="373" y="7887"/>
                  </a:lnTo>
                  <a:lnTo>
                    <a:pt x="283" y="7617"/>
                  </a:lnTo>
                  <a:lnTo>
                    <a:pt x="193" y="7346"/>
                  </a:lnTo>
                  <a:lnTo>
                    <a:pt x="129" y="7076"/>
                  </a:lnTo>
                  <a:lnTo>
                    <a:pt x="77" y="6793"/>
                  </a:lnTo>
                  <a:lnTo>
                    <a:pt x="39" y="6523"/>
                  </a:lnTo>
                  <a:lnTo>
                    <a:pt x="13" y="6240"/>
                  </a:lnTo>
                  <a:lnTo>
                    <a:pt x="0" y="5957"/>
                  </a:lnTo>
                  <a:lnTo>
                    <a:pt x="0" y="5674"/>
                  </a:lnTo>
                  <a:lnTo>
                    <a:pt x="13" y="5404"/>
                  </a:lnTo>
                  <a:lnTo>
                    <a:pt x="52" y="5121"/>
                  </a:lnTo>
                  <a:lnTo>
                    <a:pt x="90" y="4851"/>
                  </a:lnTo>
                  <a:lnTo>
                    <a:pt x="142" y="4568"/>
                  </a:lnTo>
                  <a:lnTo>
                    <a:pt x="206" y="4298"/>
                  </a:lnTo>
                  <a:lnTo>
                    <a:pt x="296" y="4027"/>
                  </a:lnTo>
                  <a:lnTo>
                    <a:pt x="386" y="3757"/>
                  </a:lnTo>
                  <a:lnTo>
                    <a:pt x="489" y="3500"/>
                  </a:lnTo>
                  <a:lnTo>
                    <a:pt x="618" y="3243"/>
                  </a:lnTo>
                  <a:lnTo>
                    <a:pt x="746" y="2985"/>
                  </a:lnTo>
                  <a:lnTo>
                    <a:pt x="901" y="2741"/>
                  </a:lnTo>
                  <a:lnTo>
                    <a:pt x="1055" y="2497"/>
                  </a:lnTo>
                  <a:lnTo>
                    <a:pt x="1222" y="2265"/>
                  </a:lnTo>
                  <a:lnTo>
                    <a:pt x="1415" y="2033"/>
                  </a:lnTo>
                  <a:lnTo>
                    <a:pt x="1621" y="1815"/>
                  </a:lnTo>
                  <a:lnTo>
                    <a:pt x="1827" y="1596"/>
                  </a:lnTo>
                  <a:lnTo>
                    <a:pt x="1827" y="1596"/>
                  </a:lnTo>
                  <a:lnTo>
                    <a:pt x="2046" y="1403"/>
                  </a:lnTo>
                  <a:lnTo>
                    <a:pt x="2277" y="1210"/>
                  </a:lnTo>
                  <a:lnTo>
                    <a:pt x="2522" y="1043"/>
                  </a:lnTo>
                  <a:lnTo>
                    <a:pt x="2766" y="876"/>
                  </a:lnTo>
                  <a:lnTo>
                    <a:pt x="3011" y="734"/>
                  </a:lnTo>
                  <a:lnTo>
                    <a:pt x="3268" y="605"/>
                  </a:lnTo>
                  <a:lnTo>
                    <a:pt x="3525" y="477"/>
                  </a:lnTo>
                  <a:lnTo>
                    <a:pt x="3795" y="374"/>
                  </a:lnTo>
                  <a:lnTo>
                    <a:pt x="4065" y="284"/>
                  </a:lnTo>
                  <a:lnTo>
                    <a:pt x="4336" y="207"/>
                  </a:lnTo>
                  <a:lnTo>
                    <a:pt x="4606" y="129"/>
                  </a:lnTo>
                  <a:lnTo>
                    <a:pt x="4889" y="78"/>
                  </a:lnTo>
                  <a:lnTo>
                    <a:pt x="5159" y="39"/>
                  </a:lnTo>
                  <a:lnTo>
                    <a:pt x="5442" y="14"/>
                  </a:lnTo>
                  <a:lnTo>
                    <a:pt x="5725" y="1"/>
                  </a:lnTo>
                  <a:lnTo>
                    <a:pt x="5995" y="14"/>
                  </a:lnTo>
                  <a:lnTo>
                    <a:pt x="6278" y="27"/>
                  </a:lnTo>
                  <a:lnTo>
                    <a:pt x="6561" y="52"/>
                  </a:lnTo>
                  <a:lnTo>
                    <a:pt x="6831" y="91"/>
                  </a:lnTo>
                  <a:lnTo>
                    <a:pt x="7114" y="142"/>
                  </a:lnTo>
                  <a:lnTo>
                    <a:pt x="7385" y="207"/>
                  </a:lnTo>
                  <a:lnTo>
                    <a:pt x="7655" y="297"/>
                  </a:lnTo>
                  <a:lnTo>
                    <a:pt x="7925" y="387"/>
                  </a:lnTo>
                  <a:lnTo>
                    <a:pt x="8182" y="490"/>
                  </a:lnTo>
                  <a:lnTo>
                    <a:pt x="8439" y="618"/>
                  </a:lnTo>
                  <a:lnTo>
                    <a:pt x="8697" y="747"/>
                  </a:lnTo>
                  <a:lnTo>
                    <a:pt x="8941" y="901"/>
                  </a:lnTo>
                  <a:lnTo>
                    <a:pt x="9186" y="1056"/>
                  </a:lnTo>
                  <a:lnTo>
                    <a:pt x="9417" y="1236"/>
                  </a:lnTo>
                  <a:lnTo>
                    <a:pt x="9649" y="1416"/>
                  </a:lnTo>
                  <a:lnTo>
                    <a:pt x="9867" y="1622"/>
                  </a:lnTo>
                  <a:lnTo>
                    <a:pt x="10073" y="1828"/>
                  </a:lnTo>
                  <a:lnTo>
                    <a:pt x="10073" y="1828"/>
                  </a:lnTo>
                  <a:lnTo>
                    <a:pt x="10279" y="2059"/>
                  </a:lnTo>
                  <a:lnTo>
                    <a:pt x="10472" y="2291"/>
                  </a:lnTo>
                  <a:lnTo>
                    <a:pt x="10639" y="2522"/>
                  </a:lnTo>
                  <a:lnTo>
                    <a:pt x="10807" y="2767"/>
                  </a:lnTo>
                  <a:lnTo>
                    <a:pt x="10948" y="3011"/>
                  </a:lnTo>
                  <a:lnTo>
                    <a:pt x="11077" y="3268"/>
                  </a:lnTo>
                  <a:lnTo>
                    <a:pt x="11205" y="3526"/>
                  </a:lnTo>
                  <a:lnTo>
                    <a:pt x="11308" y="3796"/>
                  </a:lnTo>
                  <a:lnTo>
                    <a:pt x="11398" y="4066"/>
                  </a:lnTo>
                  <a:lnTo>
                    <a:pt x="11476" y="4336"/>
                  </a:lnTo>
                  <a:lnTo>
                    <a:pt x="11540" y="4606"/>
                  </a:lnTo>
                  <a:lnTo>
                    <a:pt x="11604" y="4889"/>
                  </a:lnTo>
                  <a:lnTo>
                    <a:pt x="11643" y="5159"/>
                  </a:lnTo>
                  <a:lnTo>
                    <a:pt x="11668" y="5443"/>
                  </a:lnTo>
                  <a:lnTo>
                    <a:pt x="11668" y="5726"/>
                  </a:lnTo>
                  <a:lnTo>
                    <a:pt x="11668" y="6009"/>
                  </a:lnTo>
                  <a:lnTo>
                    <a:pt x="11656" y="6279"/>
                  </a:lnTo>
                  <a:lnTo>
                    <a:pt x="11630" y="6562"/>
                  </a:lnTo>
                  <a:lnTo>
                    <a:pt x="11591" y="6845"/>
                  </a:lnTo>
                  <a:lnTo>
                    <a:pt x="11540" y="7115"/>
                  </a:lnTo>
                  <a:lnTo>
                    <a:pt x="11463" y="7385"/>
                  </a:lnTo>
                  <a:lnTo>
                    <a:pt x="11385" y="7655"/>
                  </a:lnTo>
                  <a:lnTo>
                    <a:pt x="11295" y="7925"/>
                  </a:lnTo>
                  <a:lnTo>
                    <a:pt x="11180" y="8183"/>
                  </a:lnTo>
                  <a:lnTo>
                    <a:pt x="11064" y="8440"/>
                  </a:lnTo>
                  <a:lnTo>
                    <a:pt x="10935" y="8697"/>
                  </a:lnTo>
                  <a:lnTo>
                    <a:pt x="10781" y="8942"/>
                  </a:lnTo>
                  <a:lnTo>
                    <a:pt x="10626" y="9186"/>
                  </a:lnTo>
                  <a:lnTo>
                    <a:pt x="10446" y="9418"/>
                  </a:lnTo>
                  <a:lnTo>
                    <a:pt x="10266" y="9649"/>
                  </a:lnTo>
                  <a:lnTo>
                    <a:pt x="10060" y="9868"/>
                  </a:lnTo>
                  <a:lnTo>
                    <a:pt x="9855" y="10087"/>
                  </a:lnTo>
                  <a:lnTo>
                    <a:pt x="9855" y="10087"/>
                  </a:lnTo>
                  <a:lnTo>
                    <a:pt x="9623" y="10280"/>
                  </a:lnTo>
                  <a:lnTo>
                    <a:pt x="9391" y="10473"/>
                  </a:lnTo>
                  <a:lnTo>
                    <a:pt x="9160" y="10640"/>
                  </a:lnTo>
                  <a:lnTo>
                    <a:pt x="8915" y="10807"/>
                  </a:lnTo>
                  <a:lnTo>
                    <a:pt x="8671" y="10949"/>
                  </a:lnTo>
                  <a:lnTo>
                    <a:pt x="8414" y="11077"/>
                  </a:lnTo>
                  <a:lnTo>
                    <a:pt x="8144" y="11206"/>
                  </a:lnTo>
                  <a:lnTo>
                    <a:pt x="7886" y="11309"/>
                  </a:lnTo>
                  <a:lnTo>
                    <a:pt x="7616" y="11399"/>
                  </a:lnTo>
                  <a:lnTo>
                    <a:pt x="7346" y="11476"/>
                  </a:lnTo>
                  <a:lnTo>
                    <a:pt x="7076" y="11553"/>
                  </a:lnTo>
                  <a:lnTo>
                    <a:pt x="6793" y="11605"/>
                  </a:lnTo>
                  <a:lnTo>
                    <a:pt x="6523" y="11643"/>
                  </a:lnTo>
                  <a:lnTo>
                    <a:pt x="6240" y="11669"/>
                  </a:lnTo>
                  <a:lnTo>
                    <a:pt x="5957" y="11682"/>
                  </a:lnTo>
                  <a:lnTo>
                    <a:pt x="5674" y="11682"/>
                  </a:lnTo>
                  <a:lnTo>
                    <a:pt x="5403" y="11656"/>
                  </a:lnTo>
                  <a:lnTo>
                    <a:pt x="5120" y="11630"/>
                  </a:lnTo>
                  <a:lnTo>
                    <a:pt x="4837" y="11592"/>
                  </a:lnTo>
                  <a:lnTo>
                    <a:pt x="4567" y="11540"/>
                  </a:lnTo>
                  <a:lnTo>
                    <a:pt x="4297" y="11476"/>
                  </a:lnTo>
                  <a:lnTo>
                    <a:pt x="4027" y="11386"/>
                  </a:lnTo>
                  <a:lnTo>
                    <a:pt x="3757" y="11296"/>
                  </a:lnTo>
                  <a:lnTo>
                    <a:pt x="3499" y="11193"/>
                  </a:lnTo>
                  <a:lnTo>
                    <a:pt x="3242" y="11064"/>
                  </a:lnTo>
                  <a:lnTo>
                    <a:pt x="2985" y="10936"/>
                  </a:lnTo>
                  <a:lnTo>
                    <a:pt x="2740" y="10781"/>
                  </a:lnTo>
                  <a:lnTo>
                    <a:pt x="2496" y="10627"/>
                  </a:lnTo>
                  <a:lnTo>
                    <a:pt x="2264" y="10447"/>
                  </a:lnTo>
                  <a:lnTo>
                    <a:pt x="2033" y="10267"/>
                  </a:lnTo>
                  <a:lnTo>
                    <a:pt x="1814" y="10061"/>
                  </a:lnTo>
                  <a:lnTo>
                    <a:pt x="1595" y="98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1"/>
            <p:cNvSpPr/>
            <p:nvPr/>
          </p:nvSpPr>
          <p:spPr>
            <a:xfrm>
              <a:off x="4556875" y="2076500"/>
              <a:ext cx="19950" cy="25125"/>
            </a:xfrm>
            <a:custGeom>
              <a:avLst/>
              <a:gdLst/>
              <a:ahLst/>
              <a:cxnLst/>
              <a:rect l="l" t="t" r="r" b="b"/>
              <a:pathLst>
                <a:path w="798" h="1005" extrusionOk="0">
                  <a:moveTo>
                    <a:pt x="798" y="1"/>
                  </a:moveTo>
                  <a:lnTo>
                    <a:pt x="0" y="618"/>
                  </a:lnTo>
                  <a:lnTo>
                    <a:pt x="502" y="1004"/>
                  </a:lnTo>
                  <a:lnTo>
                    <a:pt x="592" y="760"/>
                  </a:lnTo>
                  <a:lnTo>
                    <a:pt x="669" y="503"/>
                  </a:lnTo>
                  <a:lnTo>
                    <a:pt x="746" y="25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rgbClr val="43D1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1"/>
            <p:cNvSpPr/>
            <p:nvPr/>
          </p:nvSpPr>
          <p:spPr>
            <a:xfrm>
              <a:off x="4556875" y="2076500"/>
              <a:ext cx="19950" cy="25125"/>
            </a:xfrm>
            <a:custGeom>
              <a:avLst/>
              <a:gdLst/>
              <a:ahLst/>
              <a:cxnLst/>
              <a:rect l="l" t="t" r="r" b="b"/>
              <a:pathLst>
                <a:path w="798" h="1005" fill="none" extrusionOk="0">
                  <a:moveTo>
                    <a:pt x="798" y="1"/>
                  </a:moveTo>
                  <a:lnTo>
                    <a:pt x="0" y="618"/>
                  </a:lnTo>
                  <a:lnTo>
                    <a:pt x="502" y="1004"/>
                  </a:lnTo>
                  <a:lnTo>
                    <a:pt x="502" y="1004"/>
                  </a:lnTo>
                  <a:lnTo>
                    <a:pt x="592" y="760"/>
                  </a:lnTo>
                  <a:lnTo>
                    <a:pt x="669" y="503"/>
                  </a:lnTo>
                  <a:lnTo>
                    <a:pt x="746" y="258"/>
                  </a:lnTo>
                  <a:lnTo>
                    <a:pt x="7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1"/>
            <p:cNvSpPr/>
            <p:nvPr/>
          </p:nvSpPr>
          <p:spPr>
            <a:xfrm>
              <a:off x="4370975" y="1916350"/>
              <a:ext cx="208100" cy="175625"/>
            </a:xfrm>
            <a:custGeom>
              <a:avLst/>
              <a:gdLst/>
              <a:ahLst/>
              <a:cxnLst/>
              <a:rect l="l" t="t" r="r" b="b"/>
              <a:pathLst>
                <a:path w="8324" h="7025" extrusionOk="0">
                  <a:moveTo>
                    <a:pt x="2908" y="0"/>
                  </a:moveTo>
                  <a:lnTo>
                    <a:pt x="2522" y="13"/>
                  </a:lnTo>
                  <a:lnTo>
                    <a:pt x="2149" y="52"/>
                  </a:lnTo>
                  <a:lnTo>
                    <a:pt x="1776" y="116"/>
                  </a:lnTo>
                  <a:lnTo>
                    <a:pt x="1403" y="219"/>
                  </a:lnTo>
                  <a:lnTo>
                    <a:pt x="1042" y="335"/>
                  </a:lnTo>
                  <a:lnTo>
                    <a:pt x="682" y="476"/>
                  </a:lnTo>
                  <a:lnTo>
                    <a:pt x="335" y="644"/>
                  </a:lnTo>
                  <a:lnTo>
                    <a:pt x="0" y="849"/>
                  </a:lnTo>
                  <a:lnTo>
                    <a:pt x="2689" y="3692"/>
                  </a:lnTo>
                  <a:lnTo>
                    <a:pt x="2908" y="3512"/>
                  </a:lnTo>
                  <a:lnTo>
                    <a:pt x="7436" y="7024"/>
                  </a:lnTo>
                  <a:lnTo>
                    <a:pt x="8234" y="6407"/>
                  </a:lnTo>
                  <a:lnTo>
                    <a:pt x="8272" y="6137"/>
                  </a:lnTo>
                  <a:lnTo>
                    <a:pt x="8298" y="5854"/>
                  </a:lnTo>
                  <a:lnTo>
                    <a:pt x="8324" y="5584"/>
                  </a:lnTo>
                  <a:lnTo>
                    <a:pt x="8324" y="5301"/>
                  </a:lnTo>
                  <a:lnTo>
                    <a:pt x="3319" y="13"/>
                  </a:lnTo>
                  <a:lnTo>
                    <a:pt x="3114" y="0"/>
                  </a:lnTo>
                  <a:close/>
                </a:path>
              </a:pathLst>
            </a:custGeom>
            <a:solidFill>
              <a:srgbClr val="31C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1"/>
            <p:cNvSpPr/>
            <p:nvPr/>
          </p:nvSpPr>
          <p:spPr>
            <a:xfrm>
              <a:off x="4370975" y="1916350"/>
              <a:ext cx="208100" cy="175625"/>
            </a:xfrm>
            <a:custGeom>
              <a:avLst/>
              <a:gdLst/>
              <a:ahLst/>
              <a:cxnLst/>
              <a:rect l="l" t="t" r="r" b="b"/>
              <a:pathLst>
                <a:path w="8324" h="7025" fill="none" extrusionOk="0">
                  <a:moveTo>
                    <a:pt x="2908" y="0"/>
                  </a:moveTo>
                  <a:lnTo>
                    <a:pt x="2908" y="0"/>
                  </a:lnTo>
                  <a:lnTo>
                    <a:pt x="2522" y="13"/>
                  </a:lnTo>
                  <a:lnTo>
                    <a:pt x="2149" y="52"/>
                  </a:lnTo>
                  <a:lnTo>
                    <a:pt x="1776" y="116"/>
                  </a:lnTo>
                  <a:lnTo>
                    <a:pt x="1403" y="219"/>
                  </a:lnTo>
                  <a:lnTo>
                    <a:pt x="1042" y="335"/>
                  </a:lnTo>
                  <a:lnTo>
                    <a:pt x="682" y="476"/>
                  </a:lnTo>
                  <a:lnTo>
                    <a:pt x="335" y="644"/>
                  </a:lnTo>
                  <a:lnTo>
                    <a:pt x="0" y="849"/>
                  </a:lnTo>
                  <a:lnTo>
                    <a:pt x="2689" y="3692"/>
                  </a:lnTo>
                  <a:lnTo>
                    <a:pt x="2908" y="3512"/>
                  </a:lnTo>
                  <a:lnTo>
                    <a:pt x="7436" y="7024"/>
                  </a:lnTo>
                  <a:lnTo>
                    <a:pt x="8234" y="6407"/>
                  </a:lnTo>
                  <a:lnTo>
                    <a:pt x="8234" y="6407"/>
                  </a:lnTo>
                  <a:lnTo>
                    <a:pt x="8272" y="6137"/>
                  </a:lnTo>
                  <a:lnTo>
                    <a:pt x="8298" y="5854"/>
                  </a:lnTo>
                  <a:lnTo>
                    <a:pt x="8324" y="5584"/>
                  </a:lnTo>
                  <a:lnTo>
                    <a:pt x="8324" y="5301"/>
                  </a:lnTo>
                  <a:lnTo>
                    <a:pt x="3319" y="13"/>
                  </a:lnTo>
                  <a:lnTo>
                    <a:pt x="3319" y="13"/>
                  </a:lnTo>
                  <a:lnTo>
                    <a:pt x="3114" y="0"/>
                  </a:lnTo>
                  <a:lnTo>
                    <a:pt x="290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1"/>
            <p:cNvSpPr/>
            <p:nvPr/>
          </p:nvSpPr>
          <p:spPr>
            <a:xfrm>
              <a:off x="4438200" y="2004150"/>
              <a:ext cx="131225" cy="126425"/>
            </a:xfrm>
            <a:custGeom>
              <a:avLst/>
              <a:gdLst/>
              <a:ahLst/>
              <a:cxnLst/>
              <a:rect l="l" t="t" r="r" b="b"/>
              <a:pathLst>
                <a:path w="5249" h="5057" extrusionOk="0">
                  <a:moveTo>
                    <a:pt x="219" y="0"/>
                  </a:moveTo>
                  <a:lnTo>
                    <a:pt x="0" y="180"/>
                  </a:lnTo>
                  <a:lnTo>
                    <a:pt x="4619" y="5056"/>
                  </a:lnTo>
                  <a:lnTo>
                    <a:pt x="4811" y="4786"/>
                  </a:lnTo>
                  <a:lnTo>
                    <a:pt x="4979" y="4490"/>
                  </a:lnTo>
                  <a:lnTo>
                    <a:pt x="5120" y="4194"/>
                  </a:lnTo>
                  <a:lnTo>
                    <a:pt x="5249" y="3898"/>
                  </a:lnTo>
                  <a:lnTo>
                    <a:pt x="4747" y="3512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ED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1"/>
            <p:cNvSpPr/>
            <p:nvPr/>
          </p:nvSpPr>
          <p:spPr>
            <a:xfrm>
              <a:off x="4438200" y="2004150"/>
              <a:ext cx="131225" cy="126425"/>
            </a:xfrm>
            <a:custGeom>
              <a:avLst/>
              <a:gdLst/>
              <a:ahLst/>
              <a:cxnLst/>
              <a:rect l="l" t="t" r="r" b="b"/>
              <a:pathLst>
                <a:path w="5249" h="5057" fill="none" extrusionOk="0">
                  <a:moveTo>
                    <a:pt x="219" y="0"/>
                  </a:moveTo>
                  <a:lnTo>
                    <a:pt x="0" y="180"/>
                  </a:lnTo>
                  <a:lnTo>
                    <a:pt x="4619" y="5056"/>
                  </a:lnTo>
                  <a:lnTo>
                    <a:pt x="4619" y="5056"/>
                  </a:lnTo>
                  <a:lnTo>
                    <a:pt x="4811" y="4786"/>
                  </a:lnTo>
                  <a:lnTo>
                    <a:pt x="4979" y="4490"/>
                  </a:lnTo>
                  <a:lnTo>
                    <a:pt x="5120" y="4194"/>
                  </a:lnTo>
                  <a:lnTo>
                    <a:pt x="5249" y="3898"/>
                  </a:lnTo>
                  <a:lnTo>
                    <a:pt x="4747" y="3512"/>
                  </a:lnTo>
                  <a:lnTo>
                    <a:pt x="21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1"/>
            <p:cNvSpPr/>
            <p:nvPr/>
          </p:nvSpPr>
          <p:spPr>
            <a:xfrm>
              <a:off x="4329800" y="1957500"/>
              <a:ext cx="83325" cy="86550"/>
            </a:xfrm>
            <a:custGeom>
              <a:avLst/>
              <a:gdLst/>
              <a:ahLst/>
              <a:cxnLst/>
              <a:rect l="l" t="t" r="r" b="b"/>
              <a:pathLst>
                <a:path w="3333" h="3462" extrusionOk="0">
                  <a:moveTo>
                    <a:pt x="657" y="1"/>
                  </a:moveTo>
                  <a:lnTo>
                    <a:pt x="477" y="207"/>
                  </a:lnTo>
                  <a:lnTo>
                    <a:pt x="309" y="413"/>
                  </a:lnTo>
                  <a:lnTo>
                    <a:pt x="155" y="618"/>
                  </a:lnTo>
                  <a:lnTo>
                    <a:pt x="1" y="837"/>
                  </a:lnTo>
                  <a:lnTo>
                    <a:pt x="2496" y="3462"/>
                  </a:lnTo>
                  <a:lnTo>
                    <a:pt x="3333" y="2818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rgbClr val="31C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1"/>
            <p:cNvSpPr/>
            <p:nvPr/>
          </p:nvSpPr>
          <p:spPr>
            <a:xfrm>
              <a:off x="4329800" y="1957500"/>
              <a:ext cx="83325" cy="86550"/>
            </a:xfrm>
            <a:custGeom>
              <a:avLst/>
              <a:gdLst/>
              <a:ahLst/>
              <a:cxnLst/>
              <a:rect l="l" t="t" r="r" b="b"/>
              <a:pathLst>
                <a:path w="3333" h="3462" fill="none" extrusionOk="0">
                  <a:moveTo>
                    <a:pt x="657" y="1"/>
                  </a:moveTo>
                  <a:lnTo>
                    <a:pt x="657" y="1"/>
                  </a:lnTo>
                  <a:lnTo>
                    <a:pt x="477" y="207"/>
                  </a:lnTo>
                  <a:lnTo>
                    <a:pt x="309" y="413"/>
                  </a:lnTo>
                  <a:lnTo>
                    <a:pt x="155" y="618"/>
                  </a:lnTo>
                  <a:lnTo>
                    <a:pt x="1" y="837"/>
                  </a:lnTo>
                  <a:lnTo>
                    <a:pt x="2496" y="3462"/>
                  </a:lnTo>
                  <a:lnTo>
                    <a:pt x="3333" y="2818"/>
                  </a:lnTo>
                  <a:lnTo>
                    <a:pt x="6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1"/>
            <p:cNvSpPr/>
            <p:nvPr/>
          </p:nvSpPr>
          <p:spPr>
            <a:xfrm>
              <a:off x="4392200" y="2027950"/>
              <a:ext cx="139925" cy="141525"/>
            </a:xfrm>
            <a:custGeom>
              <a:avLst/>
              <a:gdLst/>
              <a:ahLst/>
              <a:cxnLst/>
              <a:rect l="l" t="t" r="r" b="b"/>
              <a:pathLst>
                <a:path w="5597" h="5661" extrusionOk="0">
                  <a:moveTo>
                    <a:pt x="837" y="0"/>
                  </a:moveTo>
                  <a:lnTo>
                    <a:pt x="0" y="644"/>
                  </a:lnTo>
                  <a:lnTo>
                    <a:pt x="4735" y="5661"/>
                  </a:lnTo>
                  <a:lnTo>
                    <a:pt x="4966" y="5519"/>
                  </a:lnTo>
                  <a:lnTo>
                    <a:pt x="5185" y="5378"/>
                  </a:lnTo>
                  <a:lnTo>
                    <a:pt x="5391" y="5211"/>
                  </a:lnTo>
                  <a:lnTo>
                    <a:pt x="5597" y="5043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4ED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1"/>
            <p:cNvSpPr/>
            <p:nvPr/>
          </p:nvSpPr>
          <p:spPr>
            <a:xfrm>
              <a:off x="4392200" y="2027950"/>
              <a:ext cx="139925" cy="141525"/>
            </a:xfrm>
            <a:custGeom>
              <a:avLst/>
              <a:gdLst/>
              <a:ahLst/>
              <a:cxnLst/>
              <a:rect l="l" t="t" r="r" b="b"/>
              <a:pathLst>
                <a:path w="5597" h="5661" fill="none" extrusionOk="0">
                  <a:moveTo>
                    <a:pt x="837" y="0"/>
                  </a:moveTo>
                  <a:lnTo>
                    <a:pt x="0" y="644"/>
                  </a:lnTo>
                  <a:lnTo>
                    <a:pt x="4735" y="5661"/>
                  </a:lnTo>
                  <a:lnTo>
                    <a:pt x="4735" y="5661"/>
                  </a:lnTo>
                  <a:lnTo>
                    <a:pt x="4966" y="5519"/>
                  </a:lnTo>
                  <a:lnTo>
                    <a:pt x="5185" y="5378"/>
                  </a:lnTo>
                  <a:lnTo>
                    <a:pt x="5391" y="5211"/>
                  </a:lnTo>
                  <a:lnTo>
                    <a:pt x="5597" y="5043"/>
                  </a:lnTo>
                  <a:lnTo>
                    <a:pt x="8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6" name="Google Shape;2266;p41"/>
          <p:cNvGrpSpPr/>
          <p:nvPr/>
        </p:nvGrpSpPr>
        <p:grpSpPr>
          <a:xfrm>
            <a:off x="6890900" y="2095975"/>
            <a:ext cx="936250" cy="871275"/>
            <a:chOff x="6629050" y="1576725"/>
            <a:chExt cx="936250" cy="871275"/>
          </a:xfrm>
        </p:grpSpPr>
        <p:sp>
          <p:nvSpPr>
            <p:cNvPr id="2267" name="Google Shape;2267;p41"/>
            <p:cNvSpPr/>
            <p:nvPr/>
          </p:nvSpPr>
          <p:spPr>
            <a:xfrm>
              <a:off x="6684350" y="1576725"/>
              <a:ext cx="825300" cy="567675"/>
            </a:xfrm>
            <a:custGeom>
              <a:avLst/>
              <a:gdLst/>
              <a:ahLst/>
              <a:cxnLst/>
              <a:rect l="l" t="t" r="r" b="b"/>
              <a:pathLst>
                <a:path w="33012" h="22707" extrusionOk="0">
                  <a:moveTo>
                    <a:pt x="516" y="0"/>
                  </a:moveTo>
                  <a:lnTo>
                    <a:pt x="413" y="13"/>
                  </a:lnTo>
                  <a:lnTo>
                    <a:pt x="323" y="39"/>
                  </a:lnTo>
                  <a:lnTo>
                    <a:pt x="233" y="90"/>
                  </a:lnTo>
                  <a:lnTo>
                    <a:pt x="155" y="155"/>
                  </a:lnTo>
                  <a:lnTo>
                    <a:pt x="91" y="232"/>
                  </a:lnTo>
                  <a:lnTo>
                    <a:pt x="40" y="322"/>
                  </a:lnTo>
                  <a:lnTo>
                    <a:pt x="14" y="412"/>
                  </a:lnTo>
                  <a:lnTo>
                    <a:pt x="1" y="515"/>
                  </a:lnTo>
                  <a:lnTo>
                    <a:pt x="1" y="22192"/>
                  </a:lnTo>
                  <a:lnTo>
                    <a:pt x="14" y="22295"/>
                  </a:lnTo>
                  <a:lnTo>
                    <a:pt x="40" y="22398"/>
                  </a:lnTo>
                  <a:lnTo>
                    <a:pt x="91" y="22488"/>
                  </a:lnTo>
                  <a:lnTo>
                    <a:pt x="155" y="22565"/>
                  </a:lnTo>
                  <a:lnTo>
                    <a:pt x="233" y="22616"/>
                  </a:lnTo>
                  <a:lnTo>
                    <a:pt x="323" y="22668"/>
                  </a:lnTo>
                  <a:lnTo>
                    <a:pt x="413" y="22693"/>
                  </a:lnTo>
                  <a:lnTo>
                    <a:pt x="516" y="22706"/>
                  </a:lnTo>
                  <a:lnTo>
                    <a:pt x="32497" y="22706"/>
                  </a:lnTo>
                  <a:lnTo>
                    <a:pt x="32600" y="22693"/>
                  </a:lnTo>
                  <a:lnTo>
                    <a:pt x="32703" y="22668"/>
                  </a:lnTo>
                  <a:lnTo>
                    <a:pt x="32793" y="22616"/>
                  </a:lnTo>
                  <a:lnTo>
                    <a:pt x="32870" y="22565"/>
                  </a:lnTo>
                  <a:lnTo>
                    <a:pt x="32922" y="22488"/>
                  </a:lnTo>
                  <a:lnTo>
                    <a:pt x="32973" y="22398"/>
                  </a:lnTo>
                  <a:lnTo>
                    <a:pt x="32999" y="22295"/>
                  </a:lnTo>
                  <a:lnTo>
                    <a:pt x="33012" y="22192"/>
                  </a:lnTo>
                  <a:lnTo>
                    <a:pt x="33012" y="515"/>
                  </a:lnTo>
                  <a:lnTo>
                    <a:pt x="32999" y="412"/>
                  </a:lnTo>
                  <a:lnTo>
                    <a:pt x="32973" y="322"/>
                  </a:lnTo>
                  <a:lnTo>
                    <a:pt x="32922" y="232"/>
                  </a:lnTo>
                  <a:lnTo>
                    <a:pt x="32870" y="155"/>
                  </a:lnTo>
                  <a:lnTo>
                    <a:pt x="32793" y="90"/>
                  </a:lnTo>
                  <a:lnTo>
                    <a:pt x="32703" y="39"/>
                  </a:lnTo>
                  <a:lnTo>
                    <a:pt x="32600" y="13"/>
                  </a:lnTo>
                  <a:lnTo>
                    <a:pt x="3249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1"/>
            <p:cNvSpPr/>
            <p:nvPr/>
          </p:nvSpPr>
          <p:spPr>
            <a:xfrm>
              <a:off x="6725200" y="1617875"/>
              <a:ext cx="743925" cy="485350"/>
            </a:xfrm>
            <a:custGeom>
              <a:avLst/>
              <a:gdLst/>
              <a:ahLst/>
              <a:cxnLst/>
              <a:rect l="l" t="t" r="r" b="b"/>
              <a:pathLst>
                <a:path w="29757" h="19414" extrusionOk="0">
                  <a:moveTo>
                    <a:pt x="1" y="1"/>
                  </a:moveTo>
                  <a:lnTo>
                    <a:pt x="1" y="19414"/>
                  </a:lnTo>
                  <a:lnTo>
                    <a:pt x="29757" y="19414"/>
                  </a:lnTo>
                  <a:lnTo>
                    <a:pt x="297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1"/>
            <p:cNvSpPr/>
            <p:nvPr/>
          </p:nvSpPr>
          <p:spPr>
            <a:xfrm>
              <a:off x="6629050" y="2144375"/>
              <a:ext cx="936250" cy="52125"/>
            </a:xfrm>
            <a:custGeom>
              <a:avLst/>
              <a:gdLst/>
              <a:ahLst/>
              <a:cxnLst/>
              <a:rect l="l" t="t" r="r" b="b"/>
              <a:pathLst>
                <a:path w="37450" h="2085" extrusionOk="0">
                  <a:moveTo>
                    <a:pt x="438" y="0"/>
                  </a:moveTo>
                  <a:lnTo>
                    <a:pt x="348" y="13"/>
                  </a:lnTo>
                  <a:lnTo>
                    <a:pt x="270" y="39"/>
                  </a:lnTo>
                  <a:lnTo>
                    <a:pt x="193" y="90"/>
                  </a:lnTo>
                  <a:lnTo>
                    <a:pt x="129" y="155"/>
                  </a:lnTo>
                  <a:lnTo>
                    <a:pt x="65" y="232"/>
                  </a:lnTo>
                  <a:lnTo>
                    <a:pt x="26" y="322"/>
                  </a:lnTo>
                  <a:lnTo>
                    <a:pt x="0" y="412"/>
                  </a:lnTo>
                  <a:lnTo>
                    <a:pt x="0" y="515"/>
                  </a:lnTo>
                  <a:lnTo>
                    <a:pt x="0" y="1570"/>
                  </a:lnTo>
                  <a:lnTo>
                    <a:pt x="0" y="1673"/>
                  </a:lnTo>
                  <a:lnTo>
                    <a:pt x="26" y="1776"/>
                  </a:lnTo>
                  <a:lnTo>
                    <a:pt x="65" y="1853"/>
                  </a:lnTo>
                  <a:lnTo>
                    <a:pt x="129" y="1930"/>
                  </a:lnTo>
                  <a:lnTo>
                    <a:pt x="193" y="1994"/>
                  </a:lnTo>
                  <a:lnTo>
                    <a:pt x="270" y="2046"/>
                  </a:lnTo>
                  <a:lnTo>
                    <a:pt x="348" y="2072"/>
                  </a:lnTo>
                  <a:lnTo>
                    <a:pt x="438" y="2084"/>
                  </a:lnTo>
                  <a:lnTo>
                    <a:pt x="36999" y="2084"/>
                  </a:lnTo>
                  <a:lnTo>
                    <a:pt x="37089" y="2072"/>
                  </a:lnTo>
                  <a:lnTo>
                    <a:pt x="37179" y="2046"/>
                  </a:lnTo>
                  <a:lnTo>
                    <a:pt x="37256" y="1994"/>
                  </a:lnTo>
                  <a:lnTo>
                    <a:pt x="37321" y="1930"/>
                  </a:lnTo>
                  <a:lnTo>
                    <a:pt x="37372" y="1853"/>
                  </a:lnTo>
                  <a:lnTo>
                    <a:pt x="37411" y="1776"/>
                  </a:lnTo>
                  <a:lnTo>
                    <a:pt x="37436" y="1673"/>
                  </a:lnTo>
                  <a:lnTo>
                    <a:pt x="37449" y="1570"/>
                  </a:lnTo>
                  <a:lnTo>
                    <a:pt x="37449" y="515"/>
                  </a:lnTo>
                  <a:lnTo>
                    <a:pt x="37436" y="412"/>
                  </a:lnTo>
                  <a:lnTo>
                    <a:pt x="37411" y="322"/>
                  </a:lnTo>
                  <a:lnTo>
                    <a:pt x="37372" y="232"/>
                  </a:lnTo>
                  <a:lnTo>
                    <a:pt x="37321" y="155"/>
                  </a:lnTo>
                  <a:lnTo>
                    <a:pt x="37256" y="90"/>
                  </a:lnTo>
                  <a:lnTo>
                    <a:pt x="37179" y="39"/>
                  </a:lnTo>
                  <a:lnTo>
                    <a:pt x="37089" y="13"/>
                  </a:lnTo>
                  <a:lnTo>
                    <a:pt x="369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1"/>
            <p:cNvSpPr/>
            <p:nvPr/>
          </p:nvSpPr>
          <p:spPr>
            <a:xfrm>
              <a:off x="6934900" y="1698600"/>
              <a:ext cx="324225" cy="324225"/>
            </a:xfrm>
            <a:custGeom>
              <a:avLst/>
              <a:gdLst/>
              <a:ahLst/>
              <a:cxnLst/>
              <a:rect l="l" t="t" r="r" b="b"/>
              <a:pathLst>
                <a:path w="12969" h="12969" extrusionOk="0">
                  <a:moveTo>
                    <a:pt x="6484" y="1"/>
                  </a:moveTo>
                  <a:lnTo>
                    <a:pt x="6150" y="14"/>
                  </a:lnTo>
                  <a:lnTo>
                    <a:pt x="5828" y="27"/>
                  </a:lnTo>
                  <a:lnTo>
                    <a:pt x="5507" y="78"/>
                  </a:lnTo>
                  <a:lnTo>
                    <a:pt x="5185" y="130"/>
                  </a:lnTo>
                  <a:lnTo>
                    <a:pt x="4863" y="207"/>
                  </a:lnTo>
                  <a:lnTo>
                    <a:pt x="4555" y="297"/>
                  </a:lnTo>
                  <a:lnTo>
                    <a:pt x="4259" y="387"/>
                  </a:lnTo>
                  <a:lnTo>
                    <a:pt x="3963" y="503"/>
                  </a:lnTo>
                  <a:lnTo>
                    <a:pt x="3680" y="644"/>
                  </a:lnTo>
                  <a:lnTo>
                    <a:pt x="3397" y="786"/>
                  </a:lnTo>
                  <a:lnTo>
                    <a:pt x="3127" y="940"/>
                  </a:lnTo>
                  <a:lnTo>
                    <a:pt x="2869" y="1107"/>
                  </a:lnTo>
                  <a:lnTo>
                    <a:pt x="2612" y="1287"/>
                  </a:lnTo>
                  <a:lnTo>
                    <a:pt x="2368" y="1480"/>
                  </a:lnTo>
                  <a:lnTo>
                    <a:pt x="2123" y="1686"/>
                  </a:lnTo>
                  <a:lnTo>
                    <a:pt x="1904" y="1892"/>
                  </a:lnTo>
                  <a:lnTo>
                    <a:pt x="1686" y="2124"/>
                  </a:lnTo>
                  <a:lnTo>
                    <a:pt x="1480" y="2355"/>
                  </a:lnTo>
                  <a:lnTo>
                    <a:pt x="1300" y="2600"/>
                  </a:lnTo>
                  <a:lnTo>
                    <a:pt x="1107" y="2857"/>
                  </a:lnTo>
                  <a:lnTo>
                    <a:pt x="940" y="3114"/>
                  </a:lnTo>
                  <a:lnTo>
                    <a:pt x="785" y="3397"/>
                  </a:lnTo>
                  <a:lnTo>
                    <a:pt x="644" y="3667"/>
                  </a:lnTo>
                  <a:lnTo>
                    <a:pt x="515" y="3963"/>
                  </a:lnTo>
                  <a:lnTo>
                    <a:pt x="399" y="4246"/>
                  </a:lnTo>
                  <a:lnTo>
                    <a:pt x="296" y="4555"/>
                  </a:lnTo>
                  <a:lnTo>
                    <a:pt x="206" y="4864"/>
                  </a:lnTo>
                  <a:lnTo>
                    <a:pt x="142" y="5173"/>
                  </a:lnTo>
                  <a:lnTo>
                    <a:pt x="78" y="5494"/>
                  </a:lnTo>
                  <a:lnTo>
                    <a:pt x="39" y="5816"/>
                  </a:lnTo>
                  <a:lnTo>
                    <a:pt x="13" y="6150"/>
                  </a:lnTo>
                  <a:lnTo>
                    <a:pt x="1" y="6485"/>
                  </a:lnTo>
                  <a:lnTo>
                    <a:pt x="13" y="6819"/>
                  </a:lnTo>
                  <a:lnTo>
                    <a:pt x="39" y="7141"/>
                  </a:lnTo>
                  <a:lnTo>
                    <a:pt x="78" y="7462"/>
                  </a:lnTo>
                  <a:lnTo>
                    <a:pt x="142" y="7784"/>
                  </a:lnTo>
                  <a:lnTo>
                    <a:pt x="206" y="8106"/>
                  </a:lnTo>
                  <a:lnTo>
                    <a:pt x="296" y="8414"/>
                  </a:lnTo>
                  <a:lnTo>
                    <a:pt x="399" y="8710"/>
                  </a:lnTo>
                  <a:lnTo>
                    <a:pt x="515" y="9006"/>
                  </a:lnTo>
                  <a:lnTo>
                    <a:pt x="644" y="9289"/>
                  </a:lnTo>
                  <a:lnTo>
                    <a:pt x="785" y="9572"/>
                  </a:lnTo>
                  <a:lnTo>
                    <a:pt x="940" y="9842"/>
                  </a:lnTo>
                  <a:lnTo>
                    <a:pt x="1107" y="10100"/>
                  </a:lnTo>
                  <a:lnTo>
                    <a:pt x="1300" y="10357"/>
                  </a:lnTo>
                  <a:lnTo>
                    <a:pt x="1480" y="10601"/>
                  </a:lnTo>
                  <a:lnTo>
                    <a:pt x="1686" y="10833"/>
                  </a:lnTo>
                  <a:lnTo>
                    <a:pt x="1904" y="11065"/>
                  </a:lnTo>
                  <a:lnTo>
                    <a:pt x="2123" y="11283"/>
                  </a:lnTo>
                  <a:lnTo>
                    <a:pt x="2368" y="11476"/>
                  </a:lnTo>
                  <a:lnTo>
                    <a:pt x="2612" y="11669"/>
                  </a:lnTo>
                  <a:lnTo>
                    <a:pt x="2869" y="11849"/>
                  </a:lnTo>
                  <a:lnTo>
                    <a:pt x="3127" y="12029"/>
                  </a:lnTo>
                  <a:lnTo>
                    <a:pt x="3397" y="12184"/>
                  </a:lnTo>
                  <a:lnTo>
                    <a:pt x="3680" y="12325"/>
                  </a:lnTo>
                  <a:lnTo>
                    <a:pt x="3963" y="12454"/>
                  </a:lnTo>
                  <a:lnTo>
                    <a:pt x="4259" y="12570"/>
                  </a:lnTo>
                  <a:lnTo>
                    <a:pt x="4555" y="12673"/>
                  </a:lnTo>
                  <a:lnTo>
                    <a:pt x="4863" y="12763"/>
                  </a:lnTo>
                  <a:lnTo>
                    <a:pt x="5185" y="12827"/>
                  </a:lnTo>
                  <a:lnTo>
                    <a:pt x="5507" y="12891"/>
                  </a:lnTo>
                  <a:lnTo>
                    <a:pt x="5828" y="12930"/>
                  </a:lnTo>
                  <a:lnTo>
                    <a:pt x="6150" y="12956"/>
                  </a:lnTo>
                  <a:lnTo>
                    <a:pt x="6484" y="12969"/>
                  </a:lnTo>
                  <a:lnTo>
                    <a:pt x="6819" y="12956"/>
                  </a:lnTo>
                  <a:lnTo>
                    <a:pt x="7153" y="12930"/>
                  </a:lnTo>
                  <a:lnTo>
                    <a:pt x="7475" y="12891"/>
                  </a:lnTo>
                  <a:lnTo>
                    <a:pt x="7797" y="12827"/>
                  </a:lnTo>
                  <a:lnTo>
                    <a:pt x="8105" y="12763"/>
                  </a:lnTo>
                  <a:lnTo>
                    <a:pt x="8414" y="12673"/>
                  </a:lnTo>
                  <a:lnTo>
                    <a:pt x="8710" y="12570"/>
                  </a:lnTo>
                  <a:lnTo>
                    <a:pt x="9006" y="12454"/>
                  </a:lnTo>
                  <a:lnTo>
                    <a:pt x="9302" y="12325"/>
                  </a:lnTo>
                  <a:lnTo>
                    <a:pt x="9572" y="12184"/>
                  </a:lnTo>
                  <a:lnTo>
                    <a:pt x="9855" y="12029"/>
                  </a:lnTo>
                  <a:lnTo>
                    <a:pt x="10112" y="11849"/>
                  </a:lnTo>
                  <a:lnTo>
                    <a:pt x="10369" y="11669"/>
                  </a:lnTo>
                  <a:lnTo>
                    <a:pt x="10614" y="11476"/>
                  </a:lnTo>
                  <a:lnTo>
                    <a:pt x="10845" y="11283"/>
                  </a:lnTo>
                  <a:lnTo>
                    <a:pt x="11077" y="11065"/>
                  </a:lnTo>
                  <a:lnTo>
                    <a:pt x="11283" y="10833"/>
                  </a:lnTo>
                  <a:lnTo>
                    <a:pt x="11489" y="10601"/>
                  </a:lnTo>
                  <a:lnTo>
                    <a:pt x="11682" y="10357"/>
                  </a:lnTo>
                  <a:lnTo>
                    <a:pt x="11862" y="10100"/>
                  </a:lnTo>
                  <a:lnTo>
                    <a:pt x="12029" y="9842"/>
                  </a:lnTo>
                  <a:lnTo>
                    <a:pt x="12183" y="9572"/>
                  </a:lnTo>
                  <a:lnTo>
                    <a:pt x="12325" y="9289"/>
                  </a:lnTo>
                  <a:lnTo>
                    <a:pt x="12454" y="9006"/>
                  </a:lnTo>
                  <a:lnTo>
                    <a:pt x="12582" y="8710"/>
                  </a:lnTo>
                  <a:lnTo>
                    <a:pt x="12672" y="8414"/>
                  </a:lnTo>
                  <a:lnTo>
                    <a:pt x="12762" y="8106"/>
                  </a:lnTo>
                  <a:lnTo>
                    <a:pt x="12839" y="7784"/>
                  </a:lnTo>
                  <a:lnTo>
                    <a:pt x="12891" y="7462"/>
                  </a:lnTo>
                  <a:lnTo>
                    <a:pt x="12930" y="7141"/>
                  </a:lnTo>
                  <a:lnTo>
                    <a:pt x="12955" y="6819"/>
                  </a:lnTo>
                  <a:lnTo>
                    <a:pt x="12968" y="6485"/>
                  </a:lnTo>
                  <a:lnTo>
                    <a:pt x="12955" y="6150"/>
                  </a:lnTo>
                  <a:lnTo>
                    <a:pt x="12930" y="5816"/>
                  </a:lnTo>
                  <a:lnTo>
                    <a:pt x="12891" y="5494"/>
                  </a:lnTo>
                  <a:lnTo>
                    <a:pt x="12839" y="5173"/>
                  </a:lnTo>
                  <a:lnTo>
                    <a:pt x="12762" y="4864"/>
                  </a:lnTo>
                  <a:lnTo>
                    <a:pt x="12672" y="4555"/>
                  </a:lnTo>
                  <a:lnTo>
                    <a:pt x="12582" y="4246"/>
                  </a:lnTo>
                  <a:lnTo>
                    <a:pt x="12454" y="3963"/>
                  </a:lnTo>
                  <a:lnTo>
                    <a:pt x="12325" y="3667"/>
                  </a:lnTo>
                  <a:lnTo>
                    <a:pt x="12183" y="3397"/>
                  </a:lnTo>
                  <a:lnTo>
                    <a:pt x="12029" y="3114"/>
                  </a:lnTo>
                  <a:lnTo>
                    <a:pt x="11862" y="2857"/>
                  </a:lnTo>
                  <a:lnTo>
                    <a:pt x="11682" y="2600"/>
                  </a:lnTo>
                  <a:lnTo>
                    <a:pt x="11489" y="2355"/>
                  </a:lnTo>
                  <a:lnTo>
                    <a:pt x="11283" y="2124"/>
                  </a:lnTo>
                  <a:lnTo>
                    <a:pt x="11077" y="1892"/>
                  </a:lnTo>
                  <a:lnTo>
                    <a:pt x="10845" y="1686"/>
                  </a:lnTo>
                  <a:lnTo>
                    <a:pt x="10614" y="1480"/>
                  </a:lnTo>
                  <a:lnTo>
                    <a:pt x="10369" y="1287"/>
                  </a:lnTo>
                  <a:lnTo>
                    <a:pt x="10112" y="1107"/>
                  </a:lnTo>
                  <a:lnTo>
                    <a:pt x="9855" y="940"/>
                  </a:lnTo>
                  <a:lnTo>
                    <a:pt x="9572" y="786"/>
                  </a:lnTo>
                  <a:lnTo>
                    <a:pt x="9302" y="644"/>
                  </a:lnTo>
                  <a:lnTo>
                    <a:pt x="9006" y="503"/>
                  </a:lnTo>
                  <a:lnTo>
                    <a:pt x="8710" y="387"/>
                  </a:lnTo>
                  <a:lnTo>
                    <a:pt x="8414" y="297"/>
                  </a:lnTo>
                  <a:lnTo>
                    <a:pt x="8105" y="207"/>
                  </a:lnTo>
                  <a:lnTo>
                    <a:pt x="7797" y="130"/>
                  </a:lnTo>
                  <a:lnTo>
                    <a:pt x="7475" y="78"/>
                  </a:lnTo>
                  <a:lnTo>
                    <a:pt x="7153" y="27"/>
                  </a:lnTo>
                  <a:lnTo>
                    <a:pt x="6819" y="14"/>
                  </a:lnTo>
                  <a:lnTo>
                    <a:pt x="64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1"/>
            <p:cNvSpPr/>
            <p:nvPr/>
          </p:nvSpPr>
          <p:spPr>
            <a:xfrm>
              <a:off x="7007575" y="1792200"/>
              <a:ext cx="179175" cy="172725"/>
            </a:xfrm>
            <a:custGeom>
              <a:avLst/>
              <a:gdLst/>
              <a:ahLst/>
              <a:cxnLst/>
              <a:rect l="l" t="t" r="r" b="b"/>
              <a:pathLst>
                <a:path w="7167" h="6909" extrusionOk="0">
                  <a:moveTo>
                    <a:pt x="2342" y="1"/>
                  </a:moveTo>
                  <a:lnTo>
                    <a:pt x="2239" y="13"/>
                  </a:lnTo>
                  <a:lnTo>
                    <a:pt x="2149" y="39"/>
                  </a:lnTo>
                  <a:lnTo>
                    <a:pt x="1918" y="155"/>
                  </a:lnTo>
                  <a:lnTo>
                    <a:pt x="1686" y="284"/>
                  </a:lnTo>
                  <a:lnTo>
                    <a:pt x="1468" y="425"/>
                  </a:lnTo>
                  <a:lnTo>
                    <a:pt x="1262" y="592"/>
                  </a:lnTo>
                  <a:lnTo>
                    <a:pt x="1069" y="760"/>
                  </a:lnTo>
                  <a:lnTo>
                    <a:pt x="889" y="953"/>
                  </a:lnTo>
                  <a:lnTo>
                    <a:pt x="734" y="1146"/>
                  </a:lnTo>
                  <a:lnTo>
                    <a:pt x="580" y="1364"/>
                  </a:lnTo>
                  <a:lnTo>
                    <a:pt x="451" y="1583"/>
                  </a:lnTo>
                  <a:lnTo>
                    <a:pt x="335" y="1814"/>
                  </a:lnTo>
                  <a:lnTo>
                    <a:pt x="232" y="2046"/>
                  </a:lnTo>
                  <a:lnTo>
                    <a:pt x="142" y="2290"/>
                  </a:lnTo>
                  <a:lnTo>
                    <a:pt x="78" y="2548"/>
                  </a:lnTo>
                  <a:lnTo>
                    <a:pt x="40" y="2792"/>
                  </a:lnTo>
                  <a:lnTo>
                    <a:pt x="1" y="3062"/>
                  </a:lnTo>
                  <a:lnTo>
                    <a:pt x="1" y="3333"/>
                  </a:lnTo>
                  <a:lnTo>
                    <a:pt x="1" y="3513"/>
                  </a:lnTo>
                  <a:lnTo>
                    <a:pt x="14" y="3693"/>
                  </a:lnTo>
                  <a:lnTo>
                    <a:pt x="40" y="3873"/>
                  </a:lnTo>
                  <a:lnTo>
                    <a:pt x="65" y="4053"/>
                  </a:lnTo>
                  <a:lnTo>
                    <a:pt x="104" y="4220"/>
                  </a:lnTo>
                  <a:lnTo>
                    <a:pt x="155" y="4387"/>
                  </a:lnTo>
                  <a:lnTo>
                    <a:pt x="220" y="4555"/>
                  </a:lnTo>
                  <a:lnTo>
                    <a:pt x="284" y="4722"/>
                  </a:lnTo>
                  <a:lnTo>
                    <a:pt x="348" y="4876"/>
                  </a:lnTo>
                  <a:lnTo>
                    <a:pt x="425" y="5031"/>
                  </a:lnTo>
                  <a:lnTo>
                    <a:pt x="516" y="5185"/>
                  </a:lnTo>
                  <a:lnTo>
                    <a:pt x="606" y="5327"/>
                  </a:lnTo>
                  <a:lnTo>
                    <a:pt x="708" y="5468"/>
                  </a:lnTo>
                  <a:lnTo>
                    <a:pt x="811" y="5610"/>
                  </a:lnTo>
                  <a:lnTo>
                    <a:pt x="927" y="5738"/>
                  </a:lnTo>
                  <a:lnTo>
                    <a:pt x="1043" y="5854"/>
                  </a:lnTo>
                  <a:lnTo>
                    <a:pt x="1172" y="5983"/>
                  </a:lnTo>
                  <a:lnTo>
                    <a:pt x="1300" y="6086"/>
                  </a:lnTo>
                  <a:lnTo>
                    <a:pt x="1442" y="6201"/>
                  </a:lnTo>
                  <a:lnTo>
                    <a:pt x="1583" y="6304"/>
                  </a:lnTo>
                  <a:lnTo>
                    <a:pt x="1725" y="6394"/>
                  </a:lnTo>
                  <a:lnTo>
                    <a:pt x="1879" y="6471"/>
                  </a:lnTo>
                  <a:lnTo>
                    <a:pt x="2034" y="6562"/>
                  </a:lnTo>
                  <a:lnTo>
                    <a:pt x="2188" y="6626"/>
                  </a:lnTo>
                  <a:lnTo>
                    <a:pt x="2355" y="6690"/>
                  </a:lnTo>
                  <a:lnTo>
                    <a:pt x="2522" y="6754"/>
                  </a:lnTo>
                  <a:lnTo>
                    <a:pt x="2690" y="6793"/>
                  </a:lnTo>
                  <a:lnTo>
                    <a:pt x="2857" y="6832"/>
                  </a:lnTo>
                  <a:lnTo>
                    <a:pt x="3037" y="6870"/>
                  </a:lnTo>
                  <a:lnTo>
                    <a:pt x="3217" y="6896"/>
                  </a:lnTo>
                  <a:lnTo>
                    <a:pt x="3397" y="6909"/>
                  </a:lnTo>
                  <a:lnTo>
                    <a:pt x="3770" y="6909"/>
                  </a:lnTo>
                  <a:lnTo>
                    <a:pt x="3950" y="6896"/>
                  </a:lnTo>
                  <a:lnTo>
                    <a:pt x="4130" y="6870"/>
                  </a:lnTo>
                  <a:lnTo>
                    <a:pt x="4298" y="6832"/>
                  </a:lnTo>
                  <a:lnTo>
                    <a:pt x="4478" y="6793"/>
                  </a:lnTo>
                  <a:lnTo>
                    <a:pt x="4645" y="6754"/>
                  </a:lnTo>
                  <a:lnTo>
                    <a:pt x="4812" y="6690"/>
                  </a:lnTo>
                  <a:lnTo>
                    <a:pt x="4980" y="6626"/>
                  </a:lnTo>
                  <a:lnTo>
                    <a:pt x="5134" y="6562"/>
                  </a:lnTo>
                  <a:lnTo>
                    <a:pt x="5288" y="6471"/>
                  </a:lnTo>
                  <a:lnTo>
                    <a:pt x="5443" y="6394"/>
                  </a:lnTo>
                  <a:lnTo>
                    <a:pt x="5584" y="6304"/>
                  </a:lnTo>
                  <a:lnTo>
                    <a:pt x="5726" y="6201"/>
                  </a:lnTo>
                  <a:lnTo>
                    <a:pt x="5854" y="6086"/>
                  </a:lnTo>
                  <a:lnTo>
                    <a:pt x="5996" y="5983"/>
                  </a:lnTo>
                  <a:lnTo>
                    <a:pt x="6112" y="5854"/>
                  </a:lnTo>
                  <a:lnTo>
                    <a:pt x="6227" y="5738"/>
                  </a:lnTo>
                  <a:lnTo>
                    <a:pt x="6343" y="5610"/>
                  </a:lnTo>
                  <a:lnTo>
                    <a:pt x="6459" y="5468"/>
                  </a:lnTo>
                  <a:lnTo>
                    <a:pt x="6549" y="5327"/>
                  </a:lnTo>
                  <a:lnTo>
                    <a:pt x="6652" y="5185"/>
                  </a:lnTo>
                  <a:lnTo>
                    <a:pt x="6729" y="5031"/>
                  </a:lnTo>
                  <a:lnTo>
                    <a:pt x="6806" y="4876"/>
                  </a:lnTo>
                  <a:lnTo>
                    <a:pt x="6884" y="4722"/>
                  </a:lnTo>
                  <a:lnTo>
                    <a:pt x="6948" y="4555"/>
                  </a:lnTo>
                  <a:lnTo>
                    <a:pt x="6999" y="4387"/>
                  </a:lnTo>
                  <a:lnTo>
                    <a:pt x="7051" y="4220"/>
                  </a:lnTo>
                  <a:lnTo>
                    <a:pt x="7089" y="4053"/>
                  </a:lnTo>
                  <a:lnTo>
                    <a:pt x="7128" y="3873"/>
                  </a:lnTo>
                  <a:lnTo>
                    <a:pt x="7141" y="3693"/>
                  </a:lnTo>
                  <a:lnTo>
                    <a:pt x="7167" y="3513"/>
                  </a:lnTo>
                  <a:lnTo>
                    <a:pt x="7167" y="3333"/>
                  </a:lnTo>
                  <a:lnTo>
                    <a:pt x="7154" y="3062"/>
                  </a:lnTo>
                  <a:lnTo>
                    <a:pt x="7128" y="2792"/>
                  </a:lnTo>
                  <a:lnTo>
                    <a:pt x="7077" y="2548"/>
                  </a:lnTo>
                  <a:lnTo>
                    <a:pt x="7012" y="2290"/>
                  </a:lnTo>
                  <a:lnTo>
                    <a:pt x="6935" y="2046"/>
                  </a:lnTo>
                  <a:lnTo>
                    <a:pt x="6832" y="1814"/>
                  </a:lnTo>
                  <a:lnTo>
                    <a:pt x="6716" y="1583"/>
                  </a:lnTo>
                  <a:lnTo>
                    <a:pt x="6575" y="1364"/>
                  </a:lnTo>
                  <a:lnTo>
                    <a:pt x="6433" y="1146"/>
                  </a:lnTo>
                  <a:lnTo>
                    <a:pt x="6266" y="953"/>
                  </a:lnTo>
                  <a:lnTo>
                    <a:pt x="6086" y="760"/>
                  </a:lnTo>
                  <a:lnTo>
                    <a:pt x="5893" y="592"/>
                  </a:lnTo>
                  <a:lnTo>
                    <a:pt x="5700" y="425"/>
                  </a:lnTo>
                  <a:lnTo>
                    <a:pt x="5481" y="284"/>
                  </a:lnTo>
                  <a:lnTo>
                    <a:pt x="5250" y="155"/>
                  </a:lnTo>
                  <a:lnTo>
                    <a:pt x="5005" y="39"/>
                  </a:lnTo>
                  <a:lnTo>
                    <a:pt x="4915" y="13"/>
                  </a:lnTo>
                  <a:lnTo>
                    <a:pt x="4825" y="1"/>
                  </a:lnTo>
                  <a:lnTo>
                    <a:pt x="4735" y="1"/>
                  </a:lnTo>
                  <a:lnTo>
                    <a:pt x="4645" y="26"/>
                  </a:lnTo>
                  <a:lnTo>
                    <a:pt x="4568" y="65"/>
                  </a:lnTo>
                  <a:lnTo>
                    <a:pt x="4491" y="129"/>
                  </a:lnTo>
                  <a:lnTo>
                    <a:pt x="4426" y="194"/>
                  </a:lnTo>
                  <a:lnTo>
                    <a:pt x="4388" y="284"/>
                  </a:lnTo>
                  <a:lnTo>
                    <a:pt x="4349" y="374"/>
                  </a:lnTo>
                  <a:lnTo>
                    <a:pt x="4349" y="464"/>
                  </a:lnTo>
                  <a:lnTo>
                    <a:pt x="4349" y="554"/>
                  </a:lnTo>
                  <a:lnTo>
                    <a:pt x="4375" y="644"/>
                  </a:lnTo>
                  <a:lnTo>
                    <a:pt x="4414" y="721"/>
                  </a:lnTo>
                  <a:lnTo>
                    <a:pt x="4478" y="798"/>
                  </a:lnTo>
                  <a:lnTo>
                    <a:pt x="4542" y="863"/>
                  </a:lnTo>
                  <a:lnTo>
                    <a:pt x="4632" y="901"/>
                  </a:lnTo>
                  <a:lnTo>
                    <a:pt x="4812" y="991"/>
                  </a:lnTo>
                  <a:lnTo>
                    <a:pt x="4980" y="1094"/>
                  </a:lnTo>
                  <a:lnTo>
                    <a:pt x="5134" y="1197"/>
                  </a:lnTo>
                  <a:lnTo>
                    <a:pt x="5288" y="1313"/>
                  </a:lnTo>
                  <a:lnTo>
                    <a:pt x="5430" y="1441"/>
                  </a:lnTo>
                  <a:lnTo>
                    <a:pt x="5558" y="1583"/>
                  </a:lnTo>
                  <a:lnTo>
                    <a:pt x="5674" y="1724"/>
                  </a:lnTo>
                  <a:lnTo>
                    <a:pt x="5790" y="1879"/>
                  </a:lnTo>
                  <a:lnTo>
                    <a:pt x="5880" y="2046"/>
                  </a:lnTo>
                  <a:lnTo>
                    <a:pt x="5970" y="2213"/>
                  </a:lnTo>
                  <a:lnTo>
                    <a:pt x="6047" y="2381"/>
                  </a:lnTo>
                  <a:lnTo>
                    <a:pt x="6099" y="2561"/>
                  </a:lnTo>
                  <a:lnTo>
                    <a:pt x="6150" y="2754"/>
                  </a:lnTo>
                  <a:lnTo>
                    <a:pt x="6189" y="2934"/>
                  </a:lnTo>
                  <a:lnTo>
                    <a:pt x="6215" y="3127"/>
                  </a:lnTo>
                  <a:lnTo>
                    <a:pt x="6215" y="3333"/>
                  </a:lnTo>
                  <a:lnTo>
                    <a:pt x="6202" y="3590"/>
                  </a:lnTo>
                  <a:lnTo>
                    <a:pt x="6163" y="3860"/>
                  </a:lnTo>
                  <a:lnTo>
                    <a:pt x="6099" y="4104"/>
                  </a:lnTo>
                  <a:lnTo>
                    <a:pt x="6009" y="4349"/>
                  </a:lnTo>
                  <a:lnTo>
                    <a:pt x="5893" y="4580"/>
                  </a:lnTo>
                  <a:lnTo>
                    <a:pt x="5764" y="4799"/>
                  </a:lnTo>
                  <a:lnTo>
                    <a:pt x="5610" y="5005"/>
                  </a:lnTo>
                  <a:lnTo>
                    <a:pt x="5443" y="5185"/>
                  </a:lnTo>
                  <a:lnTo>
                    <a:pt x="5263" y="5365"/>
                  </a:lnTo>
                  <a:lnTo>
                    <a:pt x="5057" y="5507"/>
                  </a:lnTo>
                  <a:lnTo>
                    <a:pt x="4838" y="5648"/>
                  </a:lnTo>
                  <a:lnTo>
                    <a:pt x="4606" y="5751"/>
                  </a:lnTo>
                  <a:lnTo>
                    <a:pt x="4362" y="5841"/>
                  </a:lnTo>
                  <a:lnTo>
                    <a:pt x="4118" y="5905"/>
                  </a:lnTo>
                  <a:lnTo>
                    <a:pt x="3847" y="5944"/>
                  </a:lnTo>
                  <a:lnTo>
                    <a:pt x="3577" y="5957"/>
                  </a:lnTo>
                  <a:lnTo>
                    <a:pt x="3307" y="5944"/>
                  </a:lnTo>
                  <a:lnTo>
                    <a:pt x="3050" y="5905"/>
                  </a:lnTo>
                  <a:lnTo>
                    <a:pt x="2793" y="5841"/>
                  </a:lnTo>
                  <a:lnTo>
                    <a:pt x="2561" y="5751"/>
                  </a:lnTo>
                  <a:lnTo>
                    <a:pt x="2329" y="5648"/>
                  </a:lnTo>
                  <a:lnTo>
                    <a:pt x="2111" y="5507"/>
                  </a:lnTo>
                  <a:lnTo>
                    <a:pt x="1905" y="5365"/>
                  </a:lnTo>
                  <a:lnTo>
                    <a:pt x="1712" y="5185"/>
                  </a:lnTo>
                  <a:lnTo>
                    <a:pt x="1545" y="5005"/>
                  </a:lnTo>
                  <a:lnTo>
                    <a:pt x="1390" y="4799"/>
                  </a:lnTo>
                  <a:lnTo>
                    <a:pt x="1262" y="4580"/>
                  </a:lnTo>
                  <a:lnTo>
                    <a:pt x="1146" y="4349"/>
                  </a:lnTo>
                  <a:lnTo>
                    <a:pt x="1069" y="4104"/>
                  </a:lnTo>
                  <a:lnTo>
                    <a:pt x="1004" y="3860"/>
                  </a:lnTo>
                  <a:lnTo>
                    <a:pt x="953" y="3590"/>
                  </a:lnTo>
                  <a:lnTo>
                    <a:pt x="940" y="3333"/>
                  </a:lnTo>
                  <a:lnTo>
                    <a:pt x="953" y="3127"/>
                  </a:lnTo>
                  <a:lnTo>
                    <a:pt x="979" y="2934"/>
                  </a:lnTo>
                  <a:lnTo>
                    <a:pt x="1004" y="2754"/>
                  </a:lnTo>
                  <a:lnTo>
                    <a:pt x="1056" y="2561"/>
                  </a:lnTo>
                  <a:lnTo>
                    <a:pt x="1120" y="2381"/>
                  </a:lnTo>
                  <a:lnTo>
                    <a:pt x="1197" y="2213"/>
                  </a:lnTo>
                  <a:lnTo>
                    <a:pt x="1275" y="2046"/>
                  </a:lnTo>
                  <a:lnTo>
                    <a:pt x="1377" y="1879"/>
                  </a:lnTo>
                  <a:lnTo>
                    <a:pt x="1480" y="1724"/>
                  </a:lnTo>
                  <a:lnTo>
                    <a:pt x="1609" y="1583"/>
                  </a:lnTo>
                  <a:lnTo>
                    <a:pt x="1738" y="1441"/>
                  </a:lnTo>
                  <a:lnTo>
                    <a:pt x="1879" y="1313"/>
                  </a:lnTo>
                  <a:lnTo>
                    <a:pt x="2021" y="1197"/>
                  </a:lnTo>
                  <a:lnTo>
                    <a:pt x="2188" y="1094"/>
                  </a:lnTo>
                  <a:lnTo>
                    <a:pt x="2355" y="991"/>
                  </a:lnTo>
                  <a:lnTo>
                    <a:pt x="2535" y="901"/>
                  </a:lnTo>
                  <a:lnTo>
                    <a:pt x="2612" y="863"/>
                  </a:lnTo>
                  <a:lnTo>
                    <a:pt x="2690" y="798"/>
                  </a:lnTo>
                  <a:lnTo>
                    <a:pt x="2741" y="721"/>
                  </a:lnTo>
                  <a:lnTo>
                    <a:pt x="2780" y="644"/>
                  </a:lnTo>
                  <a:lnTo>
                    <a:pt x="2805" y="554"/>
                  </a:lnTo>
                  <a:lnTo>
                    <a:pt x="2818" y="464"/>
                  </a:lnTo>
                  <a:lnTo>
                    <a:pt x="2805" y="374"/>
                  </a:lnTo>
                  <a:lnTo>
                    <a:pt x="2780" y="284"/>
                  </a:lnTo>
                  <a:lnTo>
                    <a:pt x="2728" y="194"/>
                  </a:lnTo>
                  <a:lnTo>
                    <a:pt x="2664" y="129"/>
                  </a:lnTo>
                  <a:lnTo>
                    <a:pt x="2600" y="65"/>
                  </a:lnTo>
                  <a:lnTo>
                    <a:pt x="2510" y="26"/>
                  </a:lnTo>
                  <a:lnTo>
                    <a:pt x="2432" y="1"/>
                  </a:lnTo>
                  <a:close/>
                </a:path>
              </a:pathLst>
            </a:custGeom>
            <a:solidFill>
              <a:srgbClr val="33C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1"/>
            <p:cNvSpPr/>
            <p:nvPr/>
          </p:nvSpPr>
          <p:spPr>
            <a:xfrm>
              <a:off x="7085100" y="1756175"/>
              <a:ext cx="23825" cy="103900"/>
            </a:xfrm>
            <a:custGeom>
              <a:avLst/>
              <a:gdLst/>
              <a:ahLst/>
              <a:cxnLst/>
              <a:rect l="l" t="t" r="r" b="b"/>
              <a:pathLst>
                <a:path w="953" h="4156" extrusionOk="0">
                  <a:moveTo>
                    <a:pt x="476" y="1"/>
                  </a:moveTo>
                  <a:lnTo>
                    <a:pt x="386" y="14"/>
                  </a:lnTo>
                  <a:lnTo>
                    <a:pt x="296" y="39"/>
                  </a:lnTo>
                  <a:lnTo>
                    <a:pt x="219" y="91"/>
                  </a:lnTo>
                  <a:lnTo>
                    <a:pt x="142" y="142"/>
                  </a:lnTo>
                  <a:lnTo>
                    <a:pt x="90" y="207"/>
                  </a:lnTo>
                  <a:lnTo>
                    <a:pt x="39" y="297"/>
                  </a:lnTo>
                  <a:lnTo>
                    <a:pt x="13" y="387"/>
                  </a:lnTo>
                  <a:lnTo>
                    <a:pt x="0" y="477"/>
                  </a:lnTo>
                  <a:lnTo>
                    <a:pt x="0" y="3680"/>
                  </a:lnTo>
                  <a:lnTo>
                    <a:pt x="13" y="3770"/>
                  </a:lnTo>
                  <a:lnTo>
                    <a:pt x="39" y="3860"/>
                  </a:lnTo>
                  <a:lnTo>
                    <a:pt x="90" y="3937"/>
                  </a:lnTo>
                  <a:lnTo>
                    <a:pt x="142" y="4014"/>
                  </a:lnTo>
                  <a:lnTo>
                    <a:pt x="219" y="4066"/>
                  </a:lnTo>
                  <a:lnTo>
                    <a:pt x="296" y="4117"/>
                  </a:lnTo>
                  <a:lnTo>
                    <a:pt x="386" y="4143"/>
                  </a:lnTo>
                  <a:lnTo>
                    <a:pt x="476" y="4156"/>
                  </a:lnTo>
                  <a:lnTo>
                    <a:pt x="579" y="4143"/>
                  </a:lnTo>
                  <a:lnTo>
                    <a:pt x="669" y="4117"/>
                  </a:lnTo>
                  <a:lnTo>
                    <a:pt x="746" y="4066"/>
                  </a:lnTo>
                  <a:lnTo>
                    <a:pt x="811" y="4014"/>
                  </a:lnTo>
                  <a:lnTo>
                    <a:pt x="875" y="3937"/>
                  </a:lnTo>
                  <a:lnTo>
                    <a:pt x="914" y="3860"/>
                  </a:lnTo>
                  <a:lnTo>
                    <a:pt x="939" y="3770"/>
                  </a:lnTo>
                  <a:lnTo>
                    <a:pt x="952" y="3680"/>
                  </a:lnTo>
                  <a:lnTo>
                    <a:pt x="952" y="477"/>
                  </a:lnTo>
                  <a:lnTo>
                    <a:pt x="939" y="387"/>
                  </a:lnTo>
                  <a:lnTo>
                    <a:pt x="914" y="297"/>
                  </a:lnTo>
                  <a:lnTo>
                    <a:pt x="875" y="207"/>
                  </a:lnTo>
                  <a:lnTo>
                    <a:pt x="811" y="142"/>
                  </a:lnTo>
                  <a:lnTo>
                    <a:pt x="746" y="91"/>
                  </a:lnTo>
                  <a:lnTo>
                    <a:pt x="669" y="39"/>
                  </a:lnTo>
                  <a:lnTo>
                    <a:pt x="579" y="14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33C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1"/>
            <p:cNvSpPr/>
            <p:nvPr/>
          </p:nvSpPr>
          <p:spPr>
            <a:xfrm>
              <a:off x="7171600" y="2246325"/>
              <a:ext cx="165675" cy="201675"/>
            </a:xfrm>
            <a:custGeom>
              <a:avLst/>
              <a:gdLst/>
              <a:ahLst/>
              <a:cxnLst/>
              <a:rect l="l" t="t" r="r" b="b"/>
              <a:pathLst>
                <a:path w="6627" h="8067" extrusionOk="0">
                  <a:moveTo>
                    <a:pt x="1" y="0"/>
                  </a:moveTo>
                  <a:lnTo>
                    <a:pt x="1" y="8067"/>
                  </a:lnTo>
                  <a:lnTo>
                    <a:pt x="2600" y="8067"/>
                  </a:lnTo>
                  <a:lnTo>
                    <a:pt x="2805" y="8054"/>
                  </a:lnTo>
                  <a:lnTo>
                    <a:pt x="3011" y="8041"/>
                  </a:lnTo>
                  <a:lnTo>
                    <a:pt x="3204" y="8015"/>
                  </a:lnTo>
                  <a:lnTo>
                    <a:pt x="3410" y="7976"/>
                  </a:lnTo>
                  <a:lnTo>
                    <a:pt x="3603" y="7938"/>
                  </a:lnTo>
                  <a:lnTo>
                    <a:pt x="3796" y="7886"/>
                  </a:lnTo>
                  <a:lnTo>
                    <a:pt x="3976" y="7822"/>
                  </a:lnTo>
                  <a:lnTo>
                    <a:pt x="4169" y="7745"/>
                  </a:lnTo>
                  <a:lnTo>
                    <a:pt x="4349" y="7668"/>
                  </a:lnTo>
                  <a:lnTo>
                    <a:pt x="4516" y="7578"/>
                  </a:lnTo>
                  <a:lnTo>
                    <a:pt x="4684" y="7475"/>
                  </a:lnTo>
                  <a:lnTo>
                    <a:pt x="4851" y="7372"/>
                  </a:lnTo>
                  <a:lnTo>
                    <a:pt x="5005" y="7269"/>
                  </a:lnTo>
                  <a:lnTo>
                    <a:pt x="5160" y="7140"/>
                  </a:lnTo>
                  <a:lnTo>
                    <a:pt x="5301" y="7012"/>
                  </a:lnTo>
                  <a:lnTo>
                    <a:pt x="5443" y="6883"/>
                  </a:lnTo>
                  <a:lnTo>
                    <a:pt x="5584" y="6741"/>
                  </a:lnTo>
                  <a:lnTo>
                    <a:pt x="5713" y="6600"/>
                  </a:lnTo>
                  <a:lnTo>
                    <a:pt x="5829" y="6446"/>
                  </a:lnTo>
                  <a:lnTo>
                    <a:pt x="5944" y="6291"/>
                  </a:lnTo>
                  <a:lnTo>
                    <a:pt x="6047" y="6124"/>
                  </a:lnTo>
                  <a:lnTo>
                    <a:pt x="6137" y="5957"/>
                  </a:lnTo>
                  <a:lnTo>
                    <a:pt x="6227" y="5777"/>
                  </a:lnTo>
                  <a:lnTo>
                    <a:pt x="6305" y="5597"/>
                  </a:lnTo>
                  <a:lnTo>
                    <a:pt x="6382" y="5416"/>
                  </a:lnTo>
                  <a:lnTo>
                    <a:pt x="6446" y="5236"/>
                  </a:lnTo>
                  <a:lnTo>
                    <a:pt x="6498" y="5043"/>
                  </a:lnTo>
                  <a:lnTo>
                    <a:pt x="6549" y="4850"/>
                  </a:lnTo>
                  <a:lnTo>
                    <a:pt x="6575" y="4645"/>
                  </a:lnTo>
                  <a:lnTo>
                    <a:pt x="6600" y="4439"/>
                  </a:lnTo>
                  <a:lnTo>
                    <a:pt x="6626" y="4233"/>
                  </a:lnTo>
                  <a:lnTo>
                    <a:pt x="6626" y="4027"/>
                  </a:lnTo>
                  <a:lnTo>
                    <a:pt x="6626" y="3821"/>
                  </a:lnTo>
                  <a:lnTo>
                    <a:pt x="6600" y="3615"/>
                  </a:lnTo>
                  <a:lnTo>
                    <a:pt x="6575" y="3422"/>
                  </a:lnTo>
                  <a:lnTo>
                    <a:pt x="6549" y="3217"/>
                  </a:lnTo>
                  <a:lnTo>
                    <a:pt x="6498" y="3024"/>
                  </a:lnTo>
                  <a:lnTo>
                    <a:pt x="6446" y="2831"/>
                  </a:lnTo>
                  <a:lnTo>
                    <a:pt x="6382" y="2651"/>
                  </a:lnTo>
                  <a:lnTo>
                    <a:pt x="6305" y="2458"/>
                  </a:lnTo>
                  <a:lnTo>
                    <a:pt x="6227" y="2277"/>
                  </a:lnTo>
                  <a:lnTo>
                    <a:pt x="6137" y="2110"/>
                  </a:lnTo>
                  <a:lnTo>
                    <a:pt x="6047" y="1943"/>
                  </a:lnTo>
                  <a:lnTo>
                    <a:pt x="5944" y="1776"/>
                  </a:lnTo>
                  <a:lnTo>
                    <a:pt x="5829" y="1621"/>
                  </a:lnTo>
                  <a:lnTo>
                    <a:pt x="5713" y="1467"/>
                  </a:lnTo>
                  <a:lnTo>
                    <a:pt x="5584" y="1325"/>
                  </a:lnTo>
                  <a:lnTo>
                    <a:pt x="5443" y="1184"/>
                  </a:lnTo>
                  <a:lnTo>
                    <a:pt x="5301" y="1042"/>
                  </a:lnTo>
                  <a:lnTo>
                    <a:pt x="5160" y="914"/>
                  </a:lnTo>
                  <a:lnTo>
                    <a:pt x="5005" y="798"/>
                  </a:lnTo>
                  <a:lnTo>
                    <a:pt x="4851" y="682"/>
                  </a:lnTo>
                  <a:lnTo>
                    <a:pt x="4684" y="579"/>
                  </a:lnTo>
                  <a:lnTo>
                    <a:pt x="4516" y="489"/>
                  </a:lnTo>
                  <a:lnTo>
                    <a:pt x="4349" y="399"/>
                  </a:lnTo>
                  <a:lnTo>
                    <a:pt x="4169" y="309"/>
                  </a:lnTo>
                  <a:lnTo>
                    <a:pt x="3976" y="245"/>
                  </a:lnTo>
                  <a:lnTo>
                    <a:pt x="3796" y="181"/>
                  </a:lnTo>
                  <a:lnTo>
                    <a:pt x="3603" y="129"/>
                  </a:lnTo>
                  <a:lnTo>
                    <a:pt x="3410" y="78"/>
                  </a:lnTo>
                  <a:lnTo>
                    <a:pt x="3204" y="39"/>
                  </a:lnTo>
                  <a:lnTo>
                    <a:pt x="3011" y="13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1"/>
            <p:cNvSpPr/>
            <p:nvPr/>
          </p:nvSpPr>
          <p:spPr>
            <a:xfrm>
              <a:off x="7309900" y="2326075"/>
              <a:ext cx="252175" cy="41850"/>
            </a:xfrm>
            <a:custGeom>
              <a:avLst/>
              <a:gdLst/>
              <a:ahLst/>
              <a:cxnLst/>
              <a:rect l="l" t="t" r="r" b="b"/>
              <a:pathLst>
                <a:path w="10087" h="1674" extrusionOk="0">
                  <a:moveTo>
                    <a:pt x="1" y="1"/>
                  </a:moveTo>
                  <a:lnTo>
                    <a:pt x="1" y="1673"/>
                  </a:lnTo>
                  <a:lnTo>
                    <a:pt x="10087" y="1673"/>
                  </a:lnTo>
                  <a:lnTo>
                    <a:pt x="100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1"/>
            <p:cNvSpPr/>
            <p:nvPr/>
          </p:nvSpPr>
          <p:spPr>
            <a:xfrm>
              <a:off x="6868975" y="2246325"/>
              <a:ext cx="165975" cy="201675"/>
            </a:xfrm>
            <a:custGeom>
              <a:avLst/>
              <a:gdLst/>
              <a:ahLst/>
              <a:cxnLst/>
              <a:rect l="l" t="t" r="r" b="b"/>
              <a:pathLst>
                <a:path w="6639" h="8067" extrusionOk="0">
                  <a:moveTo>
                    <a:pt x="3834" y="0"/>
                  </a:moveTo>
                  <a:lnTo>
                    <a:pt x="3628" y="13"/>
                  </a:lnTo>
                  <a:lnTo>
                    <a:pt x="3422" y="39"/>
                  </a:lnTo>
                  <a:lnTo>
                    <a:pt x="3229" y="78"/>
                  </a:lnTo>
                  <a:lnTo>
                    <a:pt x="3023" y="129"/>
                  </a:lnTo>
                  <a:lnTo>
                    <a:pt x="2843" y="181"/>
                  </a:lnTo>
                  <a:lnTo>
                    <a:pt x="2650" y="245"/>
                  </a:lnTo>
                  <a:lnTo>
                    <a:pt x="2470" y="309"/>
                  </a:lnTo>
                  <a:lnTo>
                    <a:pt x="2290" y="399"/>
                  </a:lnTo>
                  <a:lnTo>
                    <a:pt x="2110" y="489"/>
                  </a:lnTo>
                  <a:lnTo>
                    <a:pt x="1943" y="579"/>
                  </a:lnTo>
                  <a:lnTo>
                    <a:pt x="1776" y="682"/>
                  </a:lnTo>
                  <a:lnTo>
                    <a:pt x="1621" y="798"/>
                  </a:lnTo>
                  <a:lnTo>
                    <a:pt x="1467" y="914"/>
                  </a:lnTo>
                  <a:lnTo>
                    <a:pt x="1325" y="1042"/>
                  </a:lnTo>
                  <a:lnTo>
                    <a:pt x="1184" y="1184"/>
                  </a:lnTo>
                  <a:lnTo>
                    <a:pt x="1055" y="1325"/>
                  </a:lnTo>
                  <a:lnTo>
                    <a:pt x="927" y="1467"/>
                  </a:lnTo>
                  <a:lnTo>
                    <a:pt x="811" y="1621"/>
                  </a:lnTo>
                  <a:lnTo>
                    <a:pt x="695" y="1776"/>
                  </a:lnTo>
                  <a:lnTo>
                    <a:pt x="592" y="1943"/>
                  </a:lnTo>
                  <a:lnTo>
                    <a:pt x="489" y="2110"/>
                  </a:lnTo>
                  <a:lnTo>
                    <a:pt x="399" y="2277"/>
                  </a:lnTo>
                  <a:lnTo>
                    <a:pt x="322" y="2458"/>
                  </a:lnTo>
                  <a:lnTo>
                    <a:pt x="245" y="2651"/>
                  </a:lnTo>
                  <a:lnTo>
                    <a:pt x="180" y="2831"/>
                  </a:lnTo>
                  <a:lnTo>
                    <a:pt x="129" y="3024"/>
                  </a:lnTo>
                  <a:lnTo>
                    <a:pt x="90" y="3217"/>
                  </a:lnTo>
                  <a:lnTo>
                    <a:pt x="52" y="3422"/>
                  </a:lnTo>
                  <a:lnTo>
                    <a:pt x="26" y="3615"/>
                  </a:lnTo>
                  <a:lnTo>
                    <a:pt x="13" y="3821"/>
                  </a:lnTo>
                  <a:lnTo>
                    <a:pt x="0" y="4027"/>
                  </a:lnTo>
                  <a:lnTo>
                    <a:pt x="13" y="4233"/>
                  </a:lnTo>
                  <a:lnTo>
                    <a:pt x="26" y="4439"/>
                  </a:lnTo>
                  <a:lnTo>
                    <a:pt x="52" y="4645"/>
                  </a:lnTo>
                  <a:lnTo>
                    <a:pt x="90" y="4850"/>
                  </a:lnTo>
                  <a:lnTo>
                    <a:pt x="129" y="5043"/>
                  </a:lnTo>
                  <a:lnTo>
                    <a:pt x="180" y="5236"/>
                  </a:lnTo>
                  <a:lnTo>
                    <a:pt x="245" y="5416"/>
                  </a:lnTo>
                  <a:lnTo>
                    <a:pt x="322" y="5597"/>
                  </a:lnTo>
                  <a:lnTo>
                    <a:pt x="399" y="5777"/>
                  </a:lnTo>
                  <a:lnTo>
                    <a:pt x="489" y="5957"/>
                  </a:lnTo>
                  <a:lnTo>
                    <a:pt x="592" y="6124"/>
                  </a:lnTo>
                  <a:lnTo>
                    <a:pt x="695" y="6291"/>
                  </a:lnTo>
                  <a:lnTo>
                    <a:pt x="811" y="6446"/>
                  </a:lnTo>
                  <a:lnTo>
                    <a:pt x="927" y="6600"/>
                  </a:lnTo>
                  <a:lnTo>
                    <a:pt x="1055" y="6741"/>
                  </a:lnTo>
                  <a:lnTo>
                    <a:pt x="1184" y="6883"/>
                  </a:lnTo>
                  <a:lnTo>
                    <a:pt x="1325" y="7012"/>
                  </a:lnTo>
                  <a:lnTo>
                    <a:pt x="1467" y="7140"/>
                  </a:lnTo>
                  <a:lnTo>
                    <a:pt x="1621" y="7269"/>
                  </a:lnTo>
                  <a:lnTo>
                    <a:pt x="1776" y="7372"/>
                  </a:lnTo>
                  <a:lnTo>
                    <a:pt x="1943" y="7475"/>
                  </a:lnTo>
                  <a:lnTo>
                    <a:pt x="2110" y="7578"/>
                  </a:lnTo>
                  <a:lnTo>
                    <a:pt x="2290" y="7668"/>
                  </a:lnTo>
                  <a:lnTo>
                    <a:pt x="2470" y="7745"/>
                  </a:lnTo>
                  <a:lnTo>
                    <a:pt x="2650" y="7822"/>
                  </a:lnTo>
                  <a:lnTo>
                    <a:pt x="2843" y="7886"/>
                  </a:lnTo>
                  <a:lnTo>
                    <a:pt x="3023" y="7938"/>
                  </a:lnTo>
                  <a:lnTo>
                    <a:pt x="3229" y="7976"/>
                  </a:lnTo>
                  <a:lnTo>
                    <a:pt x="3422" y="8015"/>
                  </a:lnTo>
                  <a:lnTo>
                    <a:pt x="3628" y="8041"/>
                  </a:lnTo>
                  <a:lnTo>
                    <a:pt x="3834" y="8054"/>
                  </a:lnTo>
                  <a:lnTo>
                    <a:pt x="4040" y="8067"/>
                  </a:lnTo>
                  <a:lnTo>
                    <a:pt x="6638" y="8067"/>
                  </a:lnTo>
                  <a:lnTo>
                    <a:pt x="66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1"/>
            <p:cNvSpPr/>
            <p:nvPr/>
          </p:nvSpPr>
          <p:spPr>
            <a:xfrm>
              <a:off x="7022375" y="2282675"/>
              <a:ext cx="88150" cy="37000"/>
            </a:xfrm>
            <a:custGeom>
              <a:avLst/>
              <a:gdLst/>
              <a:ahLst/>
              <a:cxnLst/>
              <a:rect l="l" t="t" r="r" b="b"/>
              <a:pathLst>
                <a:path w="3526" h="1480" extrusionOk="0">
                  <a:moveTo>
                    <a:pt x="1" y="0"/>
                  </a:moveTo>
                  <a:lnTo>
                    <a:pt x="1" y="1480"/>
                  </a:lnTo>
                  <a:lnTo>
                    <a:pt x="3178" y="1480"/>
                  </a:lnTo>
                  <a:lnTo>
                    <a:pt x="3243" y="1467"/>
                  </a:lnTo>
                  <a:lnTo>
                    <a:pt x="3320" y="1441"/>
                  </a:lnTo>
                  <a:lnTo>
                    <a:pt x="3371" y="1415"/>
                  </a:lnTo>
                  <a:lnTo>
                    <a:pt x="3423" y="1377"/>
                  </a:lnTo>
                  <a:lnTo>
                    <a:pt x="3474" y="1325"/>
                  </a:lnTo>
                  <a:lnTo>
                    <a:pt x="3500" y="1261"/>
                  </a:lnTo>
                  <a:lnTo>
                    <a:pt x="3526" y="1197"/>
                  </a:lnTo>
                  <a:lnTo>
                    <a:pt x="3526" y="1119"/>
                  </a:lnTo>
                  <a:lnTo>
                    <a:pt x="3526" y="347"/>
                  </a:lnTo>
                  <a:lnTo>
                    <a:pt x="3526" y="270"/>
                  </a:lnTo>
                  <a:lnTo>
                    <a:pt x="3500" y="206"/>
                  </a:lnTo>
                  <a:lnTo>
                    <a:pt x="3474" y="154"/>
                  </a:lnTo>
                  <a:lnTo>
                    <a:pt x="3423" y="103"/>
                  </a:lnTo>
                  <a:lnTo>
                    <a:pt x="3371" y="52"/>
                  </a:lnTo>
                  <a:lnTo>
                    <a:pt x="3320" y="26"/>
                  </a:lnTo>
                  <a:lnTo>
                    <a:pt x="32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1"/>
            <p:cNvSpPr/>
            <p:nvPr/>
          </p:nvSpPr>
          <p:spPr>
            <a:xfrm>
              <a:off x="7022375" y="2374650"/>
              <a:ext cx="88150" cy="37000"/>
            </a:xfrm>
            <a:custGeom>
              <a:avLst/>
              <a:gdLst/>
              <a:ahLst/>
              <a:cxnLst/>
              <a:rect l="l" t="t" r="r" b="b"/>
              <a:pathLst>
                <a:path w="3526" h="1480" extrusionOk="0">
                  <a:moveTo>
                    <a:pt x="1" y="0"/>
                  </a:moveTo>
                  <a:lnTo>
                    <a:pt x="1" y="1480"/>
                  </a:lnTo>
                  <a:lnTo>
                    <a:pt x="3178" y="1480"/>
                  </a:lnTo>
                  <a:lnTo>
                    <a:pt x="3243" y="1467"/>
                  </a:lnTo>
                  <a:lnTo>
                    <a:pt x="3320" y="1454"/>
                  </a:lnTo>
                  <a:lnTo>
                    <a:pt x="3371" y="1416"/>
                  </a:lnTo>
                  <a:lnTo>
                    <a:pt x="3423" y="1377"/>
                  </a:lnTo>
                  <a:lnTo>
                    <a:pt x="3474" y="1325"/>
                  </a:lnTo>
                  <a:lnTo>
                    <a:pt x="3500" y="1261"/>
                  </a:lnTo>
                  <a:lnTo>
                    <a:pt x="3526" y="1197"/>
                  </a:lnTo>
                  <a:lnTo>
                    <a:pt x="3526" y="1132"/>
                  </a:lnTo>
                  <a:lnTo>
                    <a:pt x="3526" y="348"/>
                  </a:lnTo>
                  <a:lnTo>
                    <a:pt x="3526" y="283"/>
                  </a:lnTo>
                  <a:lnTo>
                    <a:pt x="3500" y="219"/>
                  </a:lnTo>
                  <a:lnTo>
                    <a:pt x="3474" y="155"/>
                  </a:lnTo>
                  <a:lnTo>
                    <a:pt x="3423" y="103"/>
                  </a:lnTo>
                  <a:lnTo>
                    <a:pt x="3371" y="65"/>
                  </a:lnTo>
                  <a:lnTo>
                    <a:pt x="3320" y="26"/>
                  </a:lnTo>
                  <a:lnTo>
                    <a:pt x="3243" y="13"/>
                  </a:lnTo>
                  <a:lnTo>
                    <a:pt x="31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1"/>
            <p:cNvSpPr/>
            <p:nvPr/>
          </p:nvSpPr>
          <p:spPr>
            <a:xfrm>
              <a:off x="6631925" y="2326075"/>
              <a:ext cx="252175" cy="41850"/>
            </a:xfrm>
            <a:custGeom>
              <a:avLst/>
              <a:gdLst/>
              <a:ahLst/>
              <a:cxnLst/>
              <a:rect l="l" t="t" r="r" b="b"/>
              <a:pathLst>
                <a:path w="10087" h="1674" extrusionOk="0">
                  <a:moveTo>
                    <a:pt x="1" y="1"/>
                  </a:moveTo>
                  <a:lnTo>
                    <a:pt x="1" y="1673"/>
                  </a:lnTo>
                  <a:lnTo>
                    <a:pt x="10087" y="1673"/>
                  </a:lnTo>
                  <a:lnTo>
                    <a:pt x="100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9" name="Google Shape;2279;p41"/>
          <p:cNvGrpSpPr/>
          <p:nvPr/>
        </p:nvGrpSpPr>
        <p:grpSpPr>
          <a:xfrm>
            <a:off x="914400" y="1139075"/>
            <a:ext cx="1765200" cy="3459650"/>
            <a:chOff x="914400" y="1158125"/>
            <a:chExt cx="1765200" cy="3459650"/>
          </a:xfrm>
        </p:grpSpPr>
        <p:grpSp>
          <p:nvGrpSpPr>
            <p:cNvPr id="2280" name="Google Shape;2280;p41"/>
            <p:cNvGrpSpPr/>
            <p:nvPr/>
          </p:nvGrpSpPr>
          <p:grpSpPr>
            <a:xfrm>
              <a:off x="914400" y="3667175"/>
              <a:ext cx="1765200" cy="950600"/>
              <a:chOff x="457200" y="3781475"/>
              <a:chExt cx="1765200" cy="950600"/>
            </a:xfrm>
          </p:grpSpPr>
          <p:sp>
            <p:nvSpPr>
              <p:cNvPr id="2281" name="Google Shape;2281;p41"/>
              <p:cNvSpPr txBox="1"/>
              <p:nvPr/>
            </p:nvSpPr>
            <p:spPr>
              <a:xfrm>
                <a:off x="457200" y="3781475"/>
                <a:ext cx="1765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Check URL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282" name="Google Shape;2282;p41"/>
              <p:cNvSpPr txBox="1"/>
              <p:nvPr/>
            </p:nvSpPr>
            <p:spPr>
              <a:xfrm>
                <a:off x="457200" y="4123075"/>
                <a:ext cx="1765200" cy="609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The Earth is the only planet that harbours life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283" name="Google Shape;2283;p41"/>
            <p:cNvSpPr/>
            <p:nvPr/>
          </p:nvSpPr>
          <p:spPr>
            <a:xfrm>
              <a:off x="1450200" y="1158125"/>
              <a:ext cx="693600" cy="693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284" name="Google Shape;2284;p41"/>
          <p:cNvGrpSpPr/>
          <p:nvPr/>
        </p:nvGrpSpPr>
        <p:grpSpPr>
          <a:xfrm>
            <a:off x="3689400" y="1139075"/>
            <a:ext cx="1765200" cy="3455312"/>
            <a:chOff x="3689400" y="1158125"/>
            <a:chExt cx="1765200" cy="3455312"/>
          </a:xfrm>
        </p:grpSpPr>
        <p:grpSp>
          <p:nvGrpSpPr>
            <p:cNvPr id="2285" name="Google Shape;2285;p41"/>
            <p:cNvGrpSpPr/>
            <p:nvPr/>
          </p:nvGrpSpPr>
          <p:grpSpPr>
            <a:xfrm>
              <a:off x="3689400" y="3662825"/>
              <a:ext cx="1765200" cy="950612"/>
              <a:chOff x="3689400" y="3777125"/>
              <a:chExt cx="1765200" cy="950612"/>
            </a:xfrm>
          </p:grpSpPr>
          <p:sp>
            <p:nvSpPr>
              <p:cNvPr id="2286" name="Google Shape;2286;p41"/>
              <p:cNvSpPr txBox="1"/>
              <p:nvPr/>
            </p:nvSpPr>
            <p:spPr>
              <a:xfrm>
                <a:off x="3689400" y="3777125"/>
                <a:ext cx="1765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Check email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287" name="Google Shape;2287;p41"/>
              <p:cNvSpPr txBox="1"/>
              <p:nvPr/>
            </p:nvSpPr>
            <p:spPr>
              <a:xfrm>
                <a:off x="3689400" y="4118737"/>
                <a:ext cx="1765200" cy="609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Venus has a beautiful name and high temperatures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288" name="Google Shape;2288;p41"/>
            <p:cNvSpPr/>
            <p:nvPr/>
          </p:nvSpPr>
          <p:spPr>
            <a:xfrm>
              <a:off x="4231225" y="1158125"/>
              <a:ext cx="693600" cy="69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289" name="Google Shape;2289;p41"/>
          <p:cNvGrpSpPr/>
          <p:nvPr/>
        </p:nvGrpSpPr>
        <p:grpSpPr>
          <a:xfrm>
            <a:off x="6476425" y="1139075"/>
            <a:ext cx="1765200" cy="3474288"/>
            <a:chOff x="6476425" y="1158125"/>
            <a:chExt cx="1765200" cy="3474288"/>
          </a:xfrm>
        </p:grpSpPr>
        <p:grpSp>
          <p:nvGrpSpPr>
            <p:cNvPr id="2290" name="Google Shape;2290;p41"/>
            <p:cNvGrpSpPr/>
            <p:nvPr/>
          </p:nvGrpSpPr>
          <p:grpSpPr>
            <a:xfrm>
              <a:off x="6476425" y="3681825"/>
              <a:ext cx="1765200" cy="950588"/>
              <a:chOff x="6933625" y="3796125"/>
              <a:chExt cx="1765200" cy="950588"/>
            </a:xfrm>
          </p:grpSpPr>
          <p:sp>
            <p:nvSpPr>
              <p:cNvPr id="2291" name="Google Shape;2291;p41"/>
              <p:cNvSpPr txBox="1"/>
              <p:nvPr/>
            </p:nvSpPr>
            <p:spPr>
              <a:xfrm>
                <a:off x="6933625" y="3796125"/>
                <a:ext cx="1765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Log out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292" name="Google Shape;2292;p41"/>
              <p:cNvSpPr txBox="1"/>
              <p:nvPr/>
            </p:nvSpPr>
            <p:spPr>
              <a:xfrm>
                <a:off x="6933625" y="4137713"/>
                <a:ext cx="1765200" cy="609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Mercury is the smallest planet of them all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293" name="Google Shape;2293;p41"/>
            <p:cNvSpPr/>
            <p:nvPr/>
          </p:nvSpPr>
          <p:spPr>
            <a:xfrm>
              <a:off x="7012250" y="1158125"/>
              <a:ext cx="693600" cy="693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25"/>
          <p:cNvSpPr/>
          <p:nvPr/>
        </p:nvSpPr>
        <p:spPr>
          <a:xfrm>
            <a:off x="5439550" y="3010563"/>
            <a:ext cx="2238300" cy="1314300"/>
          </a:xfrm>
          <a:prstGeom prst="roundRect">
            <a:avLst>
              <a:gd name="adj" fmla="val 16667"/>
            </a:avLst>
          </a:prstGeom>
          <a:solidFill>
            <a:srgbClr val="0071DA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25"/>
          <p:cNvSpPr/>
          <p:nvPr/>
        </p:nvSpPr>
        <p:spPr>
          <a:xfrm>
            <a:off x="5162088" y="3371200"/>
            <a:ext cx="561900" cy="561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2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sp>
        <p:nvSpPr>
          <p:cNvPr id="869" name="Google Shape;869;p25"/>
          <p:cNvSpPr txBox="1"/>
          <p:nvPr/>
        </p:nvSpPr>
        <p:spPr>
          <a:xfrm>
            <a:off x="5724000" y="3125063"/>
            <a:ext cx="1753800" cy="10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Websites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Social Media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Email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Mobile Apps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70" name="Google Shape;870;p25"/>
          <p:cNvGrpSpPr/>
          <p:nvPr/>
        </p:nvGrpSpPr>
        <p:grpSpPr>
          <a:xfrm>
            <a:off x="5265640" y="3482520"/>
            <a:ext cx="354778" cy="339271"/>
            <a:chOff x="5045500" y="842250"/>
            <a:chExt cx="503875" cy="481850"/>
          </a:xfrm>
        </p:grpSpPr>
        <p:sp>
          <p:nvSpPr>
            <p:cNvPr id="871" name="Google Shape;871;p25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2" name="Google Shape;872;p25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73" name="Google Shape;873;p25"/>
          <p:cNvGrpSpPr/>
          <p:nvPr/>
        </p:nvGrpSpPr>
        <p:grpSpPr>
          <a:xfrm>
            <a:off x="1047310" y="954928"/>
            <a:ext cx="3217877" cy="3777139"/>
            <a:chOff x="1047310" y="954928"/>
            <a:chExt cx="3217877" cy="3777139"/>
          </a:xfrm>
        </p:grpSpPr>
        <p:grpSp>
          <p:nvGrpSpPr>
            <p:cNvPr id="874" name="Google Shape;874;p25"/>
            <p:cNvGrpSpPr/>
            <p:nvPr/>
          </p:nvGrpSpPr>
          <p:grpSpPr>
            <a:xfrm>
              <a:off x="1047310" y="954928"/>
              <a:ext cx="3217877" cy="3777139"/>
              <a:chOff x="1578450" y="238125"/>
              <a:chExt cx="4463075" cy="5238750"/>
            </a:xfrm>
          </p:grpSpPr>
          <p:sp>
            <p:nvSpPr>
              <p:cNvPr id="875" name="Google Shape;875;p25"/>
              <p:cNvSpPr/>
              <p:nvPr/>
            </p:nvSpPr>
            <p:spPr>
              <a:xfrm>
                <a:off x="2005275" y="1096975"/>
                <a:ext cx="3721775" cy="3721775"/>
              </a:xfrm>
              <a:custGeom>
                <a:avLst/>
                <a:gdLst/>
                <a:ahLst/>
                <a:cxnLst/>
                <a:rect l="l" t="t" r="r" b="b"/>
                <a:pathLst>
                  <a:path w="148871" h="148871" extrusionOk="0">
                    <a:moveTo>
                      <a:pt x="73467" y="1"/>
                    </a:moveTo>
                    <a:lnTo>
                      <a:pt x="72508" y="19"/>
                    </a:lnTo>
                    <a:lnTo>
                      <a:pt x="71549" y="57"/>
                    </a:lnTo>
                    <a:lnTo>
                      <a:pt x="70609" y="95"/>
                    </a:lnTo>
                    <a:lnTo>
                      <a:pt x="69650" y="151"/>
                    </a:lnTo>
                    <a:lnTo>
                      <a:pt x="68710" y="207"/>
                    </a:lnTo>
                    <a:lnTo>
                      <a:pt x="67770" y="283"/>
                    </a:lnTo>
                    <a:lnTo>
                      <a:pt x="66829" y="377"/>
                    </a:lnTo>
                    <a:lnTo>
                      <a:pt x="65889" y="471"/>
                    </a:lnTo>
                    <a:lnTo>
                      <a:pt x="64949" y="584"/>
                    </a:lnTo>
                    <a:lnTo>
                      <a:pt x="64028" y="715"/>
                    </a:lnTo>
                    <a:lnTo>
                      <a:pt x="63087" y="847"/>
                    </a:lnTo>
                    <a:lnTo>
                      <a:pt x="62166" y="997"/>
                    </a:lnTo>
                    <a:lnTo>
                      <a:pt x="61264" y="1148"/>
                    </a:lnTo>
                    <a:lnTo>
                      <a:pt x="60342" y="1317"/>
                    </a:lnTo>
                    <a:lnTo>
                      <a:pt x="59440" y="1505"/>
                    </a:lnTo>
                    <a:lnTo>
                      <a:pt x="58518" y="1693"/>
                    </a:lnTo>
                    <a:lnTo>
                      <a:pt x="57616" y="1900"/>
                    </a:lnTo>
                    <a:lnTo>
                      <a:pt x="56732" y="2107"/>
                    </a:lnTo>
                    <a:lnTo>
                      <a:pt x="55829" y="2332"/>
                    </a:lnTo>
                    <a:lnTo>
                      <a:pt x="54945" y="2577"/>
                    </a:lnTo>
                    <a:lnTo>
                      <a:pt x="54062" y="2821"/>
                    </a:lnTo>
                    <a:lnTo>
                      <a:pt x="53178" y="3066"/>
                    </a:lnTo>
                    <a:lnTo>
                      <a:pt x="52294" y="3348"/>
                    </a:lnTo>
                    <a:lnTo>
                      <a:pt x="51429" y="3611"/>
                    </a:lnTo>
                    <a:lnTo>
                      <a:pt x="50564" y="3912"/>
                    </a:lnTo>
                    <a:lnTo>
                      <a:pt x="48834" y="4514"/>
                    </a:lnTo>
                    <a:lnTo>
                      <a:pt x="47142" y="5153"/>
                    </a:lnTo>
                    <a:lnTo>
                      <a:pt x="45450" y="5849"/>
                    </a:lnTo>
                    <a:lnTo>
                      <a:pt x="43795" y="6563"/>
                    </a:lnTo>
                    <a:lnTo>
                      <a:pt x="42159" y="7334"/>
                    </a:lnTo>
                    <a:lnTo>
                      <a:pt x="40542" y="8143"/>
                    </a:lnTo>
                    <a:lnTo>
                      <a:pt x="38943" y="8970"/>
                    </a:lnTo>
                    <a:lnTo>
                      <a:pt x="37383" y="9854"/>
                    </a:lnTo>
                    <a:lnTo>
                      <a:pt x="35841" y="10775"/>
                    </a:lnTo>
                    <a:lnTo>
                      <a:pt x="34318" y="11715"/>
                    </a:lnTo>
                    <a:lnTo>
                      <a:pt x="32813" y="12712"/>
                    </a:lnTo>
                    <a:lnTo>
                      <a:pt x="31347" y="13727"/>
                    </a:lnTo>
                    <a:lnTo>
                      <a:pt x="29899" y="14780"/>
                    </a:lnTo>
                    <a:lnTo>
                      <a:pt x="28470" y="15871"/>
                    </a:lnTo>
                    <a:lnTo>
                      <a:pt x="27078" y="16999"/>
                    </a:lnTo>
                    <a:lnTo>
                      <a:pt x="25724" y="18146"/>
                    </a:lnTo>
                    <a:lnTo>
                      <a:pt x="24389" y="19331"/>
                    </a:lnTo>
                    <a:lnTo>
                      <a:pt x="23073" y="20553"/>
                    </a:lnTo>
                    <a:lnTo>
                      <a:pt x="21794" y="21794"/>
                    </a:lnTo>
                    <a:lnTo>
                      <a:pt x="20553" y="23073"/>
                    </a:lnTo>
                    <a:lnTo>
                      <a:pt x="19331" y="24389"/>
                    </a:lnTo>
                    <a:lnTo>
                      <a:pt x="18146" y="25724"/>
                    </a:lnTo>
                    <a:lnTo>
                      <a:pt x="16999" y="27078"/>
                    </a:lnTo>
                    <a:lnTo>
                      <a:pt x="15871" y="28470"/>
                    </a:lnTo>
                    <a:lnTo>
                      <a:pt x="14781" y="29899"/>
                    </a:lnTo>
                    <a:lnTo>
                      <a:pt x="13728" y="31347"/>
                    </a:lnTo>
                    <a:lnTo>
                      <a:pt x="12712" y="32813"/>
                    </a:lnTo>
                    <a:lnTo>
                      <a:pt x="11716" y="34318"/>
                    </a:lnTo>
                    <a:lnTo>
                      <a:pt x="10775" y="35841"/>
                    </a:lnTo>
                    <a:lnTo>
                      <a:pt x="9854" y="37383"/>
                    </a:lnTo>
                    <a:lnTo>
                      <a:pt x="8970" y="38943"/>
                    </a:lnTo>
                    <a:lnTo>
                      <a:pt x="8143" y="40542"/>
                    </a:lnTo>
                    <a:lnTo>
                      <a:pt x="7334" y="42159"/>
                    </a:lnTo>
                    <a:lnTo>
                      <a:pt x="6563" y="43795"/>
                    </a:lnTo>
                    <a:lnTo>
                      <a:pt x="5849" y="45450"/>
                    </a:lnTo>
                    <a:lnTo>
                      <a:pt x="5153" y="47142"/>
                    </a:lnTo>
                    <a:lnTo>
                      <a:pt x="4514" y="48834"/>
                    </a:lnTo>
                    <a:lnTo>
                      <a:pt x="3912" y="50564"/>
                    </a:lnTo>
                    <a:lnTo>
                      <a:pt x="3611" y="51429"/>
                    </a:lnTo>
                    <a:lnTo>
                      <a:pt x="3348" y="52294"/>
                    </a:lnTo>
                    <a:lnTo>
                      <a:pt x="3066" y="53178"/>
                    </a:lnTo>
                    <a:lnTo>
                      <a:pt x="2821" y="54062"/>
                    </a:lnTo>
                    <a:lnTo>
                      <a:pt x="2577" y="54945"/>
                    </a:lnTo>
                    <a:lnTo>
                      <a:pt x="2332" y="55829"/>
                    </a:lnTo>
                    <a:lnTo>
                      <a:pt x="2107" y="56732"/>
                    </a:lnTo>
                    <a:lnTo>
                      <a:pt x="1900" y="57616"/>
                    </a:lnTo>
                    <a:lnTo>
                      <a:pt x="1693" y="58518"/>
                    </a:lnTo>
                    <a:lnTo>
                      <a:pt x="1505" y="59440"/>
                    </a:lnTo>
                    <a:lnTo>
                      <a:pt x="1336" y="60342"/>
                    </a:lnTo>
                    <a:lnTo>
                      <a:pt x="1148" y="61264"/>
                    </a:lnTo>
                    <a:lnTo>
                      <a:pt x="997" y="62166"/>
                    </a:lnTo>
                    <a:lnTo>
                      <a:pt x="847" y="63088"/>
                    </a:lnTo>
                    <a:lnTo>
                      <a:pt x="715" y="64028"/>
                    </a:lnTo>
                    <a:lnTo>
                      <a:pt x="584" y="64949"/>
                    </a:lnTo>
                    <a:lnTo>
                      <a:pt x="471" y="65889"/>
                    </a:lnTo>
                    <a:lnTo>
                      <a:pt x="377" y="66829"/>
                    </a:lnTo>
                    <a:lnTo>
                      <a:pt x="283" y="67770"/>
                    </a:lnTo>
                    <a:lnTo>
                      <a:pt x="208" y="68710"/>
                    </a:lnTo>
                    <a:lnTo>
                      <a:pt x="151" y="69650"/>
                    </a:lnTo>
                    <a:lnTo>
                      <a:pt x="95" y="70609"/>
                    </a:lnTo>
                    <a:lnTo>
                      <a:pt x="57" y="71549"/>
                    </a:lnTo>
                    <a:lnTo>
                      <a:pt x="20" y="72508"/>
                    </a:lnTo>
                    <a:lnTo>
                      <a:pt x="1" y="73467"/>
                    </a:lnTo>
                    <a:lnTo>
                      <a:pt x="1" y="74426"/>
                    </a:lnTo>
                    <a:lnTo>
                      <a:pt x="1" y="75404"/>
                    </a:lnTo>
                    <a:lnTo>
                      <a:pt x="20" y="76363"/>
                    </a:lnTo>
                    <a:lnTo>
                      <a:pt x="57" y="77303"/>
                    </a:lnTo>
                    <a:lnTo>
                      <a:pt x="95" y="78262"/>
                    </a:lnTo>
                    <a:lnTo>
                      <a:pt x="151" y="79221"/>
                    </a:lnTo>
                    <a:lnTo>
                      <a:pt x="208" y="80161"/>
                    </a:lnTo>
                    <a:lnTo>
                      <a:pt x="283" y="81102"/>
                    </a:lnTo>
                    <a:lnTo>
                      <a:pt x="377" y="82042"/>
                    </a:lnTo>
                    <a:lnTo>
                      <a:pt x="471" y="82982"/>
                    </a:lnTo>
                    <a:lnTo>
                      <a:pt x="584" y="83922"/>
                    </a:lnTo>
                    <a:lnTo>
                      <a:pt x="715" y="84844"/>
                    </a:lnTo>
                    <a:lnTo>
                      <a:pt x="847" y="85765"/>
                    </a:lnTo>
                    <a:lnTo>
                      <a:pt x="997" y="86686"/>
                    </a:lnTo>
                    <a:lnTo>
                      <a:pt x="1148" y="87608"/>
                    </a:lnTo>
                    <a:lnTo>
                      <a:pt x="1336" y="88529"/>
                    </a:lnTo>
                    <a:lnTo>
                      <a:pt x="1505" y="89432"/>
                    </a:lnTo>
                    <a:lnTo>
                      <a:pt x="1693" y="90334"/>
                    </a:lnTo>
                    <a:lnTo>
                      <a:pt x="1900" y="91237"/>
                    </a:lnTo>
                    <a:lnTo>
                      <a:pt x="2107" y="92139"/>
                    </a:lnTo>
                    <a:lnTo>
                      <a:pt x="2332" y="93042"/>
                    </a:lnTo>
                    <a:lnTo>
                      <a:pt x="2577" y="93926"/>
                    </a:lnTo>
                    <a:lnTo>
                      <a:pt x="2821" y="94810"/>
                    </a:lnTo>
                    <a:lnTo>
                      <a:pt x="3066" y="95693"/>
                    </a:lnTo>
                    <a:lnTo>
                      <a:pt x="3348" y="96577"/>
                    </a:lnTo>
                    <a:lnTo>
                      <a:pt x="3611" y="97442"/>
                    </a:lnTo>
                    <a:lnTo>
                      <a:pt x="3912" y="98307"/>
                    </a:lnTo>
                    <a:lnTo>
                      <a:pt x="4514" y="100018"/>
                    </a:lnTo>
                    <a:lnTo>
                      <a:pt x="5153" y="101729"/>
                    </a:lnTo>
                    <a:lnTo>
                      <a:pt x="5849" y="103403"/>
                    </a:lnTo>
                    <a:lnTo>
                      <a:pt x="6563" y="105058"/>
                    </a:lnTo>
                    <a:lnTo>
                      <a:pt x="7334" y="106712"/>
                    </a:lnTo>
                    <a:lnTo>
                      <a:pt x="8143" y="108330"/>
                    </a:lnTo>
                    <a:lnTo>
                      <a:pt x="8970" y="109909"/>
                    </a:lnTo>
                    <a:lnTo>
                      <a:pt x="9854" y="111489"/>
                    </a:lnTo>
                    <a:lnTo>
                      <a:pt x="10775" y="113031"/>
                    </a:lnTo>
                    <a:lnTo>
                      <a:pt x="11716" y="114554"/>
                    </a:lnTo>
                    <a:lnTo>
                      <a:pt x="12712" y="116058"/>
                    </a:lnTo>
                    <a:lnTo>
                      <a:pt x="13728" y="117525"/>
                    </a:lnTo>
                    <a:lnTo>
                      <a:pt x="14781" y="118973"/>
                    </a:lnTo>
                    <a:lnTo>
                      <a:pt x="15871" y="120383"/>
                    </a:lnTo>
                    <a:lnTo>
                      <a:pt x="16999" y="121774"/>
                    </a:lnTo>
                    <a:lnTo>
                      <a:pt x="18146" y="123147"/>
                    </a:lnTo>
                    <a:lnTo>
                      <a:pt x="19331" y="124482"/>
                    </a:lnTo>
                    <a:lnTo>
                      <a:pt x="20553" y="125798"/>
                    </a:lnTo>
                    <a:lnTo>
                      <a:pt x="21794" y="127077"/>
                    </a:lnTo>
                    <a:lnTo>
                      <a:pt x="23073" y="128318"/>
                    </a:lnTo>
                    <a:lnTo>
                      <a:pt x="24389" y="129540"/>
                    </a:lnTo>
                    <a:lnTo>
                      <a:pt x="25724" y="130725"/>
                    </a:lnTo>
                    <a:lnTo>
                      <a:pt x="27078" y="131872"/>
                    </a:lnTo>
                    <a:lnTo>
                      <a:pt x="28470" y="133000"/>
                    </a:lnTo>
                    <a:lnTo>
                      <a:pt x="29899" y="134091"/>
                    </a:lnTo>
                    <a:lnTo>
                      <a:pt x="31347" y="135144"/>
                    </a:lnTo>
                    <a:lnTo>
                      <a:pt x="32813" y="136159"/>
                    </a:lnTo>
                    <a:lnTo>
                      <a:pt x="34318" y="137137"/>
                    </a:lnTo>
                    <a:lnTo>
                      <a:pt x="35841" y="138096"/>
                    </a:lnTo>
                    <a:lnTo>
                      <a:pt x="37383" y="139017"/>
                    </a:lnTo>
                    <a:lnTo>
                      <a:pt x="38943" y="139882"/>
                    </a:lnTo>
                    <a:lnTo>
                      <a:pt x="40542" y="140729"/>
                    </a:lnTo>
                    <a:lnTo>
                      <a:pt x="42159" y="141537"/>
                    </a:lnTo>
                    <a:lnTo>
                      <a:pt x="43795" y="142289"/>
                    </a:lnTo>
                    <a:lnTo>
                      <a:pt x="45450" y="143023"/>
                    </a:lnTo>
                    <a:lnTo>
                      <a:pt x="47142" y="143700"/>
                    </a:lnTo>
                    <a:lnTo>
                      <a:pt x="48834" y="144358"/>
                    </a:lnTo>
                    <a:lnTo>
                      <a:pt x="50564" y="144959"/>
                    </a:lnTo>
                    <a:lnTo>
                      <a:pt x="51429" y="145241"/>
                    </a:lnTo>
                    <a:lnTo>
                      <a:pt x="52294" y="145524"/>
                    </a:lnTo>
                    <a:lnTo>
                      <a:pt x="53178" y="145787"/>
                    </a:lnTo>
                    <a:lnTo>
                      <a:pt x="54062" y="146050"/>
                    </a:lnTo>
                    <a:lnTo>
                      <a:pt x="54945" y="146295"/>
                    </a:lnTo>
                    <a:lnTo>
                      <a:pt x="55829" y="146520"/>
                    </a:lnTo>
                    <a:lnTo>
                      <a:pt x="56732" y="146746"/>
                    </a:lnTo>
                    <a:lnTo>
                      <a:pt x="57616" y="146971"/>
                    </a:lnTo>
                    <a:lnTo>
                      <a:pt x="58518" y="147159"/>
                    </a:lnTo>
                    <a:lnTo>
                      <a:pt x="59440" y="147366"/>
                    </a:lnTo>
                    <a:lnTo>
                      <a:pt x="60342" y="147536"/>
                    </a:lnTo>
                    <a:lnTo>
                      <a:pt x="61264" y="147705"/>
                    </a:lnTo>
                    <a:lnTo>
                      <a:pt x="62166" y="147874"/>
                    </a:lnTo>
                    <a:lnTo>
                      <a:pt x="63087" y="148006"/>
                    </a:lnTo>
                    <a:lnTo>
                      <a:pt x="64028" y="148156"/>
                    </a:lnTo>
                    <a:lnTo>
                      <a:pt x="64949" y="148269"/>
                    </a:lnTo>
                    <a:lnTo>
                      <a:pt x="65889" y="148382"/>
                    </a:lnTo>
                    <a:lnTo>
                      <a:pt x="66829" y="148495"/>
                    </a:lnTo>
                    <a:lnTo>
                      <a:pt x="67770" y="148570"/>
                    </a:lnTo>
                    <a:lnTo>
                      <a:pt x="68710" y="148645"/>
                    </a:lnTo>
                    <a:lnTo>
                      <a:pt x="69650" y="148720"/>
                    </a:lnTo>
                    <a:lnTo>
                      <a:pt x="70609" y="148777"/>
                    </a:lnTo>
                    <a:lnTo>
                      <a:pt x="71549" y="148814"/>
                    </a:lnTo>
                    <a:lnTo>
                      <a:pt x="72508" y="148852"/>
                    </a:lnTo>
                    <a:lnTo>
                      <a:pt x="73467" y="148871"/>
                    </a:lnTo>
                    <a:lnTo>
                      <a:pt x="75404" y="148871"/>
                    </a:lnTo>
                    <a:lnTo>
                      <a:pt x="76363" y="148852"/>
                    </a:lnTo>
                    <a:lnTo>
                      <a:pt x="77303" y="148814"/>
                    </a:lnTo>
                    <a:lnTo>
                      <a:pt x="78262" y="148777"/>
                    </a:lnTo>
                    <a:lnTo>
                      <a:pt x="79221" y="148720"/>
                    </a:lnTo>
                    <a:lnTo>
                      <a:pt x="80161" y="148645"/>
                    </a:lnTo>
                    <a:lnTo>
                      <a:pt x="81101" y="148570"/>
                    </a:lnTo>
                    <a:lnTo>
                      <a:pt x="82042" y="148495"/>
                    </a:lnTo>
                    <a:lnTo>
                      <a:pt x="82982" y="148382"/>
                    </a:lnTo>
                    <a:lnTo>
                      <a:pt x="83922" y="148269"/>
                    </a:lnTo>
                    <a:lnTo>
                      <a:pt x="84843" y="148156"/>
                    </a:lnTo>
                    <a:lnTo>
                      <a:pt x="85765" y="148006"/>
                    </a:lnTo>
                    <a:lnTo>
                      <a:pt x="86686" y="147874"/>
                    </a:lnTo>
                    <a:lnTo>
                      <a:pt x="87608" y="147705"/>
                    </a:lnTo>
                    <a:lnTo>
                      <a:pt x="88529" y="147536"/>
                    </a:lnTo>
                    <a:lnTo>
                      <a:pt x="89432" y="147366"/>
                    </a:lnTo>
                    <a:lnTo>
                      <a:pt x="90334" y="147159"/>
                    </a:lnTo>
                    <a:lnTo>
                      <a:pt x="91237" y="146971"/>
                    </a:lnTo>
                    <a:lnTo>
                      <a:pt x="92139" y="146746"/>
                    </a:lnTo>
                    <a:lnTo>
                      <a:pt x="93042" y="146520"/>
                    </a:lnTo>
                    <a:lnTo>
                      <a:pt x="93926" y="146295"/>
                    </a:lnTo>
                    <a:lnTo>
                      <a:pt x="94809" y="146050"/>
                    </a:lnTo>
                    <a:lnTo>
                      <a:pt x="95693" y="145787"/>
                    </a:lnTo>
                    <a:lnTo>
                      <a:pt x="96577" y="145524"/>
                    </a:lnTo>
                    <a:lnTo>
                      <a:pt x="97442" y="145241"/>
                    </a:lnTo>
                    <a:lnTo>
                      <a:pt x="98307" y="144959"/>
                    </a:lnTo>
                    <a:lnTo>
                      <a:pt x="100018" y="144358"/>
                    </a:lnTo>
                    <a:lnTo>
                      <a:pt x="101729" y="143700"/>
                    </a:lnTo>
                    <a:lnTo>
                      <a:pt x="103403" y="143023"/>
                    </a:lnTo>
                    <a:lnTo>
                      <a:pt x="105076" y="142289"/>
                    </a:lnTo>
                    <a:lnTo>
                      <a:pt x="106712" y="141537"/>
                    </a:lnTo>
                    <a:lnTo>
                      <a:pt x="108329" y="140729"/>
                    </a:lnTo>
                    <a:lnTo>
                      <a:pt x="109909" y="139882"/>
                    </a:lnTo>
                    <a:lnTo>
                      <a:pt x="111488" y="139017"/>
                    </a:lnTo>
                    <a:lnTo>
                      <a:pt x="113030" y="138096"/>
                    </a:lnTo>
                    <a:lnTo>
                      <a:pt x="114553" y="137137"/>
                    </a:lnTo>
                    <a:lnTo>
                      <a:pt x="116058" y="136159"/>
                    </a:lnTo>
                    <a:lnTo>
                      <a:pt x="117524" y="135144"/>
                    </a:lnTo>
                    <a:lnTo>
                      <a:pt x="118972" y="134091"/>
                    </a:lnTo>
                    <a:lnTo>
                      <a:pt x="120383" y="133000"/>
                    </a:lnTo>
                    <a:lnTo>
                      <a:pt x="121774" y="131872"/>
                    </a:lnTo>
                    <a:lnTo>
                      <a:pt x="123147" y="130725"/>
                    </a:lnTo>
                    <a:lnTo>
                      <a:pt x="124482" y="129540"/>
                    </a:lnTo>
                    <a:lnTo>
                      <a:pt x="125798" y="128318"/>
                    </a:lnTo>
                    <a:lnTo>
                      <a:pt x="127077" y="127077"/>
                    </a:lnTo>
                    <a:lnTo>
                      <a:pt x="128318" y="125798"/>
                    </a:lnTo>
                    <a:lnTo>
                      <a:pt x="129540" y="124482"/>
                    </a:lnTo>
                    <a:lnTo>
                      <a:pt x="130725" y="123147"/>
                    </a:lnTo>
                    <a:lnTo>
                      <a:pt x="131872" y="121774"/>
                    </a:lnTo>
                    <a:lnTo>
                      <a:pt x="133000" y="120383"/>
                    </a:lnTo>
                    <a:lnTo>
                      <a:pt x="134091" y="118973"/>
                    </a:lnTo>
                    <a:lnTo>
                      <a:pt x="135144" y="117525"/>
                    </a:lnTo>
                    <a:lnTo>
                      <a:pt x="136159" y="116058"/>
                    </a:lnTo>
                    <a:lnTo>
                      <a:pt x="137137" y="114554"/>
                    </a:lnTo>
                    <a:lnTo>
                      <a:pt x="138096" y="113031"/>
                    </a:lnTo>
                    <a:lnTo>
                      <a:pt x="139017" y="111489"/>
                    </a:lnTo>
                    <a:lnTo>
                      <a:pt x="139882" y="109909"/>
                    </a:lnTo>
                    <a:lnTo>
                      <a:pt x="140728" y="108330"/>
                    </a:lnTo>
                    <a:lnTo>
                      <a:pt x="141537" y="106712"/>
                    </a:lnTo>
                    <a:lnTo>
                      <a:pt x="142289" y="105058"/>
                    </a:lnTo>
                    <a:lnTo>
                      <a:pt x="143022" y="103403"/>
                    </a:lnTo>
                    <a:lnTo>
                      <a:pt x="143699" y="101729"/>
                    </a:lnTo>
                    <a:lnTo>
                      <a:pt x="144357" y="100018"/>
                    </a:lnTo>
                    <a:lnTo>
                      <a:pt x="144959" y="98307"/>
                    </a:lnTo>
                    <a:lnTo>
                      <a:pt x="145241" y="97442"/>
                    </a:lnTo>
                    <a:lnTo>
                      <a:pt x="145523" y="96577"/>
                    </a:lnTo>
                    <a:lnTo>
                      <a:pt x="145786" y="95693"/>
                    </a:lnTo>
                    <a:lnTo>
                      <a:pt x="146050" y="94810"/>
                    </a:lnTo>
                    <a:lnTo>
                      <a:pt x="146294" y="93926"/>
                    </a:lnTo>
                    <a:lnTo>
                      <a:pt x="146520" y="93042"/>
                    </a:lnTo>
                    <a:lnTo>
                      <a:pt x="146745" y="92139"/>
                    </a:lnTo>
                    <a:lnTo>
                      <a:pt x="146971" y="91237"/>
                    </a:lnTo>
                    <a:lnTo>
                      <a:pt x="147159" y="90334"/>
                    </a:lnTo>
                    <a:lnTo>
                      <a:pt x="147366" y="89432"/>
                    </a:lnTo>
                    <a:lnTo>
                      <a:pt x="147535" y="88529"/>
                    </a:lnTo>
                    <a:lnTo>
                      <a:pt x="147704" y="87608"/>
                    </a:lnTo>
                    <a:lnTo>
                      <a:pt x="147874" y="86686"/>
                    </a:lnTo>
                    <a:lnTo>
                      <a:pt x="148005" y="85765"/>
                    </a:lnTo>
                    <a:lnTo>
                      <a:pt x="148156" y="84844"/>
                    </a:lnTo>
                    <a:lnTo>
                      <a:pt x="148269" y="83922"/>
                    </a:lnTo>
                    <a:lnTo>
                      <a:pt x="148381" y="82982"/>
                    </a:lnTo>
                    <a:lnTo>
                      <a:pt x="148494" y="82042"/>
                    </a:lnTo>
                    <a:lnTo>
                      <a:pt x="148569" y="81102"/>
                    </a:lnTo>
                    <a:lnTo>
                      <a:pt x="148663" y="80161"/>
                    </a:lnTo>
                    <a:lnTo>
                      <a:pt x="148720" y="79221"/>
                    </a:lnTo>
                    <a:lnTo>
                      <a:pt x="148776" y="78262"/>
                    </a:lnTo>
                    <a:lnTo>
                      <a:pt x="148814" y="77303"/>
                    </a:lnTo>
                    <a:lnTo>
                      <a:pt x="148851" y="76363"/>
                    </a:lnTo>
                    <a:lnTo>
                      <a:pt x="148870" y="75404"/>
                    </a:lnTo>
                    <a:lnTo>
                      <a:pt x="148870" y="74426"/>
                    </a:lnTo>
                    <a:lnTo>
                      <a:pt x="148870" y="73467"/>
                    </a:lnTo>
                    <a:lnTo>
                      <a:pt x="148851" y="72508"/>
                    </a:lnTo>
                    <a:lnTo>
                      <a:pt x="148814" y="71549"/>
                    </a:lnTo>
                    <a:lnTo>
                      <a:pt x="148776" y="70609"/>
                    </a:lnTo>
                    <a:lnTo>
                      <a:pt x="148720" y="69650"/>
                    </a:lnTo>
                    <a:lnTo>
                      <a:pt x="148663" y="68710"/>
                    </a:lnTo>
                    <a:lnTo>
                      <a:pt x="148569" y="67770"/>
                    </a:lnTo>
                    <a:lnTo>
                      <a:pt x="148494" y="66829"/>
                    </a:lnTo>
                    <a:lnTo>
                      <a:pt x="148381" y="65889"/>
                    </a:lnTo>
                    <a:lnTo>
                      <a:pt x="148269" y="64949"/>
                    </a:lnTo>
                    <a:lnTo>
                      <a:pt x="148156" y="64028"/>
                    </a:lnTo>
                    <a:lnTo>
                      <a:pt x="148005" y="63088"/>
                    </a:lnTo>
                    <a:lnTo>
                      <a:pt x="147874" y="62166"/>
                    </a:lnTo>
                    <a:lnTo>
                      <a:pt x="147704" y="61264"/>
                    </a:lnTo>
                    <a:lnTo>
                      <a:pt x="147535" y="60342"/>
                    </a:lnTo>
                    <a:lnTo>
                      <a:pt x="147366" y="59440"/>
                    </a:lnTo>
                    <a:lnTo>
                      <a:pt x="147159" y="58518"/>
                    </a:lnTo>
                    <a:lnTo>
                      <a:pt x="146971" y="57616"/>
                    </a:lnTo>
                    <a:lnTo>
                      <a:pt x="146745" y="56732"/>
                    </a:lnTo>
                    <a:lnTo>
                      <a:pt x="146520" y="55829"/>
                    </a:lnTo>
                    <a:lnTo>
                      <a:pt x="146294" y="54945"/>
                    </a:lnTo>
                    <a:lnTo>
                      <a:pt x="146050" y="54062"/>
                    </a:lnTo>
                    <a:lnTo>
                      <a:pt x="145786" y="53178"/>
                    </a:lnTo>
                    <a:lnTo>
                      <a:pt x="145523" y="52294"/>
                    </a:lnTo>
                    <a:lnTo>
                      <a:pt x="145241" y="51429"/>
                    </a:lnTo>
                    <a:lnTo>
                      <a:pt x="144959" y="50564"/>
                    </a:lnTo>
                    <a:lnTo>
                      <a:pt x="144357" y="48834"/>
                    </a:lnTo>
                    <a:lnTo>
                      <a:pt x="143699" y="47142"/>
                    </a:lnTo>
                    <a:lnTo>
                      <a:pt x="143022" y="45450"/>
                    </a:lnTo>
                    <a:lnTo>
                      <a:pt x="142289" y="43795"/>
                    </a:lnTo>
                    <a:lnTo>
                      <a:pt x="141537" y="42159"/>
                    </a:lnTo>
                    <a:lnTo>
                      <a:pt x="140728" y="40542"/>
                    </a:lnTo>
                    <a:lnTo>
                      <a:pt x="139882" y="38943"/>
                    </a:lnTo>
                    <a:lnTo>
                      <a:pt x="139017" y="37383"/>
                    </a:lnTo>
                    <a:lnTo>
                      <a:pt x="138096" y="35841"/>
                    </a:lnTo>
                    <a:lnTo>
                      <a:pt x="137137" y="34318"/>
                    </a:lnTo>
                    <a:lnTo>
                      <a:pt x="136159" y="32813"/>
                    </a:lnTo>
                    <a:lnTo>
                      <a:pt x="135144" y="31347"/>
                    </a:lnTo>
                    <a:lnTo>
                      <a:pt x="134091" y="29899"/>
                    </a:lnTo>
                    <a:lnTo>
                      <a:pt x="133000" y="28470"/>
                    </a:lnTo>
                    <a:lnTo>
                      <a:pt x="131872" y="27078"/>
                    </a:lnTo>
                    <a:lnTo>
                      <a:pt x="130725" y="25724"/>
                    </a:lnTo>
                    <a:lnTo>
                      <a:pt x="129540" y="24389"/>
                    </a:lnTo>
                    <a:lnTo>
                      <a:pt x="128318" y="23073"/>
                    </a:lnTo>
                    <a:lnTo>
                      <a:pt x="127077" y="21794"/>
                    </a:lnTo>
                    <a:lnTo>
                      <a:pt x="125798" y="20553"/>
                    </a:lnTo>
                    <a:lnTo>
                      <a:pt x="124482" y="19331"/>
                    </a:lnTo>
                    <a:lnTo>
                      <a:pt x="123147" y="18146"/>
                    </a:lnTo>
                    <a:lnTo>
                      <a:pt x="121774" y="16999"/>
                    </a:lnTo>
                    <a:lnTo>
                      <a:pt x="120383" y="15871"/>
                    </a:lnTo>
                    <a:lnTo>
                      <a:pt x="118972" y="14780"/>
                    </a:lnTo>
                    <a:lnTo>
                      <a:pt x="117524" y="13727"/>
                    </a:lnTo>
                    <a:lnTo>
                      <a:pt x="116058" y="12712"/>
                    </a:lnTo>
                    <a:lnTo>
                      <a:pt x="114553" y="11715"/>
                    </a:lnTo>
                    <a:lnTo>
                      <a:pt x="113030" y="10775"/>
                    </a:lnTo>
                    <a:lnTo>
                      <a:pt x="111488" y="9854"/>
                    </a:lnTo>
                    <a:lnTo>
                      <a:pt x="109909" y="8970"/>
                    </a:lnTo>
                    <a:lnTo>
                      <a:pt x="108329" y="8143"/>
                    </a:lnTo>
                    <a:lnTo>
                      <a:pt x="106712" y="7334"/>
                    </a:lnTo>
                    <a:lnTo>
                      <a:pt x="105076" y="6563"/>
                    </a:lnTo>
                    <a:lnTo>
                      <a:pt x="103403" y="5849"/>
                    </a:lnTo>
                    <a:lnTo>
                      <a:pt x="101729" y="5153"/>
                    </a:lnTo>
                    <a:lnTo>
                      <a:pt x="100018" y="4514"/>
                    </a:lnTo>
                    <a:lnTo>
                      <a:pt x="98307" y="3912"/>
                    </a:lnTo>
                    <a:lnTo>
                      <a:pt x="97442" y="3611"/>
                    </a:lnTo>
                    <a:lnTo>
                      <a:pt x="96577" y="3348"/>
                    </a:lnTo>
                    <a:lnTo>
                      <a:pt x="95693" y="3066"/>
                    </a:lnTo>
                    <a:lnTo>
                      <a:pt x="94809" y="2821"/>
                    </a:lnTo>
                    <a:lnTo>
                      <a:pt x="93926" y="2577"/>
                    </a:lnTo>
                    <a:lnTo>
                      <a:pt x="93042" y="2332"/>
                    </a:lnTo>
                    <a:lnTo>
                      <a:pt x="92139" y="2107"/>
                    </a:lnTo>
                    <a:lnTo>
                      <a:pt x="91237" y="1900"/>
                    </a:lnTo>
                    <a:lnTo>
                      <a:pt x="90334" y="1693"/>
                    </a:lnTo>
                    <a:lnTo>
                      <a:pt x="89432" y="1505"/>
                    </a:lnTo>
                    <a:lnTo>
                      <a:pt x="88529" y="1317"/>
                    </a:lnTo>
                    <a:lnTo>
                      <a:pt x="87608" y="1148"/>
                    </a:lnTo>
                    <a:lnTo>
                      <a:pt x="86686" y="997"/>
                    </a:lnTo>
                    <a:lnTo>
                      <a:pt x="85765" y="847"/>
                    </a:lnTo>
                    <a:lnTo>
                      <a:pt x="84843" y="715"/>
                    </a:lnTo>
                    <a:lnTo>
                      <a:pt x="83922" y="584"/>
                    </a:lnTo>
                    <a:lnTo>
                      <a:pt x="82982" y="471"/>
                    </a:lnTo>
                    <a:lnTo>
                      <a:pt x="82042" y="377"/>
                    </a:lnTo>
                    <a:lnTo>
                      <a:pt x="81101" y="283"/>
                    </a:lnTo>
                    <a:lnTo>
                      <a:pt x="80161" y="207"/>
                    </a:lnTo>
                    <a:lnTo>
                      <a:pt x="79221" y="151"/>
                    </a:lnTo>
                    <a:lnTo>
                      <a:pt x="78262" y="95"/>
                    </a:lnTo>
                    <a:lnTo>
                      <a:pt x="77303" y="57"/>
                    </a:lnTo>
                    <a:lnTo>
                      <a:pt x="76363" y="19"/>
                    </a:lnTo>
                    <a:lnTo>
                      <a:pt x="75404" y="1"/>
                    </a:lnTo>
                    <a:close/>
                  </a:path>
                </a:pathLst>
              </a:custGeom>
              <a:solidFill>
                <a:srgbClr val="03DEB1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5"/>
              <p:cNvSpPr/>
              <p:nvPr/>
            </p:nvSpPr>
            <p:spPr>
              <a:xfrm>
                <a:off x="1849675" y="5254975"/>
                <a:ext cx="3968100" cy="221900"/>
              </a:xfrm>
              <a:custGeom>
                <a:avLst/>
                <a:gdLst/>
                <a:ahLst/>
                <a:cxnLst/>
                <a:rect l="l" t="t" r="r" b="b"/>
                <a:pathLst>
                  <a:path w="158724" h="8876" extrusionOk="0">
                    <a:moveTo>
                      <a:pt x="75272" y="1"/>
                    </a:moveTo>
                    <a:lnTo>
                      <a:pt x="71248" y="19"/>
                    </a:lnTo>
                    <a:lnTo>
                      <a:pt x="67281" y="38"/>
                    </a:lnTo>
                    <a:lnTo>
                      <a:pt x="63369" y="76"/>
                    </a:lnTo>
                    <a:lnTo>
                      <a:pt x="59534" y="132"/>
                    </a:lnTo>
                    <a:lnTo>
                      <a:pt x="55754" y="189"/>
                    </a:lnTo>
                    <a:lnTo>
                      <a:pt x="52068" y="264"/>
                    </a:lnTo>
                    <a:lnTo>
                      <a:pt x="48477" y="339"/>
                    </a:lnTo>
                    <a:lnTo>
                      <a:pt x="44961" y="433"/>
                    </a:lnTo>
                    <a:lnTo>
                      <a:pt x="41538" y="527"/>
                    </a:lnTo>
                    <a:lnTo>
                      <a:pt x="38210" y="640"/>
                    </a:lnTo>
                    <a:lnTo>
                      <a:pt x="34995" y="753"/>
                    </a:lnTo>
                    <a:lnTo>
                      <a:pt x="31873" y="866"/>
                    </a:lnTo>
                    <a:lnTo>
                      <a:pt x="28883" y="997"/>
                    </a:lnTo>
                    <a:lnTo>
                      <a:pt x="26006" y="1148"/>
                    </a:lnTo>
                    <a:lnTo>
                      <a:pt x="23242" y="1298"/>
                    </a:lnTo>
                    <a:lnTo>
                      <a:pt x="20610" y="1448"/>
                    </a:lnTo>
                    <a:lnTo>
                      <a:pt x="18128" y="1618"/>
                    </a:lnTo>
                    <a:lnTo>
                      <a:pt x="15758" y="1768"/>
                    </a:lnTo>
                    <a:lnTo>
                      <a:pt x="13558" y="1956"/>
                    </a:lnTo>
                    <a:lnTo>
                      <a:pt x="11490" y="2125"/>
                    </a:lnTo>
                    <a:lnTo>
                      <a:pt x="9572" y="2313"/>
                    </a:lnTo>
                    <a:lnTo>
                      <a:pt x="7823" y="2502"/>
                    </a:lnTo>
                    <a:lnTo>
                      <a:pt x="6225" y="2708"/>
                    </a:lnTo>
                    <a:lnTo>
                      <a:pt x="4815" y="2915"/>
                    </a:lnTo>
                    <a:lnTo>
                      <a:pt x="3573" y="3103"/>
                    </a:lnTo>
                    <a:lnTo>
                      <a:pt x="2502" y="3329"/>
                    </a:lnTo>
                    <a:lnTo>
                      <a:pt x="2032" y="3423"/>
                    </a:lnTo>
                    <a:lnTo>
                      <a:pt x="1618" y="3536"/>
                    </a:lnTo>
                    <a:lnTo>
                      <a:pt x="1242" y="3649"/>
                    </a:lnTo>
                    <a:lnTo>
                      <a:pt x="903" y="3761"/>
                    </a:lnTo>
                    <a:lnTo>
                      <a:pt x="640" y="3874"/>
                    </a:lnTo>
                    <a:lnTo>
                      <a:pt x="414" y="3987"/>
                    </a:lnTo>
                    <a:lnTo>
                      <a:pt x="226" y="4100"/>
                    </a:lnTo>
                    <a:lnTo>
                      <a:pt x="95" y="4213"/>
                    </a:lnTo>
                    <a:lnTo>
                      <a:pt x="20" y="4325"/>
                    </a:lnTo>
                    <a:lnTo>
                      <a:pt x="1" y="4382"/>
                    </a:lnTo>
                    <a:lnTo>
                      <a:pt x="1" y="4438"/>
                    </a:lnTo>
                    <a:lnTo>
                      <a:pt x="1" y="4495"/>
                    </a:lnTo>
                    <a:lnTo>
                      <a:pt x="20" y="4551"/>
                    </a:lnTo>
                    <a:lnTo>
                      <a:pt x="95" y="4664"/>
                    </a:lnTo>
                    <a:lnTo>
                      <a:pt x="226" y="4777"/>
                    </a:lnTo>
                    <a:lnTo>
                      <a:pt x="414" y="4890"/>
                    </a:lnTo>
                    <a:lnTo>
                      <a:pt x="640" y="5002"/>
                    </a:lnTo>
                    <a:lnTo>
                      <a:pt x="903" y="5115"/>
                    </a:lnTo>
                    <a:lnTo>
                      <a:pt x="1242" y="5228"/>
                    </a:lnTo>
                    <a:lnTo>
                      <a:pt x="1618" y="5322"/>
                    </a:lnTo>
                    <a:lnTo>
                      <a:pt x="2032" y="5435"/>
                    </a:lnTo>
                    <a:lnTo>
                      <a:pt x="2502" y="5548"/>
                    </a:lnTo>
                    <a:lnTo>
                      <a:pt x="3573" y="5755"/>
                    </a:lnTo>
                    <a:lnTo>
                      <a:pt x="4815" y="5961"/>
                    </a:lnTo>
                    <a:lnTo>
                      <a:pt x="6225" y="6168"/>
                    </a:lnTo>
                    <a:lnTo>
                      <a:pt x="7823" y="6356"/>
                    </a:lnTo>
                    <a:lnTo>
                      <a:pt x="9572" y="6544"/>
                    </a:lnTo>
                    <a:lnTo>
                      <a:pt x="11490" y="6732"/>
                    </a:lnTo>
                    <a:lnTo>
                      <a:pt x="13558" y="6920"/>
                    </a:lnTo>
                    <a:lnTo>
                      <a:pt x="15758" y="7090"/>
                    </a:lnTo>
                    <a:lnTo>
                      <a:pt x="18128" y="7259"/>
                    </a:lnTo>
                    <a:lnTo>
                      <a:pt x="20610" y="7409"/>
                    </a:lnTo>
                    <a:lnTo>
                      <a:pt x="23242" y="7579"/>
                    </a:lnTo>
                    <a:lnTo>
                      <a:pt x="26006" y="7710"/>
                    </a:lnTo>
                    <a:lnTo>
                      <a:pt x="28883" y="7861"/>
                    </a:lnTo>
                    <a:lnTo>
                      <a:pt x="31873" y="7992"/>
                    </a:lnTo>
                    <a:lnTo>
                      <a:pt x="34995" y="8124"/>
                    </a:lnTo>
                    <a:lnTo>
                      <a:pt x="38210" y="8237"/>
                    </a:lnTo>
                    <a:lnTo>
                      <a:pt x="41538" y="8331"/>
                    </a:lnTo>
                    <a:lnTo>
                      <a:pt x="44961" y="8444"/>
                    </a:lnTo>
                    <a:lnTo>
                      <a:pt x="48477" y="8519"/>
                    </a:lnTo>
                    <a:lnTo>
                      <a:pt x="52068" y="8613"/>
                    </a:lnTo>
                    <a:lnTo>
                      <a:pt x="55754" y="8669"/>
                    </a:lnTo>
                    <a:lnTo>
                      <a:pt x="59534" y="8726"/>
                    </a:lnTo>
                    <a:lnTo>
                      <a:pt x="63369" y="8782"/>
                    </a:lnTo>
                    <a:lnTo>
                      <a:pt x="67281" y="8820"/>
                    </a:lnTo>
                    <a:lnTo>
                      <a:pt x="71248" y="8857"/>
                    </a:lnTo>
                    <a:lnTo>
                      <a:pt x="75272" y="8876"/>
                    </a:lnTo>
                    <a:lnTo>
                      <a:pt x="83452" y="8876"/>
                    </a:lnTo>
                    <a:lnTo>
                      <a:pt x="87476" y="8857"/>
                    </a:lnTo>
                    <a:lnTo>
                      <a:pt x="91444" y="8820"/>
                    </a:lnTo>
                    <a:lnTo>
                      <a:pt x="95355" y="8782"/>
                    </a:lnTo>
                    <a:lnTo>
                      <a:pt x="99191" y="8726"/>
                    </a:lnTo>
                    <a:lnTo>
                      <a:pt x="102970" y="8669"/>
                    </a:lnTo>
                    <a:lnTo>
                      <a:pt x="106656" y="8613"/>
                    </a:lnTo>
                    <a:lnTo>
                      <a:pt x="110266" y="8519"/>
                    </a:lnTo>
                    <a:lnTo>
                      <a:pt x="113782" y="8444"/>
                    </a:lnTo>
                    <a:lnTo>
                      <a:pt x="117205" y="8331"/>
                    </a:lnTo>
                    <a:lnTo>
                      <a:pt x="120514" y="8237"/>
                    </a:lnTo>
                    <a:lnTo>
                      <a:pt x="123748" y="8124"/>
                    </a:lnTo>
                    <a:lnTo>
                      <a:pt x="126851" y="7992"/>
                    </a:lnTo>
                    <a:lnTo>
                      <a:pt x="129841" y="7861"/>
                    </a:lnTo>
                    <a:lnTo>
                      <a:pt x="132737" y="7710"/>
                    </a:lnTo>
                    <a:lnTo>
                      <a:pt x="135482" y="7579"/>
                    </a:lnTo>
                    <a:lnTo>
                      <a:pt x="138114" y="7409"/>
                    </a:lnTo>
                    <a:lnTo>
                      <a:pt x="140615" y="7259"/>
                    </a:lnTo>
                    <a:lnTo>
                      <a:pt x="142966" y="7090"/>
                    </a:lnTo>
                    <a:lnTo>
                      <a:pt x="145185" y="6920"/>
                    </a:lnTo>
                    <a:lnTo>
                      <a:pt x="147234" y="6732"/>
                    </a:lnTo>
                    <a:lnTo>
                      <a:pt x="149152" y="6544"/>
                    </a:lnTo>
                    <a:lnTo>
                      <a:pt x="150901" y="6356"/>
                    </a:lnTo>
                    <a:lnTo>
                      <a:pt x="152499" y="6168"/>
                    </a:lnTo>
                    <a:lnTo>
                      <a:pt x="153910" y="5961"/>
                    </a:lnTo>
                    <a:lnTo>
                      <a:pt x="155170" y="5755"/>
                    </a:lnTo>
                    <a:lnTo>
                      <a:pt x="156241" y="5548"/>
                    </a:lnTo>
                    <a:lnTo>
                      <a:pt x="156693" y="5435"/>
                    </a:lnTo>
                    <a:lnTo>
                      <a:pt x="157125" y="5322"/>
                    </a:lnTo>
                    <a:lnTo>
                      <a:pt x="157501" y="5228"/>
                    </a:lnTo>
                    <a:lnTo>
                      <a:pt x="157821" y="5115"/>
                    </a:lnTo>
                    <a:lnTo>
                      <a:pt x="158103" y="5002"/>
                    </a:lnTo>
                    <a:lnTo>
                      <a:pt x="158329" y="4890"/>
                    </a:lnTo>
                    <a:lnTo>
                      <a:pt x="158498" y="4777"/>
                    </a:lnTo>
                    <a:lnTo>
                      <a:pt x="158629" y="4664"/>
                    </a:lnTo>
                    <a:lnTo>
                      <a:pt x="158705" y="4551"/>
                    </a:lnTo>
                    <a:lnTo>
                      <a:pt x="158723" y="4495"/>
                    </a:lnTo>
                    <a:lnTo>
                      <a:pt x="158723" y="4438"/>
                    </a:lnTo>
                    <a:lnTo>
                      <a:pt x="158723" y="4382"/>
                    </a:lnTo>
                    <a:lnTo>
                      <a:pt x="158705" y="4325"/>
                    </a:lnTo>
                    <a:lnTo>
                      <a:pt x="158629" y="4213"/>
                    </a:lnTo>
                    <a:lnTo>
                      <a:pt x="158498" y="4100"/>
                    </a:lnTo>
                    <a:lnTo>
                      <a:pt x="158329" y="3987"/>
                    </a:lnTo>
                    <a:lnTo>
                      <a:pt x="158103" y="3874"/>
                    </a:lnTo>
                    <a:lnTo>
                      <a:pt x="157821" y="3761"/>
                    </a:lnTo>
                    <a:lnTo>
                      <a:pt x="157501" y="3649"/>
                    </a:lnTo>
                    <a:lnTo>
                      <a:pt x="157125" y="3536"/>
                    </a:lnTo>
                    <a:lnTo>
                      <a:pt x="156693" y="3423"/>
                    </a:lnTo>
                    <a:lnTo>
                      <a:pt x="156241" y="3329"/>
                    </a:lnTo>
                    <a:lnTo>
                      <a:pt x="155170" y="3103"/>
                    </a:lnTo>
                    <a:lnTo>
                      <a:pt x="153910" y="2915"/>
                    </a:lnTo>
                    <a:lnTo>
                      <a:pt x="152499" y="2708"/>
                    </a:lnTo>
                    <a:lnTo>
                      <a:pt x="150901" y="2502"/>
                    </a:lnTo>
                    <a:lnTo>
                      <a:pt x="149152" y="2313"/>
                    </a:lnTo>
                    <a:lnTo>
                      <a:pt x="147234" y="2125"/>
                    </a:lnTo>
                    <a:lnTo>
                      <a:pt x="145185" y="1956"/>
                    </a:lnTo>
                    <a:lnTo>
                      <a:pt x="142966" y="1768"/>
                    </a:lnTo>
                    <a:lnTo>
                      <a:pt x="140615" y="1618"/>
                    </a:lnTo>
                    <a:lnTo>
                      <a:pt x="138114" y="1448"/>
                    </a:lnTo>
                    <a:lnTo>
                      <a:pt x="135482" y="1298"/>
                    </a:lnTo>
                    <a:lnTo>
                      <a:pt x="132737" y="1148"/>
                    </a:lnTo>
                    <a:lnTo>
                      <a:pt x="129841" y="997"/>
                    </a:lnTo>
                    <a:lnTo>
                      <a:pt x="126851" y="866"/>
                    </a:lnTo>
                    <a:lnTo>
                      <a:pt x="123748" y="753"/>
                    </a:lnTo>
                    <a:lnTo>
                      <a:pt x="120514" y="640"/>
                    </a:lnTo>
                    <a:lnTo>
                      <a:pt x="117205" y="527"/>
                    </a:lnTo>
                    <a:lnTo>
                      <a:pt x="113782" y="433"/>
                    </a:lnTo>
                    <a:lnTo>
                      <a:pt x="110266" y="339"/>
                    </a:lnTo>
                    <a:lnTo>
                      <a:pt x="106656" y="264"/>
                    </a:lnTo>
                    <a:lnTo>
                      <a:pt x="102970" y="189"/>
                    </a:lnTo>
                    <a:lnTo>
                      <a:pt x="99191" y="132"/>
                    </a:lnTo>
                    <a:lnTo>
                      <a:pt x="95355" y="76"/>
                    </a:lnTo>
                    <a:lnTo>
                      <a:pt x="91444" y="38"/>
                    </a:lnTo>
                    <a:lnTo>
                      <a:pt x="87476" y="19"/>
                    </a:lnTo>
                    <a:lnTo>
                      <a:pt x="83452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5"/>
              <p:cNvSpPr/>
              <p:nvPr/>
            </p:nvSpPr>
            <p:spPr>
              <a:xfrm>
                <a:off x="4253275" y="4530550"/>
                <a:ext cx="562725" cy="802025"/>
              </a:xfrm>
              <a:custGeom>
                <a:avLst/>
                <a:gdLst/>
                <a:ahLst/>
                <a:cxnLst/>
                <a:rect l="l" t="t" r="r" b="b"/>
                <a:pathLst>
                  <a:path w="22509" h="32081" extrusionOk="0">
                    <a:moveTo>
                      <a:pt x="0" y="1"/>
                    </a:moveTo>
                    <a:lnTo>
                      <a:pt x="0" y="32080"/>
                    </a:lnTo>
                    <a:lnTo>
                      <a:pt x="22509" y="32080"/>
                    </a:lnTo>
                    <a:lnTo>
                      <a:pt x="225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5"/>
              <p:cNvSpPr/>
              <p:nvPr/>
            </p:nvSpPr>
            <p:spPr>
              <a:xfrm>
                <a:off x="4080750" y="5169900"/>
                <a:ext cx="888025" cy="161725"/>
              </a:xfrm>
              <a:custGeom>
                <a:avLst/>
                <a:gdLst/>
                <a:ahLst/>
                <a:cxnLst/>
                <a:rect l="l" t="t" r="r" b="b"/>
                <a:pathLst>
                  <a:path w="35521" h="6469" extrusionOk="0">
                    <a:moveTo>
                      <a:pt x="4137" y="0"/>
                    </a:moveTo>
                    <a:lnTo>
                      <a:pt x="3705" y="19"/>
                    </a:lnTo>
                    <a:lnTo>
                      <a:pt x="3310" y="75"/>
                    </a:lnTo>
                    <a:lnTo>
                      <a:pt x="2915" y="188"/>
                    </a:lnTo>
                    <a:lnTo>
                      <a:pt x="2520" y="320"/>
                    </a:lnTo>
                    <a:lnTo>
                      <a:pt x="2163" y="489"/>
                    </a:lnTo>
                    <a:lnTo>
                      <a:pt x="1824" y="696"/>
                    </a:lnTo>
                    <a:lnTo>
                      <a:pt x="1505" y="940"/>
                    </a:lnTo>
                    <a:lnTo>
                      <a:pt x="1223" y="1204"/>
                    </a:lnTo>
                    <a:lnTo>
                      <a:pt x="941" y="1504"/>
                    </a:lnTo>
                    <a:lnTo>
                      <a:pt x="715" y="1824"/>
                    </a:lnTo>
                    <a:lnTo>
                      <a:pt x="508" y="2163"/>
                    </a:lnTo>
                    <a:lnTo>
                      <a:pt x="320" y="2520"/>
                    </a:lnTo>
                    <a:lnTo>
                      <a:pt x="189" y="2896"/>
                    </a:lnTo>
                    <a:lnTo>
                      <a:pt x="94" y="3291"/>
                    </a:lnTo>
                    <a:lnTo>
                      <a:pt x="19" y="3704"/>
                    </a:lnTo>
                    <a:lnTo>
                      <a:pt x="0" y="4118"/>
                    </a:lnTo>
                    <a:lnTo>
                      <a:pt x="0" y="6469"/>
                    </a:lnTo>
                    <a:lnTo>
                      <a:pt x="35521" y="6469"/>
                    </a:lnTo>
                    <a:lnTo>
                      <a:pt x="35521" y="4118"/>
                    </a:lnTo>
                    <a:lnTo>
                      <a:pt x="35502" y="3704"/>
                    </a:lnTo>
                    <a:lnTo>
                      <a:pt x="35427" y="3291"/>
                    </a:lnTo>
                    <a:lnTo>
                      <a:pt x="35333" y="2896"/>
                    </a:lnTo>
                    <a:lnTo>
                      <a:pt x="35201" y="2520"/>
                    </a:lnTo>
                    <a:lnTo>
                      <a:pt x="35013" y="2163"/>
                    </a:lnTo>
                    <a:lnTo>
                      <a:pt x="34806" y="1824"/>
                    </a:lnTo>
                    <a:lnTo>
                      <a:pt x="34581" y="1504"/>
                    </a:lnTo>
                    <a:lnTo>
                      <a:pt x="34317" y="1204"/>
                    </a:lnTo>
                    <a:lnTo>
                      <a:pt x="34017" y="940"/>
                    </a:lnTo>
                    <a:lnTo>
                      <a:pt x="33697" y="696"/>
                    </a:lnTo>
                    <a:lnTo>
                      <a:pt x="33358" y="489"/>
                    </a:lnTo>
                    <a:lnTo>
                      <a:pt x="33001" y="320"/>
                    </a:lnTo>
                    <a:lnTo>
                      <a:pt x="32625" y="188"/>
                    </a:lnTo>
                    <a:lnTo>
                      <a:pt x="32230" y="75"/>
                    </a:lnTo>
                    <a:lnTo>
                      <a:pt x="31816" y="19"/>
                    </a:lnTo>
                    <a:lnTo>
                      <a:pt x="313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5"/>
              <p:cNvSpPr/>
              <p:nvPr/>
            </p:nvSpPr>
            <p:spPr>
              <a:xfrm>
                <a:off x="3006575" y="2880050"/>
                <a:ext cx="3034950" cy="2066100"/>
              </a:xfrm>
              <a:custGeom>
                <a:avLst/>
                <a:gdLst/>
                <a:ahLst/>
                <a:cxnLst/>
                <a:rect l="l" t="t" r="r" b="b"/>
                <a:pathLst>
                  <a:path w="121398" h="82644" extrusionOk="0">
                    <a:moveTo>
                      <a:pt x="5510" y="1"/>
                    </a:moveTo>
                    <a:lnTo>
                      <a:pt x="5228" y="38"/>
                    </a:lnTo>
                    <a:lnTo>
                      <a:pt x="4927" y="76"/>
                    </a:lnTo>
                    <a:lnTo>
                      <a:pt x="4645" y="113"/>
                    </a:lnTo>
                    <a:lnTo>
                      <a:pt x="4363" y="189"/>
                    </a:lnTo>
                    <a:lnTo>
                      <a:pt x="4081" y="264"/>
                    </a:lnTo>
                    <a:lnTo>
                      <a:pt x="3818" y="358"/>
                    </a:lnTo>
                    <a:lnTo>
                      <a:pt x="3555" y="452"/>
                    </a:lnTo>
                    <a:lnTo>
                      <a:pt x="3292" y="584"/>
                    </a:lnTo>
                    <a:lnTo>
                      <a:pt x="3047" y="696"/>
                    </a:lnTo>
                    <a:lnTo>
                      <a:pt x="2803" y="847"/>
                    </a:lnTo>
                    <a:lnTo>
                      <a:pt x="2558" y="997"/>
                    </a:lnTo>
                    <a:lnTo>
                      <a:pt x="2333" y="1148"/>
                    </a:lnTo>
                    <a:lnTo>
                      <a:pt x="2107" y="1336"/>
                    </a:lnTo>
                    <a:lnTo>
                      <a:pt x="1900" y="1505"/>
                    </a:lnTo>
                    <a:lnTo>
                      <a:pt x="1693" y="1712"/>
                    </a:lnTo>
                    <a:lnTo>
                      <a:pt x="1505" y="1900"/>
                    </a:lnTo>
                    <a:lnTo>
                      <a:pt x="1336" y="2125"/>
                    </a:lnTo>
                    <a:lnTo>
                      <a:pt x="1148" y="2332"/>
                    </a:lnTo>
                    <a:lnTo>
                      <a:pt x="997" y="2558"/>
                    </a:lnTo>
                    <a:lnTo>
                      <a:pt x="847" y="2802"/>
                    </a:lnTo>
                    <a:lnTo>
                      <a:pt x="697" y="3047"/>
                    </a:lnTo>
                    <a:lnTo>
                      <a:pt x="565" y="3291"/>
                    </a:lnTo>
                    <a:lnTo>
                      <a:pt x="452" y="3555"/>
                    </a:lnTo>
                    <a:lnTo>
                      <a:pt x="358" y="3818"/>
                    </a:lnTo>
                    <a:lnTo>
                      <a:pt x="264" y="4081"/>
                    </a:lnTo>
                    <a:lnTo>
                      <a:pt x="189" y="4363"/>
                    </a:lnTo>
                    <a:lnTo>
                      <a:pt x="114" y="4645"/>
                    </a:lnTo>
                    <a:lnTo>
                      <a:pt x="57" y="4927"/>
                    </a:lnTo>
                    <a:lnTo>
                      <a:pt x="20" y="5228"/>
                    </a:lnTo>
                    <a:lnTo>
                      <a:pt x="1" y="5510"/>
                    </a:lnTo>
                    <a:lnTo>
                      <a:pt x="1" y="5811"/>
                    </a:lnTo>
                    <a:lnTo>
                      <a:pt x="1" y="76814"/>
                    </a:lnTo>
                    <a:lnTo>
                      <a:pt x="1" y="77115"/>
                    </a:lnTo>
                    <a:lnTo>
                      <a:pt x="20" y="77416"/>
                    </a:lnTo>
                    <a:lnTo>
                      <a:pt x="57" y="77698"/>
                    </a:lnTo>
                    <a:lnTo>
                      <a:pt x="114" y="77999"/>
                    </a:lnTo>
                    <a:lnTo>
                      <a:pt x="189" y="78281"/>
                    </a:lnTo>
                    <a:lnTo>
                      <a:pt x="264" y="78544"/>
                    </a:lnTo>
                    <a:lnTo>
                      <a:pt x="358" y="78826"/>
                    </a:lnTo>
                    <a:lnTo>
                      <a:pt x="452" y="79090"/>
                    </a:lnTo>
                    <a:lnTo>
                      <a:pt x="565" y="79334"/>
                    </a:lnTo>
                    <a:lnTo>
                      <a:pt x="697" y="79597"/>
                    </a:lnTo>
                    <a:lnTo>
                      <a:pt x="847" y="79842"/>
                    </a:lnTo>
                    <a:lnTo>
                      <a:pt x="997" y="80067"/>
                    </a:lnTo>
                    <a:lnTo>
                      <a:pt x="1148" y="80293"/>
                    </a:lnTo>
                    <a:lnTo>
                      <a:pt x="1336" y="80519"/>
                    </a:lnTo>
                    <a:lnTo>
                      <a:pt x="1505" y="80725"/>
                    </a:lnTo>
                    <a:lnTo>
                      <a:pt x="1693" y="80932"/>
                    </a:lnTo>
                    <a:lnTo>
                      <a:pt x="1900" y="81120"/>
                    </a:lnTo>
                    <a:lnTo>
                      <a:pt x="2107" y="81308"/>
                    </a:lnTo>
                    <a:lnTo>
                      <a:pt x="2333" y="81478"/>
                    </a:lnTo>
                    <a:lnTo>
                      <a:pt x="2558" y="81647"/>
                    </a:lnTo>
                    <a:lnTo>
                      <a:pt x="2803" y="81797"/>
                    </a:lnTo>
                    <a:lnTo>
                      <a:pt x="3047" y="81929"/>
                    </a:lnTo>
                    <a:lnTo>
                      <a:pt x="3292" y="82061"/>
                    </a:lnTo>
                    <a:lnTo>
                      <a:pt x="3555" y="82173"/>
                    </a:lnTo>
                    <a:lnTo>
                      <a:pt x="3818" y="82286"/>
                    </a:lnTo>
                    <a:lnTo>
                      <a:pt x="4081" y="82380"/>
                    </a:lnTo>
                    <a:lnTo>
                      <a:pt x="4363" y="82455"/>
                    </a:lnTo>
                    <a:lnTo>
                      <a:pt x="4645" y="82512"/>
                    </a:lnTo>
                    <a:lnTo>
                      <a:pt x="4927" y="82568"/>
                    </a:lnTo>
                    <a:lnTo>
                      <a:pt x="5228" y="82606"/>
                    </a:lnTo>
                    <a:lnTo>
                      <a:pt x="5510" y="82625"/>
                    </a:lnTo>
                    <a:lnTo>
                      <a:pt x="5811" y="82643"/>
                    </a:lnTo>
                    <a:lnTo>
                      <a:pt x="115588" y="82643"/>
                    </a:lnTo>
                    <a:lnTo>
                      <a:pt x="115889" y="82625"/>
                    </a:lnTo>
                    <a:lnTo>
                      <a:pt x="116171" y="82606"/>
                    </a:lnTo>
                    <a:lnTo>
                      <a:pt x="116471" y="82568"/>
                    </a:lnTo>
                    <a:lnTo>
                      <a:pt x="116753" y="82512"/>
                    </a:lnTo>
                    <a:lnTo>
                      <a:pt x="117036" y="82455"/>
                    </a:lnTo>
                    <a:lnTo>
                      <a:pt x="117318" y="82380"/>
                    </a:lnTo>
                    <a:lnTo>
                      <a:pt x="117581" y="82286"/>
                    </a:lnTo>
                    <a:lnTo>
                      <a:pt x="117844" y="82173"/>
                    </a:lnTo>
                    <a:lnTo>
                      <a:pt x="118107" y="82061"/>
                    </a:lnTo>
                    <a:lnTo>
                      <a:pt x="118352" y="81929"/>
                    </a:lnTo>
                    <a:lnTo>
                      <a:pt x="118596" y="81797"/>
                    </a:lnTo>
                    <a:lnTo>
                      <a:pt x="118841" y="81647"/>
                    </a:lnTo>
                    <a:lnTo>
                      <a:pt x="119066" y="81478"/>
                    </a:lnTo>
                    <a:lnTo>
                      <a:pt x="119292" y="81308"/>
                    </a:lnTo>
                    <a:lnTo>
                      <a:pt x="119499" y="81120"/>
                    </a:lnTo>
                    <a:lnTo>
                      <a:pt x="119706" y="80932"/>
                    </a:lnTo>
                    <a:lnTo>
                      <a:pt x="119894" y="80725"/>
                    </a:lnTo>
                    <a:lnTo>
                      <a:pt x="120082" y="80519"/>
                    </a:lnTo>
                    <a:lnTo>
                      <a:pt x="120251" y="80293"/>
                    </a:lnTo>
                    <a:lnTo>
                      <a:pt x="120401" y="80067"/>
                    </a:lnTo>
                    <a:lnTo>
                      <a:pt x="120552" y="79842"/>
                    </a:lnTo>
                    <a:lnTo>
                      <a:pt x="120702" y="79597"/>
                    </a:lnTo>
                    <a:lnTo>
                      <a:pt x="120834" y="79334"/>
                    </a:lnTo>
                    <a:lnTo>
                      <a:pt x="120947" y="79090"/>
                    </a:lnTo>
                    <a:lnTo>
                      <a:pt x="121041" y="78826"/>
                    </a:lnTo>
                    <a:lnTo>
                      <a:pt x="121135" y="78544"/>
                    </a:lnTo>
                    <a:lnTo>
                      <a:pt x="121210" y="78281"/>
                    </a:lnTo>
                    <a:lnTo>
                      <a:pt x="121285" y="77999"/>
                    </a:lnTo>
                    <a:lnTo>
                      <a:pt x="121342" y="77698"/>
                    </a:lnTo>
                    <a:lnTo>
                      <a:pt x="121379" y="77416"/>
                    </a:lnTo>
                    <a:lnTo>
                      <a:pt x="121398" y="77115"/>
                    </a:lnTo>
                    <a:lnTo>
                      <a:pt x="121398" y="76814"/>
                    </a:lnTo>
                    <a:lnTo>
                      <a:pt x="121398" y="5811"/>
                    </a:lnTo>
                    <a:lnTo>
                      <a:pt x="121398" y="5510"/>
                    </a:lnTo>
                    <a:lnTo>
                      <a:pt x="121379" y="5228"/>
                    </a:lnTo>
                    <a:lnTo>
                      <a:pt x="121342" y="4927"/>
                    </a:lnTo>
                    <a:lnTo>
                      <a:pt x="121285" y="4645"/>
                    </a:lnTo>
                    <a:lnTo>
                      <a:pt x="121210" y="4363"/>
                    </a:lnTo>
                    <a:lnTo>
                      <a:pt x="121135" y="4081"/>
                    </a:lnTo>
                    <a:lnTo>
                      <a:pt x="121041" y="3818"/>
                    </a:lnTo>
                    <a:lnTo>
                      <a:pt x="120947" y="3555"/>
                    </a:lnTo>
                    <a:lnTo>
                      <a:pt x="120834" y="3291"/>
                    </a:lnTo>
                    <a:lnTo>
                      <a:pt x="120702" y="3047"/>
                    </a:lnTo>
                    <a:lnTo>
                      <a:pt x="120552" y="2802"/>
                    </a:lnTo>
                    <a:lnTo>
                      <a:pt x="120401" y="2558"/>
                    </a:lnTo>
                    <a:lnTo>
                      <a:pt x="120251" y="2332"/>
                    </a:lnTo>
                    <a:lnTo>
                      <a:pt x="120082" y="2125"/>
                    </a:lnTo>
                    <a:lnTo>
                      <a:pt x="119894" y="1900"/>
                    </a:lnTo>
                    <a:lnTo>
                      <a:pt x="119706" y="1712"/>
                    </a:lnTo>
                    <a:lnTo>
                      <a:pt x="119499" y="1505"/>
                    </a:lnTo>
                    <a:lnTo>
                      <a:pt x="119292" y="1336"/>
                    </a:lnTo>
                    <a:lnTo>
                      <a:pt x="119066" y="1148"/>
                    </a:lnTo>
                    <a:lnTo>
                      <a:pt x="118841" y="997"/>
                    </a:lnTo>
                    <a:lnTo>
                      <a:pt x="118596" y="847"/>
                    </a:lnTo>
                    <a:lnTo>
                      <a:pt x="118352" y="696"/>
                    </a:lnTo>
                    <a:lnTo>
                      <a:pt x="118107" y="584"/>
                    </a:lnTo>
                    <a:lnTo>
                      <a:pt x="117844" y="452"/>
                    </a:lnTo>
                    <a:lnTo>
                      <a:pt x="117581" y="358"/>
                    </a:lnTo>
                    <a:lnTo>
                      <a:pt x="117318" y="264"/>
                    </a:lnTo>
                    <a:lnTo>
                      <a:pt x="117036" y="189"/>
                    </a:lnTo>
                    <a:lnTo>
                      <a:pt x="116753" y="113"/>
                    </a:lnTo>
                    <a:lnTo>
                      <a:pt x="116471" y="76"/>
                    </a:lnTo>
                    <a:lnTo>
                      <a:pt x="116171" y="38"/>
                    </a:lnTo>
                    <a:lnTo>
                      <a:pt x="1158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5"/>
              <p:cNvSpPr/>
              <p:nvPr/>
            </p:nvSpPr>
            <p:spPr>
              <a:xfrm>
                <a:off x="3110475" y="2983950"/>
                <a:ext cx="2827650" cy="1569675"/>
              </a:xfrm>
              <a:custGeom>
                <a:avLst/>
                <a:gdLst/>
                <a:ahLst/>
                <a:cxnLst/>
                <a:rect l="l" t="t" r="r" b="b"/>
                <a:pathLst>
                  <a:path w="113106" h="62787" extrusionOk="0">
                    <a:moveTo>
                      <a:pt x="1486" y="0"/>
                    </a:moveTo>
                    <a:lnTo>
                      <a:pt x="1317" y="19"/>
                    </a:lnTo>
                    <a:lnTo>
                      <a:pt x="1166" y="75"/>
                    </a:lnTo>
                    <a:lnTo>
                      <a:pt x="1016" y="132"/>
                    </a:lnTo>
                    <a:lnTo>
                      <a:pt x="865" y="188"/>
                    </a:lnTo>
                    <a:lnTo>
                      <a:pt x="734" y="282"/>
                    </a:lnTo>
                    <a:lnTo>
                      <a:pt x="602" y="376"/>
                    </a:lnTo>
                    <a:lnTo>
                      <a:pt x="489" y="489"/>
                    </a:lnTo>
                    <a:lnTo>
                      <a:pt x="377" y="602"/>
                    </a:lnTo>
                    <a:lnTo>
                      <a:pt x="283" y="734"/>
                    </a:lnTo>
                    <a:lnTo>
                      <a:pt x="189" y="865"/>
                    </a:lnTo>
                    <a:lnTo>
                      <a:pt x="132" y="1016"/>
                    </a:lnTo>
                    <a:lnTo>
                      <a:pt x="76" y="1166"/>
                    </a:lnTo>
                    <a:lnTo>
                      <a:pt x="19" y="1335"/>
                    </a:lnTo>
                    <a:lnTo>
                      <a:pt x="0" y="1486"/>
                    </a:lnTo>
                    <a:lnTo>
                      <a:pt x="0" y="1655"/>
                    </a:lnTo>
                    <a:lnTo>
                      <a:pt x="0" y="60248"/>
                    </a:lnTo>
                    <a:lnTo>
                      <a:pt x="0" y="60511"/>
                    </a:lnTo>
                    <a:lnTo>
                      <a:pt x="38" y="60755"/>
                    </a:lnTo>
                    <a:lnTo>
                      <a:pt x="113" y="61000"/>
                    </a:lnTo>
                    <a:lnTo>
                      <a:pt x="189" y="61244"/>
                    </a:lnTo>
                    <a:lnTo>
                      <a:pt x="301" y="61451"/>
                    </a:lnTo>
                    <a:lnTo>
                      <a:pt x="433" y="61677"/>
                    </a:lnTo>
                    <a:lnTo>
                      <a:pt x="565" y="61865"/>
                    </a:lnTo>
                    <a:lnTo>
                      <a:pt x="734" y="62034"/>
                    </a:lnTo>
                    <a:lnTo>
                      <a:pt x="922" y="62203"/>
                    </a:lnTo>
                    <a:lnTo>
                      <a:pt x="1110" y="62354"/>
                    </a:lnTo>
                    <a:lnTo>
                      <a:pt x="1317" y="62485"/>
                    </a:lnTo>
                    <a:lnTo>
                      <a:pt x="1542" y="62579"/>
                    </a:lnTo>
                    <a:lnTo>
                      <a:pt x="1768" y="62673"/>
                    </a:lnTo>
                    <a:lnTo>
                      <a:pt x="2012" y="62730"/>
                    </a:lnTo>
                    <a:lnTo>
                      <a:pt x="2257" y="62767"/>
                    </a:lnTo>
                    <a:lnTo>
                      <a:pt x="2520" y="62786"/>
                    </a:lnTo>
                    <a:lnTo>
                      <a:pt x="110567" y="62786"/>
                    </a:lnTo>
                    <a:lnTo>
                      <a:pt x="110830" y="62767"/>
                    </a:lnTo>
                    <a:lnTo>
                      <a:pt x="111074" y="62730"/>
                    </a:lnTo>
                    <a:lnTo>
                      <a:pt x="111319" y="62673"/>
                    </a:lnTo>
                    <a:lnTo>
                      <a:pt x="111544" y="62579"/>
                    </a:lnTo>
                    <a:lnTo>
                      <a:pt x="111770" y="62485"/>
                    </a:lnTo>
                    <a:lnTo>
                      <a:pt x="111977" y="62354"/>
                    </a:lnTo>
                    <a:lnTo>
                      <a:pt x="112184" y="62203"/>
                    </a:lnTo>
                    <a:lnTo>
                      <a:pt x="112353" y="62034"/>
                    </a:lnTo>
                    <a:lnTo>
                      <a:pt x="112522" y="61865"/>
                    </a:lnTo>
                    <a:lnTo>
                      <a:pt x="112673" y="61677"/>
                    </a:lnTo>
                    <a:lnTo>
                      <a:pt x="112786" y="61451"/>
                    </a:lnTo>
                    <a:lnTo>
                      <a:pt x="112898" y="61244"/>
                    </a:lnTo>
                    <a:lnTo>
                      <a:pt x="112974" y="61000"/>
                    </a:lnTo>
                    <a:lnTo>
                      <a:pt x="113049" y="60755"/>
                    </a:lnTo>
                    <a:lnTo>
                      <a:pt x="113086" y="60511"/>
                    </a:lnTo>
                    <a:lnTo>
                      <a:pt x="113105" y="60248"/>
                    </a:lnTo>
                    <a:lnTo>
                      <a:pt x="113105" y="1655"/>
                    </a:lnTo>
                    <a:lnTo>
                      <a:pt x="113086" y="1486"/>
                    </a:lnTo>
                    <a:lnTo>
                      <a:pt x="113068" y="1335"/>
                    </a:lnTo>
                    <a:lnTo>
                      <a:pt x="113030" y="1166"/>
                    </a:lnTo>
                    <a:lnTo>
                      <a:pt x="112974" y="1016"/>
                    </a:lnTo>
                    <a:lnTo>
                      <a:pt x="112898" y="865"/>
                    </a:lnTo>
                    <a:lnTo>
                      <a:pt x="112804" y="734"/>
                    </a:lnTo>
                    <a:lnTo>
                      <a:pt x="112710" y="602"/>
                    </a:lnTo>
                    <a:lnTo>
                      <a:pt x="112616" y="489"/>
                    </a:lnTo>
                    <a:lnTo>
                      <a:pt x="112485" y="376"/>
                    </a:lnTo>
                    <a:lnTo>
                      <a:pt x="112353" y="282"/>
                    </a:lnTo>
                    <a:lnTo>
                      <a:pt x="112221" y="188"/>
                    </a:lnTo>
                    <a:lnTo>
                      <a:pt x="112071" y="132"/>
                    </a:lnTo>
                    <a:lnTo>
                      <a:pt x="111921" y="75"/>
                    </a:lnTo>
                    <a:lnTo>
                      <a:pt x="111770" y="19"/>
                    </a:lnTo>
                    <a:lnTo>
                      <a:pt x="11160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5"/>
              <p:cNvSpPr/>
              <p:nvPr/>
            </p:nvSpPr>
            <p:spPr>
              <a:xfrm>
                <a:off x="4254675" y="4946125"/>
                <a:ext cx="563200" cy="130250"/>
              </a:xfrm>
              <a:custGeom>
                <a:avLst/>
                <a:gdLst/>
                <a:ahLst/>
                <a:cxnLst/>
                <a:rect l="l" t="t" r="r" b="b"/>
                <a:pathLst>
                  <a:path w="22528" h="5210" extrusionOk="0">
                    <a:moveTo>
                      <a:pt x="1" y="0"/>
                    </a:moveTo>
                    <a:lnTo>
                      <a:pt x="22453" y="5209"/>
                    </a:lnTo>
                    <a:lnTo>
                      <a:pt x="225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5"/>
              <p:cNvSpPr/>
              <p:nvPr/>
            </p:nvSpPr>
            <p:spPr>
              <a:xfrm>
                <a:off x="4256100" y="3391525"/>
                <a:ext cx="690125" cy="176300"/>
              </a:xfrm>
              <a:custGeom>
                <a:avLst/>
                <a:gdLst/>
                <a:ahLst/>
                <a:cxnLst/>
                <a:rect l="l" t="t" r="r" b="b"/>
                <a:pathLst>
                  <a:path w="27605" h="7052" extrusionOk="0">
                    <a:moveTo>
                      <a:pt x="0" y="0"/>
                    </a:moveTo>
                    <a:lnTo>
                      <a:pt x="0" y="7052"/>
                    </a:lnTo>
                    <a:lnTo>
                      <a:pt x="27604" y="7052"/>
                    </a:lnTo>
                    <a:lnTo>
                      <a:pt x="276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5"/>
              <p:cNvSpPr/>
              <p:nvPr/>
            </p:nvSpPr>
            <p:spPr>
              <a:xfrm>
                <a:off x="3907750" y="3288100"/>
                <a:ext cx="1156925" cy="940675"/>
              </a:xfrm>
              <a:custGeom>
                <a:avLst/>
                <a:gdLst/>
                <a:ahLst/>
                <a:cxnLst/>
                <a:rect l="l" t="t" r="r" b="b"/>
                <a:pathLst>
                  <a:path w="46277" h="37627" extrusionOk="0">
                    <a:moveTo>
                      <a:pt x="1" y="0"/>
                    </a:moveTo>
                    <a:lnTo>
                      <a:pt x="1" y="37627"/>
                    </a:lnTo>
                    <a:lnTo>
                      <a:pt x="46277" y="37627"/>
                    </a:lnTo>
                    <a:lnTo>
                      <a:pt x="46277" y="6563"/>
                    </a:lnTo>
                    <a:lnTo>
                      <a:pt x="17056" y="6563"/>
                    </a:lnTo>
                    <a:lnTo>
                      <a:pt x="16247" y="3235"/>
                    </a:lnTo>
                    <a:lnTo>
                      <a:pt x="16153" y="2896"/>
                    </a:lnTo>
                    <a:lnTo>
                      <a:pt x="16022" y="2558"/>
                    </a:lnTo>
                    <a:lnTo>
                      <a:pt x="15871" y="2238"/>
                    </a:lnTo>
                    <a:lnTo>
                      <a:pt x="15702" y="1918"/>
                    </a:lnTo>
                    <a:lnTo>
                      <a:pt x="15495" y="1636"/>
                    </a:lnTo>
                    <a:lnTo>
                      <a:pt x="15269" y="1373"/>
                    </a:lnTo>
                    <a:lnTo>
                      <a:pt x="15025" y="1129"/>
                    </a:lnTo>
                    <a:lnTo>
                      <a:pt x="14762" y="903"/>
                    </a:lnTo>
                    <a:lnTo>
                      <a:pt x="14480" y="696"/>
                    </a:lnTo>
                    <a:lnTo>
                      <a:pt x="14179" y="508"/>
                    </a:lnTo>
                    <a:lnTo>
                      <a:pt x="13859" y="358"/>
                    </a:lnTo>
                    <a:lnTo>
                      <a:pt x="13539" y="226"/>
                    </a:lnTo>
                    <a:lnTo>
                      <a:pt x="13201" y="132"/>
                    </a:lnTo>
                    <a:lnTo>
                      <a:pt x="12844" y="57"/>
                    </a:lnTo>
                    <a:lnTo>
                      <a:pt x="12486" y="0"/>
                    </a:lnTo>
                    <a:close/>
                  </a:path>
                </a:pathLst>
              </a:custGeom>
              <a:solidFill>
                <a:srgbClr val="50A9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5"/>
              <p:cNvSpPr/>
              <p:nvPr/>
            </p:nvSpPr>
            <p:spPr>
              <a:xfrm>
                <a:off x="4313450" y="2210625"/>
                <a:ext cx="432500" cy="311700"/>
              </a:xfrm>
              <a:custGeom>
                <a:avLst/>
                <a:gdLst/>
                <a:ahLst/>
                <a:cxnLst/>
                <a:rect l="l" t="t" r="r" b="b"/>
                <a:pathLst>
                  <a:path w="17300" h="12468" extrusionOk="0">
                    <a:moveTo>
                      <a:pt x="0" y="1"/>
                    </a:moveTo>
                    <a:lnTo>
                      <a:pt x="0" y="12468"/>
                    </a:lnTo>
                    <a:lnTo>
                      <a:pt x="10888" y="12468"/>
                    </a:lnTo>
                    <a:lnTo>
                      <a:pt x="11113" y="12449"/>
                    </a:lnTo>
                    <a:lnTo>
                      <a:pt x="11339" y="12411"/>
                    </a:lnTo>
                    <a:lnTo>
                      <a:pt x="11565" y="12355"/>
                    </a:lnTo>
                    <a:lnTo>
                      <a:pt x="11790" y="12299"/>
                    </a:lnTo>
                    <a:lnTo>
                      <a:pt x="11997" y="12223"/>
                    </a:lnTo>
                    <a:lnTo>
                      <a:pt x="12204" y="12129"/>
                    </a:lnTo>
                    <a:lnTo>
                      <a:pt x="12411" y="12017"/>
                    </a:lnTo>
                    <a:lnTo>
                      <a:pt x="12599" y="11904"/>
                    </a:lnTo>
                    <a:lnTo>
                      <a:pt x="12787" y="11772"/>
                    </a:lnTo>
                    <a:lnTo>
                      <a:pt x="12975" y="11640"/>
                    </a:lnTo>
                    <a:lnTo>
                      <a:pt x="13144" y="11471"/>
                    </a:lnTo>
                    <a:lnTo>
                      <a:pt x="13295" y="11321"/>
                    </a:lnTo>
                    <a:lnTo>
                      <a:pt x="13445" y="11133"/>
                    </a:lnTo>
                    <a:lnTo>
                      <a:pt x="13577" y="10964"/>
                    </a:lnTo>
                    <a:lnTo>
                      <a:pt x="13708" y="10757"/>
                    </a:lnTo>
                    <a:lnTo>
                      <a:pt x="16961" y="5435"/>
                    </a:lnTo>
                    <a:lnTo>
                      <a:pt x="17112" y="5172"/>
                    </a:lnTo>
                    <a:lnTo>
                      <a:pt x="17206" y="4890"/>
                    </a:lnTo>
                    <a:lnTo>
                      <a:pt x="17262" y="4627"/>
                    </a:lnTo>
                    <a:lnTo>
                      <a:pt x="17300" y="4345"/>
                    </a:lnTo>
                    <a:lnTo>
                      <a:pt x="17281" y="4063"/>
                    </a:lnTo>
                    <a:lnTo>
                      <a:pt x="17243" y="3799"/>
                    </a:lnTo>
                    <a:lnTo>
                      <a:pt x="17168" y="3536"/>
                    </a:lnTo>
                    <a:lnTo>
                      <a:pt x="17074" y="3273"/>
                    </a:lnTo>
                    <a:lnTo>
                      <a:pt x="16943" y="3047"/>
                    </a:lnTo>
                    <a:lnTo>
                      <a:pt x="16773" y="2821"/>
                    </a:lnTo>
                    <a:lnTo>
                      <a:pt x="16604" y="2615"/>
                    </a:lnTo>
                    <a:lnTo>
                      <a:pt x="16378" y="2445"/>
                    </a:lnTo>
                    <a:lnTo>
                      <a:pt x="16153" y="2295"/>
                    </a:lnTo>
                    <a:lnTo>
                      <a:pt x="15908" y="2163"/>
                    </a:lnTo>
                    <a:lnTo>
                      <a:pt x="15626" y="2069"/>
                    </a:lnTo>
                    <a:lnTo>
                      <a:pt x="15325" y="2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5"/>
              <p:cNvSpPr/>
              <p:nvPr/>
            </p:nvSpPr>
            <p:spPr>
              <a:xfrm>
                <a:off x="2081450" y="2250600"/>
                <a:ext cx="25" cy="1678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714" extrusionOk="0">
                    <a:moveTo>
                      <a:pt x="0" y="0"/>
                    </a:moveTo>
                    <a:lnTo>
                      <a:pt x="0" y="6713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5"/>
              <p:cNvSpPr/>
              <p:nvPr/>
            </p:nvSpPr>
            <p:spPr>
              <a:xfrm>
                <a:off x="2081450" y="2250600"/>
                <a:ext cx="25" cy="1678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714" fill="none" extrusionOk="0">
                    <a:moveTo>
                      <a:pt x="0" y="0"/>
                    </a:moveTo>
                    <a:lnTo>
                      <a:pt x="0" y="671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5"/>
              <p:cNvSpPr/>
              <p:nvPr/>
            </p:nvSpPr>
            <p:spPr>
              <a:xfrm>
                <a:off x="2055575" y="2224750"/>
                <a:ext cx="51750" cy="2195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8782" extrusionOk="0">
                    <a:moveTo>
                      <a:pt x="1035" y="0"/>
                    </a:moveTo>
                    <a:lnTo>
                      <a:pt x="828" y="19"/>
                    </a:lnTo>
                    <a:lnTo>
                      <a:pt x="640" y="75"/>
                    </a:lnTo>
                    <a:lnTo>
                      <a:pt x="452" y="169"/>
                    </a:lnTo>
                    <a:lnTo>
                      <a:pt x="302" y="301"/>
                    </a:lnTo>
                    <a:lnTo>
                      <a:pt x="170" y="451"/>
                    </a:lnTo>
                    <a:lnTo>
                      <a:pt x="76" y="621"/>
                    </a:lnTo>
                    <a:lnTo>
                      <a:pt x="20" y="827"/>
                    </a:lnTo>
                    <a:lnTo>
                      <a:pt x="1" y="1034"/>
                    </a:lnTo>
                    <a:lnTo>
                      <a:pt x="1" y="7747"/>
                    </a:lnTo>
                    <a:lnTo>
                      <a:pt x="20" y="7954"/>
                    </a:lnTo>
                    <a:lnTo>
                      <a:pt x="76" y="8142"/>
                    </a:lnTo>
                    <a:lnTo>
                      <a:pt x="170" y="8330"/>
                    </a:lnTo>
                    <a:lnTo>
                      <a:pt x="302" y="8481"/>
                    </a:lnTo>
                    <a:lnTo>
                      <a:pt x="452" y="8612"/>
                    </a:lnTo>
                    <a:lnTo>
                      <a:pt x="640" y="8706"/>
                    </a:lnTo>
                    <a:lnTo>
                      <a:pt x="828" y="8763"/>
                    </a:lnTo>
                    <a:lnTo>
                      <a:pt x="1035" y="8781"/>
                    </a:lnTo>
                    <a:lnTo>
                      <a:pt x="1242" y="8763"/>
                    </a:lnTo>
                    <a:lnTo>
                      <a:pt x="1449" y="8706"/>
                    </a:lnTo>
                    <a:lnTo>
                      <a:pt x="1618" y="8612"/>
                    </a:lnTo>
                    <a:lnTo>
                      <a:pt x="1768" y="8481"/>
                    </a:lnTo>
                    <a:lnTo>
                      <a:pt x="1900" y="8330"/>
                    </a:lnTo>
                    <a:lnTo>
                      <a:pt x="1994" y="8142"/>
                    </a:lnTo>
                    <a:lnTo>
                      <a:pt x="2050" y="7954"/>
                    </a:lnTo>
                    <a:lnTo>
                      <a:pt x="2069" y="7747"/>
                    </a:lnTo>
                    <a:lnTo>
                      <a:pt x="2069" y="1034"/>
                    </a:lnTo>
                    <a:lnTo>
                      <a:pt x="2050" y="827"/>
                    </a:lnTo>
                    <a:lnTo>
                      <a:pt x="1994" y="621"/>
                    </a:lnTo>
                    <a:lnTo>
                      <a:pt x="1900" y="451"/>
                    </a:lnTo>
                    <a:lnTo>
                      <a:pt x="1768" y="301"/>
                    </a:lnTo>
                    <a:lnTo>
                      <a:pt x="1618" y="169"/>
                    </a:lnTo>
                    <a:lnTo>
                      <a:pt x="1449" y="75"/>
                    </a:lnTo>
                    <a:lnTo>
                      <a:pt x="1242" y="19"/>
                    </a:ln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5"/>
              <p:cNvSpPr/>
              <p:nvPr/>
            </p:nvSpPr>
            <p:spPr>
              <a:xfrm>
                <a:off x="1852025" y="2385050"/>
                <a:ext cx="456025" cy="474825"/>
              </a:xfrm>
              <a:custGeom>
                <a:avLst/>
                <a:gdLst/>
                <a:ahLst/>
                <a:cxnLst/>
                <a:rect l="l" t="t" r="r" b="b"/>
                <a:pathLst>
                  <a:path w="18241" h="18993" extrusionOk="0">
                    <a:moveTo>
                      <a:pt x="9497" y="0"/>
                    </a:moveTo>
                    <a:lnTo>
                      <a:pt x="9008" y="19"/>
                    </a:lnTo>
                    <a:lnTo>
                      <a:pt x="8519" y="57"/>
                    </a:lnTo>
                    <a:lnTo>
                      <a:pt x="8049" y="113"/>
                    </a:lnTo>
                    <a:lnTo>
                      <a:pt x="7579" y="188"/>
                    </a:lnTo>
                    <a:lnTo>
                      <a:pt x="7127" y="301"/>
                    </a:lnTo>
                    <a:lnTo>
                      <a:pt x="6676" y="433"/>
                    </a:lnTo>
                    <a:lnTo>
                      <a:pt x="6244" y="583"/>
                    </a:lnTo>
                    <a:lnTo>
                      <a:pt x="5811" y="752"/>
                    </a:lnTo>
                    <a:lnTo>
                      <a:pt x="5379" y="940"/>
                    </a:lnTo>
                    <a:lnTo>
                      <a:pt x="4984" y="1147"/>
                    </a:lnTo>
                    <a:lnTo>
                      <a:pt x="4570" y="1373"/>
                    </a:lnTo>
                    <a:lnTo>
                      <a:pt x="4194" y="1617"/>
                    </a:lnTo>
                    <a:lnTo>
                      <a:pt x="3818" y="1899"/>
                    </a:lnTo>
                    <a:lnTo>
                      <a:pt x="3461" y="2181"/>
                    </a:lnTo>
                    <a:lnTo>
                      <a:pt x="3122" y="2463"/>
                    </a:lnTo>
                    <a:lnTo>
                      <a:pt x="2784" y="2783"/>
                    </a:lnTo>
                    <a:lnTo>
                      <a:pt x="2483" y="3122"/>
                    </a:lnTo>
                    <a:lnTo>
                      <a:pt x="2182" y="3460"/>
                    </a:lnTo>
                    <a:lnTo>
                      <a:pt x="1900" y="3817"/>
                    </a:lnTo>
                    <a:lnTo>
                      <a:pt x="1637" y="4193"/>
                    </a:lnTo>
                    <a:lnTo>
                      <a:pt x="1373" y="4569"/>
                    </a:lnTo>
                    <a:lnTo>
                      <a:pt x="1148" y="4964"/>
                    </a:lnTo>
                    <a:lnTo>
                      <a:pt x="941" y="5378"/>
                    </a:lnTo>
                    <a:lnTo>
                      <a:pt x="753" y="5811"/>
                    </a:lnTo>
                    <a:lnTo>
                      <a:pt x="584" y="6224"/>
                    </a:lnTo>
                    <a:lnTo>
                      <a:pt x="433" y="6676"/>
                    </a:lnTo>
                    <a:lnTo>
                      <a:pt x="302" y="7127"/>
                    </a:lnTo>
                    <a:lnTo>
                      <a:pt x="208" y="7578"/>
                    </a:lnTo>
                    <a:lnTo>
                      <a:pt x="114" y="8048"/>
                    </a:lnTo>
                    <a:lnTo>
                      <a:pt x="57" y="8518"/>
                    </a:lnTo>
                    <a:lnTo>
                      <a:pt x="20" y="9007"/>
                    </a:lnTo>
                    <a:lnTo>
                      <a:pt x="1" y="9496"/>
                    </a:lnTo>
                    <a:lnTo>
                      <a:pt x="20" y="9985"/>
                    </a:lnTo>
                    <a:lnTo>
                      <a:pt x="57" y="10455"/>
                    </a:lnTo>
                    <a:lnTo>
                      <a:pt x="114" y="10944"/>
                    </a:lnTo>
                    <a:lnTo>
                      <a:pt x="208" y="11395"/>
                    </a:lnTo>
                    <a:lnTo>
                      <a:pt x="302" y="11865"/>
                    </a:lnTo>
                    <a:lnTo>
                      <a:pt x="433" y="12317"/>
                    </a:lnTo>
                    <a:lnTo>
                      <a:pt x="584" y="12749"/>
                    </a:lnTo>
                    <a:lnTo>
                      <a:pt x="753" y="13182"/>
                    </a:lnTo>
                    <a:lnTo>
                      <a:pt x="941" y="13595"/>
                    </a:lnTo>
                    <a:lnTo>
                      <a:pt x="1148" y="14009"/>
                    </a:lnTo>
                    <a:lnTo>
                      <a:pt x="1373" y="14404"/>
                    </a:lnTo>
                    <a:lnTo>
                      <a:pt x="1637" y="14799"/>
                    </a:lnTo>
                    <a:lnTo>
                      <a:pt x="1900" y="15175"/>
                    </a:lnTo>
                    <a:lnTo>
                      <a:pt x="2182" y="15532"/>
                    </a:lnTo>
                    <a:lnTo>
                      <a:pt x="2483" y="15871"/>
                    </a:lnTo>
                    <a:lnTo>
                      <a:pt x="2784" y="16209"/>
                    </a:lnTo>
                    <a:lnTo>
                      <a:pt x="3122" y="16510"/>
                    </a:lnTo>
                    <a:lnTo>
                      <a:pt x="3461" y="16811"/>
                    </a:lnTo>
                    <a:lnTo>
                      <a:pt x="3818" y="17093"/>
                    </a:lnTo>
                    <a:lnTo>
                      <a:pt x="4194" y="17356"/>
                    </a:lnTo>
                    <a:lnTo>
                      <a:pt x="4570" y="17601"/>
                    </a:lnTo>
                    <a:lnTo>
                      <a:pt x="4984" y="17845"/>
                    </a:lnTo>
                    <a:lnTo>
                      <a:pt x="5379" y="18052"/>
                    </a:lnTo>
                    <a:lnTo>
                      <a:pt x="5811" y="18240"/>
                    </a:lnTo>
                    <a:lnTo>
                      <a:pt x="6244" y="18409"/>
                    </a:lnTo>
                    <a:lnTo>
                      <a:pt x="6676" y="18560"/>
                    </a:lnTo>
                    <a:lnTo>
                      <a:pt x="7127" y="18691"/>
                    </a:lnTo>
                    <a:lnTo>
                      <a:pt x="7579" y="18785"/>
                    </a:lnTo>
                    <a:lnTo>
                      <a:pt x="8049" y="18879"/>
                    </a:lnTo>
                    <a:lnTo>
                      <a:pt x="8519" y="18936"/>
                    </a:lnTo>
                    <a:lnTo>
                      <a:pt x="9008" y="18973"/>
                    </a:lnTo>
                    <a:lnTo>
                      <a:pt x="9497" y="18992"/>
                    </a:lnTo>
                    <a:lnTo>
                      <a:pt x="9854" y="18973"/>
                    </a:lnTo>
                    <a:lnTo>
                      <a:pt x="10211" y="18954"/>
                    </a:lnTo>
                    <a:lnTo>
                      <a:pt x="10569" y="18917"/>
                    </a:lnTo>
                    <a:lnTo>
                      <a:pt x="10907" y="18879"/>
                    </a:lnTo>
                    <a:lnTo>
                      <a:pt x="11245" y="18823"/>
                    </a:lnTo>
                    <a:lnTo>
                      <a:pt x="11603" y="18748"/>
                    </a:lnTo>
                    <a:lnTo>
                      <a:pt x="11941" y="18672"/>
                    </a:lnTo>
                    <a:lnTo>
                      <a:pt x="12261" y="18578"/>
                    </a:lnTo>
                    <a:lnTo>
                      <a:pt x="12599" y="18466"/>
                    </a:lnTo>
                    <a:lnTo>
                      <a:pt x="12919" y="18353"/>
                    </a:lnTo>
                    <a:lnTo>
                      <a:pt x="13239" y="18221"/>
                    </a:lnTo>
                    <a:lnTo>
                      <a:pt x="13558" y="18071"/>
                    </a:lnTo>
                    <a:lnTo>
                      <a:pt x="13859" y="17920"/>
                    </a:lnTo>
                    <a:lnTo>
                      <a:pt x="14160" y="17770"/>
                    </a:lnTo>
                    <a:lnTo>
                      <a:pt x="14461" y="17582"/>
                    </a:lnTo>
                    <a:lnTo>
                      <a:pt x="14743" y="17413"/>
                    </a:lnTo>
                    <a:lnTo>
                      <a:pt x="15025" y="17206"/>
                    </a:lnTo>
                    <a:lnTo>
                      <a:pt x="15307" y="16999"/>
                    </a:lnTo>
                    <a:lnTo>
                      <a:pt x="15570" y="16792"/>
                    </a:lnTo>
                    <a:lnTo>
                      <a:pt x="15834" y="16566"/>
                    </a:lnTo>
                    <a:lnTo>
                      <a:pt x="16078" y="16341"/>
                    </a:lnTo>
                    <a:lnTo>
                      <a:pt x="16322" y="16096"/>
                    </a:lnTo>
                    <a:lnTo>
                      <a:pt x="16567" y="15833"/>
                    </a:lnTo>
                    <a:lnTo>
                      <a:pt x="16793" y="15570"/>
                    </a:lnTo>
                    <a:lnTo>
                      <a:pt x="16999" y="15306"/>
                    </a:lnTo>
                    <a:lnTo>
                      <a:pt x="17206" y="15024"/>
                    </a:lnTo>
                    <a:lnTo>
                      <a:pt x="17413" y="14742"/>
                    </a:lnTo>
                    <a:lnTo>
                      <a:pt x="17601" y="14441"/>
                    </a:lnTo>
                    <a:lnTo>
                      <a:pt x="17770" y="14141"/>
                    </a:lnTo>
                    <a:lnTo>
                      <a:pt x="17940" y="13840"/>
                    </a:lnTo>
                    <a:lnTo>
                      <a:pt x="18090" y="13520"/>
                    </a:lnTo>
                    <a:lnTo>
                      <a:pt x="18240" y="13182"/>
                    </a:lnTo>
                    <a:lnTo>
                      <a:pt x="15890" y="12185"/>
                    </a:lnTo>
                    <a:lnTo>
                      <a:pt x="15664" y="12674"/>
                    </a:lnTo>
                    <a:lnTo>
                      <a:pt x="15420" y="13106"/>
                    </a:lnTo>
                    <a:lnTo>
                      <a:pt x="15138" y="13539"/>
                    </a:lnTo>
                    <a:lnTo>
                      <a:pt x="14818" y="13934"/>
                    </a:lnTo>
                    <a:lnTo>
                      <a:pt x="14480" y="14310"/>
                    </a:lnTo>
                    <a:lnTo>
                      <a:pt x="14122" y="14667"/>
                    </a:lnTo>
                    <a:lnTo>
                      <a:pt x="13746" y="14987"/>
                    </a:lnTo>
                    <a:lnTo>
                      <a:pt x="13333" y="15269"/>
                    </a:lnTo>
                    <a:lnTo>
                      <a:pt x="12900" y="15532"/>
                    </a:lnTo>
                    <a:lnTo>
                      <a:pt x="12468" y="15777"/>
                    </a:lnTo>
                    <a:lnTo>
                      <a:pt x="11998" y="15965"/>
                    </a:lnTo>
                    <a:lnTo>
                      <a:pt x="11528" y="16134"/>
                    </a:lnTo>
                    <a:lnTo>
                      <a:pt x="11039" y="16265"/>
                    </a:lnTo>
                    <a:lnTo>
                      <a:pt x="10531" y="16359"/>
                    </a:lnTo>
                    <a:lnTo>
                      <a:pt x="10023" y="16416"/>
                    </a:lnTo>
                    <a:lnTo>
                      <a:pt x="9497" y="16435"/>
                    </a:lnTo>
                    <a:lnTo>
                      <a:pt x="9139" y="16416"/>
                    </a:lnTo>
                    <a:lnTo>
                      <a:pt x="8782" y="16397"/>
                    </a:lnTo>
                    <a:lnTo>
                      <a:pt x="8444" y="16359"/>
                    </a:lnTo>
                    <a:lnTo>
                      <a:pt x="8105" y="16284"/>
                    </a:lnTo>
                    <a:lnTo>
                      <a:pt x="7767" y="16209"/>
                    </a:lnTo>
                    <a:lnTo>
                      <a:pt x="7428" y="16115"/>
                    </a:lnTo>
                    <a:lnTo>
                      <a:pt x="7109" y="16002"/>
                    </a:lnTo>
                    <a:lnTo>
                      <a:pt x="6808" y="15889"/>
                    </a:lnTo>
                    <a:lnTo>
                      <a:pt x="6488" y="15739"/>
                    </a:lnTo>
                    <a:lnTo>
                      <a:pt x="6187" y="15589"/>
                    </a:lnTo>
                    <a:lnTo>
                      <a:pt x="5905" y="15419"/>
                    </a:lnTo>
                    <a:lnTo>
                      <a:pt x="5623" y="15250"/>
                    </a:lnTo>
                    <a:lnTo>
                      <a:pt x="5341" y="15043"/>
                    </a:lnTo>
                    <a:lnTo>
                      <a:pt x="5078" y="14836"/>
                    </a:lnTo>
                    <a:lnTo>
                      <a:pt x="4833" y="14630"/>
                    </a:lnTo>
                    <a:lnTo>
                      <a:pt x="4589" y="14404"/>
                    </a:lnTo>
                    <a:lnTo>
                      <a:pt x="4363" y="14159"/>
                    </a:lnTo>
                    <a:lnTo>
                      <a:pt x="4138" y="13896"/>
                    </a:lnTo>
                    <a:lnTo>
                      <a:pt x="3931" y="13633"/>
                    </a:lnTo>
                    <a:lnTo>
                      <a:pt x="3743" y="13370"/>
                    </a:lnTo>
                    <a:lnTo>
                      <a:pt x="3574" y="13088"/>
                    </a:lnTo>
                    <a:lnTo>
                      <a:pt x="3404" y="12806"/>
                    </a:lnTo>
                    <a:lnTo>
                      <a:pt x="3235" y="12505"/>
                    </a:lnTo>
                    <a:lnTo>
                      <a:pt x="3103" y="12185"/>
                    </a:lnTo>
                    <a:lnTo>
                      <a:pt x="2972" y="11884"/>
                    </a:lnTo>
                    <a:lnTo>
                      <a:pt x="2878" y="11546"/>
                    </a:lnTo>
                    <a:lnTo>
                      <a:pt x="2784" y="11226"/>
                    </a:lnTo>
                    <a:lnTo>
                      <a:pt x="2709" y="10888"/>
                    </a:lnTo>
                    <a:lnTo>
                      <a:pt x="2633" y="10549"/>
                    </a:lnTo>
                    <a:lnTo>
                      <a:pt x="2596" y="10211"/>
                    </a:lnTo>
                    <a:lnTo>
                      <a:pt x="2577" y="9853"/>
                    </a:lnTo>
                    <a:lnTo>
                      <a:pt x="2558" y="9496"/>
                    </a:lnTo>
                    <a:lnTo>
                      <a:pt x="2577" y="9139"/>
                    </a:lnTo>
                    <a:lnTo>
                      <a:pt x="2596" y="8782"/>
                    </a:lnTo>
                    <a:lnTo>
                      <a:pt x="2633" y="8443"/>
                    </a:lnTo>
                    <a:lnTo>
                      <a:pt x="2709" y="8105"/>
                    </a:lnTo>
                    <a:lnTo>
                      <a:pt x="2784" y="7766"/>
                    </a:lnTo>
                    <a:lnTo>
                      <a:pt x="2878" y="7428"/>
                    </a:lnTo>
                    <a:lnTo>
                      <a:pt x="2972" y="7108"/>
                    </a:lnTo>
                    <a:lnTo>
                      <a:pt x="3103" y="6788"/>
                    </a:lnTo>
                    <a:lnTo>
                      <a:pt x="3235" y="6487"/>
                    </a:lnTo>
                    <a:lnTo>
                      <a:pt x="3404" y="6187"/>
                    </a:lnTo>
                    <a:lnTo>
                      <a:pt x="3574" y="5905"/>
                    </a:lnTo>
                    <a:lnTo>
                      <a:pt x="3743" y="5622"/>
                    </a:lnTo>
                    <a:lnTo>
                      <a:pt x="3931" y="5340"/>
                    </a:lnTo>
                    <a:lnTo>
                      <a:pt x="4138" y="5077"/>
                    </a:lnTo>
                    <a:lnTo>
                      <a:pt x="4363" y="4833"/>
                    </a:lnTo>
                    <a:lnTo>
                      <a:pt x="4589" y="4588"/>
                    </a:lnTo>
                    <a:lnTo>
                      <a:pt x="4833" y="4363"/>
                    </a:lnTo>
                    <a:lnTo>
                      <a:pt x="5078" y="4137"/>
                    </a:lnTo>
                    <a:lnTo>
                      <a:pt x="5341" y="3930"/>
                    </a:lnTo>
                    <a:lnTo>
                      <a:pt x="5623" y="3742"/>
                    </a:lnTo>
                    <a:lnTo>
                      <a:pt x="5905" y="3554"/>
                    </a:lnTo>
                    <a:lnTo>
                      <a:pt x="6187" y="3385"/>
                    </a:lnTo>
                    <a:lnTo>
                      <a:pt x="6488" y="3234"/>
                    </a:lnTo>
                    <a:lnTo>
                      <a:pt x="6808" y="3103"/>
                    </a:lnTo>
                    <a:lnTo>
                      <a:pt x="7109" y="2971"/>
                    </a:lnTo>
                    <a:lnTo>
                      <a:pt x="7428" y="2877"/>
                    </a:lnTo>
                    <a:lnTo>
                      <a:pt x="7767" y="2783"/>
                    </a:lnTo>
                    <a:lnTo>
                      <a:pt x="8105" y="2689"/>
                    </a:lnTo>
                    <a:lnTo>
                      <a:pt x="8444" y="2633"/>
                    </a:lnTo>
                    <a:lnTo>
                      <a:pt x="8782" y="2595"/>
                    </a:lnTo>
                    <a:lnTo>
                      <a:pt x="9139" y="2557"/>
                    </a:lnTo>
                    <a:lnTo>
                      <a:pt x="9497" y="2557"/>
                    </a:lnTo>
                    <a:lnTo>
                      <a:pt x="949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5"/>
              <p:cNvSpPr/>
              <p:nvPr/>
            </p:nvSpPr>
            <p:spPr>
              <a:xfrm>
                <a:off x="1959225" y="2032475"/>
                <a:ext cx="233175" cy="233175"/>
              </a:xfrm>
              <a:custGeom>
                <a:avLst/>
                <a:gdLst/>
                <a:ahLst/>
                <a:cxnLst/>
                <a:rect l="l" t="t" r="r" b="b"/>
                <a:pathLst>
                  <a:path w="9327" h="9327" extrusionOk="0">
                    <a:moveTo>
                      <a:pt x="4663" y="2069"/>
                    </a:moveTo>
                    <a:lnTo>
                      <a:pt x="4927" y="2087"/>
                    </a:lnTo>
                    <a:lnTo>
                      <a:pt x="5190" y="2125"/>
                    </a:lnTo>
                    <a:lnTo>
                      <a:pt x="5434" y="2182"/>
                    </a:lnTo>
                    <a:lnTo>
                      <a:pt x="5679" y="2276"/>
                    </a:lnTo>
                    <a:lnTo>
                      <a:pt x="5904" y="2388"/>
                    </a:lnTo>
                    <a:lnTo>
                      <a:pt x="6111" y="2520"/>
                    </a:lnTo>
                    <a:lnTo>
                      <a:pt x="6318" y="2670"/>
                    </a:lnTo>
                    <a:lnTo>
                      <a:pt x="6487" y="2840"/>
                    </a:lnTo>
                    <a:lnTo>
                      <a:pt x="6657" y="3009"/>
                    </a:lnTo>
                    <a:lnTo>
                      <a:pt x="6807" y="3216"/>
                    </a:lnTo>
                    <a:lnTo>
                      <a:pt x="6939" y="3423"/>
                    </a:lnTo>
                    <a:lnTo>
                      <a:pt x="7051" y="3648"/>
                    </a:lnTo>
                    <a:lnTo>
                      <a:pt x="7145" y="3893"/>
                    </a:lnTo>
                    <a:lnTo>
                      <a:pt x="7202" y="4137"/>
                    </a:lnTo>
                    <a:lnTo>
                      <a:pt x="7240" y="4400"/>
                    </a:lnTo>
                    <a:lnTo>
                      <a:pt x="7258" y="4664"/>
                    </a:lnTo>
                    <a:lnTo>
                      <a:pt x="7240" y="4927"/>
                    </a:lnTo>
                    <a:lnTo>
                      <a:pt x="7202" y="5190"/>
                    </a:lnTo>
                    <a:lnTo>
                      <a:pt x="7145" y="5435"/>
                    </a:lnTo>
                    <a:lnTo>
                      <a:pt x="7051" y="5679"/>
                    </a:lnTo>
                    <a:lnTo>
                      <a:pt x="6939" y="5905"/>
                    </a:lnTo>
                    <a:lnTo>
                      <a:pt x="6807" y="6112"/>
                    </a:lnTo>
                    <a:lnTo>
                      <a:pt x="6657" y="6318"/>
                    </a:lnTo>
                    <a:lnTo>
                      <a:pt x="6487" y="6506"/>
                    </a:lnTo>
                    <a:lnTo>
                      <a:pt x="6318" y="6657"/>
                    </a:lnTo>
                    <a:lnTo>
                      <a:pt x="6111" y="6807"/>
                    </a:lnTo>
                    <a:lnTo>
                      <a:pt x="5904" y="6939"/>
                    </a:lnTo>
                    <a:lnTo>
                      <a:pt x="5679" y="7052"/>
                    </a:lnTo>
                    <a:lnTo>
                      <a:pt x="5434" y="7146"/>
                    </a:lnTo>
                    <a:lnTo>
                      <a:pt x="5190" y="7202"/>
                    </a:lnTo>
                    <a:lnTo>
                      <a:pt x="4927" y="7240"/>
                    </a:lnTo>
                    <a:lnTo>
                      <a:pt x="4663" y="7259"/>
                    </a:lnTo>
                    <a:lnTo>
                      <a:pt x="4400" y="7240"/>
                    </a:lnTo>
                    <a:lnTo>
                      <a:pt x="4137" y="7202"/>
                    </a:lnTo>
                    <a:lnTo>
                      <a:pt x="3892" y="7146"/>
                    </a:lnTo>
                    <a:lnTo>
                      <a:pt x="3648" y="7052"/>
                    </a:lnTo>
                    <a:lnTo>
                      <a:pt x="3422" y="6939"/>
                    </a:lnTo>
                    <a:lnTo>
                      <a:pt x="3216" y="6807"/>
                    </a:lnTo>
                    <a:lnTo>
                      <a:pt x="3009" y="6657"/>
                    </a:lnTo>
                    <a:lnTo>
                      <a:pt x="2839" y="6506"/>
                    </a:lnTo>
                    <a:lnTo>
                      <a:pt x="2670" y="6318"/>
                    </a:lnTo>
                    <a:lnTo>
                      <a:pt x="2520" y="6112"/>
                    </a:lnTo>
                    <a:lnTo>
                      <a:pt x="2388" y="5905"/>
                    </a:lnTo>
                    <a:lnTo>
                      <a:pt x="2275" y="5679"/>
                    </a:lnTo>
                    <a:lnTo>
                      <a:pt x="2181" y="5435"/>
                    </a:lnTo>
                    <a:lnTo>
                      <a:pt x="2125" y="5190"/>
                    </a:lnTo>
                    <a:lnTo>
                      <a:pt x="2087" y="4927"/>
                    </a:lnTo>
                    <a:lnTo>
                      <a:pt x="2068" y="4664"/>
                    </a:lnTo>
                    <a:lnTo>
                      <a:pt x="2087" y="4400"/>
                    </a:lnTo>
                    <a:lnTo>
                      <a:pt x="2125" y="4137"/>
                    </a:lnTo>
                    <a:lnTo>
                      <a:pt x="2181" y="3893"/>
                    </a:lnTo>
                    <a:lnTo>
                      <a:pt x="2275" y="3648"/>
                    </a:lnTo>
                    <a:lnTo>
                      <a:pt x="2388" y="3423"/>
                    </a:lnTo>
                    <a:lnTo>
                      <a:pt x="2520" y="3216"/>
                    </a:lnTo>
                    <a:lnTo>
                      <a:pt x="2670" y="3009"/>
                    </a:lnTo>
                    <a:lnTo>
                      <a:pt x="2839" y="2840"/>
                    </a:lnTo>
                    <a:lnTo>
                      <a:pt x="3009" y="2670"/>
                    </a:lnTo>
                    <a:lnTo>
                      <a:pt x="3216" y="2520"/>
                    </a:lnTo>
                    <a:lnTo>
                      <a:pt x="3422" y="2388"/>
                    </a:lnTo>
                    <a:lnTo>
                      <a:pt x="3648" y="2276"/>
                    </a:lnTo>
                    <a:lnTo>
                      <a:pt x="3892" y="2182"/>
                    </a:lnTo>
                    <a:lnTo>
                      <a:pt x="4137" y="2125"/>
                    </a:lnTo>
                    <a:lnTo>
                      <a:pt x="4400" y="2087"/>
                    </a:lnTo>
                    <a:lnTo>
                      <a:pt x="4663" y="2069"/>
                    </a:lnTo>
                    <a:close/>
                    <a:moveTo>
                      <a:pt x="4419" y="0"/>
                    </a:moveTo>
                    <a:lnTo>
                      <a:pt x="4193" y="19"/>
                    </a:lnTo>
                    <a:lnTo>
                      <a:pt x="3949" y="57"/>
                    </a:lnTo>
                    <a:lnTo>
                      <a:pt x="3723" y="94"/>
                    </a:lnTo>
                    <a:lnTo>
                      <a:pt x="3498" y="151"/>
                    </a:lnTo>
                    <a:lnTo>
                      <a:pt x="3272" y="207"/>
                    </a:lnTo>
                    <a:lnTo>
                      <a:pt x="3065" y="282"/>
                    </a:lnTo>
                    <a:lnTo>
                      <a:pt x="2858" y="376"/>
                    </a:lnTo>
                    <a:lnTo>
                      <a:pt x="2445" y="564"/>
                    </a:lnTo>
                    <a:lnTo>
                      <a:pt x="2050" y="790"/>
                    </a:lnTo>
                    <a:lnTo>
                      <a:pt x="1692" y="1072"/>
                    </a:lnTo>
                    <a:lnTo>
                      <a:pt x="1373" y="1373"/>
                    </a:lnTo>
                    <a:lnTo>
                      <a:pt x="1072" y="1693"/>
                    </a:lnTo>
                    <a:lnTo>
                      <a:pt x="790" y="2050"/>
                    </a:lnTo>
                    <a:lnTo>
                      <a:pt x="564" y="2445"/>
                    </a:lnTo>
                    <a:lnTo>
                      <a:pt x="357" y="2858"/>
                    </a:lnTo>
                    <a:lnTo>
                      <a:pt x="282" y="3065"/>
                    </a:lnTo>
                    <a:lnTo>
                      <a:pt x="207" y="3272"/>
                    </a:lnTo>
                    <a:lnTo>
                      <a:pt x="150" y="3498"/>
                    </a:lnTo>
                    <a:lnTo>
                      <a:pt x="94" y="3723"/>
                    </a:lnTo>
                    <a:lnTo>
                      <a:pt x="56" y="3949"/>
                    </a:lnTo>
                    <a:lnTo>
                      <a:pt x="19" y="4194"/>
                    </a:lnTo>
                    <a:lnTo>
                      <a:pt x="0" y="4419"/>
                    </a:lnTo>
                    <a:lnTo>
                      <a:pt x="0" y="4664"/>
                    </a:lnTo>
                    <a:lnTo>
                      <a:pt x="0" y="4908"/>
                    </a:lnTo>
                    <a:lnTo>
                      <a:pt x="19" y="5134"/>
                    </a:lnTo>
                    <a:lnTo>
                      <a:pt x="56" y="5378"/>
                    </a:lnTo>
                    <a:lnTo>
                      <a:pt x="94" y="5604"/>
                    </a:lnTo>
                    <a:lnTo>
                      <a:pt x="150" y="5829"/>
                    </a:lnTo>
                    <a:lnTo>
                      <a:pt x="207" y="6055"/>
                    </a:lnTo>
                    <a:lnTo>
                      <a:pt x="282" y="6262"/>
                    </a:lnTo>
                    <a:lnTo>
                      <a:pt x="357" y="6488"/>
                    </a:lnTo>
                    <a:lnTo>
                      <a:pt x="564" y="6882"/>
                    </a:lnTo>
                    <a:lnTo>
                      <a:pt x="790" y="7277"/>
                    </a:lnTo>
                    <a:lnTo>
                      <a:pt x="1072" y="7635"/>
                    </a:lnTo>
                    <a:lnTo>
                      <a:pt x="1373" y="7954"/>
                    </a:lnTo>
                    <a:lnTo>
                      <a:pt x="1692" y="8255"/>
                    </a:lnTo>
                    <a:lnTo>
                      <a:pt x="2050" y="8537"/>
                    </a:lnTo>
                    <a:lnTo>
                      <a:pt x="2445" y="8763"/>
                    </a:lnTo>
                    <a:lnTo>
                      <a:pt x="2858" y="8970"/>
                    </a:lnTo>
                    <a:lnTo>
                      <a:pt x="3065" y="9045"/>
                    </a:lnTo>
                    <a:lnTo>
                      <a:pt x="3272" y="9120"/>
                    </a:lnTo>
                    <a:lnTo>
                      <a:pt x="3498" y="9177"/>
                    </a:lnTo>
                    <a:lnTo>
                      <a:pt x="3723" y="9233"/>
                    </a:lnTo>
                    <a:lnTo>
                      <a:pt x="3949" y="9271"/>
                    </a:lnTo>
                    <a:lnTo>
                      <a:pt x="4193" y="9308"/>
                    </a:lnTo>
                    <a:lnTo>
                      <a:pt x="4419" y="9327"/>
                    </a:lnTo>
                    <a:lnTo>
                      <a:pt x="4908" y="9327"/>
                    </a:lnTo>
                    <a:lnTo>
                      <a:pt x="5133" y="9308"/>
                    </a:lnTo>
                    <a:lnTo>
                      <a:pt x="5378" y="9271"/>
                    </a:lnTo>
                    <a:lnTo>
                      <a:pt x="5604" y="9233"/>
                    </a:lnTo>
                    <a:lnTo>
                      <a:pt x="5829" y="9177"/>
                    </a:lnTo>
                    <a:lnTo>
                      <a:pt x="6055" y="9120"/>
                    </a:lnTo>
                    <a:lnTo>
                      <a:pt x="6262" y="9045"/>
                    </a:lnTo>
                    <a:lnTo>
                      <a:pt x="6469" y="8970"/>
                    </a:lnTo>
                    <a:lnTo>
                      <a:pt x="6882" y="8763"/>
                    </a:lnTo>
                    <a:lnTo>
                      <a:pt x="7277" y="8537"/>
                    </a:lnTo>
                    <a:lnTo>
                      <a:pt x="7634" y="8255"/>
                    </a:lnTo>
                    <a:lnTo>
                      <a:pt x="7954" y="7954"/>
                    </a:lnTo>
                    <a:lnTo>
                      <a:pt x="8255" y="7635"/>
                    </a:lnTo>
                    <a:lnTo>
                      <a:pt x="8537" y="7277"/>
                    </a:lnTo>
                    <a:lnTo>
                      <a:pt x="8763" y="6882"/>
                    </a:lnTo>
                    <a:lnTo>
                      <a:pt x="8951" y="6488"/>
                    </a:lnTo>
                    <a:lnTo>
                      <a:pt x="9045" y="6262"/>
                    </a:lnTo>
                    <a:lnTo>
                      <a:pt x="9120" y="6055"/>
                    </a:lnTo>
                    <a:lnTo>
                      <a:pt x="9176" y="5829"/>
                    </a:lnTo>
                    <a:lnTo>
                      <a:pt x="9233" y="5604"/>
                    </a:lnTo>
                    <a:lnTo>
                      <a:pt x="9270" y="5378"/>
                    </a:lnTo>
                    <a:lnTo>
                      <a:pt x="9308" y="5134"/>
                    </a:lnTo>
                    <a:lnTo>
                      <a:pt x="9327" y="4908"/>
                    </a:lnTo>
                    <a:lnTo>
                      <a:pt x="9327" y="4664"/>
                    </a:lnTo>
                    <a:lnTo>
                      <a:pt x="9327" y="4419"/>
                    </a:lnTo>
                    <a:lnTo>
                      <a:pt x="9308" y="4194"/>
                    </a:lnTo>
                    <a:lnTo>
                      <a:pt x="9270" y="3949"/>
                    </a:lnTo>
                    <a:lnTo>
                      <a:pt x="9233" y="3723"/>
                    </a:lnTo>
                    <a:lnTo>
                      <a:pt x="9176" y="3498"/>
                    </a:lnTo>
                    <a:lnTo>
                      <a:pt x="9120" y="3272"/>
                    </a:lnTo>
                    <a:lnTo>
                      <a:pt x="9045" y="3065"/>
                    </a:lnTo>
                    <a:lnTo>
                      <a:pt x="8951" y="2858"/>
                    </a:lnTo>
                    <a:lnTo>
                      <a:pt x="8763" y="2445"/>
                    </a:lnTo>
                    <a:lnTo>
                      <a:pt x="8537" y="2050"/>
                    </a:lnTo>
                    <a:lnTo>
                      <a:pt x="8255" y="1693"/>
                    </a:lnTo>
                    <a:lnTo>
                      <a:pt x="7954" y="1373"/>
                    </a:lnTo>
                    <a:lnTo>
                      <a:pt x="7634" y="1072"/>
                    </a:lnTo>
                    <a:lnTo>
                      <a:pt x="7277" y="790"/>
                    </a:lnTo>
                    <a:lnTo>
                      <a:pt x="6882" y="564"/>
                    </a:lnTo>
                    <a:lnTo>
                      <a:pt x="6469" y="376"/>
                    </a:lnTo>
                    <a:lnTo>
                      <a:pt x="6262" y="282"/>
                    </a:lnTo>
                    <a:lnTo>
                      <a:pt x="6055" y="207"/>
                    </a:lnTo>
                    <a:lnTo>
                      <a:pt x="5829" y="151"/>
                    </a:lnTo>
                    <a:lnTo>
                      <a:pt x="5604" y="94"/>
                    </a:lnTo>
                    <a:lnTo>
                      <a:pt x="5378" y="57"/>
                    </a:lnTo>
                    <a:lnTo>
                      <a:pt x="5133" y="19"/>
                    </a:lnTo>
                    <a:lnTo>
                      <a:pt x="490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5"/>
              <p:cNvSpPr/>
              <p:nvPr/>
            </p:nvSpPr>
            <p:spPr>
              <a:xfrm>
                <a:off x="2182050" y="2619625"/>
                <a:ext cx="163125" cy="126475"/>
              </a:xfrm>
              <a:custGeom>
                <a:avLst/>
                <a:gdLst/>
                <a:ahLst/>
                <a:cxnLst/>
                <a:rect l="l" t="t" r="r" b="b"/>
                <a:pathLst>
                  <a:path w="6525" h="5059" extrusionOk="0">
                    <a:moveTo>
                      <a:pt x="6525" y="0"/>
                    </a:moveTo>
                    <a:lnTo>
                      <a:pt x="0" y="2351"/>
                    </a:lnTo>
                    <a:lnTo>
                      <a:pt x="4419" y="5058"/>
                    </a:lnTo>
                    <a:lnTo>
                      <a:pt x="4663" y="4588"/>
                    </a:lnTo>
                    <a:lnTo>
                      <a:pt x="4927" y="4043"/>
                    </a:lnTo>
                    <a:lnTo>
                      <a:pt x="5227" y="3366"/>
                    </a:lnTo>
                    <a:lnTo>
                      <a:pt x="5585" y="2576"/>
                    </a:lnTo>
                    <a:lnTo>
                      <a:pt x="5923" y="1730"/>
                    </a:lnTo>
                    <a:lnTo>
                      <a:pt x="6243" y="865"/>
                    </a:lnTo>
                    <a:lnTo>
                      <a:pt x="6393" y="433"/>
                    </a:lnTo>
                    <a:lnTo>
                      <a:pt x="652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5"/>
              <p:cNvSpPr/>
              <p:nvPr/>
            </p:nvSpPr>
            <p:spPr>
              <a:xfrm>
                <a:off x="2028800" y="2717875"/>
                <a:ext cx="124600" cy="273150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0926" extrusionOk="0">
                    <a:moveTo>
                      <a:pt x="2238" y="0"/>
                    </a:moveTo>
                    <a:lnTo>
                      <a:pt x="1993" y="38"/>
                    </a:lnTo>
                    <a:lnTo>
                      <a:pt x="1749" y="113"/>
                    </a:lnTo>
                    <a:lnTo>
                      <a:pt x="1523" y="188"/>
                    </a:lnTo>
                    <a:lnTo>
                      <a:pt x="1297" y="301"/>
                    </a:lnTo>
                    <a:lnTo>
                      <a:pt x="1091" y="414"/>
                    </a:lnTo>
                    <a:lnTo>
                      <a:pt x="903" y="564"/>
                    </a:lnTo>
                    <a:lnTo>
                      <a:pt x="733" y="734"/>
                    </a:lnTo>
                    <a:lnTo>
                      <a:pt x="564" y="903"/>
                    </a:lnTo>
                    <a:lnTo>
                      <a:pt x="414" y="1091"/>
                    </a:lnTo>
                    <a:lnTo>
                      <a:pt x="301" y="1298"/>
                    </a:lnTo>
                    <a:lnTo>
                      <a:pt x="188" y="1523"/>
                    </a:lnTo>
                    <a:lnTo>
                      <a:pt x="113" y="1749"/>
                    </a:lnTo>
                    <a:lnTo>
                      <a:pt x="38" y="1993"/>
                    </a:lnTo>
                    <a:lnTo>
                      <a:pt x="0" y="2238"/>
                    </a:lnTo>
                    <a:lnTo>
                      <a:pt x="0" y="2501"/>
                    </a:lnTo>
                    <a:lnTo>
                      <a:pt x="0" y="8443"/>
                    </a:lnTo>
                    <a:lnTo>
                      <a:pt x="0" y="8688"/>
                    </a:lnTo>
                    <a:lnTo>
                      <a:pt x="38" y="8932"/>
                    </a:lnTo>
                    <a:lnTo>
                      <a:pt x="113" y="9177"/>
                    </a:lnTo>
                    <a:lnTo>
                      <a:pt x="188" y="9402"/>
                    </a:lnTo>
                    <a:lnTo>
                      <a:pt x="301" y="9628"/>
                    </a:lnTo>
                    <a:lnTo>
                      <a:pt x="414" y="9835"/>
                    </a:lnTo>
                    <a:lnTo>
                      <a:pt x="564" y="10023"/>
                    </a:lnTo>
                    <a:lnTo>
                      <a:pt x="733" y="10192"/>
                    </a:lnTo>
                    <a:lnTo>
                      <a:pt x="903" y="10361"/>
                    </a:lnTo>
                    <a:lnTo>
                      <a:pt x="1091" y="10512"/>
                    </a:lnTo>
                    <a:lnTo>
                      <a:pt x="1297" y="10624"/>
                    </a:lnTo>
                    <a:lnTo>
                      <a:pt x="1523" y="10737"/>
                    </a:lnTo>
                    <a:lnTo>
                      <a:pt x="1749" y="10812"/>
                    </a:lnTo>
                    <a:lnTo>
                      <a:pt x="1993" y="10888"/>
                    </a:lnTo>
                    <a:lnTo>
                      <a:pt x="2238" y="10925"/>
                    </a:lnTo>
                    <a:lnTo>
                      <a:pt x="2745" y="10925"/>
                    </a:lnTo>
                    <a:lnTo>
                      <a:pt x="2990" y="10888"/>
                    </a:lnTo>
                    <a:lnTo>
                      <a:pt x="3234" y="10812"/>
                    </a:lnTo>
                    <a:lnTo>
                      <a:pt x="3460" y="10737"/>
                    </a:lnTo>
                    <a:lnTo>
                      <a:pt x="3686" y="10624"/>
                    </a:lnTo>
                    <a:lnTo>
                      <a:pt x="3892" y="10512"/>
                    </a:lnTo>
                    <a:lnTo>
                      <a:pt x="4080" y="10361"/>
                    </a:lnTo>
                    <a:lnTo>
                      <a:pt x="4250" y="10192"/>
                    </a:lnTo>
                    <a:lnTo>
                      <a:pt x="4419" y="10023"/>
                    </a:lnTo>
                    <a:lnTo>
                      <a:pt x="4569" y="9835"/>
                    </a:lnTo>
                    <a:lnTo>
                      <a:pt x="4682" y="9628"/>
                    </a:lnTo>
                    <a:lnTo>
                      <a:pt x="4795" y="9402"/>
                    </a:lnTo>
                    <a:lnTo>
                      <a:pt x="4870" y="9177"/>
                    </a:lnTo>
                    <a:lnTo>
                      <a:pt x="4945" y="8932"/>
                    </a:lnTo>
                    <a:lnTo>
                      <a:pt x="4983" y="8688"/>
                    </a:lnTo>
                    <a:lnTo>
                      <a:pt x="4983" y="8443"/>
                    </a:lnTo>
                    <a:lnTo>
                      <a:pt x="4983" y="2501"/>
                    </a:lnTo>
                    <a:lnTo>
                      <a:pt x="4983" y="2238"/>
                    </a:lnTo>
                    <a:lnTo>
                      <a:pt x="4945" y="1993"/>
                    </a:lnTo>
                    <a:lnTo>
                      <a:pt x="4870" y="1749"/>
                    </a:lnTo>
                    <a:lnTo>
                      <a:pt x="4795" y="1523"/>
                    </a:lnTo>
                    <a:lnTo>
                      <a:pt x="4682" y="1298"/>
                    </a:lnTo>
                    <a:lnTo>
                      <a:pt x="4569" y="1091"/>
                    </a:lnTo>
                    <a:lnTo>
                      <a:pt x="4419" y="903"/>
                    </a:lnTo>
                    <a:lnTo>
                      <a:pt x="4250" y="734"/>
                    </a:lnTo>
                    <a:lnTo>
                      <a:pt x="4080" y="564"/>
                    </a:lnTo>
                    <a:lnTo>
                      <a:pt x="3892" y="414"/>
                    </a:lnTo>
                    <a:lnTo>
                      <a:pt x="3686" y="301"/>
                    </a:lnTo>
                    <a:lnTo>
                      <a:pt x="3460" y="188"/>
                    </a:lnTo>
                    <a:lnTo>
                      <a:pt x="3234" y="113"/>
                    </a:lnTo>
                    <a:lnTo>
                      <a:pt x="2990" y="38"/>
                    </a:lnTo>
                    <a:lnTo>
                      <a:pt x="2745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5"/>
              <p:cNvSpPr/>
              <p:nvPr/>
            </p:nvSpPr>
            <p:spPr>
              <a:xfrm>
                <a:off x="2050400" y="238125"/>
                <a:ext cx="62550" cy="191472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76589" extrusionOk="0">
                    <a:moveTo>
                      <a:pt x="1" y="0"/>
                    </a:moveTo>
                    <a:lnTo>
                      <a:pt x="1" y="75347"/>
                    </a:lnTo>
                    <a:lnTo>
                      <a:pt x="20" y="75479"/>
                    </a:lnTo>
                    <a:lnTo>
                      <a:pt x="39" y="75610"/>
                    </a:lnTo>
                    <a:lnTo>
                      <a:pt x="57" y="75723"/>
                    </a:lnTo>
                    <a:lnTo>
                      <a:pt x="114" y="75836"/>
                    </a:lnTo>
                    <a:lnTo>
                      <a:pt x="151" y="75949"/>
                    </a:lnTo>
                    <a:lnTo>
                      <a:pt x="227" y="76043"/>
                    </a:lnTo>
                    <a:lnTo>
                      <a:pt x="283" y="76137"/>
                    </a:lnTo>
                    <a:lnTo>
                      <a:pt x="377" y="76231"/>
                    </a:lnTo>
                    <a:lnTo>
                      <a:pt x="452" y="76306"/>
                    </a:lnTo>
                    <a:lnTo>
                      <a:pt x="546" y="76381"/>
                    </a:lnTo>
                    <a:lnTo>
                      <a:pt x="659" y="76438"/>
                    </a:lnTo>
                    <a:lnTo>
                      <a:pt x="772" y="76494"/>
                    </a:lnTo>
                    <a:lnTo>
                      <a:pt x="885" y="76532"/>
                    </a:lnTo>
                    <a:lnTo>
                      <a:pt x="998" y="76569"/>
                    </a:lnTo>
                    <a:lnTo>
                      <a:pt x="1129" y="76588"/>
                    </a:lnTo>
                    <a:lnTo>
                      <a:pt x="1374" y="76588"/>
                    </a:lnTo>
                    <a:lnTo>
                      <a:pt x="1505" y="76569"/>
                    </a:lnTo>
                    <a:lnTo>
                      <a:pt x="1618" y="76532"/>
                    </a:lnTo>
                    <a:lnTo>
                      <a:pt x="1731" y="76494"/>
                    </a:lnTo>
                    <a:lnTo>
                      <a:pt x="1844" y="76438"/>
                    </a:lnTo>
                    <a:lnTo>
                      <a:pt x="1938" y="76381"/>
                    </a:lnTo>
                    <a:lnTo>
                      <a:pt x="2032" y="76306"/>
                    </a:lnTo>
                    <a:lnTo>
                      <a:pt x="2126" y="76231"/>
                    </a:lnTo>
                    <a:lnTo>
                      <a:pt x="2201" y="76137"/>
                    </a:lnTo>
                    <a:lnTo>
                      <a:pt x="2276" y="76043"/>
                    </a:lnTo>
                    <a:lnTo>
                      <a:pt x="2351" y="75949"/>
                    </a:lnTo>
                    <a:lnTo>
                      <a:pt x="2389" y="75836"/>
                    </a:lnTo>
                    <a:lnTo>
                      <a:pt x="2445" y="75723"/>
                    </a:lnTo>
                    <a:lnTo>
                      <a:pt x="2464" y="75610"/>
                    </a:lnTo>
                    <a:lnTo>
                      <a:pt x="2483" y="75479"/>
                    </a:lnTo>
                    <a:lnTo>
                      <a:pt x="2502" y="75347"/>
                    </a:lnTo>
                    <a:lnTo>
                      <a:pt x="25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5"/>
              <p:cNvSpPr/>
              <p:nvPr/>
            </p:nvSpPr>
            <p:spPr>
              <a:xfrm>
                <a:off x="4762850" y="2079950"/>
                <a:ext cx="853725" cy="218150"/>
              </a:xfrm>
              <a:custGeom>
                <a:avLst/>
                <a:gdLst/>
                <a:ahLst/>
                <a:cxnLst/>
                <a:rect l="l" t="t" r="r" b="b"/>
                <a:pathLst>
                  <a:path w="34149" h="8726" extrusionOk="0">
                    <a:moveTo>
                      <a:pt x="1" y="0"/>
                    </a:moveTo>
                    <a:lnTo>
                      <a:pt x="1" y="8725"/>
                    </a:lnTo>
                    <a:lnTo>
                      <a:pt x="34148" y="8725"/>
                    </a:lnTo>
                    <a:lnTo>
                      <a:pt x="3414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5"/>
              <p:cNvSpPr/>
              <p:nvPr/>
            </p:nvSpPr>
            <p:spPr>
              <a:xfrm>
                <a:off x="4332250" y="1951625"/>
                <a:ext cx="1431450" cy="1163975"/>
              </a:xfrm>
              <a:custGeom>
                <a:avLst/>
                <a:gdLst/>
                <a:ahLst/>
                <a:cxnLst/>
                <a:rect l="l" t="t" r="r" b="b"/>
                <a:pathLst>
                  <a:path w="57258" h="46559" extrusionOk="0">
                    <a:moveTo>
                      <a:pt x="0" y="0"/>
                    </a:moveTo>
                    <a:lnTo>
                      <a:pt x="0" y="46558"/>
                    </a:lnTo>
                    <a:lnTo>
                      <a:pt x="57258" y="46558"/>
                    </a:lnTo>
                    <a:lnTo>
                      <a:pt x="57258" y="8142"/>
                    </a:lnTo>
                    <a:lnTo>
                      <a:pt x="21098" y="8142"/>
                    </a:lnTo>
                    <a:lnTo>
                      <a:pt x="20102" y="4024"/>
                    </a:lnTo>
                    <a:lnTo>
                      <a:pt x="19970" y="3592"/>
                    </a:lnTo>
                    <a:lnTo>
                      <a:pt x="19820" y="3178"/>
                    </a:lnTo>
                    <a:lnTo>
                      <a:pt x="19632" y="2783"/>
                    </a:lnTo>
                    <a:lnTo>
                      <a:pt x="19406" y="2407"/>
                    </a:lnTo>
                    <a:lnTo>
                      <a:pt x="19162" y="2050"/>
                    </a:lnTo>
                    <a:lnTo>
                      <a:pt x="18879" y="1711"/>
                    </a:lnTo>
                    <a:lnTo>
                      <a:pt x="18579" y="1410"/>
                    </a:lnTo>
                    <a:lnTo>
                      <a:pt x="18240" y="1128"/>
                    </a:lnTo>
                    <a:lnTo>
                      <a:pt x="17902" y="884"/>
                    </a:lnTo>
                    <a:lnTo>
                      <a:pt x="17526" y="658"/>
                    </a:lnTo>
                    <a:lnTo>
                      <a:pt x="17150" y="470"/>
                    </a:lnTo>
                    <a:lnTo>
                      <a:pt x="16736" y="301"/>
                    </a:lnTo>
                    <a:lnTo>
                      <a:pt x="16322" y="169"/>
                    </a:lnTo>
                    <a:lnTo>
                      <a:pt x="15890" y="75"/>
                    </a:lnTo>
                    <a:lnTo>
                      <a:pt x="15457" y="19"/>
                    </a:lnTo>
                    <a:lnTo>
                      <a:pt x="150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5"/>
              <p:cNvSpPr/>
              <p:nvPr/>
            </p:nvSpPr>
            <p:spPr>
              <a:xfrm>
                <a:off x="4557425" y="2469650"/>
                <a:ext cx="247775" cy="265625"/>
              </a:xfrm>
              <a:custGeom>
                <a:avLst/>
                <a:gdLst/>
                <a:ahLst/>
                <a:cxnLst/>
                <a:rect l="l" t="t" r="r" b="b"/>
                <a:pathLst>
                  <a:path w="9911" h="10625" extrusionOk="0">
                    <a:moveTo>
                      <a:pt x="4100" y="2201"/>
                    </a:moveTo>
                    <a:lnTo>
                      <a:pt x="4419" y="2238"/>
                    </a:lnTo>
                    <a:lnTo>
                      <a:pt x="4739" y="2276"/>
                    </a:lnTo>
                    <a:lnTo>
                      <a:pt x="5059" y="2351"/>
                    </a:lnTo>
                    <a:lnTo>
                      <a:pt x="5360" y="2427"/>
                    </a:lnTo>
                    <a:lnTo>
                      <a:pt x="5642" y="2539"/>
                    </a:lnTo>
                    <a:lnTo>
                      <a:pt x="5905" y="2690"/>
                    </a:lnTo>
                    <a:lnTo>
                      <a:pt x="6168" y="2840"/>
                    </a:lnTo>
                    <a:lnTo>
                      <a:pt x="6394" y="3047"/>
                    </a:lnTo>
                    <a:lnTo>
                      <a:pt x="6601" y="3254"/>
                    </a:lnTo>
                    <a:lnTo>
                      <a:pt x="6789" y="3517"/>
                    </a:lnTo>
                    <a:lnTo>
                      <a:pt x="6939" y="3799"/>
                    </a:lnTo>
                    <a:lnTo>
                      <a:pt x="7014" y="3950"/>
                    </a:lnTo>
                    <a:lnTo>
                      <a:pt x="7071" y="4100"/>
                    </a:lnTo>
                    <a:lnTo>
                      <a:pt x="7165" y="4457"/>
                    </a:lnTo>
                    <a:lnTo>
                      <a:pt x="7221" y="4852"/>
                    </a:lnTo>
                    <a:lnTo>
                      <a:pt x="7240" y="5285"/>
                    </a:lnTo>
                    <a:lnTo>
                      <a:pt x="7221" y="5717"/>
                    </a:lnTo>
                    <a:lnTo>
                      <a:pt x="7165" y="6093"/>
                    </a:lnTo>
                    <a:lnTo>
                      <a:pt x="7071" y="6451"/>
                    </a:lnTo>
                    <a:lnTo>
                      <a:pt x="7014" y="6620"/>
                    </a:lnTo>
                    <a:lnTo>
                      <a:pt x="6939" y="6770"/>
                    </a:lnTo>
                    <a:lnTo>
                      <a:pt x="6789" y="7052"/>
                    </a:lnTo>
                    <a:lnTo>
                      <a:pt x="6601" y="7316"/>
                    </a:lnTo>
                    <a:lnTo>
                      <a:pt x="6394" y="7541"/>
                    </a:lnTo>
                    <a:lnTo>
                      <a:pt x="6168" y="7729"/>
                    </a:lnTo>
                    <a:lnTo>
                      <a:pt x="5905" y="7898"/>
                    </a:lnTo>
                    <a:lnTo>
                      <a:pt x="5642" y="8030"/>
                    </a:lnTo>
                    <a:lnTo>
                      <a:pt x="5341" y="8162"/>
                    </a:lnTo>
                    <a:lnTo>
                      <a:pt x="5040" y="8237"/>
                    </a:lnTo>
                    <a:lnTo>
                      <a:pt x="4720" y="8312"/>
                    </a:lnTo>
                    <a:lnTo>
                      <a:pt x="4382" y="8369"/>
                    </a:lnTo>
                    <a:lnTo>
                      <a:pt x="4062" y="8387"/>
                    </a:lnTo>
                    <a:lnTo>
                      <a:pt x="3705" y="8406"/>
                    </a:lnTo>
                    <a:lnTo>
                      <a:pt x="2501" y="8406"/>
                    </a:lnTo>
                    <a:lnTo>
                      <a:pt x="2501" y="2201"/>
                    </a:lnTo>
                    <a:close/>
                    <a:moveTo>
                      <a:pt x="1" y="1"/>
                    </a:moveTo>
                    <a:lnTo>
                      <a:pt x="1" y="10625"/>
                    </a:lnTo>
                    <a:lnTo>
                      <a:pt x="3949" y="10625"/>
                    </a:lnTo>
                    <a:lnTo>
                      <a:pt x="4495" y="10606"/>
                    </a:lnTo>
                    <a:lnTo>
                      <a:pt x="5040" y="10550"/>
                    </a:lnTo>
                    <a:lnTo>
                      <a:pt x="5585" y="10456"/>
                    </a:lnTo>
                    <a:lnTo>
                      <a:pt x="6112" y="10305"/>
                    </a:lnTo>
                    <a:lnTo>
                      <a:pt x="6375" y="10230"/>
                    </a:lnTo>
                    <a:lnTo>
                      <a:pt x="6638" y="10136"/>
                    </a:lnTo>
                    <a:lnTo>
                      <a:pt x="6883" y="10042"/>
                    </a:lnTo>
                    <a:lnTo>
                      <a:pt x="7127" y="9929"/>
                    </a:lnTo>
                    <a:lnTo>
                      <a:pt x="7353" y="9798"/>
                    </a:lnTo>
                    <a:lnTo>
                      <a:pt x="7578" y="9666"/>
                    </a:lnTo>
                    <a:lnTo>
                      <a:pt x="7804" y="9516"/>
                    </a:lnTo>
                    <a:lnTo>
                      <a:pt x="8030" y="9346"/>
                    </a:lnTo>
                    <a:lnTo>
                      <a:pt x="8237" y="9177"/>
                    </a:lnTo>
                    <a:lnTo>
                      <a:pt x="8425" y="9008"/>
                    </a:lnTo>
                    <a:lnTo>
                      <a:pt x="8613" y="8820"/>
                    </a:lnTo>
                    <a:lnTo>
                      <a:pt x="8782" y="8613"/>
                    </a:lnTo>
                    <a:lnTo>
                      <a:pt x="8951" y="8406"/>
                    </a:lnTo>
                    <a:lnTo>
                      <a:pt x="9102" y="8181"/>
                    </a:lnTo>
                    <a:lnTo>
                      <a:pt x="9252" y="7936"/>
                    </a:lnTo>
                    <a:lnTo>
                      <a:pt x="9384" y="7692"/>
                    </a:lnTo>
                    <a:lnTo>
                      <a:pt x="9515" y="7428"/>
                    </a:lnTo>
                    <a:lnTo>
                      <a:pt x="9609" y="7165"/>
                    </a:lnTo>
                    <a:lnTo>
                      <a:pt x="9703" y="6883"/>
                    </a:lnTo>
                    <a:lnTo>
                      <a:pt x="9778" y="6582"/>
                    </a:lnTo>
                    <a:lnTo>
                      <a:pt x="9835" y="6281"/>
                    </a:lnTo>
                    <a:lnTo>
                      <a:pt x="9872" y="5962"/>
                    </a:lnTo>
                    <a:lnTo>
                      <a:pt x="9891" y="5623"/>
                    </a:lnTo>
                    <a:lnTo>
                      <a:pt x="9910" y="5285"/>
                    </a:lnTo>
                    <a:lnTo>
                      <a:pt x="9891" y="4909"/>
                    </a:lnTo>
                    <a:lnTo>
                      <a:pt x="9872" y="4570"/>
                    </a:lnTo>
                    <a:lnTo>
                      <a:pt x="9835" y="4232"/>
                    </a:lnTo>
                    <a:lnTo>
                      <a:pt x="9778" y="3912"/>
                    </a:lnTo>
                    <a:lnTo>
                      <a:pt x="9703" y="3592"/>
                    </a:lnTo>
                    <a:lnTo>
                      <a:pt x="9609" y="3310"/>
                    </a:lnTo>
                    <a:lnTo>
                      <a:pt x="9496" y="3028"/>
                    </a:lnTo>
                    <a:lnTo>
                      <a:pt x="9384" y="2765"/>
                    </a:lnTo>
                    <a:lnTo>
                      <a:pt x="9252" y="2521"/>
                    </a:lnTo>
                    <a:lnTo>
                      <a:pt x="9102" y="2276"/>
                    </a:lnTo>
                    <a:lnTo>
                      <a:pt x="8932" y="2050"/>
                    </a:lnTo>
                    <a:lnTo>
                      <a:pt x="8782" y="1844"/>
                    </a:lnTo>
                    <a:lnTo>
                      <a:pt x="8594" y="1656"/>
                    </a:lnTo>
                    <a:lnTo>
                      <a:pt x="8406" y="1468"/>
                    </a:lnTo>
                    <a:lnTo>
                      <a:pt x="8218" y="1298"/>
                    </a:lnTo>
                    <a:lnTo>
                      <a:pt x="7992" y="1129"/>
                    </a:lnTo>
                    <a:lnTo>
                      <a:pt x="7785" y="997"/>
                    </a:lnTo>
                    <a:lnTo>
                      <a:pt x="7560" y="847"/>
                    </a:lnTo>
                    <a:lnTo>
                      <a:pt x="7334" y="734"/>
                    </a:lnTo>
                    <a:lnTo>
                      <a:pt x="7090" y="621"/>
                    </a:lnTo>
                    <a:lnTo>
                      <a:pt x="6845" y="509"/>
                    </a:lnTo>
                    <a:lnTo>
                      <a:pt x="6582" y="415"/>
                    </a:lnTo>
                    <a:lnTo>
                      <a:pt x="6319" y="339"/>
                    </a:lnTo>
                    <a:lnTo>
                      <a:pt x="6055" y="264"/>
                    </a:lnTo>
                    <a:lnTo>
                      <a:pt x="5510" y="151"/>
                    </a:lnTo>
                    <a:lnTo>
                      <a:pt x="4946" y="76"/>
                    </a:lnTo>
                    <a:lnTo>
                      <a:pt x="4401" y="20"/>
                    </a:lnTo>
                    <a:lnTo>
                      <a:pt x="383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5"/>
              <p:cNvSpPr/>
              <p:nvPr/>
            </p:nvSpPr>
            <p:spPr>
              <a:xfrm>
                <a:off x="4805625" y="2469650"/>
                <a:ext cx="283975" cy="2656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10625" extrusionOk="0">
                    <a:moveTo>
                      <a:pt x="5661" y="2840"/>
                    </a:moveTo>
                    <a:lnTo>
                      <a:pt x="6977" y="6488"/>
                    </a:lnTo>
                    <a:lnTo>
                      <a:pt x="4307" y="6488"/>
                    </a:lnTo>
                    <a:lnTo>
                      <a:pt x="5661" y="2840"/>
                    </a:lnTo>
                    <a:close/>
                    <a:moveTo>
                      <a:pt x="4457" y="1"/>
                    </a:moveTo>
                    <a:lnTo>
                      <a:pt x="1" y="10625"/>
                    </a:lnTo>
                    <a:lnTo>
                      <a:pt x="2803" y="10625"/>
                    </a:lnTo>
                    <a:lnTo>
                      <a:pt x="3574" y="8538"/>
                    </a:lnTo>
                    <a:lnTo>
                      <a:pt x="7692" y="8538"/>
                    </a:lnTo>
                    <a:lnTo>
                      <a:pt x="8519" y="10625"/>
                    </a:lnTo>
                    <a:lnTo>
                      <a:pt x="11358" y="10625"/>
                    </a:lnTo>
                    <a:lnTo>
                      <a:pt x="695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5"/>
              <p:cNvSpPr/>
              <p:nvPr/>
            </p:nvSpPr>
            <p:spPr>
              <a:xfrm>
                <a:off x="5063725" y="2469650"/>
                <a:ext cx="213900" cy="265625"/>
              </a:xfrm>
              <a:custGeom>
                <a:avLst/>
                <a:gdLst/>
                <a:ahLst/>
                <a:cxnLst/>
                <a:rect l="l" t="t" r="r" b="b"/>
                <a:pathLst>
                  <a:path w="8556" h="10625" extrusionOk="0">
                    <a:moveTo>
                      <a:pt x="0" y="1"/>
                    </a:moveTo>
                    <a:lnTo>
                      <a:pt x="0" y="2201"/>
                    </a:lnTo>
                    <a:lnTo>
                      <a:pt x="2990" y="2201"/>
                    </a:lnTo>
                    <a:lnTo>
                      <a:pt x="2990" y="10625"/>
                    </a:lnTo>
                    <a:lnTo>
                      <a:pt x="5566" y="10625"/>
                    </a:lnTo>
                    <a:lnTo>
                      <a:pt x="5566" y="2201"/>
                    </a:lnTo>
                    <a:lnTo>
                      <a:pt x="8556" y="2201"/>
                    </a:lnTo>
                    <a:lnTo>
                      <a:pt x="855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5"/>
              <p:cNvSpPr/>
              <p:nvPr/>
            </p:nvSpPr>
            <p:spPr>
              <a:xfrm>
                <a:off x="5251750" y="2469650"/>
                <a:ext cx="283975" cy="265625"/>
              </a:xfrm>
              <a:custGeom>
                <a:avLst/>
                <a:gdLst/>
                <a:ahLst/>
                <a:cxnLst/>
                <a:rect l="l" t="t" r="r" b="b"/>
                <a:pathLst>
                  <a:path w="11359" h="10625" extrusionOk="0">
                    <a:moveTo>
                      <a:pt x="5661" y="2840"/>
                    </a:moveTo>
                    <a:lnTo>
                      <a:pt x="6977" y="6488"/>
                    </a:lnTo>
                    <a:lnTo>
                      <a:pt x="4307" y="6488"/>
                    </a:lnTo>
                    <a:lnTo>
                      <a:pt x="5661" y="2840"/>
                    </a:lnTo>
                    <a:close/>
                    <a:moveTo>
                      <a:pt x="4457" y="1"/>
                    </a:moveTo>
                    <a:lnTo>
                      <a:pt x="1" y="10625"/>
                    </a:lnTo>
                    <a:lnTo>
                      <a:pt x="2802" y="10625"/>
                    </a:lnTo>
                    <a:lnTo>
                      <a:pt x="3573" y="8538"/>
                    </a:lnTo>
                    <a:lnTo>
                      <a:pt x="7691" y="8538"/>
                    </a:lnTo>
                    <a:lnTo>
                      <a:pt x="8519" y="10625"/>
                    </a:lnTo>
                    <a:lnTo>
                      <a:pt x="11358" y="10625"/>
                    </a:lnTo>
                    <a:lnTo>
                      <a:pt x="695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5"/>
              <p:cNvSpPr/>
              <p:nvPr/>
            </p:nvSpPr>
            <p:spPr>
              <a:xfrm>
                <a:off x="2835000" y="2230375"/>
                <a:ext cx="1644425" cy="890850"/>
              </a:xfrm>
              <a:custGeom>
                <a:avLst/>
                <a:gdLst/>
                <a:ahLst/>
                <a:cxnLst/>
                <a:rect l="l" t="t" r="r" b="b"/>
                <a:pathLst>
                  <a:path w="65777" h="35634" extrusionOk="0">
                    <a:moveTo>
                      <a:pt x="59928" y="1"/>
                    </a:moveTo>
                    <a:lnTo>
                      <a:pt x="58856" y="2238"/>
                    </a:lnTo>
                    <a:lnTo>
                      <a:pt x="57766" y="4457"/>
                    </a:lnTo>
                    <a:lnTo>
                      <a:pt x="56637" y="6676"/>
                    </a:lnTo>
                    <a:lnTo>
                      <a:pt x="55509" y="8876"/>
                    </a:lnTo>
                    <a:lnTo>
                      <a:pt x="54381" y="11076"/>
                    </a:lnTo>
                    <a:lnTo>
                      <a:pt x="53215" y="13257"/>
                    </a:lnTo>
                    <a:lnTo>
                      <a:pt x="50883" y="17620"/>
                    </a:lnTo>
                    <a:lnTo>
                      <a:pt x="48514" y="21964"/>
                    </a:lnTo>
                    <a:lnTo>
                      <a:pt x="47311" y="24145"/>
                    </a:lnTo>
                    <a:lnTo>
                      <a:pt x="46107" y="26288"/>
                    </a:lnTo>
                    <a:lnTo>
                      <a:pt x="45957" y="26552"/>
                    </a:lnTo>
                    <a:lnTo>
                      <a:pt x="45863" y="26702"/>
                    </a:lnTo>
                    <a:lnTo>
                      <a:pt x="45637" y="27003"/>
                    </a:lnTo>
                    <a:lnTo>
                      <a:pt x="45393" y="27304"/>
                    </a:lnTo>
                    <a:lnTo>
                      <a:pt x="45130" y="27586"/>
                    </a:lnTo>
                    <a:lnTo>
                      <a:pt x="44829" y="27849"/>
                    </a:lnTo>
                    <a:lnTo>
                      <a:pt x="44528" y="28075"/>
                    </a:lnTo>
                    <a:lnTo>
                      <a:pt x="44227" y="28282"/>
                    </a:lnTo>
                    <a:lnTo>
                      <a:pt x="43907" y="28451"/>
                    </a:lnTo>
                    <a:lnTo>
                      <a:pt x="43606" y="28601"/>
                    </a:lnTo>
                    <a:lnTo>
                      <a:pt x="43306" y="28695"/>
                    </a:lnTo>
                    <a:lnTo>
                      <a:pt x="43005" y="28752"/>
                    </a:lnTo>
                    <a:lnTo>
                      <a:pt x="42741" y="28789"/>
                    </a:lnTo>
                    <a:lnTo>
                      <a:pt x="42497" y="28789"/>
                    </a:lnTo>
                    <a:lnTo>
                      <a:pt x="42253" y="28752"/>
                    </a:lnTo>
                    <a:lnTo>
                      <a:pt x="42080" y="28705"/>
                    </a:lnTo>
                    <a:lnTo>
                      <a:pt x="37439" y="26458"/>
                    </a:lnTo>
                    <a:lnTo>
                      <a:pt x="32738" y="24126"/>
                    </a:lnTo>
                    <a:lnTo>
                      <a:pt x="28018" y="21794"/>
                    </a:lnTo>
                    <a:lnTo>
                      <a:pt x="23336" y="19425"/>
                    </a:lnTo>
                    <a:lnTo>
                      <a:pt x="20985" y="18222"/>
                    </a:lnTo>
                    <a:lnTo>
                      <a:pt x="18654" y="17018"/>
                    </a:lnTo>
                    <a:lnTo>
                      <a:pt x="16322" y="15815"/>
                    </a:lnTo>
                    <a:lnTo>
                      <a:pt x="13990" y="14592"/>
                    </a:lnTo>
                    <a:lnTo>
                      <a:pt x="11584" y="13333"/>
                    </a:lnTo>
                    <a:lnTo>
                      <a:pt x="9083" y="11998"/>
                    </a:lnTo>
                    <a:lnTo>
                      <a:pt x="6582" y="10662"/>
                    </a:lnTo>
                    <a:lnTo>
                      <a:pt x="4194" y="9346"/>
                    </a:lnTo>
                    <a:lnTo>
                      <a:pt x="0" y="20215"/>
                    </a:lnTo>
                    <a:lnTo>
                      <a:pt x="2501" y="21080"/>
                    </a:lnTo>
                    <a:lnTo>
                      <a:pt x="4983" y="21964"/>
                    </a:lnTo>
                    <a:lnTo>
                      <a:pt x="7447" y="22847"/>
                    </a:lnTo>
                    <a:lnTo>
                      <a:pt x="9929" y="23750"/>
                    </a:lnTo>
                    <a:lnTo>
                      <a:pt x="12392" y="24653"/>
                    </a:lnTo>
                    <a:lnTo>
                      <a:pt x="14855" y="25574"/>
                    </a:lnTo>
                    <a:lnTo>
                      <a:pt x="17319" y="26495"/>
                    </a:lnTo>
                    <a:lnTo>
                      <a:pt x="19782" y="27435"/>
                    </a:lnTo>
                    <a:lnTo>
                      <a:pt x="24690" y="29316"/>
                    </a:lnTo>
                    <a:lnTo>
                      <a:pt x="29579" y="31234"/>
                    </a:lnTo>
                    <a:lnTo>
                      <a:pt x="34468" y="33171"/>
                    </a:lnTo>
                    <a:lnTo>
                      <a:pt x="39338" y="35126"/>
                    </a:lnTo>
                    <a:lnTo>
                      <a:pt x="39620" y="35239"/>
                    </a:lnTo>
                    <a:lnTo>
                      <a:pt x="39695" y="35258"/>
                    </a:lnTo>
                    <a:lnTo>
                      <a:pt x="40184" y="35390"/>
                    </a:lnTo>
                    <a:lnTo>
                      <a:pt x="40673" y="35484"/>
                    </a:lnTo>
                    <a:lnTo>
                      <a:pt x="41181" y="35559"/>
                    </a:lnTo>
                    <a:lnTo>
                      <a:pt x="41688" y="35615"/>
                    </a:lnTo>
                    <a:lnTo>
                      <a:pt x="42177" y="35634"/>
                    </a:lnTo>
                    <a:lnTo>
                      <a:pt x="42685" y="35615"/>
                    </a:lnTo>
                    <a:lnTo>
                      <a:pt x="43193" y="35578"/>
                    </a:lnTo>
                    <a:lnTo>
                      <a:pt x="43663" y="35521"/>
                    </a:lnTo>
                    <a:lnTo>
                      <a:pt x="44152" y="35427"/>
                    </a:lnTo>
                    <a:lnTo>
                      <a:pt x="44622" y="35314"/>
                    </a:lnTo>
                    <a:lnTo>
                      <a:pt x="45073" y="35164"/>
                    </a:lnTo>
                    <a:lnTo>
                      <a:pt x="45524" y="35013"/>
                    </a:lnTo>
                    <a:lnTo>
                      <a:pt x="45938" y="34844"/>
                    </a:lnTo>
                    <a:lnTo>
                      <a:pt x="46371" y="34656"/>
                    </a:lnTo>
                    <a:lnTo>
                      <a:pt x="46765" y="34449"/>
                    </a:lnTo>
                    <a:lnTo>
                      <a:pt x="47160" y="34224"/>
                    </a:lnTo>
                    <a:lnTo>
                      <a:pt x="47536" y="33998"/>
                    </a:lnTo>
                    <a:lnTo>
                      <a:pt x="47894" y="33754"/>
                    </a:lnTo>
                    <a:lnTo>
                      <a:pt x="48251" y="33490"/>
                    </a:lnTo>
                    <a:lnTo>
                      <a:pt x="48589" y="33227"/>
                    </a:lnTo>
                    <a:lnTo>
                      <a:pt x="48909" y="32945"/>
                    </a:lnTo>
                    <a:lnTo>
                      <a:pt x="49229" y="32663"/>
                    </a:lnTo>
                    <a:lnTo>
                      <a:pt x="49530" y="32362"/>
                    </a:lnTo>
                    <a:lnTo>
                      <a:pt x="49830" y="32061"/>
                    </a:lnTo>
                    <a:lnTo>
                      <a:pt x="50113" y="31742"/>
                    </a:lnTo>
                    <a:lnTo>
                      <a:pt x="50376" y="31403"/>
                    </a:lnTo>
                    <a:lnTo>
                      <a:pt x="50639" y="31065"/>
                    </a:lnTo>
                    <a:lnTo>
                      <a:pt x="50883" y="30726"/>
                    </a:lnTo>
                    <a:lnTo>
                      <a:pt x="51109" y="30369"/>
                    </a:lnTo>
                    <a:lnTo>
                      <a:pt x="51335" y="29993"/>
                    </a:lnTo>
                    <a:lnTo>
                      <a:pt x="51560" y="29598"/>
                    </a:lnTo>
                    <a:lnTo>
                      <a:pt x="51711" y="29316"/>
                    </a:lnTo>
                    <a:lnTo>
                      <a:pt x="52820" y="27097"/>
                    </a:lnTo>
                    <a:lnTo>
                      <a:pt x="53949" y="24897"/>
                    </a:lnTo>
                    <a:lnTo>
                      <a:pt x="56205" y="20478"/>
                    </a:lnTo>
                    <a:lnTo>
                      <a:pt x="58537" y="16097"/>
                    </a:lnTo>
                    <a:lnTo>
                      <a:pt x="59702" y="13916"/>
                    </a:lnTo>
                    <a:lnTo>
                      <a:pt x="60887" y="11734"/>
                    </a:lnTo>
                    <a:lnTo>
                      <a:pt x="62091" y="9572"/>
                    </a:lnTo>
                    <a:lnTo>
                      <a:pt x="63294" y="7409"/>
                    </a:lnTo>
                    <a:lnTo>
                      <a:pt x="64516" y="5247"/>
                    </a:lnTo>
                    <a:lnTo>
                      <a:pt x="65776" y="3103"/>
                    </a:lnTo>
                    <a:lnTo>
                      <a:pt x="59928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5"/>
              <p:cNvSpPr/>
              <p:nvPr/>
            </p:nvSpPr>
            <p:spPr>
              <a:xfrm>
                <a:off x="4270675" y="2148125"/>
                <a:ext cx="64900" cy="312625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505" extrusionOk="0">
                    <a:moveTo>
                      <a:pt x="2595" y="0"/>
                    </a:moveTo>
                    <a:lnTo>
                      <a:pt x="2332" y="19"/>
                    </a:lnTo>
                    <a:lnTo>
                      <a:pt x="2069" y="56"/>
                    </a:lnTo>
                    <a:lnTo>
                      <a:pt x="1824" y="113"/>
                    </a:lnTo>
                    <a:lnTo>
                      <a:pt x="1580" y="207"/>
                    </a:lnTo>
                    <a:lnTo>
                      <a:pt x="1354" y="320"/>
                    </a:lnTo>
                    <a:lnTo>
                      <a:pt x="1147" y="432"/>
                    </a:lnTo>
                    <a:lnTo>
                      <a:pt x="940" y="583"/>
                    </a:lnTo>
                    <a:lnTo>
                      <a:pt x="752" y="752"/>
                    </a:lnTo>
                    <a:lnTo>
                      <a:pt x="583" y="940"/>
                    </a:lnTo>
                    <a:lnTo>
                      <a:pt x="433" y="1147"/>
                    </a:lnTo>
                    <a:lnTo>
                      <a:pt x="320" y="1354"/>
                    </a:lnTo>
                    <a:lnTo>
                      <a:pt x="207" y="1580"/>
                    </a:lnTo>
                    <a:lnTo>
                      <a:pt x="113" y="1824"/>
                    </a:lnTo>
                    <a:lnTo>
                      <a:pt x="57" y="2068"/>
                    </a:lnTo>
                    <a:lnTo>
                      <a:pt x="19" y="2332"/>
                    </a:lnTo>
                    <a:lnTo>
                      <a:pt x="0" y="2595"/>
                    </a:lnTo>
                    <a:lnTo>
                      <a:pt x="0" y="12505"/>
                    </a:lnTo>
                    <a:lnTo>
                      <a:pt x="2595" y="12505"/>
                    </a:lnTo>
                    <a:lnTo>
                      <a:pt x="2595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5"/>
              <p:cNvSpPr/>
              <p:nvPr/>
            </p:nvSpPr>
            <p:spPr>
              <a:xfrm>
                <a:off x="1617450" y="2239775"/>
                <a:ext cx="1888400" cy="2420075"/>
              </a:xfrm>
              <a:custGeom>
                <a:avLst/>
                <a:gdLst/>
                <a:ahLst/>
                <a:cxnLst/>
                <a:rect l="l" t="t" r="r" b="b"/>
                <a:pathLst>
                  <a:path w="75536" h="96803" extrusionOk="0">
                    <a:moveTo>
                      <a:pt x="58292" y="1"/>
                    </a:moveTo>
                    <a:lnTo>
                      <a:pt x="57785" y="1167"/>
                    </a:lnTo>
                    <a:lnTo>
                      <a:pt x="57258" y="2314"/>
                    </a:lnTo>
                    <a:lnTo>
                      <a:pt x="56675" y="3423"/>
                    </a:lnTo>
                    <a:lnTo>
                      <a:pt x="56374" y="3987"/>
                    </a:lnTo>
                    <a:lnTo>
                      <a:pt x="56055" y="4532"/>
                    </a:lnTo>
                    <a:lnTo>
                      <a:pt x="55735" y="5059"/>
                    </a:lnTo>
                    <a:lnTo>
                      <a:pt x="55397" y="5604"/>
                    </a:lnTo>
                    <a:lnTo>
                      <a:pt x="55039" y="6131"/>
                    </a:lnTo>
                    <a:lnTo>
                      <a:pt x="54682" y="6657"/>
                    </a:lnTo>
                    <a:lnTo>
                      <a:pt x="54306" y="7165"/>
                    </a:lnTo>
                    <a:lnTo>
                      <a:pt x="53930" y="7673"/>
                    </a:lnTo>
                    <a:lnTo>
                      <a:pt x="53121" y="8669"/>
                    </a:lnTo>
                    <a:lnTo>
                      <a:pt x="52726" y="9177"/>
                    </a:lnTo>
                    <a:lnTo>
                      <a:pt x="52294" y="9666"/>
                    </a:lnTo>
                    <a:lnTo>
                      <a:pt x="51410" y="10625"/>
                    </a:lnTo>
                    <a:lnTo>
                      <a:pt x="50489" y="11546"/>
                    </a:lnTo>
                    <a:lnTo>
                      <a:pt x="50000" y="11998"/>
                    </a:lnTo>
                    <a:lnTo>
                      <a:pt x="49511" y="12430"/>
                    </a:lnTo>
                    <a:lnTo>
                      <a:pt x="48496" y="13314"/>
                    </a:lnTo>
                    <a:lnTo>
                      <a:pt x="47461" y="14160"/>
                    </a:lnTo>
                    <a:lnTo>
                      <a:pt x="46371" y="14987"/>
                    </a:lnTo>
                    <a:lnTo>
                      <a:pt x="45826" y="15382"/>
                    </a:lnTo>
                    <a:lnTo>
                      <a:pt x="45261" y="15777"/>
                    </a:lnTo>
                    <a:lnTo>
                      <a:pt x="44114" y="16529"/>
                    </a:lnTo>
                    <a:lnTo>
                      <a:pt x="42930" y="17263"/>
                    </a:lnTo>
                    <a:lnTo>
                      <a:pt x="41707" y="17977"/>
                    </a:lnTo>
                    <a:lnTo>
                      <a:pt x="40466" y="18654"/>
                    </a:lnTo>
                    <a:lnTo>
                      <a:pt x="39207" y="19293"/>
                    </a:lnTo>
                    <a:lnTo>
                      <a:pt x="37909" y="19914"/>
                    </a:lnTo>
                    <a:lnTo>
                      <a:pt x="36593" y="20516"/>
                    </a:lnTo>
                    <a:lnTo>
                      <a:pt x="35258" y="21080"/>
                    </a:lnTo>
                    <a:lnTo>
                      <a:pt x="33904" y="21625"/>
                    </a:lnTo>
                    <a:lnTo>
                      <a:pt x="32512" y="22152"/>
                    </a:lnTo>
                    <a:lnTo>
                      <a:pt x="31121" y="22641"/>
                    </a:lnTo>
                    <a:lnTo>
                      <a:pt x="29711" y="23111"/>
                    </a:lnTo>
                    <a:lnTo>
                      <a:pt x="28282" y="23562"/>
                    </a:lnTo>
                    <a:lnTo>
                      <a:pt x="26853" y="23976"/>
                    </a:lnTo>
                    <a:lnTo>
                      <a:pt x="25405" y="24371"/>
                    </a:lnTo>
                    <a:lnTo>
                      <a:pt x="23938" y="24747"/>
                    </a:lnTo>
                    <a:lnTo>
                      <a:pt x="22697" y="25047"/>
                    </a:lnTo>
                    <a:lnTo>
                      <a:pt x="21456" y="25330"/>
                    </a:lnTo>
                    <a:lnTo>
                      <a:pt x="20196" y="25593"/>
                    </a:lnTo>
                    <a:lnTo>
                      <a:pt x="18936" y="25856"/>
                    </a:lnTo>
                    <a:lnTo>
                      <a:pt x="17676" y="26082"/>
                    </a:lnTo>
                    <a:lnTo>
                      <a:pt x="16398" y="26307"/>
                    </a:lnTo>
                    <a:lnTo>
                      <a:pt x="15119" y="26514"/>
                    </a:lnTo>
                    <a:lnTo>
                      <a:pt x="13840" y="26721"/>
                    </a:lnTo>
                    <a:lnTo>
                      <a:pt x="13370" y="26796"/>
                    </a:lnTo>
                    <a:lnTo>
                      <a:pt x="12900" y="26909"/>
                    </a:lnTo>
                    <a:lnTo>
                      <a:pt x="12430" y="27041"/>
                    </a:lnTo>
                    <a:lnTo>
                      <a:pt x="11960" y="27191"/>
                    </a:lnTo>
                    <a:lnTo>
                      <a:pt x="11490" y="27360"/>
                    </a:lnTo>
                    <a:lnTo>
                      <a:pt x="11039" y="27548"/>
                    </a:lnTo>
                    <a:lnTo>
                      <a:pt x="10587" y="27774"/>
                    </a:lnTo>
                    <a:lnTo>
                      <a:pt x="10155" y="28000"/>
                    </a:lnTo>
                    <a:lnTo>
                      <a:pt x="9722" y="28244"/>
                    </a:lnTo>
                    <a:lnTo>
                      <a:pt x="9290" y="28507"/>
                    </a:lnTo>
                    <a:lnTo>
                      <a:pt x="8857" y="28808"/>
                    </a:lnTo>
                    <a:lnTo>
                      <a:pt x="8444" y="29109"/>
                    </a:lnTo>
                    <a:lnTo>
                      <a:pt x="8049" y="29429"/>
                    </a:lnTo>
                    <a:lnTo>
                      <a:pt x="7654" y="29748"/>
                    </a:lnTo>
                    <a:lnTo>
                      <a:pt x="7278" y="30106"/>
                    </a:lnTo>
                    <a:lnTo>
                      <a:pt x="6902" y="30463"/>
                    </a:lnTo>
                    <a:lnTo>
                      <a:pt x="6544" y="30839"/>
                    </a:lnTo>
                    <a:lnTo>
                      <a:pt x="6225" y="31215"/>
                    </a:lnTo>
                    <a:lnTo>
                      <a:pt x="5924" y="31610"/>
                    </a:lnTo>
                    <a:lnTo>
                      <a:pt x="5642" y="32024"/>
                    </a:lnTo>
                    <a:lnTo>
                      <a:pt x="5379" y="32437"/>
                    </a:lnTo>
                    <a:lnTo>
                      <a:pt x="5153" y="32870"/>
                    </a:lnTo>
                    <a:lnTo>
                      <a:pt x="4946" y="33321"/>
                    </a:lnTo>
                    <a:lnTo>
                      <a:pt x="4758" y="33754"/>
                    </a:lnTo>
                    <a:lnTo>
                      <a:pt x="4589" y="34224"/>
                    </a:lnTo>
                    <a:lnTo>
                      <a:pt x="4457" y="34675"/>
                    </a:lnTo>
                    <a:lnTo>
                      <a:pt x="4344" y="35145"/>
                    </a:lnTo>
                    <a:lnTo>
                      <a:pt x="4250" y="35615"/>
                    </a:lnTo>
                    <a:lnTo>
                      <a:pt x="4194" y="36085"/>
                    </a:lnTo>
                    <a:lnTo>
                      <a:pt x="4156" y="36555"/>
                    </a:lnTo>
                    <a:lnTo>
                      <a:pt x="4138" y="37044"/>
                    </a:lnTo>
                    <a:lnTo>
                      <a:pt x="4138" y="37514"/>
                    </a:lnTo>
                    <a:lnTo>
                      <a:pt x="4156" y="38003"/>
                    </a:lnTo>
                    <a:lnTo>
                      <a:pt x="4213" y="38473"/>
                    </a:lnTo>
                    <a:lnTo>
                      <a:pt x="4288" y="38944"/>
                    </a:lnTo>
                    <a:lnTo>
                      <a:pt x="4382" y="39414"/>
                    </a:lnTo>
                    <a:lnTo>
                      <a:pt x="4495" y="39884"/>
                    </a:lnTo>
                    <a:lnTo>
                      <a:pt x="4645" y="40354"/>
                    </a:lnTo>
                    <a:lnTo>
                      <a:pt x="4814" y="40805"/>
                    </a:lnTo>
                    <a:lnTo>
                      <a:pt x="4984" y="41256"/>
                    </a:lnTo>
                    <a:lnTo>
                      <a:pt x="5209" y="41689"/>
                    </a:lnTo>
                    <a:lnTo>
                      <a:pt x="5435" y="42121"/>
                    </a:lnTo>
                    <a:lnTo>
                      <a:pt x="5698" y="42535"/>
                    </a:lnTo>
                    <a:lnTo>
                      <a:pt x="5962" y="42949"/>
                    </a:lnTo>
                    <a:lnTo>
                      <a:pt x="6262" y="43344"/>
                    </a:lnTo>
                    <a:lnTo>
                      <a:pt x="6582" y="43738"/>
                    </a:lnTo>
                    <a:lnTo>
                      <a:pt x="6939" y="44115"/>
                    </a:lnTo>
                    <a:lnTo>
                      <a:pt x="7297" y="44472"/>
                    </a:lnTo>
                    <a:lnTo>
                      <a:pt x="20666" y="56901"/>
                    </a:lnTo>
                    <a:lnTo>
                      <a:pt x="20892" y="57127"/>
                    </a:lnTo>
                    <a:lnTo>
                      <a:pt x="21099" y="57352"/>
                    </a:lnTo>
                    <a:lnTo>
                      <a:pt x="21305" y="57578"/>
                    </a:lnTo>
                    <a:lnTo>
                      <a:pt x="21493" y="57823"/>
                    </a:lnTo>
                    <a:lnTo>
                      <a:pt x="21663" y="58086"/>
                    </a:lnTo>
                    <a:lnTo>
                      <a:pt x="21832" y="58349"/>
                    </a:lnTo>
                    <a:lnTo>
                      <a:pt x="21964" y="58612"/>
                    </a:lnTo>
                    <a:lnTo>
                      <a:pt x="22114" y="58876"/>
                    </a:lnTo>
                    <a:lnTo>
                      <a:pt x="22227" y="59158"/>
                    </a:lnTo>
                    <a:lnTo>
                      <a:pt x="22340" y="59421"/>
                    </a:lnTo>
                    <a:lnTo>
                      <a:pt x="22415" y="59703"/>
                    </a:lnTo>
                    <a:lnTo>
                      <a:pt x="22509" y="60004"/>
                    </a:lnTo>
                    <a:lnTo>
                      <a:pt x="22565" y="60286"/>
                    </a:lnTo>
                    <a:lnTo>
                      <a:pt x="22622" y="60568"/>
                    </a:lnTo>
                    <a:lnTo>
                      <a:pt x="22659" y="60869"/>
                    </a:lnTo>
                    <a:lnTo>
                      <a:pt x="22678" y="61170"/>
                    </a:lnTo>
                    <a:lnTo>
                      <a:pt x="22697" y="61452"/>
                    </a:lnTo>
                    <a:lnTo>
                      <a:pt x="22678" y="61753"/>
                    </a:lnTo>
                    <a:lnTo>
                      <a:pt x="22659" y="62053"/>
                    </a:lnTo>
                    <a:lnTo>
                      <a:pt x="22640" y="62335"/>
                    </a:lnTo>
                    <a:lnTo>
                      <a:pt x="22584" y="62636"/>
                    </a:lnTo>
                    <a:lnTo>
                      <a:pt x="22528" y="62918"/>
                    </a:lnTo>
                    <a:lnTo>
                      <a:pt x="22452" y="63219"/>
                    </a:lnTo>
                    <a:lnTo>
                      <a:pt x="22358" y="63501"/>
                    </a:lnTo>
                    <a:lnTo>
                      <a:pt x="22264" y="63783"/>
                    </a:lnTo>
                    <a:lnTo>
                      <a:pt x="22152" y="64065"/>
                    </a:lnTo>
                    <a:lnTo>
                      <a:pt x="22020" y="64329"/>
                    </a:lnTo>
                    <a:lnTo>
                      <a:pt x="21870" y="64611"/>
                    </a:lnTo>
                    <a:lnTo>
                      <a:pt x="21700" y="64874"/>
                    </a:lnTo>
                    <a:lnTo>
                      <a:pt x="21531" y="65118"/>
                    </a:lnTo>
                    <a:lnTo>
                      <a:pt x="21343" y="65382"/>
                    </a:lnTo>
                    <a:lnTo>
                      <a:pt x="21136" y="65626"/>
                    </a:lnTo>
                    <a:lnTo>
                      <a:pt x="1" y="90015"/>
                    </a:lnTo>
                    <a:lnTo>
                      <a:pt x="7823" y="96803"/>
                    </a:lnTo>
                    <a:lnTo>
                      <a:pt x="28977" y="72414"/>
                    </a:lnTo>
                    <a:lnTo>
                      <a:pt x="29504" y="71756"/>
                    </a:lnTo>
                    <a:lnTo>
                      <a:pt x="30012" y="71098"/>
                    </a:lnTo>
                    <a:lnTo>
                      <a:pt x="30463" y="70402"/>
                    </a:lnTo>
                    <a:lnTo>
                      <a:pt x="30895" y="69707"/>
                    </a:lnTo>
                    <a:lnTo>
                      <a:pt x="31271" y="68992"/>
                    </a:lnTo>
                    <a:lnTo>
                      <a:pt x="31629" y="68259"/>
                    </a:lnTo>
                    <a:lnTo>
                      <a:pt x="31930" y="67525"/>
                    </a:lnTo>
                    <a:lnTo>
                      <a:pt x="32193" y="66773"/>
                    </a:lnTo>
                    <a:lnTo>
                      <a:pt x="32437" y="66021"/>
                    </a:lnTo>
                    <a:lnTo>
                      <a:pt x="32625" y="65250"/>
                    </a:lnTo>
                    <a:lnTo>
                      <a:pt x="32794" y="64479"/>
                    </a:lnTo>
                    <a:lnTo>
                      <a:pt x="32926" y="63708"/>
                    </a:lnTo>
                    <a:lnTo>
                      <a:pt x="33001" y="62937"/>
                    </a:lnTo>
                    <a:lnTo>
                      <a:pt x="33058" y="62147"/>
                    </a:lnTo>
                    <a:lnTo>
                      <a:pt x="33058" y="61358"/>
                    </a:lnTo>
                    <a:lnTo>
                      <a:pt x="33039" y="60587"/>
                    </a:lnTo>
                    <a:lnTo>
                      <a:pt x="32983" y="59816"/>
                    </a:lnTo>
                    <a:lnTo>
                      <a:pt x="32870" y="59026"/>
                    </a:lnTo>
                    <a:lnTo>
                      <a:pt x="32738" y="58255"/>
                    </a:lnTo>
                    <a:lnTo>
                      <a:pt x="32569" y="57503"/>
                    </a:lnTo>
                    <a:lnTo>
                      <a:pt x="32362" y="56732"/>
                    </a:lnTo>
                    <a:lnTo>
                      <a:pt x="32118" y="55999"/>
                    </a:lnTo>
                    <a:lnTo>
                      <a:pt x="31836" y="55246"/>
                    </a:lnTo>
                    <a:lnTo>
                      <a:pt x="31516" y="54532"/>
                    </a:lnTo>
                    <a:lnTo>
                      <a:pt x="31159" y="53817"/>
                    </a:lnTo>
                    <a:lnTo>
                      <a:pt x="30782" y="53122"/>
                    </a:lnTo>
                    <a:lnTo>
                      <a:pt x="30350" y="52426"/>
                    </a:lnTo>
                    <a:lnTo>
                      <a:pt x="29899" y="51768"/>
                    </a:lnTo>
                    <a:lnTo>
                      <a:pt x="29391" y="51110"/>
                    </a:lnTo>
                    <a:lnTo>
                      <a:pt x="28865" y="50489"/>
                    </a:lnTo>
                    <a:lnTo>
                      <a:pt x="28282" y="49869"/>
                    </a:lnTo>
                    <a:lnTo>
                      <a:pt x="27680" y="49286"/>
                    </a:lnTo>
                    <a:lnTo>
                      <a:pt x="17394" y="39790"/>
                    </a:lnTo>
                    <a:lnTo>
                      <a:pt x="19707" y="39602"/>
                    </a:lnTo>
                    <a:lnTo>
                      <a:pt x="22039" y="39376"/>
                    </a:lnTo>
                    <a:lnTo>
                      <a:pt x="23186" y="39244"/>
                    </a:lnTo>
                    <a:lnTo>
                      <a:pt x="24352" y="39094"/>
                    </a:lnTo>
                    <a:lnTo>
                      <a:pt x="25517" y="38944"/>
                    </a:lnTo>
                    <a:lnTo>
                      <a:pt x="26683" y="38774"/>
                    </a:lnTo>
                    <a:lnTo>
                      <a:pt x="28394" y="38492"/>
                    </a:lnTo>
                    <a:lnTo>
                      <a:pt x="30124" y="38191"/>
                    </a:lnTo>
                    <a:lnTo>
                      <a:pt x="31836" y="37853"/>
                    </a:lnTo>
                    <a:lnTo>
                      <a:pt x="33547" y="37496"/>
                    </a:lnTo>
                    <a:lnTo>
                      <a:pt x="35277" y="37101"/>
                    </a:lnTo>
                    <a:lnTo>
                      <a:pt x="36988" y="36649"/>
                    </a:lnTo>
                    <a:lnTo>
                      <a:pt x="38718" y="36179"/>
                    </a:lnTo>
                    <a:lnTo>
                      <a:pt x="40429" y="35672"/>
                    </a:lnTo>
                    <a:lnTo>
                      <a:pt x="42140" y="35126"/>
                    </a:lnTo>
                    <a:lnTo>
                      <a:pt x="43851" y="34543"/>
                    </a:lnTo>
                    <a:lnTo>
                      <a:pt x="44697" y="34224"/>
                    </a:lnTo>
                    <a:lnTo>
                      <a:pt x="45543" y="33904"/>
                    </a:lnTo>
                    <a:lnTo>
                      <a:pt x="46390" y="33566"/>
                    </a:lnTo>
                    <a:lnTo>
                      <a:pt x="47236" y="33227"/>
                    </a:lnTo>
                    <a:lnTo>
                      <a:pt x="48082" y="32870"/>
                    </a:lnTo>
                    <a:lnTo>
                      <a:pt x="48928" y="32494"/>
                    </a:lnTo>
                    <a:lnTo>
                      <a:pt x="49774" y="32118"/>
                    </a:lnTo>
                    <a:lnTo>
                      <a:pt x="50602" y="31723"/>
                    </a:lnTo>
                    <a:lnTo>
                      <a:pt x="51429" y="31309"/>
                    </a:lnTo>
                    <a:lnTo>
                      <a:pt x="52275" y="30895"/>
                    </a:lnTo>
                    <a:lnTo>
                      <a:pt x="53084" y="30463"/>
                    </a:lnTo>
                    <a:lnTo>
                      <a:pt x="53911" y="30012"/>
                    </a:lnTo>
                    <a:lnTo>
                      <a:pt x="54738" y="29560"/>
                    </a:lnTo>
                    <a:lnTo>
                      <a:pt x="55547" y="29071"/>
                    </a:lnTo>
                    <a:lnTo>
                      <a:pt x="56356" y="28583"/>
                    </a:lnTo>
                    <a:lnTo>
                      <a:pt x="57164" y="28075"/>
                    </a:lnTo>
                    <a:lnTo>
                      <a:pt x="57954" y="27548"/>
                    </a:lnTo>
                    <a:lnTo>
                      <a:pt x="58744" y="27022"/>
                    </a:lnTo>
                    <a:lnTo>
                      <a:pt x="59533" y="26477"/>
                    </a:lnTo>
                    <a:lnTo>
                      <a:pt x="60304" y="25912"/>
                    </a:lnTo>
                    <a:lnTo>
                      <a:pt x="61075" y="25330"/>
                    </a:lnTo>
                    <a:lnTo>
                      <a:pt x="61846" y="24728"/>
                    </a:lnTo>
                    <a:lnTo>
                      <a:pt x="63332" y="23506"/>
                    </a:lnTo>
                    <a:lnTo>
                      <a:pt x="64065" y="22847"/>
                    </a:lnTo>
                    <a:lnTo>
                      <a:pt x="64799" y="22189"/>
                    </a:lnTo>
                    <a:lnTo>
                      <a:pt x="65513" y="21531"/>
                    </a:lnTo>
                    <a:lnTo>
                      <a:pt x="66209" y="20835"/>
                    </a:lnTo>
                    <a:lnTo>
                      <a:pt x="66886" y="20140"/>
                    </a:lnTo>
                    <a:lnTo>
                      <a:pt x="67563" y="19425"/>
                    </a:lnTo>
                    <a:lnTo>
                      <a:pt x="68240" y="18692"/>
                    </a:lnTo>
                    <a:lnTo>
                      <a:pt x="68898" y="17958"/>
                    </a:lnTo>
                    <a:lnTo>
                      <a:pt x="69537" y="17187"/>
                    </a:lnTo>
                    <a:lnTo>
                      <a:pt x="70158" y="16417"/>
                    </a:lnTo>
                    <a:lnTo>
                      <a:pt x="70759" y="15646"/>
                    </a:lnTo>
                    <a:lnTo>
                      <a:pt x="71361" y="14837"/>
                    </a:lnTo>
                    <a:lnTo>
                      <a:pt x="71944" y="14028"/>
                    </a:lnTo>
                    <a:lnTo>
                      <a:pt x="72489" y="13201"/>
                    </a:lnTo>
                    <a:lnTo>
                      <a:pt x="73035" y="12374"/>
                    </a:lnTo>
                    <a:lnTo>
                      <a:pt x="73580" y="11528"/>
                    </a:lnTo>
                    <a:lnTo>
                      <a:pt x="74088" y="10681"/>
                    </a:lnTo>
                    <a:lnTo>
                      <a:pt x="74576" y="9816"/>
                    </a:lnTo>
                    <a:lnTo>
                      <a:pt x="75065" y="8951"/>
                    </a:lnTo>
                    <a:lnTo>
                      <a:pt x="75535" y="8068"/>
                    </a:lnTo>
                    <a:lnTo>
                      <a:pt x="58292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5"/>
              <p:cNvSpPr/>
              <p:nvPr/>
            </p:nvSpPr>
            <p:spPr>
              <a:xfrm>
                <a:off x="1691250" y="2983000"/>
                <a:ext cx="1114625" cy="1136725"/>
              </a:xfrm>
              <a:custGeom>
                <a:avLst/>
                <a:gdLst/>
                <a:ahLst/>
                <a:cxnLst/>
                <a:rect l="l" t="t" r="r" b="b"/>
                <a:pathLst>
                  <a:path w="44585" h="45469" extrusionOk="0">
                    <a:moveTo>
                      <a:pt x="20234" y="1"/>
                    </a:moveTo>
                    <a:lnTo>
                      <a:pt x="13370" y="7748"/>
                    </a:lnTo>
                    <a:lnTo>
                      <a:pt x="33979" y="26063"/>
                    </a:lnTo>
                    <a:lnTo>
                      <a:pt x="34073" y="26138"/>
                    </a:lnTo>
                    <a:lnTo>
                      <a:pt x="34130" y="26213"/>
                    </a:lnTo>
                    <a:lnTo>
                      <a:pt x="34167" y="26288"/>
                    </a:lnTo>
                    <a:lnTo>
                      <a:pt x="34205" y="26382"/>
                    </a:lnTo>
                    <a:lnTo>
                      <a:pt x="34224" y="26495"/>
                    </a:lnTo>
                    <a:lnTo>
                      <a:pt x="34224" y="26627"/>
                    </a:lnTo>
                    <a:lnTo>
                      <a:pt x="34205" y="26777"/>
                    </a:lnTo>
                    <a:lnTo>
                      <a:pt x="34149" y="26909"/>
                    </a:lnTo>
                    <a:lnTo>
                      <a:pt x="34092" y="27022"/>
                    </a:lnTo>
                    <a:lnTo>
                      <a:pt x="34017" y="27116"/>
                    </a:lnTo>
                    <a:lnTo>
                      <a:pt x="33923" y="27172"/>
                    </a:lnTo>
                    <a:lnTo>
                      <a:pt x="33848" y="27210"/>
                    </a:lnTo>
                    <a:lnTo>
                      <a:pt x="33772" y="27247"/>
                    </a:lnTo>
                    <a:lnTo>
                      <a:pt x="33660" y="27285"/>
                    </a:lnTo>
                    <a:lnTo>
                      <a:pt x="1" y="35389"/>
                    </a:lnTo>
                    <a:lnTo>
                      <a:pt x="2427" y="45468"/>
                    </a:lnTo>
                    <a:lnTo>
                      <a:pt x="35803" y="37401"/>
                    </a:lnTo>
                    <a:lnTo>
                      <a:pt x="36179" y="37326"/>
                    </a:lnTo>
                    <a:lnTo>
                      <a:pt x="36555" y="37232"/>
                    </a:lnTo>
                    <a:lnTo>
                      <a:pt x="36932" y="37119"/>
                    </a:lnTo>
                    <a:lnTo>
                      <a:pt x="37289" y="36988"/>
                    </a:lnTo>
                    <a:lnTo>
                      <a:pt x="37646" y="36856"/>
                    </a:lnTo>
                    <a:lnTo>
                      <a:pt x="38003" y="36706"/>
                    </a:lnTo>
                    <a:lnTo>
                      <a:pt x="38342" y="36555"/>
                    </a:lnTo>
                    <a:lnTo>
                      <a:pt x="38680" y="36386"/>
                    </a:lnTo>
                    <a:lnTo>
                      <a:pt x="39019" y="36198"/>
                    </a:lnTo>
                    <a:lnTo>
                      <a:pt x="39338" y="36010"/>
                    </a:lnTo>
                    <a:lnTo>
                      <a:pt x="39658" y="35803"/>
                    </a:lnTo>
                    <a:lnTo>
                      <a:pt x="39959" y="35596"/>
                    </a:lnTo>
                    <a:lnTo>
                      <a:pt x="40260" y="35371"/>
                    </a:lnTo>
                    <a:lnTo>
                      <a:pt x="40561" y="35126"/>
                    </a:lnTo>
                    <a:lnTo>
                      <a:pt x="40843" y="34882"/>
                    </a:lnTo>
                    <a:lnTo>
                      <a:pt x="41125" y="34637"/>
                    </a:lnTo>
                    <a:lnTo>
                      <a:pt x="41388" y="34374"/>
                    </a:lnTo>
                    <a:lnTo>
                      <a:pt x="41651" y="34111"/>
                    </a:lnTo>
                    <a:lnTo>
                      <a:pt x="41896" y="33829"/>
                    </a:lnTo>
                    <a:lnTo>
                      <a:pt x="42140" y="33547"/>
                    </a:lnTo>
                    <a:lnTo>
                      <a:pt x="42366" y="33246"/>
                    </a:lnTo>
                    <a:lnTo>
                      <a:pt x="42591" y="32945"/>
                    </a:lnTo>
                    <a:lnTo>
                      <a:pt x="42798" y="32625"/>
                    </a:lnTo>
                    <a:lnTo>
                      <a:pt x="43005" y="32306"/>
                    </a:lnTo>
                    <a:lnTo>
                      <a:pt x="43193" y="31967"/>
                    </a:lnTo>
                    <a:lnTo>
                      <a:pt x="43362" y="31647"/>
                    </a:lnTo>
                    <a:lnTo>
                      <a:pt x="43532" y="31290"/>
                    </a:lnTo>
                    <a:lnTo>
                      <a:pt x="43682" y="30952"/>
                    </a:lnTo>
                    <a:lnTo>
                      <a:pt x="43832" y="30594"/>
                    </a:lnTo>
                    <a:lnTo>
                      <a:pt x="43964" y="30218"/>
                    </a:lnTo>
                    <a:lnTo>
                      <a:pt x="44096" y="29861"/>
                    </a:lnTo>
                    <a:lnTo>
                      <a:pt x="44190" y="29485"/>
                    </a:lnTo>
                    <a:lnTo>
                      <a:pt x="44303" y="29090"/>
                    </a:lnTo>
                    <a:lnTo>
                      <a:pt x="44378" y="28714"/>
                    </a:lnTo>
                    <a:lnTo>
                      <a:pt x="44453" y="28338"/>
                    </a:lnTo>
                    <a:lnTo>
                      <a:pt x="44509" y="27943"/>
                    </a:lnTo>
                    <a:lnTo>
                      <a:pt x="44547" y="27567"/>
                    </a:lnTo>
                    <a:lnTo>
                      <a:pt x="44566" y="27172"/>
                    </a:lnTo>
                    <a:lnTo>
                      <a:pt x="44585" y="26796"/>
                    </a:lnTo>
                    <a:lnTo>
                      <a:pt x="44585" y="26401"/>
                    </a:lnTo>
                    <a:lnTo>
                      <a:pt x="44585" y="26025"/>
                    </a:lnTo>
                    <a:lnTo>
                      <a:pt x="44547" y="25649"/>
                    </a:lnTo>
                    <a:lnTo>
                      <a:pt x="44509" y="25273"/>
                    </a:lnTo>
                    <a:lnTo>
                      <a:pt x="44453" y="24897"/>
                    </a:lnTo>
                    <a:lnTo>
                      <a:pt x="44397" y="24521"/>
                    </a:lnTo>
                    <a:lnTo>
                      <a:pt x="44321" y="24145"/>
                    </a:lnTo>
                    <a:lnTo>
                      <a:pt x="44227" y="23787"/>
                    </a:lnTo>
                    <a:lnTo>
                      <a:pt x="44133" y="23430"/>
                    </a:lnTo>
                    <a:lnTo>
                      <a:pt x="44021" y="23054"/>
                    </a:lnTo>
                    <a:lnTo>
                      <a:pt x="43889" y="22697"/>
                    </a:lnTo>
                    <a:lnTo>
                      <a:pt x="43757" y="22358"/>
                    </a:lnTo>
                    <a:lnTo>
                      <a:pt x="43607" y="22001"/>
                    </a:lnTo>
                    <a:lnTo>
                      <a:pt x="43438" y="21663"/>
                    </a:lnTo>
                    <a:lnTo>
                      <a:pt x="43268" y="21324"/>
                    </a:lnTo>
                    <a:lnTo>
                      <a:pt x="43080" y="21005"/>
                    </a:lnTo>
                    <a:lnTo>
                      <a:pt x="42874" y="20666"/>
                    </a:lnTo>
                    <a:lnTo>
                      <a:pt x="42667" y="20346"/>
                    </a:lnTo>
                    <a:lnTo>
                      <a:pt x="42441" y="20046"/>
                    </a:lnTo>
                    <a:lnTo>
                      <a:pt x="42215" y="19726"/>
                    </a:lnTo>
                    <a:lnTo>
                      <a:pt x="41971" y="19444"/>
                    </a:lnTo>
                    <a:lnTo>
                      <a:pt x="41708" y="19143"/>
                    </a:lnTo>
                    <a:lnTo>
                      <a:pt x="41444" y="18861"/>
                    </a:lnTo>
                    <a:lnTo>
                      <a:pt x="41162" y="18579"/>
                    </a:lnTo>
                    <a:lnTo>
                      <a:pt x="40862" y="18316"/>
                    </a:lnTo>
                    <a:lnTo>
                      <a:pt x="20234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5"/>
              <p:cNvSpPr/>
              <p:nvPr/>
            </p:nvSpPr>
            <p:spPr>
              <a:xfrm>
                <a:off x="1594425" y="3866325"/>
                <a:ext cx="198875" cy="408525"/>
              </a:xfrm>
              <a:custGeom>
                <a:avLst/>
                <a:gdLst/>
                <a:ahLst/>
                <a:cxnLst/>
                <a:rect l="l" t="t" r="r" b="b"/>
                <a:pathLst>
                  <a:path w="7955" h="16341" extrusionOk="0">
                    <a:moveTo>
                      <a:pt x="4024" y="0"/>
                    </a:moveTo>
                    <a:lnTo>
                      <a:pt x="2200" y="489"/>
                    </a:lnTo>
                    <a:lnTo>
                      <a:pt x="1900" y="583"/>
                    </a:lnTo>
                    <a:lnTo>
                      <a:pt x="1617" y="715"/>
                    </a:lnTo>
                    <a:lnTo>
                      <a:pt x="1354" y="865"/>
                    </a:lnTo>
                    <a:lnTo>
                      <a:pt x="1110" y="1034"/>
                    </a:lnTo>
                    <a:lnTo>
                      <a:pt x="884" y="1241"/>
                    </a:lnTo>
                    <a:lnTo>
                      <a:pt x="696" y="1467"/>
                    </a:lnTo>
                    <a:lnTo>
                      <a:pt x="508" y="1692"/>
                    </a:lnTo>
                    <a:lnTo>
                      <a:pt x="358" y="1956"/>
                    </a:lnTo>
                    <a:lnTo>
                      <a:pt x="226" y="2219"/>
                    </a:lnTo>
                    <a:lnTo>
                      <a:pt x="132" y="2482"/>
                    </a:lnTo>
                    <a:lnTo>
                      <a:pt x="57" y="2783"/>
                    </a:lnTo>
                    <a:lnTo>
                      <a:pt x="19" y="3065"/>
                    </a:lnTo>
                    <a:lnTo>
                      <a:pt x="0" y="3366"/>
                    </a:lnTo>
                    <a:lnTo>
                      <a:pt x="19" y="3667"/>
                    </a:lnTo>
                    <a:lnTo>
                      <a:pt x="57" y="3986"/>
                    </a:lnTo>
                    <a:lnTo>
                      <a:pt x="132" y="4287"/>
                    </a:lnTo>
                    <a:lnTo>
                      <a:pt x="3987" y="16341"/>
                    </a:lnTo>
                    <a:lnTo>
                      <a:pt x="4795" y="16209"/>
                    </a:lnTo>
                    <a:lnTo>
                      <a:pt x="4946" y="16190"/>
                    </a:lnTo>
                    <a:lnTo>
                      <a:pt x="5096" y="16153"/>
                    </a:lnTo>
                    <a:lnTo>
                      <a:pt x="5228" y="16096"/>
                    </a:lnTo>
                    <a:lnTo>
                      <a:pt x="5359" y="16040"/>
                    </a:lnTo>
                    <a:lnTo>
                      <a:pt x="5491" y="15965"/>
                    </a:lnTo>
                    <a:lnTo>
                      <a:pt x="5623" y="15889"/>
                    </a:lnTo>
                    <a:lnTo>
                      <a:pt x="5848" y="15701"/>
                    </a:lnTo>
                    <a:lnTo>
                      <a:pt x="6036" y="15476"/>
                    </a:lnTo>
                    <a:lnTo>
                      <a:pt x="6130" y="15363"/>
                    </a:lnTo>
                    <a:lnTo>
                      <a:pt x="6206" y="15231"/>
                    </a:lnTo>
                    <a:lnTo>
                      <a:pt x="6262" y="15100"/>
                    </a:lnTo>
                    <a:lnTo>
                      <a:pt x="6318" y="14949"/>
                    </a:lnTo>
                    <a:lnTo>
                      <a:pt x="6356" y="14817"/>
                    </a:lnTo>
                    <a:lnTo>
                      <a:pt x="6394" y="14667"/>
                    </a:lnTo>
                    <a:lnTo>
                      <a:pt x="7954" y="6017"/>
                    </a:lnTo>
                    <a:lnTo>
                      <a:pt x="4024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5"/>
              <p:cNvSpPr/>
              <p:nvPr/>
            </p:nvSpPr>
            <p:spPr>
              <a:xfrm>
                <a:off x="1578450" y="4473200"/>
                <a:ext cx="307925" cy="319700"/>
              </a:xfrm>
              <a:custGeom>
                <a:avLst/>
                <a:gdLst/>
                <a:ahLst/>
                <a:cxnLst/>
                <a:rect l="l" t="t" r="r" b="b"/>
                <a:pathLst>
                  <a:path w="12317" h="12788" extrusionOk="0">
                    <a:moveTo>
                      <a:pt x="2106" y="1"/>
                    </a:moveTo>
                    <a:lnTo>
                      <a:pt x="508" y="1731"/>
                    </a:lnTo>
                    <a:lnTo>
                      <a:pt x="376" y="1900"/>
                    </a:lnTo>
                    <a:lnTo>
                      <a:pt x="263" y="2050"/>
                    </a:lnTo>
                    <a:lnTo>
                      <a:pt x="169" y="2220"/>
                    </a:lnTo>
                    <a:lnTo>
                      <a:pt x="113" y="2389"/>
                    </a:lnTo>
                    <a:lnTo>
                      <a:pt x="56" y="2577"/>
                    </a:lnTo>
                    <a:lnTo>
                      <a:pt x="19" y="2746"/>
                    </a:lnTo>
                    <a:lnTo>
                      <a:pt x="0" y="2934"/>
                    </a:lnTo>
                    <a:lnTo>
                      <a:pt x="0" y="3122"/>
                    </a:lnTo>
                    <a:lnTo>
                      <a:pt x="19" y="3310"/>
                    </a:lnTo>
                    <a:lnTo>
                      <a:pt x="56" y="3480"/>
                    </a:lnTo>
                    <a:lnTo>
                      <a:pt x="113" y="3668"/>
                    </a:lnTo>
                    <a:lnTo>
                      <a:pt x="188" y="3837"/>
                    </a:lnTo>
                    <a:lnTo>
                      <a:pt x="282" y="3987"/>
                    </a:lnTo>
                    <a:lnTo>
                      <a:pt x="376" y="4156"/>
                    </a:lnTo>
                    <a:lnTo>
                      <a:pt x="508" y="4307"/>
                    </a:lnTo>
                    <a:lnTo>
                      <a:pt x="658" y="4439"/>
                    </a:lnTo>
                    <a:lnTo>
                      <a:pt x="9985" y="12449"/>
                    </a:lnTo>
                    <a:lnTo>
                      <a:pt x="10116" y="12543"/>
                    </a:lnTo>
                    <a:lnTo>
                      <a:pt x="10248" y="12637"/>
                    </a:lnTo>
                    <a:lnTo>
                      <a:pt x="10380" y="12693"/>
                    </a:lnTo>
                    <a:lnTo>
                      <a:pt x="10511" y="12731"/>
                    </a:lnTo>
                    <a:lnTo>
                      <a:pt x="10662" y="12769"/>
                    </a:lnTo>
                    <a:lnTo>
                      <a:pt x="10793" y="12787"/>
                    </a:lnTo>
                    <a:lnTo>
                      <a:pt x="10944" y="12787"/>
                    </a:lnTo>
                    <a:lnTo>
                      <a:pt x="11075" y="12769"/>
                    </a:lnTo>
                    <a:lnTo>
                      <a:pt x="11226" y="12750"/>
                    </a:lnTo>
                    <a:lnTo>
                      <a:pt x="11357" y="12712"/>
                    </a:lnTo>
                    <a:lnTo>
                      <a:pt x="11489" y="12656"/>
                    </a:lnTo>
                    <a:lnTo>
                      <a:pt x="11621" y="12581"/>
                    </a:lnTo>
                    <a:lnTo>
                      <a:pt x="11734" y="12487"/>
                    </a:lnTo>
                    <a:lnTo>
                      <a:pt x="11846" y="12393"/>
                    </a:lnTo>
                    <a:lnTo>
                      <a:pt x="11940" y="12280"/>
                    </a:lnTo>
                    <a:lnTo>
                      <a:pt x="12034" y="12167"/>
                    </a:lnTo>
                    <a:lnTo>
                      <a:pt x="12053" y="12110"/>
                    </a:lnTo>
                    <a:lnTo>
                      <a:pt x="12147" y="11960"/>
                    </a:lnTo>
                    <a:lnTo>
                      <a:pt x="12222" y="11810"/>
                    </a:lnTo>
                    <a:lnTo>
                      <a:pt x="12260" y="11640"/>
                    </a:lnTo>
                    <a:lnTo>
                      <a:pt x="12298" y="11471"/>
                    </a:lnTo>
                    <a:lnTo>
                      <a:pt x="12316" y="11283"/>
                    </a:lnTo>
                    <a:lnTo>
                      <a:pt x="12298" y="11114"/>
                    </a:lnTo>
                    <a:lnTo>
                      <a:pt x="12279" y="10945"/>
                    </a:lnTo>
                    <a:lnTo>
                      <a:pt x="12222" y="10775"/>
                    </a:lnTo>
                    <a:lnTo>
                      <a:pt x="9609" y="3122"/>
                    </a:lnTo>
                    <a:lnTo>
                      <a:pt x="2106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5"/>
              <p:cNvSpPr/>
              <p:nvPr/>
            </p:nvSpPr>
            <p:spPr>
              <a:xfrm>
                <a:off x="2111525" y="1290175"/>
                <a:ext cx="955725" cy="1465800"/>
              </a:xfrm>
              <a:custGeom>
                <a:avLst/>
                <a:gdLst/>
                <a:ahLst/>
                <a:cxnLst/>
                <a:rect l="l" t="t" r="r" b="b"/>
                <a:pathLst>
                  <a:path w="38229" h="58632" extrusionOk="0">
                    <a:moveTo>
                      <a:pt x="0" y="1"/>
                    </a:moveTo>
                    <a:lnTo>
                      <a:pt x="113" y="12374"/>
                    </a:lnTo>
                    <a:lnTo>
                      <a:pt x="6713" y="36951"/>
                    </a:lnTo>
                    <a:lnTo>
                      <a:pt x="7033" y="37797"/>
                    </a:lnTo>
                    <a:lnTo>
                      <a:pt x="7898" y="38511"/>
                    </a:lnTo>
                    <a:lnTo>
                      <a:pt x="32174" y="58631"/>
                    </a:lnTo>
                    <a:lnTo>
                      <a:pt x="38229" y="50471"/>
                    </a:lnTo>
                    <a:lnTo>
                      <a:pt x="12699" y="33560"/>
                    </a:lnTo>
                    <a:lnTo>
                      <a:pt x="12699" y="335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5"/>
              <p:cNvSpPr/>
              <p:nvPr/>
            </p:nvSpPr>
            <p:spPr>
              <a:xfrm>
                <a:off x="2513925" y="1837850"/>
                <a:ext cx="279250" cy="181950"/>
              </a:xfrm>
              <a:custGeom>
                <a:avLst/>
                <a:gdLst/>
                <a:ahLst/>
                <a:cxnLst/>
                <a:rect l="l" t="t" r="r" b="b"/>
                <a:pathLst>
                  <a:path w="11170" h="7278" extrusionOk="0">
                    <a:moveTo>
                      <a:pt x="1" y="0"/>
                    </a:moveTo>
                    <a:lnTo>
                      <a:pt x="903" y="3479"/>
                    </a:lnTo>
                    <a:lnTo>
                      <a:pt x="1016" y="3893"/>
                    </a:lnTo>
                    <a:lnTo>
                      <a:pt x="1166" y="4269"/>
                    </a:lnTo>
                    <a:lnTo>
                      <a:pt x="1354" y="4626"/>
                    </a:lnTo>
                    <a:lnTo>
                      <a:pt x="1561" y="4983"/>
                    </a:lnTo>
                    <a:lnTo>
                      <a:pt x="1787" y="5303"/>
                    </a:lnTo>
                    <a:lnTo>
                      <a:pt x="2050" y="5604"/>
                    </a:lnTo>
                    <a:lnTo>
                      <a:pt x="2332" y="5886"/>
                    </a:lnTo>
                    <a:lnTo>
                      <a:pt x="2633" y="6149"/>
                    </a:lnTo>
                    <a:lnTo>
                      <a:pt x="2953" y="6375"/>
                    </a:lnTo>
                    <a:lnTo>
                      <a:pt x="3291" y="6582"/>
                    </a:lnTo>
                    <a:lnTo>
                      <a:pt x="3648" y="6770"/>
                    </a:lnTo>
                    <a:lnTo>
                      <a:pt x="4025" y="6920"/>
                    </a:lnTo>
                    <a:lnTo>
                      <a:pt x="4401" y="7033"/>
                    </a:lnTo>
                    <a:lnTo>
                      <a:pt x="4795" y="7127"/>
                    </a:lnTo>
                    <a:lnTo>
                      <a:pt x="5209" y="7184"/>
                    </a:lnTo>
                    <a:lnTo>
                      <a:pt x="5623" y="7202"/>
                    </a:lnTo>
                    <a:lnTo>
                      <a:pt x="11170" y="7278"/>
                    </a:lnTo>
                    <a:lnTo>
                      <a:pt x="11076" y="567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5"/>
              <p:cNvSpPr/>
              <p:nvPr/>
            </p:nvSpPr>
            <p:spPr>
              <a:xfrm>
                <a:off x="2492775" y="2016025"/>
                <a:ext cx="333325" cy="134925"/>
              </a:xfrm>
              <a:custGeom>
                <a:avLst/>
                <a:gdLst/>
                <a:ahLst/>
                <a:cxnLst/>
                <a:rect l="l" t="t" r="r" b="b"/>
                <a:pathLst>
                  <a:path w="13333" h="5397" extrusionOk="0">
                    <a:moveTo>
                      <a:pt x="12336" y="0"/>
                    </a:moveTo>
                    <a:lnTo>
                      <a:pt x="0" y="1504"/>
                    </a:lnTo>
                    <a:lnTo>
                      <a:pt x="3272" y="4400"/>
                    </a:lnTo>
                    <a:lnTo>
                      <a:pt x="3517" y="4607"/>
                    </a:lnTo>
                    <a:lnTo>
                      <a:pt x="3799" y="4795"/>
                    </a:lnTo>
                    <a:lnTo>
                      <a:pt x="4081" y="4964"/>
                    </a:lnTo>
                    <a:lnTo>
                      <a:pt x="4363" y="5096"/>
                    </a:lnTo>
                    <a:lnTo>
                      <a:pt x="4664" y="5209"/>
                    </a:lnTo>
                    <a:lnTo>
                      <a:pt x="4965" y="5284"/>
                    </a:lnTo>
                    <a:lnTo>
                      <a:pt x="5284" y="5340"/>
                    </a:lnTo>
                    <a:lnTo>
                      <a:pt x="5604" y="5378"/>
                    </a:lnTo>
                    <a:lnTo>
                      <a:pt x="5924" y="5397"/>
                    </a:lnTo>
                    <a:lnTo>
                      <a:pt x="6224" y="5378"/>
                    </a:lnTo>
                    <a:lnTo>
                      <a:pt x="6544" y="5340"/>
                    </a:lnTo>
                    <a:lnTo>
                      <a:pt x="6864" y="5265"/>
                    </a:lnTo>
                    <a:lnTo>
                      <a:pt x="7165" y="5171"/>
                    </a:lnTo>
                    <a:lnTo>
                      <a:pt x="7465" y="5058"/>
                    </a:lnTo>
                    <a:lnTo>
                      <a:pt x="7766" y="4908"/>
                    </a:lnTo>
                    <a:lnTo>
                      <a:pt x="8048" y="4739"/>
                    </a:lnTo>
                    <a:lnTo>
                      <a:pt x="13332" y="1279"/>
                    </a:lnTo>
                    <a:lnTo>
                      <a:pt x="1233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5"/>
              <p:cNvSpPr/>
              <p:nvPr/>
            </p:nvSpPr>
            <p:spPr>
              <a:xfrm>
                <a:off x="2916325" y="1803050"/>
                <a:ext cx="748425" cy="889000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5560" extrusionOk="0">
                    <a:moveTo>
                      <a:pt x="1" y="1"/>
                    </a:moveTo>
                    <a:lnTo>
                      <a:pt x="1" y="20591"/>
                    </a:lnTo>
                    <a:lnTo>
                      <a:pt x="19" y="21362"/>
                    </a:lnTo>
                    <a:lnTo>
                      <a:pt x="76" y="22114"/>
                    </a:lnTo>
                    <a:lnTo>
                      <a:pt x="170" y="22866"/>
                    </a:lnTo>
                    <a:lnTo>
                      <a:pt x="301" y="23619"/>
                    </a:lnTo>
                    <a:lnTo>
                      <a:pt x="471" y="24333"/>
                    </a:lnTo>
                    <a:lnTo>
                      <a:pt x="659" y="25048"/>
                    </a:lnTo>
                    <a:lnTo>
                      <a:pt x="903" y="25743"/>
                    </a:lnTo>
                    <a:lnTo>
                      <a:pt x="1166" y="26420"/>
                    </a:lnTo>
                    <a:lnTo>
                      <a:pt x="1467" y="27079"/>
                    </a:lnTo>
                    <a:lnTo>
                      <a:pt x="1806" y="27737"/>
                    </a:lnTo>
                    <a:lnTo>
                      <a:pt x="2163" y="28357"/>
                    </a:lnTo>
                    <a:lnTo>
                      <a:pt x="2558" y="28959"/>
                    </a:lnTo>
                    <a:lnTo>
                      <a:pt x="2972" y="29542"/>
                    </a:lnTo>
                    <a:lnTo>
                      <a:pt x="3404" y="30106"/>
                    </a:lnTo>
                    <a:lnTo>
                      <a:pt x="3874" y="30651"/>
                    </a:lnTo>
                    <a:lnTo>
                      <a:pt x="4382" y="31178"/>
                    </a:lnTo>
                    <a:lnTo>
                      <a:pt x="4890" y="31667"/>
                    </a:lnTo>
                    <a:lnTo>
                      <a:pt x="5435" y="32137"/>
                    </a:lnTo>
                    <a:lnTo>
                      <a:pt x="5999" y="32588"/>
                    </a:lnTo>
                    <a:lnTo>
                      <a:pt x="6601" y="33002"/>
                    </a:lnTo>
                    <a:lnTo>
                      <a:pt x="7202" y="33397"/>
                    </a:lnTo>
                    <a:lnTo>
                      <a:pt x="7823" y="33754"/>
                    </a:lnTo>
                    <a:lnTo>
                      <a:pt x="8481" y="34092"/>
                    </a:lnTo>
                    <a:lnTo>
                      <a:pt x="9139" y="34393"/>
                    </a:lnTo>
                    <a:lnTo>
                      <a:pt x="9816" y="34656"/>
                    </a:lnTo>
                    <a:lnTo>
                      <a:pt x="10512" y="34882"/>
                    </a:lnTo>
                    <a:lnTo>
                      <a:pt x="11226" y="35089"/>
                    </a:lnTo>
                    <a:lnTo>
                      <a:pt x="11941" y="35258"/>
                    </a:lnTo>
                    <a:lnTo>
                      <a:pt x="12674" y="35390"/>
                    </a:lnTo>
                    <a:lnTo>
                      <a:pt x="13426" y="35484"/>
                    </a:lnTo>
                    <a:lnTo>
                      <a:pt x="14197" y="35540"/>
                    </a:lnTo>
                    <a:lnTo>
                      <a:pt x="14968" y="35559"/>
                    </a:lnTo>
                    <a:lnTo>
                      <a:pt x="15739" y="35540"/>
                    </a:lnTo>
                    <a:lnTo>
                      <a:pt x="16491" y="35484"/>
                    </a:lnTo>
                    <a:lnTo>
                      <a:pt x="17244" y="35390"/>
                    </a:lnTo>
                    <a:lnTo>
                      <a:pt x="17977" y="35258"/>
                    </a:lnTo>
                    <a:lnTo>
                      <a:pt x="18710" y="35089"/>
                    </a:lnTo>
                    <a:lnTo>
                      <a:pt x="19406" y="34882"/>
                    </a:lnTo>
                    <a:lnTo>
                      <a:pt x="20102" y="34656"/>
                    </a:lnTo>
                    <a:lnTo>
                      <a:pt x="20798" y="34393"/>
                    </a:lnTo>
                    <a:lnTo>
                      <a:pt x="21456" y="34092"/>
                    </a:lnTo>
                    <a:lnTo>
                      <a:pt x="22095" y="33754"/>
                    </a:lnTo>
                    <a:lnTo>
                      <a:pt x="22715" y="33397"/>
                    </a:lnTo>
                    <a:lnTo>
                      <a:pt x="23336" y="33002"/>
                    </a:lnTo>
                    <a:lnTo>
                      <a:pt x="23919" y="32588"/>
                    </a:lnTo>
                    <a:lnTo>
                      <a:pt x="24483" y="32137"/>
                    </a:lnTo>
                    <a:lnTo>
                      <a:pt x="25028" y="31667"/>
                    </a:lnTo>
                    <a:lnTo>
                      <a:pt x="25555" y="31178"/>
                    </a:lnTo>
                    <a:lnTo>
                      <a:pt x="26044" y="30651"/>
                    </a:lnTo>
                    <a:lnTo>
                      <a:pt x="26514" y="30106"/>
                    </a:lnTo>
                    <a:lnTo>
                      <a:pt x="26965" y="29542"/>
                    </a:lnTo>
                    <a:lnTo>
                      <a:pt x="27379" y="28959"/>
                    </a:lnTo>
                    <a:lnTo>
                      <a:pt x="27774" y="28357"/>
                    </a:lnTo>
                    <a:lnTo>
                      <a:pt x="28131" y="27737"/>
                    </a:lnTo>
                    <a:lnTo>
                      <a:pt x="28451" y="27079"/>
                    </a:lnTo>
                    <a:lnTo>
                      <a:pt x="28752" y="26420"/>
                    </a:lnTo>
                    <a:lnTo>
                      <a:pt x="29015" y="25743"/>
                    </a:lnTo>
                    <a:lnTo>
                      <a:pt x="29259" y="25048"/>
                    </a:lnTo>
                    <a:lnTo>
                      <a:pt x="29466" y="24333"/>
                    </a:lnTo>
                    <a:lnTo>
                      <a:pt x="29635" y="23619"/>
                    </a:lnTo>
                    <a:lnTo>
                      <a:pt x="29767" y="22866"/>
                    </a:lnTo>
                    <a:lnTo>
                      <a:pt x="29861" y="22114"/>
                    </a:lnTo>
                    <a:lnTo>
                      <a:pt x="29917" y="21362"/>
                    </a:lnTo>
                    <a:lnTo>
                      <a:pt x="29936" y="20591"/>
                    </a:lnTo>
                    <a:lnTo>
                      <a:pt x="29936" y="1"/>
                    </a:lnTo>
                    <a:close/>
                  </a:path>
                </a:pathLst>
              </a:custGeom>
              <a:solidFill>
                <a:srgbClr val="F6C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5"/>
              <p:cNvSpPr/>
              <p:nvPr/>
            </p:nvSpPr>
            <p:spPr>
              <a:xfrm>
                <a:off x="3145250" y="2370475"/>
                <a:ext cx="312650" cy="155150"/>
              </a:xfrm>
              <a:custGeom>
                <a:avLst/>
                <a:gdLst/>
                <a:ahLst/>
                <a:cxnLst/>
                <a:rect l="l" t="t" r="r" b="b"/>
                <a:pathLst>
                  <a:path w="12506" h="6206" extrusionOk="0">
                    <a:moveTo>
                      <a:pt x="1" y="0"/>
                    </a:moveTo>
                    <a:lnTo>
                      <a:pt x="1" y="320"/>
                    </a:lnTo>
                    <a:lnTo>
                      <a:pt x="39" y="640"/>
                    </a:lnTo>
                    <a:lnTo>
                      <a:pt x="76" y="940"/>
                    </a:lnTo>
                    <a:lnTo>
                      <a:pt x="133" y="1241"/>
                    </a:lnTo>
                    <a:lnTo>
                      <a:pt x="208" y="1542"/>
                    </a:lnTo>
                    <a:lnTo>
                      <a:pt x="283" y="1843"/>
                    </a:lnTo>
                    <a:lnTo>
                      <a:pt x="396" y="2125"/>
                    </a:lnTo>
                    <a:lnTo>
                      <a:pt x="509" y="2407"/>
                    </a:lnTo>
                    <a:lnTo>
                      <a:pt x="621" y="2689"/>
                    </a:lnTo>
                    <a:lnTo>
                      <a:pt x="772" y="2952"/>
                    </a:lnTo>
                    <a:lnTo>
                      <a:pt x="922" y="3216"/>
                    </a:lnTo>
                    <a:lnTo>
                      <a:pt x="1092" y="3460"/>
                    </a:lnTo>
                    <a:lnTo>
                      <a:pt x="1261" y="3705"/>
                    </a:lnTo>
                    <a:lnTo>
                      <a:pt x="1449" y="3949"/>
                    </a:lnTo>
                    <a:lnTo>
                      <a:pt x="1637" y="4175"/>
                    </a:lnTo>
                    <a:lnTo>
                      <a:pt x="1844" y="4382"/>
                    </a:lnTo>
                    <a:lnTo>
                      <a:pt x="2069" y="4588"/>
                    </a:lnTo>
                    <a:lnTo>
                      <a:pt x="2295" y="4776"/>
                    </a:lnTo>
                    <a:lnTo>
                      <a:pt x="2521" y="4964"/>
                    </a:lnTo>
                    <a:lnTo>
                      <a:pt x="2765" y="5134"/>
                    </a:lnTo>
                    <a:lnTo>
                      <a:pt x="3028" y="5303"/>
                    </a:lnTo>
                    <a:lnTo>
                      <a:pt x="3292" y="5453"/>
                    </a:lnTo>
                    <a:lnTo>
                      <a:pt x="3555" y="5585"/>
                    </a:lnTo>
                    <a:lnTo>
                      <a:pt x="3837" y="5717"/>
                    </a:lnTo>
                    <a:lnTo>
                      <a:pt x="4119" y="5829"/>
                    </a:lnTo>
                    <a:lnTo>
                      <a:pt x="4401" y="5923"/>
                    </a:lnTo>
                    <a:lnTo>
                      <a:pt x="4702" y="5999"/>
                    </a:lnTo>
                    <a:lnTo>
                      <a:pt x="5003" y="6074"/>
                    </a:lnTo>
                    <a:lnTo>
                      <a:pt x="5304" y="6130"/>
                    </a:lnTo>
                    <a:lnTo>
                      <a:pt x="5623" y="6168"/>
                    </a:lnTo>
                    <a:lnTo>
                      <a:pt x="5943" y="6187"/>
                    </a:lnTo>
                    <a:lnTo>
                      <a:pt x="6263" y="6205"/>
                    </a:lnTo>
                    <a:lnTo>
                      <a:pt x="6582" y="6187"/>
                    </a:lnTo>
                    <a:lnTo>
                      <a:pt x="6883" y="6168"/>
                    </a:lnTo>
                    <a:lnTo>
                      <a:pt x="7203" y="6130"/>
                    </a:lnTo>
                    <a:lnTo>
                      <a:pt x="7504" y="6074"/>
                    </a:lnTo>
                    <a:lnTo>
                      <a:pt x="7805" y="5999"/>
                    </a:lnTo>
                    <a:lnTo>
                      <a:pt x="8105" y="5923"/>
                    </a:lnTo>
                    <a:lnTo>
                      <a:pt x="8387" y="5829"/>
                    </a:lnTo>
                    <a:lnTo>
                      <a:pt x="8670" y="5717"/>
                    </a:lnTo>
                    <a:lnTo>
                      <a:pt x="8952" y="5585"/>
                    </a:lnTo>
                    <a:lnTo>
                      <a:pt x="9215" y="5453"/>
                    </a:lnTo>
                    <a:lnTo>
                      <a:pt x="9478" y="5303"/>
                    </a:lnTo>
                    <a:lnTo>
                      <a:pt x="9741" y="5134"/>
                    </a:lnTo>
                    <a:lnTo>
                      <a:pt x="9986" y="4964"/>
                    </a:lnTo>
                    <a:lnTo>
                      <a:pt x="10211" y="4776"/>
                    </a:lnTo>
                    <a:lnTo>
                      <a:pt x="10437" y="4588"/>
                    </a:lnTo>
                    <a:lnTo>
                      <a:pt x="10663" y="4382"/>
                    </a:lnTo>
                    <a:lnTo>
                      <a:pt x="10870" y="4175"/>
                    </a:lnTo>
                    <a:lnTo>
                      <a:pt x="11058" y="3949"/>
                    </a:lnTo>
                    <a:lnTo>
                      <a:pt x="11246" y="3705"/>
                    </a:lnTo>
                    <a:lnTo>
                      <a:pt x="11415" y="3460"/>
                    </a:lnTo>
                    <a:lnTo>
                      <a:pt x="11584" y="3216"/>
                    </a:lnTo>
                    <a:lnTo>
                      <a:pt x="11735" y="2952"/>
                    </a:lnTo>
                    <a:lnTo>
                      <a:pt x="11885" y="2689"/>
                    </a:lnTo>
                    <a:lnTo>
                      <a:pt x="11998" y="2407"/>
                    </a:lnTo>
                    <a:lnTo>
                      <a:pt x="12111" y="2125"/>
                    </a:lnTo>
                    <a:lnTo>
                      <a:pt x="12223" y="1843"/>
                    </a:lnTo>
                    <a:lnTo>
                      <a:pt x="12299" y="1542"/>
                    </a:lnTo>
                    <a:lnTo>
                      <a:pt x="12374" y="1241"/>
                    </a:lnTo>
                    <a:lnTo>
                      <a:pt x="12430" y="940"/>
                    </a:lnTo>
                    <a:lnTo>
                      <a:pt x="12468" y="640"/>
                    </a:lnTo>
                    <a:lnTo>
                      <a:pt x="12505" y="320"/>
                    </a:lnTo>
                    <a:lnTo>
                      <a:pt x="125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5"/>
              <p:cNvSpPr/>
              <p:nvPr/>
            </p:nvSpPr>
            <p:spPr>
              <a:xfrm>
                <a:off x="2889525" y="1671900"/>
                <a:ext cx="972175" cy="316875"/>
              </a:xfrm>
              <a:custGeom>
                <a:avLst/>
                <a:gdLst/>
                <a:ahLst/>
                <a:cxnLst/>
                <a:rect l="l" t="t" r="r" b="b"/>
                <a:pathLst>
                  <a:path w="38887" h="12675" extrusionOk="0">
                    <a:moveTo>
                      <a:pt x="5416" y="1"/>
                    </a:moveTo>
                    <a:lnTo>
                      <a:pt x="5134" y="20"/>
                    </a:lnTo>
                    <a:lnTo>
                      <a:pt x="4833" y="57"/>
                    </a:lnTo>
                    <a:lnTo>
                      <a:pt x="4551" y="114"/>
                    </a:lnTo>
                    <a:lnTo>
                      <a:pt x="4288" y="170"/>
                    </a:lnTo>
                    <a:lnTo>
                      <a:pt x="4006" y="264"/>
                    </a:lnTo>
                    <a:lnTo>
                      <a:pt x="3743" y="339"/>
                    </a:lnTo>
                    <a:lnTo>
                      <a:pt x="3479" y="452"/>
                    </a:lnTo>
                    <a:lnTo>
                      <a:pt x="3235" y="565"/>
                    </a:lnTo>
                    <a:lnTo>
                      <a:pt x="2991" y="696"/>
                    </a:lnTo>
                    <a:lnTo>
                      <a:pt x="2746" y="828"/>
                    </a:lnTo>
                    <a:lnTo>
                      <a:pt x="2520" y="979"/>
                    </a:lnTo>
                    <a:lnTo>
                      <a:pt x="2295" y="1129"/>
                    </a:lnTo>
                    <a:lnTo>
                      <a:pt x="2069" y="1298"/>
                    </a:lnTo>
                    <a:lnTo>
                      <a:pt x="1862" y="1486"/>
                    </a:lnTo>
                    <a:lnTo>
                      <a:pt x="1674" y="1674"/>
                    </a:lnTo>
                    <a:lnTo>
                      <a:pt x="1486" y="1862"/>
                    </a:lnTo>
                    <a:lnTo>
                      <a:pt x="1298" y="2069"/>
                    </a:lnTo>
                    <a:lnTo>
                      <a:pt x="1129" y="2295"/>
                    </a:lnTo>
                    <a:lnTo>
                      <a:pt x="979" y="2520"/>
                    </a:lnTo>
                    <a:lnTo>
                      <a:pt x="828" y="2746"/>
                    </a:lnTo>
                    <a:lnTo>
                      <a:pt x="696" y="2991"/>
                    </a:lnTo>
                    <a:lnTo>
                      <a:pt x="565" y="3235"/>
                    </a:lnTo>
                    <a:lnTo>
                      <a:pt x="452" y="3479"/>
                    </a:lnTo>
                    <a:lnTo>
                      <a:pt x="339" y="3743"/>
                    </a:lnTo>
                    <a:lnTo>
                      <a:pt x="264" y="4006"/>
                    </a:lnTo>
                    <a:lnTo>
                      <a:pt x="170" y="4288"/>
                    </a:lnTo>
                    <a:lnTo>
                      <a:pt x="114" y="4551"/>
                    </a:lnTo>
                    <a:lnTo>
                      <a:pt x="57" y="4833"/>
                    </a:lnTo>
                    <a:lnTo>
                      <a:pt x="20" y="5134"/>
                    </a:lnTo>
                    <a:lnTo>
                      <a:pt x="1" y="5416"/>
                    </a:lnTo>
                    <a:lnTo>
                      <a:pt x="1" y="5717"/>
                    </a:lnTo>
                    <a:lnTo>
                      <a:pt x="1" y="12675"/>
                    </a:lnTo>
                    <a:lnTo>
                      <a:pt x="28300" y="12675"/>
                    </a:lnTo>
                    <a:lnTo>
                      <a:pt x="28827" y="12656"/>
                    </a:lnTo>
                    <a:lnTo>
                      <a:pt x="29372" y="12618"/>
                    </a:lnTo>
                    <a:lnTo>
                      <a:pt x="29899" y="12543"/>
                    </a:lnTo>
                    <a:lnTo>
                      <a:pt x="30425" y="12449"/>
                    </a:lnTo>
                    <a:lnTo>
                      <a:pt x="30933" y="12336"/>
                    </a:lnTo>
                    <a:lnTo>
                      <a:pt x="31441" y="12186"/>
                    </a:lnTo>
                    <a:lnTo>
                      <a:pt x="31930" y="12035"/>
                    </a:lnTo>
                    <a:lnTo>
                      <a:pt x="32418" y="11828"/>
                    </a:lnTo>
                    <a:lnTo>
                      <a:pt x="32889" y="11621"/>
                    </a:lnTo>
                    <a:lnTo>
                      <a:pt x="33340" y="11396"/>
                    </a:lnTo>
                    <a:lnTo>
                      <a:pt x="33791" y="11133"/>
                    </a:lnTo>
                    <a:lnTo>
                      <a:pt x="34205" y="10869"/>
                    </a:lnTo>
                    <a:lnTo>
                      <a:pt x="34637" y="10568"/>
                    </a:lnTo>
                    <a:lnTo>
                      <a:pt x="35032" y="10249"/>
                    </a:lnTo>
                    <a:lnTo>
                      <a:pt x="35408" y="9910"/>
                    </a:lnTo>
                    <a:lnTo>
                      <a:pt x="35784" y="9572"/>
                    </a:lnTo>
                    <a:lnTo>
                      <a:pt x="36123" y="9196"/>
                    </a:lnTo>
                    <a:lnTo>
                      <a:pt x="36461" y="8820"/>
                    </a:lnTo>
                    <a:lnTo>
                      <a:pt x="36781" y="8406"/>
                    </a:lnTo>
                    <a:lnTo>
                      <a:pt x="37082" y="7992"/>
                    </a:lnTo>
                    <a:lnTo>
                      <a:pt x="37345" y="7579"/>
                    </a:lnTo>
                    <a:lnTo>
                      <a:pt x="37608" y="7127"/>
                    </a:lnTo>
                    <a:lnTo>
                      <a:pt x="37834" y="6676"/>
                    </a:lnTo>
                    <a:lnTo>
                      <a:pt x="38041" y="6206"/>
                    </a:lnTo>
                    <a:lnTo>
                      <a:pt x="38248" y="5717"/>
                    </a:lnTo>
                    <a:lnTo>
                      <a:pt x="38398" y="5228"/>
                    </a:lnTo>
                    <a:lnTo>
                      <a:pt x="38548" y="4720"/>
                    </a:lnTo>
                    <a:lnTo>
                      <a:pt x="38661" y="4213"/>
                    </a:lnTo>
                    <a:lnTo>
                      <a:pt x="38755" y="3686"/>
                    </a:lnTo>
                    <a:lnTo>
                      <a:pt x="38831" y="3160"/>
                    </a:lnTo>
                    <a:lnTo>
                      <a:pt x="38868" y="2614"/>
                    </a:lnTo>
                    <a:lnTo>
                      <a:pt x="38887" y="2069"/>
                    </a:lnTo>
                    <a:lnTo>
                      <a:pt x="388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5"/>
              <p:cNvSpPr/>
              <p:nvPr/>
            </p:nvSpPr>
            <p:spPr>
              <a:xfrm>
                <a:off x="3019750" y="1524300"/>
                <a:ext cx="722550" cy="259975"/>
              </a:xfrm>
              <a:custGeom>
                <a:avLst/>
                <a:gdLst/>
                <a:ahLst/>
                <a:cxnLst/>
                <a:rect l="l" t="t" r="r" b="b"/>
                <a:pathLst>
                  <a:path w="28902" h="10399" extrusionOk="0">
                    <a:moveTo>
                      <a:pt x="28902" y="0"/>
                    </a:moveTo>
                    <a:lnTo>
                      <a:pt x="0" y="6036"/>
                    </a:lnTo>
                    <a:lnTo>
                      <a:pt x="13031" y="10399"/>
                    </a:lnTo>
                    <a:lnTo>
                      <a:pt x="28902" y="10399"/>
                    </a:lnTo>
                    <a:lnTo>
                      <a:pt x="289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5"/>
              <p:cNvSpPr/>
              <p:nvPr/>
            </p:nvSpPr>
            <p:spPr>
              <a:xfrm>
                <a:off x="2767775" y="1744300"/>
                <a:ext cx="170675" cy="617250"/>
              </a:xfrm>
              <a:custGeom>
                <a:avLst/>
                <a:gdLst/>
                <a:ahLst/>
                <a:cxnLst/>
                <a:rect l="l" t="t" r="r" b="b"/>
                <a:pathLst>
                  <a:path w="6827" h="24690" extrusionOk="0">
                    <a:moveTo>
                      <a:pt x="3799" y="1"/>
                    </a:moveTo>
                    <a:lnTo>
                      <a:pt x="3404" y="19"/>
                    </a:lnTo>
                    <a:lnTo>
                      <a:pt x="3028" y="76"/>
                    </a:lnTo>
                    <a:lnTo>
                      <a:pt x="2671" y="170"/>
                    </a:lnTo>
                    <a:lnTo>
                      <a:pt x="2313" y="301"/>
                    </a:lnTo>
                    <a:lnTo>
                      <a:pt x="1994" y="471"/>
                    </a:lnTo>
                    <a:lnTo>
                      <a:pt x="1674" y="659"/>
                    </a:lnTo>
                    <a:lnTo>
                      <a:pt x="1392" y="865"/>
                    </a:lnTo>
                    <a:lnTo>
                      <a:pt x="1110" y="1110"/>
                    </a:lnTo>
                    <a:lnTo>
                      <a:pt x="866" y="1392"/>
                    </a:lnTo>
                    <a:lnTo>
                      <a:pt x="659" y="1674"/>
                    </a:lnTo>
                    <a:lnTo>
                      <a:pt x="471" y="1994"/>
                    </a:lnTo>
                    <a:lnTo>
                      <a:pt x="301" y="2332"/>
                    </a:lnTo>
                    <a:lnTo>
                      <a:pt x="170" y="2671"/>
                    </a:lnTo>
                    <a:lnTo>
                      <a:pt x="76" y="3028"/>
                    </a:lnTo>
                    <a:lnTo>
                      <a:pt x="19" y="3404"/>
                    </a:lnTo>
                    <a:lnTo>
                      <a:pt x="1" y="3799"/>
                    </a:lnTo>
                    <a:lnTo>
                      <a:pt x="1" y="16623"/>
                    </a:lnTo>
                    <a:lnTo>
                      <a:pt x="19" y="17056"/>
                    </a:lnTo>
                    <a:lnTo>
                      <a:pt x="95" y="17507"/>
                    </a:lnTo>
                    <a:lnTo>
                      <a:pt x="189" y="17958"/>
                    </a:lnTo>
                    <a:lnTo>
                      <a:pt x="320" y="18428"/>
                    </a:lnTo>
                    <a:lnTo>
                      <a:pt x="508" y="18880"/>
                    </a:lnTo>
                    <a:lnTo>
                      <a:pt x="696" y="19331"/>
                    </a:lnTo>
                    <a:lnTo>
                      <a:pt x="941" y="19763"/>
                    </a:lnTo>
                    <a:lnTo>
                      <a:pt x="1204" y="20177"/>
                    </a:lnTo>
                    <a:lnTo>
                      <a:pt x="1505" y="20572"/>
                    </a:lnTo>
                    <a:lnTo>
                      <a:pt x="1806" y="20929"/>
                    </a:lnTo>
                    <a:lnTo>
                      <a:pt x="1975" y="21080"/>
                    </a:lnTo>
                    <a:lnTo>
                      <a:pt x="2144" y="21249"/>
                    </a:lnTo>
                    <a:lnTo>
                      <a:pt x="2332" y="21380"/>
                    </a:lnTo>
                    <a:lnTo>
                      <a:pt x="2501" y="21512"/>
                    </a:lnTo>
                    <a:lnTo>
                      <a:pt x="2689" y="21625"/>
                    </a:lnTo>
                    <a:lnTo>
                      <a:pt x="2878" y="21738"/>
                    </a:lnTo>
                    <a:lnTo>
                      <a:pt x="3084" y="21832"/>
                    </a:lnTo>
                    <a:lnTo>
                      <a:pt x="3272" y="21907"/>
                    </a:lnTo>
                    <a:lnTo>
                      <a:pt x="3479" y="21963"/>
                    </a:lnTo>
                    <a:lnTo>
                      <a:pt x="3686" y="22001"/>
                    </a:lnTo>
                    <a:lnTo>
                      <a:pt x="3893" y="22039"/>
                    </a:lnTo>
                    <a:lnTo>
                      <a:pt x="4100" y="22039"/>
                    </a:lnTo>
                    <a:lnTo>
                      <a:pt x="6826" y="24690"/>
                    </a:lnTo>
                    <a:lnTo>
                      <a:pt x="64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5"/>
              <p:cNvSpPr/>
              <p:nvPr/>
            </p:nvSpPr>
            <p:spPr>
              <a:xfrm>
                <a:off x="2809625" y="2170675"/>
                <a:ext cx="141975" cy="246350"/>
              </a:xfrm>
              <a:custGeom>
                <a:avLst/>
                <a:gdLst/>
                <a:ahLst/>
                <a:cxnLst/>
                <a:rect l="l" t="t" r="r" b="b"/>
                <a:pathLst>
                  <a:path w="5679" h="9854" extrusionOk="0">
                    <a:moveTo>
                      <a:pt x="4682" y="1"/>
                    </a:moveTo>
                    <a:lnTo>
                      <a:pt x="4438" y="19"/>
                    </a:lnTo>
                    <a:lnTo>
                      <a:pt x="4175" y="57"/>
                    </a:lnTo>
                    <a:lnTo>
                      <a:pt x="3949" y="95"/>
                    </a:lnTo>
                    <a:lnTo>
                      <a:pt x="3704" y="151"/>
                    </a:lnTo>
                    <a:lnTo>
                      <a:pt x="3460" y="207"/>
                    </a:lnTo>
                    <a:lnTo>
                      <a:pt x="3234" y="283"/>
                    </a:lnTo>
                    <a:lnTo>
                      <a:pt x="3009" y="377"/>
                    </a:lnTo>
                    <a:lnTo>
                      <a:pt x="2802" y="471"/>
                    </a:lnTo>
                    <a:lnTo>
                      <a:pt x="2576" y="584"/>
                    </a:lnTo>
                    <a:lnTo>
                      <a:pt x="2369" y="696"/>
                    </a:lnTo>
                    <a:lnTo>
                      <a:pt x="2181" y="828"/>
                    </a:lnTo>
                    <a:lnTo>
                      <a:pt x="1993" y="978"/>
                    </a:lnTo>
                    <a:lnTo>
                      <a:pt x="1805" y="1110"/>
                    </a:lnTo>
                    <a:lnTo>
                      <a:pt x="1617" y="1279"/>
                    </a:lnTo>
                    <a:lnTo>
                      <a:pt x="1448" y="1430"/>
                    </a:lnTo>
                    <a:lnTo>
                      <a:pt x="1279" y="1599"/>
                    </a:lnTo>
                    <a:lnTo>
                      <a:pt x="1128" y="1787"/>
                    </a:lnTo>
                    <a:lnTo>
                      <a:pt x="978" y="1975"/>
                    </a:lnTo>
                    <a:lnTo>
                      <a:pt x="846" y="2163"/>
                    </a:lnTo>
                    <a:lnTo>
                      <a:pt x="715" y="2370"/>
                    </a:lnTo>
                    <a:lnTo>
                      <a:pt x="602" y="2577"/>
                    </a:lnTo>
                    <a:lnTo>
                      <a:pt x="489" y="2784"/>
                    </a:lnTo>
                    <a:lnTo>
                      <a:pt x="395" y="2990"/>
                    </a:lnTo>
                    <a:lnTo>
                      <a:pt x="301" y="3216"/>
                    </a:lnTo>
                    <a:lnTo>
                      <a:pt x="226" y="3460"/>
                    </a:lnTo>
                    <a:lnTo>
                      <a:pt x="169" y="3686"/>
                    </a:lnTo>
                    <a:lnTo>
                      <a:pt x="113" y="3931"/>
                    </a:lnTo>
                    <a:lnTo>
                      <a:pt x="56" y="4175"/>
                    </a:lnTo>
                    <a:lnTo>
                      <a:pt x="38" y="4419"/>
                    </a:lnTo>
                    <a:lnTo>
                      <a:pt x="19" y="4664"/>
                    </a:lnTo>
                    <a:lnTo>
                      <a:pt x="0" y="4927"/>
                    </a:lnTo>
                    <a:lnTo>
                      <a:pt x="19" y="5172"/>
                    </a:lnTo>
                    <a:lnTo>
                      <a:pt x="38" y="5416"/>
                    </a:lnTo>
                    <a:lnTo>
                      <a:pt x="56" y="5661"/>
                    </a:lnTo>
                    <a:lnTo>
                      <a:pt x="113" y="5905"/>
                    </a:lnTo>
                    <a:lnTo>
                      <a:pt x="169" y="6149"/>
                    </a:lnTo>
                    <a:lnTo>
                      <a:pt x="226" y="6375"/>
                    </a:lnTo>
                    <a:lnTo>
                      <a:pt x="301" y="6620"/>
                    </a:lnTo>
                    <a:lnTo>
                      <a:pt x="395" y="6845"/>
                    </a:lnTo>
                    <a:lnTo>
                      <a:pt x="489" y="7052"/>
                    </a:lnTo>
                    <a:lnTo>
                      <a:pt x="602" y="7259"/>
                    </a:lnTo>
                    <a:lnTo>
                      <a:pt x="715" y="7466"/>
                    </a:lnTo>
                    <a:lnTo>
                      <a:pt x="846" y="7673"/>
                    </a:lnTo>
                    <a:lnTo>
                      <a:pt x="978" y="7861"/>
                    </a:lnTo>
                    <a:lnTo>
                      <a:pt x="1128" y="8049"/>
                    </a:lnTo>
                    <a:lnTo>
                      <a:pt x="1279" y="8237"/>
                    </a:lnTo>
                    <a:lnTo>
                      <a:pt x="1448" y="8406"/>
                    </a:lnTo>
                    <a:lnTo>
                      <a:pt x="1617" y="8556"/>
                    </a:lnTo>
                    <a:lnTo>
                      <a:pt x="1805" y="8726"/>
                    </a:lnTo>
                    <a:lnTo>
                      <a:pt x="1993" y="8876"/>
                    </a:lnTo>
                    <a:lnTo>
                      <a:pt x="2181" y="9008"/>
                    </a:lnTo>
                    <a:lnTo>
                      <a:pt x="2369" y="9139"/>
                    </a:lnTo>
                    <a:lnTo>
                      <a:pt x="2576" y="9252"/>
                    </a:lnTo>
                    <a:lnTo>
                      <a:pt x="2802" y="9365"/>
                    </a:lnTo>
                    <a:lnTo>
                      <a:pt x="3009" y="9459"/>
                    </a:lnTo>
                    <a:lnTo>
                      <a:pt x="3234" y="9553"/>
                    </a:lnTo>
                    <a:lnTo>
                      <a:pt x="3460" y="9628"/>
                    </a:lnTo>
                    <a:lnTo>
                      <a:pt x="3704" y="9685"/>
                    </a:lnTo>
                    <a:lnTo>
                      <a:pt x="3949" y="9741"/>
                    </a:lnTo>
                    <a:lnTo>
                      <a:pt x="4175" y="9797"/>
                    </a:lnTo>
                    <a:lnTo>
                      <a:pt x="4438" y="9816"/>
                    </a:lnTo>
                    <a:lnTo>
                      <a:pt x="4682" y="9835"/>
                    </a:lnTo>
                    <a:lnTo>
                      <a:pt x="4927" y="9854"/>
                    </a:lnTo>
                    <a:lnTo>
                      <a:pt x="5679" y="9741"/>
                    </a:lnTo>
                    <a:lnTo>
                      <a:pt x="5002" y="1"/>
                    </a:lnTo>
                    <a:close/>
                  </a:path>
                </a:pathLst>
              </a:custGeom>
              <a:solidFill>
                <a:srgbClr val="F6C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5"/>
              <p:cNvSpPr/>
              <p:nvPr/>
            </p:nvSpPr>
            <p:spPr>
              <a:xfrm>
                <a:off x="2767775" y="2051275"/>
                <a:ext cx="913425" cy="291475"/>
              </a:xfrm>
              <a:custGeom>
                <a:avLst/>
                <a:gdLst/>
                <a:ahLst/>
                <a:cxnLst/>
                <a:rect l="l" t="t" r="r" b="b"/>
                <a:pathLst>
                  <a:path w="36537" h="11659" extrusionOk="0">
                    <a:moveTo>
                      <a:pt x="1" y="0"/>
                    </a:moveTo>
                    <a:lnTo>
                      <a:pt x="1" y="4889"/>
                    </a:lnTo>
                    <a:lnTo>
                      <a:pt x="19" y="5228"/>
                    </a:lnTo>
                    <a:lnTo>
                      <a:pt x="38" y="5585"/>
                    </a:lnTo>
                    <a:lnTo>
                      <a:pt x="76" y="5924"/>
                    </a:lnTo>
                    <a:lnTo>
                      <a:pt x="151" y="6262"/>
                    </a:lnTo>
                    <a:lnTo>
                      <a:pt x="226" y="6582"/>
                    </a:lnTo>
                    <a:lnTo>
                      <a:pt x="301" y="6901"/>
                    </a:lnTo>
                    <a:lnTo>
                      <a:pt x="414" y="7221"/>
                    </a:lnTo>
                    <a:lnTo>
                      <a:pt x="546" y="7522"/>
                    </a:lnTo>
                    <a:lnTo>
                      <a:pt x="677" y="7823"/>
                    </a:lnTo>
                    <a:lnTo>
                      <a:pt x="828" y="8124"/>
                    </a:lnTo>
                    <a:lnTo>
                      <a:pt x="978" y="8406"/>
                    </a:lnTo>
                    <a:lnTo>
                      <a:pt x="1166" y="8669"/>
                    </a:lnTo>
                    <a:lnTo>
                      <a:pt x="1354" y="8951"/>
                    </a:lnTo>
                    <a:lnTo>
                      <a:pt x="1561" y="9195"/>
                    </a:lnTo>
                    <a:lnTo>
                      <a:pt x="1768" y="9440"/>
                    </a:lnTo>
                    <a:lnTo>
                      <a:pt x="1994" y="9684"/>
                    </a:lnTo>
                    <a:lnTo>
                      <a:pt x="2219" y="9910"/>
                    </a:lnTo>
                    <a:lnTo>
                      <a:pt x="2464" y="10117"/>
                    </a:lnTo>
                    <a:lnTo>
                      <a:pt x="2727" y="10324"/>
                    </a:lnTo>
                    <a:lnTo>
                      <a:pt x="2990" y="10512"/>
                    </a:lnTo>
                    <a:lnTo>
                      <a:pt x="3272" y="10681"/>
                    </a:lnTo>
                    <a:lnTo>
                      <a:pt x="3554" y="10850"/>
                    </a:lnTo>
                    <a:lnTo>
                      <a:pt x="3837" y="11001"/>
                    </a:lnTo>
                    <a:lnTo>
                      <a:pt x="4137" y="11132"/>
                    </a:lnTo>
                    <a:lnTo>
                      <a:pt x="4457" y="11264"/>
                    </a:lnTo>
                    <a:lnTo>
                      <a:pt x="4777" y="11358"/>
                    </a:lnTo>
                    <a:lnTo>
                      <a:pt x="5096" y="11452"/>
                    </a:lnTo>
                    <a:lnTo>
                      <a:pt x="5416" y="11527"/>
                    </a:lnTo>
                    <a:lnTo>
                      <a:pt x="5754" y="11584"/>
                    </a:lnTo>
                    <a:lnTo>
                      <a:pt x="6093" y="11640"/>
                    </a:lnTo>
                    <a:lnTo>
                      <a:pt x="6431" y="11659"/>
                    </a:lnTo>
                    <a:lnTo>
                      <a:pt x="36536" y="11659"/>
                    </a:lnTo>
                    <a:lnTo>
                      <a:pt x="3653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5"/>
              <p:cNvSpPr/>
              <p:nvPr/>
            </p:nvSpPr>
            <p:spPr>
              <a:xfrm>
                <a:off x="3017875" y="2142950"/>
                <a:ext cx="200275" cy="12552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5021" extrusionOk="0">
                    <a:moveTo>
                      <a:pt x="113" y="0"/>
                    </a:moveTo>
                    <a:lnTo>
                      <a:pt x="38" y="414"/>
                    </a:lnTo>
                    <a:lnTo>
                      <a:pt x="0" y="809"/>
                    </a:lnTo>
                    <a:lnTo>
                      <a:pt x="0" y="1204"/>
                    </a:lnTo>
                    <a:lnTo>
                      <a:pt x="38" y="1598"/>
                    </a:lnTo>
                    <a:lnTo>
                      <a:pt x="132" y="1993"/>
                    </a:lnTo>
                    <a:lnTo>
                      <a:pt x="245" y="2369"/>
                    </a:lnTo>
                    <a:lnTo>
                      <a:pt x="395" y="2727"/>
                    </a:lnTo>
                    <a:lnTo>
                      <a:pt x="583" y="3065"/>
                    </a:lnTo>
                    <a:lnTo>
                      <a:pt x="809" y="3385"/>
                    </a:lnTo>
                    <a:lnTo>
                      <a:pt x="1053" y="3686"/>
                    </a:lnTo>
                    <a:lnTo>
                      <a:pt x="1316" y="3968"/>
                    </a:lnTo>
                    <a:lnTo>
                      <a:pt x="1617" y="4212"/>
                    </a:lnTo>
                    <a:lnTo>
                      <a:pt x="1956" y="4438"/>
                    </a:lnTo>
                    <a:lnTo>
                      <a:pt x="2313" y="4626"/>
                    </a:lnTo>
                    <a:lnTo>
                      <a:pt x="2689" y="4776"/>
                    </a:lnTo>
                    <a:lnTo>
                      <a:pt x="3084" y="4908"/>
                    </a:lnTo>
                    <a:lnTo>
                      <a:pt x="3479" y="4983"/>
                    </a:lnTo>
                    <a:lnTo>
                      <a:pt x="3893" y="5021"/>
                    </a:lnTo>
                    <a:lnTo>
                      <a:pt x="4287" y="5021"/>
                    </a:lnTo>
                    <a:lnTo>
                      <a:pt x="4682" y="4983"/>
                    </a:lnTo>
                    <a:lnTo>
                      <a:pt x="5058" y="4908"/>
                    </a:lnTo>
                    <a:lnTo>
                      <a:pt x="5434" y="4776"/>
                    </a:lnTo>
                    <a:lnTo>
                      <a:pt x="5792" y="4626"/>
                    </a:lnTo>
                    <a:lnTo>
                      <a:pt x="6149" y="4457"/>
                    </a:lnTo>
                    <a:lnTo>
                      <a:pt x="6469" y="4231"/>
                    </a:lnTo>
                    <a:lnTo>
                      <a:pt x="6770" y="3987"/>
                    </a:lnTo>
                    <a:lnTo>
                      <a:pt x="7052" y="3723"/>
                    </a:lnTo>
                    <a:lnTo>
                      <a:pt x="7296" y="3422"/>
                    </a:lnTo>
                    <a:lnTo>
                      <a:pt x="7522" y="3103"/>
                    </a:lnTo>
                    <a:lnTo>
                      <a:pt x="7728" y="2746"/>
                    </a:lnTo>
                    <a:lnTo>
                      <a:pt x="7879" y="2369"/>
                    </a:lnTo>
                    <a:lnTo>
                      <a:pt x="8011" y="1975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5"/>
              <p:cNvSpPr/>
              <p:nvPr/>
            </p:nvSpPr>
            <p:spPr>
              <a:xfrm>
                <a:off x="3357275" y="2136825"/>
                <a:ext cx="197925" cy="132600"/>
              </a:xfrm>
              <a:custGeom>
                <a:avLst/>
                <a:gdLst/>
                <a:ahLst/>
                <a:cxnLst/>
                <a:rect l="l" t="t" r="r" b="b"/>
                <a:pathLst>
                  <a:path w="7917" h="5304" extrusionOk="0">
                    <a:moveTo>
                      <a:pt x="7729" y="1"/>
                    </a:moveTo>
                    <a:lnTo>
                      <a:pt x="0" y="2539"/>
                    </a:lnTo>
                    <a:lnTo>
                      <a:pt x="151" y="2915"/>
                    </a:lnTo>
                    <a:lnTo>
                      <a:pt x="339" y="3291"/>
                    </a:lnTo>
                    <a:lnTo>
                      <a:pt x="546" y="3611"/>
                    </a:lnTo>
                    <a:lnTo>
                      <a:pt x="790" y="3931"/>
                    </a:lnTo>
                    <a:lnTo>
                      <a:pt x="1072" y="4213"/>
                    </a:lnTo>
                    <a:lnTo>
                      <a:pt x="1373" y="4457"/>
                    </a:lnTo>
                    <a:lnTo>
                      <a:pt x="1693" y="4683"/>
                    </a:lnTo>
                    <a:lnTo>
                      <a:pt x="2031" y="4871"/>
                    </a:lnTo>
                    <a:lnTo>
                      <a:pt x="2389" y="5040"/>
                    </a:lnTo>
                    <a:lnTo>
                      <a:pt x="2746" y="5153"/>
                    </a:lnTo>
                    <a:lnTo>
                      <a:pt x="3141" y="5247"/>
                    </a:lnTo>
                    <a:lnTo>
                      <a:pt x="3517" y="5303"/>
                    </a:lnTo>
                    <a:lnTo>
                      <a:pt x="3912" y="5303"/>
                    </a:lnTo>
                    <a:lnTo>
                      <a:pt x="4325" y="5285"/>
                    </a:lnTo>
                    <a:lnTo>
                      <a:pt x="4720" y="5209"/>
                    </a:lnTo>
                    <a:lnTo>
                      <a:pt x="5115" y="5115"/>
                    </a:lnTo>
                    <a:lnTo>
                      <a:pt x="5510" y="4965"/>
                    </a:lnTo>
                    <a:lnTo>
                      <a:pt x="5867" y="4777"/>
                    </a:lnTo>
                    <a:lnTo>
                      <a:pt x="6206" y="4570"/>
                    </a:lnTo>
                    <a:lnTo>
                      <a:pt x="6525" y="4326"/>
                    </a:lnTo>
                    <a:lnTo>
                      <a:pt x="6807" y="4044"/>
                    </a:lnTo>
                    <a:lnTo>
                      <a:pt x="7052" y="3743"/>
                    </a:lnTo>
                    <a:lnTo>
                      <a:pt x="7278" y="3423"/>
                    </a:lnTo>
                    <a:lnTo>
                      <a:pt x="7484" y="3103"/>
                    </a:lnTo>
                    <a:lnTo>
                      <a:pt x="7635" y="2746"/>
                    </a:lnTo>
                    <a:lnTo>
                      <a:pt x="7766" y="2370"/>
                    </a:lnTo>
                    <a:lnTo>
                      <a:pt x="7860" y="1994"/>
                    </a:lnTo>
                    <a:lnTo>
                      <a:pt x="7917" y="1599"/>
                    </a:lnTo>
                    <a:lnTo>
                      <a:pt x="7917" y="1204"/>
                    </a:lnTo>
                    <a:lnTo>
                      <a:pt x="7898" y="809"/>
                    </a:lnTo>
                    <a:lnTo>
                      <a:pt x="7842" y="414"/>
                    </a:lnTo>
                    <a:lnTo>
                      <a:pt x="77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5"/>
              <p:cNvSpPr/>
              <p:nvPr/>
            </p:nvSpPr>
            <p:spPr>
              <a:xfrm>
                <a:off x="3390650" y="2156100"/>
                <a:ext cx="3527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70" extrusionOk="0">
                    <a:moveTo>
                      <a:pt x="715" y="1"/>
                    </a:moveTo>
                    <a:lnTo>
                      <a:pt x="565" y="19"/>
                    </a:lnTo>
                    <a:lnTo>
                      <a:pt x="433" y="76"/>
                    </a:lnTo>
                    <a:lnTo>
                      <a:pt x="320" y="170"/>
                    </a:lnTo>
                    <a:lnTo>
                      <a:pt x="207" y="302"/>
                    </a:lnTo>
                    <a:lnTo>
                      <a:pt x="113" y="452"/>
                    </a:lnTo>
                    <a:lnTo>
                      <a:pt x="57" y="621"/>
                    </a:lnTo>
                    <a:lnTo>
                      <a:pt x="19" y="828"/>
                    </a:lnTo>
                    <a:lnTo>
                      <a:pt x="1" y="1035"/>
                    </a:lnTo>
                    <a:lnTo>
                      <a:pt x="19" y="1242"/>
                    </a:lnTo>
                    <a:lnTo>
                      <a:pt x="57" y="1430"/>
                    </a:lnTo>
                    <a:lnTo>
                      <a:pt x="113" y="1618"/>
                    </a:lnTo>
                    <a:lnTo>
                      <a:pt x="207" y="1768"/>
                    </a:lnTo>
                    <a:lnTo>
                      <a:pt x="320" y="1900"/>
                    </a:lnTo>
                    <a:lnTo>
                      <a:pt x="433" y="1994"/>
                    </a:lnTo>
                    <a:lnTo>
                      <a:pt x="565" y="2050"/>
                    </a:lnTo>
                    <a:lnTo>
                      <a:pt x="715" y="2069"/>
                    </a:lnTo>
                    <a:lnTo>
                      <a:pt x="847" y="2050"/>
                    </a:lnTo>
                    <a:lnTo>
                      <a:pt x="978" y="1994"/>
                    </a:lnTo>
                    <a:lnTo>
                      <a:pt x="1091" y="1900"/>
                    </a:lnTo>
                    <a:lnTo>
                      <a:pt x="1204" y="1768"/>
                    </a:lnTo>
                    <a:lnTo>
                      <a:pt x="1298" y="1618"/>
                    </a:lnTo>
                    <a:lnTo>
                      <a:pt x="1354" y="1430"/>
                    </a:lnTo>
                    <a:lnTo>
                      <a:pt x="1392" y="1242"/>
                    </a:lnTo>
                    <a:lnTo>
                      <a:pt x="1411" y="1035"/>
                    </a:lnTo>
                    <a:lnTo>
                      <a:pt x="1392" y="828"/>
                    </a:lnTo>
                    <a:lnTo>
                      <a:pt x="1354" y="621"/>
                    </a:lnTo>
                    <a:lnTo>
                      <a:pt x="1298" y="452"/>
                    </a:lnTo>
                    <a:lnTo>
                      <a:pt x="1204" y="302"/>
                    </a:lnTo>
                    <a:lnTo>
                      <a:pt x="1091" y="170"/>
                    </a:lnTo>
                    <a:lnTo>
                      <a:pt x="978" y="76"/>
                    </a:lnTo>
                    <a:lnTo>
                      <a:pt x="847" y="19"/>
                    </a:lnTo>
                    <a:lnTo>
                      <a:pt x="715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5"/>
              <p:cNvSpPr/>
              <p:nvPr/>
            </p:nvSpPr>
            <p:spPr>
              <a:xfrm>
                <a:off x="3054075" y="2138250"/>
                <a:ext cx="35275" cy="5172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69" extrusionOk="0">
                    <a:moveTo>
                      <a:pt x="696" y="0"/>
                    </a:moveTo>
                    <a:lnTo>
                      <a:pt x="564" y="19"/>
                    </a:lnTo>
                    <a:lnTo>
                      <a:pt x="414" y="75"/>
                    </a:lnTo>
                    <a:lnTo>
                      <a:pt x="301" y="169"/>
                    </a:lnTo>
                    <a:lnTo>
                      <a:pt x="207" y="301"/>
                    </a:lnTo>
                    <a:lnTo>
                      <a:pt x="113" y="451"/>
                    </a:lnTo>
                    <a:lnTo>
                      <a:pt x="56" y="621"/>
                    </a:lnTo>
                    <a:lnTo>
                      <a:pt x="0" y="827"/>
                    </a:lnTo>
                    <a:lnTo>
                      <a:pt x="0" y="1034"/>
                    </a:lnTo>
                    <a:lnTo>
                      <a:pt x="0" y="1241"/>
                    </a:lnTo>
                    <a:lnTo>
                      <a:pt x="56" y="1429"/>
                    </a:lnTo>
                    <a:lnTo>
                      <a:pt x="113" y="1617"/>
                    </a:lnTo>
                    <a:lnTo>
                      <a:pt x="207" y="1768"/>
                    </a:lnTo>
                    <a:lnTo>
                      <a:pt x="301" y="1881"/>
                    </a:lnTo>
                    <a:lnTo>
                      <a:pt x="414" y="1993"/>
                    </a:lnTo>
                    <a:lnTo>
                      <a:pt x="564" y="2050"/>
                    </a:lnTo>
                    <a:lnTo>
                      <a:pt x="696" y="2069"/>
                    </a:lnTo>
                    <a:lnTo>
                      <a:pt x="846" y="2050"/>
                    </a:lnTo>
                    <a:lnTo>
                      <a:pt x="978" y="1993"/>
                    </a:lnTo>
                    <a:lnTo>
                      <a:pt x="1091" y="1881"/>
                    </a:lnTo>
                    <a:lnTo>
                      <a:pt x="1203" y="1768"/>
                    </a:lnTo>
                    <a:lnTo>
                      <a:pt x="1279" y="1617"/>
                    </a:lnTo>
                    <a:lnTo>
                      <a:pt x="1354" y="1429"/>
                    </a:lnTo>
                    <a:lnTo>
                      <a:pt x="1392" y="1241"/>
                    </a:lnTo>
                    <a:lnTo>
                      <a:pt x="1410" y="1034"/>
                    </a:lnTo>
                    <a:lnTo>
                      <a:pt x="1392" y="827"/>
                    </a:lnTo>
                    <a:lnTo>
                      <a:pt x="1354" y="621"/>
                    </a:lnTo>
                    <a:lnTo>
                      <a:pt x="1279" y="451"/>
                    </a:lnTo>
                    <a:lnTo>
                      <a:pt x="1203" y="301"/>
                    </a:lnTo>
                    <a:lnTo>
                      <a:pt x="1091" y="169"/>
                    </a:lnTo>
                    <a:lnTo>
                      <a:pt x="978" y="75"/>
                    </a:lnTo>
                    <a:lnTo>
                      <a:pt x="846" y="19"/>
                    </a:lnTo>
                    <a:lnTo>
                      <a:pt x="69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5"/>
              <p:cNvSpPr/>
              <p:nvPr/>
            </p:nvSpPr>
            <p:spPr>
              <a:xfrm>
                <a:off x="1971425" y="1147275"/>
                <a:ext cx="218625" cy="262800"/>
              </a:xfrm>
              <a:custGeom>
                <a:avLst/>
                <a:gdLst/>
                <a:ahLst/>
                <a:cxnLst/>
                <a:rect l="l" t="t" r="r" b="b"/>
                <a:pathLst>
                  <a:path w="8745" h="10512" extrusionOk="0">
                    <a:moveTo>
                      <a:pt x="4157" y="1"/>
                    </a:moveTo>
                    <a:lnTo>
                      <a:pt x="3931" y="19"/>
                    </a:lnTo>
                    <a:lnTo>
                      <a:pt x="3498" y="95"/>
                    </a:lnTo>
                    <a:lnTo>
                      <a:pt x="3066" y="189"/>
                    </a:lnTo>
                    <a:lnTo>
                      <a:pt x="2671" y="339"/>
                    </a:lnTo>
                    <a:lnTo>
                      <a:pt x="2295" y="527"/>
                    </a:lnTo>
                    <a:lnTo>
                      <a:pt x="1919" y="753"/>
                    </a:lnTo>
                    <a:lnTo>
                      <a:pt x="1580" y="997"/>
                    </a:lnTo>
                    <a:lnTo>
                      <a:pt x="1280" y="1279"/>
                    </a:lnTo>
                    <a:lnTo>
                      <a:pt x="998" y="1599"/>
                    </a:lnTo>
                    <a:lnTo>
                      <a:pt x="753" y="1937"/>
                    </a:lnTo>
                    <a:lnTo>
                      <a:pt x="527" y="2295"/>
                    </a:lnTo>
                    <a:lnTo>
                      <a:pt x="339" y="2671"/>
                    </a:lnTo>
                    <a:lnTo>
                      <a:pt x="189" y="3066"/>
                    </a:lnTo>
                    <a:lnTo>
                      <a:pt x="76" y="3498"/>
                    </a:lnTo>
                    <a:lnTo>
                      <a:pt x="20" y="3931"/>
                    </a:lnTo>
                    <a:lnTo>
                      <a:pt x="1" y="4156"/>
                    </a:lnTo>
                    <a:lnTo>
                      <a:pt x="1" y="4382"/>
                    </a:lnTo>
                    <a:lnTo>
                      <a:pt x="1" y="6131"/>
                    </a:lnTo>
                    <a:lnTo>
                      <a:pt x="1" y="6356"/>
                    </a:lnTo>
                    <a:lnTo>
                      <a:pt x="20" y="6582"/>
                    </a:lnTo>
                    <a:lnTo>
                      <a:pt x="76" y="7014"/>
                    </a:lnTo>
                    <a:lnTo>
                      <a:pt x="189" y="7428"/>
                    </a:lnTo>
                    <a:lnTo>
                      <a:pt x="339" y="7823"/>
                    </a:lnTo>
                    <a:lnTo>
                      <a:pt x="527" y="8218"/>
                    </a:lnTo>
                    <a:lnTo>
                      <a:pt x="753" y="8575"/>
                    </a:lnTo>
                    <a:lnTo>
                      <a:pt x="998" y="8914"/>
                    </a:lnTo>
                    <a:lnTo>
                      <a:pt x="1280" y="9215"/>
                    </a:lnTo>
                    <a:lnTo>
                      <a:pt x="1580" y="9497"/>
                    </a:lnTo>
                    <a:lnTo>
                      <a:pt x="1919" y="9760"/>
                    </a:lnTo>
                    <a:lnTo>
                      <a:pt x="2295" y="9967"/>
                    </a:lnTo>
                    <a:lnTo>
                      <a:pt x="2671" y="10155"/>
                    </a:lnTo>
                    <a:lnTo>
                      <a:pt x="3066" y="10305"/>
                    </a:lnTo>
                    <a:lnTo>
                      <a:pt x="3498" y="10418"/>
                    </a:lnTo>
                    <a:lnTo>
                      <a:pt x="3931" y="10474"/>
                    </a:lnTo>
                    <a:lnTo>
                      <a:pt x="4157" y="10493"/>
                    </a:lnTo>
                    <a:lnTo>
                      <a:pt x="4382" y="10512"/>
                    </a:lnTo>
                    <a:lnTo>
                      <a:pt x="4589" y="10493"/>
                    </a:lnTo>
                    <a:lnTo>
                      <a:pt x="4815" y="10474"/>
                    </a:lnTo>
                    <a:lnTo>
                      <a:pt x="5247" y="10418"/>
                    </a:lnTo>
                    <a:lnTo>
                      <a:pt x="5680" y="10305"/>
                    </a:lnTo>
                    <a:lnTo>
                      <a:pt x="6075" y="10155"/>
                    </a:lnTo>
                    <a:lnTo>
                      <a:pt x="6451" y="9967"/>
                    </a:lnTo>
                    <a:lnTo>
                      <a:pt x="6827" y="9760"/>
                    </a:lnTo>
                    <a:lnTo>
                      <a:pt x="7165" y="9497"/>
                    </a:lnTo>
                    <a:lnTo>
                      <a:pt x="7466" y="9215"/>
                    </a:lnTo>
                    <a:lnTo>
                      <a:pt x="7748" y="8914"/>
                    </a:lnTo>
                    <a:lnTo>
                      <a:pt x="8011" y="8575"/>
                    </a:lnTo>
                    <a:lnTo>
                      <a:pt x="8218" y="8218"/>
                    </a:lnTo>
                    <a:lnTo>
                      <a:pt x="8406" y="7823"/>
                    </a:lnTo>
                    <a:lnTo>
                      <a:pt x="8557" y="7428"/>
                    </a:lnTo>
                    <a:lnTo>
                      <a:pt x="8669" y="7014"/>
                    </a:lnTo>
                    <a:lnTo>
                      <a:pt x="8726" y="6582"/>
                    </a:lnTo>
                    <a:lnTo>
                      <a:pt x="8745" y="6356"/>
                    </a:lnTo>
                    <a:lnTo>
                      <a:pt x="8745" y="6131"/>
                    </a:lnTo>
                    <a:lnTo>
                      <a:pt x="8745" y="4382"/>
                    </a:lnTo>
                    <a:lnTo>
                      <a:pt x="8745" y="4156"/>
                    </a:lnTo>
                    <a:lnTo>
                      <a:pt x="8726" y="3931"/>
                    </a:lnTo>
                    <a:lnTo>
                      <a:pt x="8669" y="3498"/>
                    </a:lnTo>
                    <a:lnTo>
                      <a:pt x="8557" y="3066"/>
                    </a:lnTo>
                    <a:lnTo>
                      <a:pt x="8406" y="2671"/>
                    </a:lnTo>
                    <a:lnTo>
                      <a:pt x="8218" y="2295"/>
                    </a:lnTo>
                    <a:lnTo>
                      <a:pt x="8011" y="1937"/>
                    </a:lnTo>
                    <a:lnTo>
                      <a:pt x="7748" y="1599"/>
                    </a:lnTo>
                    <a:lnTo>
                      <a:pt x="7466" y="1279"/>
                    </a:lnTo>
                    <a:lnTo>
                      <a:pt x="7165" y="997"/>
                    </a:lnTo>
                    <a:lnTo>
                      <a:pt x="6827" y="753"/>
                    </a:lnTo>
                    <a:lnTo>
                      <a:pt x="6451" y="527"/>
                    </a:lnTo>
                    <a:lnTo>
                      <a:pt x="6075" y="339"/>
                    </a:lnTo>
                    <a:lnTo>
                      <a:pt x="5680" y="189"/>
                    </a:lnTo>
                    <a:lnTo>
                      <a:pt x="5247" y="95"/>
                    </a:lnTo>
                    <a:lnTo>
                      <a:pt x="4815" y="19"/>
                    </a:lnTo>
                    <a:lnTo>
                      <a:pt x="4589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5"/>
              <p:cNvSpPr/>
              <p:nvPr/>
            </p:nvSpPr>
            <p:spPr>
              <a:xfrm>
                <a:off x="1964850" y="3113700"/>
                <a:ext cx="244950" cy="162200"/>
              </a:xfrm>
              <a:custGeom>
                <a:avLst/>
                <a:gdLst/>
                <a:ahLst/>
                <a:cxnLst/>
                <a:rect l="l" t="t" r="r" b="b"/>
                <a:pathLst>
                  <a:path w="9798" h="6488" extrusionOk="0">
                    <a:moveTo>
                      <a:pt x="1" y="0"/>
                    </a:moveTo>
                    <a:lnTo>
                      <a:pt x="1" y="6487"/>
                    </a:lnTo>
                    <a:lnTo>
                      <a:pt x="9797" y="6487"/>
                    </a:lnTo>
                    <a:lnTo>
                      <a:pt x="9797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5"/>
              <p:cNvSpPr/>
              <p:nvPr/>
            </p:nvSpPr>
            <p:spPr>
              <a:xfrm>
                <a:off x="4298875" y="2215325"/>
                <a:ext cx="303700" cy="110500"/>
              </a:xfrm>
              <a:custGeom>
                <a:avLst/>
                <a:gdLst/>
                <a:ahLst/>
                <a:cxnLst/>
                <a:rect l="l" t="t" r="r" b="b"/>
                <a:pathLst>
                  <a:path w="12148" h="4420" extrusionOk="0">
                    <a:moveTo>
                      <a:pt x="10756" y="1"/>
                    </a:moveTo>
                    <a:lnTo>
                      <a:pt x="0" y="546"/>
                    </a:lnTo>
                    <a:lnTo>
                      <a:pt x="5529" y="4420"/>
                    </a:lnTo>
                    <a:lnTo>
                      <a:pt x="11226" y="2577"/>
                    </a:lnTo>
                    <a:lnTo>
                      <a:pt x="11414" y="2502"/>
                    </a:lnTo>
                    <a:lnTo>
                      <a:pt x="11602" y="2408"/>
                    </a:lnTo>
                    <a:lnTo>
                      <a:pt x="11753" y="2276"/>
                    </a:lnTo>
                    <a:lnTo>
                      <a:pt x="11884" y="2126"/>
                    </a:lnTo>
                    <a:lnTo>
                      <a:pt x="11997" y="1957"/>
                    </a:lnTo>
                    <a:lnTo>
                      <a:pt x="12072" y="1769"/>
                    </a:lnTo>
                    <a:lnTo>
                      <a:pt x="12129" y="1580"/>
                    </a:lnTo>
                    <a:lnTo>
                      <a:pt x="12148" y="1374"/>
                    </a:lnTo>
                    <a:lnTo>
                      <a:pt x="12148" y="1223"/>
                    </a:lnTo>
                    <a:lnTo>
                      <a:pt x="12129" y="1092"/>
                    </a:lnTo>
                    <a:lnTo>
                      <a:pt x="12091" y="960"/>
                    </a:lnTo>
                    <a:lnTo>
                      <a:pt x="12054" y="828"/>
                    </a:lnTo>
                    <a:lnTo>
                      <a:pt x="11997" y="697"/>
                    </a:lnTo>
                    <a:lnTo>
                      <a:pt x="11922" y="584"/>
                    </a:lnTo>
                    <a:lnTo>
                      <a:pt x="11847" y="490"/>
                    </a:lnTo>
                    <a:lnTo>
                      <a:pt x="11753" y="377"/>
                    </a:lnTo>
                    <a:lnTo>
                      <a:pt x="11659" y="302"/>
                    </a:lnTo>
                    <a:lnTo>
                      <a:pt x="11546" y="208"/>
                    </a:lnTo>
                    <a:lnTo>
                      <a:pt x="11433" y="151"/>
                    </a:lnTo>
                    <a:lnTo>
                      <a:pt x="11301" y="95"/>
                    </a:lnTo>
                    <a:lnTo>
                      <a:pt x="11189" y="57"/>
                    </a:lnTo>
                    <a:lnTo>
                      <a:pt x="11038" y="20"/>
                    </a:lnTo>
                    <a:lnTo>
                      <a:pt x="10907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2" name="Google Shape;922;p25"/>
            <p:cNvSpPr/>
            <p:nvPr/>
          </p:nvSpPr>
          <p:spPr>
            <a:xfrm>
              <a:off x="3757275" y="2571750"/>
              <a:ext cx="180900" cy="180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" name="Google Shape;923;p25"/>
          <p:cNvGrpSpPr/>
          <p:nvPr/>
        </p:nvGrpSpPr>
        <p:grpSpPr>
          <a:xfrm>
            <a:off x="5352600" y="1362138"/>
            <a:ext cx="2744100" cy="1054100"/>
            <a:chOff x="5352600" y="1362138"/>
            <a:chExt cx="2744100" cy="1054100"/>
          </a:xfrm>
        </p:grpSpPr>
        <p:grpSp>
          <p:nvGrpSpPr>
            <p:cNvPr id="924" name="Google Shape;924;p25"/>
            <p:cNvGrpSpPr/>
            <p:nvPr/>
          </p:nvGrpSpPr>
          <p:grpSpPr>
            <a:xfrm>
              <a:off x="5352600" y="1362138"/>
              <a:ext cx="2744100" cy="1054100"/>
              <a:chOff x="4572000" y="1073600"/>
              <a:chExt cx="2744100" cy="1054100"/>
            </a:xfrm>
          </p:grpSpPr>
          <p:sp>
            <p:nvSpPr>
              <p:cNvPr id="925" name="Google Shape;925;p25"/>
              <p:cNvSpPr txBox="1"/>
              <p:nvPr/>
            </p:nvSpPr>
            <p:spPr>
              <a:xfrm>
                <a:off x="4572000" y="1073600"/>
                <a:ext cx="165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Phishing</a:t>
                </a:r>
                <a:endParaRPr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26" name="Google Shape;926;p25"/>
              <p:cNvSpPr txBox="1"/>
              <p:nvPr/>
            </p:nvSpPr>
            <p:spPr>
              <a:xfrm>
                <a:off x="4572000" y="1415200"/>
                <a:ext cx="2744100" cy="71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 and the smallest one in the entire Solar System</a:t>
                </a:r>
                <a:endParaRPr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27" name="Google Shape;927;p25"/>
            <p:cNvSpPr/>
            <p:nvPr/>
          </p:nvSpPr>
          <p:spPr>
            <a:xfrm>
              <a:off x="5402125" y="1440675"/>
              <a:ext cx="180900" cy="180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28" name="Google Shape;928;p25"/>
          <p:cNvCxnSpPr>
            <a:stCxn id="927" idx="2"/>
            <a:endCxn id="922" idx="6"/>
          </p:cNvCxnSpPr>
          <p:nvPr/>
        </p:nvCxnSpPr>
        <p:spPr>
          <a:xfrm flipH="1">
            <a:off x="3938125" y="1531125"/>
            <a:ext cx="1464000" cy="1131000"/>
          </a:xfrm>
          <a:prstGeom prst="curved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4" name="Google Shape;714;p23"/>
          <p:cNvGrpSpPr/>
          <p:nvPr/>
        </p:nvGrpSpPr>
        <p:grpSpPr>
          <a:xfrm>
            <a:off x="2721504" y="1103200"/>
            <a:ext cx="3700992" cy="3628882"/>
            <a:chOff x="2721504" y="1103200"/>
            <a:chExt cx="3700992" cy="3628882"/>
          </a:xfrm>
        </p:grpSpPr>
        <p:grpSp>
          <p:nvGrpSpPr>
            <p:cNvPr id="715" name="Google Shape;715;p23"/>
            <p:cNvGrpSpPr/>
            <p:nvPr/>
          </p:nvGrpSpPr>
          <p:grpSpPr>
            <a:xfrm>
              <a:off x="2721504" y="1103200"/>
              <a:ext cx="3700992" cy="3628882"/>
              <a:chOff x="1138575" y="238125"/>
              <a:chExt cx="5342850" cy="5238750"/>
            </a:xfrm>
          </p:grpSpPr>
          <p:sp>
            <p:nvSpPr>
              <p:cNvPr id="716" name="Google Shape;716;p23"/>
              <p:cNvSpPr/>
              <p:nvPr/>
            </p:nvSpPr>
            <p:spPr>
              <a:xfrm>
                <a:off x="1854425" y="1086150"/>
                <a:ext cx="1178325" cy="282300"/>
              </a:xfrm>
              <a:custGeom>
                <a:avLst/>
                <a:gdLst/>
                <a:ahLst/>
                <a:cxnLst/>
                <a:rect l="l" t="t" r="r" b="b"/>
                <a:pathLst>
                  <a:path w="47133" h="11292" extrusionOk="0">
                    <a:moveTo>
                      <a:pt x="0" y="1"/>
                    </a:moveTo>
                    <a:lnTo>
                      <a:pt x="23558" y="11292"/>
                    </a:lnTo>
                    <a:lnTo>
                      <a:pt x="47132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3"/>
              <p:cNvSpPr/>
              <p:nvPr/>
            </p:nvSpPr>
            <p:spPr>
              <a:xfrm>
                <a:off x="1854425" y="803475"/>
                <a:ext cx="1178325" cy="282300"/>
              </a:xfrm>
              <a:custGeom>
                <a:avLst/>
                <a:gdLst/>
                <a:ahLst/>
                <a:cxnLst/>
                <a:rect l="l" t="t" r="r" b="b"/>
                <a:pathLst>
                  <a:path w="47133" h="11292" extrusionOk="0">
                    <a:moveTo>
                      <a:pt x="23558" y="0"/>
                    </a:moveTo>
                    <a:lnTo>
                      <a:pt x="0" y="11291"/>
                    </a:lnTo>
                    <a:lnTo>
                      <a:pt x="47132" y="11291"/>
                    </a:lnTo>
                    <a:lnTo>
                      <a:pt x="23558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3"/>
              <p:cNvSpPr/>
              <p:nvPr/>
            </p:nvSpPr>
            <p:spPr>
              <a:xfrm>
                <a:off x="2030125" y="694075"/>
                <a:ext cx="840750" cy="737025"/>
              </a:xfrm>
              <a:custGeom>
                <a:avLst/>
                <a:gdLst/>
                <a:ahLst/>
                <a:cxnLst/>
                <a:rect l="l" t="t" r="r" b="b"/>
                <a:pathLst>
                  <a:path w="33630" h="29481" extrusionOk="0">
                    <a:moveTo>
                      <a:pt x="0" y="0"/>
                    </a:moveTo>
                    <a:lnTo>
                      <a:pt x="0" y="29480"/>
                    </a:lnTo>
                    <a:lnTo>
                      <a:pt x="33629" y="29480"/>
                    </a:lnTo>
                    <a:lnTo>
                      <a:pt x="33629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3"/>
              <p:cNvSpPr/>
              <p:nvPr/>
            </p:nvSpPr>
            <p:spPr>
              <a:xfrm>
                <a:off x="2141575" y="851475"/>
                <a:ext cx="627600" cy="50450"/>
              </a:xfrm>
              <a:custGeom>
                <a:avLst/>
                <a:gdLst/>
                <a:ahLst/>
                <a:cxnLst/>
                <a:rect l="l" t="t" r="r" b="b"/>
                <a:pathLst>
                  <a:path w="25104" h="2018" extrusionOk="0">
                    <a:moveTo>
                      <a:pt x="0" y="0"/>
                    </a:moveTo>
                    <a:lnTo>
                      <a:pt x="0" y="2018"/>
                    </a:lnTo>
                    <a:lnTo>
                      <a:pt x="25104" y="2018"/>
                    </a:lnTo>
                    <a:lnTo>
                      <a:pt x="2510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3"/>
              <p:cNvSpPr/>
              <p:nvPr/>
            </p:nvSpPr>
            <p:spPr>
              <a:xfrm>
                <a:off x="2141575" y="1033675"/>
                <a:ext cx="627600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5104" h="2019" extrusionOk="0">
                    <a:moveTo>
                      <a:pt x="0" y="1"/>
                    </a:moveTo>
                    <a:lnTo>
                      <a:pt x="0" y="2018"/>
                    </a:lnTo>
                    <a:lnTo>
                      <a:pt x="25104" y="2018"/>
                    </a:lnTo>
                    <a:lnTo>
                      <a:pt x="251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3"/>
              <p:cNvSpPr/>
              <p:nvPr/>
            </p:nvSpPr>
            <p:spPr>
              <a:xfrm>
                <a:off x="2141575" y="1216300"/>
                <a:ext cx="627600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25104" h="2019" extrusionOk="0">
                    <a:moveTo>
                      <a:pt x="0" y="1"/>
                    </a:moveTo>
                    <a:lnTo>
                      <a:pt x="0" y="2018"/>
                    </a:lnTo>
                    <a:lnTo>
                      <a:pt x="25104" y="2018"/>
                    </a:lnTo>
                    <a:lnTo>
                      <a:pt x="251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3"/>
              <p:cNvSpPr/>
              <p:nvPr/>
            </p:nvSpPr>
            <p:spPr>
              <a:xfrm>
                <a:off x="1854425" y="1086150"/>
                <a:ext cx="1178325" cy="857025"/>
              </a:xfrm>
              <a:custGeom>
                <a:avLst/>
                <a:gdLst/>
                <a:ahLst/>
                <a:cxnLst/>
                <a:rect l="l" t="t" r="r" b="b"/>
                <a:pathLst>
                  <a:path w="47133" h="34281" extrusionOk="0">
                    <a:moveTo>
                      <a:pt x="0" y="1"/>
                    </a:moveTo>
                    <a:lnTo>
                      <a:pt x="0" y="34280"/>
                    </a:lnTo>
                    <a:lnTo>
                      <a:pt x="47132" y="34280"/>
                    </a:lnTo>
                    <a:lnTo>
                      <a:pt x="47132" y="1"/>
                    </a:lnTo>
                    <a:lnTo>
                      <a:pt x="23558" y="112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3"/>
              <p:cNvSpPr/>
              <p:nvPr/>
            </p:nvSpPr>
            <p:spPr>
              <a:xfrm>
                <a:off x="1138575" y="5227525"/>
                <a:ext cx="5342850" cy="249350"/>
              </a:xfrm>
              <a:custGeom>
                <a:avLst/>
                <a:gdLst/>
                <a:ahLst/>
                <a:cxnLst/>
                <a:rect l="l" t="t" r="r" b="b"/>
                <a:pathLst>
                  <a:path w="213714" h="9974" extrusionOk="0">
                    <a:moveTo>
                      <a:pt x="101358" y="1"/>
                    </a:moveTo>
                    <a:lnTo>
                      <a:pt x="95924" y="17"/>
                    </a:lnTo>
                    <a:lnTo>
                      <a:pt x="90571" y="50"/>
                    </a:lnTo>
                    <a:lnTo>
                      <a:pt x="85316" y="98"/>
                    </a:lnTo>
                    <a:lnTo>
                      <a:pt x="80143" y="147"/>
                    </a:lnTo>
                    <a:lnTo>
                      <a:pt x="75083" y="229"/>
                    </a:lnTo>
                    <a:lnTo>
                      <a:pt x="70105" y="294"/>
                    </a:lnTo>
                    <a:lnTo>
                      <a:pt x="65256" y="391"/>
                    </a:lnTo>
                    <a:lnTo>
                      <a:pt x="60522" y="489"/>
                    </a:lnTo>
                    <a:lnTo>
                      <a:pt x="55918" y="603"/>
                    </a:lnTo>
                    <a:lnTo>
                      <a:pt x="51444" y="717"/>
                    </a:lnTo>
                    <a:lnTo>
                      <a:pt x="47100" y="847"/>
                    </a:lnTo>
                    <a:lnTo>
                      <a:pt x="42919" y="993"/>
                    </a:lnTo>
                    <a:lnTo>
                      <a:pt x="38884" y="1140"/>
                    </a:lnTo>
                    <a:lnTo>
                      <a:pt x="34995" y="1286"/>
                    </a:lnTo>
                    <a:lnTo>
                      <a:pt x="31286" y="1465"/>
                    </a:lnTo>
                    <a:lnTo>
                      <a:pt x="27755" y="1628"/>
                    </a:lnTo>
                    <a:lnTo>
                      <a:pt x="24388" y="1807"/>
                    </a:lnTo>
                    <a:lnTo>
                      <a:pt x="21215" y="2002"/>
                    </a:lnTo>
                    <a:lnTo>
                      <a:pt x="18238" y="2197"/>
                    </a:lnTo>
                    <a:lnTo>
                      <a:pt x="15456" y="2392"/>
                    </a:lnTo>
                    <a:lnTo>
                      <a:pt x="12885" y="2604"/>
                    </a:lnTo>
                    <a:lnTo>
                      <a:pt x="10526" y="2815"/>
                    </a:lnTo>
                    <a:lnTo>
                      <a:pt x="8395" y="3043"/>
                    </a:lnTo>
                    <a:lnTo>
                      <a:pt x="6475" y="3271"/>
                    </a:lnTo>
                    <a:lnTo>
                      <a:pt x="4799" y="3499"/>
                    </a:lnTo>
                    <a:lnTo>
                      <a:pt x="4051" y="3613"/>
                    </a:lnTo>
                    <a:lnTo>
                      <a:pt x="3351" y="3743"/>
                    </a:lnTo>
                    <a:lnTo>
                      <a:pt x="2733" y="3857"/>
                    </a:lnTo>
                    <a:lnTo>
                      <a:pt x="2164" y="3971"/>
                    </a:lnTo>
                    <a:lnTo>
                      <a:pt x="1659" y="4101"/>
                    </a:lnTo>
                    <a:lnTo>
                      <a:pt x="1220" y="4231"/>
                    </a:lnTo>
                    <a:lnTo>
                      <a:pt x="846" y="4345"/>
                    </a:lnTo>
                    <a:lnTo>
                      <a:pt x="553" y="4475"/>
                    </a:lnTo>
                    <a:lnTo>
                      <a:pt x="309" y="4605"/>
                    </a:lnTo>
                    <a:lnTo>
                      <a:pt x="212" y="4670"/>
                    </a:lnTo>
                    <a:lnTo>
                      <a:pt x="130" y="4719"/>
                    </a:lnTo>
                    <a:lnTo>
                      <a:pt x="65" y="4784"/>
                    </a:lnTo>
                    <a:lnTo>
                      <a:pt x="33" y="4849"/>
                    </a:lnTo>
                    <a:lnTo>
                      <a:pt x="0" y="4914"/>
                    </a:lnTo>
                    <a:lnTo>
                      <a:pt x="0" y="4979"/>
                    </a:lnTo>
                    <a:lnTo>
                      <a:pt x="0" y="5044"/>
                    </a:lnTo>
                    <a:lnTo>
                      <a:pt x="33" y="5109"/>
                    </a:lnTo>
                    <a:lnTo>
                      <a:pt x="65" y="5175"/>
                    </a:lnTo>
                    <a:lnTo>
                      <a:pt x="130" y="5240"/>
                    </a:lnTo>
                    <a:lnTo>
                      <a:pt x="212" y="5305"/>
                    </a:lnTo>
                    <a:lnTo>
                      <a:pt x="309" y="5370"/>
                    </a:lnTo>
                    <a:lnTo>
                      <a:pt x="553" y="5500"/>
                    </a:lnTo>
                    <a:lnTo>
                      <a:pt x="846" y="5614"/>
                    </a:lnTo>
                    <a:lnTo>
                      <a:pt x="1220" y="5744"/>
                    </a:lnTo>
                    <a:lnTo>
                      <a:pt x="1659" y="5858"/>
                    </a:lnTo>
                    <a:lnTo>
                      <a:pt x="2164" y="5988"/>
                    </a:lnTo>
                    <a:lnTo>
                      <a:pt x="2733" y="6102"/>
                    </a:lnTo>
                    <a:lnTo>
                      <a:pt x="3351" y="6232"/>
                    </a:lnTo>
                    <a:lnTo>
                      <a:pt x="4051" y="6346"/>
                    </a:lnTo>
                    <a:lnTo>
                      <a:pt x="4799" y="6460"/>
                    </a:lnTo>
                    <a:lnTo>
                      <a:pt x="6475" y="6704"/>
                    </a:lnTo>
                    <a:lnTo>
                      <a:pt x="8395" y="6932"/>
                    </a:lnTo>
                    <a:lnTo>
                      <a:pt x="10526" y="7143"/>
                    </a:lnTo>
                    <a:lnTo>
                      <a:pt x="12885" y="7355"/>
                    </a:lnTo>
                    <a:lnTo>
                      <a:pt x="15456" y="7566"/>
                    </a:lnTo>
                    <a:lnTo>
                      <a:pt x="18238" y="7778"/>
                    </a:lnTo>
                    <a:lnTo>
                      <a:pt x="21215" y="7973"/>
                    </a:lnTo>
                    <a:lnTo>
                      <a:pt x="24388" y="8152"/>
                    </a:lnTo>
                    <a:lnTo>
                      <a:pt x="27755" y="8331"/>
                    </a:lnTo>
                    <a:lnTo>
                      <a:pt x="31286" y="8510"/>
                    </a:lnTo>
                    <a:lnTo>
                      <a:pt x="34995" y="8672"/>
                    </a:lnTo>
                    <a:lnTo>
                      <a:pt x="38884" y="8835"/>
                    </a:lnTo>
                    <a:lnTo>
                      <a:pt x="42919" y="8982"/>
                    </a:lnTo>
                    <a:lnTo>
                      <a:pt x="47100" y="9112"/>
                    </a:lnTo>
                    <a:lnTo>
                      <a:pt x="51444" y="9242"/>
                    </a:lnTo>
                    <a:lnTo>
                      <a:pt x="55918" y="9372"/>
                    </a:lnTo>
                    <a:lnTo>
                      <a:pt x="60522" y="9470"/>
                    </a:lnTo>
                    <a:lnTo>
                      <a:pt x="65256" y="9584"/>
                    </a:lnTo>
                    <a:lnTo>
                      <a:pt x="70105" y="9665"/>
                    </a:lnTo>
                    <a:lnTo>
                      <a:pt x="75083" y="9746"/>
                    </a:lnTo>
                    <a:lnTo>
                      <a:pt x="80143" y="9811"/>
                    </a:lnTo>
                    <a:lnTo>
                      <a:pt x="85316" y="9860"/>
                    </a:lnTo>
                    <a:lnTo>
                      <a:pt x="90571" y="9909"/>
                    </a:lnTo>
                    <a:lnTo>
                      <a:pt x="95924" y="9941"/>
                    </a:lnTo>
                    <a:lnTo>
                      <a:pt x="101358" y="9958"/>
                    </a:lnTo>
                    <a:lnTo>
                      <a:pt x="106857" y="9974"/>
                    </a:lnTo>
                    <a:lnTo>
                      <a:pt x="112356" y="9958"/>
                    </a:lnTo>
                    <a:lnTo>
                      <a:pt x="117774" y="9941"/>
                    </a:lnTo>
                    <a:lnTo>
                      <a:pt x="123126" y="9909"/>
                    </a:lnTo>
                    <a:lnTo>
                      <a:pt x="128381" y="9860"/>
                    </a:lnTo>
                    <a:lnTo>
                      <a:pt x="133555" y="9811"/>
                    </a:lnTo>
                    <a:lnTo>
                      <a:pt x="138631" y="9746"/>
                    </a:lnTo>
                    <a:lnTo>
                      <a:pt x="143593" y="9665"/>
                    </a:lnTo>
                    <a:lnTo>
                      <a:pt x="148441" y="9584"/>
                    </a:lnTo>
                    <a:lnTo>
                      <a:pt x="153176" y="9470"/>
                    </a:lnTo>
                    <a:lnTo>
                      <a:pt x="157780" y="9372"/>
                    </a:lnTo>
                    <a:lnTo>
                      <a:pt x="162254" y="9242"/>
                    </a:lnTo>
                    <a:lnTo>
                      <a:pt x="166598" y="9112"/>
                    </a:lnTo>
                    <a:lnTo>
                      <a:pt x="170779" y="8982"/>
                    </a:lnTo>
                    <a:lnTo>
                      <a:pt x="174830" y="8835"/>
                    </a:lnTo>
                    <a:lnTo>
                      <a:pt x="178702" y="8672"/>
                    </a:lnTo>
                    <a:lnTo>
                      <a:pt x="182412" y="8510"/>
                    </a:lnTo>
                    <a:lnTo>
                      <a:pt x="185942" y="8331"/>
                    </a:lnTo>
                    <a:lnTo>
                      <a:pt x="189310" y="8152"/>
                    </a:lnTo>
                    <a:lnTo>
                      <a:pt x="192483" y="7973"/>
                    </a:lnTo>
                    <a:lnTo>
                      <a:pt x="195460" y="7778"/>
                    </a:lnTo>
                    <a:lnTo>
                      <a:pt x="198242" y="7566"/>
                    </a:lnTo>
                    <a:lnTo>
                      <a:pt x="200812" y="7355"/>
                    </a:lnTo>
                    <a:lnTo>
                      <a:pt x="203171" y="7143"/>
                    </a:lnTo>
                    <a:lnTo>
                      <a:pt x="205319" y="6932"/>
                    </a:lnTo>
                    <a:lnTo>
                      <a:pt x="207223" y="6704"/>
                    </a:lnTo>
                    <a:lnTo>
                      <a:pt x="208898" y="6460"/>
                    </a:lnTo>
                    <a:lnTo>
                      <a:pt x="209663" y="6346"/>
                    </a:lnTo>
                    <a:lnTo>
                      <a:pt x="210346" y="6232"/>
                    </a:lnTo>
                    <a:lnTo>
                      <a:pt x="210981" y="6102"/>
                    </a:lnTo>
                    <a:lnTo>
                      <a:pt x="211534" y="5988"/>
                    </a:lnTo>
                    <a:lnTo>
                      <a:pt x="212038" y="5858"/>
                    </a:lnTo>
                    <a:lnTo>
                      <a:pt x="212478" y="5744"/>
                    </a:lnTo>
                    <a:lnTo>
                      <a:pt x="212852" y="5614"/>
                    </a:lnTo>
                    <a:lnTo>
                      <a:pt x="213161" y="5500"/>
                    </a:lnTo>
                    <a:lnTo>
                      <a:pt x="213405" y="5370"/>
                    </a:lnTo>
                    <a:lnTo>
                      <a:pt x="213486" y="5305"/>
                    </a:lnTo>
                    <a:lnTo>
                      <a:pt x="213568" y="5240"/>
                    </a:lnTo>
                    <a:lnTo>
                      <a:pt x="213633" y="5175"/>
                    </a:lnTo>
                    <a:lnTo>
                      <a:pt x="213681" y="5109"/>
                    </a:lnTo>
                    <a:lnTo>
                      <a:pt x="213698" y="5044"/>
                    </a:lnTo>
                    <a:lnTo>
                      <a:pt x="213714" y="4979"/>
                    </a:lnTo>
                    <a:lnTo>
                      <a:pt x="213698" y="4914"/>
                    </a:lnTo>
                    <a:lnTo>
                      <a:pt x="213681" y="4849"/>
                    </a:lnTo>
                    <a:lnTo>
                      <a:pt x="213633" y="4784"/>
                    </a:lnTo>
                    <a:lnTo>
                      <a:pt x="213568" y="4719"/>
                    </a:lnTo>
                    <a:lnTo>
                      <a:pt x="213486" y="4670"/>
                    </a:lnTo>
                    <a:lnTo>
                      <a:pt x="213405" y="4605"/>
                    </a:lnTo>
                    <a:lnTo>
                      <a:pt x="213161" y="4475"/>
                    </a:lnTo>
                    <a:lnTo>
                      <a:pt x="212852" y="4345"/>
                    </a:lnTo>
                    <a:lnTo>
                      <a:pt x="212478" y="4231"/>
                    </a:lnTo>
                    <a:lnTo>
                      <a:pt x="212038" y="4101"/>
                    </a:lnTo>
                    <a:lnTo>
                      <a:pt x="211534" y="3971"/>
                    </a:lnTo>
                    <a:lnTo>
                      <a:pt x="210981" y="3857"/>
                    </a:lnTo>
                    <a:lnTo>
                      <a:pt x="210346" y="3743"/>
                    </a:lnTo>
                    <a:lnTo>
                      <a:pt x="209663" y="3613"/>
                    </a:lnTo>
                    <a:lnTo>
                      <a:pt x="208898" y="3499"/>
                    </a:lnTo>
                    <a:lnTo>
                      <a:pt x="207223" y="3271"/>
                    </a:lnTo>
                    <a:lnTo>
                      <a:pt x="205319" y="3043"/>
                    </a:lnTo>
                    <a:lnTo>
                      <a:pt x="203171" y="2815"/>
                    </a:lnTo>
                    <a:lnTo>
                      <a:pt x="200812" y="2604"/>
                    </a:lnTo>
                    <a:lnTo>
                      <a:pt x="198242" y="2392"/>
                    </a:lnTo>
                    <a:lnTo>
                      <a:pt x="195460" y="2197"/>
                    </a:lnTo>
                    <a:lnTo>
                      <a:pt x="192483" y="2002"/>
                    </a:lnTo>
                    <a:lnTo>
                      <a:pt x="189310" y="1807"/>
                    </a:lnTo>
                    <a:lnTo>
                      <a:pt x="185942" y="1628"/>
                    </a:lnTo>
                    <a:lnTo>
                      <a:pt x="182412" y="1465"/>
                    </a:lnTo>
                    <a:lnTo>
                      <a:pt x="178702" y="1286"/>
                    </a:lnTo>
                    <a:lnTo>
                      <a:pt x="174830" y="1140"/>
                    </a:lnTo>
                    <a:lnTo>
                      <a:pt x="170779" y="993"/>
                    </a:lnTo>
                    <a:lnTo>
                      <a:pt x="166598" y="847"/>
                    </a:lnTo>
                    <a:lnTo>
                      <a:pt x="162254" y="717"/>
                    </a:lnTo>
                    <a:lnTo>
                      <a:pt x="157780" y="603"/>
                    </a:lnTo>
                    <a:lnTo>
                      <a:pt x="153176" y="489"/>
                    </a:lnTo>
                    <a:lnTo>
                      <a:pt x="148441" y="391"/>
                    </a:lnTo>
                    <a:lnTo>
                      <a:pt x="143593" y="294"/>
                    </a:lnTo>
                    <a:lnTo>
                      <a:pt x="138631" y="229"/>
                    </a:lnTo>
                    <a:lnTo>
                      <a:pt x="133555" y="147"/>
                    </a:lnTo>
                    <a:lnTo>
                      <a:pt x="128381" y="98"/>
                    </a:lnTo>
                    <a:lnTo>
                      <a:pt x="123126" y="50"/>
                    </a:lnTo>
                    <a:lnTo>
                      <a:pt x="117774" y="17"/>
                    </a:lnTo>
                    <a:lnTo>
                      <a:pt x="112356" y="1"/>
                    </a:lnTo>
                    <a:close/>
                  </a:path>
                </a:pathLst>
              </a:custGeom>
              <a:solidFill>
                <a:srgbClr val="666666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3"/>
              <p:cNvSpPr/>
              <p:nvPr/>
            </p:nvSpPr>
            <p:spPr>
              <a:xfrm>
                <a:off x="3204775" y="4061425"/>
                <a:ext cx="849675" cy="1210875"/>
              </a:xfrm>
              <a:custGeom>
                <a:avLst/>
                <a:gdLst/>
                <a:ahLst/>
                <a:cxnLst/>
                <a:rect l="l" t="t" r="r" b="b"/>
                <a:pathLst>
                  <a:path w="33987" h="48435" extrusionOk="0">
                    <a:moveTo>
                      <a:pt x="0" y="0"/>
                    </a:moveTo>
                    <a:lnTo>
                      <a:pt x="0" y="48434"/>
                    </a:lnTo>
                    <a:lnTo>
                      <a:pt x="33987" y="48434"/>
                    </a:lnTo>
                    <a:lnTo>
                      <a:pt x="3398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3"/>
              <p:cNvSpPr/>
              <p:nvPr/>
            </p:nvSpPr>
            <p:spPr>
              <a:xfrm>
                <a:off x="1321600" y="1568125"/>
                <a:ext cx="4583900" cy="3120100"/>
              </a:xfrm>
              <a:custGeom>
                <a:avLst/>
                <a:gdLst/>
                <a:ahLst/>
                <a:cxnLst/>
                <a:rect l="l" t="t" r="r" b="b"/>
                <a:pathLst>
                  <a:path w="183356" h="124804" extrusionOk="0">
                    <a:moveTo>
                      <a:pt x="8786" y="1"/>
                    </a:moveTo>
                    <a:lnTo>
                      <a:pt x="8330" y="17"/>
                    </a:lnTo>
                    <a:lnTo>
                      <a:pt x="7891" y="50"/>
                    </a:lnTo>
                    <a:lnTo>
                      <a:pt x="7452" y="99"/>
                    </a:lnTo>
                    <a:lnTo>
                      <a:pt x="7012" y="180"/>
                    </a:lnTo>
                    <a:lnTo>
                      <a:pt x="6589" y="278"/>
                    </a:lnTo>
                    <a:lnTo>
                      <a:pt x="6166" y="391"/>
                    </a:lnTo>
                    <a:lnTo>
                      <a:pt x="5760" y="538"/>
                    </a:lnTo>
                    <a:lnTo>
                      <a:pt x="5369" y="701"/>
                    </a:lnTo>
                    <a:lnTo>
                      <a:pt x="4979" y="863"/>
                    </a:lnTo>
                    <a:lnTo>
                      <a:pt x="4604" y="1058"/>
                    </a:lnTo>
                    <a:lnTo>
                      <a:pt x="4230" y="1270"/>
                    </a:lnTo>
                    <a:lnTo>
                      <a:pt x="3872" y="1498"/>
                    </a:lnTo>
                    <a:lnTo>
                      <a:pt x="3531" y="1742"/>
                    </a:lnTo>
                    <a:lnTo>
                      <a:pt x="3189" y="2002"/>
                    </a:lnTo>
                    <a:lnTo>
                      <a:pt x="2880" y="2279"/>
                    </a:lnTo>
                    <a:lnTo>
                      <a:pt x="2571" y="2572"/>
                    </a:lnTo>
                    <a:lnTo>
                      <a:pt x="2278" y="2881"/>
                    </a:lnTo>
                    <a:lnTo>
                      <a:pt x="2001" y="3206"/>
                    </a:lnTo>
                    <a:lnTo>
                      <a:pt x="1741" y="3531"/>
                    </a:lnTo>
                    <a:lnTo>
                      <a:pt x="1497" y="3873"/>
                    </a:lnTo>
                    <a:lnTo>
                      <a:pt x="1269" y="4231"/>
                    </a:lnTo>
                    <a:lnTo>
                      <a:pt x="1058" y="4605"/>
                    </a:lnTo>
                    <a:lnTo>
                      <a:pt x="862" y="4979"/>
                    </a:lnTo>
                    <a:lnTo>
                      <a:pt x="684" y="5370"/>
                    </a:lnTo>
                    <a:lnTo>
                      <a:pt x="537" y="5777"/>
                    </a:lnTo>
                    <a:lnTo>
                      <a:pt x="391" y="6183"/>
                    </a:lnTo>
                    <a:lnTo>
                      <a:pt x="277" y="6590"/>
                    </a:lnTo>
                    <a:lnTo>
                      <a:pt x="179" y="7013"/>
                    </a:lnTo>
                    <a:lnTo>
                      <a:pt x="98" y="7452"/>
                    </a:lnTo>
                    <a:lnTo>
                      <a:pt x="49" y="7892"/>
                    </a:lnTo>
                    <a:lnTo>
                      <a:pt x="16" y="8331"/>
                    </a:lnTo>
                    <a:lnTo>
                      <a:pt x="0" y="8786"/>
                    </a:lnTo>
                    <a:lnTo>
                      <a:pt x="0" y="116018"/>
                    </a:lnTo>
                    <a:lnTo>
                      <a:pt x="16" y="116474"/>
                    </a:lnTo>
                    <a:lnTo>
                      <a:pt x="49" y="116929"/>
                    </a:lnTo>
                    <a:lnTo>
                      <a:pt x="98" y="117369"/>
                    </a:lnTo>
                    <a:lnTo>
                      <a:pt x="179" y="117792"/>
                    </a:lnTo>
                    <a:lnTo>
                      <a:pt x="277" y="118215"/>
                    </a:lnTo>
                    <a:lnTo>
                      <a:pt x="391" y="118638"/>
                    </a:lnTo>
                    <a:lnTo>
                      <a:pt x="537" y="119044"/>
                    </a:lnTo>
                    <a:lnTo>
                      <a:pt x="684" y="119451"/>
                    </a:lnTo>
                    <a:lnTo>
                      <a:pt x="862" y="119825"/>
                    </a:lnTo>
                    <a:lnTo>
                      <a:pt x="1058" y="120216"/>
                    </a:lnTo>
                    <a:lnTo>
                      <a:pt x="1269" y="120574"/>
                    </a:lnTo>
                    <a:lnTo>
                      <a:pt x="1497" y="120932"/>
                    </a:lnTo>
                    <a:lnTo>
                      <a:pt x="1741" y="121273"/>
                    </a:lnTo>
                    <a:lnTo>
                      <a:pt x="2001" y="121615"/>
                    </a:lnTo>
                    <a:lnTo>
                      <a:pt x="2278" y="121924"/>
                    </a:lnTo>
                    <a:lnTo>
                      <a:pt x="2571" y="122233"/>
                    </a:lnTo>
                    <a:lnTo>
                      <a:pt x="2880" y="122526"/>
                    </a:lnTo>
                    <a:lnTo>
                      <a:pt x="3189" y="122802"/>
                    </a:lnTo>
                    <a:lnTo>
                      <a:pt x="3531" y="123063"/>
                    </a:lnTo>
                    <a:lnTo>
                      <a:pt x="3872" y="123307"/>
                    </a:lnTo>
                    <a:lnTo>
                      <a:pt x="4230" y="123535"/>
                    </a:lnTo>
                    <a:lnTo>
                      <a:pt x="4604" y="123746"/>
                    </a:lnTo>
                    <a:lnTo>
                      <a:pt x="4979" y="123941"/>
                    </a:lnTo>
                    <a:lnTo>
                      <a:pt x="5369" y="124120"/>
                    </a:lnTo>
                    <a:lnTo>
                      <a:pt x="5760" y="124283"/>
                    </a:lnTo>
                    <a:lnTo>
                      <a:pt x="6166" y="124413"/>
                    </a:lnTo>
                    <a:lnTo>
                      <a:pt x="6589" y="124527"/>
                    </a:lnTo>
                    <a:lnTo>
                      <a:pt x="7012" y="124625"/>
                    </a:lnTo>
                    <a:lnTo>
                      <a:pt x="7452" y="124706"/>
                    </a:lnTo>
                    <a:lnTo>
                      <a:pt x="7891" y="124771"/>
                    </a:lnTo>
                    <a:lnTo>
                      <a:pt x="8330" y="124804"/>
                    </a:lnTo>
                    <a:lnTo>
                      <a:pt x="175026" y="124804"/>
                    </a:lnTo>
                    <a:lnTo>
                      <a:pt x="175465" y="124771"/>
                    </a:lnTo>
                    <a:lnTo>
                      <a:pt x="175904" y="124706"/>
                    </a:lnTo>
                    <a:lnTo>
                      <a:pt x="176344" y="124625"/>
                    </a:lnTo>
                    <a:lnTo>
                      <a:pt x="176767" y="124527"/>
                    </a:lnTo>
                    <a:lnTo>
                      <a:pt x="177190" y="124413"/>
                    </a:lnTo>
                    <a:lnTo>
                      <a:pt x="177596" y="124283"/>
                    </a:lnTo>
                    <a:lnTo>
                      <a:pt x="177987" y="124120"/>
                    </a:lnTo>
                    <a:lnTo>
                      <a:pt x="178377" y="123941"/>
                    </a:lnTo>
                    <a:lnTo>
                      <a:pt x="178751" y="123746"/>
                    </a:lnTo>
                    <a:lnTo>
                      <a:pt x="179126" y="123535"/>
                    </a:lnTo>
                    <a:lnTo>
                      <a:pt x="179484" y="123307"/>
                    </a:lnTo>
                    <a:lnTo>
                      <a:pt x="179825" y="123063"/>
                    </a:lnTo>
                    <a:lnTo>
                      <a:pt x="180151" y="122802"/>
                    </a:lnTo>
                    <a:lnTo>
                      <a:pt x="180476" y="122526"/>
                    </a:lnTo>
                    <a:lnTo>
                      <a:pt x="180785" y="122233"/>
                    </a:lnTo>
                    <a:lnTo>
                      <a:pt x="181078" y="121924"/>
                    </a:lnTo>
                    <a:lnTo>
                      <a:pt x="181354" y="121615"/>
                    </a:lnTo>
                    <a:lnTo>
                      <a:pt x="181615" y="121273"/>
                    </a:lnTo>
                    <a:lnTo>
                      <a:pt x="181859" y="120932"/>
                    </a:lnTo>
                    <a:lnTo>
                      <a:pt x="182087" y="120574"/>
                    </a:lnTo>
                    <a:lnTo>
                      <a:pt x="182298" y="120216"/>
                    </a:lnTo>
                    <a:lnTo>
                      <a:pt x="182493" y="119825"/>
                    </a:lnTo>
                    <a:lnTo>
                      <a:pt x="182672" y="119451"/>
                    </a:lnTo>
                    <a:lnTo>
                      <a:pt x="182819" y="119044"/>
                    </a:lnTo>
                    <a:lnTo>
                      <a:pt x="182965" y="118638"/>
                    </a:lnTo>
                    <a:lnTo>
                      <a:pt x="183079" y="118215"/>
                    </a:lnTo>
                    <a:lnTo>
                      <a:pt x="183177" y="117792"/>
                    </a:lnTo>
                    <a:lnTo>
                      <a:pt x="183258" y="117369"/>
                    </a:lnTo>
                    <a:lnTo>
                      <a:pt x="183307" y="116929"/>
                    </a:lnTo>
                    <a:lnTo>
                      <a:pt x="183339" y="116474"/>
                    </a:lnTo>
                    <a:lnTo>
                      <a:pt x="183356" y="116018"/>
                    </a:lnTo>
                    <a:lnTo>
                      <a:pt x="183356" y="8786"/>
                    </a:lnTo>
                    <a:lnTo>
                      <a:pt x="183339" y="8331"/>
                    </a:lnTo>
                    <a:lnTo>
                      <a:pt x="183307" y="7892"/>
                    </a:lnTo>
                    <a:lnTo>
                      <a:pt x="183258" y="7452"/>
                    </a:lnTo>
                    <a:lnTo>
                      <a:pt x="183177" y="7013"/>
                    </a:lnTo>
                    <a:lnTo>
                      <a:pt x="183079" y="6590"/>
                    </a:lnTo>
                    <a:lnTo>
                      <a:pt x="182965" y="6183"/>
                    </a:lnTo>
                    <a:lnTo>
                      <a:pt x="182819" y="5777"/>
                    </a:lnTo>
                    <a:lnTo>
                      <a:pt x="182672" y="5370"/>
                    </a:lnTo>
                    <a:lnTo>
                      <a:pt x="182493" y="4979"/>
                    </a:lnTo>
                    <a:lnTo>
                      <a:pt x="182298" y="4605"/>
                    </a:lnTo>
                    <a:lnTo>
                      <a:pt x="182087" y="4231"/>
                    </a:lnTo>
                    <a:lnTo>
                      <a:pt x="181859" y="3873"/>
                    </a:lnTo>
                    <a:lnTo>
                      <a:pt x="181615" y="3531"/>
                    </a:lnTo>
                    <a:lnTo>
                      <a:pt x="181354" y="3206"/>
                    </a:lnTo>
                    <a:lnTo>
                      <a:pt x="181078" y="2881"/>
                    </a:lnTo>
                    <a:lnTo>
                      <a:pt x="180785" y="2572"/>
                    </a:lnTo>
                    <a:lnTo>
                      <a:pt x="180476" y="2279"/>
                    </a:lnTo>
                    <a:lnTo>
                      <a:pt x="180151" y="2002"/>
                    </a:lnTo>
                    <a:lnTo>
                      <a:pt x="179825" y="1742"/>
                    </a:lnTo>
                    <a:lnTo>
                      <a:pt x="179484" y="1498"/>
                    </a:lnTo>
                    <a:lnTo>
                      <a:pt x="179126" y="1270"/>
                    </a:lnTo>
                    <a:lnTo>
                      <a:pt x="178751" y="1058"/>
                    </a:lnTo>
                    <a:lnTo>
                      <a:pt x="178377" y="863"/>
                    </a:lnTo>
                    <a:lnTo>
                      <a:pt x="177987" y="701"/>
                    </a:lnTo>
                    <a:lnTo>
                      <a:pt x="177596" y="538"/>
                    </a:lnTo>
                    <a:lnTo>
                      <a:pt x="177190" y="391"/>
                    </a:lnTo>
                    <a:lnTo>
                      <a:pt x="176767" y="278"/>
                    </a:lnTo>
                    <a:lnTo>
                      <a:pt x="176344" y="180"/>
                    </a:lnTo>
                    <a:lnTo>
                      <a:pt x="175904" y="99"/>
                    </a:lnTo>
                    <a:lnTo>
                      <a:pt x="175465" y="50"/>
                    </a:lnTo>
                    <a:lnTo>
                      <a:pt x="175026" y="17"/>
                    </a:lnTo>
                    <a:lnTo>
                      <a:pt x="174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3"/>
              <p:cNvSpPr/>
              <p:nvPr/>
            </p:nvSpPr>
            <p:spPr>
              <a:xfrm>
                <a:off x="3206400" y="4688200"/>
                <a:ext cx="851325" cy="196900"/>
              </a:xfrm>
              <a:custGeom>
                <a:avLst/>
                <a:gdLst/>
                <a:ahLst/>
                <a:cxnLst/>
                <a:rect l="l" t="t" r="r" b="b"/>
                <a:pathLst>
                  <a:path w="34053" h="7876" extrusionOk="0">
                    <a:moveTo>
                      <a:pt x="0" y="1"/>
                    </a:moveTo>
                    <a:lnTo>
                      <a:pt x="33906" y="7875"/>
                    </a:lnTo>
                    <a:lnTo>
                      <a:pt x="340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3"/>
              <p:cNvSpPr/>
              <p:nvPr/>
            </p:nvSpPr>
            <p:spPr>
              <a:xfrm>
                <a:off x="1321600" y="1568125"/>
                <a:ext cx="4583900" cy="2678800"/>
              </a:xfrm>
              <a:custGeom>
                <a:avLst/>
                <a:gdLst/>
                <a:ahLst/>
                <a:cxnLst/>
                <a:rect l="l" t="t" r="r" b="b"/>
                <a:pathLst>
                  <a:path w="183356" h="107152" extrusionOk="0">
                    <a:moveTo>
                      <a:pt x="8786" y="1"/>
                    </a:moveTo>
                    <a:lnTo>
                      <a:pt x="8330" y="17"/>
                    </a:lnTo>
                    <a:lnTo>
                      <a:pt x="7891" y="50"/>
                    </a:lnTo>
                    <a:lnTo>
                      <a:pt x="7452" y="99"/>
                    </a:lnTo>
                    <a:lnTo>
                      <a:pt x="7012" y="180"/>
                    </a:lnTo>
                    <a:lnTo>
                      <a:pt x="6589" y="278"/>
                    </a:lnTo>
                    <a:lnTo>
                      <a:pt x="6166" y="391"/>
                    </a:lnTo>
                    <a:lnTo>
                      <a:pt x="5760" y="538"/>
                    </a:lnTo>
                    <a:lnTo>
                      <a:pt x="5369" y="701"/>
                    </a:lnTo>
                    <a:lnTo>
                      <a:pt x="4979" y="863"/>
                    </a:lnTo>
                    <a:lnTo>
                      <a:pt x="4604" y="1058"/>
                    </a:lnTo>
                    <a:lnTo>
                      <a:pt x="4230" y="1270"/>
                    </a:lnTo>
                    <a:lnTo>
                      <a:pt x="3872" y="1498"/>
                    </a:lnTo>
                    <a:lnTo>
                      <a:pt x="3531" y="1742"/>
                    </a:lnTo>
                    <a:lnTo>
                      <a:pt x="3189" y="2002"/>
                    </a:lnTo>
                    <a:lnTo>
                      <a:pt x="2880" y="2279"/>
                    </a:lnTo>
                    <a:lnTo>
                      <a:pt x="2571" y="2572"/>
                    </a:lnTo>
                    <a:lnTo>
                      <a:pt x="2278" y="2881"/>
                    </a:lnTo>
                    <a:lnTo>
                      <a:pt x="2001" y="3206"/>
                    </a:lnTo>
                    <a:lnTo>
                      <a:pt x="1741" y="3531"/>
                    </a:lnTo>
                    <a:lnTo>
                      <a:pt x="1497" y="3873"/>
                    </a:lnTo>
                    <a:lnTo>
                      <a:pt x="1269" y="4231"/>
                    </a:lnTo>
                    <a:lnTo>
                      <a:pt x="1058" y="4605"/>
                    </a:lnTo>
                    <a:lnTo>
                      <a:pt x="862" y="4979"/>
                    </a:lnTo>
                    <a:lnTo>
                      <a:pt x="684" y="5370"/>
                    </a:lnTo>
                    <a:lnTo>
                      <a:pt x="537" y="5777"/>
                    </a:lnTo>
                    <a:lnTo>
                      <a:pt x="391" y="6183"/>
                    </a:lnTo>
                    <a:lnTo>
                      <a:pt x="277" y="6590"/>
                    </a:lnTo>
                    <a:lnTo>
                      <a:pt x="179" y="7013"/>
                    </a:lnTo>
                    <a:lnTo>
                      <a:pt x="98" y="7452"/>
                    </a:lnTo>
                    <a:lnTo>
                      <a:pt x="49" y="7892"/>
                    </a:lnTo>
                    <a:lnTo>
                      <a:pt x="16" y="8331"/>
                    </a:lnTo>
                    <a:lnTo>
                      <a:pt x="0" y="8786"/>
                    </a:lnTo>
                    <a:lnTo>
                      <a:pt x="0" y="107151"/>
                    </a:lnTo>
                    <a:lnTo>
                      <a:pt x="183356" y="107151"/>
                    </a:lnTo>
                    <a:lnTo>
                      <a:pt x="183356" y="8786"/>
                    </a:lnTo>
                    <a:lnTo>
                      <a:pt x="183339" y="8331"/>
                    </a:lnTo>
                    <a:lnTo>
                      <a:pt x="183307" y="7892"/>
                    </a:lnTo>
                    <a:lnTo>
                      <a:pt x="183258" y="7452"/>
                    </a:lnTo>
                    <a:lnTo>
                      <a:pt x="183177" y="7013"/>
                    </a:lnTo>
                    <a:lnTo>
                      <a:pt x="183079" y="6590"/>
                    </a:lnTo>
                    <a:lnTo>
                      <a:pt x="182965" y="6183"/>
                    </a:lnTo>
                    <a:lnTo>
                      <a:pt x="182819" y="5777"/>
                    </a:lnTo>
                    <a:lnTo>
                      <a:pt x="182672" y="5370"/>
                    </a:lnTo>
                    <a:lnTo>
                      <a:pt x="182493" y="4979"/>
                    </a:lnTo>
                    <a:lnTo>
                      <a:pt x="182298" y="4605"/>
                    </a:lnTo>
                    <a:lnTo>
                      <a:pt x="182087" y="4231"/>
                    </a:lnTo>
                    <a:lnTo>
                      <a:pt x="181859" y="3873"/>
                    </a:lnTo>
                    <a:lnTo>
                      <a:pt x="181615" y="3531"/>
                    </a:lnTo>
                    <a:lnTo>
                      <a:pt x="181354" y="3206"/>
                    </a:lnTo>
                    <a:lnTo>
                      <a:pt x="181078" y="2881"/>
                    </a:lnTo>
                    <a:lnTo>
                      <a:pt x="180785" y="2572"/>
                    </a:lnTo>
                    <a:lnTo>
                      <a:pt x="180476" y="2279"/>
                    </a:lnTo>
                    <a:lnTo>
                      <a:pt x="180151" y="2002"/>
                    </a:lnTo>
                    <a:lnTo>
                      <a:pt x="179825" y="1742"/>
                    </a:lnTo>
                    <a:lnTo>
                      <a:pt x="179484" y="1498"/>
                    </a:lnTo>
                    <a:lnTo>
                      <a:pt x="179126" y="1270"/>
                    </a:lnTo>
                    <a:lnTo>
                      <a:pt x="178751" y="1058"/>
                    </a:lnTo>
                    <a:lnTo>
                      <a:pt x="178377" y="863"/>
                    </a:lnTo>
                    <a:lnTo>
                      <a:pt x="177987" y="701"/>
                    </a:lnTo>
                    <a:lnTo>
                      <a:pt x="177596" y="538"/>
                    </a:lnTo>
                    <a:lnTo>
                      <a:pt x="177190" y="391"/>
                    </a:lnTo>
                    <a:lnTo>
                      <a:pt x="176767" y="278"/>
                    </a:lnTo>
                    <a:lnTo>
                      <a:pt x="176344" y="180"/>
                    </a:lnTo>
                    <a:lnTo>
                      <a:pt x="175904" y="99"/>
                    </a:lnTo>
                    <a:lnTo>
                      <a:pt x="175465" y="50"/>
                    </a:lnTo>
                    <a:lnTo>
                      <a:pt x="175026" y="17"/>
                    </a:lnTo>
                    <a:lnTo>
                      <a:pt x="17457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3"/>
              <p:cNvSpPr/>
              <p:nvPr/>
            </p:nvSpPr>
            <p:spPr>
              <a:xfrm>
                <a:off x="1478175" y="1724725"/>
                <a:ext cx="4270725" cy="2370900"/>
              </a:xfrm>
              <a:custGeom>
                <a:avLst/>
                <a:gdLst/>
                <a:ahLst/>
                <a:cxnLst/>
                <a:rect l="l" t="t" r="r" b="b"/>
                <a:pathLst>
                  <a:path w="170829" h="94836" extrusionOk="0">
                    <a:moveTo>
                      <a:pt x="2523" y="1"/>
                    </a:moveTo>
                    <a:lnTo>
                      <a:pt x="2262" y="17"/>
                    </a:lnTo>
                    <a:lnTo>
                      <a:pt x="2018" y="66"/>
                    </a:lnTo>
                    <a:lnTo>
                      <a:pt x="1774" y="115"/>
                    </a:lnTo>
                    <a:lnTo>
                      <a:pt x="1546" y="212"/>
                    </a:lnTo>
                    <a:lnTo>
                      <a:pt x="1319" y="310"/>
                    </a:lnTo>
                    <a:lnTo>
                      <a:pt x="1123" y="440"/>
                    </a:lnTo>
                    <a:lnTo>
                      <a:pt x="928" y="586"/>
                    </a:lnTo>
                    <a:lnTo>
                      <a:pt x="749" y="749"/>
                    </a:lnTo>
                    <a:lnTo>
                      <a:pt x="587" y="928"/>
                    </a:lnTo>
                    <a:lnTo>
                      <a:pt x="440" y="1123"/>
                    </a:lnTo>
                    <a:lnTo>
                      <a:pt x="310" y="1335"/>
                    </a:lnTo>
                    <a:lnTo>
                      <a:pt x="212" y="1546"/>
                    </a:lnTo>
                    <a:lnTo>
                      <a:pt x="115" y="1774"/>
                    </a:lnTo>
                    <a:lnTo>
                      <a:pt x="50" y="2018"/>
                    </a:lnTo>
                    <a:lnTo>
                      <a:pt x="17" y="2262"/>
                    </a:lnTo>
                    <a:lnTo>
                      <a:pt x="1" y="2522"/>
                    </a:lnTo>
                    <a:lnTo>
                      <a:pt x="1" y="91028"/>
                    </a:lnTo>
                    <a:lnTo>
                      <a:pt x="17" y="91223"/>
                    </a:lnTo>
                    <a:lnTo>
                      <a:pt x="33" y="91419"/>
                    </a:lnTo>
                    <a:lnTo>
                      <a:pt x="82" y="91793"/>
                    </a:lnTo>
                    <a:lnTo>
                      <a:pt x="180" y="92151"/>
                    </a:lnTo>
                    <a:lnTo>
                      <a:pt x="310" y="92509"/>
                    </a:lnTo>
                    <a:lnTo>
                      <a:pt x="473" y="92834"/>
                    </a:lnTo>
                    <a:lnTo>
                      <a:pt x="652" y="93159"/>
                    </a:lnTo>
                    <a:lnTo>
                      <a:pt x="879" y="93452"/>
                    </a:lnTo>
                    <a:lnTo>
                      <a:pt x="1123" y="93713"/>
                    </a:lnTo>
                    <a:lnTo>
                      <a:pt x="1400" y="93973"/>
                    </a:lnTo>
                    <a:lnTo>
                      <a:pt x="1693" y="94184"/>
                    </a:lnTo>
                    <a:lnTo>
                      <a:pt x="2002" y="94380"/>
                    </a:lnTo>
                    <a:lnTo>
                      <a:pt x="2344" y="94542"/>
                    </a:lnTo>
                    <a:lnTo>
                      <a:pt x="2685" y="94672"/>
                    </a:lnTo>
                    <a:lnTo>
                      <a:pt x="3060" y="94754"/>
                    </a:lnTo>
                    <a:lnTo>
                      <a:pt x="3434" y="94819"/>
                    </a:lnTo>
                    <a:lnTo>
                      <a:pt x="3629" y="94835"/>
                    </a:lnTo>
                    <a:lnTo>
                      <a:pt x="167201" y="94835"/>
                    </a:lnTo>
                    <a:lnTo>
                      <a:pt x="167396" y="94819"/>
                    </a:lnTo>
                    <a:lnTo>
                      <a:pt x="167787" y="94754"/>
                    </a:lnTo>
                    <a:lnTo>
                      <a:pt x="168144" y="94672"/>
                    </a:lnTo>
                    <a:lnTo>
                      <a:pt x="168502" y="94542"/>
                    </a:lnTo>
                    <a:lnTo>
                      <a:pt x="168828" y="94380"/>
                    </a:lnTo>
                    <a:lnTo>
                      <a:pt x="169137" y="94184"/>
                    </a:lnTo>
                    <a:lnTo>
                      <a:pt x="169430" y="93973"/>
                    </a:lnTo>
                    <a:lnTo>
                      <a:pt x="169706" y="93713"/>
                    </a:lnTo>
                    <a:lnTo>
                      <a:pt x="169950" y="93452"/>
                    </a:lnTo>
                    <a:lnTo>
                      <a:pt x="170178" y="93159"/>
                    </a:lnTo>
                    <a:lnTo>
                      <a:pt x="170373" y="92834"/>
                    </a:lnTo>
                    <a:lnTo>
                      <a:pt x="170520" y="92509"/>
                    </a:lnTo>
                    <a:lnTo>
                      <a:pt x="170650" y="92151"/>
                    </a:lnTo>
                    <a:lnTo>
                      <a:pt x="170748" y="91793"/>
                    </a:lnTo>
                    <a:lnTo>
                      <a:pt x="170813" y="91419"/>
                    </a:lnTo>
                    <a:lnTo>
                      <a:pt x="170829" y="91223"/>
                    </a:lnTo>
                    <a:lnTo>
                      <a:pt x="170829" y="91028"/>
                    </a:lnTo>
                    <a:lnTo>
                      <a:pt x="170829" y="2522"/>
                    </a:lnTo>
                    <a:lnTo>
                      <a:pt x="170813" y="2262"/>
                    </a:lnTo>
                    <a:lnTo>
                      <a:pt x="170780" y="2018"/>
                    </a:lnTo>
                    <a:lnTo>
                      <a:pt x="170715" y="1774"/>
                    </a:lnTo>
                    <a:lnTo>
                      <a:pt x="170634" y="1546"/>
                    </a:lnTo>
                    <a:lnTo>
                      <a:pt x="170520" y="1335"/>
                    </a:lnTo>
                    <a:lnTo>
                      <a:pt x="170390" y="1123"/>
                    </a:lnTo>
                    <a:lnTo>
                      <a:pt x="170243" y="928"/>
                    </a:lnTo>
                    <a:lnTo>
                      <a:pt x="170081" y="749"/>
                    </a:lnTo>
                    <a:lnTo>
                      <a:pt x="169902" y="586"/>
                    </a:lnTo>
                    <a:lnTo>
                      <a:pt x="169723" y="440"/>
                    </a:lnTo>
                    <a:lnTo>
                      <a:pt x="169511" y="310"/>
                    </a:lnTo>
                    <a:lnTo>
                      <a:pt x="169283" y="212"/>
                    </a:lnTo>
                    <a:lnTo>
                      <a:pt x="169056" y="115"/>
                    </a:lnTo>
                    <a:lnTo>
                      <a:pt x="168812" y="66"/>
                    </a:lnTo>
                    <a:lnTo>
                      <a:pt x="168567" y="17"/>
                    </a:lnTo>
                    <a:lnTo>
                      <a:pt x="168307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3"/>
              <p:cNvSpPr/>
              <p:nvPr/>
            </p:nvSpPr>
            <p:spPr>
              <a:xfrm>
                <a:off x="2946500" y="5179950"/>
                <a:ext cx="1330850" cy="164350"/>
              </a:xfrm>
              <a:custGeom>
                <a:avLst/>
                <a:gdLst/>
                <a:ahLst/>
                <a:cxnLst/>
                <a:rect l="l" t="t" r="r" b="b"/>
                <a:pathLst>
                  <a:path w="53234" h="6574" extrusionOk="0">
                    <a:moveTo>
                      <a:pt x="3287" y="0"/>
                    </a:moveTo>
                    <a:lnTo>
                      <a:pt x="2945" y="17"/>
                    </a:lnTo>
                    <a:lnTo>
                      <a:pt x="2620" y="65"/>
                    </a:lnTo>
                    <a:lnTo>
                      <a:pt x="2310" y="147"/>
                    </a:lnTo>
                    <a:lnTo>
                      <a:pt x="2001" y="244"/>
                    </a:lnTo>
                    <a:lnTo>
                      <a:pt x="1708" y="391"/>
                    </a:lnTo>
                    <a:lnTo>
                      <a:pt x="1448" y="553"/>
                    </a:lnTo>
                    <a:lnTo>
                      <a:pt x="1188" y="749"/>
                    </a:lnTo>
                    <a:lnTo>
                      <a:pt x="960" y="960"/>
                    </a:lnTo>
                    <a:lnTo>
                      <a:pt x="749" y="1188"/>
                    </a:lnTo>
                    <a:lnTo>
                      <a:pt x="553" y="1448"/>
                    </a:lnTo>
                    <a:lnTo>
                      <a:pt x="391" y="1709"/>
                    </a:lnTo>
                    <a:lnTo>
                      <a:pt x="244" y="2001"/>
                    </a:lnTo>
                    <a:lnTo>
                      <a:pt x="147" y="2311"/>
                    </a:lnTo>
                    <a:lnTo>
                      <a:pt x="65" y="2620"/>
                    </a:lnTo>
                    <a:lnTo>
                      <a:pt x="16" y="2945"/>
                    </a:lnTo>
                    <a:lnTo>
                      <a:pt x="0" y="3287"/>
                    </a:lnTo>
                    <a:lnTo>
                      <a:pt x="16" y="3612"/>
                    </a:lnTo>
                    <a:lnTo>
                      <a:pt x="65" y="3954"/>
                    </a:lnTo>
                    <a:lnTo>
                      <a:pt x="147" y="4263"/>
                    </a:lnTo>
                    <a:lnTo>
                      <a:pt x="244" y="4572"/>
                    </a:lnTo>
                    <a:lnTo>
                      <a:pt x="391" y="4849"/>
                    </a:lnTo>
                    <a:lnTo>
                      <a:pt x="553" y="5125"/>
                    </a:lnTo>
                    <a:lnTo>
                      <a:pt x="749" y="5369"/>
                    </a:lnTo>
                    <a:lnTo>
                      <a:pt x="960" y="5613"/>
                    </a:lnTo>
                    <a:lnTo>
                      <a:pt x="1188" y="5825"/>
                    </a:lnTo>
                    <a:lnTo>
                      <a:pt x="1448" y="6020"/>
                    </a:lnTo>
                    <a:lnTo>
                      <a:pt x="1708" y="6183"/>
                    </a:lnTo>
                    <a:lnTo>
                      <a:pt x="2001" y="6313"/>
                    </a:lnTo>
                    <a:lnTo>
                      <a:pt x="2310" y="6427"/>
                    </a:lnTo>
                    <a:lnTo>
                      <a:pt x="2620" y="6508"/>
                    </a:lnTo>
                    <a:lnTo>
                      <a:pt x="2945" y="6557"/>
                    </a:lnTo>
                    <a:lnTo>
                      <a:pt x="3287" y="6573"/>
                    </a:lnTo>
                    <a:lnTo>
                      <a:pt x="49947" y="6573"/>
                    </a:lnTo>
                    <a:lnTo>
                      <a:pt x="50289" y="6557"/>
                    </a:lnTo>
                    <a:lnTo>
                      <a:pt x="50614" y="6508"/>
                    </a:lnTo>
                    <a:lnTo>
                      <a:pt x="50923" y="6427"/>
                    </a:lnTo>
                    <a:lnTo>
                      <a:pt x="51232" y="6313"/>
                    </a:lnTo>
                    <a:lnTo>
                      <a:pt x="51525" y="6183"/>
                    </a:lnTo>
                    <a:lnTo>
                      <a:pt x="51786" y="6020"/>
                    </a:lnTo>
                    <a:lnTo>
                      <a:pt x="52046" y="5825"/>
                    </a:lnTo>
                    <a:lnTo>
                      <a:pt x="52274" y="5613"/>
                    </a:lnTo>
                    <a:lnTo>
                      <a:pt x="52485" y="5369"/>
                    </a:lnTo>
                    <a:lnTo>
                      <a:pt x="52680" y="5125"/>
                    </a:lnTo>
                    <a:lnTo>
                      <a:pt x="52843" y="4849"/>
                    </a:lnTo>
                    <a:lnTo>
                      <a:pt x="52973" y="4572"/>
                    </a:lnTo>
                    <a:lnTo>
                      <a:pt x="53087" y="4263"/>
                    </a:lnTo>
                    <a:lnTo>
                      <a:pt x="53168" y="3954"/>
                    </a:lnTo>
                    <a:lnTo>
                      <a:pt x="53217" y="3612"/>
                    </a:lnTo>
                    <a:lnTo>
                      <a:pt x="53233" y="3287"/>
                    </a:lnTo>
                    <a:lnTo>
                      <a:pt x="53217" y="2945"/>
                    </a:lnTo>
                    <a:lnTo>
                      <a:pt x="53168" y="2620"/>
                    </a:lnTo>
                    <a:lnTo>
                      <a:pt x="53087" y="2311"/>
                    </a:lnTo>
                    <a:lnTo>
                      <a:pt x="52973" y="2001"/>
                    </a:lnTo>
                    <a:lnTo>
                      <a:pt x="52843" y="1709"/>
                    </a:lnTo>
                    <a:lnTo>
                      <a:pt x="52680" y="1448"/>
                    </a:lnTo>
                    <a:lnTo>
                      <a:pt x="52485" y="1188"/>
                    </a:lnTo>
                    <a:lnTo>
                      <a:pt x="52274" y="960"/>
                    </a:lnTo>
                    <a:lnTo>
                      <a:pt x="52046" y="749"/>
                    </a:lnTo>
                    <a:lnTo>
                      <a:pt x="51786" y="553"/>
                    </a:lnTo>
                    <a:lnTo>
                      <a:pt x="51525" y="391"/>
                    </a:lnTo>
                    <a:lnTo>
                      <a:pt x="51232" y="244"/>
                    </a:lnTo>
                    <a:lnTo>
                      <a:pt x="50923" y="147"/>
                    </a:lnTo>
                    <a:lnTo>
                      <a:pt x="50614" y="65"/>
                    </a:lnTo>
                    <a:lnTo>
                      <a:pt x="50289" y="17"/>
                    </a:lnTo>
                    <a:lnTo>
                      <a:pt x="49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3"/>
              <p:cNvSpPr/>
              <p:nvPr/>
            </p:nvSpPr>
            <p:spPr>
              <a:xfrm>
                <a:off x="2953400" y="2568300"/>
                <a:ext cx="1278400" cy="1278800"/>
              </a:xfrm>
              <a:custGeom>
                <a:avLst/>
                <a:gdLst/>
                <a:ahLst/>
                <a:cxnLst/>
                <a:rect l="l" t="t" r="r" b="b"/>
                <a:pathLst>
                  <a:path w="51136" h="51152" extrusionOk="0">
                    <a:moveTo>
                      <a:pt x="3857" y="0"/>
                    </a:moveTo>
                    <a:lnTo>
                      <a:pt x="3661" y="17"/>
                    </a:lnTo>
                    <a:lnTo>
                      <a:pt x="3450" y="49"/>
                    </a:lnTo>
                    <a:lnTo>
                      <a:pt x="3255" y="82"/>
                    </a:lnTo>
                    <a:lnTo>
                      <a:pt x="3059" y="131"/>
                    </a:lnTo>
                    <a:lnTo>
                      <a:pt x="2864" y="179"/>
                    </a:lnTo>
                    <a:lnTo>
                      <a:pt x="2669" y="244"/>
                    </a:lnTo>
                    <a:lnTo>
                      <a:pt x="2490" y="326"/>
                    </a:lnTo>
                    <a:lnTo>
                      <a:pt x="2132" y="489"/>
                    </a:lnTo>
                    <a:lnTo>
                      <a:pt x="1790" y="700"/>
                    </a:lnTo>
                    <a:lnTo>
                      <a:pt x="1481" y="928"/>
                    </a:lnTo>
                    <a:lnTo>
                      <a:pt x="1188" y="1188"/>
                    </a:lnTo>
                    <a:lnTo>
                      <a:pt x="928" y="1481"/>
                    </a:lnTo>
                    <a:lnTo>
                      <a:pt x="684" y="1790"/>
                    </a:lnTo>
                    <a:lnTo>
                      <a:pt x="489" y="2132"/>
                    </a:lnTo>
                    <a:lnTo>
                      <a:pt x="310" y="2490"/>
                    </a:lnTo>
                    <a:lnTo>
                      <a:pt x="245" y="2669"/>
                    </a:lnTo>
                    <a:lnTo>
                      <a:pt x="180" y="2864"/>
                    </a:lnTo>
                    <a:lnTo>
                      <a:pt x="115" y="3059"/>
                    </a:lnTo>
                    <a:lnTo>
                      <a:pt x="82" y="3254"/>
                    </a:lnTo>
                    <a:lnTo>
                      <a:pt x="33" y="3450"/>
                    </a:lnTo>
                    <a:lnTo>
                      <a:pt x="17" y="3661"/>
                    </a:lnTo>
                    <a:lnTo>
                      <a:pt x="1" y="3873"/>
                    </a:lnTo>
                    <a:lnTo>
                      <a:pt x="1" y="4084"/>
                    </a:lnTo>
                    <a:lnTo>
                      <a:pt x="1" y="25576"/>
                    </a:lnTo>
                    <a:lnTo>
                      <a:pt x="1" y="26227"/>
                    </a:lnTo>
                    <a:lnTo>
                      <a:pt x="33" y="26894"/>
                    </a:lnTo>
                    <a:lnTo>
                      <a:pt x="66" y="27545"/>
                    </a:lnTo>
                    <a:lnTo>
                      <a:pt x="131" y="28179"/>
                    </a:lnTo>
                    <a:lnTo>
                      <a:pt x="196" y="28830"/>
                    </a:lnTo>
                    <a:lnTo>
                      <a:pt x="294" y="29464"/>
                    </a:lnTo>
                    <a:lnTo>
                      <a:pt x="391" y="30099"/>
                    </a:lnTo>
                    <a:lnTo>
                      <a:pt x="505" y="30733"/>
                    </a:lnTo>
                    <a:lnTo>
                      <a:pt x="652" y="31352"/>
                    </a:lnTo>
                    <a:lnTo>
                      <a:pt x="798" y="31970"/>
                    </a:lnTo>
                    <a:lnTo>
                      <a:pt x="961" y="32572"/>
                    </a:lnTo>
                    <a:lnTo>
                      <a:pt x="1140" y="33174"/>
                    </a:lnTo>
                    <a:lnTo>
                      <a:pt x="1335" y="33776"/>
                    </a:lnTo>
                    <a:lnTo>
                      <a:pt x="1546" y="34361"/>
                    </a:lnTo>
                    <a:lnTo>
                      <a:pt x="1774" y="34947"/>
                    </a:lnTo>
                    <a:lnTo>
                      <a:pt x="2002" y="35533"/>
                    </a:lnTo>
                    <a:lnTo>
                      <a:pt x="2246" y="36102"/>
                    </a:lnTo>
                    <a:lnTo>
                      <a:pt x="2523" y="36655"/>
                    </a:lnTo>
                    <a:lnTo>
                      <a:pt x="2799" y="37209"/>
                    </a:lnTo>
                    <a:lnTo>
                      <a:pt x="3076" y="37762"/>
                    </a:lnTo>
                    <a:lnTo>
                      <a:pt x="3385" y="38299"/>
                    </a:lnTo>
                    <a:lnTo>
                      <a:pt x="3694" y="38836"/>
                    </a:lnTo>
                    <a:lnTo>
                      <a:pt x="4019" y="39356"/>
                    </a:lnTo>
                    <a:lnTo>
                      <a:pt x="4361" y="39877"/>
                    </a:lnTo>
                    <a:lnTo>
                      <a:pt x="4719" y="40381"/>
                    </a:lnTo>
                    <a:lnTo>
                      <a:pt x="5077" y="40869"/>
                    </a:lnTo>
                    <a:lnTo>
                      <a:pt x="5451" y="41357"/>
                    </a:lnTo>
                    <a:lnTo>
                      <a:pt x="5825" y="41845"/>
                    </a:lnTo>
                    <a:lnTo>
                      <a:pt x="6232" y="42301"/>
                    </a:lnTo>
                    <a:lnTo>
                      <a:pt x="6639" y="42773"/>
                    </a:lnTo>
                    <a:lnTo>
                      <a:pt x="7062" y="43212"/>
                    </a:lnTo>
                    <a:lnTo>
                      <a:pt x="7485" y="43651"/>
                    </a:lnTo>
                    <a:lnTo>
                      <a:pt x="7924" y="44091"/>
                    </a:lnTo>
                    <a:lnTo>
                      <a:pt x="8379" y="44497"/>
                    </a:lnTo>
                    <a:lnTo>
                      <a:pt x="8835" y="44904"/>
                    </a:lnTo>
                    <a:lnTo>
                      <a:pt x="9307" y="45311"/>
                    </a:lnTo>
                    <a:lnTo>
                      <a:pt x="9779" y="45685"/>
                    </a:lnTo>
                    <a:lnTo>
                      <a:pt x="10267" y="46059"/>
                    </a:lnTo>
                    <a:lnTo>
                      <a:pt x="10755" y="46433"/>
                    </a:lnTo>
                    <a:lnTo>
                      <a:pt x="11275" y="46775"/>
                    </a:lnTo>
                    <a:lnTo>
                      <a:pt x="11780" y="47117"/>
                    </a:lnTo>
                    <a:lnTo>
                      <a:pt x="12300" y="47442"/>
                    </a:lnTo>
                    <a:lnTo>
                      <a:pt x="12837" y="47751"/>
                    </a:lnTo>
                    <a:lnTo>
                      <a:pt x="13374" y="48060"/>
                    </a:lnTo>
                    <a:lnTo>
                      <a:pt x="13927" y="48353"/>
                    </a:lnTo>
                    <a:lnTo>
                      <a:pt x="14480" y="48630"/>
                    </a:lnTo>
                    <a:lnTo>
                      <a:pt x="15050" y="48890"/>
                    </a:lnTo>
                    <a:lnTo>
                      <a:pt x="15619" y="49134"/>
                    </a:lnTo>
                    <a:lnTo>
                      <a:pt x="16189" y="49378"/>
                    </a:lnTo>
                    <a:lnTo>
                      <a:pt x="16774" y="49590"/>
                    </a:lnTo>
                    <a:lnTo>
                      <a:pt x="17360" y="49801"/>
                    </a:lnTo>
                    <a:lnTo>
                      <a:pt x="17962" y="49996"/>
                    </a:lnTo>
                    <a:lnTo>
                      <a:pt x="18564" y="50175"/>
                    </a:lnTo>
                    <a:lnTo>
                      <a:pt x="19182" y="50338"/>
                    </a:lnTo>
                    <a:lnTo>
                      <a:pt x="19784" y="50484"/>
                    </a:lnTo>
                    <a:lnTo>
                      <a:pt x="20419" y="50631"/>
                    </a:lnTo>
                    <a:lnTo>
                      <a:pt x="21037" y="50745"/>
                    </a:lnTo>
                    <a:lnTo>
                      <a:pt x="21672" y="50859"/>
                    </a:lnTo>
                    <a:lnTo>
                      <a:pt x="22306" y="50940"/>
                    </a:lnTo>
                    <a:lnTo>
                      <a:pt x="22957" y="51021"/>
                    </a:lnTo>
                    <a:lnTo>
                      <a:pt x="23591" y="51070"/>
                    </a:lnTo>
                    <a:lnTo>
                      <a:pt x="24258" y="51119"/>
                    </a:lnTo>
                    <a:lnTo>
                      <a:pt x="24909" y="51135"/>
                    </a:lnTo>
                    <a:lnTo>
                      <a:pt x="25560" y="51151"/>
                    </a:lnTo>
                    <a:lnTo>
                      <a:pt x="26227" y="51135"/>
                    </a:lnTo>
                    <a:lnTo>
                      <a:pt x="26878" y="51119"/>
                    </a:lnTo>
                    <a:lnTo>
                      <a:pt x="27529" y="51070"/>
                    </a:lnTo>
                    <a:lnTo>
                      <a:pt x="28179" y="51021"/>
                    </a:lnTo>
                    <a:lnTo>
                      <a:pt x="28830" y="50940"/>
                    </a:lnTo>
                    <a:lnTo>
                      <a:pt x="29465" y="50859"/>
                    </a:lnTo>
                    <a:lnTo>
                      <a:pt x="30099" y="50745"/>
                    </a:lnTo>
                    <a:lnTo>
                      <a:pt x="30717" y="50631"/>
                    </a:lnTo>
                    <a:lnTo>
                      <a:pt x="31336" y="50484"/>
                    </a:lnTo>
                    <a:lnTo>
                      <a:pt x="31954" y="50338"/>
                    </a:lnTo>
                    <a:lnTo>
                      <a:pt x="32572" y="50175"/>
                    </a:lnTo>
                    <a:lnTo>
                      <a:pt x="33174" y="49996"/>
                    </a:lnTo>
                    <a:lnTo>
                      <a:pt x="33776" y="49801"/>
                    </a:lnTo>
                    <a:lnTo>
                      <a:pt x="34362" y="49590"/>
                    </a:lnTo>
                    <a:lnTo>
                      <a:pt x="34947" y="49378"/>
                    </a:lnTo>
                    <a:lnTo>
                      <a:pt x="35517" y="49134"/>
                    </a:lnTo>
                    <a:lnTo>
                      <a:pt x="36086" y="48890"/>
                    </a:lnTo>
                    <a:lnTo>
                      <a:pt x="36656" y="48630"/>
                    </a:lnTo>
                    <a:lnTo>
                      <a:pt x="37209" y="48353"/>
                    </a:lnTo>
                    <a:lnTo>
                      <a:pt x="37762" y="48060"/>
                    </a:lnTo>
                    <a:lnTo>
                      <a:pt x="38299" y="47751"/>
                    </a:lnTo>
                    <a:lnTo>
                      <a:pt x="38819" y="47442"/>
                    </a:lnTo>
                    <a:lnTo>
                      <a:pt x="39356" y="47117"/>
                    </a:lnTo>
                    <a:lnTo>
                      <a:pt x="39861" y="46775"/>
                    </a:lnTo>
                    <a:lnTo>
                      <a:pt x="40365" y="46433"/>
                    </a:lnTo>
                    <a:lnTo>
                      <a:pt x="40869" y="46059"/>
                    </a:lnTo>
                    <a:lnTo>
                      <a:pt x="41357" y="45685"/>
                    </a:lnTo>
                    <a:lnTo>
                      <a:pt x="41829" y="45311"/>
                    </a:lnTo>
                    <a:lnTo>
                      <a:pt x="42301" y="44904"/>
                    </a:lnTo>
                    <a:lnTo>
                      <a:pt x="42757" y="44497"/>
                    </a:lnTo>
                    <a:lnTo>
                      <a:pt x="43212" y="44091"/>
                    </a:lnTo>
                    <a:lnTo>
                      <a:pt x="43651" y="43651"/>
                    </a:lnTo>
                    <a:lnTo>
                      <a:pt x="44074" y="43212"/>
                    </a:lnTo>
                    <a:lnTo>
                      <a:pt x="44497" y="42773"/>
                    </a:lnTo>
                    <a:lnTo>
                      <a:pt x="44904" y="42301"/>
                    </a:lnTo>
                    <a:lnTo>
                      <a:pt x="45295" y="41845"/>
                    </a:lnTo>
                    <a:lnTo>
                      <a:pt x="45685" y="41357"/>
                    </a:lnTo>
                    <a:lnTo>
                      <a:pt x="46059" y="40869"/>
                    </a:lnTo>
                    <a:lnTo>
                      <a:pt x="46417" y="40381"/>
                    </a:lnTo>
                    <a:lnTo>
                      <a:pt x="46775" y="39877"/>
                    </a:lnTo>
                    <a:lnTo>
                      <a:pt x="47117" y="39356"/>
                    </a:lnTo>
                    <a:lnTo>
                      <a:pt x="47442" y="38836"/>
                    </a:lnTo>
                    <a:lnTo>
                      <a:pt x="47751" y="38299"/>
                    </a:lnTo>
                    <a:lnTo>
                      <a:pt x="48060" y="37762"/>
                    </a:lnTo>
                    <a:lnTo>
                      <a:pt x="48337" y="37209"/>
                    </a:lnTo>
                    <a:lnTo>
                      <a:pt x="48614" y="36655"/>
                    </a:lnTo>
                    <a:lnTo>
                      <a:pt x="48874" y="36102"/>
                    </a:lnTo>
                    <a:lnTo>
                      <a:pt x="49134" y="35533"/>
                    </a:lnTo>
                    <a:lnTo>
                      <a:pt x="49362" y="34947"/>
                    </a:lnTo>
                    <a:lnTo>
                      <a:pt x="49590" y="34361"/>
                    </a:lnTo>
                    <a:lnTo>
                      <a:pt x="49801" y="33776"/>
                    </a:lnTo>
                    <a:lnTo>
                      <a:pt x="49996" y="33174"/>
                    </a:lnTo>
                    <a:lnTo>
                      <a:pt x="50175" y="32572"/>
                    </a:lnTo>
                    <a:lnTo>
                      <a:pt x="50338" y="31970"/>
                    </a:lnTo>
                    <a:lnTo>
                      <a:pt x="50485" y="31352"/>
                    </a:lnTo>
                    <a:lnTo>
                      <a:pt x="50615" y="30733"/>
                    </a:lnTo>
                    <a:lnTo>
                      <a:pt x="50745" y="30099"/>
                    </a:lnTo>
                    <a:lnTo>
                      <a:pt x="50842" y="29464"/>
                    </a:lnTo>
                    <a:lnTo>
                      <a:pt x="50940" y="28830"/>
                    </a:lnTo>
                    <a:lnTo>
                      <a:pt x="51005" y="28179"/>
                    </a:lnTo>
                    <a:lnTo>
                      <a:pt x="51070" y="27545"/>
                    </a:lnTo>
                    <a:lnTo>
                      <a:pt x="51103" y="26894"/>
                    </a:lnTo>
                    <a:lnTo>
                      <a:pt x="51135" y="26227"/>
                    </a:lnTo>
                    <a:lnTo>
                      <a:pt x="51135" y="25576"/>
                    </a:lnTo>
                    <a:lnTo>
                      <a:pt x="51135" y="4084"/>
                    </a:lnTo>
                    <a:lnTo>
                      <a:pt x="51135" y="3873"/>
                    </a:lnTo>
                    <a:lnTo>
                      <a:pt x="51119" y="3661"/>
                    </a:lnTo>
                    <a:lnTo>
                      <a:pt x="51087" y="3450"/>
                    </a:lnTo>
                    <a:lnTo>
                      <a:pt x="51054" y="3254"/>
                    </a:lnTo>
                    <a:lnTo>
                      <a:pt x="51005" y="3059"/>
                    </a:lnTo>
                    <a:lnTo>
                      <a:pt x="50956" y="2864"/>
                    </a:lnTo>
                    <a:lnTo>
                      <a:pt x="50891" y="2669"/>
                    </a:lnTo>
                    <a:lnTo>
                      <a:pt x="50826" y="2490"/>
                    </a:lnTo>
                    <a:lnTo>
                      <a:pt x="50647" y="2132"/>
                    </a:lnTo>
                    <a:lnTo>
                      <a:pt x="50436" y="1790"/>
                    </a:lnTo>
                    <a:lnTo>
                      <a:pt x="50208" y="1481"/>
                    </a:lnTo>
                    <a:lnTo>
                      <a:pt x="49948" y="1188"/>
                    </a:lnTo>
                    <a:lnTo>
                      <a:pt x="49655" y="928"/>
                    </a:lnTo>
                    <a:lnTo>
                      <a:pt x="49346" y="700"/>
                    </a:lnTo>
                    <a:lnTo>
                      <a:pt x="49004" y="489"/>
                    </a:lnTo>
                    <a:lnTo>
                      <a:pt x="48646" y="326"/>
                    </a:lnTo>
                    <a:lnTo>
                      <a:pt x="48467" y="244"/>
                    </a:lnTo>
                    <a:lnTo>
                      <a:pt x="48272" y="179"/>
                    </a:lnTo>
                    <a:lnTo>
                      <a:pt x="48077" y="131"/>
                    </a:lnTo>
                    <a:lnTo>
                      <a:pt x="47881" y="82"/>
                    </a:lnTo>
                    <a:lnTo>
                      <a:pt x="47686" y="49"/>
                    </a:lnTo>
                    <a:lnTo>
                      <a:pt x="47475" y="17"/>
                    </a:lnTo>
                    <a:lnTo>
                      <a:pt x="4727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3"/>
              <p:cNvSpPr/>
              <p:nvPr/>
            </p:nvSpPr>
            <p:spPr>
              <a:xfrm>
                <a:off x="3096975" y="1900450"/>
                <a:ext cx="984325" cy="878975"/>
              </a:xfrm>
              <a:custGeom>
                <a:avLst/>
                <a:gdLst/>
                <a:ahLst/>
                <a:cxnLst/>
                <a:rect l="l" t="t" r="r" b="b"/>
                <a:pathLst>
                  <a:path w="39373" h="35159" extrusionOk="0">
                    <a:moveTo>
                      <a:pt x="19687" y="7484"/>
                    </a:moveTo>
                    <a:lnTo>
                      <a:pt x="20305" y="7500"/>
                    </a:lnTo>
                    <a:lnTo>
                      <a:pt x="20923" y="7549"/>
                    </a:lnTo>
                    <a:lnTo>
                      <a:pt x="21541" y="7630"/>
                    </a:lnTo>
                    <a:lnTo>
                      <a:pt x="22143" y="7744"/>
                    </a:lnTo>
                    <a:lnTo>
                      <a:pt x="22729" y="7874"/>
                    </a:lnTo>
                    <a:lnTo>
                      <a:pt x="23315" y="8037"/>
                    </a:lnTo>
                    <a:lnTo>
                      <a:pt x="23868" y="8232"/>
                    </a:lnTo>
                    <a:lnTo>
                      <a:pt x="24421" y="8444"/>
                    </a:lnTo>
                    <a:lnTo>
                      <a:pt x="24974" y="8688"/>
                    </a:lnTo>
                    <a:lnTo>
                      <a:pt x="25495" y="8965"/>
                    </a:lnTo>
                    <a:lnTo>
                      <a:pt x="25999" y="9257"/>
                    </a:lnTo>
                    <a:lnTo>
                      <a:pt x="26504" y="9583"/>
                    </a:lnTo>
                    <a:lnTo>
                      <a:pt x="26975" y="9908"/>
                    </a:lnTo>
                    <a:lnTo>
                      <a:pt x="27431" y="10282"/>
                    </a:lnTo>
                    <a:lnTo>
                      <a:pt x="27887" y="10657"/>
                    </a:lnTo>
                    <a:lnTo>
                      <a:pt x="28310" y="11063"/>
                    </a:lnTo>
                    <a:lnTo>
                      <a:pt x="28700" y="11486"/>
                    </a:lnTo>
                    <a:lnTo>
                      <a:pt x="29090" y="11926"/>
                    </a:lnTo>
                    <a:lnTo>
                      <a:pt x="29448" y="12397"/>
                    </a:lnTo>
                    <a:lnTo>
                      <a:pt x="29790" y="12869"/>
                    </a:lnTo>
                    <a:lnTo>
                      <a:pt x="30115" y="13374"/>
                    </a:lnTo>
                    <a:lnTo>
                      <a:pt x="30408" y="13878"/>
                    </a:lnTo>
                    <a:lnTo>
                      <a:pt x="30669" y="14399"/>
                    </a:lnTo>
                    <a:lnTo>
                      <a:pt x="30913" y="14935"/>
                    </a:lnTo>
                    <a:lnTo>
                      <a:pt x="31140" y="15489"/>
                    </a:lnTo>
                    <a:lnTo>
                      <a:pt x="31336" y="16058"/>
                    </a:lnTo>
                    <a:lnTo>
                      <a:pt x="31498" y="16644"/>
                    </a:lnTo>
                    <a:lnTo>
                      <a:pt x="31628" y="17229"/>
                    </a:lnTo>
                    <a:lnTo>
                      <a:pt x="31742" y="17831"/>
                    </a:lnTo>
                    <a:lnTo>
                      <a:pt x="31824" y="18433"/>
                    </a:lnTo>
                    <a:lnTo>
                      <a:pt x="31856" y="19052"/>
                    </a:lnTo>
                    <a:lnTo>
                      <a:pt x="31872" y="19686"/>
                    </a:lnTo>
                    <a:lnTo>
                      <a:pt x="31872" y="27658"/>
                    </a:lnTo>
                    <a:lnTo>
                      <a:pt x="7485" y="27658"/>
                    </a:lnTo>
                    <a:lnTo>
                      <a:pt x="7485" y="19686"/>
                    </a:lnTo>
                    <a:lnTo>
                      <a:pt x="7501" y="19052"/>
                    </a:lnTo>
                    <a:lnTo>
                      <a:pt x="7550" y="18433"/>
                    </a:lnTo>
                    <a:lnTo>
                      <a:pt x="7631" y="17831"/>
                    </a:lnTo>
                    <a:lnTo>
                      <a:pt x="7745" y="17229"/>
                    </a:lnTo>
                    <a:lnTo>
                      <a:pt x="7875" y="16644"/>
                    </a:lnTo>
                    <a:lnTo>
                      <a:pt x="8038" y="16058"/>
                    </a:lnTo>
                    <a:lnTo>
                      <a:pt x="8233" y="15489"/>
                    </a:lnTo>
                    <a:lnTo>
                      <a:pt x="8445" y="14935"/>
                    </a:lnTo>
                    <a:lnTo>
                      <a:pt x="8689" y="14399"/>
                    </a:lnTo>
                    <a:lnTo>
                      <a:pt x="8965" y="13878"/>
                    </a:lnTo>
                    <a:lnTo>
                      <a:pt x="9258" y="13374"/>
                    </a:lnTo>
                    <a:lnTo>
                      <a:pt x="9584" y="12869"/>
                    </a:lnTo>
                    <a:lnTo>
                      <a:pt x="9925" y="12397"/>
                    </a:lnTo>
                    <a:lnTo>
                      <a:pt x="10283" y="11926"/>
                    </a:lnTo>
                    <a:lnTo>
                      <a:pt x="10657" y="11486"/>
                    </a:lnTo>
                    <a:lnTo>
                      <a:pt x="11064" y="11063"/>
                    </a:lnTo>
                    <a:lnTo>
                      <a:pt x="11487" y="10657"/>
                    </a:lnTo>
                    <a:lnTo>
                      <a:pt x="11926" y="10282"/>
                    </a:lnTo>
                    <a:lnTo>
                      <a:pt x="12398" y="9908"/>
                    </a:lnTo>
                    <a:lnTo>
                      <a:pt x="12870" y="9583"/>
                    </a:lnTo>
                    <a:lnTo>
                      <a:pt x="13374" y="9257"/>
                    </a:lnTo>
                    <a:lnTo>
                      <a:pt x="13879" y="8965"/>
                    </a:lnTo>
                    <a:lnTo>
                      <a:pt x="14399" y="8688"/>
                    </a:lnTo>
                    <a:lnTo>
                      <a:pt x="14936" y="8444"/>
                    </a:lnTo>
                    <a:lnTo>
                      <a:pt x="15506" y="8232"/>
                    </a:lnTo>
                    <a:lnTo>
                      <a:pt x="16059" y="8037"/>
                    </a:lnTo>
                    <a:lnTo>
                      <a:pt x="16644" y="7874"/>
                    </a:lnTo>
                    <a:lnTo>
                      <a:pt x="17230" y="7744"/>
                    </a:lnTo>
                    <a:lnTo>
                      <a:pt x="17832" y="7630"/>
                    </a:lnTo>
                    <a:lnTo>
                      <a:pt x="18434" y="7549"/>
                    </a:lnTo>
                    <a:lnTo>
                      <a:pt x="19052" y="7500"/>
                    </a:lnTo>
                    <a:lnTo>
                      <a:pt x="19687" y="7484"/>
                    </a:lnTo>
                    <a:close/>
                    <a:moveTo>
                      <a:pt x="19182" y="0"/>
                    </a:moveTo>
                    <a:lnTo>
                      <a:pt x="18678" y="16"/>
                    </a:lnTo>
                    <a:lnTo>
                      <a:pt x="18174" y="49"/>
                    </a:lnTo>
                    <a:lnTo>
                      <a:pt x="17669" y="98"/>
                    </a:lnTo>
                    <a:lnTo>
                      <a:pt x="17181" y="147"/>
                    </a:lnTo>
                    <a:lnTo>
                      <a:pt x="16693" y="228"/>
                    </a:lnTo>
                    <a:lnTo>
                      <a:pt x="16205" y="309"/>
                    </a:lnTo>
                    <a:lnTo>
                      <a:pt x="15717" y="391"/>
                    </a:lnTo>
                    <a:lnTo>
                      <a:pt x="15245" y="504"/>
                    </a:lnTo>
                    <a:lnTo>
                      <a:pt x="14773" y="618"/>
                    </a:lnTo>
                    <a:lnTo>
                      <a:pt x="14302" y="748"/>
                    </a:lnTo>
                    <a:lnTo>
                      <a:pt x="13830" y="879"/>
                    </a:lnTo>
                    <a:lnTo>
                      <a:pt x="13374" y="1025"/>
                    </a:lnTo>
                    <a:lnTo>
                      <a:pt x="12919" y="1188"/>
                    </a:lnTo>
                    <a:lnTo>
                      <a:pt x="12479" y="1367"/>
                    </a:lnTo>
                    <a:lnTo>
                      <a:pt x="12024" y="1546"/>
                    </a:lnTo>
                    <a:lnTo>
                      <a:pt x="11585" y="1741"/>
                    </a:lnTo>
                    <a:lnTo>
                      <a:pt x="11162" y="1936"/>
                    </a:lnTo>
                    <a:lnTo>
                      <a:pt x="10722" y="2148"/>
                    </a:lnTo>
                    <a:lnTo>
                      <a:pt x="10316" y="2375"/>
                    </a:lnTo>
                    <a:lnTo>
                      <a:pt x="9893" y="2603"/>
                    </a:lnTo>
                    <a:lnTo>
                      <a:pt x="9486" y="2847"/>
                    </a:lnTo>
                    <a:lnTo>
                      <a:pt x="9079" y="3108"/>
                    </a:lnTo>
                    <a:lnTo>
                      <a:pt x="8689" y="3368"/>
                    </a:lnTo>
                    <a:lnTo>
                      <a:pt x="8298" y="3628"/>
                    </a:lnTo>
                    <a:lnTo>
                      <a:pt x="7908" y="3905"/>
                    </a:lnTo>
                    <a:lnTo>
                      <a:pt x="7534" y="4198"/>
                    </a:lnTo>
                    <a:lnTo>
                      <a:pt x="7176" y="4490"/>
                    </a:lnTo>
                    <a:lnTo>
                      <a:pt x="6801" y="4800"/>
                    </a:lnTo>
                    <a:lnTo>
                      <a:pt x="6460" y="5109"/>
                    </a:lnTo>
                    <a:lnTo>
                      <a:pt x="6102" y="5434"/>
                    </a:lnTo>
                    <a:lnTo>
                      <a:pt x="5776" y="5759"/>
                    </a:lnTo>
                    <a:lnTo>
                      <a:pt x="5435" y="6101"/>
                    </a:lnTo>
                    <a:lnTo>
                      <a:pt x="5109" y="6459"/>
                    </a:lnTo>
                    <a:lnTo>
                      <a:pt x="4800" y="6801"/>
                    </a:lnTo>
                    <a:lnTo>
                      <a:pt x="4491" y="7159"/>
                    </a:lnTo>
                    <a:lnTo>
                      <a:pt x="4198" y="7533"/>
                    </a:lnTo>
                    <a:lnTo>
                      <a:pt x="3905" y="7907"/>
                    </a:lnTo>
                    <a:lnTo>
                      <a:pt x="3629" y="8297"/>
                    </a:lnTo>
                    <a:lnTo>
                      <a:pt x="3369" y="8688"/>
                    </a:lnTo>
                    <a:lnTo>
                      <a:pt x="3108" y="9078"/>
                    </a:lnTo>
                    <a:lnTo>
                      <a:pt x="2848" y="9485"/>
                    </a:lnTo>
                    <a:lnTo>
                      <a:pt x="2604" y="9892"/>
                    </a:lnTo>
                    <a:lnTo>
                      <a:pt x="2376" y="10299"/>
                    </a:lnTo>
                    <a:lnTo>
                      <a:pt x="2148" y="10722"/>
                    </a:lnTo>
                    <a:lnTo>
                      <a:pt x="1937" y="11161"/>
                    </a:lnTo>
                    <a:lnTo>
                      <a:pt x="1742" y="11584"/>
                    </a:lnTo>
                    <a:lnTo>
                      <a:pt x="1546" y="12023"/>
                    </a:lnTo>
                    <a:lnTo>
                      <a:pt x="1367" y="12479"/>
                    </a:lnTo>
                    <a:lnTo>
                      <a:pt x="1189" y="12918"/>
                    </a:lnTo>
                    <a:lnTo>
                      <a:pt x="1026" y="13374"/>
                    </a:lnTo>
                    <a:lnTo>
                      <a:pt x="879" y="13829"/>
                    </a:lnTo>
                    <a:lnTo>
                      <a:pt x="749" y="14301"/>
                    </a:lnTo>
                    <a:lnTo>
                      <a:pt x="619" y="14773"/>
                    </a:lnTo>
                    <a:lnTo>
                      <a:pt x="505" y="15245"/>
                    </a:lnTo>
                    <a:lnTo>
                      <a:pt x="391" y="15716"/>
                    </a:lnTo>
                    <a:lnTo>
                      <a:pt x="310" y="16204"/>
                    </a:lnTo>
                    <a:lnTo>
                      <a:pt x="229" y="16692"/>
                    </a:lnTo>
                    <a:lnTo>
                      <a:pt x="147" y="17181"/>
                    </a:lnTo>
                    <a:lnTo>
                      <a:pt x="98" y="17669"/>
                    </a:lnTo>
                    <a:lnTo>
                      <a:pt x="50" y="18173"/>
                    </a:lnTo>
                    <a:lnTo>
                      <a:pt x="17" y="18677"/>
                    </a:lnTo>
                    <a:lnTo>
                      <a:pt x="1" y="19182"/>
                    </a:lnTo>
                    <a:lnTo>
                      <a:pt x="1" y="19686"/>
                    </a:lnTo>
                    <a:lnTo>
                      <a:pt x="1" y="35158"/>
                    </a:lnTo>
                    <a:lnTo>
                      <a:pt x="39373" y="35158"/>
                    </a:lnTo>
                    <a:lnTo>
                      <a:pt x="39373" y="19686"/>
                    </a:lnTo>
                    <a:lnTo>
                      <a:pt x="39373" y="19182"/>
                    </a:lnTo>
                    <a:lnTo>
                      <a:pt x="39356" y="18677"/>
                    </a:lnTo>
                    <a:lnTo>
                      <a:pt x="39324" y="18173"/>
                    </a:lnTo>
                    <a:lnTo>
                      <a:pt x="39275" y="17669"/>
                    </a:lnTo>
                    <a:lnTo>
                      <a:pt x="39210" y="17181"/>
                    </a:lnTo>
                    <a:lnTo>
                      <a:pt x="39145" y="16692"/>
                    </a:lnTo>
                    <a:lnTo>
                      <a:pt x="39064" y="16204"/>
                    </a:lnTo>
                    <a:lnTo>
                      <a:pt x="38982" y="15716"/>
                    </a:lnTo>
                    <a:lnTo>
                      <a:pt x="38868" y="15245"/>
                    </a:lnTo>
                    <a:lnTo>
                      <a:pt x="38754" y="14773"/>
                    </a:lnTo>
                    <a:lnTo>
                      <a:pt x="38624" y="14301"/>
                    </a:lnTo>
                    <a:lnTo>
                      <a:pt x="38494" y="13829"/>
                    </a:lnTo>
                    <a:lnTo>
                      <a:pt x="38348" y="13374"/>
                    </a:lnTo>
                    <a:lnTo>
                      <a:pt x="38185" y="12918"/>
                    </a:lnTo>
                    <a:lnTo>
                      <a:pt x="38006" y="12479"/>
                    </a:lnTo>
                    <a:lnTo>
                      <a:pt x="37827" y="12023"/>
                    </a:lnTo>
                    <a:lnTo>
                      <a:pt x="37632" y="11584"/>
                    </a:lnTo>
                    <a:lnTo>
                      <a:pt x="37437" y="11161"/>
                    </a:lnTo>
                    <a:lnTo>
                      <a:pt x="37225" y="10722"/>
                    </a:lnTo>
                    <a:lnTo>
                      <a:pt x="36997" y="10299"/>
                    </a:lnTo>
                    <a:lnTo>
                      <a:pt x="36770" y="9892"/>
                    </a:lnTo>
                    <a:lnTo>
                      <a:pt x="36526" y="9485"/>
                    </a:lnTo>
                    <a:lnTo>
                      <a:pt x="36265" y="9078"/>
                    </a:lnTo>
                    <a:lnTo>
                      <a:pt x="36005" y="8688"/>
                    </a:lnTo>
                    <a:lnTo>
                      <a:pt x="35745" y="8297"/>
                    </a:lnTo>
                    <a:lnTo>
                      <a:pt x="35452" y="7907"/>
                    </a:lnTo>
                    <a:lnTo>
                      <a:pt x="35175" y="7533"/>
                    </a:lnTo>
                    <a:lnTo>
                      <a:pt x="34866" y="7159"/>
                    </a:lnTo>
                    <a:lnTo>
                      <a:pt x="34573" y="6801"/>
                    </a:lnTo>
                    <a:lnTo>
                      <a:pt x="34248" y="6459"/>
                    </a:lnTo>
                    <a:lnTo>
                      <a:pt x="33939" y="6101"/>
                    </a:lnTo>
                    <a:lnTo>
                      <a:pt x="33597" y="5759"/>
                    </a:lnTo>
                    <a:lnTo>
                      <a:pt x="33272" y="5434"/>
                    </a:lnTo>
                    <a:lnTo>
                      <a:pt x="32914" y="5109"/>
                    </a:lnTo>
                    <a:lnTo>
                      <a:pt x="32572" y="4800"/>
                    </a:lnTo>
                    <a:lnTo>
                      <a:pt x="32198" y="4490"/>
                    </a:lnTo>
                    <a:lnTo>
                      <a:pt x="31840" y="4198"/>
                    </a:lnTo>
                    <a:lnTo>
                      <a:pt x="31466" y="3905"/>
                    </a:lnTo>
                    <a:lnTo>
                      <a:pt x="31075" y="3628"/>
                    </a:lnTo>
                    <a:lnTo>
                      <a:pt x="30685" y="3368"/>
                    </a:lnTo>
                    <a:lnTo>
                      <a:pt x="30294" y="3108"/>
                    </a:lnTo>
                    <a:lnTo>
                      <a:pt x="29888" y="2847"/>
                    </a:lnTo>
                    <a:lnTo>
                      <a:pt x="29481" y="2603"/>
                    </a:lnTo>
                    <a:lnTo>
                      <a:pt x="29058" y="2375"/>
                    </a:lnTo>
                    <a:lnTo>
                      <a:pt x="28635" y="2148"/>
                    </a:lnTo>
                    <a:lnTo>
                      <a:pt x="28212" y="1936"/>
                    </a:lnTo>
                    <a:lnTo>
                      <a:pt x="27789" y="1741"/>
                    </a:lnTo>
                    <a:lnTo>
                      <a:pt x="27350" y="1546"/>
                    </a:lnTo>
                    <a:lnTo>
                      <a:pt x="26894" y="1367"/>
                    </a:lnTo>
                    <a:lnTo>
                      <a:pt x="26455" y="1188"/>
                    </a:lnTo>
                    <a:lnTo>
                      <a:pt x="25999" y="1025"/>
                    </a:lnTo>
                    <a:lnTo>
                      <a:pt x="25527" y="879"/>
                    </a:lnTo>
                    <a:lnTo>
                      <a:pt x="25072" y="748"/>
                    </a:lnTo>
                    <a:lnTo>
                      <a:pt x="24600" y="618"/>
                    </a:lnTo>
                    <a:lnTo>
                      <a:pt x="24128" y="504"/>
                    </a:lnTo>
                    <a:lnTo>
                      <a:pt x="23656" y="391"/>
                    </a:lnTo>
                    <a:lnTo>
                      <a:pt x="23168" y="309"/>
                    </a:lnTo>
                    <a:lnTo>
                      <a:pt x="22680" y="228"/>
                    </a:lnTo>
                    <a:lnTo>
                      <a:pt x="22192" y="147"/>
                    </a:lnTo>
                    <a:lnTo>
                      <a:pt x="21704" y="98"/>
                    </a:lnTo>
                    <a:lnTo>
                      <a:pt x="21200" y="49"/>
                    </a:lnTo>
                    <a:lnTo>
                      <a:pt x="20695" y="16"/>
                    </a:lnTo>
                    <a:lnTo>
                      <a:pt x="2019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3"/>
              <p:cNvSpPr/>
              <p:nvPr/>
            </p:nvSpPr>
            <p:spPr>
              <a:xfrm>
                <a:off x="3430500" y="2959975"/>
                <a:ext cx="340475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13619" h="13619" extrusionOk="0">
                    <a:moveTo>
                      <a:pt x="6801" y="1"/>
                    </a:moveTo>
                    <a:lnTo>
                      <a:pt x="6460" y="17"/>
                    </a:lnTo>
                    <a:lnTo>
                      <a:pt x="6118" y="33"/>
                    </a:lnTo>
                    <a:lnTo>
                      <a:pt x="5776" y="82"/>
                    </a:lnTo>
                    <a:lnTo>
                      <a:pt x="5435" y="147"/>
                    </a:lnTo>
                    <a:lnTo>
                      <a:pt x="5109" y="212"/>
                    </a:lnTo>
                    <a:lnTo>
                      <a:pt x="4784" y="310"/>
                    </a:lnTo>
                    <a:lnTo>
                      <a:pt x="4475" y="424"/>
                    </a:lnTo>
                    <a:lnTo>
                      <a:pt x="4166" y="538"/>
                    </a:lnTo>
                    <a:lnTo>
                      <a:pt x="3857" y="684"/>
                    </a:lnTo>
                    <a:lnTo>
                      <a:pt x="3564" y="831"/>
                    </a:lnTo>
                    <a:lnTo>
                      <a:pt x="3287" y="993"/>
                    </a:lnTo>
                    <a:lnTo>
                      <a:pt x="3011" y="1172"/>
                    </a:lnTo>
                    <a:lnTo>
                      <a:pt x="2734" y="1351"/>
                    </a:lnTo>
                    <a:lnTo>
                      <a:pt x="2474" y="1563"/>
                    </a:lnTo>
                    <a:lnTo>
                      <a:pt x="2230" y="1774"/>
                    </a:lnTo>
                    <a:lnTo>
                      <a:pt x="2002" y="2002"/>
                    </a:lnTo>
                    <a:lnTo>
                      <a:pt x="1774" y="2230"/>
                    </a:lnTo>
                    <a:lnTo>
                      <a:pt x="1563" y="2474"/>
                    </a:lnTo>
                    <a:lnTo>
                      <a:pt x="1351" y="2734"/>
                    </a:lnTo>
                    <a:lnTo>
                      <a:pt x="1172" y="3011"/>
                    </a:lnTo>
                    <a:lnTo>
                      <a:pt x="993" y="3287"/>
                    </a:lnTo>
                    <a:lnTo>
                      <a:pt x="830" y="3564"/>
                    </a:lnTo>
                    <a:lnTo>
                      <a:pt x="668" y="3857"/>
                    </a:lnTo>
                    <a:lnTo>
                      <a:pt x="538" y="4166"/>
                    </a:lnTo>
                    <a:lnTo>
                      <a:pt x="424" y="4475"/>
                    </a:lnTo>
                    <a:lnTo>
                      <a:pt x="310" y="4784"/>
                    </a:lnTo>
                    <a:lnTo>
                      <a:pt x="212" y="5109"/>
                    </a:lnTo>
                    <a:lnTo>
                      <a:pt x="147" y="5435"/>
                    </a:lnTo>
                    <a:lnTo>
                      <a:pt x="82" y="5777"/>
                    </a:lnTo>
                    <a:lnTo>
                      <a:pt x="33" y="6118"/>
                    </a:lnTo>
                    <a:lnTo>
                      <a:pt x="17" y="6460"/>
                    </a:lnTo>
                    <a:lnTo>
                      <a:pt x="1" y="6802"/>
                    </a:lnTo>
                    <a:lnTo>
                      <a:pt x="17" y="7159"/>
                    </a:lnTo>
                    <a:lnTo>
                      <a:pt x="33" y="7501"/>
                    </a:lnTo>
                    <a:lnTo>
                      <a:pt x="82" y="7843"/>
                    </a:lnTo>
                    <a:lnTo>
                      <a:pt x="147" y="8184"/>
                    </a:lnTo>
                    <a:lnTo>
                      <a:pt x="212" y="8510"/>
                    </a:lnTo>
                    <a:lnTo>
                      <a:pt x="310" y="8835"/>
                    </a:lnTo>
                    <a:lnTo>
                      <a:pt x="424" y="9144"/>
                    </a:lnTo>
                    <a:lnTo>
                      <a:pt x="538" y="9453"/>
                    </a:lnTo>
                    <a:lnTo>
                      <a:pt x="668" y="9763"/>
                    </a:lnTo>
                    <a:lnTo>
                      <a:pt x="830" y="10055"/>
                    </a:lnTo>
                    <a:lnTo>
                      <a:pt x="993" y="10332"/>
                    </a:lnTo>
                    <a:lnTo>
                      <a:pt x="1172" y="10609"/>
                    </a:lnTo>
                    <a:lnTo>
                      <a:pt x="1351" y="10885"/>
                    </a:lnTo>
                    <a:lnTo>
                      <a:pt x="1563" y="11129"/>
                    </a:lnTo>
                    <a:lnTo>
                      <a:pt x="1774" y="11389"/>
                    </a:lnTo>
                    <a:lnTo>
                      <a:pt x="2002" y="11617"/>
                    </a:lnTo>
                    <a:lnTo>
                      <a:pt x="2230" y="11845"/>
                    </a:lnTo>
                    <a:lnTo>
                      <a:pt x="2474" y="12057"/>
                    </a:lnTo>
                    <a:lnTo>
                      <a:pt x="2734" y="12268"/>
                    </a:lnTo>
                    <a:lnTo>
                      <a:pt x="3011" y="12447"/>
                    </a:lnTo>
                    <a:lnTo>
                      <a:pt x="3287" y="12626"/>
                    </a:lnTo>
                    <a:lnTo>
                      <a:pt x="3564" y="12789"/>
                    </a:lnTo>
                    <a:lnTo>
                      <a:pt x="3857" y="12935"/>
                    </a:lnTo>
                    <a:lnTo>
                      <a:pt x="4166" y="13082"/>
                    </a:lnTo>
                    <a:lnTo>
                      <a:pt x="4475" y="13195"/>
                    </a:lnTo>
                    <a:lnTo>
                      <a:pt x="4784" y="13309"/>
                    </a:lnTo>
                    <a:lnTo>
                      <a:pt x="5109" y="13391"/>
                    </a:lnTo>
                    <a:lnTo>
                      <a:pt x="5435" y="13472"/>
                    </a:lnTo>
                    <a:lnTo>
                      <a:pt x="5776" y="13537"/>
                    </a:lnTo>
                    <a:lnTo>
                      <a:pt x="6118" y="13570"/>
                    </a:lnTo>
                    <a:lnTo>
                      <a:pt x="6460" y="13602"/>
                    </a:lnTo>
                    <a:lnTo>
                      <a:pt x="6801" y="13618"/>
                    </a:lnTo>
                    <a:lnTo>
                      <a:pt x="7159" y="13602"/>
                    </a:lnTo>
                    <a:lnTo>
                      <a:pt x="7501" y="13570"/>
                    </a:lnTo>
                    <a:lnTo>
                      <a:pt x="7843" y="13537"/>
                    </a:lnTo>
                    <a:lnTo>
                      <a:pt x="8184" y="13472"/>
                    </a:lnTo>
                    <a:lnTo>
                      <a:pt x="8510" y="13391"/>
                    </a:lnTo>
                    <a:lnTo>
                      <a:pt x="8835" y="13309"/>
                    </a:lnTo>
                    <a:lnTo>
                      <a:pt x="9144" y="13195"/>
                    </a:lnTo>
                    <a:lnTo>
                      <a:pt x="9453" y="13082"/>
                    </a:lnTo>
                    <a:lnTo>
                      <a:pt x="9762" y="12935"/>
                    </a:lnTo>
                    <a:lnTo>
                      <a:pt x="10055" y="12789"/>
                    </a:lnTo>
                    <a:lnTo>
                      <a:pt x="10332" y="12626"/>
                    </a:lnTo>
                    <a:lnTo>
                      <a:pt x="10608" y="12447"/>
                    </a:lnTo>
                    <a:lnTo>
                      <a:pt x="10885" y="12268"/>
                    </a:lnTo>
                    <a:lnTo>
                      <a:pt x="11129" y="12057"/>
                    </a:lnTo>
                    <a:lnTo>
                      <a:pt x="11389" y="11845"/>
                    </a:lnTo>
                    <a:lnTo>
                      <a:pt x="11617" y="11617"/>
                    </a:lnTo>
                    <a:lnTo>
                      <a:pt x="11845" y="11389"/>
                    </a:lnTo>
                    <a:lnTo>
                      <a:pt x="12056" y="11129"/>
                    </a:lnTo>
                    <a:lnTo>
                      <a:pt x="12252" y="10885"/>
                    </a:lnTo>
                    <a:lnTo>
                      <a:pt x="12447" y="10609"/>
                    </a:lnTo>
                    <a:lnTo>
                      <a:pt x="12626" y="10332"/>
                    </a:lnTo>
                    <a:lnTo>
                      <a:pt x="12788" y="10055"/>
                    </a:lnTo>
                    <a:lnTo>
                      <a:pt x="12935" y="9763"/>
                    </a:lnTo>
                    <a:lnTo>
                      <a:pt x="13081" y="9453"/>
                    </a:lnTo>
                    <a:lnTo>
                      <a:pt x="13195" y="9144"/>
                    </a:lnTo>
                    <a:lnTo>
                      <a:pt x="13309" y="8835"/>
                    </a:lnTo>
                    <a:lnTo>
                      <a:pt x="13390" y="8510"/>
                    </a:lnTo>
                    <a:lnTo>
                      <a:pt x="13472" y="8184"/>
                    </a:lnTo>
                    <a:lnTo>
                      <a:pt x="13537" y="7843"/>
                    </a:lnTo>
                    <a:lnTo>
                      <a:pt x="13569" y="7501"/>
                    </a:lnTo>
                    <a:lnTo>
                      <a:pt x="13602" y="7159"/>
                    </a:lnTo>
                    <a:lnTo>
                      <a:pt x="13618" y="6802"/>
                    </a:lnTo>
                    <a:lnTo>
                      <a:pt x="13602" y="6460"/>
                    </a:lnTo>
                    <a:lnTo>
                      <a:pt x="13569" y="6118"/>
                    </a:lnTo>
                    <a:lnTo>
                      <a:pt x="13537" y="5777"/>
                    </a:lnTo>
                    <a:lnTo>
                      <a:pt x="13472" y="5435"/>
                    </a:lnTo>
                    <a:lnTo>
                      <a:pt x="13390" y="5109"/>
                    </a:lnTo>
                    <a:lnTo>
                      <a:pt x="13309" y="4784"/>
                    </a:lnTo>
                    <a:lnTo>
                      <a:pt x="13195" y="4475"/>
                    </a:lnTo>
                    <a:lnTo>
                      <a:pt x="13081" y="4166"/>
                    </a:lnTo>
                    <a:lnTo>
                      <a:pt x="12935" y="3857"/>
                    </a:lnTo>
                    <a:lnTo>
                      <a:pt x="12788" y="3564"/>
                    </a:lnTo>
                    <a:lnTo>
                      <a:pt x="12626" y="3287"/>
                    </a:lnTo>
                    <a:lnTo>
                      <a:pt x="12447" y="3011"/>
                    </a:lnTo>
                    <a:lnTo>
                      <a:pt x="12252" y="2734"/>
                    </a:lnTo>
                    <a:lnTo>
                      <a:pt x="12056" y="2474"/>
                    </a:lnTo>
                    <a:lnTo>
                      <a:pt x="11845" y="2230"/>
                    </a:lnTo>
                    <a:lnTo>
                      <a:pt x="11617" y="2002"/>
                    </a:lnTo>
                    <a:lnTo>
                      <a:pt x="11389" y="1774"/>
                    </a:lnTo>
                    <a:lnTo>
                      <a:pt x="11129" y="1563"/>
                    </a:lnTo>
                    <a:lnTo>
                      <a:pt x="10885" y="1351"/>
                    </a:lnTo>
                    <a:lnTo>
                      <a:pt x="10608" y="1172"/>
                    </a:lnTo>
                    <a:lnTo>
                      <a:pt x="10332" y="993"/>
                    </a:lnTo>
                    <a:lnTo>
                      <a:pt x="10055" y="831"/>
                    </a:lnTo>
                    <a:lnTo>
                      <a:pt x="9762" y="684"/>
                    </a:lnTo>
                    <a:lnTo>
                      <a:pt x="9453" y="538"/>
                    </a:lnTo>
                    <a:lnTo>
                      <a:pt x="9144" y="424"/>
                    </a:lnTo>
                    <a:lnTo>
                      <a:pt x="8835" y="310"/>
                    </a:lnTo>
                    <a:lnTo>
                      <a:pt x="8510" y="212"/>
                    </a:lnTo>
                    <a:lnTo>
                      <a:pt x="8184" y="147"/>
                    </a:lnTo>
                    <a:lnTo>
                      <a:pt x="7843" y="82"/>
                    </a:lnTo>
                    <a:lnTo>
                      <a:pt x="7501" y="33"/>
                    </a:lnTo>
                    <a:lnTo>
                      <a:pt x="7159" y="17"/>
                    </a:lnTo>
                    <a:lnTo>
                      <a:pt x="6801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3"/>
              <p:cNvSpPr/>
              <p:nvPr/>
            </p:nvSpPr>
            <p:spPr>
              <a:xfrm>
                <a:off x="3535450" y="3069000"/>
                <a:ext cx="130175" cy="394950"/>
              </a:xfrm>
              <a:custGeom>
                <a:avLst/>
                <a:gdLst/>
                <a:ahLst/>
                <a:cxnLst/>
                <a:rect l="l" t="t" r="r" b="b"/>
                <a:pathLst>
                  <a:path w="5207" h="15798" extrusionOk="0">
                    <a:moveTo>
                      <a:pt x="0" y="0"/>
                    </a:moveTo>
                    <a:lnTo>
                      <a:pt x="0" y="15798"/>
                    </a:lnTo>
                    <a:lnTo>
                      <a:pt x="5206" y="15798"/>
                    </a:lnTo>
                    <a:lnTo>
                      <a:pt x="520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3"/>
              <p:cNvSpPr/>
              <p:nvPr/>
            </p:nvSpPr>
            <p:spPr>
              <a:xfrm>
                <a:off x="3746950" y="2386500"/>
                <a:ext cx="371775" cy="181425"/>
              </a:xfrm>
              <a:custGeom>
                <a:avLst/>
                <a:gdLst/>
                <a:ahLst/>
                <a:cxnLst/>
                <a:rect l="l" t="t" r="r" b="b"/>
                <a:pathLst>
                  <a:path w="14871" h="7257" extrusionOk="0">
                    <a:moveTo>
                      <a:pt x="0" y="0"/>
                    </a:moveTo>
                    <a:lnTo>
                      <a:pt x="0" y="7256"/>
                    </a:lnTo>
                    <a:lnTo>
                      <a:pt x="14870" y="7256"/>
                    </a:lnTo>
                    <a:lnTo>
                      <a:pt x="1487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3"/>
              <p:cNvSpPr/>
              <p:nvPr/>
            </p:nvSpPr>
            <p:spPr>
              <a:xfrm>
                <a:off x="3880350" y="238125"/>
                <a:ext cx="1550900" cy="1034350"/>
              </a:xfrm>
              <a:custGeom>
                <a:avLst/>
                <a:gdLst/>
                <a:ahLst/>
                <a:cxnLst/>
                <a:rect l="l" t="t" r="r" b="b"/>
                <a:pathLst>
                  <a:path w="62036" h="41374" extrusionOk="0">
                    <a:moveTo>
                      <a:pt x="4133" y="0"/>
                    </a:moveTo>
                    <a:lnTo>
                      <a:pt x="3922" y="16"/>
                    </a:lnTo>
                    <a:lnTo>
                      <a:pt x="3710" y="33"/>
                    </a:lnTo>
                    <a:lnTo>
                      <a:pt x="3499" y="49"/>
                    </a:lnTo>
                    <a:lnTo>
                      <a:pt x="3303" y="98"/>
                    </a:lnTo>
                    <a:lnTo>
                      <a:pt x="3092" y="130"/>
                    </a:lnTo>
                    <a:lnTo>
                      <a:pt x="2897" y="195"/>
                    </a:lnTo>
                    <a:lnTo>
                      <a:pt x="2718" y="260"/>
                    </a:lnTo>
                    <a:lnTo>
                      <a:pt x="2522" y="325"/>
                    </a:lnTo>
                    <a:lnTo>
                      <a:pt x="2343" y="407"/>
                    </a:lnTo>
                    <a:lnTo>
                      <a:pt x="2164" y="504"/>
                    </a:lnTo>
                    <a:lnTo>
                      <a:pt x="1823" y="716"/>
                    </a:lnTo>
                    <a:lnTo>
                      <a:pt x="1497" y="944"/>
                    </a:lnTo>
                    <a:lnTo>
                      <a:pt x="1205" y="1220"/>
                    </a:lnTo>
                    <a:lnTo>
                      <a:pt x="944" y="1513"/>
                    </a:lnTo>
                    <a:lnTo>
                      <a:pt x="700" y="1822"/>
                    </a:lnTo>
                    <a:lnTo>
                      <a:pt x="505" y="2164"/>
                    </a:lnTo>
                    <a:lnTo>
                      <a:pt x="407" y="2343"/>
                    </a:lnTo>
                    <a:lnTo>
                      <a:pt x="326" y="2522"/>
                    </a:lnTo>
                    <a:lnTo>
                      <a:pt x="261" y="2717"/>
                    </a:lnTo>
                    <a:lnTo>
                      <a:pt x="196" y="2912"/>
                    </a:lnTo>
                    <a:lnTo>
                      <a:pt x="131" y="3107"/>
                    </a:lnTo>
                    <a:lnTo>
                      <a:pt x="82" y="3303"/>
                    </a:lnTo>
                    <a:lnTo>
                      <a:pt x="49" y="3498"/>
                    </a:lnTo>
                    <a:lnTo>
                      <a:pt x="17" y="3709"/>
                    </a:lnTo>
                    <a:lnTo>
                      <a:pt x="1" y="3921"/>
                    </a:lnTo>
                    <a:lnTo>
                      <a:pt x="1" y="4132"/>
                    </a:lnTo>
                    <a:lnTo>
                      <a:pt x="1" y="37241"/>
                    </a:lnTo>
                    <a:lnTo>
                      <a:pt x="1" y="37452"/>
                    </a:lnTo>
                    <a:lnTo>
                      <a:pt x="17" y="37664"/>
                    </a:lnTo>
                    <a:lnTo>
                      <a:pt x="49" y="37875"/>
                    </a:lnTo>
                    <a:lnTo>
                      <a:pt x="82" y="38070"/>
                    </a:lnTo>
                    <a:lnTo>
                      <a:pt x="131" y="38266"/>
                    </a:lnTo>
                    <a:lnTo>
                      <a:pt x="196" y="38461"/>
                    </a:lnTo>
                    <a:lnTo>
                      <a:pt x="261" y="38656"/>
                    </a:lnTo>
                    <a:lnTo>
                      <a:pt x="326" y="38851"/>
                    </a:lnTo>
                    <a:lnTo>
                      <a:pt x="407" y="39030"/>
                    </a:lnTo>
                    <a:lnTo>
                      <a:pt x="505" y="39209"/>
                    </a:lnTo>
                    <a:lnTo>
                      <a:pt x="700" y="39551"/>
                    </a:lnTo>
                    <a:lnTo>
                      <a:pt x="944" y="39860"/>
                    </a:lnTo>
                    <a:lnTo>
                      <a:pt x="1205" y="40153"/>
                    </a:lnTo>
                    <a:lnTo>
                      <a:pt x="1497" y="40429"/>
                    </a:lnTo>
                    <a:lnTo>
                      <a:pt x="1823" y="40657"/>
                    </a:lnTo>
                    <a:lnTo>
                      <a:pt x="2164" y="40869"/>
                    </a:lnTo>
                    <a:lnTo>
                      <a:pt x="2343" y="40966"/>
                    </a:lnTo>
                    <a:lnTo>
                      <a:pt x="2522" y="41048"/>
                    </a:lnTo>
                    <a:lnTo>
                      <a:pt x="2718" y="41113"/>
                    </a:lnTo>
                    <a:lnTo>
                      <a:pt x="2897" y="41178"/>
                    </a:lnTo>
                    <a:lnTo>
                      <a:pt x="3092" y="41243"/>
                    </a:lnTo>
                    <a:lnTo>
                      <a:pt x="3303" y="41275"/>
                    </a:lnTo>
                    <a:lnTo>
                      <a:pt x="3499" y="41324"/>
                    </a:lnTo>
                    <a:lnTo>
                      <a:pt x="3710" y="41341"/>
                    </a:lnTo>
                    <a:lnTo>
                      <a:pt x="3922" y="41357"/>
                    </a:lnTo>
                    <a:lnTo>
                      <a:pt x="4133" y="41373"/>
                    </a:lnTo>
                    <a:lnTo>
                      <a:pt x="57919" y="41373"/>
                    </a:lnTo>
                    <a:lnTo>
                      <a:pt x="58131" y="41357"/>
                    </a:lnTo>
                    <a:lnTo>
                      <a:pt x="58342" y="41341"/>
                    </a:lnTo>
                    <a:lnTo>
                      <a:pt x="58538" y="41324"/>
                    </a:lnTo>
                    <a:lnTo>
                      <a:pt x="58749" y="41275"/>
                    </a:lnTo>
                    <a:lnTo>
                      <a:pt x="58944" y="41243"/>
                    </a:lnTo>
                    <a:lnTo>
                      <a:pt x="59140" y="41178"/>
                    </a:lnTo>
                    <a:lnTo>
                      <a:pt x="59335" y="41113"/>
                    </a:lnTo>
                    <a:lnTo>
                      <a:pt x="59514" y="41048"/>
                    </a:lnTo>
                    <a:lnTo>
                      <a:pt x="59709" y="40966"/>
                    </a:lnTo>
                    <a:lnTo>
                      <a:pt x="59888" y="40869"/>
                    </a:lnTo>
                    <a:lnTo>
                      <a:pt x="60230" y="40657"/>
                    </a:lnTo>
                    <a:lnTo>
                      <a:pt x="60539" y="40429"/>
                    </a:lnTo>
                    <a:lnTo>
                      <a:pt x="60832" y="40153"/>
                    </a:lnTo>
                    <a:lnTo>
                      <a:pt x="61092" y="39860"/>
                    </a:lnTo>
                    <a:lnTo>
                      <a:pt x="61336" y="39551"/>
                    </a:lnTo>
                    <a:lnTo>
                      <a:pt x="61548" y="39209"/>
                    </a:lnTo>
                    <a:lnTo>
                      <a:pt x="61629" y="39030"/>
                    </a:lnTo>
                    <a:lnTo>
                      <a:pt x="61710" y="38851"/>
                    </a:lnTo>
                    <a:lnTo>
                      <a:pt x="61792" y="38656"/>
                    </a:lnTo>
                    <a:lnTo>
                      <a:pt x="61857" y="38461"/>
                    </a:lnTo>
                    <a:lnTo>
                      <a:pt x="61905" y="38266"/>
                    </a:lnTo>
                    <a:lnTo>
                      <a:pt x="61954" y="38070"/>
                    </a:lnTo>
                    <a:lnTo>
                      <a:pt x="61987" y="37875"/>
                    </a:lnTo>
                    <a:lnTo>
                      <a:pt x="62019" y="37664"/>
                    </a:lnTo>
                    <a:lnTo>
                      <a:pt x="62036" y="37452"/>
                    </a:lnTo>
                    <a:lnTo>
                      <a:pt x="62036" y="37241"/>
                    </a:lnTo>
                    <a:lnTo>
                      <a:pt x="62036" y="4132"/>
                    </a:lnTo>
                    <a:lnTo>
                      <a:pt x="62036" y="3921"/>
                    </a:lnTo>
                    <a:lnTo>
                      <a:pt x="62019" y="3709"/>
                    </a:lnTo>
                    <a:lnTo>
                      <a:pt x="61987" y="3498"/>
                    </a:lnTo>
                    <a:lnTo>
                      <a:pt x="61954" y="3303"/>
                    </a:lnTo>
                    <a:lnTo>
                      <a:pt x="61905" y="3107"/>
                    </a:lnTo>
                    <a:lnTo>
                      <a:pt x="61857" y="2912"/>
                    </a:lnTo>
                    <a:lnTo>
                      <a:pt x="61792" y="2717"/>
                    </a:lnTo>
                    <a:lnTo>
                      <a:pt x="61710" y="2522"/>
                    </a:lnTo>
                    <a:lnTo>
                      <a:pt x="61629" y="2343"/>
                    </a:lnTo>
                    <a:lnTo>
                      <a:pt x="61548" y="2164"/>
                    </a:lnTo>
                    <a:lnTo>
                      <a:pt x="61336" y="1822"/>
                    </a:lnTo>
                    <a:lnTo>
                      <a:pt x="61092" y="1513"/>
                    </a:lnTo>
                    <a:lnTo>
                      <a:pt x="60832" y="1220"/>
                    </a:lnTo>
                    <a:lnTo>
                      <a:pt x="60539" y="944"/>
                    </a:lnTo>
                    <a:lnTo>
                      <a:pt x="60230" y="716"/>
                    </a:lnTo>
                    <a:lnTo>
                      <a:pt x="59888" y="504"/>
                    </a:lnTo>
                    <a:lnTo>
                      <a:pt x="59709" y="407"/>
                    </a:lnTo>
                    <a:lnTo>
                      <a:pt x="59514" y="325"/>
                    </a:lnTo>
                    <a:lnTo>
                      <a:pt x="59335" y="260"/>
                    </a:lnTo>
                    <a:lnTo>
                      <a:pt x="59140" y="195"/>
                    </a:lnTo>
                    <a:lnTo>
                      <a:pt x="58944" y="130"/>
                    </a:lnTo>
                    <a:lnTo>
                      <a:pt x="58749" y="98"/>
                    </a:lnTo>
                    <a:lnTo>
                      <a:pt x="58538" y="49"/>
                    </a:lnTo>
                    <a:lnTo>
                      <a:pt x="58342" y="33"/>
                    </a:lnTo>
                    <a:lnTo>
                      <a:pt x="58131" y="16"/>
                    </a:lnTo>
                    <a:lnTo>
                      <a:pt x="579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3"/>
              <p:cNvSpPr/>
              <p:nvPr/>
            </p:nvSpPr>
            <p:spPr>
              <a:xfrm>
                <a:off x="3880750" y="458150"/>
                <a:ext cx="1550100" cy="164350"/>
              </a:xfrm>
              <a:custGeom>
                <a:avLst/>
                <a:gdLst/>
                <a:ahLst/>
                <a:cxnLst/>
                <a:rect l="l" t="t" r="r" b="b"/>
                <a:pathLst>
                  <a:path w="62004" h="6574" extrusionOk="0">
                    <a:moveTo>
                      <a:pt x="1" y="1"/>
                    </a:moveTo>
                    <a:lnTo>
                      <a:pt x="1" y="6574"/>
                    </a:lnTo>
                    <a:lnTo>
                      <a:pt x="62003" y="6574"/>
                    </a:lnTo>
                    <a:lnTo>
                      <a:pt x="62003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3"/>
              <p:cNvSpPr/>
              <p:nvPr/>
            </p:nvSpPr>
            <p:spPr>
              <a:xfrm>
                <a:off x="4983425" y="777025"/>
                <a:ext cx="30952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4264" extrusionOk="0">
                    <a:moveTo>
                      <a:pt x="1920" y="1"/>
                    </a:moveTo>
                    <a:lnTo>
                      <a:pt x="1708" y="34"/>
                    </a:lnTo>
                    <a:lnTo>
                      <a:pt x="1513" y="82"/>
                    </a:lnTo>
                    <a:lnTo>
                      <a:pt x="1318" y="164"/>
                    </a:lnTo>
                    <a:lnTo>
                      <a:pt x="1123" y="245"/>
                    </a:lnTo>
                    <a:lnTo>
                      <a:pt x="944" y="359"/>
                    </a:lnTo>
                    <a:lnTo>
                      <a:pt x="781" y="489"/>
                    </a:lnTo>
                    <a:lnTo>
                      <a:pt x="635" y="619"/>
                    </a:lnTo>
                    <a:lnTo>
                      <a:pt x="488" y="766"/>
                    </a:lnTo>
                    <a:lnTo>
                      <a:pt x="374" y="928"/>
                    </a:lnTo>
                    <a:lnTo>
                      <a:pt x="260" y="1107"/>
                    </a:lnTo>
                    <a:lnTo>
                      <a:pt x="179" y="1303"/>
                    </a:lnTo>
                    <a:lnTo>
                      <a:pt x="98" y="1498"/>
                    </a:lnTo>
                    <a:lnTo>
                      <a:pt x="49" y="1693"/>
                    </a:lnTo>
                    <a:lnTo>
                      <a:pt x="16" y="1921"/>
                    </a:lnTo>
                    <a:lnTo>
                      <a:pt x="0" y="2132"/>
                    </a:lnTo>
                    <a:lnTo>
                      <a:pt x="16" y="2344"/>
                    </a:lnTo>
                    <a:lnTo>
                      <a:pt x="49" y="2555"/>
                    </a:lnTo>
                    <a:lnTo>
                      <a:pt x="98" y="2767"/>
                    </a:lnTo>
                    <a:lnTo>
                      <a:pt x="179" y="2962"/>
                    </a:lnTo>
                    <a:lnTo>
                      <a:pt x="260" y="3157"/>
                    </a:lnTo>
                    <a:lnTo>
                      <a:pt x="374" y="3320"/>
                    </a:lnTo>
                    <a:lnTo>
                      <a:pt x="488" y="3499"/>
                    </a:lnTo>
                    <a:lnTo>
                      <a:pt x="635" y="3645"/>
                    </a:lnTo>
                    <a:lnTo>
                      <a:pt x="781" y="3775"/>
                    </a:lnTo>
                    <a:lnTo>
                      <a:pt x="944" y="3906"/>
                    </a:lnTo>
                    <a:lnTo>
                      <a:pt x="1123" y="4020"/>
                    </a:lnTo>
                    <a:lnTo>
                      <a:pt x="1318" y="4101"/>
                    </a:lnTo>
                    <a:lnTo>
                      <a:pt x="1513" y="4182"/>
                    </a:lnTo>
                    <a:lnTo>
                      <a:pt x="1708" y="4231"/>
                    </a:lnTo>
                    <a:lnTo>
                      <a:pt x="1920" y="4264"/>
                    </a:lnTo>
                    <a:lnTo>
                      <a:pt x="10461" y="4264"/>
                    </a:lnTo>
                    <a:lnTo>
                      <a:pt x="10673" y="4231"/>
                    </a:lnTo>
                    <a:lnTo>
                      <a:pt x="10868" y="4182"/>
                    </a:lnTo>
                    <a:lnTo>
                      <a:pt x="11063" y="4101"/>
                    </a:lnTo>
                    <a:lnTo>
                      <a:pt x="11258" y="4020"/>
                    </a:lnTo>
                    <a:lnTo>
                      <a:pt x="11437" y="3906"/>
                    </a:lnTo>
                    <a:lnTo>
                      <a:pt x="11600" y="3775"/>
                    </a:lnTo>
                    <a:lnTo>
                      <a:pt x="11747" y="3645"/>
                    </a:lnTo>
                    <a:lnTo>
                      <a:pt x="11893" y="3499"/>
                    </a:lnTo>
                    <a:lnTo>
                      <a:pt x="12007" y="3320"/>
                    </a:lnTo>
                    <a:lnTo>
                      <a:pt x="12121" y="3157"/>
                    </a:lnTo>
                    <a:lnTo>
                      <a:pt x="12202" y="2962"/>
                    </a:lnTo>
                    <a:lnTo>
                      <a:pt x="12283" y="2767"/>
                    </a:lnTo>
                    <a:lnTo>
                      <a:pt x="12332" y="2555"/>
                    </a:lnTo>
                    <a:lnTo>
                      <a:pt x="12365" y="2344"/>
                    </a:lnTo>
                    <a:lnTo>
                      <a:pt x="12381" y="2132"/>
                    </a:lnTo>
                    <a:lnTo>
                      <a:pt x="12365" y="1921"/>
                    </a:lnTo>
                    <a:lnTo>
                      <a:pt x="12332" y="1693"/>
                    </a:lnTo>
                    <a:lnTo>
                      <a:pt x="12283" y="1498"/>
                    </a:lnTo>
                    <a:lnTo>
                      <a:pt x="12202" y="1303"/>
                    </a:lnTo>
                    <a:lnTo>
                      <a:pt x="12121" y="1107"/>
                    </a:lnTo>
                    <a:lnTo>
                      <a:pt x="12007" y="928"/>
                    </a:lnTo>
                    <a:lnTo>
                      <a:pt x="11893" y="766"/>
                    </a:lnTo>
                    <a:lnTo>
                      <a:pt x="11747" y="619"/>
                    </a:lnTo>
                    <a:lnTo>
                      <a:pt x="11600" y="489"/>
                    </a:lnTo>
                    <a:lnTo>
                      <a:pt x="11437" y="359"/>
                    </a:lnTo>
                    <a:lnTo>
                      <a:pt x="11258" y="245"/>
                    </a:lnTo>
                    <a:lnTo>
                      <a:pt x="11063" y="164"/>
                    </a:lnTo>
                    <a:lnTo>
                      <a:pt x="10868" y="82"/>
                    </a:lnTo>
                    <a:lnTo>
                      <a:pt x="10673" y="34"/>
                    </a:lnTo>
                    <a:lnTo>
                      <a:pt x="104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3"/>
              <p:cNvSpPr/>
              <p:nvPr/>
            </p:nvSpPr>
            <p:spPr>
              <a:xfrm>
                <a:off x="4597825" y="777025"/>
                <a:ext cx="309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2366" h="4264" extrusionOk="0">
                    <a:moveTo>
                      <a:pt x="1920" y="1"/>
                    </a:moveTo>
                    <a:lnTo>
                      <a:pt x="1709" y="34"/>
                    </a:lnTo>
                    <a:lnTo>
                      <a:pt x="1497" y="82"/>
                    </a:lnTo>
                    <a:lnTo>
                      <a:pt x="1302" y="164"/>
                    </a:lnTo>
                    <a:lnTo>
                      <a:pt x="1107" y="245"/>
                    </a:lnTo>
                    <a:lnTo>
                      <a:pt x="944" y="359"/>
                    </a:lnTo>
                    <a:lnTo>
                      <a:pt x="765" y="489"/>
                    </a:lnTo>
                    <a:lnTo>
                      <a:pt x="619" y="619"/>
                    </a:lnTo>
                    <a:lnTo>
                      <a:pt x="489" y="766"/>
                    </a:lnTo>
                    <a:lnTo>
                      <a:pt x="359" y="928"/>
                    </a:lnTo>
                    <a:lnTo>
                      <a:pt x="245" y="1107"/>
                    </a:lnTo>
                    <a:lnTo>
                      <a:pt x="163" y="1303"/>
                    </a:lnTo>
                    <a:lnTo>
                      <a:pt x="82" y="1498"/>
                    </a:lnTo>
                    <a:lnTo>
                      <a:pt x="33" y="1693"/>
                    </a:lnTo>
                    <a:lnTo>
                      <a:pt x="1" y="1921"/>
                    </a:lnTo>
                    <a:lnTo>
                      <a:pt x="1" y="2132"/>
                    </a:lnTo>
                    <a:lnTo>
                      <a:pt x="1" y="2344"/>
                    </a:lnTo>
                    <a:lnTo>
                      <a:pt x="33" y="2555"/>
                    </a:lnTo>
                    <a:lnTo>
                      <a:pt x="82" y="2767"/>
                    </a:lnTo>
                    <a:lnTo>
                      <a:pt x="163" y="2962"/>
                    </a:lnTo>
                    <a:lnTo>
                      <a:pt x="245" y="3157"/>
                    </a:lnTo>
                    <a:lnTo>
                      <a:pt x="359" y="3320"/>
                    </a:lnTo>
                    <a:lnTo>
                      <a:pt x="489" y="3499"/>
                    </a:lnTo>
                    <a:lnTo>
                      <a:pt x="619" y="3645"/>
                    </a:lnTo>
                    <a:lnTo>
                      <a:pt x="765" y="3775"/>
                    </a:lnTo>
                    <a:lnTo>
                      <a:pt x="944" y="3906"/>
                    </a:lnTo>
                    <a:lnTo>
                      <a:pt x="1107" y="4020"/>
                    </a:lnTo>
                    <a:lnTo>
                      <a:pt x="1302" y="4101"/>
                    </a:lnTo>
                    <a:lnTo>
                      <a:pt x="1497" y="4182"/>
                    </a:lnTo>
                    <a:lnTo>
                      <a:pt x="1709" y="4231"/>
                    </a:lnTo>
                    <a:lnTo>
                      <a:pt x="1920" y="4264"/>
                    </a:lnTo>
                    <a:lnTo>
                      <a:pt x="10446" y="4264"/>
                    </a:lnTo>
                    <a:lnTo>
                      <a:pt x="10657" y="4231"/>
                    </a:lnTo>
                    <a:lnTo>
                      <a:pt x="10869" y="4182"/>
                    </a:lnTo>
                    <a:lnTo>
                      <a:pt x="11064" y="4101"/>
                    </a:lnTo>
                    <a:lnTo>
                      <a:pt x="11243" y="4020"/>
                    </a:lnTo>
                    <a:lnTo>
                      <a:pt x="11422" y="3906"/>
                    </a:lnTo>
                    <a:lnTo>
                      <a:pt x="11584" y="3775"/>
                    </a:lnTo>
                    <a:lnTo>
                      <a:pt x="11731" y="3645"/>
                    </a:lnTo>
                    <a:lnTo>
                      <a:pt x="11877" y="3499"/>
                    </a:lnTo>
                    <a:lnTo>
                      <a:pt x="11991" y="3320"/>
                    </a:lnTo>
                    <a:lnTo>
                      <a:pt x="12105" y="3157"/>
                    </a:lnTo>
                    <a:lnTo>
                      <a:pt x="12203" y="2962"/>
                    </a:lnTo>
                    <a:lnTo>
                      <a:pt x="12268" y="2767"/>
                    </a:lnTo>
                    <a:lnTo>
                      <a:pt x="12317" y="2555"/>
                    </a:lnTo>
                    <a:lnTo>
                      <a:pt x="12349" y="2344"/>
                    </a:lnTo>
                    <a:lnTo>
                      <a:pt x="12365" y="2132"/>
                    </a:lnTo>
                    <a:lnTo>
                      <a:pt x="12349" y="1921"/>
                    </a:lnTo>
                    <a:lnTo>
                      <a:pt x="12317" y="1693"/>
                    </a:lnTo>
                    <a:lnTo>
                      <a:pt x="12268" y="1498"/>
                    </a:lnTo>
                    <a:lnTo>
                      <a:pt x="12203" y="1303"/>
                    </a:lnTo>
                    <a:lnTo>
                      <a:pt x="12105" y="1107"/>
                    </a:lnTo>
                    <a:lnTo>
                      <a:pt x="11991" y="928"/>
                    </a:lnTo>
                    <a:lnTo>
                      <a:pt x="11877" y="766"/>
                    </a:lnTo>
                    <a:lnTo>
                      <a:pt x="11731" y="619"/>
                    </a:lnTo>
                    <a:lnTo>
                      <a:pt x="11584" y="489"/>
                    </a:lnTo>
                    <a:lnTo>
                      <a:pt x="11422" y="359"/>
                    </a:lnTo>
                    <a:lnTo>
                      <a:pt x="11243" y="245"/>
                    </a:lnTo>
                    <a:lnTo>
                      <a:pt x="11064" y="164"/>
                    </a:lnTo>
                    <a:lnTo>
                      <a:pt x="10869" y="82"/>
                    </a:lnTo>
                    <a:lnTo>
                      <a:pt x="10657" y="34"/>
                    </a:lnTo>
                    <a:lnTo>
                      <a:pt x="104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3"/>
              <p:cNvSpPr/>
              <p:nvPr/>
            </p:nvSpPr>
            <p:spPr>
              <a:xfrm>
                <a:off x="3184025" y="685525"/>
                <a:ext cx="1349150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53966" h="13553" extrusionOk="0">
                    <a:moveTo>
                      <a:pt x="0" y="0"/>
                    </a:moveTo>
                    <a:lnTo>
                      <a:pt x="0" y="13553"/>
                    </a:lnTo>
                    <a:lnTo>
                      <a:pt x="53966" y="13553"/>
                    </a:lnTo>
                    <a:lnTo>
                      <a:pt x="5396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3"/>
              <p:cNvSpPr/>
              <p:nvPr/>
            </p:nvSpPr>
            <p:spPr>
              <a:xfrm>
                <a:off x="3330850" y="773775"/>
                <a:ext cx="41525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6590" extrusionOk="0">
                    <a:moveTo>
                      <a:pt x="1" y="1"/>
                    </a:moveTo>
                    <a:lnTo>
                      <a:pt x="1" y="6590"/>
                    </a:lnTo>
                    <a:lnTo>
                      <a:pt x="1660" y="6590"/>
                    </a:lnTo>
                    <a:lnTo>
                      <a:pt x="1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3"/>
              <p:cNvSpPr/>
              <p:nvPr/>
            </p:nvSpPr>
            <p:spPr>
              <a:xfrm>
                <a:off x="3277175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1025" y="1"/>
                    </a:moveTo>
                    <a:lnTo>
                      <a:pt x="0" y="1302"/>
                    </a:lnTo>
                    <a:lnTo>
                      <a:pt x="5174" y="5402"/>
                    </a:lnTo>
                    <a:lnTo>
                      <a:pt x="6215" y="4084"/>
                    </a:lnTo>
                    <a:lnTo>
                      <a:pt x="10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3"/>
              <p:cNvSpPr/>
              <p:nvPr/>
            </p:nvSpPr>
            <p:spPr>
              <a:xfrm>
                <a:off x="3271075" y="788825"/>
                <a:ext cx="154975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199" h="5403" extrusionOk="0">
                    <a:moveTo>
                      <a:pt x="5174" y="1"/>
                    </a:moveTo>
                    <a:lnTo>
                      <a:pt x="0" y="4084"/>
                    </a:lnTo>
                    <a:lnTo>
                      <a:pt x="1025" y="5402"/>
                    </a:lnTo>
                    <a:lnTo>
                      <a:pt x="6199" y="1302"/>
                    </a:lnTo>
                    <a:lnTo>
                      <a:pt x="51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3"/>
              <p:cNvSpPr/>
              <p:nvPr/>
            </p:nvSpPr>
            <p:spPr>
              <a:xfrm>
                <a:off x="3582625" y="773775"/>
                <a:ext cx="41925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677" h="6590" extrusionOk="0">
                    <a:moveTo>
                      <a:pt x="0" y="1"/>
                    </a:moveTo>
                    <a:lnTo>
                      <a:pt x="0" y="6590"/>
                    </a:lnTo>
                    <a:lnTo>
                      <a:pt x="1676" y="6590"/>
                    </a:lnTo>
                    <a:lnTo>
                      <a:pt x="16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3"/>
              <p:cNvSpPr/>
              <p:nvPr/>
            </p:nvSpPr>
            <p:spPr>
              <a:xfrm>
                <a:off x="3528925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1042" y="1"/>
                    </a:moveTo>
                    <a:lnTo>
                      <a:pt x="1" y="1302"/>
                    </a:lnTo>
                    <a:lnTo>
                      <a:pt x="5191" y="5402"/>
                    </a:lnTo>
                    <a:lnTo>
                      <a:pt x="6216" y="4084"/>
                    </a:lnTo>
                    <a:lnTo>
                      <a:pt x="10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3"/>
              <p:cNvSpPr/>
              <p:nvPr/>
            </p:nvSpPr>
            <p:spPr>
              <a:xfrm>
                <a:off x="3522825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5175" y="1"/>
                    </a:moveTo>
                    <a:lnTo>
                      <a:pt x="1" y="4084"/>
                    </a:lnTo>
                    <a:lnTo>
                      <a:pt x="1042" y="5402"/>
                    </a:lnTo>
                    <a:lnTo>
                      <a:pt x="6216" y="1302"/>
                    </a:lnTo>
                    <a:lnTo>
                      <a:pt x="5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3"/>
              <p:cNvSpPr/>
              <p:nvPr/>
            </p:nvSpPr>
            <p:spPr>
              <a:xfrm>
                <a:off x="3834800" y="773775"/>
                <a:ext cx="41500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6590" extrusionOk="0">
                    <a:moveTo>
                      <a:pt x="0" y="1"/>
                    </a:moveTo>
                    <a:lnTo>
                      <a:pt x="0" y="6590"/>
                    </a:lnTo>
                    <a:lnTo>
                      <a:pt x="1660" y="6590"/>
                    </a:lnTo>
                    <a:lnTo>
                      <a:pt x="1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3"/>
              <p:cNvSpPr/>
              <p:nvPr/>
            </p:nvSpPr>
            <p:spPr>
              <a:xfrm>
                <a:off x="3781100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1026" y="1"/>
                    </a:moveTo>
                    <a:lnTo>
                      <a:pt x="1" y="1302"/>
                    </a:lnTo>
                    <a:lnTo>
                      <a:pt x="5175" y="5402"/>
                    </a:lnTo>
                    <a:lnTo>
                      <a:pt x="6216" y="408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3"/>
              <p:cNvSpPr/>
              <p:nvPr/>
            </p:nvSpPr>
            <p:spPr>
              <a:xfrm>
                <a:off x="3775000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5174" y="1"/>
                    </a:moveTo>
                    <a:lnTo>
                      <a:pt x="1" y="4084"/>
                    </a:lnTo>
                    <a:lnTo>
                      <a:pt x="1026" y="5402"/>
                    </a:lnTo>
                    <a:lnTo>
                      <a:pt x="6216" y="1302"/>
                    </a:lnTo>
                    <a:lnTo>
                      <a:pt x="51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3"/>
              <p:cNvSpPr/>
              <p:nvPr/>
            </p:nvSpPr>
            <p:spPr>
              <a:xfrm>
                <a:off x="4086975" y="773775"/>
                <a:ext cx="41500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6590" extrusionOk="0">
                    <a:moveTo>
                      <a:pt x="0" y="1"/>
                    </a:moveTo>
                    <a:lnTo>
                      <a:pt x="0" y="6590"/>
                    </a:lnTo>
                    <a:lnTo>
                      <a:pt x="1660" y="6590"/>
                    </a:lnTo>
                    <a:lnTo>
                      <a:pt x="1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3"/>
              <p:cNvSpPr/>
              <p:nvPr/>
            </p:nvSpPr>
            <p:spPr>
              <a:xfrm>
                <a:off x="4032875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1042" y="1"/>
                    </a:moveTo>
                    <a:lnTo>
                      <a:pt x="1" y="1302"/>
                    </a:lnTo>
                    <a:lnTo>
                      <a:pt x="5191" y="5402"/>
                    </a:lnTo>
                    <a:lnTo>
                      <a:pt x="6215" y="4084"/>
                    </a:lnTo>
                    <a:lnTo>
                      <a:pt x="10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3"/>
              <p:cNvSpPr/>
              <p:nvPr/>
            </p:nvSpPr>
            <p:spPr>
              <a:xfrm>
                <a:off x="4026775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5190" y="1"/>
                    </a:moveTo>
                    <a:lnTo>
                      <a:pt x="1" y="4084"/>
                    </a:lnTo>
                    <a:lnTo>
                      <a:pt x="1042" y="5402"/>
                    </a:lnTo>
                    <a:lnTo>
                      <a:pt x="6215" y="1302"/>
                    </a:lnTo>
                    <a:lnTo>
                      <a:pt x="5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3"/>
              <p:cNvSpPr/>
              <p:nvPr/>
            </p:nvSpPr>
            <p:spPr>
              <a:xfrm>
                <a:off x="4338750" y="773775"/>
                <a:ext cx="41900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676" h="6590" extrusionOk="0">
                    <a:moveTo>
                      <a:pt x="0" y="1"/>
                    </a:moveTo>
                    <a:lnTo>
                      <a:pt x="0" y="6590"/>
                    </a:lnTo>
                    <a:lnTo>
                      <a:pt x="1676" y="6590"/>
                    </a:lnTo>
                    <a:lnTo>
                      <a:pt x="16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3"/>
              <p:cNvSpPr/>
              <p:nvPr/>
            </p:nvSpPr>
            <p:spPr>
              <a:xfrm>
                <a:off x="4285050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1042" y="1"/>
                    </a:moveTo>
                    <a:lnTo>
                      <a:pt x="1" y="1302"/>
                    </a:lnTo>
                    <a:lnTo>
                      <a:pt x="5174" y="5402"/>
                    </a:lnTo>
                    <a:lnTo>
                      <a:pt x="6215" y="4084"/>
                    </a:lnTo>
                    <a:lnTo>
                      <a:pt x="10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3"/>
              <p:cNvSpPr/>
              <p:nvPr/>
            </p:nvSpPr>
            <p:spPr>
              <a:xfrm>
                <a:off x="4278950" y="788825"/>
                <a:ext cx="1554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6216" h="5403" extrusionOk="0">
                    <a:moveTo>
                      <a:pt x="5174" y="1"/>
                    </a:moveTo>
                    <a:lnTo>
                      <a:pt x="1" y="4084"/>
                    </a:lnTo>
                    <a:lnTo>
                      <a:pt x="1026" y="5402"/>
                    </a:lnTo>
                    <a:lnTo>
                      <a:pt x="6215" y="1302"/>
                    </a:lnTo>
                    <a:lnTo>
                      <a:pt x="51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3"/>
              <p:cNvSpPr/>
              <p:nvPr/>
            </p:nvSpPr>
            <p:spPr>
              <a:xfrm>
                <a:off x="5024900" y="3820625"/>
                <a:ext cx="936725" cy="953825"/>
              </a:xfrm>
              <a:custGeom>
                <a:avLst/>
                <a:gdLst/>
                <a:ahLst/>
                <a:cxnLst/>
                <a:rect l="l" t="t" r="r" b="b"/>
                <a:pathLst>
                  <a:path w="37469" h="38153" extrusionOk="0">
                    <a:moveTo>
                      <a:pt x="25234" y="1"/>
                    </a:moveTo>
                    <a:lnTo>
                      <a:pt x="24535" y="17"/>
                    </a:lnTo>
                    <a:lnTo>
                      <a:pt x="23851" y="34"/>
                    </a:lnTo>
                    <a:lnTo>
                      <a:pt x="23168" y="66"/>
                    </a:lnTo>
                    <a:lnTo>
                      <a:pt x="22501" y="99"/>
                    </a:lnTo>
                    <a:lnTo>
                      <a:pt x="21834" y="147"/>
                    </a:lnTo>
                    <a:lnTo>
                      <a:pt x="21183" y="212"/>
                    </a:lnTo>
                    <a:lnTo>
                      <a:pt x="20532" y="294"/>
                    </a:lnTo>
                    <a:lnTo>
                      <a:pt x="19898" y="375"/>
                    </a:lnTo>
                    <a:lnTo>
                      <a:pt x="19263" y="457"/>
                    </a:lnTo>
                    <a:lnTo>
                      <a:pt x="18645" y="570"/>
                    </a:lnTo>
                    <a:lnTo>
                      <a:pt x="18027" y="684"/>
                    </a:lnTo>
                    <a:lnTo>
                      <a:pt x="17425" y="798"/>
                    </a:lnTo>
                    <a:lnTo>
                      <a:pt x="16839" y="945"/>
                    </a:lnTo>
                    <a:lnTo>
                      <a:pt x="16254" y="1075"/>
                    </a:lnTo>
                    <a:lnTo>
                      <a:pt x="15668" y="1237"/>
                    </a:lnTo>
                    <a:lnTo>
                      <a:pt x="14919" y="1449"/>
                    </a:lnTo>
                    <a:lnTo>
                      <a:pt x="14204" y="1693"/>
                    </a:lnTo>
                    <a:lnTo>
                      <a:pt x="13488" y="1953"/>
                    </a:lnTo>
                    <a:lnTo>
                      <a:pt x="12788" y="2230"/>
                    </a:lnTo>
                    <a:lnTo>
                      <a:pt x="12105" y="2523"/>
                    </a:lnTo>
                    <a:lnTo>
                      <a:pt x="11438" y="2832"/>
                    </a:lnTo>
                    <a:lnTo>
                      <a:pt x="10803" y="3157"/>
                    </a:lnTo>
                    <a:lnTo>
                      <a:pt x="10169" y="3499"/>
                    </a:lnTo>
                    <a:lnTo>
                      <a:pt x="9551" y="3857"/>
                    </a:lnTo>
                    <a:lnTo>
                      <a:pt x="8965" y="4247"/>
                    </a:lnTo>
                    <a:lnTo>
                      <a:pt x="8395" y="4638"/>
                    </a:lnTo>
                    <a:lnTo>
                      <a:pt x="7826" y="5044"/>
                    </a:lnTo>
                    <a:lnTo>
                      <a:pt x="7289" y="5484"/>
                    </a:lnTo>
                    <a:lnTo>
                      <a:pt x="6769" y="5923"/>
                    </a:lnTo>
                    <a:lnTo>
                      <a:pt x="6264" y="6395"/>
                    </a:lnTo>
                    <a:lnTo>
                      <a:pt x="5776" y="6883"/>
                    </a:lnTo>
                    <a:lnTo>
                      <a:pt x="5223" y="7485"/>
                    </a:lnTo>
                    <a:lnTo>
                      <a:pt x="4686" y="8103"/>
                    </a:lnTo>
                    <a:lnTo>
                      <a:pt x="4182" y="8754"/>
                    </a:lnTo>
                    <a:lnTo>
                      <a:pt x="3710" y="9421"/>
                    </a:lnTo>
                    <a:lnTo>
                      <a:pt x="3271" y="10121"/>
                    </a:lnTo>
                    <a:lnTo>
                      <a:pt x="2848" y="10836"/>
                    </a:lnTo>
                    <a:lnTo>
                      <a:pt x="2457" y="11569"/>
                    </a:lnTo>
                    <a:lnTo>
                      <a:pt x="2099" y="12333"/>
                    </a:lnTo>
                    <a:lnTo>
                      <a:pt x="1758" y="13114"/>
                    </a:lnTo>
                    <a:lnTo>
                      <a:pt x="1465" y="13911"/>
                    </a:lnTo>
                    <a:lnTo>
                      <a:pt x="1188" y="14741"/>
                    </a:lnTo>
                    <a:lnTo>
                      <a:pt x="944" y="15571"/>
                    </a:lnTo>
                    <a:lnTo>
                      <a:pt x="716" y="16449"/>
                    </a:lnTo>
                    <a:lnTo>
                      <a:pt x="537" y="17328"/>
                    </a:lnTo>
                    <a:lnTo>
                      <a:pt x="375" y="18239"/>
                    </a:lnTo>
                    <a:lnTo>
                      <a:pt x="245" y="19166"/>
                    </a:lnTo>
                    <a:lnTo>
                      <a:pt x="131" y="20159"/>
                    </a:lnTo>
                    <a:lnTo>
                      <a:pt x="66" y="21167"/>
                    </a:lnTo>
                    <a:lnTo>
                      <a:pt x="17" y="22209"/>
                    </a:lnTo>
                    <a:lnTo>
                      <a:pt x="1" y="23282"/>
                    </a:lnTo>
                    <a:lnTo>
                      <a:pt x="33" y="24373"/>
                    </a:lnTo>
                    <a:lnTo>
                      <a:pt x="82" y="25479"/>
                    </a:lnTo>
                    <a:lnTo>
                      <a:pt x="163" y="26601"/>
                    </a:lnTo>
                    <a:lnTo>
                      <a:pt x="277" y="27757"/>
                    </a:lnTo>
                    <a:lnTo>
                      <a:pt x="440" y="28961"/>
                    </a:lnTo>
                    <a:lnTo>
                      <a:pt x="619" y="30197"/>
                    </a:lnTo>
                    <a:lnTo>
                      <a:pt x="847" y="31466"/>
                    </a:lnTo>
                    <a:lnTo>
                      <a:pt x="1091" y="32751"/>
                    </a:lnTo>
                    <a:lnTo>
                      <a:pt x="1383" y="34069"/>
                    </a:lnTo>
                    <a:lnTo>
                      <a:pt x="1709" y="35403"/>
                    </a:lnTo>
                    <a:lnTo>
                      <a:pt x="2067" y="36770"/>
                    </a:lnTo>
                    <a:lnTo>
                      <a:pt x="2457" y="38153"/>
                    </a:lnTo>
                    <a:lnTo>
                      <a:pt x="9648" y="36054"/>
                    </a:lnTo>
                    <a:lnTo>
                      <a:pt x="9323" y="34883"/>
                    </a:lnTo>
                    <a:lnTo>
                      <a:pt x="9014" y="33727"/>
                    </a:lnTo>
                    <a:lnTo>
                      <a:pt x="8737" y="32605"/>
                    </a:lnTo>
                    <a:lnTo>
                      <a:pt x="8493" y="31499"/>
                    </a:lnTo>
                    <a:lnTo>
                      <a:pt x="8265" y="30425"/>
                    </a:lnTo>
                    <a:lnTo>
                      <a:pt x="8086" y="29351"/>
                    </a:lnTo>
                    <a:lnTo>
                      <a:pt x="7907" y="28326"/>
                    </a:lnTo>
                    <a:lnTo>
                      <a:pt x="7777" y="27317"/>
                    </a:lnTo>
                    <a:lnTo>
                      <a:pt x="7663" y="26325"/>
                    </a:lnTo>
                    <a:lnTo>
                      <a:pt x="7582" y="25365"/>
                    </a:lnTo>
                    <a:lnTo>
                      <a:pt x="7533" y="24421"/>
                    </a:lnTo>
                    <a:lnTo>
                      <a:pt x="7501" y="23510"/>
                    </a:lnTo>
                    <a:lnTo>
                      <a:pt x="7501" y="22615"/>
                    </a:lnTo>
                    <a:lnTo>
                      <a:pt x="7533" y="21753"/>
                    </a:lnTo>
                    <a:lnTo>
                      <a:pt x="7598" y="20923"/>
                    </a:lnTo>
                    <a:lnTo>
                      <a:pt x="7680" y="20110"/>
                    </a:lnTo>
                    <a:lnTo>
                      <a:pt x="7761" y="19475"/>
                    </a:lnTo>
                    <a:lnTo>
                      <a:pt x="7875" y="18873"/>
                    </a:lnTo>
                    <a:lnTo>
                      <a:pt x="7989" y="18272"/>
                    </a:lnTo>
                    <a:lnTo>
                      <a:pt x="8135" y="17702"/>
                    </a:lnTo>
                    <a:lnTo>
                      <a:pt x="8282" y="17149"/>
                    </a:lnTo>
                    <a:lnTo>
                      <a:pt x="8461" y="16596"/>
                    </a:lnTo>
                    <a:lnTo>
                      <a:pt x="8640" y="16075"/>
                    </a:lnTo>
                    <a:lnTo>
                      <a:pt x="8851" y="15571"/>
                    </a:lnTo>
                    <a:lnTo>
                      <a:pt x="9079" y="15083"/>
                    </a:lnTo>
                    <a:lnTo>
                      <a:pt x="9323" y="14611"/>
                    </a:lnTo>
                    <a:lnTo>
                      <a:pt x="9583" y="14155"/>
                    </a:lnTo>
                    <a:lnTo>
                      <a:pt x="9860" y="13716"/>
                    </a:lnTo>
                    <a:lnTo>
                      <a:pt x="10153" y="13293"/>
                    </a:lnTo>
                    <a:lnTo>
                      <a:pt x="10478" y="12886"/>
                    </a:lnTo>
                    <a:lnTo>
                      <a:pt x="10803" y="12480"/>
                    </a:lnTo>
                    <a:lnTo>
                      <a:pt x="11145" y="12105"/>
                    </a:lnTo>
                    <a:lnTo>
                      <a:pt x="11454" y="11813"/>
                    </a:lnTo>
                    <a:lnTo>
                      <a:pt x="11780" y="11520"/>
                    </a:lnTo>
                    <a:lnTo>
                      <a:pt x="12105" y="11227"/>
                    </a:lnTo>
                    <a:lnTo>
                      <a:pt x="12447" y="10950"/>
                    </a:lnTo>
                    <a:lnTo>
                      <a:pt x="12804" y="10690"/>
                    </a:lnTo>
                    <a:lnTo>
                      <a:pt x="13179" y="10446"/>
                    </a:lnTo>
                    <a:lnTo>
                      <a:pt x="13569" y="10202"/>
                    </a:lnTo>
                    <a:lnTo>
                      <a:pt x="13960" y="9974"/>
                    </a:lnTo>
                    <a:lnTo>
                      <a:pt x="14383" y="9746"/>
                    </a:lnTo>
                    <a:lnTo>
                      <a:pt x="14806" y="9535"/>
                    </a:lnTo>
                    <a:lnTo>
                      <a:pt x="15229" y="9323"/>
                    </a:lnTo>
                    <a:lnTo>
                      <a:pt x="15684" y="9144"/>
                    </a:lnTo>
                    <a:lnTo>
                      <a:pt x="16140" y="8965"/>
                    </a:lnTo>
                    <a:lnTo>
                      <a:pt x="16628" y="8786"/>
                    </a:lnTo>
                    <a:lnTo>
                      <a:pt x="17116" y="8624"/>
                    </a:lnTo>
                    <a:lnTo>
                      <a:pt x="17604" y="8477"/>
                    </a:lnTo>
                    <a:lnTo>
                      <a:pt x="18059" y="8363"/>
                    </a:lnTo>
                    <a:lnTo>
                      <a:pt x="18499" y="8250"/>
                    </a:lnTo>
                    <a:lnTo>
                      <a:pt x="19442" y="8038"/>
                    </a:lnTo>
                    <a:lnTo>
                      <a:pt x="20402" y="7875"/>
                    </a:lnTo>
                    <a:lnTo>
                      <a:pt x="21395" y="7729"/>
                    </a:lnTo>
                    <a:lnTo>
                      <a:pt x="22436" y="7631"/>
                    </a:lnTo>
                    <a:lnTo>
                      <a:pt x="23493" y="7550"/>
                    </a:lnTo>
                    <a:lnTo>
                      <a:pt x="24583" y="7517"/>
                    </a:lnTo>
                    <a:lnTo>
                      <a:pt x="25706" y="7501"/>
                    </a:lnTo>
                    <a:lnTo>
                      <a:pt x="26698" y="7517"/>
                    </a:lnTo>
                    <a:lnTo>
                      <a:pt x="27675" y="7566"/>
                    </a:lnTo>
                    <a:lnTo>
                      <a:pt x="28618" y="7615"/>
                    </a:lnTo>
                    <a:lnTo>
                      <a:pt x="29513" y="7696"/>
                    </a:lnTo>
                    <a:lnTo>
                      <a:pt x="30375" y="7778"/>
                    </a:lnTo>
                    <a:lnTo>
                      <a:pt x="31189" y="7875"/>
                    </a:lnTo>
                    <a:lnTo>
                      <a:pt x="31953" y="7989"/>
                    </a:lnTo>
                    <a:lnTo>
                      <a:pt x="32653" y="8087"/>
                    </a:lnTo>
                    <a:lnTo>
                      <a:pt x="33873" y="8298"/>
                    </a:lnTo>
                    <a:lnTo>
                      <a:pt x="34784" y="8494"/>
                    </a:lnTo>
                    <a:lnTo>
                      <a:pt x="35370" y="8624"/>
                    </a:lnTo>
                    <a:lnTo>
                      <a:pt x="35598" y="8673"/>
                    </a:lnTo>
                    <a:lnTo>
                      <a:pt x="37469" y="1400"/>
                    </a:lnTo>
                    <a:lnTo>
                      <a:pt x="37160" y="1335"/>
                    </a:lnTo>
                    <a:lnTo>
                      <a:pt x="36460" y="1172"/>
                    </a:lnTo>
                    <a:lnTo>
                      <a:pt x="35370" y="961"/>
                    </a:lnTo>
                    <a:lnTo>
                      <a:pt x="34719" y="831"/>
                    </a:lnTo>
                    <a:lnTo>
                      <a:pt x="33971" y="717"/>
                    </a:lnTo>
                    <a:lnTo>
                      <a:pt x="33157" y="587"/>
                    </a:lnTo>
                    <a:lnTo>
                      <a:pt x="32279" y="457"/>
                    </a:lnTo>
                    <a:lnTo>
                      <a:pt x="31352" y="343"/>
                    </a:lnTo>
                    <a:lnTo>
                      <a:pt x="30359" y="245"/>
                    </a:lnTo>
                    <a:lnTo>
                      <a:pt x="29318" y="147"/>
                    </a:lnTo>
                    <a:lnTo>
                      <a:pt x="28228" y="82"/>
                    </a:lnTo>
                    <a:lnTo>
                      <a:pt x="27105" y="34"/>
                    </a:lnTo>
                    <a:lnTo>
                      <a:pt x="25934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3"/>
              <p:cNvSpPr/>
              <p:nvPr/>
            </p:nvSpPr>
            <p:spPr>
              <a:xfrm>
                <a:off x="5761100" y="3629475"/>
                <a:ext cx="400650" cy="1539525"/>
              </a:xfrm>
              <a:custGeom>
                <a:avLst/>
                <a:gdLst/>
                <a:ahLst/>
                <a:cxnLst/>
                <a:rect l="l" t="t" r="r" b="b"/>
                <a:pathLst>
                  <a:path w="16026" h="61581" extrusionOk="0">
                    <a:moveTo>
                      <a:pt x="11763" y="3173"/>
                    </a:moveTo>
                    <a:lnTo>
                      <a:pt x="11757" y="3186"/>
                    </a:lnTo>
                    <a:lnTo>
                      <a:pt x="11757" y="3186"/>
                    </a:lnTo>
                    <a:lnTo>
                      <a:pt x="11763" y="3189"/>
                    </a:lnTo>
                    <a:lnTo>
                      <a:pt x="11763" y="3173"/>
                    </a:lnTo>
                    <a:close/>
                    <a:moveTo>
                      <a:pt x="4978" y="0"/>
                    </a:moveTo>
                    <a:lnTo>
                      <a:pt x="4783" y="440"/>
                    </a:lnTo>
                    <a:lnTo>
                      <a:pt x="4588" y="879"/>
                    </a:lnTo>
                    <a:lnTo>
                      <a:pt x="4344" y="1481"/>
                    </a:lnTo>
                    <a:lnTo>
                      <a:pt x="4067" y="2229"/>
                    </a:lnTo>
                    <a:lnTo>
                      <a:pt x="3742" y="3124"/>
                    </a:lnTo>
                    <a:lnTo>
                      <a:pt x="3400" y="4149"/>
                    </a:lnTo>
                    <a:lnTo>
                      <a:pt x="3026" y="5304"/>
                    </a:lnTo>
                    <a:lnTo>
                      <a:pt x="2652" y="6589"/>
                    </a:lnTo>
                    <a:lnTo>
                      <a:pt x="2261" y="7989"/>
                    </a:lnTo>
                    <a:lnTo>
                      <a:pt x="1887" y="9518"/>
                    </a:lnTo>
                    <a:lnTo>
                      <a:pt x="1708" y="10315"/>
                    </a:lnTo>
                    <a:lnTo>
                      <a:pt x="1529" y="11161"/>
                    </a:lnTo>
                    <a:lnTo>
                      <a:pt x="1350" y="12023"/>
                    </a:lnTo>
                    <a:lnTo>
                      <a:pt x="1188" y="12902"/>
                    </a:lnTo>
                    <a:lnTo>
                      <a:pt x="1025" y="13829"/>
                    </a:lnTo>
                    <a:lnTo>
                      <a:pt x="862" y="14757"/>
                    </a:lnTo>
                    <a:lnTo>
                      <a:pt x="716" y="15733"/>
                    </a:lnTo>
                    <a:lnTo>
                      <a:pt x="586" y="16725"/>
                    </a:lnTo>
                    <a:lnTo>
                      <a:pt x="456" y="17734"/>
                    </a:lnTo>
                    <a:lnTo>
                      <a:pt x="358" y="18775"/>
                    </a:lnTo>
                    <a:lnTo>
                      <a:pt x="244" y="20012"/>
                    </a:lnTo>
                    <a:lnTo>
                      <a:pt x="146" y="21232"/>
                    </a:lnTo>
                    <a:lnTo>
                      <a:pt x="81" y="22468"/>
                    </a:lnTo>
                    <a:lnTo>
                      <a:pt x="33" y="23689"/>
                    </a:lnTo>
                    <a:lnTo>
                      <a:pt x="0" y="24925"/>
                    </a:lnTo>
                    <a:lnTo>
                      <a:pt x="0" y="26145"/>
                    </a:lnTo>
                    <a:lnTo>
                      <a:pt x="16" y="27382"/>
                    </a:lnTo>
                    <a:lnTo>
                      <a:pt x="49" y="28602"/>
                    </a:lnTo>
                    <a:lnTo>
                      <a:pt x="98" y="29838"/>
                    </a:lnTo>
                    <a:lnTo>
                      <a:pt x="179" y="31059"/>
                    </a:lnTo>
                    <a:lnTo>
                      <a:pt x="277" y="32279"/>
                    </a:lnTo>
                    <a:lnTo>
                      <a:pt x="407" y="33499"/>
                    </a:lnTo>
                    <a:lnTo>
                      <a:pt x="537" y="34719"/>
                    </a:lnTo>
                    <a:lnTo>
                      <a:pt x="700" y="35923"/>
                    </a:lnTo>
                    <a:lnTo>
                      <a:pt x="879" y="37143"/>
                    </a:lnTo>
                    <a:lnTo>
                      <a:pt x="1090" y="38347"/>
                    </a:lnTo>
                    <a:lnTo>
                      <a:pt x="1367" y="39860"/>
                    </a:lnTo>
                    <a:lnTo>
                      <a:pt x="1692" y="41357"/>
                    </a:lnTo>
                    <a:lnTo>
                      <a:pt x="2034" y="42854"/>
                    </a:lnTo>
                    <a:lnTo>
                      <a:pt x="2424" y="44334"/>
                    </a:lnTo>
                    <a:lnTo>
                      <a:pt x="2831" y="45815"/>
                    </a:lnTo>
                    <a:lnTo>
                      <a:pt x="3286" y="47296"/>
                    </a:lnTo>
                    <a:lnTo>
                      <a:pt x="3758" y="48760"/>
                    </a:lnTo>
                    <a:lnTo>
                      <a:pt x="4263" y="50208"/>
                    </a:lnTo>
                    <a:lnTo>
                      <a:pt x="4816" y="51672"/>
                    </a:lnTo>
                    <a:lnTo>
                      <a:pt x="5385" y="53104"/>
                    </a:lnTo>
                    <a:lnTo>
                      <a:pt x="5987" y="54535"/>
                    </a:lnTo>
                    <a:lnTo>
                      <a:pt x="6622" y="55967"/>
                    </a:lnTo>
                    <a:lnTo>
                      <a:pt x="7289" y="57383"/>
                    </a:lnTo>
                    <a:lnTo>
                      <a:pt x="7988" y="58798"/>
                    </a:lnTo>
                    <a:lnTo>
                      <a:pt x="8720" y="60197"/>
                    </a:lnTo>
                    <a:lnTo>
                      <a:pt x="9485" y="61580"/>
                    </a:lnTo>
                    <a:lnTo>
                      <a:pt x="16025" y="57903"/>
                    </a:lnTo>
                    <a:lnTo>
                      <a:pt x="15342" y="56667"/>
                    </a:lnTo>
                    <a:lnTo>
                      <a:pt x="14691" y="55414"/>
                    </a:lnTo>
                    <a:lnTo>
                      <a:pt x="14073" y="54161"/>
                    </a:lnTo>
                    <a:lnTo>
                      <a:pt x="13471" y="52908"/>
                    </a:lnTo>
                    <a:lnTo>
                      <a:pt x="12902" y="51639"/>
                    </a:lnTo>
                    <a:lnTo>
                      <a:pt x="12365" y="50354"/>
                    </a:lnTo>
                    <a:lnTo>
                      <a:pt x="11844" y="49069"/>
                    </a:lnTo>
                    <a:lnTo>
                      <a:pt x="11356" y="47784"/>
                    </a:lnTo>
                    <a:lnTo>
                      <a:pt x="10900" y="46482"/>
                    </a:lnTo>
                    <a:lnTo>
                      <a:pt x="10477" y="45180"/>
                    </a:lnTo>
                    <a:lnTo>
                      <a:pt x="10071" y="43863"/>
                    </a:lnTo>
                    <a:lnTo>
                      <a:pt x="9697" y="42545"/>
                    </a:lnTo>
                    <a:lnTo>
                      <a:pt x="9355" y="41227"/>
                    </a:lnTo>
                    <a:lnTo>
                      <a:pt x="9046" y="39909"/>
                    </a:lnTo>
                    <a:lnTo>
                      <a:pt x="8769" y="38575"/>
                    </a:lnTo>
                    <a:lnTo>
                      <a:pt x="8509" y="37241"/>
                    </a:lnTo>
                    <a:lnTo>
                      <a:pt x="8330" y="36167"/>
                    </a:lnTo>
                    <a:lnTo>
                      <a:pt x="8151" y="35077"/>
                    </a:lnTo>
                    <a:lnTo>
                      <a:pt x="8005" y="34003"/>
                    </a:lnTo>
                    <a:lnTo>
                      <a:pt x="7874" y="32930"/>
                    </a:lnTo>
                    <a:lnTo>
                      <a:pt x="7777" y="31840"/>
                    </a:lnTo>
                    <a:lnTo>
                      <a:pt x="7679" y="30750"/>
                    </a:lnTo>
                    <a:lnTo>
                      <a:pt x="7598" y="29659"/>
                    </a:lnTo>
                    <a:lnTo>
                      <a:pt x="7549" y="28569"/>
                    </a:lnTo>
                    <a:lnTo>
                      <a:pt x="7516" y="27479"/>
                    </a:lnTo>
                    <a:lnTo>
                      <a:pt x="7500" y="26389"/>
                    </a:lnTo>
                    <a:lnTo>
                      <a:pt x="7500" y="25299"/>
                    </a:lnTo>
                    <a:lnTo>
                      <a:pt x="7516" y="24193"/>
                    </a:lnTo>
                    <a:lnTo>
                      <a:pt x="7549" y="23103"/>
                    </a:lnTo>
                    <a:lnTo>
                      <a:pt x="7614" y="22013"/>
                    </a:lnTo>
                    <a:lnTo>
                      <a:pt x="7695" y="20923"/>
                    </a:lnTo>
                    <a:lnTo>
                      <a:pt x="7777" y="19816"/>
                    </a:lnTo>
                    <a:lnTo>
                      <a:pt x="7874" y="18889"/>
                    </a:lnTo>
                    <a:lnTo>
                      <a:pt x="7988" y="17978"/>
                    </a:lnTo>
                    <a:lnTo>
                      <a:pt x="8102" y="17099"/>
                    </a:lnTo>
                    <a:lnTo>
                      <a:pt x="8232" y="16237"/>
                    </a:lnTo>
                    <a:lnTo>
                      <a:pt x="8362" y="15391"/>
                    </a:lnTo>
                    <a:lnTo>
                      <a:pt x="8493" y="14578"/>
                    </a:lnTo>
                    <a:lnTo>
                      <a:pt x="8639" y="13781"/>
                    </a:lnTo>
                    <a:lnTo>
                      <a:pt x="8802" y="13000"/>
                    </a:lnTo>
                    <a:lnTo>
                      <a:pt x="9127" y="11535"/>
                    </a:lnTo>
                    <a:lnTo>
                      <a:pt x="9452" y="10169"/>
                    </a:lnTo>
                    <a:lnTo>
                      <a:pt x="9778" y="8916"/>
                    </a:lnTo>
                    <a:lnTo>
                      <a:pt x="10120" y="7777"/>
                    </a:lnTo>
                    <a:lnTo>
                      <a:pt x="10445" y="6736"/>
                    </a:lnTo>
                    <a:lnTo>
                      <a:pt x="10738" y="5841"/>
                    </a:lnTo>
                    <a:lnTo>
                      <a:pt x="11014" y="5044"/>
                    </a:lnTo>
                    <a:lnTo>
                      <a:pt x="11258" y="4393"/>
                    </a:lnTo>
                    <a:lnTo>
                      <a:pt x="11616" y="3498"/>
                    </a:lnTo>
                    <a:lnTo>
                      <a:pt x="11757" y="3186"/>
                    </a:lnTo>
                    <a:lnTo>
                      <a:pt x="11757" y="3186"/>
                    </a:lnTo>
                    <a:lnTo>
                      <a:pt x="4978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3"/>
              <p:cNvSpPr/>
              <p:nvPr/>
            </p:nvSpPr>
            <p:spPr>
              <a:xfrm>
                <a:off x="5820875" y="3735625"/>
                <a:ext cx="296950" cy="297350"/>
              </a:xfrm>
              <a:custGeom>
                <a:avLst/>
                <a:gdLst/>
                <a:ahLst/>
                <a:cxnLst/>
                <a:rect l="l" t="t" r="r" b="b"/>
                <a:pathLst>
                  <a:path w="11878" h="11894" extrusionOk="0">
                    <a:moveTo>
                      <a:pt x="5939" y="1"/>
                    </a:moveTo>
                    <a:lnTo>
                      <a:pt x="5630" y="17"/>
                    </a:lnTo>
                    <a:lnTo>
                      <a:pt x="5337" y="33"/>
                    </a:lnTo>
                    <a:lnTo>
                      <a:pt x="5044" y="66"/>
                    </a:lnTo>
                    <a:lnTo>
                      <a:pt x="4751" y="131"/>
                    </a:lnTo>
                    <a:lnTo>
                      <a:pt x="4458" y="196"/>
                    </a:lnTo>
                    <a:lnTo>
                      <a:pt x="4182" y="277"/>
                    </a:lnTo>
                    <a:lnTo>
                      <a:pt x="3905" y="359"/>
                    </a:lnTo>
                    <a:lnTo>
                      <a:pt x="3629" y="472"/>
                    </a:lnTo>
                    <a:lnTo>
                      <a:pt x="3368" y="586"/>
                    </a:lnTo>
                    <a:lnTo>
                      <a:pt x="3108" y="717"/>
                    </a:lnTo>
                    <a:lnTo>
                      <a:pt x="2864" y="863"/>
                    </a:lnTo>
                    <a:lnTo>
                      <a:pt x="2620" y="1026"/>
                    </a:lnTo>
                    <a:lnTo>
                      <a:pt x="2392" y="1188"/>
                    </a:lnTo>
                    <a:lnTo>
                      <a:pt x="2164" y="1367"/>
                    </a:lnTo>
                    <a:lnTo>
                      <a:pt x="1953" y="1546"/>
                    </a:lnTo>
                    <a:lnTo>
                      <a:pt x="1741" y="1741"/>
                    </a:lnTo>
                    <a:lnTo>
                      <a:pt x="1546" y="1953"/>
                    </a:lnTo>
                    <a:lnTo>
                      <a:pt x="1351" y="2164"/>
                    </a:lnTo>
                    <a:lnTo>
                      <a:pt x="1188" y="2392"/>
                    </a:lnTo>
                    <a:lnTo>
                      <a:pt x="1009" y="2620"/>
                    </a:lnTo>
                    <a:lnTo>
                      <a:pt x="863" y="2864"/>
                    </a:lnTo>
                    <a:lnTo>
                      <a:pt x="716" y="3108"/>
                    </a:lnTo>
                    <a:lnTo>
                      <a:pt x="586" y="3368"/>
                    </a:lnTo>
                    <a:lnTo>
                      <a:pt x="472" y="3629"/>
                    </a:lnTo>
                    <a:lnTo>
                      <a:pt x="359" y="3905"/>
                    </a:lnTo>
                    <a:lnTo>
                      <a:pt x="261" y="4182"/>
                    </a:lnTo>
                    <a:lnTo>
                      <a:pt x="180" y="4458"/>
                    </a:lnTo>
                    <a:lnTo>
                      <a:pt x="114" y="4751"/>
                    </a:lnTo>
                    <a:lnTo>
                      <a:pt x="66" y="5044"/>
                    </a:lnTo>
                    <a:lnTo>
                      <a:pt x="33" y="5337"/>
                    </a:lnTo>
                    <a:lnTo>
                      <a:pt x="1" y="5646"/>
                    </a:lnTo>
                    <a:lnTo>
                      <a:pt x="1" y="5939"/>
                    </a:lnTo>
                    <a:lnTo>
                      <a:pt x="1" y="6248"/>
                    </a:lnTo>
                    <a:lnTo>
                      <a:pt x="33" y="6557"/>
                    </a:lnTo>
                    <a:lnTo>
                      <a:pt x="66" y="6850"/>
                    </a:lnTo>
                    <a:lnTo>
                      <a:pt x="114" y="7143"/>
                    </a:lnTo>
                    <a:lnTo>
                      <a:pt x="180" y="7436"/>
                    </a:lnTo>
                    <a:lnTo>
                      <a:pt x="261" y="7712"/>
                    </a:lnTo>
                    <a:lnTo>
                      <a:pt x="359" y="7989"/>
                    </a:lnTo>
                    <a:lnTo>
                      <a:pt x="472" y="8266"/>
                    </a:lnTo>
                    <a:lnTo>
                      <a:pt x="586" y="8526"/>
                    </a:lnTo>
                    <a:lnTo>
                      <a:pt x="716" y="8786"/>
                    </a:lnTo>
                    <a:lnTo>
                      <a:pt x="863" y="9030"/>
                    </a:lnTo>
                    <a:lnTo>
                      <a:pt x="1009" y="9274"/>
                    </a:lnTo>
                    <a:lnTo>
                      <a:pt x="1188" y="9502"/>
                    </a:lnTo>
                    <a:lnTo>
                      <a:pt x="1351" y="9730"/>
                    </a:lnTo>
                    <a:lnTo>
                      <a:pt x="1546" y="9941"/>
                    </a:lnTo>
                    <a:lnTo>
                      <a:pt x="1741" y="10153"/>
                    </a:lnTo>
                    <a:lnTo>
                      <a:pt x="1953" y="10348"/>
                    </a:lnTo>
                    <a:lnTo>
                      <a:pt x="2164" y="10527"/>
                    </a:lnTo>
                    <a:lnTo>
                      <a:pt x="2392" y="10706"/>
                    </a:lnTo>
                    <a:lnTo>
                      <a:pt x="2620" y="10869"/>
                    </a:lnTo>
                    <a:lnTo>
                      <a:pt x="2864" y="11031"/>
                    </a:lnTo>
                    <a:lnTo>
                      <a:pt x="3108" y="11178"/>
                    </a:lnTo>
                    <a:lnTo>
                      <a:pt x="3368" y="11308"/>
                    </a:lnTo>
                    <a:lnTo>
                      <a:pt x="3629" y="11422"/>
                    </a:lnTo>
                    <a:lnTo>
                      <a:pt x="3905" y="11519"/>
                    </a:lnTo>
                    <a:lnTo>
                      <a:pt x="4182" y="11617"/>
                    </a:lnTo>
                    <a:lnTo>
                      <a:pt x="4458" y="11698"/>
                    </a:lnTo>
                    <a:lnTo>
                      <a:pt x="4751" y="11763"/>
                    </a:lnTo>
                    <a:lnTo>
                      <a:pt x="5044" y="11812"/>
                    </a:lnTo>
                    <a:lnTo>
                      <a:pt x="5337" y="11861"/>
                    </a:lnTo>
                    <a:lnTo>
                      <a:pt x="5630" y="11877"/>
                    </a:lnTo>
                    <a:lnTo>
                      <a:pt x="5939" y="11894"/>
                    </a:lnTo>
                    <a:lnTo>
                      <a:pt x="6248" y="11877"/>
                    </a:lnTo>
                    <a:lnTo>
                      <a:pt x="6541" y="11861"/>
                    </a:lnTo>
                    <a:lnTo>
                      <a:pt x="6850" y="11812"/>
                    </a:lnTo>
                    <a:lnTo>
                      <a:pt x="7143" y="11763"/>
                    </a:lnTo>
                    <a:lnTo>
                      <a:pt x="7419" y="11698"/>
                    </a:lnTo>
                    <a:lnTo>
                      <a:pt x="7712" y="11617"/>
                    </a:lnTo>
                    <a:lnTo>
                      <a:pt x="7989" y="11519"/>
                    </a:lnTo>
                    <a:lnTo>
                      <a:pt x="8249" y="11422"/>
                    </a:lnTo>
                    <a:lnTo>
                      <a:pt x="8509" y="11308"/>
                    </a:lnTo>
                    <a:lnTo>
                      <a:pt x="8770" y="11178"/>
                    </a:lnTo>
                    <a:lnTo>
                      <a:pt x="9030" y="11031"/>
                    </a:lnTo>
                    <a:lnTo>
                      <a:pt x="9258" y="10869"/>
                    </a:lnTo>
                    <a:lnTo>
                      <a:pt x="9502" y="10706"/>
                    </a:lnTo>
                    <a:lnTo>
                      <a:pt x="9713" y="10527"/>
                    </a:lnTo>
                    <a:lnTo>
                      <a:pt x="9941" y="10348"/>
                    </a:lnTo>
                    <a:lnTo>
                      <a:pt x="10136" y="10153"/>
                    </a:lnTo>
                    <a:lnTo>
                      <a:pt x="10332" y="9941"/>
                    </a:lnTo>
                    <a:lnTo>
                      <a:pt x="10527" y="9730"/>
                    </a:lnTo>
                    <a:lnTo>
                      <a:pt x="10706" y="9502"/>
                    </a:lnTo>
                    <a:lnTo>
                      <a:pt x="10869" y="9274"/>
                    </a:lnTo>
                    <a:lnTo>
                      <a:pt x="11015" y="9030"/>
                    </a:lnTo>
                    <a:lnTo>
                      <a:pt x="11161" y="8786"/>
                    </a:lnTo>
                    <a:lnTo>
                      <a:pt x="11292" y="8526"/>
                    </a:lnTo>
                    <a:lnTo>
                      <a:pt x="11422" y="8266"/>
                    </a:lnTo>
                    <a:lnTo>
                      <a:pt x="11519" y="7989"/>
                    </a:lnTo>
                    <a:lnTo>
                      <a:pt x="11617" y="7712"/>
                    </a:lnTo>
                    <a:lnTo>
                      <a:pt x="11698" y="7436"/>
                    </a:lnTo>
                    <a:lnTo>
                      <a:pt x="11763" y="7143"/>
                    </a:lnTo>
                    <a:lnTo>
                      <a:pt x="11812" y="6850"/>
                    </a:lnTo>
                    <a:lnTo>
                      <a:pt x="11845" y="6557"/>
                    </a:lnTo>
                    <a:lnTo>
                      <a:pt x="11877" y="6248"/>
                    </a:lnTo>
                    <a:lnTo>
                      <a:pt x="11877" y="5939"/>
                    </a:lnTo>
                    <a:lnTo>
                      <a:pt x="11877" y="5646"/>
                    </a:lnTo>
                    <a:lnTo>
                      <a:pt x="11845" y="5337"/>
                    </a:lnTo>
                    <a:lnTo>
                      <a:pt x="11812" y="5044"/>
                    </a:lnTo>
                    <a:lnTo>
                      <a:pt x="11763" y="4751"/>
                    </a:lnTo>
                    <a:lnTo>
                      <a:pt x="11698" y="4458"/>
                    </a:lnTo>
                    <a:lnTo>
                      <a:pt x="11617" y="4182"/>
                    </a:lnTo>
                    <a:lnTo>
                      <a:pt x="11519" y="3905"/>
                    </a:lnTo>
                    <a:lnTo>
                      <a:pt x="11422" y="3629"/>
                    </a:lnTo>
                    <a:lnTo>
                      <a:pt x="11292" y="3368"/>
                    </a:lnTo>
                    <a:lnTo>
                      <a:pt x="11161" y="3108"/>
                    </a:lnTo>
                    <a:lnTo>
                      <a:pt x="11015" y="2864"/>
                    </a:lnTo>
                    <a:lnTo>
                      <a:pt x="10869" y="2620"/>
                    </a:lnTo>
                    <a:lnTo>
                      <a:pt x="10706" y="2392"/>
                    </a:lnTo>
                    <a:lnTo>
                      <a:pt x="10527" y="2164"/>
                    </a:lnTo>
                    <a:lnTo>
                      <a:pt x="10332" y="1953"/>
                    </a:lnTo>
                    <a:lnTo>
                      <a:pt x="10136" y="1741"/>
                    </a:lnTo>
                    <a:lnTo>
                      <a:pt x="9941" y="1546"/>
                    </a:lnTo>
                    <a:lnTo>
                      <a:pt x="9713" y="1367"/>
                    </a:lnTo>
                    <a:lnTo>
                      <a:pt x="9502" y="1188"/>
                    </a:lnTo>
                    <a:lnTo>
                      <a:pt x="9258" y="1026"/>
                    </a:lnTo>
                    <a:lnTo>
                      <a:pt x="9030" y="863"/>
                    </a:lnTo>
                    <a:lnTo>
                      <a:pt x="8770" y="717"/>
                    </a:lnTo>
                    <a:lnTo>
                      <a:pt x="8509" y="586"/>
                    </a:lnTo>
                    <a:lnTo>
                      <a:pt x="8249" y="472"/>
                    </a:lnTo>
                    <a:lnTo>
                      <a:pt x="7989" y="359"/>
                    </a:lnTo>
                    <a:lnTo>
                      <a:pt x="7712" y="277"/>
                    </a:lnTo>
                    <a:lnTo>
                      <a:pt x="7419" y="196"/>
                    </a:lnTo>
                    <a:lnTo>
                      <a:pt x="7143" y="131"/>
                    </a:lnTo>
                    <a:lnTo>
                      <a:pt x="6850" y="66"/>
                    </a:lnTo>
                    <a:lnTo>
                      <a:pt x="6541" y="33"/>
                    </a:lnTo>
                    <a:lnTo>
                      <a:pt x="6248" y="17"/>
                    </a:lnTo>
                    <a:lnTo>
                      <a:pt x="5939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3"/>
              <p:cNvSpPr/>
              <p:nvPr/>
            </p:nvSpPr>
            <p:spPr>
              <a:xfrm>
                <a:off x="5420650" y="3048250"/>
                <a:ext cx="674800" cy="921675"/>
              </a:xfrm>
              <a:custGeom>
                <a:avLst/>
                <a:gdLst/>
                <a:ahLst/>
                <a:cxnLst/>
                <a:rect l="l" t="t" r="r" b="b"/>
                <a:pathLst>
                  <a:path w="26992" h="36867" extrusionOk="0">
                    <a:moveTo>
                      <a:pt x="6150" y="0"/>
                    </a:moveTo>
                    <a:lnTo>
                      <a:pt x="5500" y="33"/>
                    </a:lnTo>
                    <a:lnTo>
                      <a:pt x="4833" y="65"/>
                    </a:lnTo>
                    <a:lnTo>
                      <a:pt x="4166" y="131"/>
                    </a:lnTo>
                    <a:lnTo>
                      <a:pt x="3482" y="212"/>
                    </a:lnTo>
                    <a:lnTo>
                      <a:pt x="2799" y="309"/>
                    </a:lnTo>
                    <a:lnTo>
                      <a:pt x="2116" y="423"/>
                    </a:lnTo>
                    <a:lnTo>
                      <a:pt x="1416" y="554"/>
                    </a:lnTo>
                    <a:lnTo>
                      <a:pt x="716" y="700"/>
                    </a:lnTo>
                    <a:lnTo>
                      <a:pt x="1" y="879"/>
                    </a:lnTo>
                    <a:lnTo>
                      <a:pt x="2620" y="11259"/>
                    </a:lnTo>
                    <a:lnTo>
                      <a:pt x="3173" y="11129"/>
                    </a:lnTo>
                    <a:lnTo>
                      <a:pt x="3710" y="11015"/>
                    </a:lnTo>
                    <a:lnTo>
                      <a:pt x="4214" y="10933"/>
                    </a:lnTo>
                    <a:lnTo>
                      <a:pt x="4702" y="10852"/>
                    </a:lnTo>
                    <a:lnTo>
                      <a:pt x="5174" y="10787"/>
                    </a:lnTo>
                    <a:lnTo>
                      <a:pt x="5614" y="10754"/>
                    </a:lnTo>
                    <a:lnTo>
                      <a:pt x="6037" y="10722"/>
                    </a:lnTo>
                    <a:lnTo>
                      <a:pt x="6460" y="10706"/>
                    </a:lnTo>
                    <a:lnTo>
                      <a:pt x="6850" y="10706"/>
                    </a:lnTo>
                    <a:lnTo>
                      <a:pt x="7208" y="10722"/>
                    </a:lnTo>
                    <a:lnTo>
                      <a:pt x="7566" y="10738"/>
                    </a:lnTo>
                    <a:lnTo>
                      <a:pt x="7907" y="10787"/>
                    </a:lnTo>
                    <a:lnTo>
                      <a:pt x="8233" y="10820"/>
                    </a:lnTo>
                    <a:lnTo>
                      <a:pt x="8526" y="10885"/>
                    </a:lnTo>
                    <a:lnTo>
                      <a:pt x="8819" y="10950"/>
                    </a:lnTo>
                    <a:lnTo>
                      <a:pt x="9079" y="11015"/>
                    </a:lnTo>
                    <a:lnTo>
                      <a:pt x="9339" y="11080"/>
                    </a:lnTo>
                    <a:lnTo>
                      <a:pt x="9583" y="11161"/>
                    </a:lnTo>
                    <a:lnTo>
                      <a:pt x="10022" y="11340"/>
                    </a:lnTo>
                    <a:lnTo>
                      <a:pt x="10397" y="11535"/>
                    </a:lnTo>
                    <a:lnTo>
                      <a:pt x="10722" y="11731"/>
                    </a:lnTo>
                    <a:lnTo>
                      <a:pt x="11015" y="11910"/>
                    </a:lnTo>
                    <a:lnTo>
                      <a:pt x="11243" y="12089"/>
                    </a:lnTo>
                    <a:lnTo>
                      <a:pt x="11601" y="12381"/>
                    </a:lnTo>
                    <a:lnTo>
                      <a:pt x="11828" y="12593"/>
                    </a:lnTo>
                    <a:lnTo>
                      <a:pt x="12040" y="12821"/>
                    </a:lnTo>
                    <a:lnTo>
                      <a:pt x="12268" y="13065"/>
                    </a:lnTo>
                    <a:lnTo>
                      <a:pt x="12479" y="13309"/>
                    </a:lnTo>
                    <a:lnTo>
                      <a:pt x="12691" y="13585"/>
                    </a:lnTo>
                    <a:lnTo>
                      <a:pt x="12886" y="13862"/>
                    </a:lnTo>
                    <a:lnTo>
                      <a:pt x="13081" y="14155"/>
                    </a:lnTo>
                    <a:lnTo>
                      <a:pt x="13276" y="14464"/>
                    </a:lnTo>
                    <a:lnTo>
                      <a:pt x="13455" y="14789"/>
                    </a:lnTo>
                    <a:lnTo>
                      <a:pt x="13634" y="15115"/>
                    </a:lnTo>
                    <a:lnTo>
                      <a:pt x="13813" y="15456"/>
                    </a:lnTo>
                    <a:lnTo>
                      <a:pt x="13992" y="15814"/>
                    </a:lnTo>
                    <a:lnTo>
                      <a:pt x="14155" y="16188"/>
                    </a:lnTo>
                    <a:lnTo>
                      <a:pt x="14318" y="16579"/>
                    </a:lnTo>
                    <a:lnTo>
                      <a:pt x="14610" y="17376"/>
                    </a:lnTo>
                    <a:lnTo>
                      <a:pt x="14887" y="18222"/>
                    </a:lnTo>
                    <a:lnTo>
                      <a:pt x="15147" y="19117"/>
                    </a:lnTo>
                    <a:lnTo>
                      <a:pt x="15375" y="20061"/>
                    </a:lnTo>
                    <a:lnTo>
                      <a:pt x="15570" y="21053"/>
                    </a:lnTo>
                    <a:lnTo>
                      <a:pt x="15749" y="22078"/>
                    </a:lnTo>
                    <a:lnTo>
                      <a:pt x="15912" y="23152"/>
                    </a:lnTo>
                    <a:lnTo>
                      <a:pt x="16042" y="24258"/>
                    </a:lnTo>
                    <a:lnTo>
                      <a:pt x="16140" y="25397"/>
                    </a:lnTo>
                    <a:lnTo>
                      <a:pt x="16205" y="26389"/>
                    </a:lnTo>
                    <a:lnTo>
                      <a:pt x="16254" y="27366"/>
                    </a:lnTo>
                    <a:lnTo>
                      <a:pt x="16270" y="28325"/>
                    </a:lnTo>
                    <a:lnTo>
                      <a:pt x="16286" y="29236"/>
                    </a:lnTo>
                    <a:lnTo>
                      <a:pt x="16286" y="30115"/>
                    </a:lnTo>
                    <a:lnTo>
                      <a:pt x="16270" y="30945"/>
                    </a:lnTo>
                    <a:lnTo>
                      <a:pt x="16237" y="31709"/>
                    </a:lnTo>
                    <a:lnTo>
                      <a:pt x="16205" y="32442"/>
                    </a:lnTo>
                    <a:lnTo>
                      <a:pt x="16123" y="33678"/>
                    </a:lnTo>
                    <a:lnTo>
                      <a:pt x="16042" y="34638"/>
                    </a:lnTo>
                    <a:lnTo>
                      <a:pt x="15961" y="35468"/>
                    </a:lnTo>
                    <a:lnTo>
                      <a:pt x="26585" y="36867"/>
                    </a:lnTo>
                    <a:lnTo>
                      <a:pt x="26617" y="36541"/>
                    </a:lnTo>
                    <a:lnTo>
                      <a:pt x="26699" y="35793"/>
                    </a:lnTo>
                    <a:lnTo>
                      <a:pt x="26796" y="34638"/>
                    </a:lnTo>
                    <a:lnTo>
                      <a:pt x="26894" y="33157"/>
                    </a:lnTo>
                    <a:lnTo>
                      <a:pt x="26943" y="32311"/>
                    </a:lnTo>
                    <a:lnTo>
                      <a:pt x="26975" y="31384"/>
                    </a:lnTo>
                    <a:lnTo>
                      <a:pt x="26991" y="30408"/>
                    </a:lnTo>
                    <a:lnTo>
                      <a:pt x="26991" y="29367"/>
                    </a:lnTo>
                    <a:lnTo>
                      <a:pt x="26991" y="28293"/>
                    </a:lnTo>
                    <a:lnTo>
                      <a:pt x="26959" y="27170"/>
                    </a:lnTo>
                    <a:lnTo>
                      <a:pt x="26910" y="25999"/>
                    </a:lnTo>
                    <a:lnTo>
                      <a:pt x="26829" y="24811"/>
                    </a:lnTo>
                    <a:lnTo>
                      <a:pt x="26715" y="23363"/>
                    </a:lnTo>
                    <a:lnTo>
                      <a:pt x="26552" y="21948"/>
                    </a:lnTo>
                    <a:lnTo>
                      <a:pt x="26455" y="21264"/>
                    </a:lnTo>
                    <a:lnTo>
                      <a:pt x="26357" y="20581"/>
                    </a:lnTo>
                    <a:lnTo>
                      <a:pt x="26243" y="19898"/>
                    </a:lnTo>
                    <a:lnTo>
                      <a:pt x="26129" y="19247"/>
                    </a:lnTo>
                    <a:lnTo>
                      <a:pt x="25999" y="18596"/>
                    </a:lnTo>
                    <a:lnTo>
                      <a:pt x="25869" y="17946"/>
                    </a:lnTo>
                    <a:lnTo>
                      <a:pt x="25722" y="17327"/>
                    </a:lnTo>
                    <a:lnTo>
                      <a:pt x="25576" y="16709"/>
                    </a:lnTo>
                    <a:lnTo>
                      <a:pt x="25413" y="16091"/>
                    </a:lnTo>
                    <a:lnTo>
                      <a:pt x="25251" y="15489"/>
                    </a:lnTo>
                    <a:lnTo>
                      <a:pt x="25072" y="14903"/>
                    </a:lnTo>
                    <a:lnTo>
                      <a:pt x="24893" y="14334"/>
                    </a:lnTo>
                    <a:lnTo>
                      <a:pt x="24616" y="13553"/>
                    </a:lnTo>
                    <a:lnTo>
                      <a:pt x="24340" y="12804"/>
                    </a:lnTo>
                    <a:lnTo>
                      <a:pt x="24030" y="12072"/>
                    </a:lnTo>
                    <a:lnTo>
                      <a:pt x="23721" y="11356"/>
                    </a:lnTo>
                    <a:lnTo>
                      <a:pt x="23396" y="10657"/>
                    </a:lnTo>
                    <a:lnTo>
                      <a:pt x="23038" y="9974"/>
                    </a:lnTo>
                    <a:lnTo>
                      <a:pt x="22680" y="9323"/>
                    </a:lnTo>
                    <a:lnTo>
                      <a:pt x="22306" y="8688"/>
                    </a:lnTo>
                    <a:lnTo>
                      <a:pt x="21915" y="8086"/>
                    </a:lnTo>
                    <a:lnTo>
                      <a:pt x="21492" y="7484"/>
                    </a:lnTo>
                    <a:lnTo>
                      <a:pt x="21069" y="6915"/>
                    </a:lnTo>
                    <a:lnTo>
                      <a:pt x="20630" y="6378"/>
                    </a:lnTo>
                    <a:lnTo>
                      <a:pt x="20175" y="5841"/>
                    </a:lnTo>
                    <a:lnTo>
                      <a:pt x="19703" y="5337"/>
                    </a:lnTo>
                    <a:lnTo>
                      <a:pt x="19231" y="4849"/>
                    </a:lnTo>
                    <a:lnTo>
                      <a:pt x="18727" y="4393"/>
                    </a:lnTo>
                    <a:lnTo>
                      <a:pt x="18287" y="4019"/>
                    </a:lnTo>
                    <a:lnTo>
                      <a:pt x="17832" y="3645"/>
                    </a:lnTo>
                    <a:lnTo>
                      <a:pt x="17376" y="3303"/>
                    </a:lnTo>
                    <a:lnTo>
                      <a:pt x="16904" y="2978"/>
                    </a:lnTo>
                    <a:lnTo>
                      <a:pt x="16416" y="2652"/>
                    </a:lnTo>
                    <a:lnTo>
                      <a:pt x="15928" y="2359"/>
                    </a:lnTo>
                    <a:lnTo>
                      <a:pt x="15424" y="2083"/>
                    </a:lnTo>
                    <a:lnTo>
                      <a:pt x="14920" y="1823"/>
                    </a:lnTo>
                    <a:lnTo>
                      <a:pt x="14399" y="1578"/>
                    </a:lnTo>
                    <a:lnTo>
                      <a:pt x="13862" y="1351"/>
                    </a:lnTo>
                    <a:lnTo>
                      <a:pt x="13325" y="1139"/>
                    </a:lnTo>
                    <a:lnTo>
                      <a:pt x="12788" y="944"/>
                    </a:lnTo>
                    <a:lnTo>
                      <a:pt x="12235" y="781"/>
                    </a:lnTo>
                    <a:lnTo>
                      <a:pt x="11666" y="619"/>
                    </a:lnTo>
                    <a:lnTo>
                      <a:pt x="11096" y="472"/>
                    </a:lnTo>
                    <a:lnTo>
                      <a:pt x="10511" y="358"/>
                    </a:lnTo>
                    <a:lnTo>
                      <a:pt x="9909" y="244"/>
                    </a:lnTo>
                    <a:lnTo>
                      <a:pt x="9307" y="163"/>
                    </a:lnTo>
                    <a:lnTo>
                      <a:pt x="8688" y="98"/>
                    </a:lnTo>
                    <a:lnTo>
                      <a:pt x="8070" y="49"/>
                    </a:lnTo>
                    <a:lnTo>
                      <a:pt x="7436" y="17"/>
                    </a:lnTo>
                    <a:lnTo>
                      <a:pt x="6801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3"/>
              <p:cNvSpPr/>
              <p:nvPr/>
            </p:nvSpPr>
            <p:spPr>
              <a:xfrm>
                <a:off x="4570575" y="3123075"/>
                <a:ext cx="1073400" cy="265625"/>
              </a:xfrm>
              <a:custGeom>
                <a:avLst/>
                <a:gdLst/>
                <a:ahLst/>
                <a:cxnLst/>
                <a:rect l="l" t="t" r="r" b="b"/>
                <a:pathLst>
                  <a:path w="42936" h="10625" extrusionOk="0">
                    <a:moveTo>
                      <a:pt x="42268" y="1"/>
                    </a:moveTo>
                    <a:lnTo>
                      <a:pt x="1" y="5305"/>
                    </a:lnTo>
                    <a:lnTo>
                      <a:pt x="668" y="10625"/>
                    </a:lnTo>
                    <a:lnTo>
                      <a:pt x="42935" y="5305"/>
                    </a:lnTo>
                    <a:lnTo>
                      <a:pt x="42268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3"/>
              <p:cNvSpPr/>
              <p:nvPr/>
            </p:nvSpPr>
            <p:spPr>
              <a:xfrm>
                <a:off x="4451000" y="2740960"/>
                <a:ext cx="906625" cy="906625"/>
              </a:xfrm>
              <a:custGeom>
                <a:avLst/>
                <a:gdLst/>
                <a:ahLst/>
                <a:cxnLst/>
                <a:rect l="l" t="t" r="r" b="b"/>
                <a:pathLst>
                  <a:path w="36265" h="36265" extrusionOk="0">
                    <a:moveTo>
                      <a:pt x="18125" y="8574"/>
                    </a:moveTo>
                    <a:lnTo>
                      <a:pt x="18629" y="8590"/>
                    </a:lnTo>
                    <a:lnTo>
                      <a:pt x="19101" y="8623"/>
                    </a:lnTo>
                    <a:lnTo>
                      <a:pt x="19589" y="8688"/>
                    </a:lnTo>
                    <a:lnTo>
                      <a:pt x="20061" y="8769"/>
                    </a:lnTo>
                    <a:lnTo>
                      <a:pt x="20516" y="8883"/>
                    </a:lnTo>
                    <a:lnTo>
                      <a:pt x="20972" y="9013"/>
                    </a:lnTo>
                    <a:lnTo>
                      <a:pt x="21411" y="9160"/>
                    </a:lnTo>
                    <a:lnTo>
                      <a:pt x="21850" y="9322"/>
                    </a:lnTo>
                    <a:lnTo>
                      <a:pt x="22273" y="9518"/>
                    </a:lnTo>
                    <a:lnTo>
                      <a:pt x="22680" y="9729"/>
                    </a:lnTo>
                    <a:lnTo>
                      <a:pt x="23087" y="9957"/>
                    </a:lnTo>
                    <a:lnTo>
                      <a:pt x="23477" y="10217"/>
                    </a:lnTo>
                    <a:lnTo>
                      <a:pt x="23851" y="10478"/>
                    </a:lnTo>
                    <a:lnTo>
                      <a:pt x="24209" y="10770"/>
                    </a:lnTo>
                    <a:lnTo>
                      <a:pt x="24551" y="11063"/>
                    </a:lnTo>
                    <a:lnTo>
                      <a:pt x="24893" y="11372"/>
                    </a:lnTo>
                    <a:lnTo>
                      <a:pt x="25202" y="11714"/>
                    </a:lnTo>
                    <a:lnTo>
                      <a:pt x="25511" y="12056"/>
                    </a:lnTo>
                    <a:lnTo>
                      <a:pt x="25787" y="12414"/>
                    </a:lnTo>
                    <a:lnTo>
                      <a:pt x="26064" y="12788"/>
                    </a:lnTo>
                    <a:lnTo>
                      <a:pt x="26308" y="13178"/>
                    </a:lnTo>
                    <a:lnTo>
                      <a:pt x="26536" y="13585"/>
                    </a:lnTo>
                    <a:lnTo>
                      <a:pt x="26747" y="13992"/>
                    </a:lnTo>
                    <a:lnTo>
                      <a:pt x="26943" y="14415"/>
                    </a:lnTo>
                    <a:lnTo>
                      <a:pt x="27105" y="14854"/>
                    </a:lnTo>
                    <a:lnTo>
                      <a:pt x="27268" y="15293"/>
                    </a:lnTo>
                    <a:lnTo>
                      <a:pt x="27398" y="15749"/>
                    </a:lnTo>
                    <a:lnTo>
                      <a:pt x="27496" y="16221"/>
                    </a:lnTo>
                    <a:lnTo>
                      <a:pt x="27577" y="16693"/>
                    </a:lnTo>
                    <a:lnTo>
                      <a:pt x="27642" y="17164"/>
                    </a:lnTo>
                    <a:lnTo>
                      <a:pt x="27675" y="17652"/>
                    </a:lnTo>
                    <a:lnTo>
                      <a:pt x="27691" y="18141"/>
                    </a:lnTo>
                    <a:lnTo>
                      <a:pt x="27675" y="18629"/>
                    </a:lnTo>
                    <a:lnTo>
                      <a:pt x="27642" y="19117"/>
                    </a:lnTo>
                    <a:lnTo>
                      <a:pt x="27577" y="19588"/>
                    </a:lnTo>
                    <a:lnTo>
                      <a:pt x="27496" y="20060"/>
                    </a:lnTo>
                    <a:lnTo>
                      <a:pt x="27398" y="20532"/>
                    </a:lnTo>
                    <a:lnTo>
                      <a:pt x="27268" y="20988"/>
                    </a:lnTo>
                    <a:lnTo>
                      <a:pt x="27105" y="21427"/>
                    </a:lnTo>
                    <a:lnTo>
                      <a:pt x="26943" y="21866"/>
                    </a:lnTo>
                    <a:lnTo>
                      <a:pt x="26747" y="22289"/>
                    </a:lnTo>
                    <a:lnTo>
                      <a:pt x="26536" y="22696"/>
                    </a:lnTo>
                    <a:lnTo>
                      <a:pt x="26308" y="23086"/>
                    </a:lnTo>
                    <a:lnTo>
                      <a:pt x="26064" y="23477"/>
                    </a:lnTo>
                    <a:lnTo>
                      <a:pt x="25787" y="23851"/>
                    </a:lnTo>
                    <a:lnTo>
                      <a:pt x="25511" y="24225"/>
                    </a:lnTo>
                    <a:lnTo>
                      <a:pt x="25202" y="24567"/>
                    </a:lnTo>
                    <a:lnTo>
                      <a:pt x="24893" y="24892"/>
                    </a:lnTo>
                    <a:lnTo>
                      <a:pt x="24551" y="25218"/>
                    </a:lnTo>
                    <a:lnTo>
                      <a:pt x="24209" y="25511"/>
                    </a:lnTo>
                    <a:lnTo>
                      <a:pt x="23851" y="25803"/>
                    </a:lnTo>
                    <a:lnTo>
                      <a:pt x="23477" y="26064"/>
                    </a:lnTo>
                    <a:lnTo>
                      <a:pt x="23087" y="26324"/>
                    </a:lnTo>
                    <a:lnTo>
                      <a:pt x="22680" y="26552"/>
                    </a:lnTo>
                    <a:lnTo>
                      <a:pt x="22273" y="26763"/>
                    </a:lnTo>
                    <a:lnTo>
                      <a:pt x="21850" y="26942"/>
                    </a:lnTo>
                    <a:lnTo>
                      <a:pt x="21411" y="27121"/>
                    </a:lnTo>
                    <a:lnTo>
                      <a:pt x="20972" y="27268"/>
                    </a:lnTo>
                    <a:lnTo>
                      <a:pt x="20516" y="27398"/>
                    </a:lnTo>
                    <a:lnTo>
                      <a:pt x="20061" y="27512"/>
                    </a:lnTo>
                    <a:lnTo>
                      <a:pt x="19589" y="27593"/>
                    </a:lnTo>
                    <a:lnTo>
                      <a:pt x="19101" y="27658"/>
                    </a:lnTo>
                    <a:lnTo>
                      <a:pt x="18629" y="27691"/>
                    </a:lnTo>
                    <a:lnTo>
                      <a:pt x="18125" y="27707"/>
                    </a:lnTo>
                    <a:lnTo>
                      <a:pt x="17636" y="27691"/>
                    </a:lnTo>
                    <a:lnTo>
                      <a:pt x="17148" y="27658"/>
                    </a:lnTo>
                    <a:lnTo>
                      <a:pt x="16677" y="27593"/>
                    </a:lnTo>
                    <a:lnTo>
                      <a:pt x="16205" y="27512"/>
                    </a:lnTo>
                    <a:lnTo>
                      <a:pt x="15749" y="27398"/>
                    </a:lnTo>
                    <a:lnTo>
                      <a:pt x="15294" y="27268"/>
                    </a:lnTo>
                    <a:lnTo>
                      <a:pt x="14838" y="27121"/>
                    </a:lnTo>
                    <a:lnTo>
                      <a:pt x="14415" y="26942"/>
                    </a:lnTo>
                    <a:lnTo>
                      <a:pt x="13992" y="26763"/>
                    </a:lnTo>
                    <a:lnTo>
                      <a:pt x="13569" y="26552"/>
                    </a:lnTo>
                    <a:lnTo>
                      <a:pt x="13179" y="26324"/>
                    </a:lnTo>
                    <a:lnTo>
                      <a:pt x="12788" y="26064"/>
                    </a:lnTo>
                    <a:lnTo>
                      <a:pt x="12414" y="25803"/>
                    </a:lnTo>
                    <a:lnTo>
                      <a:pt x="12056" y="25511"/>
                    </a:lnTo>
                    <a:lnTo>
                      <a:pt x="11698" y="25218"/>
                    </a:lnTo>
                    <a:lnTo>
                      <a:pt x="11373" y="24892"/>
                    </a:lnTo>
                    <a:lnTo>
                      <a:pt x="11047" y="24567"/>
                    </a:lnTo>
                    <a:lnTo>
                      <a:pt x="10755" y="24225"/>
                    </a:lnTo>
                    <a:lnTo>
                      <a:pt x="10462" y="23851"/>
                    </a:lnTo>
                    <a:lnTo>
                      <a:pt x="10201" y="23477"/>
                    </a:lnTo>
                    <a:lnTo>
                      <a:pt x="9957" y="23086"/>
                    </a:lnTo>
                    <a:lnTo>
                      <a:pt x="9730" y="22696"/>
                    </a:lnTo>
                    <a:lnTo>
                      <a:pt x="9518" y="22289"/>
                    </a:lnTo>
                    <a:lnTo>
                      <a:pt x="9323" y="21866"/>
                    </a:lnTo>
                    <a:lnTo>
                      <a:pt x="9144" y="21427"/>
                    </a:lnTo>
                    <a:lnTo>
                      <a:pt x="8997" y="20988"/>
                    </a:lnTo>
                    <a:lnTo>
                      <a:pt x="8867" y="20532"/>
                    </a:lnTo>
                    <a:lnTo>
                      <a:pt x="8770" y="20060"/>
                    </a:lnTo>
                    <a:lnTo>
                      <a:pt x="8672" y="19588"/>
                    </a:lnTo>
                    <a:lnTo>
                      <a:pt x="8623" y="19117"/>
                    </a:lnTo>
                    <a:lnTo>
                      <a:pt x="8574" y="18629"/>
                    </a:lnTo>
                    <a:lnTo>
                      <a:pt x="8574" y="18141"/>
                    </a:lnTo>
                    <a:lnTo>
                      <a:pt x="8574" y="17652"/>
                    </a:lnTo>
                    <a:lnTo>
                      <a:pt x="8623" y="17164"/>
                    </a:lnTo>
                    <a:lnTo>
                      <a:pt x="8672" y="16693"/>
                    </a:lnTo>
                    <a:lnTo>
                      <a:pt x="8770" y="16221"/>
                    </a:lnTo>
                    <a:lnTo>
                      <a:pt x="8867" y="15749"/>
                    </a:lnTo>
                    <a:lnTo>
                      <a:pt x="8997" y="15293"/>
                    </a:lnTo>
                    <a:lnTo>
                      <a:pt x="9144" y="14854"/>
                    </a:lnTo>
                    <a:lnTo>
                      <a:pt x="9323" y="14415"/>
                    </a:lnTo>
                    <a:lnTo>
                      <a:pt x="9518" y="13992"/>
                    </a:lnTo>
                    <a:lnTo>
                      <a:pt x="9730" y="13585"/>
                    </a:lnTo>
                    <a:lnTo>
                      <a:pt x="9957" y="13178"/>
                    </a:lnTo>
                    <a:lnTo>
                      <a:pt x="10201" y="12788"/>
                    </a:lnTo>
                    <a:lnTo>
                      <a:pt x="10462" y="12414"/>
                    </a:lnTo>
                    <a:lnTo>
                      <a:pt x="10755" y="12056"/>
                    </a:lnTo>
                    <a:lnTo>
                      <a:pt x="11047" y="11714"/>
                    </a:lnTo>
                    <a:lnTo>
                      <a:pt x="11373" y="11372"/>
                    </a:lnTo>
                    <a:lnTo>
                      <a:pt x="11698" y="11063"/>
                    </a:lnTo>
                    <a:lnTo>
                      <a:pt x="12056" y="10770"/>
                    </a:lnTo>
                    <a:lnTo>
                      <a:pt x="12414" y="10478"/>
                    </a:lnTo>
                    <a:lnTo>
                      <a:pt x="12788" y="10217"/>
                    </a:lnTo>
                    <a:lnTo>
                      <a:pt x="13179" y="9957"/>
                    </a:lnTo>
                    <a:lnTo>
                      <a:pt x="13569" y="9729"/>
                    </a:lnTo>
                    <a:lnTo>
                      <a:pt x="13992" y="9518"/>
                    </a:lnTo>
                    <a:lnTo>
                      <a:pt x="14415" y="9322"/>
                    </a:lnTo>
                    <a:lnTo>
                      <a:pt x="14838" y="9160"/>
                    </a:lnTo>
                    <a:lnTo>
                      <a:pt x="15294" y="9013"/>
                    </a:lnTo>
                    <a:lnTo>
                      <a:pt x="15749" y="8883"/>
                    </a:lnTo>
                    <a:lnTo>
                      <a:pt x="16205" y="8769"/>
                    </a:lnTo>
                    <a:lnTo>
                      <a:pt x="16677" y="8688"/>
                    </a:lnTo>
                    <a:lnTo>
                      <a:pt x="17148" y="8623"/>
                    </a:lnTo>
                    <a:lnTo>
                      <a:pt x="17636" y="8590"/>
                    </a:lnTo>
                    <a:lnTo>
                      <a:pt x="18125" y="8574"/>
                    </a:lnTo>
                    <a:close/>
                    <a:moveTo>
                      <a:pt x="18125" y="0"/>
                    </a:moveTo>
                    <a:lnTo>
                      <a:pt x="17669" y="16"/>
                    </a:lnTo>
                    <a:lnTo>
                      <a:pt x="17213" y="33"/>
                    </a:lnTo>
                    <a:lnTo>
                      <a:pt x="16758" y="65"/>
                    </a:lnTo>
                    <a:lnTo>
                      <a:pt x="16302" y="98"/>
                    </a:lnTo>
                    <a:lnTo>
                      <a:pt x="15863" y="147"/>
                    </a:lnTo>
                    <a:lnTo>
                      <a:pt x="15408" y="212"/>
                    </a:lnTo>
                    <a:lnTo>
                      <a:pt x="14968" y="277"/>
                    </a:lnTo>
                    <a:lnTo>
                      <a:pt x="14529" y="358"/>
                    </a:lnTo>
                    <a:lnTo>
                      <a:pt x="14090" y="456"/>
                    </a:lnTo>
                    <a:lnTo>
                      <a:pt x="13650" y="570"/>
                    </a:lnTo>
                    <a:lnTo>
                      <a:pt x="13211" y="683"/>
                    </a:lnTo>
                    <a:lnTo>
                      <a:pt x="12772" y="814"/>
                    </a:lnTo>
                    <a:lnTo>
                      <a:pt x="12349" y="944"/>
                    </a:lnTo>
                    <a:lnTo>
                      <a:pt x="11910" y="1106"/>
                    </a:lnTo>
                    <a:lnTo>
                      <a:pt x="11487" y="1269"/>
                    </a:lnTo>
                    <a:lnTo>
                      <a:pt x="11064" y="1432"/>
                    </a:lnTo>
                    <a:lnTo>
                      <a:pt x="10673" y="1611"/>
                    </a:lnTo>
                    <a:lnTo>
                      <a:pt x="10266" y="1790"/>
                    </a:lnTo>
                    <a:lnTo>
                      <a:pt x="9876" y="1985"/>
                    </a:lnTo>
                    <a:lnTo>
                      <a:pt x="9502" y="2196"/>
                    </a:lnTo>
                    <a:lnTo>
                      <a:pt x="9111" y="2408"/>
                    </a:lnTo>
                    <a:lnTo>
                      <a:pt x="8737" y="2619"/>
                    </a:lnTo>
                    <a:lnTo>
                      <a:pt x="8363" y="2864"/>
                    </a:lnTo>
                    <a:lnTo>
                      <a:pt x="8005" y="3091"/>
                    </a:lnTo>
                    <a:lnTo>
                      <a:pt x="7647" y="3335"/>
                    </a:lnTo>
                    <a:lnTo>
                      <a:pt x="7289" y="3596"/>
                    </a:lnTo>
                    <a:lnTo>
                      <a:pt x="6947" y="3872"/>
                    </a:lnTo>
                    <a:lnTo>
                      <a:pt x="6606" y="4133"/>
                    </a:lnTo>
                    <a:lnTo>
                      <a:pt x="6280" y="4425"/>
                    </a:lnTo>
                    <a:lnTo>
                      <a:pt x="5939" y="4718"/>
                    </a:lnTo>
                    <a:lnTo>
                      <a:pt x="5630" y="5011"/>
                    </a:lnTo>
                    <a:lnTo>
                      <a:pt x="5304" y="5320"/>
                    </a:lnTo>
                    <a:lnTo>
                      <a:pt x="4995" y="5629"/>
                    </a:lnTo>
                    <a:lnTo>
                      <a:pt x="4702" y="5955"/>
                    </a:lnTo>
                    <a:lnTo>
                      <a:pt x="4409" y="6280"/>
                    </a:lnTo>
                    <a:lnTo>
                      <a:pt x="4133" y="6622"/>
                    </a:lnTo>
                    <a:lnTo>
                      <a:pt x="3856" y="6963"/>
                    </a:lnTo>
                    <a:lnTo>
                      <a:pt x="3596" y="7305"/>
                    </a:lnTo>
                    <a:lnTo>
                      <a:pt x="3336" y="7663"/>
                    </a:lnTo>
                    <a:lnTo>
                      <a:pt x="3092" y="8021"/>
                    </a:lnTo>
                    <a:lnTo>
                      <a:pt x="2848" y="8379"/>
                    </a:lnTo>
                    <a:lnTo>
                      <a:pt x="2620" y="8753"/>
                    </a:lnTo>
                    <a:lnTo>
                      <a:pt x="2392" y="9127"/>
                    </a:lnTo>
                    <a:lnTo>
                      <a:pt x="2181" y="9501"/>
                    </a:lnTo>
                    <a:lnTo>
                      <a:pt x="1985" y="9892"/>
                    </a:lnTo>
                    <a:lnTo>
                      <a:pt x="1790" y="10282"/>
                    </a:lnTo>
                    <a:lnTo>
                      <a:pt x="1595" y="10673"/>
                    </a:lnTo>
                    <a:lnTo>
                      <a:pt x="1432" y="11080"/>
                    </a:lnTo>
                    <a:lnTo>
                      <a:pt x="1253" y="11503"/>
                    </a:lnTo>
                    <a:lnTo>
                      <a:pt x="1091" y="11926"/>
                    </a:lnTo>
                    <a:lnTo>
                      <a:pt x="944" y="12349"/>
                    </a:lnTo>
                    <a:lnTo>
                      <a:pt x="798" y="12788"/>
                    </a:lnTo>
                    <a:lnTo>
                      <a:pt x="668" y="13211"/>
                    </a:lnTo>
                    <a:lnTo>
                      <a:pt x="554" y="13650"/>
                    </a:lnTo>
                    <a:lnTo>
                      <a:pt x="456" y="14089"/>
                    </a:lnTo>
                    <a:lnTo>
                      <a:pt x="358" y="14529"/>
                    </a:lnTo>
                    <a:lnTo>
                      <a:pt x="277" y="14968"/>
                    </a:lnTo>
                    <a:lnTo>
                      <a:pt x="196" y="15424"/>
                    </a:lnTo>
                    <a:lnTo>
                      <a:pt x="147" y="15863"/>
                    </a:lnTo>
                    <a:lnTo>
                      <a:pt x="82" y="16318"/>
                    </a:lnTo>
                    <a:lnTo>
                      <a:pt x="49" y="16774"/>
                    </a:lnTo>
                    <a:lnTo>
                      <a:pt x="17" y="17229"/>
                    </a:lnTo>
                    <a:lnTo>
                      <a:pt x="0" y="17685"/>
                    </a:lnTo>
                    <a:lnTo>
                      <a:pt x="0" y="18141"/>
                    </a:lnTo>
                    <a:lnTo>
                      <a:pt x="0" y="18596"/>
                    </a:lnTo>
                    <a:lnTo>
                      <a:pt x="17" y="19052"/>
                    </a:lnTo>
                    <a:lnTo>
                      <a:pt x="49" y="19507"/>
                    </a:lnTo>
                    <a:lnTo>
                      <a:pt x="82" y="19963"/>
                    </a:lnTo>
                    <a:lnTo>
                      <a:pt x="147" y="20402"/>
                    </a:lnTo>
                    <a:lnTo>
                      <a:pt x="196" y="20857"/>
                    </a:lnTo>
                    <a:lnTo>
                      <a:pt x="277" y="21297"/>
                    </a:lnTo>
                    <a:lnTo>
                      <a:pt x="358" y="21752"/>
                    </a:lnTo>
                    <a:lnTo>
                      <a:pt x="456" y="22192"/>
                    </a:lnTo>
                    <a:lnTo>
                      <a:pt x="554" y="22631"/>
                    </a:lnTo>
                    <a:lnTo>
                      <a:pt x="668" y="23054"/>
                    </a:lnTo>
                    <a:lnTo>
                      <a:pt x="798" y="23493"/>
                    </a:lnTo>
                    <a:lnTo>
                      <a:pt x="944" y="23932"/>
                    </a:lnTo>
                    <a:lnTo>
                      <a:pt x="1091" y="24355"/>
                    </a:lnTo>
                    <a:lnTo>
                      <a:pt x="1253" y="24778"/>
                    </a:lnTo>
                    <a:lnTo>
                      <a:pt x="1432" y="25201"/>
                    </a:lnTo>
                    <a:lnTo>
                      <a:pt x="1595" y="25608"/>
                    </a:lnTo>
                    <a:lnTo>
                      <a:pt x="1790" y="25999"/>
                    </a:lnTo>
                    <a:lnTo>
                      <a:pt x="1985" y="26389"/>
                    </a:lnTo>
                    <a:lnTo>
                      <a:pt x="2181" y="26780"/>
                    </a:lnTo>
                    <a:lnTo>
                      <a:pt x="2392" y="27154"/>
                    </a:lnTo>
                    <a:lnTo>
                      <a:pt x="2620" y="27528"/>
                    </a:lnTo>
                    <a:lnTo>
                      <a:pt x="2848" y="27902"/>
                    </a:lnTo>
                    <a:lnTo>
                      <a:pt x="3092" y="28260"/>
                    </a:lnTo>
                    <a:lnTo>
                      <a:pt x="3336" y="28618"/>
                    </a:lnTo>
                    <a:lnTo>
                      <a:pt x="3596" y="28976"/>
                    </a:lnTo>
                    <a:lnTo>
                      <a:pt x="3856" y="29318"/>
                    </a:lnTo>
                    <a:lnTo>
                      <a:pt x="4133" y="29659"/>
                    </a:lnTo>
                    <a:lnTo>
                      <a:pt x="4409" y="30001"/>
                    </a:lnTo>
                    <a:lnTo>
                      <a:pt x="4702" y="30326"/>
                    </a:lnTo>
                    <a:lnTo>
                      <a:pt x="4995" y="30652"/>
                    </a:lnTo>
                    <a:lnTo>
                      <a:pt x="5304" y="30961"/>
                    </a:lnTo>
                    <a:lnTo>
                      <a:pt x="5630" y="31270"/>
                    </a:lnTo>
                    <a:lnTo>
                      <a:pt x="5939" y="31563"/>
                    </a:lnTo>
                    <a:lnTo>
                      <a:pt x="6280" y="31856"/>
                    </a:lnTo>
                    <a:lnTo>
                      <a:pt x="6606" y="32148"/>
                    </a:lnTo>
                    <a:lnTo>
                      <a:pt x="6947" y="32409"/>
                    </a:lnTo>
                    <a:lnTo>
                      <a:pt x="7289" y="32685"/>
                    </a:lnTo>
                    <a:lnTo>
                      <a:pt x="7647" y="32929"/>
                    </a:lnTo>
                    <a:lnTo>
                      <a:pt x="8005" y="33190"/>
                    </a:lnTo>
                    <a:lnTo>
                      <a:pt x="8363" y="33417"/>
                    </a:lnTo>
                    <a:lnTo>
                      <a:pt x="8737" y="33645"/>
                    </a:lnTo>
                    <a:lnTo>
                      <a:pt x="9111" y="33873"/>
                    </a:lnTo>
                    <a:lnTo>
                      <a:pt x="9502" y="34085"/>
                    </a:lnTo>
                    <a:lnTo>
                      <a:pt x="9876" y="34296"/>
                    </a:lnTo>
                    <a:lnTo>
                      <a:pt x="10266" y="34491"/>
                    </a:lnTo>
                    <a:lnTo>
                      <a:pt x="10673" y="34670"/>
                    </a:lnTo>
                    <a:lnTo>
                      <a:pt x="11064" y="34849"/>
                    </a:lnTo>
                    <a:lnTo>
                      <a:pt x="11487" y="35012"/>
                    </a:lnTo>
                    <a:lnTo>
                      <a:pt x="11910" y="35175"/>
                    </a:lnTo>
                    <a:lnTo>
                      <a:pt x="12349" y="35321"/>
                    </a:lnTo>
                    <a:lnTo>
                      <a:pt x="12772" y="35467"/>
                    </a:lnTo>
                    <a:lnTo>
                      <a:pt x="13211" y="35598"/>
                    </a:lnTo>
                    <a:lnTo>
                      <a:pt x="13650" y="35711"/>
                    </a:lnTo>
                    <a:lnTo>
                      <a:pt x="14090" y="35825"/>
                    </a:lnTo>
                    <a:lnTo>
                      <a:pt x="14529" y="35907"/>
                    </a:lnTo>
                    <a:lnTo>
                      <a:pt x="14968" y="36004"/>
                    </a:lnTo>
                    <a:lnTo>
                      <a:pt x="15408" y="36069"/>
                    </a:lnTo>
                    <a:lnTo>
                      <a:pt x="15863" y="36134"/>
                    </a:lnTo>
                    <a:lnTo>
                      <a:pt x="16302" y="36183"/>
                    </a:lnTo>
                    <a:lnTo>
                      <a:pt x="16758" y="36216"/>
                    </a:lnTo>
                    <a:lnTo>
                      <a:pt x="17213" y="36248"/>
                    </a:lnTo>
                    <a:lnTo>
                      <a:pt x="17669" y="36265"/>
                    </a:lnTo>
                    <a:lnTo>
                      <a:pt x="18580" y="36265"/>
                    </a:lnTo>
                    <a:lnTo>
                      <a:pt x="19052" y="36248"/>
                    </a:lnTo>
                    <a:lnTo>
                      <a:pt x="19491" y="36216"/>
                    </a:lnTo>
                    <a:lnTo>
                      <a:pt x="19947" y="36183"/>
                    </a:lnTo>
                    <a:lnTo>
                      <a:pt x="20402" y="36134"/>
                    </a:lnTo>
                    <a:lnTo>
                      <a:pt x="20842" y="36069"/>
                    </a:lnTo>
                    <a:lnTo>
                      <a:pt x="21297" y="36004"/>
                    </a:lnTo>
                    <a:lnTo>
                      <a:pt x="21736" y="35907"/>
                    </a:lnTo>
                    <a:lnTo>
                      <a:pt x="22176" y="35825"/>
                    </a:lnTo>
                    <a:lnTo>
                      <a:pt x="22615" y="35711"/>
                    </a:lnTo>
                    <a:lnTo>
                      <a:pt x="23054" y="35598"/>
                    </a:lnTo>
                    <a:lnTo>
                      <a:pt x="23493" y="35467"/>
                    </a:lnTo>
                    <a:lnTo>
                      <a:pt x="23916" y="35321"/>
                    </a:lnTo>
                    <a:lnTo>
                      <a:pt x="24339" y="35175"/>
                    </a:lnTo>
                    <a:lnTo>
                      <a:pt x="24762" y="35012"/>
                    </a:lnTo>
                    <a:lnTo>
                      <a:pt x="25185" y="34849"/>
                    </a:lnTo>
                    <a:lnTo>
                      <a:pt x="25592" y="34670"/>
                    </a:lnTo>
                    <a:lnTo>
                      <a:pt x="25983" y="34491"/>
                    </a:lnTo>
                    <a:lnTo>
                      <a:pt x="26373" y="34296"/>
                    </a:lnTo>
                    <a:lnTo>
                      <a:pt x="26764" y="34085"/>
                    </a:lnTo>
                    <a:lnTo>
                      <a:pt x="27154" y="33873"/>
                    </a:lnTo>
                    <a:lnTo>
                      <a:pt x="27528" y="33645"/>
                    </a:lnTo>
                    <a:lnTo>
                      <a:pt x="27886" y="33417"/>
                    </a:lnTo>
                    <a:lnTo>
                      <a:pt x="28260" y="33190"/>
                    </a:lnTo>
                    <a:lnTo>
                      <a:pt x="28618" y="32929"/>
                    </a:lnTo>
                    <a:lnTo>
                      <a:pt x="28960" y="32685"/>
                    </a:lnTo>
                    <a:lnTo>
                      <a:pt x="29318" y="32409"/>
                    </a:lnTo>
                    <a:lnTo>
                      <a:pt x="29659" y="32148"/>
                    </a:lnTo>
                    <a:lnTo>
                      <a:pt x="29985" y="31856"/>
                    </a:lnTo>
                    <a:lnTo>
                      <a:pt x="30310" y="31563"/>
                    </a:lnTo>
                    <a:lnTo>
                      <a:pt x="30636" y="31270"/>
                    </a:lnTo>
                    <a:lnTo>
                      <a:pt x="30945" y="30961"/>
                    </a:lnTo>
                    <a:lnTo>
                      <a:pt x="31254" y="30652"/>
                    </a:lnTo>
                    <a:lnTo>
                      <a:pt x="31563" y="30326"/>
                    </a:lnTo>
                    <a:lnTo>
                      <a:pt x="31856" y="30001"/>
                    </a:lnTo>
                    <a:lnTo>
                      <a:pt x="32132" y="29659"/>
                    </a:lnTo>
                    <a:lnTo>
                      <a:pt x="32409" y="29318"/>
                    </a:lnTo>
                    <a:lnTo>
                      <a:pt x="32669" y="28976"/>
                    </a:lnTo>
                    <a:lnTo>
                      <a:pt x="32930" y="28618"/>
                    </a:lnTo>
                    <a:lnTo>
                      <a:pt x="33174" y="28260"/>
                    </a:lnTo>
                    <a:lnTo>
                      <a:pt x="33418" y="27902"/>
                    </a:lnTo>
                    <a:lnTo>
                      <a:pt x="33645" y="27528"/>
                    </a:lnTo>
                    <a:lnTo>
                      <a:pt x="33857" y="27154"/>
                    </a:lnTo>
                    <a:lnTo>
                      <a:pt x="34085" y="26780"/>
                    </a:lnTo>
                    <a:lnTo>
                      <a:pt x="34280" y="26389"/>
                    </a:lnTo>
                    <a:lnTo>
                      <a:pt x="34475" y="25999"/>
                    </a:lnTo>
                    <a:lnTo>
                      <a:pt x="34654" y="25608"/>
                    </a:lnTo>
                    <a:lnTo>
                      <a:pt x="34833" y="25201"/>
                    </a:lnTo>
                    <a:lnTo>
                      <a:pt x="35012" y="24778"/>
                    </a:lnTo>
                    <a:lnTo>
                      <a:pt x="35175" y="24355"/>
                    </a:lnTo>
                    <a:lnTo>
                      <a:pt x="35321" y="23932"/>
                    </a:lnTo>
                    <a:lnTo>
                      <a:pt x="35451" y="23493"/>
                    </a:lnTo>
                    <a:lnTo>
                      <a:pt x="35582" y="23054"/>
                    </a:lnTo>
                    <a:lnTo>
                      <a:pt x="35695" y="22631"/>
                    </a:lnTo>
                    <a:lnTo>
                      <a:pt x="35809" y="22192"/>
                    </a:lnTo>
                    <a:lnTo>
                      <a:pt x="35907" y="21752"/>
                    </a:lnTo>
                    <a:lnTo>
                      <a:pt x="35988" y="21297"/>
                    </a:lnTo>
                    <a:lnTo>
                      <a:pt x="36053" y="20857"/>
                    </a:lnTo>
                    <a:lnTo>
                      <a:pt x="36118" y="20402"/>
                    </a:lnTo>
                    <a:lnTo>
                      <a:pt x="36167" y="19963"/>
                    </a:lnTo>
                    <a:lnTo>
                      <a:pt x="36216" y="19507"/>
                    </a:lnTo>
                    <a:lnTo>
                      <a:pt x="36232" y="19052"/>
                    </a:lnTo>
                    <a:lnTo>
                      <a:pt x="36249" y="18596"/>
                    </a:lnTo>
                    <a:lnTo>
                      <a:pt x="36265" y="18141"/>
                    </a:lnTo>
                    <a:lnTo>
                      <a:pt x="36249" y="17685"/>
                    </a:lnTo>
                    <a:lnTo>
                      <a:pt x="36232" y="17229"/>
                    </a:lnTo>
                    <a:lnTo>
                      <a:pt x="36216" y="16774"/>
                    </a:lnTo>
                    <a:lnTo>
                      <a:pt x="36167" y="16318"/>
                    </a:lnTo>
                    <a:lnTo>
                      <a:pt x="36118" y="15863"/>
                    </a:lnTo>
                    <a:lnTo>
                      <a:pt x="36053" y="15424"/>
                    </a:lnTo>
                    <a:lnTo>
                      <a:pt x="35988" y="14968"/>
                    </a:lnTo>
                    <a:lnTo>
                      <a:pt x="35907" y="14529"/>
                    </a:lnTo>
                    <a:lnTo>
                      <a:pt x="35809" y="14089"/>
                    </a:lnTo>
                    <a:lnTo>
                      <a:pt x="35695" y="13650"/>
                    </a:lnTo>
                    <a:lnTo>
                      <a:pt x="35582" y="13211"/>
                    </a:lnTo>
                    <a:lnTo>
                      <a:pt x="35451" y="12788"/>
                    </a:lnTo>
                    <a:lnTo>
                      <a:pt x="35321" y="12349"/>
                    </a:lnTo>
                    <a:lnTo>
                      <a:pt x="35175" y="11926"/>
                    </a:lnTo>
                    <a:lnTo>
                      <a:pt x="35012" y="11503"/>
                    </a:lnTo>
                    <a:lnTo>
                      <a:pt x="34833" y="11080"/>
                    </a:lnTo>
                    <a:lnTo>
                      <a:pt x="34654" y="10673"/>
                    </a:lnTo>
                    <a:lnTo>
                      <a:pt x="34475" y="10282"/>
                    </a:lnTo>
                    <a:lnTo>
                      <a:pt x="34280" y="9892"/>
                    </a:lnTo>
                    <a:lnTo>
                      <a:pt x="34085" y="9501"/>
                    </a:lnTo>
                    <a:lnTo>
                      <a:pt x="33857" y="9127"/>
                    </a:lnTo>
                    <a:lnTo>
                      <a:pt x="33645" y="8753"/>
                    </a:lnTo>
                    <a:lnTo>
                      <a:pt x="33418" y="8379"/>
                    </a:lnTo>
                    <a:lnTo>
                      <a:pt x="33174" y="8021"/>
                    </a:lnTo>
                    <a:lnTo>
                      <a:pt x="32930" y="7663"/>
                    </a:lnTo>
                    <a:lnTo>
                      <a:pt x="32669" y="7305"/>
                    </a:lnTo>
                    <a:lnTo>
                      <a:pt x="32409" y="6963"/>
                    </a:lnTo>
                    <a:lnTo>
                      <a:pt x="32132" y="6622"/>
                    </a:lnTo>
                    <a:lnTo>
                      <a:pt x="31856" y="6280"/>
                    </a:lnTo>
                    <a:lnTo>
                      <a:pt x="31563" y="5955"/>
                    </a:lnTo>
                    <a:lnTo>
                      <a:pt x="31254" y="5629"/>
                    </a:lnTo>
                    <a:lnTo>
                      <a:pt x="30945" y="5320"/>
                    </a:lnTo>
                    <a:lnTo>
                      <a:pt x="30636" y="5011"/>
                    </a:lnTo>
                    <a:lnTo>
                      <a:pt x="30310" y="4718"/>
                    </a:lnTo>
                    <a:lnTo>
                      <a:pt x="29985" y="4425"/>
                    </a:lnTo>
                    <a:lnTo>
                      <a:pt x="29659" y="4133"/>
                    </a:lnTo>
                    <a:lnTo>
                      <a:pt x="29318" y="3872"/>
                    </a:lnTo>
                    <a:lnTo>
                      <a:pt x="28960" y="3596"/>
                    </a:lnTo>
                    <a:lnTo>
                      <a:pt x="28618" y="3335"/>
                    </a:lnTo>
                    <a:lnTo>
                      <a:pt x="28260" y="3091"/>
                    </a:lnTo>
                    <a:lnTo>
                      <a:pt x="27886" y="2864"/>
                    </a:lnTo>
                    <a:lnTo>
                      <a:pt x="27528" y="2619"/>
                    </a:lnTo>
                    <a:lnTo>
                      <a:pt x="27154" y="2408"/>
                    </a:lnTo>
                    <a:lnTo>
                      <a:pt x="26764" y="2196"/>
                    </a:lnTo>
                    <a:lnTo>
                      <a:pt x="26373" y="1985"/>
                    </a:lnTo>
                    <a:lnTo>
                      <a:pt x="25983" y="1790"/>
                    </a:lnTo>
                    <a:lnTo>
                      <a:pt x="25592" y="1611"/>
                    </a:lnTo>
                    <a:lnTo>
                      <a:pt x="25185" y="1432"/>
                    </a:lnTo>
                    <a:lnTo>
                      <a:pt x="24762" y="1269"/>
                    </a:lnTo>
                    <a:lnTo>
                      <a:pt x="24339" y="1106"/>
                    </a:lnTo>
                    <a:lnTo>
                      <a:pt x="23916" y="944"/>
                    </a:lnTo>
                    <a:lnTo>
                      <a:pt x="23493" y="814"/>
                    </a:lnTo>
                    <a:lnTo>
                      <a:pt x="23054" y="683"/>
                    </a:lnTo>
                    <a:lnTo>
                      <a:pt x="22615" y="570"/>
                    </a:lnTo>
                    <a:lnTo>
                      <a:pt x="22176" y="456"/>
                    </a:lnTo>
                    <a:lnTo>
                      <a:pt x="21736" y="358"/>
                    </a:lnTo>
                    <a:lnTo>
                      <a:pt x="21297" y="277"/>
                    </a:lnTo>
                    <a:lnTo>
                      <a:pt x="20842" y="212"/>
                    </a:lnTo>
                    <a:lnTo>
                      <a:pt x="20402" y="147"/>
                    </a:lnTo>
                    <a:lnTo>
                      <a:pt x="19947" y="98"/>
                    </a:lnTo>
                    <a:lnTo>
                      <a:pt x="19491" y="65"/>
                    </a:lnTo>
                    <a:lnTo>
                      <a:pt x="19052" y="33"/>
                    </a:lnTo>
                    <a:lnTo>
                      <a:pt x="18580" y="16"/>
                    </a:lnTo>
                    <a:lnTo>
                      <a:pt x="181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3"/>
              <p:cNvSpPr/>
              <p:nvPr/>
            </p:nvSpPr>
            <p:spPr>
              <a:xfrm>
                <a:off x="3569200" y="3045585"/>
                <a:ext cx="988800" cy="214375"/>
              </a:xfrm>
              <a:custGeom>
                <a:avLst/>
                <a:gdLst/>
                <a:ahLst/>
                <a:cxnLst/>
                <a:rect l="l" t="t" r="r" b="b"/>
                <a:pathLst>
                  <a:path w="39552" h="8575" extrusionOk="0">
                    <a:moveTo>
                      <a:pt x="1" y="1"/>
                    </a:moveTo>
                    <a:lnTo>
                      <a:pt x="1" y="8575"/>
                    </a:lnTo>
                    <a:lnTo>
                      <a:pt x="39551" y="8575"/>
                    </a:lnTo>
                    <a:lnTo>
                      <a:pt x="395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3"/>
              <p:cNvSpPr/>
              <p:nvPr/>
            </p:nvSpPr>
            <p:spPr>
              <a:xfrm>
                <a:off x="3661125" y="3201385"/>
                <a:ext cx="240400" cy="214375"/>
              </a:xfrm>
              <a:custGeom>
                <a:avLst/>
                <a:gdLst/>
                <a:ahLst/>
                <a:cxnLst/>
                <a:rect l="l" t="t" r="r" b="b"/>
                <a:pathLst>
                  <a:path w="9616" h="8575" extrusionOk="0">
                    <a:moveTo>
                      <a:pt x="0" y="0"/>
                    </a:moveTo>
                    <a:lnTo>
                      <a:pt x="0" y="8574"/>
                    </a:lnTo>
                    <a:lnTo>
                      <a:pt x="9616" y="8574"/>
                    </a:lnTo>
                    <a:lnTo>
                      <a:pt x="96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3"/>
              <p:cNvSpPr/>
              <p:nvPr/>
            </p:nvSpPr>
            <p:spPr>
              <a:xfrm>
                <a:off x="5102575" y="3058425"/>
                <a:ext cx="567425" cy="619075"/>
              </a:xfrm>
              <a:custGeom>
                <a:avLst/>
                <a:gdLst/>
                <a:ahLst/>
                <a:cxnLst/>
                <a:rect l="l" t="t" r="r" b="b"/>
                <a:pathLst>
                  <a:path w="22697" h="24763" extrusionOk="0">
                    <a:moveTo>
                      <a:pt x="17702" y="0"/>
                    </a:moveTo>
                    <a:lnTo>
                      <a:pt x="11422" y="16221"/>
                    </a:lnTo>
                    <a:lnTo>
                      <a:pt x="3222" y="10038"/>
                    </a:lnTo>
                    <a:lnTo>
                      <a:pt x="1" y="14317"/>
                    </a:lnTo>
                    <a:lnTo>
                      <a:pt x="13862" y="24762"/>
                    </a:lnTo>
                    <a:lnTo>
                      <a:pt x="22697" y="1936"/>
                    </a:lnTo>
                    <a:lnTo>
                      <a:pt x="17702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3"/>
              <p:cNvSpPr/>
              <p:nvPr/>
            </p:nvSpPr>
            <p:spPr>
              <a:xfrm>
                <a:off x="5209550" y="2671200"/>
                <a:ext cx="445400" cy="528775"/>
              </a:xfrm>
              <a:custGeom>
                <a:avLst/>
                <a:gdLst/>
                <a:ahLst/>
                <a:cxnLst/>
                <a:rect l="l" t="t" r="r" b="b"/>
                <a:pathLst>
                  <a:path w="17816" h="21151" extrusionOk="0">
                    <a:moveTo>
                      <a:pt x="1" y="1"/>
                    </a:moveTo>
                    <a:lnTo>
                      <a:pt x="1" y="12251"/>
                    </a:lnTo>
                    <a:lnTo>
                      <a:pt x="17" y="12707"/>
                    </a:lnTo>
                    <a:lnTo>
                      <a:pt x="50" y="13163"/>
                    </a:lnTo>
                    <a:lnTo>
                      <a:pt x="98" y="13602"/>
                    </a:lnTo>
                    <a:lnTo>
                      <a:pt x="180" y="14041"/>
                    </a:lnTo>
                    <a:lnTo>
                      <a:pt x="277" y="14480"/>
                    </a:lnTo>
                    <a:lnTo>
                      <a:pt x="408" y="14903"/>
                    </a:lnTo>
                    <a:lnTo>
                      <a:pt x="538" y="15310"/>
                    </a:lnTo>
                    <a:lnTo>
                      <a:pt x="700" y="15717"/>
                    </a:lnTo>
                    <a:lnTo>
                      <a:pt x="879" y="16107"/>
                    </a:lnTo>
                    <a:lnTo>
                      <a:pt x="1075" y="16498"/>
                    </a:lnTo>
                    <a:lnTo>
                      <a:pt x="1286" y="16872"/>
                    </a:lnTo>
                    <a:lnTo>
                      <a:pt x="1514" y="17230"/>
                    </a:lnTo>
                    <a:lnTo>
                      <a:pt x="1774" y="17572"/>
                    </a:lnTo>
                    <a:lnTo>
                      <a:pt x="2034" y="17913"/>
                    </a:lnTo>
                    <a:lnTo>
                      <a:pt x="2311" y="18239"/>
                    </a:lnTo>
                    <a:lnTo>
                      <a:pt x="2604" y="18548"/>
                    </a:lnTo>
                    <a:lnTo>
                      <a:pt x="2913" y="18841"/>
                    </a:lnTo>
                    <a:lnTo>
                      <a:pt x="3238" y="19117"/>
                    </a:lnTo>
                    <a:lnTo>
                      <a:pt x="3580" y="19377"/>
                    </a:lnTo>
                    <a:lnTo>
                      <a:pt x="3922" y="19638"/>
                    </a:lnTo>
                    <a:lnTo>
                      <a:pt x="4296" y="19866"/>
                    </a:lnTo>
                    <a:lnTo>
                      <a:pt x="4654" y="20077"/>
                    </a:lnTo>
                    <a:lnTo>
                      <a:pt x="5044" y="20272"/>
                    </a:lnTo>
                    <a:lnTo>
                      <a:pt x="5435" y="20451"/>
                    </a:lnTo>
                    <a:lnTo>
                      <a:pt x="5841" y="20614"/>
                    </a:lnTo>
                    <a:lnTo>
                      <a:pt x="6264" y="20760"/>
                    </a:lnTo>
                    <a:lnTo>
                      <a:pt x="6687" y="20874"/>
                    </a:lnTo>
                    <a:lnTo>
                      <a:pt x="7110" y="20972"/>
                    </a:lnTo>
                    <a:lnTo>
                      <a:pt x="7550" y="21053"/>
                    </a:lnTo>
                    <a:lnTo>
                      <a:pt x="7989" y="21102"/>
                    </a:lnTo>
                    <a:lnTo>
                      <a:pt x="8445" y="21135"/>
                    </a:lnTo>
                    <a:lnTo>
                      <a:pt x="8900" y="21151"/>
                    </a:lnTo>
                    <a:lnTo>
                      <a:pt x="9372" y="21135"/>
                    </a:lnTo>
                    <a:lnTo>
                      <a:pt x="9811" y="21102"/>
                    </a:lnTo>
                    <a:lnTo>
                      <a:pt x="10267" y="21053"/>
                    </a:lnTo>
                    <a:lnTo>
                      <a:pt x="10706" y="20972"/>
                    </a:lnTo>
                    <a:lnTo>
                      <a:pt x="11129" y="20874"/>
                    </a:lnTo>
                    <a:lnTo>
                      <a:pt x="11552" y="20760"/>
                    </a:lnTo>
                    <a:lnTo>
                      <a:pt x="11975" y="20614"/>
                    </a:lnTo>
                    <a:lnTo>
                      <a:pt x="12365" y="20451"/>
                    </a:lnTo>
                    <a:lnTo>
                      <a:pt x="12772" y="20272"/>
                    </a:lnTo>
                    <a:lnTo>
                      <a:pt x="13146" y="20077"/>
                    </a:lnTo>
                    <a:lnTo>
                      <a:pt x="13521" y="19866"/>
                    </a:lnTo>
                    <a:lnTo>
                      <a:pt x="13879" y="19638"/>
                    </a:lnTo>
                    <a:lnTo>
                      <a:pt x="14236" y="19377"/>
                    </a:lnTo>
                    <a:lnTo>
                      <a:pt x="14578" y="19117"/>
                    </a:lnTo>
                    <a:lnTo>
                      <a:pt x="14887" y="18841"/>
                    </a:lnTo>
                    <a:lnTo>
                      <a:pt x="15196" y="18548"/>
                    </a:lnTo>
                    <a:lnTo>
                      <a:pt x="15505" y="18239"/>
                    </a:lnTo>
                    <a:lnTo>
                      <a:pt x="15782" y="17913"/>
                    </a:lnTo>
                    <a:lnTo>
                      <a:pt x="16042" y="17572"/>
                    </a:lnTo>
                    <a:lnTo>
                      <a:pt x="16286" y="17230"/>
                    </a:lnTo>
                    <a:lnTo>
                      <a:pt x="16530" y="16872"/>
                    </a:lnTo>
                    <a:lnTo>
                      <a:pt x="16742" y="16498"/>
                    </a:lnTo>
                    <a:lnTo>
                      <a:pt x="16937" y="16107"/>
                    </a:lnTo>
                    <a:lnTo>
                      <a:pt x="17116" y="15717"/>
                    </a:lnTo>
                    <a:lnTo>
                      <a:pt x="17279" y="15310"/>
                    </a:lnTo>
                    <a:lnTo>
                      <a:pt x="17409" y="14903"/>
                    </a:lnTo>
                    <a:lnTo>
                      <a:pt x="17539" y="14480"/>
                    </a:lnTo>
                    <a:lnTo>
                      <a:pt x="17637" y="14041"/>
                    </a:lnTo>
                    <a:lnTo>
                      <a:pt x="17718" y="13602"/>
                    </a:lnTo>
                    <a:lnTo>
                      <a:pt x="17767" y="13163"/>
                    </a:lnTo>
                    <a:lnTo>
                      <a:pt x="17799" y="12707"/>
                    </a:lnTo>
                    <a:lnTo>
                      <a:pt x="17816" y="12251"/>
                    </a:lnTo>
                    <a:lnTo>
                      <a:pt x="17816" y="1"/>
                    </a:lnTo>
                    <a:close/>
                  </a:path>
                </a:pathLst>
              </a:custGeom>
              <a:solidFill>
                <a:srgbClr val="F6CAA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3"/>
              <p:cNvSpPr/>
              <p:nvPr/>
            </p:nvSpPr>
            <p:spPr>
              <a:xfrm>
                <a:off x="5199800" y="2769225"/>
                <a:ext cx="464100" cy="173700"/>
              </a:xfrm>
              <a:custGeom>
                <a:avLst/>
                <a:gdLst/>
                <a:ahLst/>
                <a:cxnLst/>
                <a:rect l="l" t="t" r="r" b="b"/>
                <a:pathLst>
                  <a:path w="18564" h="6948" extrusionOk="0">
                    <a:moveTo>
                      <a:pt x="0" y="1"/>
                    </a:moveTo>
                    <a:lnTo>
                      <a:pt x="0" y="6948"/>
                    </a:lnTo>
                    <a:lnTo>
                      <a:pt x="18564" y="6948"/>
                    </a:lnTo>
                    <a:lnTo>
                      <a:pt x="18564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3"/>
              <p:cNvSpPr/>
              <p:nvPr/>
            </p:nvSpPr>
            <p:spPr>
              <a:xfrm>
                <a:off x="5332400" y="2997400"/>
                <a:ext cx="186300" cy="92350"/>
              </a:xfrm>
              <a:custGeom>
                <a:avLst/>
                <a:gdLst/>
                <a:ahLst/>
                <a:cxnLst/>
                <a:rect l="l" t="t" r="r" b="b"/>
                <a:pathLst>
                  <a:path w="7452" h="3694" extrusionOk="0">
                    <a:moveTo>
                      <a:pt x="0" y="1"/>
                    </a:moveTo>
                    <a:lnTo>
                      <a:pt x="33" y="375"/>
                    </a:lnTo>
                    <a:lnTo>
                      <a:pt x="81" y="749"/>
                    </a:lnTo>
                    <a:lnTo>
                      <a:pt x="179" y="1107"/>
                    </a:lnTo>
                    <a:lnTo>
                      <a:pt x="309" y="1449"/>
                    </a:lnTo>
                    <a:lnTo>
                      <a:pt x="456" y="1758"/>
                    </a:lnTo>
                    <a:lnTo>
                      <a:pt x="651" y="2067"/>
                    </a:lnTo>
                    <a:lnTo>
                      <a:pt x="862" y="2360"/>
                    </a:lnTo>
                    <a:lnTo>
                      <a:pt x="1106" y="2620"/>
                    </a:lnTo>
                    <a:lnTo>
                      <a:pt x="1367" y="2848"/>
                    </a:lnTo>
                    <a:lnTo>
                      <a:pt x="1660" y="3059"/>
                    </a:lnTo>
                    <a:lnTo>
                      <a:pt x="1969" y="3255"/>
                    </a:lnTo>
                    <a:lnTo>
                      <a:pt x="2278" y="3401"/>
                    </a:lnTo>
                    <a:lnTo>
                      <a:pt x="2619" y="3531"/>
                    </a:lnTo>
                    <a:lnTo>
                      <a:pt x="2977" y="3612"/>
                    </a:lnTo>
                    <a:lnTo>
                      <a:pt x="3352" y="3678"/>
                    </a:lnTo>
                    <a:lnTo>
                      <a:pt x="3726" y="3694"/>
                    </a:lnTo>
                    <a:lnTo>
                      <a:pt x="4100" y="3678"/>
                    </a:lnTo>
                    <a:lnTo>
                      <a:pt x="4474" y="3612"/>
                    </a:lnTo>
                    <a:lnTo>
                      <a:pt x="4832" y="3531"/>
                    </a:lnTo>
                    <a:lnTo>
                      <a:pt x="5174" y="3401"/>
                    </a:lnTo>
                    <a:lnTo>
                      <a:pt x="5499" y="3255"/>
                    </a:lnTo>
                    <a:lnTo>
                      <a:pt x="5792" y="3059"/>
                    </a:lnTo>
                    <a:lnTo>
                      <a:pt x="6085" y="2848"/>
                    </a:lnTo>
                    <a:lnTo>
                      <a:pt x="6345" y="2620"/>
                    </a:lnTo>
                    <a:lnTo>
                      <a:pt x="6589" y="2360"/>
                    </a:lnTo>
                    <a:lnTo>
                      <a:pt x="6801" y="2067"/>
                    </a:lnTo>
                    <a:lnTo>
                      <a:pt x="6996" y="1758"/>
                    </a:lnTo>
                    <a:lnTo>
                      <a:pt x="7142" y="1449"/>
                    </a:lnTo>
                    <a:lnTo>
                      <a:pt x="7273" y="1107"/>
                    </a:lnTo>
                    <a:lnTo>
                      <a:pt x="7370" y="749"/>
                    </a:lnTo>
                    <a:lnTo>
                      <a:pt x="7419" y="375"/>
                    </a:lnTo>
                    <a:lnTo>
                      <a:pt x="74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3"/>
              <p:cNvSpPr/>
              <p:nvPr/>
            </p:nvSpPr>
            <p:spPr>
              <a:xfrm>
                <a:off x="5475150" y="2824125"/>
                <a:ext cx="119200" cy="74475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2979" extrusionOk="0">
                    <a:moveTo>
                      <a:pt x="4703" y="1"/>
                    </a:moveTo>
                    <a:lnTo>
                      <a:pt x="1" y="1172"/>
                    </a:lnTo>
                    <a:lnTo>
                      <a:pt x="82" y="1416"/>
                    </a:lnTo>
                    <a:lnTo>
                      <a:pt x="180" y="1628"/>
                    </a:lnTo>
                    <a:lnTo>
                      <a:pt x="294" y="1839"/>
                    </a:lnTo>
                    <a:lnTo>
                      <a:pt x="424" y="2035"/>
                    </a:lnTo>
                    <a:lnTo>
                      <a:pt x="570" y="2214"/>
                    </a:lnTo>
                    <a:lnTo>
                      <a:pt x="733" y="2376"/>
                    </a:lnTo>
                    <a:lnTo>
                      <a:pt x="912" y="2523"/>
                    </a:lnTo>
                    <a:lnTo>
                      <a:pt x="1107" y="2653"/>
                    </a:lnTo>
                    <a:lnTo>
                      <a:pt x="1318" y="2750"/>
                    </a:lnTo>
                    <a:lnTo>
                      <a:pt x="1530" y="2848"/>
                    </a:lnTo>
                    <a:lnTo>
                      <a:pt x="1758" y="2913"/>
                    </a:lnTo>
                    <a:lnTo>
                      <a:pt x="1986" y="2962"/>
                    </a:lnTo>
                    <a:lnTo>
                      <a:pt x="2213" y="2978"/>
                    </a:lnTo>
                    <a:lnTo>
                      <a:pt x="2457" y="2978"/>
                    </a:lnTo>
                    <a:lnTo>
                      <a:pt x="2701" y="2962"/>
                    </a:lnTo>
                    <a:lnTo>
                      <a:pt x="2929" y="2913"/>
                    </a:lnTo>
                    <a:lnTo>
                      <a:pt x="3173" y="2848"/>
                    </a:lnTo>
                    <a:lnTo>
                      <a:pt x="3401" y="2750"/>
                    </a:lnTo>
                    <a:lnTo>
                      <a:pt x="3612" y="2637"/>
                    </a:lnTo>
                    <a:lnTo>
                      <a:pt x="3808" y="2506"/>
                    </a:lnTo>
                    <a:lnTo>
                      <a:pt x="3987" y="2360"/>
                    </a:lnTo>
                    <a:lnTo>
                      <a:pt x="4149" y="2197"/>
                    </a:lnTo>
                    <a:lnTo>
                      <a:pt x="4296" y="2018"/>
                    </a:lnTo>
                    <a:lnTo>
                      <a:pt x="4426" y="1823"/>
                    </a:lnTo>
                    <a:lnTo>
                      <a:pt x="4524" y="1612"/>
                    </a:lnTo>
                    <a:lnTo>
                      <a:pt x="4621" y="1400"/>
                    </a:lnTo>
                    <a:lnTo>
                      <a:pt x="4686" y="1189"/>
                    </a:lnTo>
                    <a:lnTo>
                      <a:pt x="4735" y="961"/>
                    </a:lnTo>
                    <a:lnTo>
                      <a:pt x="4768" y="717"/>
                    </a:lnTo>
                    <a:lnTo>
                      <a:pt x="4768" y="489"/>
                    </a:lnTo>
                    <a:lnTo>
                      <a:pt x="4751" y="245"/>
                    </a:lnTo>
                    <a:lnTo>
                      <a:pt x="47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3"/>
              <p:cNvSpPr/>
              <p:nvPr/>
            </p:nvSpPr>
            <p:spPr>
              <a:xfrm>
                <a:off x="5274625" y="2820475"/>
                <a:ext cx="117975" cy="78925"/>
              </a:xfrm>
              <a:custGeom>
                <a:avLst/>
                <a:gdLst/>
                <a:ahLst/>
                <a:cxnLst/>
                <a:rect l="l" t="t" r="r" b="b"/>
                <a:pathLst>
                  <a:path w="4719" h="3157" extrusionOk="0">
                    <a:moveTo>
                      <a:pt x="115" y="0"/>
                    </a:moveTo>
                    <a:lnTo>
                      <a:pt x="50" y="245"/>
                    </a:lnTo>
                    <a:lnTo>
                      <a:pt x="17" y="472"/>
                    </a:lnTo>
                    <a:lnTo>
                      <a:pt x="1" y="716"/>
                    </a:lnTo>
                    <a:lnTo>
                      <a:pt x="1" y="960"/>
                    </a:lnTo>
                    <a:lnTo>
                      <a:pt x="33" y="1188"/>
                    </a:lnTo>
                    <a:lnTo>
                      <a:pt x="99" y="1416"/>
                    </a:lnTo>
                    <a:lnTo>
                      <a:pt x="164" y="1627"/>
                    </a:lnTo>
                    <a:lnTo>
                      <a:pt x="261" y="1839"/>
                    </a:lnTo>
                    <a:lnTo>
                      <a:pt x="375" y="2034"/>
                    </a:lnTo>
                    <a:lnTo>
                      <a:pt x="505" y="2229"/>
                    </a:lnTo>
                    <a:lnTo>
                      <a:pt x="668" y="2408"/>
                    </a:lnTo>
                    <a:lnTo>
                      <a:pt x="831" y="2571"/>
                    </a:lnTo>
                    <a:lnTo>
                      <a:pt x="1026" y="2717"/>
                    </a:lnTo>
                    <a:lnTo>
                      <a:pt x="1221" y="2848"/>
                    </a:lnTo>
                    <a:lnTo>
                      <a:pt x="1433" y="2945"/>
                    </a:lnTo>
                    <a:lnTo>
                      <a:pt x="1660" y="3043"/>
                    </a:lnTo>
                    <a:lnTo>
                      <a:pt x="1904" y="3108"/>
                    </a:lnTo>
                    <a:lnTo>
                      <a:pt x="2148" y="3140"/>
                    </a:lnTo>
                    <a:lnTo>
                      <a:pt x="2376" y="3157"/>
                    </a:lnTo>
                    <a:lnTo>
                      <a:pt x="2620" y="3157"/>
                    </a:lnTo>
                    <a:lnTo>
                      <a:pt x="2848" y="3124"/>
                    </a:lnTo>
                    <a:lnTo>
                      <a:pt x="3076" y="3075"/>
                    </a:lnTo>
                    <a:lnTo>
                      <a:pt x="3287" y="2994"/>
                    </a:lnTo>
                    <a:lnTo>
                      <a:pt x="3499" y="2896"/>
                    </a:lnTo>
                    <a:lnTo>
                      <a:pt x="3710" y="2783"/>
                    </a:lnTo>
                    <a:lnTo>
                      <a:pt x="3889" y="2652"/>
                    </a:lnTo>
                    <a:lnTo>
                      <a:pt x="4068" y="2506"/>
                    </a:lnTo>
                    <a:lnTo>
                      <a:pt x="4231" y="2343"/>
                    </a:lnTo>
                    <a:lnTo>
                      <a:pt x="4377" y="2148"/>
                    </a:lnTo>
                    <a:lnTo>
                      <a:pt x="4507" y="1953"/>
                    </a:lnTo>
                    <a:lnTo>
                      <a:pt x="4621" y="1741"/>
                    </a:lnTo>
                    <a:lnTo>
                      <a:pt x="4719" y="1514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3"/>
              <p:cNvSpPr/>
              <p:nvPr/>
            </p:nvSpPr>
            <p:spPr>
              <a:xfrm>
                <a:off x="5092425" y="2543900"/>
                <a:ext cx="578400" cy="188350"/>
              </a:xfrm>
              <a:custGeom>
                <a:avLst/>
                <a:gdLst/>
                <a:ahLst/>
                <a:cxnLst/>
                <a:rect l="l" t="t" r="r" b="b"/>
                <a:pathLst>
                  <a:path w="23136" h="7534" extrusionOk="0">
                    <a:moveTo>
                      <a:pt x="0" y="0"/>
                    </a:moveTo>
                    <a:lnTo>
                      <a:pt x="0" y="1237"/>
                    </a:lnTo>
                    <a:lnTo>
                      <a:pt x="0" y="1562"/>
                    </a:lnTo>
                    <a:lnTo>
                      <a:pt x="33" y="1871"/>
                    </a:lnTo>
                    <a:lnTo>
                      <a:pt x="65" y="2197"/>
                    </a:lnTo>
                    <a:lnTo>
                      <a:pt x="130" y="2506"/>
                    </a:lnTo>
                    <a:lnTo>
                      <a:pt x="195" y="2815"/>
                    </a:lnTo>
                    <a:lnTo>
                      <a:pt x="277" y="3108"/>
                    </a:lnTo>
                    <a:lnTo>
                      <a:pt x="374" y="3401"/>
                    </a:lnTo>
                    <a:lnTo>
                      <a:pt x="488" y="3693"/>
                    </a:lnTo>
                    <a:lnTo>
                      <a:pt x="618" y="3970"/>
                    </a:lnTo>
                    <a:lnTo>
                      <a:pt x="765" y="4230"/>
                    </a:lnTo>
                    <a:lnTo>
                      <a:pt x="911" y="4507"/>
                    </a:lnTo>
                    <a:lnTo>
                      <a:pt x="1074" y="4751"/>
                    </a:lnTo>
                    <a:lnTo>
                      <a:pt x="1253" y="5011"/>
                    </a:lnTo>
                    <a:lnTo>
                      <a:pt x="1432" y="5239"/>
                    </a:lnTo>
                    <a:lnTo>
                      <a:pt x="1627" y="5467"/>
                    </a:lnTo>
                    <a:lnTo>
                      <a:pt x="1839" y="5695"/>
                    </a:lnTo>
                    <a:lnTo>
                      <a:pt x="2066" y="5906"/>
                    </a:lnTo>
                    <a:lnTo>
                      <a:pt x="2294" y="6101"/>
                    </a:lnTo>
                    <a:lnTo>
                      <a:pt x="2522" y="6280"/>
                    </a:lnTo>
                    <a:lnTo>
                      <a:pt x="2782" y="6459"/>
                    </a:lnTo>
                    <a:lnTo>
                      <a:pt x="3026" y="6622"/>
                    </a:lnTo>
                    <a:lnTo>
                      <a:pt x="3303" y="6768"/>
                    </a:lnTo>
                    <a:lnTo>
                      <a:pt x="3563" y="6915"/>
                    </a:lnTo>
                    <a:lnTo>
                      <a:pt x="3840" y="7045"/>
                    </a:lnTo>
                    <a:lnTo>
                      <a:pt x="4133" y="7159"/>
                    </a:lnTo>
                    <a:lnTo>
                      <a:pt x="4425" y="7256"/>
                    </a:lnTo>
                    <a:lnTo>
                      <a:pt x="4718" y="7338"/>
                    </a:lnTo>
                    <a:lnTo>
                      <a:pt x="5027" y="7403"/>
                    </a:lnTo>
                    <a:lnTo>
                      <a:pt x="5337" y="7468"/>
                    </a:lnTo>
                    <a:lnTo>
                      <a:pt x="5662" y="7500"/>
                    </a:lnTo>
                    <a:lnTo>
                      <a:pt x="5971" y="7533"/>
                    </a:lnTo>
                    <a:lnTo>
                      <a:pt x="23135" y="7533"/>
                    </a:lnTo>
                    <a:lnTo>
                      <a:pt x="23135" y="3401"/>
                    </a:lnTo>
                    <a:lnTo>
                      <a:pt x="23119" y="3043"/>
                    </a:lnTo>
                    <a:lnTo>
                      <a:pt x="23070" y="2717"/>
                    </a:lnTo>
                    <a:lnTo>
                      <a:pt x="22973" y="2392"/>
                    </a:lnTo>
                    <a:lnTo>
                      <a:pt x="22859" y="2067"/>
                    </a:lnTo>
                    <a:lnTo>
                      <a:pt x="22728" y="1774"/>
                    </a:lnTo>
                    <a:lnTo>
                      <a:pt x="22550" y="1497"/>
                    </a:lnTo>
                    <a:lnTo>
                      <a:pt x="22354" y="1237"/>
                    </a:lnTo>
                    <a:lnTo>
                      <a:pt x="22143" y="993"/>
                    </a:lnTo>
                    <a:lnTo>
                      <a:pt x="21899" y="781"/>
                    </a:lnTo>
                    <a:lnTo>
                      <a:pt x="21638" y="570"/>
                    </a:lnTo>
                    <a:lnTo>
                      <a:pt x="21362" y="407"/>
                    </a:lnTo>
                    <a:lnTo>
                      <a:pt x="21053" y="261"/>
                    </a:lnTo>
                    <a:lnTo>
                      <a:pt x="20744" y="147"/>
                    </a:lnTo>
                    <a:lnTo>
                      <a:pt x="20418" y="65"/>
                    </a:lnTo>
                    <a:lnTo>
                      <a:pt x="20077" y="17"/>
                    </a:lnTo>
                    <a:lnTo>
                      <a:pt x="197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3"/>
              <p:cNvSpPr/>
              <p:nvPr/>
            </p:nvSpPr>
            <p:spPr>
              <a:xfrm>
                <a:off x="5325075" y="2831875"/>
                <a:ext cx="2077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237" extrusionOk="0">
                    <a:moveTo>
                      <a:pt x="407" y="0"/>
                    </a:moveTo>
                    <a:lnTo>
                      <a:pt x="326" y="16"/>
                    </a:lnTo>
                    <a:lnTo>
                      <a:pt x="244" y="49"/>
                    </a:lnTo>
                    <a:lnTo>
                      <a:pt x="179" y="98"/>
                    </a:lnTo>
                    <a:lnTo>
                      <a:pt x="114" y="179"/>
                    </a:lnTo>
                    <a:lnTo>
                      <a:pt x="65" y="277"/>
                    </a:lnTo>
                    <a:lnTo>
                      <a:pt x="33" y="374"/>
                    </a:lnTo>
                    <a:lnTo>
                      <a:pt x="0" y="488"/>
                    </a:lnTo>
                    <a:lnTo>
                      <a:pt x="0" y="618"/>
                    </a:lnTo>
                    <a:lnTo>
                      <a:pt x="0" y="732"/>
                    </a:lnTo>
                    <a:lnTo>
                      <a:pt x="33" y="862"/>
                    </a:lnTo>
                    <a:lnTo>
                      <a:pt x="65" y="960"/>
                    </a:lnTo>
                    <a:lnTo>
                      <a:pt x="114" y="1058"/>
                    </a:lnTo>
                    <a:lnTo>
                      <a:pt x="179" y="1123"/>
                    </a:lnTo>
                    <a:lnTo>
                      <a:pt x="244" y="1188"/>
                    </a:lnTo>
                    <a:lnTo>
                      <a:pt x="326" y="1220"/>
                    </a:lnTo>
                    <a:lnTo>
                      <a:pt x="407" y="1237"/>
                    </a:lnTo>
                    <a:lnTo>
                      <a:pt x="505" y="1220"/>
                    </a:lnTo>
                    <a:lnTo>
                      <a:pt x="570" y="1188"/>
                    </a:lnTo>
                    <a:lnTo>
                      <a:pt x="651" y="1123"/>
                    </a:lnTo>
                    <a:lnTo>
                      <a:pt x="716" y="1058"/>
                    </a:lnTo>
                    <a:lnTo>
                      <a:pt x="765" y="960"/>
                    </a:lnTo>
                    <a:lnTo>
                      <a:pt x="797" y="862"/>
                    </a:lnTo>
                    <a:lnTo>
                      <a:pt x="830" y="732"/>
                    </a:lnTo>
                    <a:lnTo>
                      <a:pt x="830" y="618"/>
                    </a:lnTo>
                    <a:lnTo>
                      <a:pt x="830" y="488"/>
                    </a:lnTo>
                    <a:lnTo>
                      <a:pt x="797" y="374"/>
                    </a:lnTo>
                    <a:lnTo>
                      <a:pt x="765" y="277"/>
                    </a:lnTo>
                    <a:lnTo>
                      <a:pt x="716" y="179"/>
                    </a:lnTo>
                    <a:lnTo>
                      <a:pt x="651" y="98"/>
                    </a:lnTo>
                    <a:lnTo>
                      <a:pt x="570" y="49"/>
                    </a:lnTo>
                    <a:lnTo>
                      <a:pt x="505" y="16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3"/>
              <p:cNvSpPr/>
              <p:nvPr/>
            </p:nvSpPr>
            <p:spPr>
              <a:xfrm>
                <a:off x="5526400" y="2831875"/>
                <a:ext cx="2077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237" extrusionOk="0">
                    <a:moveTo>
                      <a:pt x="424" y="0"/>
                    </a:moveTo>
                    <a:lnTo>
                      <a:pt x="342" y="16"/>
                    </a:lnTo>
                    <a:lnTo>
                      <a:pt x="261" y="49"/>
                    </a:lnTo>
                    <a:lnTo>
                      <a:pt x="180" y="98"/>
                    </a:lnTo>
                    <a:lnTo>
                      <a:pt x="131" y="179"/>
                    </a:lnTo>
                    <a:lnTo>
                      <a:pt x="66" y="277"/>
                    </a:lnTo>
                    <a:lnTo>
                      <a:pt x="33" y="374"/>
                    </a:lnTo>
                    <a:lnTo>
                      <a:pt x="1" y="488"/>
                    </a:lnTo>
                    <a:lnTo>
                      <a:pt x="1" y="618"/>
                    </a:lnTo>
                    <a:lnTo>
                      <a:pt x="1" y="732"/>
                    </a:lnTo>
                    <a:lnTo>
                      <a:pt x="33" y="862"/>
                    </a:lnTo>
                    <a:lnTo>
                      <a:pt x="66" y="960"/>
                    </a:lnTo>
                    <a:lnTo>
                      <a:pt x="131" y="1058"/>
                    </a:lnTo>
                    <a:lnTo>
                      <a:pt x="180" y="1123"/>
                    </a:lnTo>
                    <a:lnTo>
                      <a:pt x="261" y="1188"/>
                    </a:lnTo>
                    <a:lnTo>
                      <a:pt x="342" y="1220"/>
                    </a:lnTo>
                    <a:lnTo>
                      <a:pt x="424" y="1237"/>
                    </a:lnTo>
                    <a:lnTo>
                      <a:pt x="505" y="1220"/>
                    </a:lnTo>
                    <a:lnTo>
                      <a:pt x="586" y="1188"/>
                    </a:lnTo>
                    <a:lnTo>
                      <a:pt x="651" y="1123"/>
                    </a:lnTo>
                    <a:lnTo>
                      <a:pt x="716" y="1058"/>
                    </a:lnTo>
                    <a:lnTo>
                      <a:pt x="765" y="960"/>
                    </a:lnTo>
                    <a:lnTo>
                      <a:pt x="798" y="862"/>
                    </a:lnTo>
                    <a:lnTo>
                      <a:pt x="830" y="732"/>
                    </a:lnTo>
                    <a:lnTo>
                      <a:pt x="830" y="618"/>
                    </a:lnTo>
                    <a:lnTo>
                      <a:pt x="830" y="488"/>
                    </a:lnTo>
                    <a:lnTo>
                      <a:pt x="798" y="374"/>
                    </a:lnTo>
                    <a:lnTo>
                      <a:pt x="765" y="277"/>
                    </a:lnTo>
                    <a:lnTo>
                      <a:pt x="716" y="179"/>
                    </a:lnTo>
                    <a:lnTo>
                      <a:pt x="651" y="98"/>
                    </a:lnTo>
                    <a:lnTo>
                      <a:pt x="586" y="49"/>
                    </a:lnTo>
                    <a:lnTo>
                      <a:pt x="505" y="16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3"/>
              <p:cNvSpPr/>
              <p:nvPr/>
            </p:nvSpPr>
            <p:spPr>
              <a:xfrm>
                <a:off x="5163600" y="2456050"/>
                <a:ext cx="42952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17181" h="6183" extrusionOk="0">
                    <a:moveTo>
                      <a:pt x="0" y="0"/>
                    </a:moveTo>
                    <a:lnTo>
                      <a:pt x="0" y="6182"/>
                    </a:lnTo>
                    <a:lnTo>
                      <a:pt x="9437" y="6182"/>
                    </a:lnTo>
                    <a:lnTo>
                      <a:pt x="17181" y="35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3"/>
              <p:cNvSpPr/>
              <p:nvPr/>
            </p:nvSpPr>
            <p:spPr>
              <a:xfrm>
                <a:off x="4428225" y="3209725"/>
                <a:ext cx="128150" cy="188750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7550" extrusionOk="0">
                    <a:moveTo>
                      <a:pt x="3336" y="0"/>
                    </a:moveTo>
                    <a:lnTo>
                      <a:pt x="2994" y="17"/>
                    </a:lnTo>
                    <a:lnTo>
                      <a:pt x="2669" y="82"/>
                    </a:lnTo>
                    <a:lnTo>
                      <a:pt x="2343" y="163"/>
                    </a:lnTo>
                    <a:lnTo>
                      <a:pt x="2034" y="277"/>
                    </a:lnTo>
                    <a:lnTo>
                      <a:pt x="1741" y="407"/>
                    </a:lnTo>
                    <a:lnTo>
                      <a:pt x="1481" y="586"/>
                    </a:lnTo>
                    <a:lnTo>
                      <a:pt x="1221" y="765"/>
                    </a:lnTo>
                    <a:lnTo>
                      <a:pt x="977" y="993"/>
                    </a:lnTo>
                    <a:lnTo>
                      <a:pt x="765" y="1221"/>
                    </a:lnTo>
                    <a:lnTo>
                      <a:pt x="570" y="1481"/>
                    </a:lnTo>
                    <a:lnTo>
                      <a:pt x="407" y="1757"/>
                    </a:lnTo>
                    <a:lnTo>
                      <a:pt x="261" y="2050"/>
                    </a:lnTo>
                    <a:lnTo>
                      <a:pt x="147" y="2359"/>
                    </a:lnTo>
                    <a:lnTo>
                      <a:pt x="65" y="2685"/>
                    </a:lnTo>
                    <a:lnTo>
                      <a:pt x="17" y="3010"/>
                    </a:lnTo>
                    <a:lnTo>
                      <a:pt x="0" y="3352"/>
                    </a:lnTo>
                    <a:lnTo>
                      <a:pt x="0" y="4198"/>
                    </a:lnTo>
                    <a:lnTo>
                      <a:pt x="17" y="4539"/>
                    </a:lnTo>
                    <a:lnTo>
                      <a:pt x="65" y="4881"/>
                    </a:lnTo>
                    <a:lnTo>
                      <a:pt x="147" y="5190"/>
                    </a:lnTo>
                    <a:lnTo>
                      <a:pt x="261" y="5499"/>
                    </a:lnTo>
                    <a:lnTo>
                      <a:pt x="407" y="5792"/>
                    </a:lnTo>
                    <a:lnTo>
                      <a:pt x="570" y="6069"/>
                    </a:lnTo>
                    <a:lnTo>
                      <a:pt x="765" y="6329"/>
                    </a:lnTo>
                    <a:lnTo>
                      <a:pt x="977" y="6557"/>
                    </a:lnTo>
                    <a:lnTo>
                      <a:pt x="1221" y="6785"/>
                    </a:lnTo>
                    <a:lnTo>
                      <a:pt x="1481" y="6980"/>
                    </a:lnTo>
                    <a:lnTo>
                      <a:pt x="1741" y="7143"/>
                    </a:lnTo>
                    <a:lnTo>
                      <a:pt x="2034" y="7289"/>
                    </a:lnTo>
                    <a:lnTo>
                      <a:pt x="2343" y="7387"/>
                    </a:lnTo>
                    <a:lnTo>
                      <a:pt x="2669" y="7468"/>
                    </a:lnTo>
                    <a:lnTo>
                      <a:pt x="2994" y="7533"/>
                    </a:lnTo>
                    <a:lnTo>
                      <a:pt x="3336" y="7549"/>
                    </a:lnTo>
                    <a:lnTo>
                      <a:pt x="3531" y="7533"/>
                    </a:lnTo>
                    <a:lnTo>
                      <a:pt x="3694" y="7501"/>
                    </a:lnTo>
                    <a:lnTo>
                      <a:pt x="3873" y="7468"/>
                    </a:lnTo>
                    <a:lnTo>
                      <a:pt x="4035" y="7403"/>
                    </a:lnTo>
                    <a:lnTo>
                      <a:pt x="4182" y="7322"/>
                    </a:lnTo>
                    <a:lnTo>
                      <a:pt x="4328" y="7240"/>
                    </a:lnTo>
                    <a:lnTo>
                      <a:pt x="4474" y="7143"/>
                    </a:lnTo>
                    <a:lnTo>
                      <a:pt x="4605" y="7029"/>
                    </a:lnTo>
                    <a:lnTo>
                      <a:pt x="4719" y="6899"/>
                    </a:lnTo>
                    <a:lnTo>
                      <a:pt x="4816" y="6768"/>
                    </a:lnTo>
                    <a:lnTo>
                      <a:pt x="4897" y="6622"/>
                    </a:lnTo>
                    <a:lnTo>
                      <a:pt x="4979" y="6459"/>
                    </a:lnTo>
                    <a:lnTo>
                      <a:pt x="5044" y="6297"/>
                    </a:lnTo>
                    <a:lnTo>
                      <a:pt x="5076" y="6118"/>
                    </a:lnTo>
                    <a:lnTo>
                      <a:pt x="5109" y="5955"/>
                    </a:lnTo>
                    <a:lnTo>
                      <a:pt x="5125" y="5760"/>
                    </a:lnTo>
                    <a:lnTo>
                      <a:pt x="5125" y="1790"/>
                    </a:lnTo>
                    <a:lnTo>
                      <a:pt x="5109" y="1595"/>
                    </a:lnTo>
                    <a:lnTo>
                      <a:pt x="5076" y="1432"/>
                    </a:lnTo>
                    <a:lnTo>
                      <a:pt x="5044" y="1253"/>
                    </a:lnTo>
                    <a:lnTo>
                      <a:pt x="4979" y="1090"/>
                    </a:lnTo>
                    <a:lnTo>
                      <a:pt x="4897" y="944"/>
                    </a:lnTo>
                    <a:lnTo>
                      <a:pt x="4816" y="798"/>
                    </a:lnTo>
                    <a:lnTo>
                      <a:pt x="4719" y="651"/>
                    </a:lnTo>
                    <a:lnTo>
                      <a:pt x="4605" y="521"/>
                    </a:lnTo>
                    <a:lnTo>
                      <a:pt x="4474" y="407"/>
                    </a:lnTo>
                    <a:lnTo>
                      <a:pt x="4328" y="309"/>
                    </a:lnTo>
                    <a:lnTo>
                      <a:pt x="4182" y="228"/>
                    </a:lnTo>
                    <a:lnTo>
                      <a:pt x="4035" y="147"/>
                    </a:lnTo>
                    <a:lnTo>
                      <a:pt x="3873" y="82"/>
                    </a:lnTo>
                    <a:lnTo>
                      <a:pt x="3694" y="49"/>
                    </a:lnTo>
                    <a:lnTo>
                      <a:pt x="3531" y="17"/>
                    </a:lnTo>
                    <a:lnTo>
                      <a:pt x="3336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3"/>
              <p:cNvSpPr/>
              <p:nvPr/>
            </p:nvSpPr>
            <p:spPr>
              <a:xfrm>
                <a:off x="5017575" y="3246325"/>
                <a:ext cx="162725" cy="177375"/>
              </a:xfrm>
              <a:custGeom>
                <a:avLst/>
                <a:gdLst/>
                <a:ahLst/>
                <a:cxnLst/>
                <a:rect l="l" t="t" r="r" b="b"/>
                <a:pathLst>
                  <a:path w="6509" h="7095" extrusionOk="0">
                    <a:moveTo>
                      <a:pt x="3938" y="1"/>
                    </a:moveTo>
                    <a:lnTo>
                      <a:pt x="3775" y="17"/>
                    </a:lnTo>
                    <a:lnTo>
                      <a:pt x="3596" y="66"/>
                    </a:lnTo>
                    <a:lnTo>
                      <a:pt x="3433" y="114"/>
                    </a:lnTo>
                    <a:lnTo>
                      <a:pt x="3287" y="180"/>
                    </a:lnTo>
                    <a:lnTo>
                      <a:pt x="3124" y="261"/>
                    </a:lnTo>
                    <a:lnTo>
                      <a:pt x="2994" y="358"/>
                    </a:lnTo>
                    <a:lnTo>
                      <a:pt x="2848" y="472"/>
                    </a:lnTo>
                    <a:lnTo>
                      <a:pt x="2734" y="603"/>
                    </a:lnTo>
                    <a:lnTo>
                      <a:pt x="2620" y="749"/>
                    </a:lnTo>
                    <a:lnTo>
                      <a:pt x="326" y="4003"/>
                    </a:lnTo>
                    <a:lnTo>
                      <a:pt x="228" y="4166"/>
                    </a:lnTo>
                    <a:lnTo>
                      <a:pt x="147" y="4312"/>
                    </a:lnTo>
                    <a:lnTo>
                      <a:pt x="82" y="4475"/>
                    </a:lnTo>
                    <a:lnTo>
                      <a:pt x="33" y="4654"/>
                    </a:lnTo>
                    <a:lnTo>
                      <a:pt x="1" y="4816"/>
                    </a:lnTo>
                    <a:lnTo>
                      <a:pt x="1" y="4995"/>
                    </a:lnTo>
                    <a:lnTo>
                      <a:pt x="1" y="5158"/>
                    </a:lnTo>
                    <a:lnTo>
                      <a:pt x="17" y="5337"/>
                    </a:lnTo>
                    <a:lnTo>
                      <a:pt x="49" y="5500"/>
                    </a:lnTo>
                    <a:lnTo>
                      <a:pt x="115" y="5662"/>
                    </a:lnTo>
                    <a:lnTo>
                      <a:pt x="180" y="5809"/>
                    </a:lnTo>
                    <a:lnTo>
                      <a:pt x="261" y="5971"/>
                    </a:lnTo>
                    <a:lnTo>
                      <a:pt x="359" y="6118"/>
                    </a:lnTo>
                    <a:lnTo>
                      <a:pt x="472" y="6248"/>
                    </a:lnTo>
                    <a:lnTo>
                      <a:pt x="603" y="6362"/>
                    </a:lnTo>
                    <a:lnTo>
                      <a:pt x="749" y="6476"/>
                    </a:lnTo>
                    <a:lnTo>
                      <a:pt x="1026" y="6671"/>
                    </a:lnTo>
                    <a:lnTo>
                      <a:pt x="1335" y="6817"/>
                    </a:lnTo>
                    <a:lnTo>
                      <a:pt x="1644" y="6931"/>
                    </a:lnTo>
                    <a:lnTo>
                      <a:pt x="1953" y="7013"/>
                    </a:lnTo>
                    <a:lnTo>
                      <a:pt x="2278" y="7078"/>
                    </a:lnTo>
                    <a:lnTo>
                      <a:pt x="2604" y="7094"/>
                    </a:lnTo>
                    <a:lnTo>
                      <a:pt x="2929" y="7078"/>
                    </a:lnTo>
                    <a:lnTo>
                      <a:pt x="3238" y="7045"/>
                    </a:lnTo>
                    <a:lnTo>
                      <a:pt x="3547" y="6980"/>
                    </a:lnTo>
                    <a:lnTo>
                      <a:pt x="3856" y="6883"/>
                    </a:lnTo>
                    <a:lnTo>
                      <a:pt x="4149" y="6752"/>
                    </a:lnTo>
                    <a:lnTo>
                      <a:pt x="4442" y="6590"/>
                    </a:lnTo>
                    <a:lnTo>
                      <a:pt x="4703" y="6411"/>
                    </a:lnTo>
                    <a:lnTo>
                      <a:pt x="4963" y="6183"/>
                    </a:lnTo>
                    <a:lnTo>
                      <a:pt x="5191" y="5955"/>
                    </a:lnTo>
                    <a:lnTo>
                      <a:pt x="5402" y="5679"/>
                    </a:lnTo>
                    <a:lnTo>
                      <a:pt x="5890" y="4979"/>
                    </a:lnTo>
                    <a:lnTo>
                      <a:pt x="6085" y="4702"/>
                    </a:lnTo>
                    <a:lnTo>
                      <a:pt x="6232" y="4393"/>
                    </a:lnTo>
                    <a:lnTo>
                      <a:pt x="6346" y="4084"/>
                    </a:lnTo>
                    <a:lnTo>
                      <a:pt x="6427" y="3775"/>
                    </a:lnTo>
                    <a:lnTo>
                      <a:pt x="6492" y="3450"/>
                    </a:lnTo>
                    <a:lnTo>
                      <a:pt x="6508" y="3124"/>
                    </a:lnTo>
                    <a:lnTo>
                      <a:pt x="6492" y="2815"/>
                    </a:lnTo>
                    <a:lnTo>
                      <a:pt x="6460" y="2490"/>
                    </a:lnTo>
                    <a:lnTo>
                      <a:pt x="6395" y="2181"/>
                    </a:lnTo>
                    <a:lnTo>
                      <a:pt x="6297" y="1872"/>
                    </a:lnTo>
                    <a:lnTo>
                      <a:pt x="6167" y="1579"/>
                    </a:lnTo>
                    <a:lnTo>
                      <a:pt x="6004" y="1286"/>
                    </a:lnTo>
                    <a:lnTo>
                      <a:pt x="5825" y="1026"/>
                    </a:lnTo>
                    <a:lnTo>
                      <a:pt x="5597" y="765"/>
                    </a:lnTo>
                    <a:lnTo>
                      <a:pt x="5370" y="537"/>
                    </a:lnTo>
                    <a:lnTo>
                      <a:pt x="5093" y="326"/>
                    </a:lnTo>
                    <a:lnTo>
                      <a:pt x="4947" y="228"/>
                    </a:lnTo>
                    <a:lnTo>
                      <a:pt x="4784" y="147"/>
                    </a:lnTo>
                    <a:lnTo>
                      <a:pt x="4621" y="82"/>
                    </a:lnTo>
                    <a:lnTo>
                      <a:pt x="4442" y="33"/>
                    </a:lnTo>
                    <a:lnTo>
                      <a:pt x="4280" y="17"/>
                    </a:lnTo>
                    <a:lnTo>
                      <a:pt x="4101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3"/>
              <p:cNvSpPr/>
              <p:nvPr/>
            </p:nvSpPr>
            <p:spPr>
              <a:xfrm>
                <a:off x="5096475" y="4665425"/>
                <a:ext cx="186725" cy="304275"/>
              </a:xfrm>
              <a:custGeom>
                <a:avLst/>
                <a:gdLst/>
                <a:ahLst/>
                <a:cxnLst/>
                <a:rect l="l" t="t" r="r" b="b"/>
                <a:pathLst>
                  <a:path w="7469" h="12171" extrusionOk="0">
                    <a:moveTo>
                      <a:pt x="3320" y="1"/>
                    </a:moveTo>
                    <a:lnTo>
                      <a:pt x="99" y="9811"/>
                    </a:lnTo>
                    <a:lnTo>
                      <a:pt x="50" y="9974"/>
                    </a:lnTo>
                    <a:lnTo>
                      <a:pt x="17" y="10136"/>
                    </a:lnTo>
                    <a:lnTo>
                      <a:pt x="1" y="10299"/>
                    </a:lnTo>
                    <a:lnTo>
                      <a:pt x="1" y="10462"/>
                    </a:lnTo>
                    <a:lnTo>
                      <a:pt x="17" y="10624"/>
                    </a:lnTo>
                    <a:lnTo>
                      <a:pt x="50" y="10771"/>
                    </a:lnTo>
                    <a:lnTo>
                      <a:pt x="99" y="10917"/>
                    </a:lnTo>
                    <a:lnTo>
                      <a:pt x="147" y="11080"/>
                    </a:lnTo>
                    <a:lnTo>
                      <a:pt x="212" y="11210"/>
                    </a:lnTo>
                    <a:lnTo>
                      <a:pt x="294" y="11357"/>
                    </a:lnTo>
                    <a:lnTo>
                      <a:pt x="391" y="11470"/>
                    </a:lnTo>
                    <a:lnTo>
                      <a:pt x="489" y="11601"/>
                    </a:lnTo>
                    <a:lnTo>
                      <a:pt x="603" y="11715"/>
                    </a:lnTo>
                    <a:lnTo>
                      <a:pt x="733" y="11812"/>
                    </a:lnTo>
                    <a:lnTo>
                      <a:pt x="863" y="11910"/>
                    </a:lnTo>
                    <a:lnTo>
                      <a:pt x="1010" y="11991"/>
                    </a:lnTo>
                    <a:lnTo>
                      <a:pt x="1156" y="12056"/>
                    </a:lnTo>
                    <a:lnTo>
                      <a:pt x="1302" y="12105"/>
                    </a:lnTo>
                    <a:lnTo>
                      <a:pt x="1465" y="12138"/>
                    </a:lnTo>
                    <a:lnTo>
                      <a:pt x="1612" y="12154"/>
                    </a:lnTo>
                    <a:lnTo>
                      <a:pt x="1774" y="12170"/>
                    </a:lnTo>
                    <a:lnTo>
                      <a:pt x="1921" y="12154"/>
                    </a:lnTo>
                    <a:lnTo>
                      <a:pt x="2083" y="12138"/>
                    </a:lnTo>
                    <a:lnTo>
                      <a:pt x="2230" y="12121"/>
                    </a:lnTo>
                    <a:lnTo>
                      <a:pt x="2376" y="12072"/>
                    </a:lnTo>
                    <a:lnTo>
                      <a:pt x="2523" y="12007"/>
                    </a:lnTo>
                    <a:lnTo>
                      <a:pt x="2653" y="11942"/>
                    </a:lnTo>
                    <a:lnTo>
                      <a:pt x="2783" y="11861"/>
                    </a:lnTo>
                    <a:lnTo>
                      <a:pt x="2913" y="11780"/>
                    </a:lnTo>
                    <a:lnTo>
                      <a:pt x="3027" y="11666"/>
                    </a:lnTo>
                    <a:lnTo>
                      <a:pt x="3141" y="11552"/>
                    </a:lnTo>
                    <a:lnTo>
                      <a:pt x="3239" y="11438"/>
                    </a:lnTo>
                    <a:lnTo>
                      <a:pt x="6867" y="6476"/>
                    </a:lnTo>
                    <a:lnTo>
                      <a:pt x="7029" y="6199"/>
                    </a:lnTo>
                    <a:lnTo>
                      <a:pt x="7176" y="5923"/>
                    </a:lnTo>
                    <a:lnTo>
                      <a:pt x="7290" y="5630"/>
                    </a:lnTo>
                    <a:lnTo>
                      <a:pt x="7387" y="5337"/>
                    </a:lnTo>
                    <a:lnTo>
                      <a:pt x="7436" y="5044"/>
                    </a:lnTo>
                    <a:lnTo>
                      <a:pt x="7469" y="4735"/>
                    </a:lnTo>
                    <a:lnTo>
                      <a:pt x="7452" y="4426"/>
                    </a:lnTo>
                    <a:lnTo>
                      <a:pt x="7420" y="4133"/>
                    </a:lnTo>
                    <a:lnTo>
                      <a:pt x="7371" y="3840"/>
                    </a:lnTo>
                    <a:lnTo>
                      <a:pt x="7273" y="3547"/>
                    </a:lnTo>
                    <a:lnTo>
                      <a:pt x="7159" y="3271"/>
                    </a:lnTo>
                    <a:lnTo>
                      <a:pt x="7013" y="2994"/>
                    </a:lnTo>
                    <a:lnTo>
                      <a:pt x="6850" y="2734"/>
                    </a:lnTo>
                    <a:lnTo>
                      <a:pt x="6639" y="2490"/>
                    </a:lnTo>
                    <a:lnTo>
                      <a:pt x="6427" y="2278"/>
                    </a:lnTo>
                    <a:lnTo>
                      <a:pt x="6167" y="2067"/>
                    </a:lnTo>
                    <a:lnTo>
                      <a:pt x="3320" y="1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3"/>
              <p:cNvSpPr/>
              <p:nvPr/>
            </p:nvSpPr>
            <p:spPr>
              <a:xfrm>
                <a:off x="6029950" y="5053050"/>
                <a:ext cx="189950" cy="314825"/>
              </a:xfrm>
              <a:custGeom>
                <a:avLst/>
                <a:gdLst/>
                <a:ahLst/>
                <a:cxnLst/>
                <a:rect l="l" t="t" r="r" b="b"/>
                <a:pathLst>
                  <a:path w="7598" h="12593" extrusionOk="0">
                    <a:moveTo>
                      <a:pt x="3335" y="0"/>
                    </a:moveTo>
                    <a:lnTo>
                      <a:pt x="2050" y="9095"/>
                    </a:lnTo>
                    <a:lnTo>
                      <a:pt x="781" y="9729"/>
                    </a:lnTo>
                    <a:lnTo>
                      <a:pt x="667" y="9794"/>
                    </a:lnTo>
                    <a:lnTo>
                      <a:pt x="537" y="9876"/>
                    </a:lnTo>
                    <a:lnTo>
                      <a:pt x="439" y="9973"/>
                    </a:lnTo>
                    <a:lnTo>
                      <a:pt x="342" y="10071"/>
                    </a:lnTo>
                    <a:lnTo>
                      <a:pt x="260" y="10185"/>
                    </a:lnTo>
                    <a:lnTo>
                      <a:pt x="179" y="10299"/>
                    </a:lnTo>
                    <a:lnTo>
                      <a:pt x="114" y="10413"/>
                    </a:lnTo>
                    <a:lnTo>
                      <a:pt x="65" y="10543"/>
                    </a:lnTo>
                    <a:lnTo>
                      <a:pt x="33" y="10673"/>
                    </a:lnTo>
                    <a:lnTo>
                      <a:pt x="0" y="10803"/>
                    </a:lnTo>
                    <a:lnTo>
                      <a:pt x="0" y="10933"/>
                    </a:lnTo>
                    <a:lnTo>
                      <a:pt x="0" y="11080"/>
                    </a:lnTo>
                    <a:lnTo>
                      <a:pt x="16" y="11210"/>
                    </a:lnTo>
                    <a:lnTo>
                      <a:pt x="49" y="11340"/>
                    </a:lnTo>
                    <a:lnTo>
                      <a:pt x="98" y="11470"/>
                    </a:lnTo>
                    <a:lnTo>
                      <a:pt x="163" y="11600"/>
                    </a:lnTo>
                    <a:lnTo>
                      <a:pt x="228" y="11714"/>
                    </a:lnTo>
                    <a:lnTo>
                      <a:pt x="309" y="11828"/>
                    </a:lnTo>
                    <a:lnTo>
                      <a:pt x="391" y="11926"/>
                    </a:lnTo>
                    <a:lnTo>
                      <a:pt x="488" y="12023"/>
                    </a:lnTo>
                    <a:lnTo>
                      <a:pt x="602" y="12121"/>
                    </a:lnTo>
                    <a:lnTo>
                      <a:pt x="700" y="12202"/>
                    </a:lnTo>
                    <a:lnTo>
                      <a:pt x="830" y="12284"/>
                    </a:lnTo>
                    <a:lnTo>
                      <a:pt x="944" y="12349"/>
                    </a:lnTo>
                    <a:lnTo>
                      <a:pt x="1171" y="12430"/>
                    </a:lnTo>
                    <a:lnTo>
                      <a:pt x="1415" y="12495"/>
                    </a:lnTo>
                    <a:lnTo>
                      <a:pt x="1708" y="12544"/>
                    </a:lnTo>
                    <a:lnTo>
                      <a:pt x="2017" y="12560"/>
                    </a:lnTo>
                    <a:lnTo>
                      <a:pt x="2327" y="12593"/>
                    </a:lnTo>
                    <a:lnTo>
                      <a:pt x="3254" y="12593"/>
                    </a:lnTo>
                    <a:lnTo>
                      <a:pt x="3433" y="12560"/>
                    </a:lnTo>
                    <a:lnTo>
                      <a:pt x="3596" y="12528"/>
                    </a:lnTo>
                    <a:lnTo>
                      <a:pt x="3758" y="12463"/>
                    </a:lnTo>
                    <a:lnTo>
                      <a:pt x="3921" y="12381"/>
                    </a:lnTo>
                    <a:lnTo>
                      <a:pt x="4051" y="12267"/>
                    </a:lnTo>
                    <a:lnTo>
                      <a:pt x="4181" y="12154"/>
                    </a:lnTo>
                    <a:lnTo>
                      <a:pt x="4279" y="12007"/>
                    </a:lnTo>
                    <a:lnTo>
                      <a:pt x="4376" y="11844"/>
                    </a:lnTo>
                    <a:lnTo>
                      <a:pt x="6980" y="6671"/>
                    </a:lnTo>
                    <a:lnTo>
                      <a:pt x="7159" y="6394"/>
                    </a:lnTo>
                    <a:lnTo>
                      <a:pt x="7305" y="6101"/>
                    </a:lnTo>
                    <a:lnTo>
                      <a:pt x="7419" y="5808"/>
                    </a:lnTo>
                    <a:lnTo>
                      <a:pt x="7516" y="5499"/>
                    </a:lnTo>
                    <a:lnTo>
                      <a:pt x="7565" y="5190"/>
                    </a:lnTo>
                    <a:lnTo>
                      <a:pt x="7598" y="4881"/>
                    </a:lnTo>
                    <a:lnTo>
                      <a:pt x="7598" y="4572"/>
                    </a:lnTo>
                    <a:lnTo>
                      <a:pt x="7565" y="4263"/>
                    </a:lnTo>
                    <a:lnTo>
                      <a:pt x="7500" y="3954"/>
                    </a:lnTo>
                    <a:lnTo>
                      <a:pt x="7403" y="3661"/>
                    </a:lnTo>
                    <a:lnTo>
                      <a:pt x="7289" y="3368"/>
                    </a:lnTo>
                    <a:lnTo>
                      <a:pt x="7126" y="3091"/>
                    </a:lnTo>
                    <a:lnTo>
                      <a:pt x="6963" y="2831"/>
                    </a:lnTo>
                    <a:lnTo>
                      <a:pt x="6752" y="2587"/>
                    </a:lnTo>
                    <a:lnTo>
                      <a:pt x="6524" y="2359"/>
                    </a:lnTo>
                    <a:lnTo>
                      <a:pt x="6264" y="2148"/>
                    </a:lnTo>
                    <a:lnTo>
                      <a:pt x="3335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3"/>
              <p:cNvSpPr/>
              <p:nvPr/>
            </p:nvSpPr>
            <p:spPr>
              <a:xfrm>
                <a:off x="6024650" y="5037600"/>
                <a:ext cx="124900" cy="182625"/>
              </a:xfrm>
              <a:custGeom>
                <a:avLst/>
                <a:gdLst/>
                <a:ahLst/>
                <a:cxnLst/>
                <a:rect l="l" t="t" r="r" b="b"/>
                <a:pathLst>
                  <a:path w="4996" h="7305" extrusionOk="0">
                    <a:moveTo>
                      <a:pt x="2473" y="0"/>
                    </a:moveTo>
                    <a:lnTo>
                      <a:pt x="1" y="2815"/>
                    </a:lnTo>
                    <a:lnTo>
                      <a:pt x="3189" y="7305"/>
                    </a:lnTo>
                    <a:lnTo>
                      <a:pt x="4995" y="3726"/>
                    </a:lnTo>
                    <a:lnTo>
                      <a:pt x="2473" y="0"/>
                    </a:lnTo>
                    <a:close/>
                  </a:path>
                </a:pathLst>
              </a:custGeom>
              <a:solidFill>
                <a:srgbClr val="2223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8" name="Google Shape;778;p23"/>
            <p:cNvSpPr/>
            <p:nvPr/>
          </p:nvSpPr>
          <p:spPr>
            <a:xfrm>
              <a:off x="3324300" y="1855075"/>
              <a:ext cx="95400" cy="95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3"/>
            <p:cNvSpPr/>
            <p:nvPr/>
          </p:nvSpPr>
          <p:spPr>
            <a:xfrm>
              <a:off x="4133925" y="3096275"/>
              <a:ext cx="95400" cy="95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3"/>
            <p:cNvSpPr/>
            <p:nvPr/>
          </p:nvSpPr>
          <p:spPr>
            <a:xfrm>
              <a:off x="5353125" y="1697450"/>
              <a:ext cx="95400" cy="95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3"/>
            <p:cNvSpPr/>
            <p:nvPr/>
          </p:nvSpPr>
          <p:spPr>
            <a:xfrm>
              <a:off x="5791275" y="2869925"/>
              <a:ext cx="95400" cy="954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2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Privacy Infographics</a:t>
            </a:r>
            <a:endParaRPr/>
          </a:p>
        </p:txBody>
      </p:sp>
      <p:grpSp>
        <p:nvGrpSpPr>
          <p:cNvPr id="783" name="Google Shape;783;p23"/>
          <p:cNvGrpSpPr/>
          <p:nvPr/>
        </p:nvGrpSpPr>
        <p:grpSpPr>
          <a:xfrm>
            <a:off x="457200" y="1103194"/>
            <a:ext cx="2113200" cy="968900"/>
            <a:chOff x="457200" y="2425650"/>
            <a:chExt cx="2113200" cy="968900"/>
          </a:xfrm>
        </p:grpSpPr>
        <p:sp>
          <p:nvSpPr>
            <p:cNvPr id="784" name="Google Shape;784;p23"/>
            <p:cNvSpPr/>
            <p:nvPr/>
          </p:nvSpPr>
          <p:spPr>
            <a:xfrm>
              <a:off x="1943100" y="2596450"/>
              <a:ext cx="627300" cy="62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5" name="Google Shape;785;p23"/>
            <p:cNvSpPr txBox="1"/>
            <p:nvPr/>
          </p:nvSpPr>
          <p:spPr>
            <a:xfrm>
              <a:off x="457200" y="242565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6" name="Google Shape;786;p23"/>
            <p:cNvSpPr txBox="1"/>
            <p:nvPr/>
          </p:nvSpPr>
          <p:spPr>
            <a:xfrm>
              <a:off x="457200" y="276725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Venus has a beautiful name, but it's hot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87" name="Google Shape;787;p23"/>
          <p:cNvGrpSpPr/>
          <p:nvPr/>
        </p:nvGrpSpPr>
        <p:grpSpPr>
          <a:xfrm>
            <a:off x="457200" y="3191675"/>
            <a:ext cx="2113200" cy="968900"/>
            <a:chOff x="457200" y="3483700"/>
            <a:chExt cx="2113200" cy="968900"/>
          </a:xfrm>
        </p:grpSpPr>
        <p:sp>
          <p:nvSpPr>
            <p:cNvPr id="788" name="Google Shape;788;p23"/>
            <p:cNvSpPr/>
            <p:nvPr/>
          </p:nvSpPr>
          <p:spPr>
            <a:xfrm>
              <a:off x="1943100" y="3654500"/>
              <a:ext cx="627300" cy="627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9" name="Google Shape;789;p23"/>
            <p:cNvSpPr txBox="1"/>
            <p:nvPr/>
          </p:nvSpPr>
          <p:spPr>
            <a:xfrm>
              <a:off x="457200" y="348370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0" name="Google Shape;790;p23"/>
            <p:cNvSpPr txBox="1"/>
            <p:nvPr/>
          </p:nvSpPr>
          <p:spPr>
            <a:xfrm>
              <a:off x="457200" y="382530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 Earth is the only planet that harbours life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1" name="Google Shape;791;p23"/>
          <p:cNvGrpSpPr/>
          <p:nvPr/>
        </p:nvGrpSpPr>
        <p:grpSpPr>
          <a:xfrm>
            <a:off x="6573675" y="1103194"/>
            <a:ext cx="2113125" cy="968900"/>
            <a:chOff x="6573675" y="2425650"/>
            <a:chExt cx="2113125" cy="968900"/>
          </a:xfrm>
        </p:grpSpPr>
        <p:sp>
          <p:nvSpPr>
            <p:cNvPr id="792" name="Google Shape;792;p23"/>
            <p:cNvSpPr/>
            <p:nvPr/>
          </p:nvSpPr>
          <p:spPr>
            <a:xfrm>
              <a:off x="6573675" y="2596450"/>
              <a:ext cx="627300" cy="62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3" name="Google Shape;793;p23"/>
            <p:cNvSpPr txBox="1"/>
            <p:nvPr/>
          </p:nvSpPr>
          <p:spPr>
            <a:xfrm>
              <a:off x="7200900" y="242565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Pluto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4" name="Google Shape;794;p23"/>
            <p:cNvSpPr txBox="1"/>
            <p:nvPr/>
          </p:nvSpPr>
          <p:spPr>
            <a:xfrm>
              <a:off x="7200900" y="276725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5" name="Google Shape;795;p23"/>
          <p:cNvGrpSpPr/>
          <p:nvPr/>
        </p:nvGrpSpPr>
        <p:grpSpPr>
          <a:xfrm>
            <a:off x="6573675" y="3191675"/>
            <a:ext cx="2113125" cy="968900"/>
            <a:chOff x="6573675" y="3483700"/>
            <a:chExt cx="2113125" cy="968900"/>
          </a:xfrm>
        </p:grpSpPr>
        <p:sp>
          <p:nvSpPr>
            <p:cNvPr id="796" name="Google Shape;796;p23"/>
            <p:cNvSpPr/>
            <p:nvPr/>
          </p:nvSpPr>
          <p:spPr>
            <a:xfrm>
              <a:off x="6573675" y="3654500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7" name="Google Shape;797;p23"/>
            <p:cNvSpPr txBox="1"/>
            <p:nvPr/>
          </p:nvSpPr>
          <p:spPr>
            <a:xfrm>
              <a:off x="7200900" y="348370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Ceres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8" name="Google Shape;798;p23"/>
            <p:cNvSpPr txBox="1"/>
            <p:nvPr/>
          </p:nvSpPr>
          <p:spPr>
            <a:xfrm>
              <a:off x="7200900" y="382530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799" name="Google Shape;799;p23"/>
          <p:cNvCxnSpPr>
            <a:stCxn id="784" idx="6"/>
            <a:endCxn id="778" idx="2"/>
          </p:cNvCxnSpPr>
          <p:nvPr/>
        </p:nvCxnSpPr>
        <p:spPr>
          <a:xfrm>
            <a:off x="2570400" y="1587644"/>
            <a:ext cx="753900" cy="315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00" name="Google Shape;800;p23"/>
          <p:cNvCxnSpPr>
            <a:stCxn id="788" idx="6"/>
            <a:endCxn id="779" idx="2"/>
          </p:cNvCxnSpPr>
          <p:nvPr/>
        </p:nvCxnSpPr>
        <p:spPr>
          <a:xfrm rot="10800000" flipH="1">
            <a:off x="2570400" y="3143925"/>
            <a:ext cx="1563600" cy="532200"/>
          </a:xfrm>
          <a:prstGeom prst="curved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01" name="Google Shape;801;p23"/>
          <p:cNvCxnSpPr>
            <a:stCxn id="792" idx="2"/>
            <a:endCxn id="780" idx="6"/>
          </p:cNvCxnSpPr>
          <p:nvPr/>
        </p:nvCxnSpPr>
        <p:spPr>
          <a:xfrm flipH="1">
            <a:off x="5448675" y="1587644"/>
            <a:ext cx="1125000" cy="157500"/>
          </a:xfrm>
          <a:prstGeom prst="curvedConnector3">
            <a:avLst>
              <a:gd name="adj1" fmla="val 500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02" name="Google Shape;802;p23"/>
          <p:cNvCxnSpPr>
            <a:stCxn id="796" idx="2"/>
            <a:endCxn id="781" idx="6"/>
          </p:cNvCxnSpPr>
          <p:nvPr/>
        </p:nvCxnSpPr>
        <p:spPr>
          <a:xfrm rot="10800000">
            <a:off x="5886675" y="2917725"/>
            <a:ext cx="687000" cy="7584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6"/>
          <p:cNvGrpSpPr/>
          <p:nvPr/>
        </p:nvGrpSpPr>
        <p:grpSpPr>
          <a:xfrm>
            <a:off x="2740500" y="1154275"/>
            <a:ext cx="3662994" cy="3577800"/>
            <a:chOff x="2740500" y="1154275"/>
            <a:chExt cx="3662994" cy="3577800"/>
          </a:xfrm>
        </p:grpSpPr>
        <p:sp>
          <p:nvSpPr>
            <p:cNvPr id="117" name="Google Shape;117;p16"/>
            <p:cNvSpPr/>
            <p:nvPr/>
          </p:nvSpPr>
          <p:spPr>
            <a:xfrm>
              <a:off x="2783000" y="1154275"/>
              <a:ext cx="3578100" cy="3577800"/>
            </a:xfrm>
            <a:prstGeom prst="ellipse">
              <a:avLst/>
            </a:prstGeom>
            <a:solidFill>
              <a:srgbClr val="03DEB1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" name="Google Shape;118;p16"/>
            <p:cNvGrpSpPr/>
            <p:nvPr/>
          </p:nvGrpSpPr>
          <p:grpSpPr>
            <a:xfrm>
              <a:off x="2740500" y="1655421"/>
              <a:ext cx="3662994" cy="2575505"/>
              <a:chOff x="2740500" y="1474496"/>
              <a:chExt cx="3662994" cy="2575505"/>
            </a:xfrm>
          </p:grpSpPr>
          <p:sp>
            <p:nvSpPr>
              <p:cNvPr id="119" name="Google Shape;119;p16"/>
              <p:cNvSpPr/>
              <p:nvPr/>
            </p:nvSpPr>
            <p:spPr>
              <a:xfrm>
                <a:off x="2934124" y="1808471"/>
                <a:ext cx="3276339" cy="2186880"/>
              </a:xfrm>
              <a:custGeom>
                <a:avLst/>
                <a:gdLst/>
                <a:ahLst/>
                <a:cxnLst/>
                <a:rect l="l" t="t" r="r" b="b"/>
                <a:pathLst>
                  <a:path w="60086" h="40106" extrusionOk="0">
                    <a:moveTo>
                      <a:pt x="3274" y="0"/>
                    </a:moveTo>
                    <a:lnTo>
                      <a:pt x="3105" y="12"/>
                    </a:lnTo>
                    <a:lnTo>
                      <a:pt x="2936" y="25"/>
                    </a:lnTo>
                    <a:lnTo>
                      <a:pt x="2779" y="49"/>
                    </a:lnTo>
                    <a:lnTo>
                      <a:pt x="2610" y="73"/>
                    </a:lnTo>
                    <a:lnTo>
                      <a:pt x="2453" y="109"/>
                    </a:lnTo>
                    <a:lnTo>
                      <a:pt x="2296" y="157"/>
                    </a:lnTo>
                    <a:lnTo>
                      <a:pt x="2151" y="206"/>
                    </a:lnTo>
                    <a:lnTo>
                      <a:pt x="1994" y="266"/>
                    </a:lnTo>
                    <a:lnTo>
                      <a:pt x="1849" y="339"/>
                    </a:lnTo>
                    <a:lnTo>
                      <a:pt x="1716" y="411"/>
                    </a:lnTo>
                    <a:lnTo>
                      <a:pt x="1571" y="496"/>
                    </a:lnTo>
                    <a:lnTo>
                      <a:pt x="1438" y="580"/>
                    </a:lnTo>
                    <a:lnTo>
                      <a:pt x="1317" y="677"/>
                    </a:lnTo>
                    <a:lnTo>
                      <a:pt x="1184" y="773"/>
                    </a:lnTo>
                    <a:lnTo>
                      <a:pt x="1076" y="882"/>
                    </a:lnTo>
                    <a:lnTo>
                      <a:pt x="955" y="991"/>
                    </a:lnTo>
                    <a:lnTo>
                      <a:pt x="846" y="1112"/>
                    </a:lnTo>
                    <a:lnTo>
                      <a:pt x="749" y="1233"/>
                    </a:lnTo>
                    <a:lnTo>
                      <a:pt x="653" y="1365"/>
                    </a:lnTo>
                    <a:lnTo>
                      <a:pt x="556" y="1498"/>
                    </a:lnTo>
                    <a:lnTo>
                      <a:pt x="472" y="1631"/>
                    </a:lnTo>
                    <a:lnTo>
                      <a:pt x="387" y="1776"/>
                    </a:lnTo>
                    <a:lnTo>
                      <a:pt x="315" y="1921"/>
                    </a:lnTo>
                    <a:lnTo>
                      <a:pt x="254" y="2066"/>
                    </a:lnTo>
                    <a:lnTo>
                      <a:pt x="194" y="2223"/>
                    </a:lnTo>
                    <a:lnTo>
                      <a:pt x="145" y="2380"/>
                    </a:lnTo>
                    <a:lnTo>
                      <a:pt x="97" y="2537"/>
                    </a:lnTo>
                    <a:lnTo>
                      <a:pt x="61" y="2706"/>
                    </a:lnTo>
                    <a:lnTo>
                      <a:pt x="37" y="2875"/>
                    </a:lnTo>
                    <a:lnTo>
                      <a:pt x="13" y="3044"/>
                    </a:lnTo>
                    <a:lnTo>
                      <a:pt x="0" y="3214"/>
                    </a:lnTo>
                    <a:lnTo>
                      <a:pt x="0" y="3383"/>
                    </a:lnTo>
                    <a:lnTo>
                      <a:pt x="0" y="36723"/>
                    </a:lnTo>
                    <a:lnTo>
                      <a:pt x="0" y="36904"/>
                    </a:lnTo>
                    <a:lnTo>
                      <a:pt x="13" y="37074"/>
                    </a:lnTo>
                    <a:lnTo>
                      <a:pt x="37" y="37243"/>
                    </a:lnTo>
                    <a:lnTo>
                      <a:pt x="61" y="37412"/>
                    </a:lnTo>
                    <a:lnTo>
                      <a:pt x="97" y="37569"/>
                    </a:lnTo>
                    <a:lnTo>
                      <a:pt x="145" y="37726"/>
                    </a:lnTo>
                    <a:lnTo>
                      <a:pt x="194" y="37883"/>
                    </a:lnTo>
                    <a:lnTo>
                      <a:pt x="254" y="38040"/>
                    </a:lnTo>
                    <a:lnTo>
                      <a:pt x="315" y="38185"/>
                    </a:lnTo>
                    <a:lnTo>
                      <a:pt x="387" y="38330"/>
                    </a:lnTo>
                    <a:lnTo>
                      <a:pt x="472" y="38475"/>
                    </a:lnTo>
                    <a:lnTo>
                      <a:pt x="556" y="38620"/>
                    </a:lnTo>
                    <a:lnTo>
                      <a:pt x="653" y="38741"/>
                    </a:lnTo>
                    <a:lnTo>
                      <a:pt x="749" y="38873"/>
                    </a:lnTo>
                    <a:lnTo>
                      <a:pt x="846" y="38994"/>
                    </a:lnTo>
                    <a:lnTo>
                      <a:pt x="955" y="39115"/>
                    </a:lnTo>
                    <a:lnTo>
                      <a:pt x="1076" y="39224"/>
                    </a:lnTo>
                    <a:lnTo>
                      <a:pt x="1184" y="39333"/>
                    </a:lnTo>
                    <a:lnTo>
                      <a:pt x="1317" y="39429"/>
                    </a:lnTo>
                    <a:lnTo>
                      <a:pt x="1438" y="39526"/>
                    </a:lnTo>
                    <a:lnTo>
                      <a:pt x="1571" y="39610"/>
                    </a:lnTo>
                    <a:lnTo>
                      <a:pt x="1716" y="39695"/>
                    </a:lnTo>
                    <a:lnTo>
                      <a:pt x="1849" y="39767"/>
                    </a:lnTo>
                    <a:lnTo>
                      <a:pt x="1994" y="39840"/>
                    </a:lnTo>
                    <a:lnTo>
                      <a:pt x="2151" y="39900"/>
                    </a:lnTo>
                    <a:lnTo>
                      <a:pt x="2296" y="39949"/>
                    </a:lnTo>
                    <a:lnTo>
                      <a:pt x="2453" y="39997"/>
                    </a:lnTo>
                    <a:lnTo>
                      <a:pt x="2610" y="40033"/>
                    </a:lnTo>
                    <a:lnTo>
                      <a:pt x="2779" y="40069"/>
                    </a:lnTo>
                    <a:lnTo>
                      <a:pt x="2936" y="40081"/>
                    </a:lnTo>
                    <a:lnTo>
                      <a:pt x="3105" y="40094"/>
                    </a:lnTo>
                    <a:lnTo>
                      <a:pt x="3274" y="40106"/>
                    </a:lnTo>
                    <a:lnTo>
                      <a:pt x="56800" y="40106"/>
                    </a:lnTo>
                    <a:lnTo>
                      <a:pt x="56969" y="40094"/>
                    </a:lnTo>
                    <a:lnTo>
                      <a:pt x="57138" y="40081"/>
                    </a:lnTo>
                    <a:lnTo>
                      <a:pt x="57308" y="40069"/>
                    </a:lnTo>
                    <a:lnTo>
                      <a:pt x="57465" y="40033"/>
                    </a:lnTo>
                    <a:lnTo>
                      <a:pt x="57622" y="39997"/>
                    </a:lnTo>
                    <a:lnTo>
                      <a:pt x="57779" y="39949"/>
                    </a:lnTo>
                    <a:lnTo>
                      <a:pt x="57936" y="39900"/>
                    </a:lnTo>
                    <a:lnTo>
                      <a:pt x="58081" y="39840"/>
                    </a:lnTo>
                    <a:lnTo>
                      <a:pt x="58226" y="39767"/>
                    </a:lnTo>
                    <a:lnTo>
                      <a:pt x="58371" y="39695"/>
                    </a:lnTo>
                    <a:lnTo>
                      <a:pt x="58503" y="39610"/>
                    </a:lnTo>
                    <a:lnTo>
                      <a:pt x="58636" y="39526"/>
                    </a:lnTo>
                    <a:lnTo>
                      <a:pt x="58769" y="39429"/>
                    </a:lnTo>
                    <a:lnTo>
                      <a:pt x="58890" y="39333"/>
                    </a:lnTo>
                    <a:lnTo>
                      <a:pt x="59011" y="39224"/>
                    </a:lnTo>
                    <a:lnTo>
                      <a:pt x="59120" y="39115"/>
                    </a:lnTo>
                    <a:lnTo>
                      <a:pt x="59228" y="38994"/>
                    </a:lnTo>
                    <a:lnTo>
                      <a:pt x="59337" y="38873"/>
                    </a:lnTo>
                    <a:lnTo>
                      <a:pt x="59434" y="38741"/>
                    </a:lnTo>
                    <a:lnTo>
                      <a:pt x="59518" y="38620"/>
                    </a:lnTo>
                    <a:lnTo>
                      <a:pt x="59603" y="38475"/>
                    </a:lnTo>
                    <a:lnTo>
                      <a:pt x="59687" y="38330"/>
                    </a:lnTo>
                    <a:lnTo>
                      <a:pt x="59760" y="38185"/>
                    </a:lnTo>
                    <a:lnTo>
                      <a:pt x="59820" y="38040"/>
                    </a:lnTo>
                    <a:lnTo>
                      <a:pt x="59881" y="37883"/>
                    </a:lnTo>
                    <a:lnTo>
                      <a:pt x="59941" y="37726"/>
                    </a:lnTo>
                    <a:lnTo>
                      <a:pt x="59977" y="37569"/>
                    </a:lnTo>
                    <a:lnTo>
                      <a:pt x="60013" y="37412"/>
                    </a:lnTo>
                    <a:lnTo>
                      <a:pt x="60050" y="37243"/>
                    </a:lnTo>
                    <a:lnTo>
                      <a:pt x="60062" y="37074"/>
                    </a:lnTo>
                    <a:lnTo>
                      <a:pt x="60074" y="36904"/>
                    </a:lnTo>
                    <a:lnTo>
                      <a:pt x="60086" y="36723"/>
                    </a:lnTo>
                    <a:lnTo>
                      <a:pt x="60086" y="3383"/>
                    </a:lnTo>
                    <a:lnTo>
                      <a:pt x="60074" y="3214"/>
                    </a:lnTo>
                    <a:lnTo>
                      <a:pt x="60062" y="3044"/>
                    </a:lnTo>
                    <a:lnTo>
                      <a:pt x="60050" y="2875"/>
                    </a:lnTo>
                    <a:lnTo>
                      <a:pt x="60013" y="2706"/>
                    </a:lnTo>
                    <a:lnTo>
                      <a:pt x="59977" y="2537"/>
                    </a:lnTo>
                    <a:lnTo>
                      <a:pt x="59941" y="2380"/>
                    </a:lnTo>
                    <a:lnTo>
                      <a:pt x="59881" y="2223"/>
                    </a:lnTo>
                    <a:lnTo>
                      <a:pt x="59820" y="2066"/>
                    </a:lnTo>
                    <a:lnTo>
                      <a:pt x="59760" y="1921"/>
                    </a:lnTo>
                    <a:lnTo>
                      <a:pt x="59687" y="1776"/>
                    </a:lnTo>
                    <a:lnTo>
                      <a:pt x="59603" y="1631"/>
                    </a:lnTo>
                    <a:lnTo>
                      <a:pt x="59518" y="1498"/>
                    </a:lnTo>
                    <a:lnTo>
                      <a:pt x="59434" y="1365"/>
                    </a:lnTo>
                    <a:lnTo>
                      <a:pt x="59337" y="1233"/>
                    </a:lnTo>
                    <a:lnTo>
                      <a:pt x="59228" y="1112"/>
                    </a:lnTo>
                    <a:lnTo>
                      <a:pt x="59120" y="991"/>
                    </a:lnTo>
                    <a:lnTo>
                      <a:pt x="59011" y="882"/>
                    </a:lnTo>
                    <a:lnTo>
                      <a:pt x="58890" y="773"/>
                    </a:lnTo>
                    <a:lnTo>
                      <a:pt x="58769" y="677"/>
                    </a:lnTo>
                    <a:lnTo>
                      <a:pt x="58636" y="580"/>
                    </a:lnTo>
                    <a:lnTo>
                      <a:pt x="58503" y="496"/>
                    </a:lnTo>
                    <a:lnTo>
                      <a:pt x="58371" y="411"/>
                    </a:lnTo>
                    <a:lnTo>
                      <a:pt x="58226" y="339"/>
                    </a:lnTo>
                    <a:lnTo>
                      <a:pt x="58081" y="266"/>
                    </a:lnTo>
                    <a:lnTo>
                      <a:pt x="57936" y="206"/>
                    </a:lnTo>
                    <a:lnTo>
                      <a:pt x="57779" y="157"/>
                    </a:lnTo>
                    <a:lnTo>
                      <a:pt x="57622" y="109"/>
                    </a:lnTo>
                    <a:lnTo>
                      <a:pt x="57465" y="73"/>
                    </a:lnTo>
                    <a:lnTo>
                      <a:pt x="57308" y="49"/>
                    </a:lnTo>
                    <a:lnTo>
                      <a:pt x="57138" y="25"/>
                    </a:lnTo>
                    <a:lnTo>
                      <a:pt x="56969" y="12"/>
                    </a:lnTo>
                    <a:lnTo>
                      <a:pt x="5680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6"/>
              <p:cNvSpPr/>
              <p:nvPr/>
            </p:nvSpPr>
            <p:spPr>
              <a:xfrm>
                <a:off x="3052010" y="1917797"/>
                <a:ext cx="3040562" cy="1968879"/>
              </a:xfrm>
              <a:custGeom>
                <a:avLst/>
                <a:gdLst/>
                <a:ahLst/>
                <a:cxnLst/>
                <a:rect l="l" t="t" r="r" b="b"/>
                <a:pathLst>
                  <a:path w="55762" h="36108" extrusionOk="0">
                    <a:moveTo>
                      <a:pt x="2876" y="1"/>
                    </a:moveTo>
                    <a:lnTo>
                      <a:pt x="2731" y="13"/>
                    </a:lnTo>
                    <a:lnTo>
                      <a:pt x="2574" y="25"/>
                    </a:lnTo>
                    <a:lnTo>
                      <a:pt x="2429" y="61"/>
                    </a:lnTo>
                    <a:lnTo>
                      <a:pt x="2272" y="97"/>
                    </a:lnTo>
                    <a:lnTo>
                      <a:pt x="2139" y="134"/>
                    </a:lnTo>
                    <a:lnTo>
                      <a:pt x="1994" y="182"/>
                    </a:lnTo>
                    <a:lnTo>
                      <a:pt x="1849" y="230"/>
                    </a:lnTo>
                    <a:lnTo>
                      <a:pt x="1583" y="363"/>
                    </a:lnTo>
                    <a:lnTo>
                      <a:pt x="1342" y="520"/>
                    </a:lnTo>
                    <a:lnTo>
                      <a:pt x="1100" y="689"/>
                    </a:lnTo>
                    <a:lnTo>
                      <a:pt x="883" y="882"/>
                    </a:lnTo>
                    <a:lnTo>
                      <a:pt x="689" y="1100"/>
                    </a:lnTo>
                    <a:lnTo>
                      <a:pt x="520" y="1341"/>
                    </a:lnTo>
                    <a:lnTo>
                      <a:pt x="363" y="1583"/>
                    </a:lnTo>
                    <a:lnTo>
                      <a:pt x="230" y="1849"/>
                    </a:lnTo>
                    <a:lnTo>
                      <a:pt x="182" y="1994"/>
                    </a:lnTo>
                    <a:lnTo>
                      <a:pt x="134" y="2139"/>
                    </a:lnTo>
                    <a:lnTo>
                      <a:pt x="85" y="2272"/>
                    </a:lnTo>
                    <a:lnTo>
                      <a:pt x="61" y="2429"/>
                    </a:lnTo>
                    <a:lnTo>
                      <a:pt x="25" y="2574"/>
                    </a:lnTo>
                    <a:lnTo>
                      <a:pt x="13" y="2731"/>
                    </a:lnTo>
                    <a:lnTo>
                      <a:pt x="1" y="2876"/>
                    </a:lnTo>
                    <a:lnTo>
                      <a:pt x="1" y="3033"/>
                    </a:lnTo>
                    <a:lnTo>
                      <a:pt x="1" y="33063"/>
                    </a:lnTo>
                    <a:lnTo>
                      <a:pt x="1" y="33220"/>
                    </a:lnTo>
                    <a:lnTo>
                      <a:pt x="13" y="33377"/>
                    </a:lnTo>
                    <a:lnTo>
                      <a:pt x="25" y="33522"/>
                    </a:lnTo>
                    <a:lnTo>
                      <a:pt x="61" y="33679"/>
                    </a:lnTo>
                    <a:lnTo>
                      <a:pt x="85" y="33824"/>
                    </a:lnTo>
                    <a:lnTo>
                      <a:pt x="134" y="33969"/>
                    </a:lnTo>
                    <a:lnTo>
                      <a:pt x="182" y="34102"/>
                    </a:lnTo>
                    <a:lnTo>
                      <a:pt x="230" y="34247"/>
                    </a:lnTo>
                    <a:lnTo>
                      <a:pt x="363" y="34513"/>
                    </a:lnTo>
                    <a:lnTo>
                      <a:pt x="520" y="34767"/>
                    </a:lnTo>
                    <a:lnTo>
                      <a:pt x="689" y="34996"/>
                    </a:lnTo>
                    <a:lnTo>
                      <a:pt x="883" y="35214"/>
                    </a:lnTo>
                    <a:lnTo>
                      <a:pt x="1100" y="35407"/>
                    </a:lnTo>
                    <a:lnTo>
                      <a:pt x="1342" y="35588"/>
                    </a:lnTo>
                    <a:lnTo>
                      <a:pt x="1583" y="35733"/>
                    </a:lnTo>
                    <a:lnTo>
                      <a:pt x="1849" y="35866"/>
                    </a:lnTo>
                    <a:lnTo>
                      <a:pt x="1994" y="35914"/>
                    </a:lnTo>
                    <a:lnTo>
                      <a:pt x="2139" y="35962"/>
                    </a:lnTo>
                    <a:lnTo>
                      <a:pt x="2272" y="36011"/>
                    </a:lnTo>
                    <a:lnTo>
                      <a:pt x="2429" y="36047"/>
                    </a:lnTo>
                    <a:lnTo>
                      <a:pt x="2574" y="36071"/>
                    </a:lnTo>
                    <a:lnTo>
                      <a:pt x="2731" y="36083"/>
                    </a:lnTo>
                    <a:lnTo>
                      <a:pt x="2876" y="36095"/>
                    </a:lnTo>
                    <a:lnTo>
                      <a:pt x="3033" y="36107"/>
                    </a:lnTo>
                    <a:lnTo>
                      <a:pt x="52717" y="36107"/>
                    </a:lnTo>
                    <a:lnTo>
                      <a:pt x="52875" y="36095"/>
                    </a:lnTo>
                    <a:lnTo>
                      <a:pt x="53032" y="36083"/>
                    </a:lnTo>
                    <a:lnTo>
                      <a:pt x="53177" y="36071"/>
                    </a:lnTo>
                    <a:lnTo>
                      <a:pt x="53334" y="36047"/>
                    </a:lnTo>
                    <a:lnTo>
                      <a:pt x="53479" y="36011"/>
                    </a:lnTo>
                    <a:lnTo>
                      <a:pt x="53623" y="35962"/>
                    </a:lnTo>
                    <a:lnTo>
                      <a:pt x="53768" y="35914"/>
                    </a:lnTo>
                    <a:lnTo>
                      <a:pt x="53901" y="35866"/>
                    </a:lnTo>
                    <a:lnTo>
                      <a:pt x="54167" y="35733"/>
                    </a:lnTo>
                    <a:lnTo>
                      <a:pt x="54421" y="35588"/>
                    </a:lnTo>
                    <a:lnTo>
                      <a:pt x="54650" y="35407"/>
                    </a:lnTo>
                    <a:lnTo>
                      <a:pt x="54868" y="35214"/>
                    </a:lnTo>
                    <a:lnTo>
                      <a:pt x="55061" y="34996"/>
                    </a:lnTo>
                    <a:lnTo>
                      <a:pt x="55242" y="34767"/>
                    </a:lnTo>
                    <a:lnTo>
                      <a:pt x="55387" y="34513"/>
                    </a:lnTo>
                    <a:lnTo>
                      <a:pt x="55520" y="34247"/>
                    </a:lnTo>
                    <a:lnTo>
                      <a:pt x="55568" y="34102"/>
                    </a:lnTo>
                    <a:lnTo>
                      <a:pt x="55617" y="33969"/>
                    </a:lnTo>
                    <a:lnTo>
                      <a:pt x="55665" y="33824"/>
                    </a:lnTo>
                    <a:lnTo>
                      <a:pt x="55701" y="33679"/>
                    </a:lnTo>
                    <a:lnTo>
                      <a:pt x="55725" y="33522"/>
                    </a:lnTo>
                    <a:lnTo>
                      <a:pt x="55737" y="33377"/>
                    </a:lnTo>
                    <a:lnTo>
                      <a:pt x="55750" y="33220"/>
                    </a:lnTo>
                    <a:lnTo>
                      <a:pt x="55762" y="33063"/>
                    </a:lnTo>
                    <a:lnTo>
                      <a:pt x="55762" y="3033"/>
                    </a:lnTo>
                    <a:lnTo>
                      <a:pt x="55750" y="2876"/>
                    </a:lnTo>
                    <a:lnTo>
                      <a:pt x="55737" y="2731"/>
                    </a:lnTo>
                    <a:lnTo>
                      <a:pt x="55725" y="2574"/>
                    </a:lnTo>
                    <a:lnTo>
                      <a:pt x="55701" y="2429"/>
                    </a:lnTo>
                    <a:lnTo>
                      <a:pt x="55665" y="2272"/>
                    </a:lnTo>
                    <a:lnTo>
                      <a:pt x="55617" y="2139"/>
                    </a:lnTo>
                    <a:lnTo>
                      <a:pt x="55568" y="1994"/>
                    </a:lnTo>
                    <a:lnTo>
                      <a:pt x="55520" y="1849"/>
                    </a:lnTo>
                    <a:lnTo>
                      <a:pt x="55387" y="1583"/>
                    </a:lnTo>
                    <a:lnTo>
                      <a:pt x="55242" y="1341"/>
                    </a:lnTo>
                    <a:lnTo>
                      <a:pt x="55061" y="1100"/>
                    </a:lnTo>
                    <a:lnTo>
                      <a:pt x="54868" y="882"/>
                    </a:lnTo>
                    <a:lnTo>
                      <a:pt x="54650" y="689"/>
                    </a:lnTo>
                    <a:lnTo>
                      <a:pt x="54421" y="520"/>
                    </a:lnTo>
                    <a:lnTo>
                      <a:pt x="54167" y="363"/>
                    </a:lnTo>
                    <a:lnTo>
                      <a:pt x="53901" y="230"/>
                    </a:lnTo>
                    <a:lnTo>
                      <a:pt x="53768" y="182"/>
                    </a:lnTo>
                    <a:lnTo>
                      <a:pt x="53623" y="134"/>
                    </a:lnTo>
                    <a:lnTo>
                      <a:pt x="53479" y="97"/>
                    </a:lnTo>
                    <a:lnTo>
                      <a:pt x="53334" y="61"/>
                    </a:lnTo>
                    <a:lnTo>
                      <a:pt x="53177" y="25"/>
                    </a:lnTo>
                    <a:lnTo>
                      <a:pt x="53032" y="13"/>
                    </a:lnTo>
                    <a:lnTo>
                      <a:pt x="5287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6"/>
              <p:cNvSpPr/>
              <p:nvPr/>
            </p:nvSpPr>
            <p:spPr>
              <a:xfrm>
                <a:off x="3052010" y="1917797"/>
                <a:ext cx="3040562" cy="1968879"/>
              </a:xfrm>
              <a:custGeom>
                <a:avLst/>
                <a:gdLst/>
                <a:ahLst/>
                <a:cxnLst/>
                <a:rect l="l" t="t" r="r" b="b"/>
                <a:pathLst>
                  <a:path w="55762" h="36108" fill="none" extrusionOk="0">
                    <a:moveTo>
                      <a:pt x="55762" y="33063"/>
                    </a:moveTo>
                    <a:lnTo>
                      <a:pt x="55762" y="33063"/>
                    </a:lnTo>
                    <a:lnTo>
                      <a:pt x="55750" y="33220"/>
                    </a:lnTo>
                    <a:lnTo>
                      <a:pt x="55737" y="33377"/>
                    </a:lnTo>
                    <a:lnTo>
                      <a:pt x="55725" y="33522"/>
                    </a:lnTo>
                    <a:lnTo>
                      <a:pt x="55701" y="33679"/>
                    </a:lnTo>
                    <a:lnTo>
                      <a:pt x="55665" y="33824"/>
                    </a:lnTo>
                    <a:lnTo>
                      <a:pt x="55617" y="33969"/>
                    </a:lnTo>
                    <a:lnTo>
                      <a:pt x="55568" y="34102"/>
                    </a:lnTo>
                    <a:lnTo>
                      <a:pt x="55520" y="34247"/>
                    </a:lnTo>
                    <a:lnTo>
                      <a:pt x="55387" y="34513"/>
                    </a:lnTo>
                    <a:lnTo>
                      <a:pt x="55242" y="34767"/>
                    </a:lnTo>
                    <a:lnTo>
                      <a:pt x="55061" y="34996"/>
                    </a:lnTo>
                    <a:lnTo>
                      <a:pt x="54868" y="35214"/>
                    </a:lnTo>
                    <a:lnTo>
                      <a:pt x="54650" y="35407"/>
                    </a:lnTo>
                    <a:lnTo>
                      <a:pt x="54421" y="35588"/>
                    </a:lnTo>
                    <a:lnTo>
                      <a:pt x="54167" y="35733"/>
                    </a:lnTo>
                    <a:lnTo>
                      <a:pt x="53901" y="35866"/>
                    </a:lnTo>
                    <a:lnTo>
                      <a:pt x="53768" y="35914"/>
                    </a:lnTo>
                    <a:lnTo>
                      <a:pt x="53623" y="35962"/>
                    </a:lnTo>
                    <a:lnTo>
                      <a:pt x="53479" y="36011"/>
                    </a:lnTo>
                    <a:lnTo>
                      <a:pt x="53334" y="36047"/>
                    </a:lnTo>
                    <a:lnTo>
                      <a:pt x="53177" y="36071"/>
                    </a:lnTo>
                    <a:lnTo>
                      <a:pt x="53032" y="36083"/>
                    </a:lnTo>
                    <a:lnTo>
                      <a:pt x="52875" y="36095"/>
                    </a:lnTo>
                    <a:lnTo>
                      <a:pt x="52717" y="36107"/>
                    </a:lnTo>
                    <a:lnTo>
                      <a:pt x="3033" y="36107"/>
                    </a:lnTo>
                    <a:lnTo>
                      <a:pt x="3033" y="36107"/>
                    </a:lnTo>
                    <a:lnTo>
                      <a:pt x="2876" y="36095"/>
                    </a:lnTo>
                    <a:lnTo>
                      <a:pt x="2731" y="36083"/>
                    </a:lnTo>
                    <a:lnTo>
                      <a:pt x="2574" y="36071"/>
                    </a:lnTo>
                    <a:lnTo>
                      <a:pt x="2429" y="36047"/>
                    </a:lnTo>
                    <a:lnTo>
                      <a:pt x="2272" y="36011"/>
                    </a:lnTo>
                    <a:lnTo>
                      <a:pt x="2139" y="35962"/>
                    </a:lnTo>
                    <a:lnTo>
                      <a:pt x="1994" y="35914"/>
                    </a:lnTo>
                    <a:lnTo>
                      <a:pt x="1849" y="35866"/>
                    </a:lnTo>
                    <a:lnTo>
                      <a:pt x="1583" y="35733"/>
                    </a:lnTo>
                    <a:lnTo>
                      <a:pt x="1342" y="35588"/>
                    </a:lnTo>
                    <a:lnTo>
                      <a:pt x="1100" y="35407"/>
                    </a:lnTo>
                    <a:lnTo>
                      <a:pt x="883" y="35214"/>
                    </a:lnTo>
                    <a:lnTo>
                      <a:pt x="689" y="34996"/>
                    </a:lnTo>
                    <a:lnTo>
                      <a:pt x="520" y="34767"/>
                    </a:lnTo>
                    <a:lnTo>
                      <a:pt x="363" y="34513"/>
                    </a:lnTo>
                    <a:lnTo>
                      <a:pt x="230" y="34247"/>
                    </a:lnTo>
                    <a:lnTo>
                      <a:pt x="182" y="34102"/>
                    </a:lnTo>
                    <a:lnTo>
                      <a:pt x="134" y="33969"/>
                    </a:lnTo>
                    <a:lnTo>
                      <a:pt x="85" y="33824"/>
                    </a:lnTo>
                    <a:lnTo>
                      <a:pt x="61" y="33679"/>
                    </a:lnTo>
                    <a:lnTo>
                      <a:pt x="25" y="33522"/>
                    </a:lnTo>
                    <a:lnTo>
                      <a:pt x="13" y="33377"/>
                    </a:lnTo>
                    <a:lnTo>
                      <a:pt x="1" y="33220"/>
                    </a:lnTo>
                    <a:lnTo>
                      <a:pt x="1" y="33063"/>
                    </a:lnTo>
                    <a:lnTo>
                      <a:pt x="1" y="3033"/>
                    </a:lnTo>
                    <a:lnTo>
                      <a:pt x="1" y="3033"/>
                    </a:lnTo>
                    <a:lnTo>
                      <a:pt x="1" y="2876"/>
                    </a:lnTo>
                    <a:lnTo>
                      <a:pt x="13" y="2731"/>
                    </a:lnTo>
                    <a:lnTo>
                      <a:pt x="25" y="2574"/>
                    </a:lnTo>
                    <a:lnTo>
                      <a:pt x="61" y="2429"/>
                    </a:lnTo>
                    <a:lnTo>
                      <a:pt x="85" y="2272"/>
                    </a:lnTo>
                    <a:lnTo>
                      <a:pt x="134" y="2139"/>
                    </a:lnTo>
                    <a:lnTo>
                      <a:pt x="182" y="1994"/>
                    </a:lnTo>
                    <a:lnTo>
                      <a:pt x="230" y="1849"/>
                    </a:lnTo>
                    <a:lnTo>
                      <a:pt x="363" y="1583"/>
                    </a:lnTo>
                    <a:lnTo>
                      <a:pt x="520" y="1341"/>
                    </a:lnTo>
                    <a:lnTo>
                      <a:pt x="689" y="1100"/>
                    </a:lnTo>
                    <a:lnTo>
                      <a:pt x="883" y="882"/>
                    </a:lnTo>
                    <a:lnTo>
                      <a:pt x="1100" y="689"/>
                    </a:lnTo>
                    <a:lnTo>
                      <a:pt x="1342" y="520"/>
                    </a:lnTo>
                    <a:lnTo>
                      <a:pt x="1583" y="363"/>
                    </a:lnTo>
                    <a:lnTo>
                      <a:pt x="1849" y="230"/>
                    </a:lnTo>
                    <a:lnTo>
                      <a:pt x="1994" y="182"/>
                    </a:lnTo>
                    <a:lnTo>
                      <a:pt x="2139" y="134"/>
                    </a:lnTo>
                    <a:lnTo>
                      <a:pt x="2272" y="97"/>
                    </a:lnTo>
                    <a:lnTo>
                      <a:pt x="2429" y="61"/>
                    </a:lnTo>
                    <a:lnTo>
                      <a:pt x="2574" y="25"/>
                    </a:lnTo>
                    <a:lnTo>
                      <a:pt x="2731" y="13"/>
                    </a:lnTo>
                    <a:lnTo>
                      <a:pt x="2876" y="1"/>
                    </a:lnTo>
                    <a:lnTo>
                      <a:pt x="3033" y="1"/>
                    </a:lnTo>
                    <a:lnTo>
                      <a:pt x="52717" y="1"/>
                    </a:lnTo>
                    <a:lnTo>
                      <a:pt x="52717" y="1"/>
                    </a:lnTo>
                    <a:lnTo>
                      <a:pt x="52875" y="1"/>
                    </a:lnTo>
                    <a:lnTo>
                      <a:pt x="53032" y="13"/>
                    </a:lnTo>
                    <a:lnTo>
                      <a:pt x="53177" y="25"/>
                    </a:lnTo>
                    <a:lnTo>
                      <a:pt x="53334" y="61"/>
                    </a:lnTo>
                    <a:lnTo>
                      <a:pt x="53479" y="97"/>
                    </a:lnTo>
                    <a:lnTo>
                      <a:pt x="53623" y="134"/>
                    </a:lnTo>
                    <a:lnTo>
                      <a:pt x="53768" y="182"/>
                    </a:lnTo>
                    <a:lnTo>
                      <a:pt x="53901" y="230"/>
                    </a:lnTo>
                    <a:lnTo>
                      <a:pt x="54167" y="363"/>
                    </a:lnTo>
                    <a:lnTo>
                      <a:pt x="54421" y="520"/>
                    </a:lnTo>
                    <a:lnTo>
                      <a:pt x="54650" y="689"/>
                    </a:lnTo>
                    <a:lnTo>
                      <a:pt x="54868" y="882"/>
                    </a:lnTo>
                    <a:lnTo>
                      <a:pt x="55061" y="1100"/>
                    </a:lnTo>
                    <a:lnTo>
                      <a:pt x="55242" y="1341"/>
                    </a:lnTo>
                    <a:lnTo>
                      <a:pt x="55387" y="1583"/>
                    </a:lnTo>
                    <a:lnTo>
                      <a:pt x="55520" y="1849"/>
                    </a:lnTo>
                    <a:lnTo>
                      <a:pt x="55568" y="1994"/>
                    </a:lnTo>
                    <a:lnTo>
                      <a:pt x="55617" y="2139"/>
                    </a:lnTo>
                    <a:lnTo>
                      <a:pt x="55665" y="2272"/>
                    </a:lnTo>
                    <a:lnTo>
                      <a:pt x="55701" y="2429"/>
                    </a:lnTo>
                    <a:lnTo>
                      <a:pt x="55725" y="2574"/>
                    </a:lnTo>
                    <a:lnTo>
                      <a:pt x="55737" y="2731"/>
                    </a:lnTo>
                    <a:lnTo>
                      <a:pt x="55750" y="2876"/>
                    </a:lnTo>
                    <a:lnTo>
                      <a:pt x="55762" y="3033"/>
                    </a:lnTo>
                    <a:lnTo>
                      <a:pt x="55762" y="3306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6"/>
              <p:cNvSpPr/>
              <p:nvPr/>
            </p:nvSpPr>
            <p:spPr>
              <a:xfrm>
                <a:off x="2995357" y="1861144"/>
                <a:ext cx="3153216" cy="2081533"/>
              </a:xfrm>
              <a:custGeom>
                <a:avLst/>
                <a:gdLst/>
                <a:ahLst/>
                <a:cxnLst/>
                <a:rect l="l" t="t" r="r" b="b"/>
                <a:pathLst>
                  <a:path w="57828" h="38174" extrusionOk="0">
                    <a:moveTo>
                      <a:pt x="53756" y="2066"/>
                    </a:moveTo>
                    <a:lnTo>
                      <a:pt x="53962" y="2078"/>
                    </a:lnTo>
                    <a:lnTo>
                      <a:pt x="54155" y="2115"/>
                    </a:lnTo>
                    <a:lnTo>
                      <a:pt x="54348" y="2163"/>
                    </a:lnTo>
                    <a:lnTo>
                      <a:pt x="54542" y="2223"/>
                    </a:lnTo>
                    <a:lnTo>
                      <a:pt x="54711" y="2308"/>
                    </a:lnTo>
                    <a:lnTo>
                      <a:pt x="54880" y="2417"/>
                    </a:lnTo>
                    <a:lnTo>
                      <a:pt x="55037" y="2525"/>
                    </a:lnTo>
                    <a:lnTo>
                      <a:pt x="55170" y="2658"/>
                    </a:lnTo>
                    <a:lnTo>
                      <a:pt x="55303" y="2803"/>
                    </a:lnTo>
                    <a:lnTo>
                      <a:pt x="55423" y="2960"/>
                    </a:lnTo>
                    <a:lnTo>
                      <a:pt x="55520" y="3117"/>
                    </a:lnTo>
                    <a:lnTo>
                      <a:pt x="55605" y="3299"/>
                    </a:lnTo>
                    <a:lnTo>
                      <a:pt x="55677" y="3480"/>
                    </a:lnTo>
                    <a:lnTo>
                      <a:pt x="55725" y="3673"/>
                    </a:lnTo>
                    <a:lnTo>
                      <a:pt x="55750" y="3866"/>
                    </a:lnTo>
                    <a:lnTo>
                      <a:pt x="55762" y="4072"/>
                    </a:lnTo>
                    <a:lnTo>
                      <a:pt x="55762" y="34102"/>
                    </a:lnTo>
                    <a:lnTo>
                      <a:pt x="55750" y="34308"/>
                    </a:lnTo>
                    <a:lnTo>
                      <a:pt x="55725" y="34501"/>
                    </a:lnTo>
                    <a:lnTo>
                      <a:pt x="55677" y="34694"/>
                    </a:lnTo>
                    <a:lnTo>
                      <a:pt x="55605" y="34887"/>
                    </a:lnTo>
                    <a:lnTo>
                      <a:pt x="55520" y="35057"/>
                    </a:lnTo>
                    <a:lnTo>
                      <a:pt x="55423" y="35226"/>
                    </a:lnTo>
                    <a:lnTo>
                      <a:pt x="55303" y="35383"/>
                    </a:lnTo>
                    <a:lnTo>
                      <a:pt x="55170" y="35516"/>
                    </a:lnTo>
                    <a:lnTo>
                      <a:pt x="55037" y="35649"/>
                    </a:lnTo>
                    <a:lnTo>
                      <a:pt x="54880" y="35769"/>
                    </a:lnTo>
                    <a:lnTo>
                      <a:pt x="54711" y="35866"/>
                    </a:lnTo>
                    <a:lnTo>
                      <a:pt x="54542" y="35951"/>
                    </a:lnTo>
                    <a:lnTo>
                      <a:pt x="54348" y="36023"/>
                    </a:lnTo>
                    <a:lnTo>
                      <a:pt x="54155" y="36071"/>
                    </a:lnTo>
                    <a:lnTo>
                      <a:pt x="53962" y="36095"/>
                    </a:lnTo>
                    <a:lnTo>
                      <a:pt x="53756" y="36108"/>
                    </a:lnTo>
                    <a:lnTo>
                      <a:pt x="4072" y="36108"/>
                    </a:lnTo>
                    <a:lnTo>
                      <a:pt x="3866" y="36095"/>
                    </a:lnTo>
                    <a:lnTo>
                      <a:pt x="3673" y="36071"/>
                    </a:lnTo>
                    <a:lnTo>
                      <a:pt x="3480" y="36023"/>
                    </a:lnTo>
                    <a:lnTo>
                      <a:pt x="3299" y="35951"/>
                    </a:lnTo>
                    <a:lnTo>
                      <a:pt x="3118" y="35866"/>
                    </a:lnTo>
                    <a:lnTo>
                      <a:pt x="2960" y="35769"/>
                    </a:lnTo>
                    <a:lnTo>
                      <a:pt x="2803" y="35649"/>
                    </a:lnTo>
                    <a:lnTo>
                      <a:pt x="2658" y="35516"/>
                    </a:lnTo>
                    <a:lnTo>
                      <a:pt x="2526" y="35383"/>
                    </a:lnTo>
                    <a:lnTo>
                      <a:pt x="2417" y="35226"/>
                    </a:lnTo>
                    <a:lnTo>
                      <a:pt x="2308" y="35057"/>
                    </a:lnTo>
                    <a:lnTo>
                      <a:pt x="2224" y="34887"/>
                    </a:lnTo>
                    <a:lnTo>
                      <a:pt x="2163" y="34694"/>
                    </a:lnTo>
                    <a:lnTo>
                      <a:pt x="2115" y="34501"/>
                    </a:lnTo>
                    <a:lnTo>
                      <a:pt x="2079" y="34308"/>
                    </a:lnTo>
                    <a:lnTo>
                      <a:pt x="2067" y="34102"/>
                    </a:lnTo>
                    <a:lnTo>
                      <a:pt x="2067" y="4072"/>
                    </a:lnTo>
                    <a:lnTo>
                      <a:pt x="2079" y="3866"/>
                    </a:lnTo>
                    <a:lnTo>
                      <a:pt x="2115" y="3673"/>
                    </a:lnTo>
                    <a:lnTo>
                      <a:pt x="2163" y="3480"/>
                    </a:lnTo>
                    <a:lnTo>
                      <a:pt x="2224" y="3299"/>
                    </a:lnTo>
                    <a:lnTo>
                      <a:pt x="2308" y="3117"/>
                    </a:lnTo>
                    <a:lnTo>
                      <a:pt x="2417" y="2960"/>
                    </a:lnTo>
                    <a:lnTo>
                      <a:pt x="2526" y="2803"/>
                    </a:lnTo>
                    <a:lnTo>
                      <a:pt x="2658" y="2658"/>
                    </a:lnTo>
                    <a:lnTo>
                      <a:pt x="2803" y="2525"/>
                    </a:lnTo>
                    <a:lnTo>
                      <a:pt x="2960" y="2417"/>
                    </a:lnTo>
                    <a:lnTo>
                      <a:pt x="3118" y="2308"/>
                    </a:lnTo>
                    <a:lnTo>
                      <a:pt x="3299" y="2223"/>
                    </a:lnTo>
                    <a:lnTo>
                      <a:pt x="3480" y="2163"/>
                    </a:lnTo>
                    <a:lnTo>
                      <a:pt x="3673" y="2115"/>
                    </a:lnTo>
                    <a:lnTo>
                      <a:pt x="3866" y="2078"/>
                    </a:lnTo>
                    <a:lnTo>
                      <a:pt x="4072" y="2066"/>
                    </a:lnTo>
                    <a:close/>
                    <a:moveTo>
                      <a:pt x="3866" y="1"/>
                    </a:moveTo>
                    <a:lnTo>
                      <a:pt x="3661" y="25"/>
                    </a:lnTo>
                    <a:lnTo>
                      <a:pt x="3456" y="49"/>
                    </a:lnTo>
                    <a:lnTo>
                      <a:pt x="3250" y="85"/>
                    </a:lnTo>
                    <a:lnTo>
                      <a:pt x="3057" y="134"/>
                    </a:lnTo>
                    <a:lnTo>
                      <a:pt x="2864" y="182"/>
                    </a:lnTo>
                    <a:lnTo>
                      <a:pt x="2683" y="254"/>
                    </a:lnTo>
                    <a:lnTo>
                      <a:pt x="2489" y="327"/>
                    </a:lnTo>
                    <a:lnTo>
                      <a:pt x="2308" y="399"/>
                    </a:lnTo>
                    <a:lnTo>
                      <a:pt x="2139" y="496"/>
                    </a:lnTo>
                    <a:lnTo>
                      <a:pt x="1970" y="593"/>
                    </a:lnTo>
                    <a:lnTo>
                      <a:pt x="1801" y="701"/>
                    </a:lnTo>
                    <a:lnTo>
                      <a:pt x="1644" y="810"/>
                    </a:lnTo>
                    <a:lnTo>
                      <a:pt x="1487" y="931"/>
                    </a:lnTo>
                    <a:lnTo>
                      <a:pt x="1342" y="1064"/>
                    </a:lnTo>
                    <a:lnTo>
                      <a:pt x="1197" y="1197"/>
                    </a:lnTo>
                    <a:lnTo>
                      <a:pt x="1064" y="1342"/>
                    </a:lnTo>
                    <a:lnTo>
                      <a:pt x="931" y="1487"/>
                    </a:lnTo>
                    <a:lnTo>
                      <a:pt x="810" y="1644"/>
                    </a:lnTo>
                    <a:lnTo>
                      <a:pt x="702" y="1801"/>
                    </a:lnTo>
                    <a:lnTo>
                      <a:pt x="593" y="1970"/>
                    </a:lnTo>
                    <a:lnTo>
                      <a:pt x="496" y="2139"/>
                    </a:lnTo>
                    <a:lnTo>
                      <a:pt x="400" y="2308"/>
                    </a:lnTo>
                    <a:lnTo>
                      <a:pt x="327" y="2489"/>
                    </a:lnTo>
                    <a:lnTo>
                      <a:pt x="255" y="2682"/>
                    </a:lnTo>
                    <a:lnTo>
                      <a:pt x="182" y="2864"/>
                    </a:lnTo>
                    <a:lnTo>
                      <a:pt x="134" y="3057"/>
                    </a:lnTo>
                    <a:lnTo>
                      <a:pt x="85" y="3262"/>
                    </a:lnTo>
                    <a:lnTo>
                      <a:pt x="49" y="3456"/>
                    </a:lnTo>
                    <a:lnTo>
                      <a:pt x="25" y="3661"/>
                    </a:lnTo>
                    <a:lnTo>
                      <a:pt x="1" y="3866"/>
                    </a:lnTo>
                    <a:lnTo>
                      <a:pt x="1" y="4072"/>
                    </a:lnTo>
                    <a:lnTo>
                      <a:pt x="1" y="34102"/>
                    </a:lnTo>
                    <a:lnTo>
                      <a:pt x="1" y="34308"/>
                    </a:lnTo>
                    <a:lnTo>
                      <a:pt x="25" y="34513"/>
                    </a:lnTo>
                    <a:lnTo>
                      <a:pt x="49" y="34718"/>
                    </a:lnTo>
                    <a:lnTo>
                      <a:pt x="85" y="34924"/>
                    </a:lnTo>
                    <a:lnTo>
                      <a:pt x="134" y="35117"/>
                    </a:lnTo>
                    <a:lnTo>
                      <a:pt x="182" y="35310"/>
                    </a:lnTo>
                    <a:lnTo>
                      <a:pt x="255" y="35504"/>
                    </a:lnTo>
                    <a:lnTo>
                      <a:pt x="327" y="35685"/>
                    </a:lnTo>
                    <a:lnTo>
                      <a:pt x="400" y="35866"/>
                    </a:lnTo>
                    <a:lnTo>
                      <a:pt x="496" y="36047"/>
                    </a:lnTo>
                    <a:lnTo>
                      <a:pt x="593" y="36216"/>
                    </a:lnTo>
                    <a:lnTo>
                      <a:pt x="702" y="36373"/>
                    </a:lnTo>
                    <a:lnTo>
                      <a:pt x="810" y="36542"/>
                    </a:lnTo>
                    <a:lnTo>
                      <a:pt x="931" y="36687"/>
                    </a:lnTo>
                    <a:lnTo>
                      <a:pt x="1064" y="36844"/>
                    </a:lnTo>
                    <a:lnTo>
                      <a:pt x="1197" y="36977"/>
                    </a:lnTo>
                    <a:lnTo>
                      <a:pt x="1342" y="37122"/>
                    </a:lnTo>
                    <a:lnTo>
                      <a:pt x="1487" y="37243"/>
                    </a:lnTo>
                    <a:lnTo>
                      <a:pt x="1644" y="37364"/>
                    </a:lnTo>
                    <a:lnTo>
                      <a:pt x="1801" y="37485"/>
                    </a:lnTo>
                    <a:lnTo>
                      <a:pt x="1970" y="37581"/>
                    </a:lnTo>
                    <a:lnTo>
                      <a:pt x="2139" y="37678"/>
                    </a:lnTo>
                    <a:lnTo>
                      <a:pt x="2308" y="37775"/>
                    </a:lnTo>
                    <a:lnTo>
                      <a:pt x="2489" y="37859"/>
                    </a:lnTo>
                    <a:lnTo>
                      <a:pt x="2683" y="37932"/>
                    </a:lnTo>
                    <a:lnTo>
                      <a:pt x="2864" y="37992"/>
                    </a:lnTo>
                    <a:lnTo>
                      <a:pt x="3057" y="38052"/>
                    </a:lnTo>
                    <a:lnTo>
                      <a:pt x="3250" y="38089"/>
                    </a:lnTo>
                    <a:lnTo>
                      <a:pt x="3456" y="38125"/>
                    </a:lnTo>
                    <a:lnTo>
                      <a:pt x="3661" y="38161"/>
                    </a:lnTo>
                    <a:lnTo>
                      <a:pt x="3866" y="38173"/>
                    </a:lnTo>
                    <a:lnTo>
                      <a:pt x="53962" y="38173"/>
                    </a:lnTo>
                    <a:lnTo>
                      <a:pt x="54167" y="38161"/>
                    </a:lnTo>
                    <a:lnTo>
                      <a:pt x="54373" y="38125"/>
                    </a:lnTo>
                    <a:lnTo>
                      <a:pt x="54578" y="38089"/>
                    </a:lnTo>
                    <a:lnTo>
                      <a:pt x="54771" y="38052"/>
                    </a:lnTo>
                    <a:lnTo>
                      <a:pt x="54964" y="37992"/>
                    </a:lnTo>
                    <a:lnTo>
                      <a:pt x="55158" y="37932"/>
                    </a:lnTo>
                    <a:lnTo>
                      <a:pt x="55339" y="37859"/>
                    </a:lnTo>
                    <a:lnTo>
                      <a:pt x="55520" y="37775"/>
                    </a:lnTo>
                    <a:lnTo>
                      <a:pt x="55701" y="37678"/>
                    </a:lnTo>
                    <a:lnTo>
                      <a:pt x="55870" y="37581"/>
                    </a:lnTo>
                    <a:lnTo>
                      <a:pt x="56027" y="37485"/>
                    </a:lnTo>
                    <a:lnTo>
                      <a:pt x="56197" y="37364"/>
                    </a:lnTo>
                    <a:lnTo>
                      <a:pt x="56342" y="37243"/>
                    </a:lnTo>
                    <a:lnTo>
                      <a:pt x="56499" y="37122"/>
                    </a:lnTo>
                    <a:lnTo>
                      <a:pt x="56631" y="36977"/>
                    </a:lnTo>
                    <a:lnTo>
                      <a:pt x="56776" y="36844"/>
                    </a:lnTo>
                    <a:lnTo>
                      <a:pt x="56897" y="36687"/>
                    </a:lnTo>
                    <a:lnTo>
                      <a:pt x="57018" y="36542"/>
                    </a:lnTo>
                    <a:lnTo>
                      <a:pt x="57139" y="36373"/>
                    </a:lnTo>
                    <a:lnTo>
                      <a:pt x="57235" y="36216"/>
                    </a:lnTo>
                    <a:lnTo>
                      <a:pt x="57344" y="36047"/>
                    </a:lnTo>
                    <a:lnTo>
                      <a:pt x="57429" y="35866"/>
                    </a:lnTo>
                    <a:lnTo>
                      <a:pt x="57513" y="35685"/>
                    </a:lnTo>
                    <a:lnTo>
                      <a:pt x="57586" y="35504"/>
                    </a:lnTo>
                    <a:lnTo>
                      <a:pt x="57646" y="35310"/>
                    </a:lnTo>
                    <a:lnTo>
                      <a:pt x="57707" y="35117"/>
                    </a:lnTo>
                    <a:lnTo>
                      <a:pt x="57743" y="34924"/>
                    </a:lnTo>
                    <a:lnTo>
                      <a:pt x="57779" y="34718"/>
                    </a:lnTo>
                    <a:lnTo>
                      <a:pt x="57815" y="34513"/>
                    </a:lnTo>
                    <a:lnTo>
                      <a:pt x="57827" y="34308"/>
                    </a:lnTo>
                    <a:lnTo>
                      <a:pt x="57827" y="34102"/>
                    </a:lnTo>
                    <a:lnTo>
                      <a:pt x="57827" y="4072"/>
                    </a:lnTo>
                    <a:lnTo>
                      <a:pt x="57827" y="3866"/>
                    </a:lnTo>
                    <a:lnTo>
                      <a:pt x="57815" y="3661"/>
                    </a:lnTo>
                    <a:lnTo>
                      <a:pt x="57779" y="3456"/>
                    </a:lnTo>
                    <a:lnTo>
                      <a:pt x="57743" y="3262"/>
                    </a:lnTo>
                    <a:lnTo>
                      <a:pt x="57707" y="3057"/>
                    </a:lnTo>
                    <a:lnTo>
                      <a:pt x="57646" y="2864"/>
                    </a:lnTo>
                    <a:lnTo>
                      <a:pt x="57586" y="2682"/>
                    </a:lnTo>
                    <a:lnTo>
                      <a:pt x="57513" y="2489"/>
                    </a:lnTo>
                    <a:lnTo>
                      <a:pt x="57429" y="2308"/>
                    </a:lnTo>
                    <a:lnTo>
                      <a:pt x="57344" y="2139"/>
                    </a:lnTo>
                    <a:lnTo>
                      <a:pt x="57235" y="1970"/>
                    </a:lnTo>
                    <a:lnTo>
                      <a:pt x="57139" y="1801"/>
                    </a:lnTo>
                    <a:lnTo>
                      <a:pt x="57018" y="1644"/>
                    </a:lnTo>
                    <a:lnTo>
                      <a:pt x="56897" y="1487"/>
                    </a:lnTo>
                    <a:lnTo>
                      <a:pt x="56776" y="1342"/>
                    </a:lnTo>
                    <a:lnTo>
                      <a:pt x="56631" y="1197"/>
                    </a:lnTo>
                    <a:lnTo>
                      <a:pt x="56499" y="1064"/>
                    </a:lnTo>
                    <a:lnTo>
                      <a:pt x="56342" y="931"/>
                    </a:lnTo>
                    <a:lnTo>
                      <a:pt x="56197" y="810"/>
                    </a:lnTo>
                    <a:lnTo>
                      <a:pt x="56027" y="701"/>
                    </a:lnTo>
                    <a:lnTo>
                      <a:pt x="55870" y="593"/>
                    </a:lnTo>
                    <a:lnTo>
                      <a:pt x="55701" y="496"/>
                    </a:lnTo>
                    <a:lnTo>
                      <a:pt x="55520" y="399"/>
                    </a:lnTo>
                    <a:lnTo>
                      <a:pt x="55339" y="327"/>
                    </a:lnTo>
                    <a:lnTo>
                      <a:pt x="55158" y="254"/>
                    </a:lnTo>
                    <a:lnTo>
                      <a:pt x="54964" y="182"/>
                    </a:lnTo>
                    <a:lnTo>
                      <a:pt x="54771" y="134"/>
                    </a:lnTo>
                    <a:lnTo>
                      <a:pt x="54578" y="85"/>
                    </a:lnTo>
                    <a:lnTo>
                      <a:pt x="54373" y="49"/>
                    </a:lnTo>
                    <a:lnTo>
                      <a:pt x="54167" y="25"/>
                    </a:lnTo>
                    <a:lnTo>
                      <a:pt x="539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2740500" y="3974863"/>
                <a:ext cx="3662994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7177" h="1378" extrusionOk="0">
                    <a:moveTo>
                      <a:pt x="0" y="0"/>
                    </a:moveTo>
                    <a:lnTo>
                      <a:pt x="121" y="145"/>
                    </a:lnTo>
                    <a:lnTo>
                      <a:pt x="242" y="302"/>
                    </a:lnTo>
                    <a:lnTo>
                      <a:pt x="374" y="435"/>
                    </a:lnTo>
                    <a:lnTo>
                      <a:pt x="507" y="568"/>
                    </a:lnTo>
                    <a:lnTo>
                      <a:pt x="652" y="689"/>
                    </a:lnTo>
                    <a:lnTo>
                      <a:pt x="809" y="797"/>
                    </a:lnTo>
                    <a:lnTo>
                      <a:pt x="966" y="906"/>
                    </a:lnTo>
                    <a:lnTo>
                      <a:pt x="1123" y="1003"/>
                    </a:lnTo>
                    <a:lnTo>
                      <a:pt x="1293" y="1087"/>
                    </a:lnTo>
                    <a:lnTo>
                      <a:pt x="1474" y="1160"/>
                    </a:lnTo>
                    <a:lnTo>
                      <a:pt x="1655" y="1220"/>
                    </a:lnTo>
                    <a:lnTo>
                      <a:pt x="1836" y="1281"/>
                    </a:lnTo>
                    <a:lnTo>
                      <a:pt x="2029" y="1317"/>
                    </a:lnTo>
                    <a:lnTo>
                      <a:pt x="2223" y="1353"/>
                    </a:lnTo>
                    <a:lnTo>
                      <a:pt x="2416" y="1365"/>
                    </a:lnTo>
                    <a:lnTo>
                      <a:pt x="2621" y="1377"/>
                    </a:lnTo>
                    <a:lnTo>
                      <a:pt x="64567" y="1377"/>
                    </a:lnTo>
                    <a:lnTo>
                      <a:pt x="64760" y="1365"/>
                    </a:lnTo>
                    <a:lnTo>
                      <a:pt x="64966" y="1353"/>
                    </a:lnTo>
                    <a:lnTo>
                      <a:pt x="65159" y="1317"/>
                    </a:lnTo>
                    <a:lnTo>
                      <a:pt x="65340" y="1281"/>
                    </a:lnTo>
                    <a:lnTo>
                      <a:pt x="65533" y="1220"/>
                    </a:lnTo>
                    <a:lnTo>
                      <a:pt x="65703" y="1160"/>
                    </a:lnTo>
                    <a:lnTo>
                      <a:pt x="65884" y="1087"/>
                    </a:lnTo>
                    <a:lnTo>
                      <a:pt x="66053" y="1003"/>
                    </a:lnTo>
                    <a:lnTo>
                      <a:pt x="66222" y="906"/>
                    </a:lnTo>
                    <a:lnTo>
                      <a:pt x="66379" y="797"/>
                    </a:lnTo>
                    <a:lnTo>
                      <a:pt x="66524" y="689"/>
                    </a:lnTo>
                    <a:lnTo>
                      <a:pt x="66669" y="568"/>
                    </a:lnTo>
                    <a:lnTo>
                      <a:pt x="66814" y="435"/>
                    </a:lnTo>
                    <a:lnTo>
                      <a:pt x="66935" y="302"/>
                    </a:lnTo>
                    <a:lnTo>
                      <a:pt x="67056" y="145"/>
                    </a:lnTo>
                    <a:lnTo>
                      <a:pt x="67176" y="0"/>
                    </a:lnTo>
                    <a:close/>
                  </a:path>
                </a:pathLst>
              </a:custGeom>
              <a:solidFill>
                <a:srgbClr val="2F2F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2740500" y="3974863"/>
                <a:ext cx="3662994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7177" h="1378" extrusionOk="0">
                    <a:moveTo>
                      <a:pt x="0" y="0"/>
                    </a:moveTo>
                    <a:lnTo>
                      <a:pt x="121" y="145"/>
                    </a:lnTo>
                    <a:lnTo>
                      <a:pt x="242" y="302"/>
                    </a:lnTo>
                    <a:lnTo>
                      <a:pt x="374" y="435"/>
                    </a:lnTo>
                    <a:lnTo>
                      <a:pt x="507" y="568"/>
                    </a:lnTo>
                    <a:lnTo>
                      <a:pt x="652" y="689"/>
                    </a:lnTo>
                    <a:lnTo>
                      <a:pt x="809" y="797"/>
                    </a:lnTo>
                    <a:lnTo>
                      <a:pt x="966" y="906"/>
                    </a:lnTo>
                    <a:lnTo>
                      <a:pt x="1123" y="1003"/>
                    </a:lnTo>
                    <a:lnTo>
                      <a:pt x="1293" y="1087"/>
                    </a:lnTo>
                    <a:lnTo>
                      <a:pt x="1474" y="1160"/>
                    </a:lnTo>
                    <a:lnTo>
                      <a:pt x="1655" y="1220"/>
                    </a:lnTo>
                    <a:lnTo>
                      <a:pt x="1836" y="1281"/>
                    </a:lnTo>
                    <a:lnTo>
                      <a:pt x="2029" y="1317"/>
                    </a:lnTo>
                    <a:lnTo>
                      <a:pt x="2223" y="1353"/>
                    </a:lnTo>
                    <a:lnTo>
                      <a:pt x="2416" y="1365"/>
                    </a:lnTo>
                    <a:lnTo>
                      <a:pt x="2621" y="1377"/>
                    </a:lnTo>
                    <a:lnTo>
                      <a:pt x="64567" y="1377"/>
                    </a:lnTo>
                    <a:lnTo>
                      <a:pt x="64760" y="1365"/>
                    </a:lnTo>
                    <a:lnTo>
                      <a:pt x="64966" y="1353"/>
                    </a:lnTo>
                    <a:lnTo>
                      <a:pt x="65159" y="1317"/>
                    </a:lnTo>
                    <a:lnTo>
                      <a:pt x="65340" y="1281"/>
                    </a:lnTo>
                    <a:lnTo>
                      <a:pt x="65533" y="1220"/>
                    </a:lnTo>
                    <a:lnTo>
                      <a:pt x="65703" y="1160"/>
                    </a:lnTo>
                    <a:lnTo>
                      <a:pt x="65884" y="1087"/>
                    </a:lnTo>
                    <a:lnTo>
                      <a:pt x="66053" y="1003"/>
                    </a:lnTo>
                    <a:lnTo>
                      <a:pt x="66222" y="906"/>
                    </a:lnTo>
                    <a:lnTo>
                      <a:pt x="66379" y="797"/>
                    </a:lnTo>
                    <a:lnTo>
                      <a:pt x="66524" y="689"/>
                    </a:lnTo>
                    <a:lnTo>
                      <a:pt x="66669" y="568"/>
                    </a:lnTo>
                    <a:lnTo>
                      <a:pt x="66814" y="435"/>
                    </a:lnTo>
                    <a:lnTo>
                      <a:pt x="66935" y="302"/>
                    </a:lnTo>
                    <a:lnTo>
                      <a:pt x="67056" y="145"/>
                    </a:lnTo>
                    <a:lnTo>
                      <a:pt x="6717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6"/>
              <p:cNvSpPr/>
              <p:nvPr/>
            </p:nvSpPr>
            <p:spPr>
              <a:xfrm>
                <a:off x="3789099" y="1474496"/>
                <a:ext cx="1565757" cy="1640187"/>
              </a:xfrm>
              <a:custGeom>
                <a:avLst/>
                <a:gdLst/>
                <a:ahLst/>
                <a:cxnLst/>
                <a:rect l="l" t="t" r="r" b="b"/>
                <a:pathLst>
                  <a:path w="28715" h="30080" extrusionOk="0">
                    <a:moveTo>
                      <a:pt x="14363" y="1"/>
                    </a:moveTo>
                    <a:lnTo>
                      <a:pt x="14315" y="13"/>
                    </a:lnTo>
                    <a:lnTo>
                      <a:pt x="14279" y="25"/>
                    </a:lnTo>
                    <a:lnTo>
                      <a:pt x="14230" y="25"/>
                    </a:lnTo>
                    <a:lnTo>
                      <a:pt x="14194" y="37"/>
                    </a:lnTo>
                    <a:lnTo>
                      <a:pt x="14158" y="61"/>
                    </a:lnTo>
                    <a:lnTo>
                      <a:pt x="14122" y="85"/>
                    </a:lnTo>
                    <a:lnTo>
                      <a:pt x="14085" y="110"/>
                    </a:lnTo>
                    <a:lnTo>
                      <a:pt x="14049" y="134"/>
                    </a:lnTo>
                    <a:lnTo>
                      <a:pt x="14037" y="134"/>
                    </a:lnTo>
                    <a:lnTo>
                      <a:pt x="13675" y="496"/>
                    </a:lnTo>
                    <a:lnTo>
                      <a:pt x="13264" y="895"/>
                    </a:lnTo>
                    <a:lnTo>
                      <a:pt x="12720" y="1414"/>
                    </a:lnTo>
                    <a:lnTo>
                      <a:pt x="12044" y="2042"/>
                    </a:lnTo>
                    <a:lnTo>
                      <a:pt x="11259" y="2731"/>
                    </a:lnTo>
                    <a:lnTo>
                      <a:pt x="10377" y="3492"/>
                    </a:lnTo>
                    <a:lnTo>
                      <a:pt x="9423" y="4289"/>
                    </a:lnTo>
                    <a:lnTo>
                      <a:pt x="8915" y="4700"/>
                    </a:lnTo>
                    <a:lnTo>
                      <a:pt x="8384" y="5099"/>
                    </a:lnTo>
                    <a:lnTo>
                      <a:pt x="7852" y="5509"/>
                    </a:lnTo>
                    <a:lnTo>
                      <a:pt x="7296" y="5920"/>
                    </a:lnTo>
                    <a:lnTo>
                      <a:pt x="6741" y="6319"/>
                    </a:lnTo>
                    <a:lnTo>
                      <a:pt x="6161" y="6717"/>
                    </a:lnTo>
                    <a:lnTo>
                      <a:pt x="5581" y="7092"/>
                    </a:lnTo>
                    <a:lnTo>
                      <a:pt x="5001" y="7466"/>
                    </a:lnTo>
                    <a:lnTo>
                      <a:pt x="4409" y="7817"/>
                    </a:lnTo>
                    <a:lnTo>
                      <a:pt x="3830" y="8155"/>
                    </a:lnTo>
                    <a:lnTo>
                      <a:pt x="3238" y="8481"/>
                    </a:lnTo>
                    <a:lnTo>
                      <a:pt x="2646" y="8771"/>
                    </a:lnTo>
                    <a:lnTo>
                      <a:pt x="2054" y="9037"/>
                    </a:lnTo>
                    <a:lnTo>
                      <a:pt x="1474" y="9278"/>
                    </a:lnTo>
                    <a:lnTo>
                      <a:pt x="894" y="9496"/>
                    </a:lnTo>
                    <a:lnTo>
                      <a:pt x="604" y="9592"/>
                    </a:lnTo>
                    <a:lnTo>
                      <a:pt x="326" y="9677"/>
                    </a:lnTo>
                    <a:lnTo>
                      <a:pt x="254" y="9701"/>
                    </a:lnTo>
                    <a:lnTo>
                      <a:pt x="181" y="9749"/>
                    </a:lnTo>
                    <a:lnTo>
                      <a:pt x="121" y="9798"/>
                    </a:lnTo>
                    <a:lnTo>
                      <a:pt x="73" y="9858"/>
                    </a:lnTo>
                    <a:lnTo>
                      <a:pt x="36" y="9931"/>
                    </a:lnTo>
                    <a:lnTo>
                      <a:pt x="12" y="10003"/>
                    </a:lnTo>
                    <a:lnTo>
                      <a:pt x="0" y="10075"/>
                    </a:lnTo>
                    <a:lnTo>
                      <a:pt x="12" y="10160"/>
                    </a:lnTo>
                    <a:lnTo>
                      <a:pt x="61" y="10522"/>
                    </a:lnTo>
                    <a:lnTo>
                      <a:pt x="181" y="11247"/>
                    </a:lnTo>
                    <a:lnTo>
                      <a:pt x="278" y="11743"/>
                    </a:lnTo>
                    <a:lnTo>
                      <a:pt x="387" y="12298"/>
                    </a:lnTo>
                    <a:lnTo>
                      <a:pt x="520" y="12926"/>
                    </a:lnTo>
                    <a:lnTo>
                      <a:pt x="677" y="13615"/>
                    </a:lnTo>
                    <a:lnTo>
                      <a:pt x="858" y="14352"/>
                    </a:lnTo>
                    <a:lnTo>
                      <a:pt x="1063" y="15137"/>
                    </a:lnTo>
                    <a:lnTo>
                      <a:pt x="1305" y="15970"/>
                    </a:lnTo>
                    <a:lnTo>
                      <a:pt x="1559" y="16816"/>
                    </a:lnTo>
                    <a:lnTo>
                      <a:pt x="1861" y="17698"/>
                    </a:lnTo>
                    <a:lnTo>
                      <a:pt x="2175" y="18604"/>
                    </a:lnTo>
                    <a:lnTo>
                      <a:pt x="2525" y="19510"/>
                    </a:lnTo>
                    <a:lnTo>
                      <a:pt x="2718" y="19969"/>
                    </a:lnTo>
                    <a:lnTo>
                      <a:pt x="2911" y="20428"/>
                    </a:lnTo>
                    <a:lnTo>
                      <a:pt x="3117" y="20887"/>
                    </a:lnTo>
                    <a:lnTo>
                      <a:pt x="3334" y="21334"/>
                    </a:lnTo>
                    <a:lnTo>
                      <a:pt x="3552" y="21793"/>
                    </a:lnTo>
                    <a:lnTo>
                      <a:pt x="3781" y="22240"/>
                    </a:lnTo>
                    <a:lnTo>
                      <a:pt x="4023" y="22687"/>
                    </a:lnTo>
                    <a:lnTo>
                      <a:pt x="4264" y="23122"/>
                    </a:lnTo>
                    <a:lnTo>
                      <a:pt x="4530" y="23569"/>
                    </a:lnTo>
                    <a:lnTo>
                      <a:pt x="4796" y="23992"/>
                    </a:lnTo>
                    <a:lnTo>
                      <a:pt x="5074" y="24414"/>
                    </a:lnTo>
                    <a:lnTo>
                      <a:pt x="5352" y="24825"/>
                    </a:lnTo>
                    <a:lnTo>
                      <a:pt x="5654" y="25236"/>
                    </a:lnTo>
                    <a:lnTo>
                      <a:pt x="5956" y="25622"/>
                    </a:lnTo>
                    <a:lnTo>
                      <a:pt x="6270" y="26009"/>
                    </a:lnTo>
                    <a:lnTo>
                      <a:pt x="6596" y="26383"/>
                    </a:lnTo>
                    <a:lnTo>
                      <a:pt x="6934" y="26734"/>
                    </a:lnTo>
                    <a:lnTo>
                      <a:pt x="7284" y="27084"/>
                    </a:lnTo>
                    <a:lnTo>
                      <a:pt x="7635" y="27410"/>
                    </a:lnTo>
                    <a:lnTo>
                      <a:pt x="8009" y="27724"/>
                    </a:lnTo>
                    <a:lnTo>
                      <a:pt x="8384" y="28026"/>
                    </a:lnTo>
                    <a:lnTo>
                      <a:pt x="8770" y="28316"/>
                    </a:lnTo>
                    <a:lnTo>
                      <a:pt x="9169" y="28582"/>
                    </a:lnTo>
                    <a:lnTo>
                      <a:pt x="9592" y="28823"/>
                    </a:lnTo>
                    <a:lnTo>
                      <a:pt x="10014" y="29053"/>
                    </a:lnTo>
                    <a:lnTo>
                      <a:pt x="10449" y="29258"/>
                    </a:lnTo>
                    <a:lnTo>
                      <a:pt x="10896" y="29440"/>
                    </a:lnTo>
                    <a:lnTo>
                      <a:pt x="11355" y="29609"/>
                    </a:lnTo>
                    <a:lnTo>
                      <a:pt x="11826" y="29754"/>
                    </a:lnTo>
                    <a:lnTo>
                      <a:pt x="12310" y="29862"/>
                    </a:lnTo>
                    <a:lnTo>
                      <a:pt x="12805" y="29959"/>
                    </a:lnTo>
                    <a:lnTo>
                      <a:pt x="13312" y="30031"/>
                    </a:lnTo>
                    <a:lnTo>
                      <a:pt x="13832" y="30068"/>
                    </a:lnTo>
                    <a:lnTo>
                      <a:pt x="14363" y="30080"/>
                    </a:lnTo>
                    <a:lnTo>
                      <a:pt x="14895" y="30068"/>
                    </a:lnTo>
                    <a:lnTo>
                      <a:pt x="15414" y="30031"/>
                    </a:lnTo>
                    <a:lnTo>
                      <a:pt x="15922" y="29959"/>
                    </a:lnTo>
                    <a:lnTo>
                      <a:pt x="16417" y="29862"/>
                    </a:lnTo>
                    <a:lnTo>
                      <a:pt x="16900" y="29754"/>
                    </a:lnTo>
                    <a:lnTo>
                      <a:pt x="17371" y="29609"/>
                    </a:lnTo>
                    <a:lnTo>
                      <a:pt x="17830" y="29440"/>
                    </a:lnTo>
                    <a:lnTo>
                      <a:pt x="18277" y="29258"/>
                    </a:lnTo>
                    <a:lnTo>
                      <a:pt x="18712" y="29053"/>
                    </a:lnTo>
                    <a:lnTo>
                      <a:pt x="19135" y="28823"/>
                    </a:lnTo>
                    <a:lnTo>
                      <a:pt x="19545" y="28582"/>
                    </a:lnTo>
                    <a:lnTo>
                      <a:pt x="19944" y="28316"/>
                    </a:lnTo>
                    <a:lnTo>
                      <a:pt x="20331" y="28026"/>
                    </a:lnTo>
                    <a:lnTo>
                      <a:pt x="20717" y="27724"/>
                    </a:lnTo>
                    <a:lnTo>
                      <a:pt x="21080" y="27410"/>
                    </a:lnTo>
                    <a:lnTo>
                      <a:pt x="21442" y="27084"/>
                    </a:lnTo>
                    <a:lnTo>
                      <a:pt x="21780" y="26734"/>
                    </a:lnTo>
                    <a:lnTo>
                      <a:pt x="22118" y="26383"/>
                    </a:lnTo>
                    <a:lnTo>
                      <a:pt x="22445" y="26009"/>
                    </a:lnTo>
                    <a:lnTo>
                      <a:pt x="22759" y="25622"/>
                    </a:lnTo>
                    <a:lnTo>
                      <a:pt x="23073" y="25236"/>
                    </a:lnTo>
                    <a:lnTo>
                      <a:pt x="23363" y="24825"/>
                    </a:lnTo>
                    <a:lnTo>
                      <a:pt x="23653" y="24414"/>
                    </a:lnTo>
                    <a:lnTo>
                      <a:pt x="23930" y="23992"/>
                    </a:lnTo>
                    <a:lnTo>
                      <a:pt x="24196" y="23569"/>
                    </a:lnTo>
                    <a:lnTo>
                      <a:pt x="24450" y="23122"/>
                    </a:lnTo>
                    <a:lnTo>
                      <a:pt x="24704" y="22687"/>
                    </a:lnTo>
                    <a:lnTo>
                      <a:pt x="24933" y="22240"/>
                    </a:lnTo>
                    <a:lnTo>
                      <a:pt x="25175" y="21793"/>
                    </a:lnTo>
                    <a:lnTo>
                      <a:pt x="25392" y="21334"/>
                    </a:lnTo>
                    <a:lnTo>
                      <a:pt x="25598" y="20887"/>
                    </a:lnTo>
                    <a:lnTo>
                      <a:pt x="25803" y="20428"/>
                    </a:lnTo>
                    <a:lnTo>
                      <a:pt x="26008" y="19969"/>
                    </a:lnTo>
                    <a:lnTo>
                      <a:pt x="26189" y="19510"/>
                    </a:lnTo>
                    <a:lnTo>
                      <a:pt x="26540" y="18604"/>
                    </a:lnTo>
                    <a:lnTo>
                      <a:pt x="26866" y="17698"/>
                    </a:lnTo>
                    <a:lnTo>
                      <a:pt x="27156" y="16816"/>
                    </a:lnTo>
                    <a:lnTo>
                      <a:pt x="27422" y="15970"/>
                    </a:lnTo>
                    <a:lnTo>
                      <a:pt x="27651" y="15137"/>
                    </a:lnTo>
                    <a:lnTo>
                      <a:pt x="27856" y="14352"/>
                    </a:lnTo>
                    <a:lnTo>
                      <a:pt x="28038" y="13615"/>
                    </a:lnTo>
                    <a:lnTo>
                      <a:pt x="28195" y="12926"/>
                    </a:lnTo>
                    <a:lnTo>
                      <a:pt x="28328" y="12298"/>
                    </a:lnTo>
                    <a:lnTo>
                      <a:pt x="28448" y="11743"/>
                    </a:lnTo>
                    <a:lnTo>
                      <a:pt x="28533" y="11247"/>
                    </a:lnTo>
                    <a:lnTo>
                      <a:pt x="28654" y="10522"/>
                    </a:lnTo>
                    <a:lnTo>
                      <a:pt x="28714" y="10160"/>
                    </a:lnTo>
                    <a:lnTo>
                      <a:pt x="28714" y="10075"/>
                    </a:lnTo>
                    <a:lnTo>
                      <a:pt x="28702" y="10003"/>
                    </a:lnTo>
                    <a:lnTo>
                      <a:pt x="28678" y="9931"/>
                    </a:lnTo>
                    <a:lnTo>
                      <a:pt x="28642" y="9858"/>
                    </a:lnTo>
                    <a:lnTo>
                      <a:pt x="28593" y="9798"/>
                    </a:lnTo>
                    <a:lnTo>
                      <a:pt x="28533" y="9749"/>
                    </a:lnTo>
                    <a:lnTo>
                      <a:pt x="28473" y="9701"/>
                    </a:lnTo>
                    <a:lnTo>
                      <a:pt x="28388" y="9677"/>
                    </a:lnTo>
                    <a:lnTo>
                      <a:pt x="28110" y="9592"/>
                    </a:lnTo>
                    <a:lnTo>
                      <a:pt x="27820" y="9496"/>
                    </a:lnTo>
                    <a:lnTo>
                      <a:pt x="27252" y="9278"/>
                    </a:lnTo>
                    <a:lnTo>
                      <a:pt x="26661" y="9037"/>
                    </a:lnTo>
                    <a:lnTo>
                      <a:pt x="26081" y="8771"/>
                    </a:lnTo>
                    <a:lnTo>
                      <a:pt x="25489" y="8481"/>
                    </a:lnTo>
                    <a:lnTo>
                      <a:pt x="24897" y="8155"/>
                    </a:lnTo>
                    <a:lnTo>
                      <a:pt x="24305" y="7817"/>
                    </a:lnTo>
                    <a:lnTo>
                      <a:pt x="23713" y="7466"/>
                    </a:lnTo>
                    <a:lnTo>
                      <a:pt x="23133" y="7092"/>
                    </a:lnTo>
                    <a:lnTo>
                      <a:pt x="22553" y="6717"/>
                    </a:lnTo>
                    <a:lnTo>
                      <a:pt x="21986" y="6319"/>
                    </a:lnTo>
                    <a:lnTo>
                      <a:pt x="21418" y="5920"/>
                    </a:lnTo>
                    <a:lnTo>
                      <a:pt x="20874" y="5509"/>
                    </a:lnTo>
                    <a:lnTo>
                      <a:pt x="20331" y="5099"/>
                    </a:lnTo>
                    <a:lnTo>
                      <a:pt x="19811" y="4700"/>
                    </a:lnTo>
                    <a:lnTo>
                      <a:pt x="19304" y="4289"/>
                    </a:lnTo>
                    <a:lnTo>
                      <a:pt x="18337" y="3492"/>
                    </a:lnTo>
                    <a:lnTo>
                      <a:pt x="17456" y="2731"/>
                    </a:lnTo>
                    <a:lnTo>
                      <a:pt x="16683" y="2042"/>
                    </a:lnTo>
                    <a:lnTo>
                      <a:pt x="16006" y="1414"/>
                    </a:lnTo>
                    <a:lnTo>
                      <a:pt x="15450" y="895"/>
                    </a:lnTo>
                    <a:lnTo>
                      <a:pt x="15040" y="496"/>
                    </a:lnTo>
                    <a:lnTo>
                      <a:pt x="14677" y="134"/>
                    </a:lnTo>
                    <a:lnTo>
                      <a:pt x="14665" y="134"/>
                    </a:lnTo>
                    <a:lnTo>
                      <a:pt x="14629" y="110"/>
                    </a:lnTo>
                    <a:lnTo>
                      <a:pt x="14593" y="85"/>
                    </a:lnTo>
                    <a:lnTo>
                      <a:pt x="14556" y="61"/>
                    </a:lnTo>
                    <a:lnTo>
                      <a:pt x="14532" y="37"/>
                    </a:lnTo>
                    <a:lnTo>
                      <a:pt x="14484" y="25"/>
                    </a:lnTo>
                    <a:lnTo>
                      <a:pt x="14436" y="25"/>
                    </a:lnTo>
                    <a:lnTo>
                      <a:pt x="14399" y="13"/>
                    </a:lnTo>
                    <a:lnTo>
                      <a:pt x="143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6"/>
              <p:cNvSpPr/>
              <p:nvPr/>
            </p:nvSpPr>
            <p:spPr>
              <a:xfrm>
                <a:off x="3900387" y="1591074"/>
                <a:ext cx="1343776" cy="1407028"/>
              </a:xfrm>
              <a:custGeom>
                <a:avLst/>
                <a:gdLst/>
                <a:ahLst/>
                <a:cxnLst/>
                <a:rect l="l" t="t" r="r" b="b"/>
                <a:pathLst>
                  <a:path w="24644" h="25804" extrusionOk="0">
                    <a:moveTo>
                      <a:pt x="12322" y="1"/>
                    </a:moveTo>
                    <a:lnTo>
                      <a:pt x="12250" y="13"/>
                    </a:lnTo>
                    <a:lnTo>
                      <a:pt x="12177" y="25"/>
                    </a:lnTo>
                    <a:lnTo>
                      <a:pt x="12117" y="73"/>
                    </a:lnTo>
                    <a:lnTo>
                      <a:pt x="12081" y="86"/>
                    </a:lnTo>
                    <a:lnTo>
                      <a:pt x="12056" y="110"/>
                    </a:lnTo>
                    <a:lnTo>
                      <a:pt x="12044" y="110"/>
                    </a:lnTo>
                    <a:lnTo>
                      <a:pt x="11730" y="424"/>
                    </a:lnTo>
                    <a:lnTo>
                      <a:pt x="11380" y="762"/>
                    </a:lnTo>
                    <a:lnTo>
                      <a:pt x="10909" y="1209"/>
                    </a:lnTo>
                    <a:lnTo>
                      <a:pt x="10329" y="1741"/>
                    </a:lnTo>
                    <a:lnTo>
                      <a:pt x="9653" y="2344"/>
                    </a:lnTo>
                    <a:lnTo>
                      <a:pt x="8904" y="2997"/>
                    </a:lnTo>
                    <a:lnTo>
                      <a:pt x="8082" y="3673"/>
                    </a:lnTo>
                    <a:lnTo>
                      <a:pt x="7188" y="4374"/>
                    </a:lnTo>
                    <a:lnTo>
                      <a:pt x="6729" y="4724"/>
                    </a:lnTo>
                    <a:lnTo>
                      <a:pt x="6258" y="5075"/>
                    </a:lnTo>
                    <a:lnTo>
                      <a:pt x="5775" y="5425"/>
                    </a:lnTo>
                    <a:lnTo>
                      <a:pt x="5292" y="5751"/>
                    </a:lnTo>
                    <a:lnTo>
                      <a:pt x="4784" y="6089"/>
                    </a:lnTo>
                    <a:lnTo>
                      <a:pt x="4289" y="6403"/>
                    </a:lnTo>
                    <a:lnTo>
                      <a:pt x="3782" y="6705"/>
                    </a:lnTo>
                    <a:lnTo>
                      <a:pt x="3274" y="6995"/>
                    </a:lnTo>
                    <a:lnTo>
                      <a:pt x="2767" y="7273"/>
                    </a:lnTo>
                    <a:lnTo>
                      <a:pt x="2260" y="7527"/>
                    </a:lnTo>
                    <a:lnTo>
                      <a:pt x="1764" y="7756"/>
                    </a:lnTo>
                    <a:lnTo>
                      <a:pt x="1257" y="7962"/>
                    </a:lnTo>
                    <a:lnTo>
                      <a:pt x="762" y="8143"/>
                    </a:lnTo>
                    <a:lnTo>
                      <a:pt x="279" y="8300"/>
                    </a:lnTo>
                    <a:lnTo>
                      <a:pt x="206" y="8324"/>
                    </a:lnTo>
                    <a:lnTo>
                      <a:pt x="158" y="8360"/>
                    </a:lnTo>
                    <a:lnTo>
                      <a:pt x="97" y="8397"/>
                    </a:lnTo>
                    <a:lnTo>
                      <a:pt x="61" y="8457"/>
                    </a:lnTo>
                    <a:lnTo>
                      <a:pt x="25" y="8517"/>
                    </a:lnTo>
                    <a:lnTo>
                      <a:pt x="13" y="8578"/>
                    </a:lnTo>
                    <a:lnTo>
                      <a:pt x="1" y="8650"/>
                    </a:lnTo>
                    <a:lnTo>
                      <a:pt x="1" y="8711"/>
                    </a:lnTo>
                    <a:lnTo>
                      <a:pt x="49" y="9025"/>
                    </a:lnTo>
                    <a:lnTo>
                      <a:pt x="158" y="9653"/>
                    </a:lnTo>
                    <a:lnTo>
                      <a:pt x="327" y="10547"/>
                    </a:lnTo>
                    <a:lnTo>
                      <a:pt x="448" y="11090"/>
                    </a:lnTo>
                    <a:lnTo>
                      <a:pt x="581" y="11682"/>
                    </a:lnTo>
                    <a:lnTo>
                      <a:pt x="738" y="12310"/>
                    </a:lnTo>
                    <a:lnTo>
                      <a:pt x="907" y="12987"/>
                    </a:lnTo>
                    <a:lnTo>
                      <a:pt x="1112" y="13700"/>
                    </a:lnTo>
                    <a:lnTo>
                      <a:pt x="1342" y="14424"/>
                    </a:lnTo>
                    <a:lnTo>
                      <a:pt x="1583" y="15185"/>
                    </a:lnTo>
                    <a:lnTo>
                      <a:pt x="1861" y="15959"/>
                    </a:lnTo>
                    <a:lnTo>
                      <a:pt x="2163" y="16744"/>
                    </a:lnTo>
                    <a:lnTo>
                      <a:pt x="2489" y="17529"/>
                    </a:lnTo>
                    <a:lnTo>
                      <a:pt x="2670" y="17915"/>
                    </a:lnTo>
                    <a:lnTo>
                      <a:pt x="2852" y="18302"/>
                    </a:lnTo>
                    <a:lnTo>
                      <a:pt x="3045" y="18701"/>
                    </a:lnTo>
                    <a:lnTo>
                      <a:pt x="3238" y="19087"/>
                    </a:lnTo>
                    <a:lnTo>
                      <a:pt x="3443" y="19462"/>
                    </a:lnTo>
                    <a:lnTo>
                      <a:pt x="3661" y="19848"/>
                    </a:lnTo>
                    <a:lnTo>
                      <a:pt x="3878" y="20211"/>
                    </a:lnTo>
                    <a:lnTo>
                      <a:pt x="4108" y="20585"/>
                    </a:lnTo>
                    <a:lnTo>
                      <a:pt x="4349" y="20948"/>
                    </a:lnTo>
                    <a:lnTo>
                      <a:pt x="4591" y="21298"/>
                    </a:lnTo>
                    <a:lnTo>
                      <a:pt x="4845" y="21648"/>
                    </a:lnTo>
                    <a:lnTo>
                      <a:pt x="5111" y="21986"/>
                    </a:lnTo>
                    <a:lnTo>
                      <a:pt x="5376" y="22313"/>
                    </a:lnTo>
                    <a:lnTo>
                      <a:pt x="5654" y="22627"/>
                    </a:lnTo>
                    <a:lnTo>
                      <a:pt x="5944" y="22941"/>
                    </a:lnTo>
                    <a:lnTo>
                      <a:pt x="6246" y="23231"/>
                    </a:lnTo>
                    <a:lnTo>
                      <a:pt x="6548" y="23521"/>
                    </a:lnTo>
                    <a:lnTo>
                      <a:pt x="6862" y="23786"/>
                    </a:lnTo>
                    <a:lnTo>
                      <a:pt x="7188" y="24052"/>
                    </a:lnTo>
                    <a:lnTo>
                      <a:pt x="7526" y="24294"/>
                    </a:lnTo>
                    <a:lnTo>
                      <a:pt x="7865" y="24523"/>
                    </a:lnTo>
                    <a:lnTo>
                      <a:pt x="8227" y="24729"/>
                    </a:lnTo>
                    <a:lnTo>
                      <a:pt x="8590" y="24922"/>
                    </a:lnTo>
                    <a:lnTo>
                      <a:pt x="8964" y="25103"/>
                    </a:lnTo>
                    <a:lnTo>
                      <a:pt x="9338" y="25260"/>
                    </a:lnTo>
                    <a:lnTo>
                      <a:pt x="9737" y="25405"/>
                    </a:lnTo>
                    <a:lnTo>
                      <a:pt x="10136" y="25526"/>
                    </a:lnTo>
                    <a:lnTo>
                      <a:pt x="10559" y="25622"/>
                    </a:lnTo>
                    <a:lnTo>
                      <a:pt x="10981" y="25707"/>
                    </a:lnTo>
                    <a:lnTo>
                      <a:pt x="11416" y="25767"/>
                    </a:lnTo>
                    <a:lnTo>
                      <a:pt x="11863" y="25792"/>
                    </a:lnTo>
                    <a:lnTo>
                      <a:pt x="12322" y="25804"/>
                    </a:lnTo>
                    <a:lnTo>
                      <a:pt x="12781" y="25792"/>
                    </a:lnTo>
                    <a:lnTo>
                      <a:pt x="13216" y="25767"/>
                    </a:lnTo>
                    <a:lnTo>
                      <a:pt x="13663" y="25707"/>
                    </a:lnTo>
                    <a:lnTo>
                      <a:pt x="14086" y="25622"/>
                    </a:lnTo>
                    <a:lnTo>
                      <a:pt x="14497" y="25526"/>
                    </a:lnTo>
                    <a:lnTo>
                      <a:pt x="14895" y="25405"/>
                    </a:lnTo>
                    <a:lnTo>
                      <a:pt x="15294" y="25260"/>
                    </a:lnTo>
                    <a:lnTo>
                      <a:pt x="15680" y="25103"/>
                    </a:lnTo>
                    <a:lnTo>
                      <a:pt x="16055" y="24922"/>
                    </a:lnTo>
                    <a:lnTo>
                      <a:pt x="16417" y="24729"/>
                    </a:lnTo>
                    <a:lnTo>
                      <a:pt x="16768" y="24523"/>
                    </a:lnTo>
                    <a:lnTo>
                      <a:pt x="17118" y="24294"/>
                    </a:lnTo>
                    <a:lnTo>
                      <a:pt x="17444" y="24052"/>
                    </a:lnTo>
                    <a:lnTo>
                      <a:pt x="17770" y="23786"/>
                    </a:lnTo>
                    <a:lnTo>
                      <a:pt x="18084" y="23521"/>
                    </a:lnTo>
                    <a:lnTo>
                      <a:pt x="18398" y="23231"/>
                    </a:lnTo>
                    <a:lnTo>
                      <a:pt x="18688" y="22941"/>
                    </a:lnTo>
                    <a:lnTo>
                      <a:pt x="18978" y="22627"/>
                    </a:lnTo>
                    <a:lnTo>
                      <a:pt x="19256" y="22313"/>
                    </a:lnTo>
                    <a:lnTo>
                      <a:pt x="19534" y="21986"/>
                    </a:lnTo>
                    <a:lnTo>
                      <a:pt x="19788" y="21648"/>
                    </a:lnTo>
                    <a:lnTo>
                      <a:pt x="20041" y="21298"/>
                    </a:lnTo>
                    <a:lnTo>
                      <a:pt x="20295" y="20948"/>
                    </a:lnTo>
                    <a:lnTo>
                      <a:pt x="20524" y="20585"/>
                    </a:lnTo>
                    <a:lnTo>
                      <a:pt x="20754" y="20211"/>
                    </a:lnTo>
                    <a:lnTo>
                      <a:pt x="20983" y="19848"/>
                    </a:lnTo>
                    <a:lnTo>
                      <a:pt x="21189" y="19462"/>
                    </a:lnTo>
                    <a:lnTo>
                      <a:pt x="21394" y="19087"/>
                    </a:lnTo>
                    <a:lnTo>
                      <a:pt x="21600" y="18701"/>
                    </a:lnTo>
                    <a:lnTo>
                      <a:pt x="21781" y="18302"/>
                    </a:lnTo>
                    <a:lnTo>
                      <a:pt x="21962" y="17915"/>
                    </a:lnTo>
                    <a:lnTo>
                      <a:pt x="22143" y="17529"/>
                    </a:lnTo>
                    <a:lnTo>
                      <a:pt x="22469" y="16744"/>
                    </a:lnTo>
                    <a:lnTo>
                      <a:pt x="22771" y="15959"/>
                    </a:lnTo>
                    <a:lnTo>
                      <a:pt x="23049" y="15185"/>
                    </a:lnTo>
                    <a:lnTo>
                      <a:pt x="23303" y="14424"/>
                    </a:lnTo>
                    <a:lnTo>
                      <a:pt x="23520" y="13700"/>
                    </a:lnTo>
                    <a:lnTo>
                      <a:pt x="23726" y="12987"/>
                    </a:lnTo>
                    <a:lnTo>
                      <a:pt x="23907" y="12310"/>
                    </a:lnTo>
                    <a:lnTo>
                      <a:pt x="24064" y="11682"/>
                    </a:lnTo>
                    <a:lnTo>
                      <a:pt x="24197" y="11090"/>
                    </a:lnTo>
                    <a:lnTo>
                      <a:pt x="24305" y="10547"/>
                    </a:lnTo>
                    <a:lnTo>
                      <a:pt x="24487" y="9653"/>
                    </a:lnTo>
                    <a:lnTo>
                      <a:pt x="24583" y="9025"/>
                    </a:lnTo>
                    <a:lnTo>
                      <a:pt x="24632" y="8711"/>
                    </a:lnTo>
                    <a:lnTo>
                      <a:pt x="24644" y="8650"/>
                    </a:lnTo>
                    <a:lnTo>
                      <a:pt x="24632" y="8578"/>
                    </a:lnTo>
                    <a:lnTo>
                      <a:pt x="24607" y="8517"/>
                    </a:lnTo>
                    <a:lnTo>
                      <a:pt x="24571" y="8457"/>
                    </a:lnTo>
                    <a:lnTo>
                      <a:pt x="24535" y="8397"/>
                    </a:lnTo>
                    <a:lnTo>
                      <a:pt x="24487" y="8360"/>
                    </a:lnTo>
                    <a:lnTo>
                      <a:pt x="24426" y="8324"/>
                    </a:lnTo>
                    <a:lnTo>
                      <a:pt x="24366" y="8300"/>
                    </a:lnTo>
                    <a:lnTo>
                      <a:pt x="23871" y="8143"/>
                    </a:lnTo>
                    <a:lnTo>
                      <a:pt x="23375" y="7962"/>
                    </a:lnTo>
                    <a:lnTo>
                      <a:pt x="22880" y="7756"/>
                    </a:lnTo>
                    <a:lnTo>
                      <a:pt x="22373" y="7527"/>
                    </a:lnTo>
                    <a:lnTo>
                      <a:pt x="21865" y="7273"/>
                    </a:lnTo>
                    <a:lnTo>
                      <a:pt x="21358" y="6995"/>
                    </a:lnTo>
                    <a:lnTo>
                      <a:pt x="20851" y="6705"/>
                    </a:lnTo>
                    <a:lnTo>
                      <a:pt x="20343" y="6403"/>
                    </a:lnTo>
                    <a:lnTo>
                      <a:pt x="19848" y="6089"/>
                    </a:lnTo>
                    <a:lnTo>
                      <a:pt x="19353" y="5763"/>
                    </a:lnTo>
                    <a:lnTo>
                      <a:pt x="18857" y="5425"/>
                    </a:lnTo>
                    <a:lnTo>
                      <a:pt x="18386" y="5075"/>
                    </a:lnTo>
                    <a:lnTo>
                      <a:pt x="17903" y="4724"/>
                    </a:lnTo>
                    <a:lnTo>
                      <a:pt x="17444" y="4374"/>
                    </a:lnTo>
                    <a:lnTo>
                      <a:pt x="16562" y="3673"/>
                    </a:lnTo>
                    <a:lnTo>
                      <a:pt x="15729" y="2997"/>
                    </a:lnTo>
                    <a:lnTo>
                      <a:pt x="14980" y="2344"/>
                    </a:lnTo>
                    <a:lnTo>
                      <a:pt x="14303" y="1741"/>
                    </a:lnTo>
                    <a:lnTo>
                      <a:pt x="13736" y="1209"/>
                    </a:lnTo>
                    <a:lnTo>
                      <a:pt x="13252" y="762"/>
                    </a:lnTo>
                    <a:lnTo>
                      <a:pt x="12902" y="424"/>
                    </a:lnTo>
                    <a:lnTo>
                      <a:pt x="12588" y="110"/>
                    </a:lnTo>
                    <a:lnTo>
                      <a:pt x="12552" y="86"/>
                    </a:lnTo>
                    <a:lnTo>
                      <a:pt x="12515" y="61"/>
                    </a:lnTo>
                    <a:lnTo>
                      <a:pt x="12467" y="25"/>
                    </a:lnTo>
                    <a:lnTo>
                      <a:pt x="12395" y="13"/>
                    </a:lnTo>
                    <a:lnTo>
                      <a:pt x="1232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6"/>
              <p:cNvSpPr/>
              <p:nvPr/>
            </p:nvSpPr>
            <p:spPr>
              <a:xfrm>
                <a:off x="4167840" y="2046915"/>
                <a:ext cx="852374" cy="616597"/>
              </a:xfrm>
              <a:custGeom>
                <a:avLst/>
                <a:gdLst/>
                <a:ahLst/>
                <a:cxnLst/>
                <a:rect l="l" t="t" r="r" b="b"/>
                <a:pathLst>
                  <a:path w="15632" h="11308" extrusionOk="0">
                    <a:moveTo>
                      <a:pt x="14315" y="0"/>
                    </a:moveTo>
                    <a:lnTo>
                      <a:pt x="14194" y="12"/>
                    </a:lnTo>
                    <a:lnTo>
                      <a:pt x="14085" y="49"/>
                    </a:lnTo>
                    <a:lnTo>
                      <a:pt x="13965" y="85"/>
                    </a:lnTo>
                    <a:lnTo>
                      <a:pt x="13856" y="133"/>
                    </a:lnTo>
                    <a:lnTo>
                      <a:pt x="13759" y="194"/>
                    </a:lnTo>
                    <a:lnTo>
                      <a:pt x="13663" y="254"/>
                    </a:lnTo>
                    <a:lnTo>
                      <a:pt x="13566" y="339"/>
                    </a:lnTo>
                    <a:lnTo>
                      <a:pt x="13481" y="423"/>
                    </a:lnTo>
                    <a:lnTo>
                      <a:pt x="6680" y="8396"/>
                    </a:lnTo>
                    <a:lnTo>
                      <a:pt x="1981" y="4639"/>
                    </a:lnTo>
                    <a:lnTo>
                      <a:pt x="1885" y="4566"/>
                    </a:lnTo>
                    <a:lnTo>
                      <a:pt x="1776" y="4506"/>
                    </a:lnTo>
                    <a:lnTo>
                      <a:pt x="1667" y="4458"/>
                    </a:lnTo>
                    <a:lnTo>
                      <a:pt x="1546" y="4409"/>
                    </a:lnTo>
                    <a:lnTo>
                      <a:pt x="1438" y="4385"/>
                    </a:lnTo>
                    <a:lnTo>
                      <a:pt x="1317" y="4373"/>
                    </a:lnTo>
                    <a:lnTo>
                      <a:pt x="1087" y="4373"/>
                    </a:lnTo>
                    <a:lnTo>
                      <a:pt x="967" y="4397"/>
                    </a:lnTo>
                    <a:lnTo>
                      <a:pt x="858" y="4422"/>
                    </a:lnTo>
                    <a:lnTo>
                      <a:pt x="749" y="4470"/>
                    </a:lnTo>
                    <a:lnTo>
                      <a:pt x="640" y="4518"/>
                    </a:lnTo>
                    <a:lnTo>
                      <a:pt x="532" y="4579"/>
                    </a:lnTo>
                    <a:lnTo>
                      <a:pt x="435" y="4651"/>
                    </a:lnTo>
                    <a:lnTo>
                      <a:pt x="350" y="4736"/>
                    </a:lnTo>
                    <a:lnTo>
                      <a:pt x="266" y="4832"/>
                    </a:lnTo>
                    <a:lnTo>
                      <a:pt x="193" y="4929"/>
                    </a:lnTo>
                    <a:lnTo>
                      <a:pt x="133" y="5038"/>
                    </a:lnTo>
                    <a:lnTo>
                      <a:pt x="85" y="5146"/>
                    </a:lnTo>
                    <a:lnTo>
                      <a:pt x="36" y="5255"/>
                    </a:lnTo>
                    <a:lnTo>
                      <a:pt x="12" y="5376"/>
                    </a:lnTo>
                    <a:lnTo>
                      <a:pt x="0" y="5485"/>
                    </a:lnTo>
                    <a:lnTo>
                      <a:pt x="0" y="5605"/>
                    </a:lnTo>
                    <a:lnTo>
                      <a:pt x="0" y="5726"/>
                    </a:lnTo>
                    <a:lnTo>
                      <a:pt x="24" y="5835"/>
                    </a:lnTo>
                    <a:lnTo>
                      <a:pt x="48" y="5956"/>
                    </a:lnTo>
                    <a:lnTo>
                      <a:pt x="97" y="6064"/>
                    </a:lnTo>
                    <a:lnTo>
                      <a:pt x="145" y="6173"/>
                    </a:lnTo>
                    <a:lnTo>
                      <a:pt x="206" y="6270"/>
                    </a:lnTo>
                    <a:lnTo>
                      <a:pt x="278" y="6366"/>
                    </a:lnTo>
                    <a:lnTo>
                      <a:pt x="363" y="6463"/>
                    </a:lnTo>
                    <a:lnTo>
                      <a:pt x="459" y="6548"/>
                    </a:lnTo>
                    <a:lnTo>
                      <a:pt x="6076" y="11041"/>
                    </a:lnTo>
                    <a:lnTo>
                      <a:pt x="6161" y="11102"/>
                    </a:lnTo>
                    <a:lnTo>
                      <a:pt x="6245" y="11162"/>
                    </a:lnTo>
                    <a:lnTo>
                      <a:pt x="6342" y="11210"/>
                    </a:lnTo>
                    <a:lnTo>
                      <a:pt x="6439" y="11247"/>
                    </a:lnTo>
                    <a:lnTo>
                      <a:pt x="6535" y="11271"/>
                    </a:lnTo>
                    <a:lnTo>
                      <a:pt x="6632" y="11295"/>
                    </a:lnTo>
                    <a:lnTo>
                      <a:pt x="6741" y="11307"/>
                    </a:lnTo>
                    <a:lnTo>
                      <a:pt x="6970" y="11307"/>
                    </a:lnTo>
                    <a:lnTo>
                      <a:pt x="7091" y="11283"/>
                    </a:lnTo>
                    <a:lnTo>
                      <a:pt x="7224" y="11247"/>
                    </a:lnTo>
                    <a:lnTo>
                      <a:pt x="7345" y="11198"/>
                    </a:lnTo>
                    <a:lnTo>
                      <a:pt x="7453" y="11138"/>
                    </a:lnTo>
                    <a:lnTo>
                      <a:pt x="7562" y="11065"/>
                    </a:lnTo>
                    <a:lnTo>
                      <a:pt x="7671" y="10981"/>
                    </a:lnTo>
                    <a:lnTo>
                      <a:pt x="7768" y="10884"/>
                    </a:lnTo>
                    <a:lnTo>
                      <a:pt x="15342" y="2018"/>
                    </a:lnTo>
                    <a:lnTo>
                      <a:pt x="15414" y="1921"/>
                    </a:lnTo>
                    <a:lnTo>
                      <a:pt x="15474" y="1812"/>
                    </a:lnTo>
                    <a:lnTo>
                      <a:pt x="15535" y="1704"/>
                    </a:lnTo>
                    <a:lnTo>
                      <a:pt x="15571" y="1595"/>
                    </a:lnTo>
                    <a:lnTo>
                      <a:pt x="15607" y="1474"/>
                    </a:lnTo>
                    <a:lnTo>
                      <a:pt x="15619" y="1365"/>
                    </a:lnTo>
                    <a:lnTo>
                      <a:pt x="15632" y="1245"/>
                    </a:lnTo>
                    <a:lnTo>
                      <a:pt x="15632" y="1124"/>
                    </a:lnTo>
                    <a:lnTo>
                      <a:pt x="15607" y="1015"/>
                    </a:lnTo>
                    <a:lnTo>
                      <a:pt x="15583" y="894"/>
                    </a:lnTo>
                    <a:lnTo>
                      <a:pt x="15547" y="785"/>
                    </a:lnTo>
                    <a:lnTo>
                      <a:pt x="15499" y="677"/>
                    </a:lnTo>
                    <a:lnTo>
                      <a:pt x="15438" y="568"/>
                    </a:lnTo>
                    <a:lnTo>
                      <a:pt x="15378" y="471"/>
                    </a:lnTo>
                    <a:lnTo>
                      <a:pt x="15293" y="375"/>
                    </a:lnTo>
                    <a:lnTo>
                      <a:pt x="15197" y="290"/>
                    </a:lnTo>
                    <a:lnTo>
                      <a:pt x="15100" y="218"/>
                    </a:lnTo>
                    <a:lnTo>
                      <a:pt x="15003" y="157"/>
                    </a:lnTo>
                    <a:lnTo>
                      <a:pt x="14895" y="97"/>
                    </a:lnTo>
                    <a:lnTo>
                      <a:pt x="14774" y="61"/>
                    </a:lnTo>
                    <a:lnTo>
                      <a:pt x="14665" y="24"/>
                    </a:lnTo>
                    <a:lnTo>
                      <a:pt x="14544" y="12"/>
                    </a:lnTo>
                    <a:lnTo>
                      <a:pt x="144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6"/>
              <p:cNvSpPr/>
              <p:nvPr/>
            </p:nvSpPr>
            <p:spPr>
              <a:xfrm>
                <a:off x="3210082" y="2664101"/>
                <a:ext cx="161456" cy="893869"/>
              </a:xfrm>
              <a:custGeom>
                <a:avLst/>
                <a:gdLst/>
                <a:ahLst/>
                <a:cxnLst/>
                <a:rect l="l" t="t" r="r" b="b"/>
                <a:pathLst>
                  <a:path w="2961" h="16393" extrusionOk="0">
                    <a:moveTo>
                      <a:pt x="1" y="0"/>
                    </a:moveTo>
                    <a:lnTo>
                      <a:pt x="1" y="16393"/>
                    </a:lnTo>
                    <a:lnTo>
                      <a:pt x="2961" y="16393"/>
                    </a:lnTo>
                    <a:lnTo>
                      <a:pt x="296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6"/>
              <p:cNvSpPr/>
              <p:nvPr/>
            </p:nvSpPr>
            <p:spPr>
              <a:xfrm>
                <a:off x="3454470" y="2662737"/>
                <a:ext cx="447289" cy="43567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799" extrusionOk="0">
                    <a:moveTo>
                      <a:pt x="1" y="1"/>
                    </a:moveTo>
                    <a:lnTo>
                      <a:pt x="1" y="798"/>
                    </a:lnTo>
                    <a:lnTo>
                      <a:pt x="8203" y="798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6"/>
              <p:cNvSpPr/>
              <p:nvPr/>
            </p:nvSpPr>
            <p:spPr>
              <a:xfrm>
                <a:off x="3454470" y="2801725"/>
                <a:ext cx="447289" cy="44222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1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6"/>
              <p:cNvSpPr/>
              <p:nvPr/>
            </p:nvSpPr>
            <p:spPr>
              <a:xfrm>
                <a:off x="3454470" y="2941368"/>
                <a:ext cx="447289" cy="44222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1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6"/>
              <p:cNvSpPr/>
              <p:nvPr/>
            </p:nvSpPr>
            <p:spPr>
              <a:xfrm>
                <a:off x="3454470" y="3081010"/>
                <a:ext cx="447289" cy="44222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1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6"/>
              <p:cNvSpPr/>
              <p:nvPr/>
            </p:nvSpPr>
            <p:spPr>
              <a:xfrm>
                <a:off x="3454470" y="3220652"/>
                <a:ext cx="447289" cy="44167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0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6"/>
              <p:cNvSpPr/>
              <p:nvPr/>
            </p:nvSpPr>
            <p:spPr>
              <a:xfrm>
                <a:off x="3454470" y="3360295"/>
                <a:ext cx="447289" cy="44167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0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6"/>
              <p:cNvSpPr/>
              <p:nvPr/>
            </p:nvSpPr>
            <p:spPr>
              <a:xfrm>
                <a:off x="3454470" y="3499937"/>
                <a:ext cx="447289" cy="44167"/>
              </a:xfrm>
              <a:custGeom>
                <a:avLst/>
                <a:gdLst/>
                <a:ahLst/>
                <a:cxnLst/>
                <a:rect l="l" t="t" r="r" b="b"/>
                <a:pathLst>
                  <a:path w="8203" h="810" extrusionOk="0">
                    <a:moveTo>
                      <a:pt x="1" y="1"/>
                    </a:moveTo>
                    <a:lnTo>
                      <a:pt x="1" y="810"/>
                    </a:lnTo>
                    <a:lnTo>
                      <a:pt x="8203" y="810"/>
                    </a:lnTo>
                    <a:lnTo>
                      <a:pt x="82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6"/>
              <p:cNvSpPr/>
              <p:nvPr/>
            </p:nvSpPr>
            <p:spPr>
              <a:xfrm>
                <a:off x="4065057" y="3369510"/>
                <a:ext cx="594186" cy="94932"/>
              </a:xfrm>
              <a:custGeom>
                <a:avLst/>
                <a:gdLst/>
                <a:ahLst/>
                <a:cxnLst/>
                <a:rect l="l" t="t" r="r" b="b"/>
                <a:pathLst>
                  <a:path w="10897" h="1741" extrusionOk="0">
                    <a:moveTo>
                      <a:pt x="1" y="1"/>
                    </a:moveTo>
                    <a:lnTo>
                      <a:pt x="1" y="1740"/>
                    </a:lnTo>
                    <a:lnTo>
                      <a:pt x="10897" y="1740"/>
                    </a:lnTo>
                    <a:lnTo>
                      <a:pt x="1089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6"/>
              <p:cNvSpPr/>
              <p:nvPr/>
            </p:nvSpPr>
            <p:spPr>
              <a:xfrm>
                <a:off x="4065057" y="3636308"/>
                <a:ext cx="310970" cy="94224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1728" extrusionOk="0">
                    <a:moveTo>
                      <a:pt x="1" y="0"/>
                    </a:moveTo>
                    <a:lnTo>
                      <a:pt x="1" y="1727"/>
                    </a:lnTo>
                    <a:lnTo>
                      <a:pt x="5702" y="1727"/>
                    </a:lnTo>
                    <a:lnTo>
                      <a:pt x="570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6"/>
              <p:cNvSpPr/>
              <p:nvPr/>
            </p:nvSpPr>
            <p:spPr>
              <a:xfrm>
                <a:off x="4460919" y="3636308"/>
                <a:ext cx="122578" cy="94224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728" extrusionOk="0">
                    <a:moveTo>
                      <a:pt x="1" y="0"/>
                    </a:moveTo>
                    <a:lnTo>
                      <a:pt x="1" y="1727"/>
                    </a:lnTo>
                    <a:lnTo>
                      <a:pt x="2248" y="1727"/>
                    </a:lnTo>
                    <a:lnTo>
                      <a:pt x="224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6"/>
              <p:cNvSpPr/>
              <p:nvPr/>
            </p:nvSpPr>
            <p:spPr>
              <a:xfrm>
                <a:off x="4734261" y="3369510"/>
                <a:ext cx="130484" cy="94932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741" extrusionOk="0">
                    <a:moveTo>
                      <a:pt x="1" y="1"/>
                    </a:moveTo>
                    <a:lnTo>
                      <a:pt x="1" y="1740"/>
                    </a:lnTo>
                    <a:lnTo>
                      <a:pt x="2393" y="1740"/>
                    </a:lnTo>
                    <a:lnTo>
                      <a:pt x="239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6"/>
              <p:cNvSpPr/>
              <p:nvPr/>
            </p:nvSpPr>
            <p:spPr>
              <a:xfrm>
                <a:off x="4947677" y="3369510"/>
                <a:ext cx="222690" cy="94932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1741" extrusionOk="0">
                    <a:moveTo>
                      <a:pt x="1" y="1"/>
                    </a:moveTo>
                    <a:lnTo>
                      <a:pt x="1" y="1740"/>
                    </a:lnTo>
                    <a:lnTo>
                      <a:pt x="4084" y="1740"/>
                    </a:lnTo>
                    <a:lnTo>
                      <a:pt x="40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6"/>
              <p:cNvSpPr/>
              <p:nvPr/>
            </p:nvSpPr>
            <p:spPr>
              <a:xfrm>
                <a:off x="4065057" y="3511115"/>
                <a:ext cx="141662" cy="94278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1729" extrusionOk="0">
                    <a:moveTo>
                      <a:pt x="1" y="1"/>
                    </a:moveTo>
                    <a:lnTo>
                      <a:pt x="1" y="1728"/>
                    </a:lnTo>
                    <a:lnTo>
                      <a:pt x="2598" y="1728"/>
                    </a:lnTo>
                    <a:lnTo>
                      <a:pt x="25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6"/>
              <p:cNvSpPr/>
              <p:nvPr/>
            </p:nvSpPr>
            <p:spPr>
              <a:xfrm>
                <a:off x="4270567" y="3511115"/>
                <a:ext cx="594186" cy="94278"/>
              </a:xfrm>
              <a:custGeom>
                <a:avLst/>
                <a:gdLst/>
                <a:ahLst/>
                <a:cxnLst/>
                <a:rect l="l" t="t" r="r" b="b"/>
                <a:pathLst>
                  <a:path w="10897" h="1729" extrusionOk="0">
                    <a:moveTo>
                      <a:pt x="1" y="1"/>
                    </a:moveTo>
                    <a:lnTo>
                      <a:pt x="1" y="1728"/>
                    </a:lnTo>
                    <a:lnTo>
                      <a:pt x="10897" y="1728"/>
                    </a:lnTo>
                    <a:lnTo>
                      <a:pt x="1089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6"/>
              <p:cNvSpPr/>
              <p:nvPr/>
            </p:nvSpPr>
            <p:spPr>
              <a:xfrm>
                <a:off x="4906183" y="3511115"/>
                <a:ext cx="83700" cy="94278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729" extrusionOk="0">
                    <a:moveTo>
                      <a:pt x="1" y="1"/>
                    </a:moveTo>
                    <a:lnTo>
                      <a:pt x="1" y="1728"/>
                    </a:lnTo>
                    <a:lnTo>
                      <a:pt x="1535" y="1728"/>
                    </a:lnTo>
                    <a:lnTo>
                      <a:pt x="153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6"/>
              <p:cNvSpPr/>
              <p:nvPr/>
            </p:nvSpPr>
            <p:spPr>
              <a:xfrm>
                <a:off x="5407444" y="2140428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6"/>
                    </a:lnTo>
                    <a:lnTo>
                      <a:pt x="1305" y="484"/>
                    </a:lnTo>
                    <a:lnTo>
                      <a:pt x="1390" y="556"/>
                    </a:lnTo>
                    <a:lnTo>
                      <a:pt x="1462" y="653"/>
                    </a:lnTo>
                    <a:lnTo>
                      <a:pt x="1523" y="750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100"/>
                    </a:lnTo>
                    <a:lnTo>
                      <a:pt x="1523" y="1209"/>
                    </a:lnTo>
                    <a:lnTo>
                      <a:pt x="1462" y="1305"/>
                    </a:lnTo>
                    <a:lnTo>
                      <a:pt x="1390" y="1390"/>
                    </a:lnTo>
                    <a:lnTo>
                      <a:pt x="1305" y="1462"/>
                    </a:lnTo>
                    <a:lnTo>
                      <a:pt x="1209" y="1523"/>
                    </a:lnTo>
                    <a:lnTo>
                      <a:pt x="1100" y="1559"/>
                    </a:lnTo>
                    <a:lnTo>
                      <a:pt x="979" y="1571"/>
                    </a:lnTo>
                    <a:lnTo>
                      <a:pt x="858" y="1559"/>
                    </a:lnTo>
                    <a:lnTo>
                      <a:pt x="749" y="1523"/>
                    </a:lnTo>
                    <a:lnTo>
                      <a:pt x="641" y="1462"/>
                    </a:lnTo>
                    <a:lnTo>
                      <a:pt x="556" y="1390"/>
                    </a:lnTo>
                    <a:lnTo>
                      <a:pt x="484" y="1305"/>
                    </a:lnTo>
                    <a:lnTo>
                      <a:pt x="435" y="1209"/>
                    </a:lnTo>
                    <a:lnTo>
                      <a:pt x="399" y="1100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5" y="750"/>
                    </a:lnTo>
                    <a:lnTo>
                      <a:pt x="484" y="653"/>
                    </a:lnTo>
                    <a:lnTo>
                      <a:pt x="556" y="556"/>
                    </a:lnTo>
                    <a:lnTo>
                      <a:pt x="641" y="484"/>
                    </a:lnTo>
                    <a:lnTo>
                      <a:pt x="749" y="436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870" y="1"/>
                    </a:moveTo>
                    <a:lnTo>
                      <a:pt x="774" y="25"/>
                    </a:lnTo>
                    <a:lnTo>
                      <a:pt x="689" y="49"/>
                    </a:lnTo>
                    <a:lnTo>
                      <a:pt x="592" y="73"/>
                    </a:lnTo>
                    <a:lnTo>
                      <a:pt x="508" y="121"/>
                    </a:lnTo>
                    <a:lnTo>
                      <a:pt x="435" y="170"/>
                    </a:lnTo>
                    <a:lnTo>
                      <a:pt x="351" y="218"/>
                    </a:lnTo>
                    <a:lnTo>
                      <a:pt x="290" y="291"/>
                    </a:lnTo>
                    <a:lnTo>
                      <a:pt x="218" y="351"/>
                    </a:lnTo>
                    <a:lnTo>
                      <a:pt x="170" y="436"/>
                    </a:lnTo>
                    <a:lnTo>
                      <a:pt x="121" y="508"/>
                    </a:lnTo>
                    <a:lnTo>
                      <a:pt x="73" y="593"/>
                    </a:lnTo>
                    <a:lnTo>
                      <a:pt x="37" y="689"/>
                    </a:lnTo>
                    <a:lnTo>
                      <a:pt x="13" y="786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6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54"/>
                    </a:lnTo>
                    <a:lnTo>
                      <a:pt x="121" y="1438"/>
                    </a:lnTo>
                    <a:lnTo>
                      <a:pt x="170" y="1523"/>
                    </a:lnTo>
                    <a:lnTo>
                      <a:pt x="218" y="1595"/>
                    </a:lnTo>
                    <a:lnTo>
                      <a:pt x="290" y="1668"/>
                    </a:lnTo>
                    <a:lnTo>
                      <a:pt x="351" y="1728"/>
                    </a:lnTo>
                    <a:lnTo>
                      <a:pt x="435" y="1788"/>
                    </a:lnTo>
                    <a:lnTo>
                      <a:pt x="508" y="1837"/>
                    </a:lnTo>
                    <a:lnTo>
                      <a:pt x="592" y="1873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45"/>
                    </a:lnTo>
                    <a:lnTo>
                      <a:pt x="979" y="1958"/>
                    </a:lnTo>
                    <a:lnTo>
                      <a:pt x="1076" y="1945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3" y="1873"/>
                    </a:lnTo>
                    <a:lnTo>
                      <a:pt x="1438" y="1837"/>
                    </a:lnTo>
                    <a:lnTo>
                      <a:pt x="1523" y="1788"/>
                    </a:lnTo>
                    <a:lnTo>
                      <a:pt x="1595" y="1728"/>
                    </a:lnTo>
                    <a:lnTo>
                      <a:pt x="1668" y="1668"/>
                    </a:lnTo>
                    <a:lnTo>
                      <a:pt x="1728" y="1595"/>
                    </a:lnTo>
                    <a:lnTo>
                      <a:pt x="1788" y="1523"/>
                    </a:lnTo>
                    <a:lnTo>
                      <a:pt x="1837" y="1438"/>
                    </a:lnTo>
                    <a:lnTo>
                      <a:pt x="1873" y="1354"/>
                    </a:lnTo>
                    <a:lnTo>
                      <a:pt x="1909" y="1269"/>
                    </a:lnTo>
                    <a:lnTo>
                      <a:pt x="1933" y="1172"/>
                    </a:lnTo>
                    <a:lnTo>
                      <a:pt x="1945" y="1076"/>
                    </a:lnTo>
                    <a:lnTo>
                      <a:pt x="1957" y="979"/>
                    </a:lnTo>
                    <a:lnTo>
                      <a:pt x="1945" y="882"/>
                    </a:lnTo>
                    <a:lnTo>
                      <a:pt x="1933" y="786"/>
                    </a:lnTo>
                    <a:lnTo>
                      <a:pt x="1909" y="689"/>
                    </a:lnTo>
                    <a:lnTo>
                      <a:pt x="1873" y="593"/>
                    </a:lnTo>
                    <a:lnTo>
                      <a:pt x="1837" y="508"/>
                    </a:lnTo>
                    <a:lnTo>
                      <a:pt x="1788" y="436"/>
                    </a:lnTo>
                    <a:lnTo>
                      <a:pt x="1728" y="351"/>
                    </a:lnTo>
                    <a:lnTo>
                      <a:pt x="1668" y="291"/>
                    </a:lnTo>
                    <a:lnTo>
                      <a:pt x="1595" y="218"/>
                    </a:lnTo>
                    <a:lnTo>
                      <a:pt x="1523" y="170"/>
                    </a:lnTo>
                    <a:lnTo>
                      <a:pt x="1438" y="121"/>
                    </a:lnTo>
                    <a:lnTo>
                      <a:pt x="1353" y="73"/>
                    </a:lnTo>
                    <a:lnTo>
                      <a:pt x="1269" y="49"/>
                    </a:lnTo>
                    <a:lnTo>
                      <a:pt x="1172" y="25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6"/>
              <p:cNvSpPr/>
              <p:nvPr/>
            </p:nvSpPr>
            <p:spPr>
              <a:xfrm>
                <a:off x="5407444" y="2548832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5"/>
                    </a:lnTo>
                    <a:lnTo>
                      <a:pt x="1305" y="495"/>
                    </a:lnTo>
                    <a:lnTo>
                      <a:pt x="1390" y="568"/>
                    </a:lnTo>
                    <a:lnTo>
                      <a:pt x="1462" y="652"/>
                    </a:lnTo>
                    <a:lnTo>
                      <a:pt x="1523" y="749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099"/>
                    </a:lnTo>
                    <a:lnTo>
                      <a:pt x="1523" y="1208"/>
                    </a:lnTo>
                    <a:lnTo>
                      <a:pt x="1462" y="1305"/>
                    </a:lnTo>
                    <a:lnTo>
                      <a:pt x="1390" y="1401"/>
                    </a:lnTo>
                    <a:lnTo>
                      <a:pt x="1305" y="1474"/>
                    </a:lnTo>
                    <a:lnTo>
                      <a:pt x="1209" y="1522"/>
                    </a:lnTo>
                    <a:lnTo>
                      <a:pt x="1100" y="1558"/>
                    </a:lnTo>
                    <a:lnTo>
                      <a:pt x="979" y="1571"/>
                    </a:lnTo>
                    <a:lnTo>
                      <a:pt x="858" y="1558"/>
                    </a:lnTo>
                    <a:lnTo>
                      <a:pt x="749" y="1522"/>
                    </a:lnTo>
                    <a:lnTo>
                      <a:pt x="641" y="1474"/>
                    </a:lnTo>
                    <a:lnTo>
                      <a:pt x="556" y="1401"/>
                    </a:lnTo>
                    <a:lnTo>
                      <a:pt x="484" y="1305"/>
                    </a:lnTo>
                    <a:lnTo>
                      <a:pt x="435" y="1208"/>
                    </a:lnTo>
                    <a:lnTo>
                      <a:pt x="399" y="1099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5" y="749"/>
                    </a:lnTo>
                    <a:lnTo>
                      <a:pt x="484" y="652"/>
                    </a:lnTo>
                    <a:lnTo>
                      <a:pt x="556" y="568"/>
                    </a:lnTo>
                    <a:lnTo>
                      <a:pt x="641" y="495"/>
                    </a:lnTo>
                    <a:lnTo>
                      <a:pt x="749" y="435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979" y="0"/>
                    </a:moveTo>
                    <a:lnTo>
                      <a:pt x="870" y="12"/>
                    </a:lnTo>
                    <a:lnTo>
                      <a:pt x="774" y="24"/>
                    </a:lnTo>
                    <a:lnTo>
                      <a:pt x="689" y="48"/>
                    </a:lnTo>
                    <a:lnTo>
                      <a:pt x="592" y="73"/>
                    </a:lnTo>
                    <a:lnTo>
                      <a:pt x="508" y="121"/>
                    </a:lnTo>
                    <a:lnTo>
                      <a:pt x="435" y="169"/>
                    </a:lnTo>
                    <a:lnTo>
                      <a:pt x="351" y="230"/>
                    </a:lnTo>
                    <a:lnTo>
                      <a:pt x="290" y="290"/>
                    </a:lnTo>
                    <a:lnTo>
                      <a:pt x="218" y="363"/>
                    </a:lnTo>
                    <a:lnTo>
                      <a:pt x="170" y="435"/>
                    </a:lnTo>
                    <a:lnTo>
                      <a:pt x="121" y="520"/>
                    </a:lnTo>
                    <a:lnTo>
                      <a:pt x="73" y="604"/>
                    </a:lnTo>
                    <a:lnTo>
                      <a:pt x="37" y="689"/>
                    </a:lnTo>
                    <a:lnTo>
                      <a:pt x="13" y="785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5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65"/>
                    </a:lnTo>
                    <a:lnTo>
                      <a:pt x="121" y="1450"/>
                    </a:lnTo>
                    <a:lnTo>
                      <a:pt x="170" y="1522"/>
                    </a:lnTo>
                    <a:lnTo>
                      <a:pt x="218" y="1607"/>
                    </a:lnTo>
                    <a:lnTo>
                      <a:pt x="290" y="1667"/>
                    </a:lnTo>
                    <a:lnTo>
                      <a:pt x="351" y="1740"/>
                    </a:lnTo>
                    <a:lnTo>
                      <a:pt x="435" y="1788"/>
                    </a:lnTo>
                    <a:lnTo>
                      <a:pt x="508" y="1836"/>
                    </a:lnTo>
                    <a:lnTo>
                      <a:pt x="592" y="1885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57"/>
                    </a:lnTo>
                    <a:lnTo>
                      <a:pt x="1076" y="1957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3" y="1885"/>
                    </a:lnTo>
                    <a:lnTo>
                      <a:pt x="1438" y="1836"/>
                    </a:lnTo>
                    <a:lnTo>
                      <a:pt x="1523" y="1788"/>
                    </a:lnTo>
                    <a:lnTo>
                      <a:pt x="1595" y="1740"/>
                    </a:lnTo>
                    <a:lnTo>
                      <a:pt x="1668" y="1667"/>
                    </a:lnTo>
                    <a:lnTo>
                      <a:pt x="1728" y="1607"/>
                    </a:lnTo>
                    <a:lnTo>
                      <a:pt x="1788" y="1522"/>
                    </a:lnTo>
                    <a:lnTo>
                      <a:pt x="1837" y="1450"/>
                    </a:lnTo>
                    <a:lnTo>
                      <a:pt x="1873" y="1365"/>
                    </a:lnTo>
                    <a:lnTo>
                      <a:pt x="1909" y="1269"/>
                    </a:lnTo>
                    <a:lnTo>
                      <a:pt x="1933" y="1172"/>
                    </a:lnTo>
                    <a:lnTo>
                      <a:pt x="1945" y="1075"/>
                    </a:lnTo>
                    <a:lnTo>
                      <a:pt x="1957" y="979"/>
                    </a:lnTo>
                    <a:lnTo>
                      <a:pt x="1945" y="882"/>
                    </a:lnTo>
                    <a:lnTo>
                      <a:pt x="1933" y="785"/>
                    </a:lnTo>
                    <a:lnTo>
                      <a:pt x="1909" y="689"/>
                    </a:lnTo>
                    <a:lnTo>
                      <a:pt x="1873" y="604"/>
                    </a:lnTo>
                    <a:lnTo>
                      <a:pt x="1837" y="520"/>
                    </a:lnTo>
                    <a:lnTo>
                      <a:pt x="1788" y="435"/>
                    </a:lnTo>
                    <a:lnTo>
                      <a:pt x="1728" y="363"/>
                    </a:lnTo>
                    <a:lnTo>
                      <a:pt x="1668" y="290"/>
                    </a:lnTo>
                    <a:lnTo>
                      <a:pt x="1595" y="230"/>
                    </a:lnTo>
                    <a:lnTo>
                      <a:pt x="1523" y="169"/>
                    </a:lnTo>
                    <a:lnTo>
                      <a:pt x="1438" y="121"/>
                    </a:lnTo>
                    <a:lnTo>
                      <a:pt x="1353" y="73"/>
                    </a:lnTo>
                    <a:lnTo>
                      <a:pt x="1269" y="48"/>
                    </a:lnTo>
                    <a:lnTo>
                      <a:pt x="1172" y="24"/>
                    </a:lnTo>
                    <a:lnTo>
                      <a:pt x="1076" y="12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6"/>
              <p:cNvSpPr/>
              <p:nvPr/>
            </p:nvSpPr>
            <p:spPr>
              <a:xfrm>
                <a:off x="5450248" y="2236613"/>
                <a:ext cx="21157" cy="326074"/>
              </a:xfrm>
              <a:custGeom>
                <a:avLst/>
                <a:gdLst/>
                <a:ahLst/>
                <a:cxnLst/>
                <a:rect l="l" t="t" r="r" b="b"/>
                <a:pathLst>
                  <a:path w="388" h="5980" extrusionOk="0">
                    <a:moveTo>
                      <a:pt x="1" y="0"/>
                    </a:moveTo>
                    <a:lnTo>
                      <a:pt x="1" y="5980"/>
                    </a:lnTo>
                    <a:lnTo>
                      <a:pt x="387" y="5980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6"/>
              <p:cNvSpPr/>
              <p:nvPr/>
            </p:nvSpPr>
            <p:spPr>
              <a:xfrm>
                <a:off x="5796709" y="2140428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088" y="399"/>
                    </a:lnTo>
                    <a:lnTo>
                      <a:pt x="1209" y="436"/>
                    </a:lnTo>
                    <a:lnTo>
                      <a:pt x="1305" y="484"/>
                    </a:lnTo>
                    <a:lnTo>
                      <a:pt x="1390" y="556"/>
                    </a:lnTo>
                    <a:lnTo>
                      <a:pt x="1462" y="653"/>
                    </a:lnTo>
                    <a:lnTo>
                      <a:pt x="1523" y="750"/>
                    </a:lnTo>
                    <a:lnTo>
                      <a:pt x="1547" y="858"/>
                    </a:lnTo>
                    <a:lnTo>
                      <a:pt x="1559" y="979"/>
                    </a:lnTo>
                    <a:lnTo>
                      <a:pt x="1547" y="1100"/>
                    </a:lnTo>
                    <a:lnTo>
                      <a:pt x="1523" y="1209"/>
                    </a:lnTo>
                    <a:lnTo>
                      <a:pt x="1462" y="1305"/>
                    </a:lnTo>
                    <a:lnTo>
                      <a:pt x="1390" y="1390"/>
                    </a:lnTo>
                    <a:lnTo>
                      <a:pt x="1305" y="1462"/>
                    </a:lnTo>
                    <a:lnTo>
                      <a:pt x="1209" y="1523"/>
                    </a:lnTo>
                    <a:lnTo>
                      <a:pt x="1088" y="1559"/>
                    </a:lnTo>
                    <a:lnTo>
                      <a:pt x="979" y="1571"/>
                    </a:lnTo>
                    <a:lnTo>
                      <a:pt x="858" y="1559"/>
                    </a:lnTo>
                    <a:lnTo>
                      <a:pt x="750" y="1523"/>
                    </a:lnTo>
                    <a:lnTo>
                      <a:pt x="641" y="1462"/>
                    </a:lnTo>
                    <a:lnTo>
                      <a:pt x="556" y="1390"/>
                    </a:lnTo>
                    <a:lnTo>
                      <a:pt x="484" y="1305"/>
                    </a:lnTo>
                    <a:lnTo>
                      <a:pt x="436" y="1209"/>
                    </a:lnTo>
                    <a:lnTo>
                      <a:pt x="399" y="1100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6" y="750"/>
                    </a:lnTo>
                    <a:lnTo>
                      <a:pt x="484" y="653"/>
                    </a:lnTo>
                    <a:lnTo>
                      <a:pt x="556" y="556"/>
                    </a:lnTo>
                    <a:lnTo>
                      <a:pt x="641" y="484"/>
                    </a:lnTo>
                    <a:lnTo>
                      <a:pt x="750" y="436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870" y="1"/>
                    </a:moveTo>
                    <a:lnTo>
                      <a:pt x="774" y="25"/>
                    </a:lnTo>
                    <a:lnTo>
                      <a:pt x="689" y="49"/>
                    </a:lnTo>
                    <a:lnTo>
                      <a:pt x="593" y="73"/>
                    </a:lnTo>
                    <a:lnTo>
                      <a:pt x="508" y="121"/>
                    </a:lnTo>
                    <a:lnTo>
                      <a:pt x="424" y="170"/>
                    </a:lnTo>
                    <a:lnTo>
                      <a:pt x="351" y="218"/>
                    </a:lnTo>
                    <a:lnTo>
                      <a:pt x="279" y="291"/>
                    </a:lnTo>
                    <a:lnTo>
                      <a:pt x="218" y="351"/>
                    </a:lnTo>
                    <a:lnTo>
                      <a:pt x="158" y="436"/>
                    </a:lnTo>
                    <a:lnTo>
                      <a:pt x="109" y="508"/>
                    </a:lnTo>
                    <a:lnTo>
                      <a:pt x="73" y="593"/>
                    </a:lnTo>
                    <a:lnTo>
                      <a:pt x="37" y="689"/>
                    </a:lnTo>
                    <a:lnTo>
                      <a:pt x="13" y="786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6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54"/>
                    </a:lnTo>
                    <a:lnTo>
                      <a:pt x="109" y="1438"/>
                    </a:lnTo>
                    <a:lnTo>
                      <a:pt x="158" y="1523"/>
                    </a:lnTo>
                    <a:lnTo>
                      <a:pt x="218" y="1595"/>
                    </a:lnTo>
                    <a:lnTo>
                      <a:pt x="279" y="1668"/>
                    </a:lnTo>
                    <a:lnTo>
                      <a:pt x="351" y="1728"/>
                    </a:lnTo>
                    <a:lnTo>
                      <a:pt x="424" y="1788"/>
                    </a:lnTo>
                    <a:lnTo>
                      <a:pt x="508" y="1837"/>
                    </a:lnTo>
                    <a:lnTo>
                      <a:pt x="593" y="1873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45"/>
                    </a:lnTo>
                    <a:lnTo>
                      <a:pt x="979" y="1958"/>
                    </a:lnTo>
                    <a:lnTo>
                      <a:pt x="1076" y="1945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4" y="1873"/>
                    </a:lnTo>
                    <a:lnTo>
                      <a:pt x="1438" y="1837"/>
                    </a:lnTo>
                    <a:lnTo>
                      <a:pt x="1523" y="1788"/>
                    </a:lnTo>
                    <a:lnTo>
                      <a:pt x="1595" y="1728"/>
                    </a:lnTo>
                    <a:lnTo>
                      <a:pt x="1668" y="1668"/>
                    </a:lnTo>
                    <a:lnTo>
                      <a:pt x="1728" y="1595"/>
                    </a:lnTo>
                    <a:lnTo>
                      <a:pt x="1789" y="1523"/>
                    </a:lnTo>
                    <a:lnTo>
                      <a:pt x="1837" y="1438"/>
                    </a:lnTo>
                    <a:lnTo>
                      <a:pt x="1873" y="1354"/>
                    </a:lnTo>
                    <a:lnTo>
                      <a:pt x="1909" y="1269"/>
                    </a:lnTo>
                    <a:lnTo>
                      <a:pt x="1934" y="1172"/>
                    </a:lnTo>
                    <a:lnTo>
                      <a:pt x="1946" y="1076"/>
                    </a:lnTo>
                    <a:lnTo>
                      <a:pt x="1958" y="979"/>
                    </a:lnTo>
                    <a:lnTo>
                      <a:pt x="1946" y="882"/>
                    </a:lnTo>
                    <a:lnTo>
                      <a:pt x="1934" y="786"/>
                    </a:lnTo>
                    <a:lnTo>
                      <a:pt x="1909" y="689"/>
                    </a:lnTo>
                    <a:lnTo>
                      <a:pt x="1873" y="593"/>
                    </a:lnTo>
                    <a:lnTo>
                      <a:pt x="1837" y="508"/>
                    </a:lnTo>
                    <a:lnTo>
                      <a:pt x="1789" y="436"/>
                    </a:lnTo>
                    <a:lnTo>
                      <a:pt x="1728" y="351"/>
                    </a:lnTo>
                    <a:lnTo>
                      <a:pt x="1668" y="291"/>
                    </a:lnTo>
                    <a:lnTo>
                      <a:pt x="1595" y="218"/>
                    </a:lnTo>
                    <a:lnTo>
                      <a:pt x="1523" y="170"/>
                    </a:lnTo>
                    <a:lnTo>
                      <a:pt x="1438" y="121"/>
                    </a:lnTo>
                    <a:lnTo>
                      <a:pt x="1354" y="73"/>
                    </a:lnTo>
                    <a:lnTo>
                      <a:pt x="1269" y="49"/>
                    </a:lnTo>
                    <a:lnTo>
                      <a:pt x="1172" y="25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6"/>
              <p:cNvSpPr/>
              <p:nvPr/>
            </p:nvSpPr>
            <p:spPr>
              <a:xfrm>
                <a:off x="5796709" y="2548832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088" y="399"/>
                    </a:lnTo>
                    <a:lnTo>
                      <a:pt x="1209" y="435"/>
                    </a:lnTo>
                    <a:lnTo>
                      <a:pt x="1305" y="495"/>
                    </a:lnTo>
                    <a:lnTo>
                      <a:pt x="1390" y="568"/>
                    </a:lnTo>
                    <a:lnTo>
                      <a:pt x="1462" y="652"/>
                    </a:lnTo>
                    <a:lnTo>
                      <a:pt x="1523" y="749"/>
                    </a:lnTo>
                    <a:lnTo>
                      <a:pt x="1547" y="858"/>
                    </a:lnTo>
                    <a:lnTo>
                      <a:pt x="1559" y="979"/>
                    </a:lnTo>
                    <a:lnTo>
                      <a:pt x="1547" y="1099"/>
                    </a:lnTo>
                    <a:lnTo>
                      <a:pt x="1523" y="1208"/>
                    </a:lnTo>
                    <a:lnTo>
                      <a:pt x="1462" y="1305"/>
                    </a:lnTo>
                    <a:lnTo>
                      <a:pt x="1390" y="1401"/>
                    </a:lnTo>
                    <a:lnTo>
                      <a:pt x="1305" y="1474"/>
                    </a:lnTo>
                    <a:lnTo>
                      <a:pt x="1209" y="1522"/>
                    </a:lnTo>
                    <a:lnTo>
                      <a:pt x="1088" y="1558"/>
                    </a:lnTo>
                    <a:lnTo>
                      <a:pt x="979" y="1571"/>
                    </a:lnTo>
                    <a:lnTo>
                      <a:pt x="858" y="1558"/>
                    </a:lnTo>
                    <a:lnTo>
                      <a:pt x="750" y="1522"/>
                    </a:lnTo>
                    <a:lnTo>
                      <a:pt x="641" y="1474"/>
                    </a:lnTo>
                    <a:lnTo>
                      <a:pt x="556" y="1401"/>
                    </a:lnTo>
                    <a:lnTo>
                      <a:pt x="484" y="1305"/>
                    </a:lnTo>
                    <a:lnTo>
                      <a:pt x="436" y="1208"/>
                    </a:lnTo>
                    <a:lnTo>
                      <a:pt x="399" y="1099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6" y="749"/>
                    </a:lnTo>
                    <a:lnTo>
                      <a:pt x="484" y="652"/>
                    </a:lnTo>
                    <a:lnTo>
                      <a:pt x="556" y="568"/>
                    </a:lnTo>
                    <a:lnTo>
                      <a:pt x="641" y="495"/>
                    </a:lnTo>
                    <a:lnTo>
                      <a:pt x="750" y="435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979" y="0"/>
                    </a:moveTo>
                    <a:lnTo>
                      <a:pt x="870" y="12"/>
                    </a:lnTo>
                    <a:lnTo>
                      <a:pt x="774" y="24"/>
                    </a:lnTo>
                    <a:lnTo>
                      <a:pt x="689" y="48"/>
                    </a:lnTo>
                    <a:lnTo>
                      <a:pt x="593" y="73"/>
                    </a:lnTo>
                    <a:lnTo>
                      <a:pt x="508" y="121"/>
                    </a:lnTo>
                    <a:lnTo>
                      <a:pt x="424" y="169"/>
                    </a:lnTo>
                    <a:lnTo>
                      <a:pt x="351" y="230"/>
                    </a:lnTo>
                    <a:lnTo>
                      <a:pt x="279" y="290"/>
                    </a:lnTo>
                    <a:lnTo>
                      <a:pt x="218" y="363"/>
                    </a:lnTo>
                    <a:lnTo>
                      <a:pt x="158" y="435"/>
                    </a:lnTo>
                    <a:lnTo>
                      <a:pt x="109" y="520"/>
                    </a:lnTo>
                    <a:lnTo>
                      <a:pt x="73" y="604"/>
                    </a:lnTo>
                    <a:lnTo>
                      <a:pt x="37" y="689"/>
                    </a:lnTo>
                    <a:lnTo>
                      <a:pt x="13" y="785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5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65"/>
                    </a:lnTo>
                    <a:lnTo>
                      <a:pt x="109" y="1450"/>
                    </a:lnTo>
                    <a:lnTo>
                      <a:pt x="158" y="1522"/>
                    </a:lnTo>
                    <a:lnTo>
                      <a:pt x="218" y="1607"/>
                    </a:lnTo>
                    <a:lnTo>
                      <a:pt x="279" y="1667"/>
                    </a:lnTo>
                    <a:lnTo>
                      <a:pt x="351" y="1740"/>
                    </a:lnTo>
                    <a:lnTo>
                      <a:pt x="424" y="1788"/>
                    </a:lnTo>
                    <a:lnTo>
                      <a:pt x="508" y="1836"/>
                    </a:lnTo>
                    <a:lnTo>
                      <a:pt x="593" y="1885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57"/>
                    </a:lnTo>
                    <a:lnTo>
                      <a:pt x="1076" y="1957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4" y="1885"/>
                    </a:lnTo>
                    <a:lnTo>
                      <a:pt x="1438" y="1836"/>
                    </a:lnTo>
                    <a:lnTo>
                      <a:pt x="1523" y="1788"/>
                    </a:lnTo>
                    <a:lnTo>
                      <a:pt x="1595" y="1740"/>
                    </a:lnTo>
                    <a:lnTo>
                      <a:pt x="1668" y="1667"/>
                    </a:lnTo>
                    <a:lnTo>
                      <a:pt x="1728" y="1607"/>
                    </a:lnTo>
                    <a:lnTo>
                      <a:pt x="1789" y="1522"/>
                    </a:lnTo>
                    <a:lnTo>
                      <a:pt x="1837" y="1450"/>
                    </a:lnTo>
                    <a:lnTo>
                      <a:pt x="1873" y="1365"/>
                    </a:lnTo>
                    <a:lnTo>
                      <a:pt x="1909" y="1269"/>
                    </a:lnTo>
                    <a:lnTo>
                      <a:pt x="1934" y="1172"/>
                    </a:lnTo>
                    <a:lnTo>
                      <a:pt x="1946" y="1075"/>
                    </a:lnTo>
                    <a:lnTo>
                      <a:pt x="1958" y="979"/>
                    </a:lnTo>
                    <a:lnTo>
                      <a:pt x="1946" y="882"/>
                    </a:lnTo>
                    <a:lnTo>
                      <a:pt x="1934" y="785"/>
                    </a:lnTo>
                    <a:lnTo>
                      <a:pt x="1909" y="689"/>
                    </a:lnTo>
                    <a:lnTo>
                      <a:pt x="1873" y="604"/>
                    </a:lnTo>
                    <a:lnTo>
                      <a:pt x="1837" y="520"/>
                    </a:lnTo>
                    <a:lnTo>
                      <a:pt x="1789" y="435"/>
                    </a:lnTo>
                    <a:lnTo>
                      <a:pt x="1728" y="363"/>
                    </a:lnTo>
                    <a:lnTo>
                      <a:pt x="1668" y="290"/>
                    </a:lnTo>
                    <a:lnTo>
                      <a:pt x="1595" y="230"/>
                    </a:lnTo>
                    <a:lnTo>
                      <a:pt x="1523" y="169"/>
                    </a:lnTo>
                    <a:lnTo>
                      <a:pt x="1438" y="121"/>
                    </a:lnTo>
                    <a:lnTo>
                      <a:pt x="1354" y="73"/>
                    </a:lnTo>
                    <a:lnTo>
                      <a:pt x="1269" y="48"/>
                    </a:lnTo>
                    <a:lnTo>
                      <a:pt x="1172" y="24"/>
                    </a:lnTo>
                    <a:lnTo>
                      <a:pt x="1076" y="12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6"/>
              <p:cNvSpPr/>
              <p:nvPr/>
            </p:nvSpPr>
            <p:spPr>
              <a:xfrm>
                <a:off x="5838858" y="2236613"/>
                <a:ext cx="21811" cy="326074"/>
              </a:xfrm>
              <a:custGeom>
                <a:avLst/>
                <a:gdLst/>
                <a:ahLst/>
                <a:cxnLst/>
                <a:rect l="l" t="t" r="r" b="b"/>
                <a:pathLst>
                  <a:path w="400" h="5980" extrusionOk="0">
                    <a:moveTo>
                      <a:pt x="1" y="0"/>
                    </a:moveTo>
                    <a:lnTo>
                      <a:pt x="1" y="5980"/>
                    </a:lnTo>
                    <a:lnTo>
                      <a:pt x="399" y="5980"/>
                    </a:lnTo>
                    <a:lnTo>
                      <a:pt x="3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6"/>
              <p:cNvSpPr/>
              <p:nvPr/>
            </p:nvSpPr>
            <p:spPr>
              <a:xfrm>
                <a:off x="3607962" y="2133831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099" y="399"/>
                    </a:lnTo>
                    <a:lnTo>
                      <a:pt x="1208" y="436"/>
                    </a:lnTo>
                    <a:lnTo>
                      <a:pt x="1317" y="484"/>
                    </a:lnTo>
                    <a:lnTo>
                      <a:pt x="1401" y="557"/>
                    </a:lnTo>
                    <a:lnTo>
                      <a:pt x="1474" y="641"/>
                    </a:lnTo>
                    <a:lnTo>
                      <a:pt x="1522" y="750"/>
                    </a:lnTo>
                    <a:lnTo>
                      <a:pt x="1559" y="859"/>
                    </a:lnTo>
                    <a:lnTo>
                      <a:pt x="1571" y="979"/>
                    </a:lnTo>
                    <a:lnTo>
                      <a:pt x="1559" y="1100"/>
                    </a:lnTo>
                    <a:lnTo>
                      <a:pt x="1522" y="1209"/>
                    </a:lnTo>
                    <a:lnTo>
                      <a:pt x="1474" y="1305"/>
                    </a:lnTo>
                    <a:lnTo>
                      <a:pt x="1401" y="1390"/>
                    </a:lnTo>
                    <a:lnTo>
                      <a:pt x="1317" y="1462"/>
                    </a:lnTo>
                    <a:lnTo>
                      <a:pt x="1208" y="1523"/>
                    </a:lnTo>
                    <a:lnTo>
                      <a:pt x="1099" y="1559"/>
                    </a:lnTo>
                    <a:lnTo>
                      <a:pt x="979" y="1571"/>
                    </a:lnTo>
                    <a:lnTo>
                      <a:pt x="870" y="1559"/>
                    </a:lnTo>
                    <a:lnTo>
                      <a:pt x="749" y="1523"/>
                    </a:lnTo>
                    <a:lnTo>
                      <a:pt x="653" y="1462"/>
                    </a:lnTo>
                    <a:lnTo>
                      <a:pt x="568" y="1390"/>
                    </a:lnTo>
                    <a:lnTo>
                      <a:pt x="496" y="1305"/>
                    </a:lnTo>
                    <a:lnTo>
                      <a:pt x="435" y="1209"/>
                    </a:lnTo>
                    <a:lnTo>
                      <a:pt x="411" y="1100"/>
                    </a:lnTo>
                    <a:lnTo>
                      <a:pt x="399" y="979"/>
                    </a:lnTo>
                    <a:lnTo>
                      <a:pt x="411" y="859"/>
                    </a:lnTo>
                    <a:lnTo>
                      <a:pt x="435" y="750"/>
                    </a:lnTo>
                    <a:lnTo>
                      <a:pt x="496" y="641"/>
                    </a:lnTo>
                    <a:lnTo>
                      <a:pt x="568" y="557"/>
                    </a:lnTo>
                    <a:lnTo>
                      <a:pt x="653" y="484"/>
                    </a:lnTo>
                    <a:lnTo>
                      <a:pt x="749" y="436"/>
                    </a:lnTo>
                    <a:lnTo>
                      <a:pt x="870" y="399"/>
                    </a:lnTo>
                    <a:lnTo>
                      <a:pt x="979" y="387"/>
                    </a:lnTo>
                    <a:close/>
                    <a:moveTo>
                      <a:pt x="882" y="1"/>
                    </a:moveTo>
                    <a:lnTo>
                      <a:pt x="785" y="13"/>
                    </a:lnTo>
                    <a:lnTo>
                      <a:pt x="689" y="37"/>
                    </a:lnTo>
                    <a:lnTo>
                      <a:pt x="604" y="73"/>
                    </a:lnTo>
                    <a:lnTo>
                      <a:pt x="520" y="122"/>
                    </a:lnTo>
                    <a:lnTo>
                      <a:pt x="435" y="170"/>
                    </a:lnTo>
                    <a:lnTo>
                      <a:pt x="363" y="218"/>
                    </a:lnTo>
                    <a:lnTo>
                      <a:pt x="290" y="279"/>
                    </a:lnTo>
                    <a:lnTo>
                      <a:pt x="230" y="351"/>
                    </a:lnTo>
                    <a:lnTo>
                      <a:pt x="169" y="424"/>
                    </a:lnTo>
                    <a:lnTo>
                      <a:pt x="121" y="508"/>
                    </a:lnTo>
                    <a:lnTo>
                      <a:pt x="85" y="593"/>
                    </a:lnTo>
                    <a:lnTo>
                      <a:pt x="49" y="689"/>
                    </a:lnTo>
                    <a:lnTo>
                      <a:pt x="24" y="774"/>
                    </a:lnTo>
                    <a:lnTo>
                      <a:pt x="12" y="871"/>
                    </a:lnTo>
                    <a:lnTo>
                      <a:pt x="0" y="979"/>
                    </a:lnTo>
                    <a:lnTo>
                      <a:pt x="12" y="1076"/>
                    </a:lnTo>
                    <a:lnTo>
                      <a:pt x="24" y="1173"/>
                    </a:lnTo>
                    <a:lnTo>
                      <a:pt x="49" y="1269"/>
                    </a:lnTo>
                    <a:lnTo>
                      <a:pt x="85" y="1354"/>
                    </a:lnTo>
                    <a:lnTo>
                      <a:pt x="121" y="1438"/>
                    </a:lnTo>
                    <a:lnTo>
                      <a:pt x="169" y="1523"/>
                    </a:lnTo>
                    <a:lnTo>
                      <a:pt x="230" y="1595"/>
                    </a:lnTo>
                    <a:lnTo>
                      <a:pt x="290" y="1668"/>
                    </a:lnTo>
                    <a:lnTo>
                      <a:pt x="363" y="1728"/>
                    </a:lnTo>
                    <a:lnTo>
                      <a:pt x="435" y="1789"/>
                    </a:lnTo>
                    <a:lnTo>
                      <a:pt x="520" y="1837"/>
                    </a:lnTo>
                    <a:lnTo>
                      <a:pt x="604" y="1873"/>
                    </a:lnTo>
                    <a:lnTo>
                      <a:pt x="689" y="1909"/>
                    </a:lnTo>
                    <a:lnTo>
                      <a:pt x="785" y="1934"/>
                    </a:lnTo>
                    <a:lnTo>
                      <a:pt x="882" y="1946"/>
                    </a:lnTo>
                    <a:lnTo>
                      <a:pt x="979" y="1958"/>
                    </a:lnTo>
                    <a:lnTo>
                      <a:pt x="1087" y="1946"/>
                    </a:lnTo>
                    <a:lnTo>
                      <a:pt x="1184" y="1934"/>
                    </a:lnTo>
                    <a:lnTo>
                      <a:pt x="1269" y="1909"/>
                    </a:lnTo>
                    <a:lnTo>
                      <a:pt x="1365" y="1873"/>
                    </a:lnTo>
                    <a:lnTo>
                      <a:pt x="1450" y="1837"/>
                    </a:lnTo>
                    <a:lnTo>
                      <a:pt x="1534" y="1789"/>
                    </a:lnTo>
                    <a:lnTo>
                      <a:pt x="1607" y="1728"/>
                    </a:lnTo>
                    <a:lnTo>
                      <a:pt x="1679" y="1668"/>
                    </a:lnTo>
                    <a:lnTo>
                      <a:pt x="1740" y="1595"/>
                    </a:lnTo>
                    <a:lnTo>
                      <a:pt x="1788" y="1523"/>
                    </a:lnTo>
                    <a:lnTo>
                      <a:pt x="1848" y="1438"/>
                    </a:lnTo>
                    <a:lnTo>
                      <a:pt x="1885" y="1354"/>
                    </a:lnTo>
                    <a:lnTo>
                      <a:pt x="1921" y="1269"/>
                    </a:lnTo>
                    <a:lnTo>
                      <a:pt x="1945" y="1173"/>
                    </a:lnTo>
                    <a:lnTo>
                      <a:pt x="1957" y="1076"/>
                    </a:lnTo>
                    <a:lnTo>
                      <a:pt x="1957" y="979"/>
                    </a:lnTo>
                    <a:lnTo>
                      <a:pt x="1957" y="871"/>
                    </a:lnTo>
                    <a:lnTo>
                      <a:pt x="1945" y="774"/>
                    </a:lnTo>
                    <a:lnTo>
                      <a:pt x="1921" y="689"/>
                    </a:lnTo>
                    <a:lnTo>
                      <a:pt x="1885" y="593"/>
                    </a:lnTo>
                    <a:lnTo>
                      <a:pt x="1848" y="508"/>
                    </a:lnTo>
                    <a:lnTo>
                      <a:pt x="1788" y="424"/>
                    </a:lnTo>
                    <a:lnTo>
                      <a:pt x="1740" y="351"/>
                    </a:lnTo>
                    <a:lnTo>
                      <a:pt x="1679" y="279"/>
                    </a:lnTo>
                    <a:lnTo>
                      <a:pt x="1607" y="218"/>
                    </a:lnTo>
                    <a:lnTo>
                      <a:pt x="1534" y="170"/>
                    </a:lnTo>
                    <a:lnTo>
                      <a:pt x="1450" y="122"/>
                    </a:lnTo>
                    <a:lnTo>
                      <a:pt x="1365" y="73"/>
                    </a:lnTo>
                    <a:lnTo>
                      <a:pt x="1269" y="37"/>
                    </a:lnTo>
                    <a:lnTo>
                      <a:pt x="1184" y="13"/>
                    </a:lnTo>
                    <a:lnTo>
                      <a:pt x="10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6"/>
              <p:cNvSpPr/>
              <p:nvPr/>
            </p:nvSpPr>
            <p:spPr>
              <a:xfrm>
                <a:off x="3199558" y="2133831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6"/>
                    </a:lnTo>
                    <a:lnTo>
                      <a:pt x="1305" y="484"/>
                    </a:lnTo>
                    <a:lnTo>
                      <a:pt x="1402" y="557"/>
                    </a:lnTo>
                    <a:lnTo>
                      <a:pt x="1474" y="641"/>
                    </a:lnTo>
                    <a:lnTo>
                      <a:pt x="1523" y="750"/>
                    </a:lnTo>
                    <a:lnTo>
                      <a:pt x="1559" y="859"/>
                    </a:lnTo>
                    <a:lnTo>
                      <a:pt x="1571" y="979"/>
                    </a:lnTo>
                    <a:lnTo>
                      <a:pt x="1559" y="1100"/>
                    </a:lnTo>
                    <a:lnTo>
                      <a:pt x="1523" y="1209"/>
                    </a:lnTo>
                    <a:lnTo>
                      <a:pt x="1474" y="1305"/>
                    </a:lnTo>
                    <a:lnTo>
                      <a:pt x="1402" y="1390"/>
                    </a:lnTo>
                    <a:lnTo>
                      <a:pt x="1305" y="1462"/>
                    </a:lnTo>
                    <a:lnTo>
                      <a:pt x="1209" y="1523"/>
                    </a:lnTo>
                    <a:lnTo>
                      <a:pt x="1100" y="1559"/>
                    </a:lnTo>
                    <a:lnTo>
                      <a:pt x="979" y="1571"/>
                    </a:lnTo>
                    <a:lnTo>
                      <a:pt x="858" y="1559"/>
                    </a:lnTo>
                    <a:lnTo>
                      <a:pt x="750" y="1523"/>
                    </a:lnTo>
                    <a:lnTo>
                      <a:pt x="653" y="1462"/>
                    </a:lnTo>
                    <a:lnTo>
                      <a:pt x="568" y="1390"/>
                    </a:lnTo>
                    <a:lnTo>
                      <a:pt x="496" y="1305"/>
                    </a:lnTo>
                    <a:lnTo>
                      <a:pt x="436" y="1209"/>
                    </a:lnTo>
                    <a:lnTo>
                      <a:pt x="399" y="1100"/>
                    </a:lnTo>
                    <a:lnTo>
                      <a:pt x="387" y="979"/>
                    </a:lnTo>
                    <a:lnTo>
                      <a:pt x="399" y="859"/>
                    </a:lnTo>
                    <a:lnTo>
                      <a:pt x="436" y="750"/>
                    </a:lnTo>
                    <a:lnTo>
                      <a:pt x="496" y="641"/>
                    </a:lnTo>
                    <a:lnTo>
                      <a:pt x="568" y="557"/>
                    </a:lnTo>
                    <a:lnTo>
                      <a:pt x="653" y="484"/>
                    </a:lnTo>
                    <a:lnTo>
                      <a:pt x="750" y="436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883" y="1"/>
                    </a:moveTo>
                    <a:lnTo>
                      <a:pt x="786" y="13"/>
                    </a:lnTo>
                    <a:lnTo>
                      <a:pt x="689" y="37"/>
                    </a:lnTo>
                    <a:lnTo>
                      <a:pt x="605" y="73"/>
                    </a:lnTo>
                    <a:lnTo>
                      <a:pt x="520" y="122"/>
                    </a:lnTo>
                    <a:lnTo>
                      <a:pt x="436" y="170"/>
                    </a:lnTo>
                    <a:lnTo>
                      <a:pt x="363" y="218"/>
                    </a:lnTo>
                    <a:lnTo>
                      <a:pt x="291" y="279"/>
                    </a:lnTo>
                    <a:lnTo>
                      <a:pt x="230" y="351"/>
                    </a:lnTo>
                    <a:lnTo>
                      <a:pt x="170" y="424"/>
                    </a:lnTo>
                    <a:lnTo>
                      <a:pt x="121" y="508"/>
                    </a:lnTo>
                    <a:lnTo>
                      <a:pt x="85" y="593"/>
                    </a:lnTo>
                    <a:lnTo>
                      <a:pt x="49" y="689"/>
                    </a:lnTo>
                    <a:lnTo>
                      <a:pt x="25" y="774"/>
                    </a:lnTo>
                    <a:lnTo>
                      <a:pt x="13" y="871"/>
                    </a:lnTo>
                    <a:lnTo>
                      <a:pt x="1" y="979"/>
                    </a:lnTo>
                    <a:lnTo>
                      <a:pt x="13" y="1076"/>
                    </a:lnTo>
                    <a:lnTo>
                      <a:pt x="25" y="1173"/>
                    </a:lnTo>
                    <a:lnTo>
                      <a:pt x="49" y="1269"/>
                    </a:lnTo>
                    <a:lnTo>
                      <a:pt x="85" y="1354"/>
                    </a:lnTo>
                    <a:lnTo>
                      <a:pt x="121" y="1438"/>
                    </a:lnTo>
                    <a:lnTo>
                      <a:pt x="170" y="1523"/>
                    </a:lnTo>
                    <a:lnTo>
                      <a:pt x="230" y="1595"/>
                    </a:lnTo>
                    <a:lnTo>
                      <a:pt x="291" y="1668"/>
                    </a:lnTo>
                    <a:lnTo>
                      <a:pt x="363" y="1728"/>
                    </a:lnTo>
                    <a:lnTo>
                      <a:pt x="436" y="1789"/>
                    </a:lnTo>
                    <a:lnTo>
                      <a:pt x="520" y="1837"/>
                    </a:lnTo>
                    <a:lnTo>
                      <a:pt x="605" y="1873"/>
                    </a:lnTo>
                    <a:lnTo>
                      <a:pt x="689" y="1909"/>
                    </a:lnTo>
                    <a:lnTo>
                      <a:pt x="786" y="1934"/>
                    </a:lnTo>
                    <a:lnTo>
                      <a:pt x="883" y="1946"/>
                    </a:lnTo>
                    <a:lnTo>
                      <a:pt x="979" y="1958"/>
                    </a:lnTo>
                    <a:lnTo>
                      <a:pt x="1076" y="1946"/>
                    </a:lnTo>
                    <a:lnTo>
                      <a:pt x="1172" y="1934"/>
                    </a:lnTo>
                    <a:lnTo>
                      <a:pt x="1269" y="1909"/>
                    </a:lnTo>
                    <a:lnTo>
                      <a:pt x="1366" y="1873"/>
                    </a:lnTo>
                    <a:lnTo>
                      <a:pt x="1450" y="1837"/>
                    </a:lnTo>
                    <a:lnTo>
                      <a:pt x="1523" y="1789"/>
                    </a:lnTo>
                    <a:lnTo>
                      <a:pt x="1607" y="1728"/>
                    </a:lnTo>
                    <a:lnTo>
                      <a:pt x="1668" y="1668"/>
                    </a:lnTo>
                    <a:lnTo>
                      <a:pt x="1740" y="1595"/>
                    </a:lnTo>
                    <a:lnTo>
                      <a:pt x="1789" y="1523"/>
                    </a:lnTo>
                    <a:lnTo>
                      <a:pt x="1837" y="1438"/>
                    </a:lnTo>
                    <a:lnTo>
                      <a:pt x="1885" y="1354"/>
                    </a:lnTo>
                    <a:lnTo>
                      <a:pt x="1921" y="1269"/>
                    </a:lnTo>
                    <a:lnTo>
                      <a:pt x="1946" y="1173"/>
                    </a:lnTo>
                    <a:lnTo>
                      <a:pt x="1958" y="1076"/>
                    </a:lnTo>
                    <a:lnTo>
                      <a:pt x="1958" y="979"/>
                    </a:lnTo>
                    <a:lnTo>
                      <a:pt x="1958" y="871"/>
                    </a:lnTo>
                    <a:lnTo>
                      <a:pt x="1946" y="774"/>
                    </a:lnTo>
                    <a:lnTo>
                      <a:pt x="1921" y="689"/>
                    </a:lnTo>
                    <a:lnTo>
                      <a:pt x="1885" y="593"/>
                    </a:lnTo>
                    <a:lnTo>
                      <a:pt x="1837" y="508"/>
                    </a:lnTo>
                    <a:lnTo>
                      <a:pt x="1789" y="424"/>
                    </a:lnTo>
                    <a:lnTo>
                      <a:pt x="1740" y="351"/>
                    </a:lnTo>
                    <a:lnTo>
                      <a:pt x="1668" y="279"/>
                    </a:lnTo>
                    <a:lnTo>
                      <a:pt x="1607" y="218"/>
                    </a:lnTo>
                    <a:lnTo>
                      <a:pt x="1523" y="170"/>
                    </a:lnTo>
                    <a:lnTo>
                      <a:pt x="1450" y="122"/>
                    </a:lnTo>
                    <a:lnTo>
                      <a:pt x="1366" y="73"/>
                    </a:lnTo>
                    <a:lnTo>
                      <a:pt x="1269" y="37"/>
                    </a:lnTo>
                    <a:lnTo>
                      <a:pt x="1172" y="13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6"/>
              <p:cNvSpPr/>
              <p:nvPr/>
            </p:nvSpPr>
            <p:spPr>
              <a:xfrm>
                <a:off x="3292417" y="2176688"/>
                <a:ext cx="326129" cy="21102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387" extrusionOk="0">
                    <a:moveTo>
                      <a:pt x="1" y="0"/>
                    </a:moveTo>
                    <a:lnTo>
                      <a:pt x="1" y="387"/>
                    </a:lnTo>
                    <a:lnTo>
                      <a:pt x="5981" y="387"/>
                    </a:lnTo>
                    <a:lnTo>
                      <a:pt x="59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6"/>
              <p:cNvSpPr/>
              <p:nvPr/>
            </p:nvSpPr>
            <p:spPr>
              <a:xfrm>
                <a:off x="3607962" y="2301827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099" y="399"/>
                    </a:lnTo>
                    <a:lnTo>
                      <a:pt x="1208" y="435"/>
                    </a:lnTo>
                    <a:lnTo>
                      <a:pt x="1317" y="495"/>
                    </a:lnTo>
                    <a:lnTo>
                      <a:pt x="1401" y="568"/>
                    </a:lnTo>
                    <a:lnTo>
                      <a:pt x="1474" y="653"/>
                    </a:lnTo>
                    <a:lnTo>
                      <a:pt x="1522" y="749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099"/>
                    </a:lnTo>
                    <a:lnTo>
                      <a:pt x="1522" y="1208"/>
                    </a:lnTo>
                    <a:lnTo>
                      <a:pt x="1474" y="1305"/>
                    </a:lnTo>
                    <a:lnTo>
                      <a:pt x="1401" y="1401"/>
                    </a:lnTo>
                    <a:lnTo>
                      <a:pt x="1317" y="1474"/>
                    </a:lnTo>
                    <a:lnTo>
                      <a:pt x="1208" y="1522"/>
                    </a:lnTo>
                    <a:lnTo>
                      <a:pt x="1099" y="1559"/>
                    </a:lnTo>
                    <a:lnTo>
                      <a:pt x="979" y="1571"/>
                    </a:lnTo>
                    <a:lnTo>
                      <a:pt x="870" y="1559"/>
                    </a:lnTo>
                    <a:lnTo>
                      <a:pt x="749" y="1522"/>
                    </a:lnTo>
                    <a:lnTo>
                      <a:pt x="653" y="1474"/>
                    </a:lnTo>
                    <a:lnTo>
                      <a:pt x="568" y="1401"/>
                    </a:lnTo>
                    <a:lnTo>
                      <a:pt x="496" y="1305"/>
                    </a:lnTo>
                    <a:lnTo>
                      <a:pt x="435" y="1208"/>
                    </a:lnTo>
                    <a:lnTo>
                      <a:pt x="411" y="1099"/>
                    </a:lnTo>
                    <a:lnTo>
                      <a:pt x="399" y="979"/>
                    </a:lnTo>
                    <a:lnTo>
                      <a:pt x="411" y="858"/>
                    </a:lnTo>
                    <a:lnTo>
                      <a:pt x="435" y="749"/>
                    </a:lnTo>
                    <a:lnTo>
                      <a:pt x="496" y="653"/>
                    </a:lnTo>
                    <a:lnTo>
                      <a:pt x="568" y="568"/>
                    </a:lnTo>
                    <a:lnTo>
                      <a:pt x="653" y="495"/>
                    </a:lnTo>
                    <a:lnTo>
                      <a:pt x="749" y="435"/>
                    </a:lnTo>
                    <a:lnTo>
                      <a:pt x="870" y="399"/>
                    </a:lnTo>
                    <a:lnTo>
                      <a:pt x="979" y="387"/>
                    </a:lnTo>
                    <a:close/>
                    <a:moveTo>
                      <a:pt x="979" y="0"/>
                    </a:moveTo>
                    <a:lnTo>
                      <a:pt x="882" y="12"/>
                    </a:lnTo>
                    <a:lnTo>
                      <a:pt x="785" y="24"/>
                    </a:lnTo>
                    <a:lnTo>
                      <a:pt x="689" y="49"/>
                    </a:lnTo>
                    <a:lnTo>
                      <a:pt x="604" y="85"/>
                    </a:lnTo>
                    <a:lnTo>
                      <a:pt x="520" y="121"/>
                    </a:lnTo>
                    <a:lnTo>
                      <a:pt x="435" y="169"/>
                    </a:lnTo>
                    <a:lnTo>
                      <a:pt x="363" y="230"/>
                    </a:lnTo>
                    <a:lnTo>
                      <a:pt x="290" y="290"/>
                    </a:lnTo>
                    <a:lnTo>
                      <a:pt x="230" y="363"/>
                    </a:lnTo>
                    <a:lnTo>
                      <a:pt x="169" y="435"/>
                    </a:lnTo>
                    <a:lnTo>
                      <a:pt x="121" y="520"/>
                    </a:lnTo>
                    <a:lnTo>
                      <a:pt x="85" y="604"/>
                    </a:lnTo>
                    <a:lnTo>
                      <a:pt x="49" y="689"/>
                    </a:lnTo>
                    <a:lnTo>
                      <a:pt x="24" y="785"/>
                    </a:lnTo>
                    <a:lnTo>
                      <a:pt x="12" y="882"/>
                    </a:lnTo>
                    <a:lnTo>
                      <a:pt x="0" y="979"/>
                    </a:lnTo>
                    <a:lnTo>
                      <a:pt x="12" y="1075"/>
                    </a:lnTo>
                    <a:lnTo>
                      <a:pt x="24" y="1172"/>
                    </a:lnTo>
                    <a:lnTo>
                      <a:pt x="49" y="1269"/>
                    </a:lnTo>
                    <a:lnTo>
                      <a:pt x="85" y="1365"/>
                    </a:lnTo>
                    <a:lnTo>
                      <a:pt x="121" y="1450"/>
                    </a:lnTo>
                    <a:lnTo>
                      <a:pt x="169" y="1522"/>
                    </a:lnTo>
                    <a:lnTo>
                      <a:pt x="230" y="1607"/>
                    </a:lnTo>
                    <a:lnTo>
                      <a:pt x="290" y="1667"/>
                    </a:lnTo>
                    <a:lnTo>
                      <a:pt x="363" y="1740"/>
                    </a:lnTo>
                    <a:lnTo>
                      <a:pt x="435" y="1788"/>
                    </a:lnTo>
                    <a:lnTo>
                      <a:pt x="520" y="1836"/>
                    </a:lnTo>
                    <a:lnTo>
                      <a:pt x="604" y="1885"/>
                    </a:lnTo>
                    <a:lnTo>
                      <a:pt x="689" y="1909"/>
                    </a:lnTo>
                    <a:lnTo>
                      <a:pt x="785" y="1933"/>
                    </a:lnTo>
                    <a:lnTo>
                      <a:pt x="882" y="1957"/>
                    </a:lnTo>
                    <a:lnTo>
                      <a:pt x="1087" y="1957"/>
                    </a:lnTo>
                    <a:lnTo>
                      <a:pt x="1184" y="1933"/>
                    </a:lnTo>
                    <a:lnTo>
                      <a:pt x="1269" y="1909"/>
                    </a:lnTo>
                    <a:lnTo>
                      <a:pt x="1365" y="1885"/>
                    </a:lnTo>
                    <a:lnTo>
                      <a:pt x="1450" y="1836"/>
                    </a:lnTo>
                    <a:lnTo>
                      <a:pt x="1534" y="1788"/>
                    </a:lnTo>
                    <a:lnTo>
                      <a:pt x="1607" y="1740"/>
                    </a:lnTo>
                    <a:lnTo>
                      <a:pt x="1679" y="1667"/>
                    </a:lnTo>
                    <a:lnTo>
                      <a:pt x="1740" y="1607"/>
                    </a:lnTo>
                    <a:lnTo>
                      <a:pt x="1788" y="1522"/>
                    </a:lnTo>
                    <a:lnTo>
                      <a:pt x="1848" y="1450"/>
                    </a:lnTo>
                    <a:lnTo>
                      <a:pt x="1885" y="1365"/>
                    </a:lnTo>
                    <a:lnTo>
                      <a:pt x="1921" y="1269"/>
                    </a:lnTo>
                    <a:lnTo>
                      <a:pt x="1945" y="1172"/>
                    </a:lnTo>
                    <a:lnTo>
                      <a:pt x="1957" y="1075"/>
                    </a:lnTo>
                    <a:lnTo>
                      <a:pt x="1957" y="979"/>
                    </a:lnTo>
                    <a:lnTo>
                      <a:pt x="1957" y="882"/>
                    </a:lnTo>
                    <a:lnTo>
                      <a:pt x="1945" y="785"/>
                    </a:lnTo>
                    <a:lnTo>
                      <a:pt x="1921" y="689"/>
                    </a:lnTo>
                    <a:lnTo>
                      <a:pt x="1885" y="604"/>
                    </a:lnTo>
                    <a:lnTo>
                      <a:pt x="1848" y="520"/>
                    </a:lnTo>
                    <a:lnTo>
                      <a:pt x="1788" y="435"/>
                    </a:lnTo>
                    <a:lnTo>
                      <a:pt x="1740" y="363"/>
                    </a:lnTo>
                    <a:lnTo>
                      <a:pt x="1679" y="290"/>
                    </a:lnTo>
                    <a:lnTo>
                      <a:pt x="1607" y="230"/>
                    </a:lnTo>
                    <a:lnTo>
                      <a:pt x="1534" y="169"/>
                    </a:lnTo>
                    <a:lnTo>
                      <a:pt x="1450" y="121"/>
                    </a:lnTo>
                    <a:lnTo>
                      <a:pt x="1365" y="85"/>
                    </a:lnTo>
                    <a:lnTo>
                      <a:pt x="1269" y="49"/>
                    </a:lnTo>
                    <a:lnTo>
                      <a:pt x="1184" y="24"/>
                    </a:lnTo>
                    <a:lnTo>
                      <a:pt x="1087" y="12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6"/>
              <p:cNvSpPr/>
              <p:nvPr/>
            </p:nvSpPr>
            <p:spPr>
              <a:xfrm>
                <a:off x="3199558" y="2301827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5"/>
                    </a:lnTo>
                    <a:lnTo>
                      <a:pt x="1305" y="495"/>
                    </a:lnTo>
                    <a:lnTo>
                      <a:pt x="1402" y="568"/>
                    </a:lnTo>
                    <a:lnTo>
                      <a:pt x="1474" y="653"/>
                    </a:lnTo>
                    <a:lnTo>
                      <a:pt x="1523" y="749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099"/>
                    </a:lnTo>
                    <a:lnTo>
                      <a:pt x="1523" y="1208"/>
                    </a:lnTo>
                    <a:lnTo>
                      <a:pt x="1474" y="1305"/>
                    </a:lnTo>
                    <a:lnTo>
                      <a:pt x="1402" y="1401"/>
                    </a:lnTo>
                    <a:lnTo>
                      <a:pt x="1305" y="1474"/>
                    </a:lnTo>
                    <a:lnTo>
                      <a:pt x="1209" y="1522"/>
                    </a:lnTo>
                    <a:lnTo>
                      <a:pt x="1100" y="1559"/>
                    </a:lnTo>
                    <a:lnTo>
                      <a:pt x="979" y="1571"/>
                    </a:lnTo>
                    <a:lnTo>
                      <a:pt x="858" y="1559"/>
                    </a:lnTo>
                    <a:lnTo>
                      <a:pt x="750" y="1522"/>
                    </a:lnTo>
                    <a:lnTo>
                      <a:pt x="653" y="1474"/>
                    </a:lnTo>
                    <a:lnTo>
                      <a:pt x="568" y="1401"/>
                    </a:lnTo>
                    <a:lnTo>
                      <a:pt x="496" y="1305"/>
                    </a:lnTo>
                    <a:lnTo>
                      <a:pt x="436" y="1208"/>
                    </a:lnTo>
                    <a:lnTo>
                      <a:pt x="399" y="1099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6" y="749"/>
                    </a:lnTo>
                    <a:lnTo>
                      <a:pt x="496" y="653"/>
                    </a:lnTo>
                    <a:lnTo>
                      <a:pt x="568" y="568"/>
                    </a:lnTo>
                    <a:lnTo>
                      <a:pt x="653" y="495"/>
                    </a:lnTo>
                    <a:lnTo>
                      <a:pt x="750" y="435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979" y="0"/>
                    </a:moveTo>
                    <a:lnTo>
                      <a:pt x="883" y="12"/>
                    </a:lnTo>
                    <a:lnTo>
                      <a:pt x="786" y="24"/>
                    </a:lnTo>
                    <a:lnTo>
                      <a:pt x="689" y="49"/>
                    </a:lnTo>
                    <a:lnTo>
                      <a:pt x="605" y="85"/>
                    </a:lnTo>
                    <a:lnTo>
                      <a:pt x="520" y="121"/>
                    </a:lnTo>
                    <a:lnTo>
                      <a:pt x="436" y="169"/>
                    </a:lnTo>
                    <a:lnTo>
                      <a:pt x="363" y="230"/>
                    </a:lnTo>
                    <a:lnTo>
                      <a:pt x="291" y="290"/>
                    </a:lnTo>
                    <a:lnTo>
                      <a:pt x="230" y="363"/>
                    </a:lnTo>
                    <a:lnTo>
                      <a:pt x="170" y="435"/>
                    </a:lnTo>
                    <a:lnTo>
                      <a:pt x="121" y="520"/>
                    </a:lnTo>
                    <a:lnTo>
                      <a:pt x="85" y="604"/>
                    </a:lnTo>
                    <a:lnTo>
                      <a:pt x="49" y="689"/>
                    </a:lnTo>
                    <a:lnTo>
                      <a:pt x="25" y="785"/>
                    </a:lnTo>
                    <a:lnTo>
                      <a:pt x="13" y="882"/>
                    </a:lnTo>
                    <a:lnTo>
                      <a:pt x="1" y="979"/>
                    </a:lnTo>
                    <a:lnTo>
                      <a:pt x="13" y="1075"/>
                    </a:lnTo>
                    <a:lnTo>
                      <a:pt x="25" y="1172"/>
                    </a:lnTo>
                    <a:lnTo>
                      <a:pt x="49" y="1269"/>
                    </a:lnTo>
                    <a:lnTo>
                      <a:pt x="85" y="1365"/>
                    </a:lnTo>
                    <a:lnTo>
                      <a:pt x="121" y="1450"/>
                    </a:lnTo>
                    <a:lnTo>
                      <a:pt x="170" y="1522"/>
                    </a:lnTo>
                    <a:lnTo>
                      <a:pt x="230" y="1607"/>
                    </a:lnTo>
                    <a:lnTo>
                      <a:pt x="291" y="1667"/>
                    </a:lnTo>
                    <a:lnTo>
                      <a:pt x="363" y="1740"/>
                    </a:lnTo>
                    <a:lnTo>
                      <a:pt x="436" y="1788"/>
                    </a:lnTo>
                    <a:lnTo>
                      <a:pt x="520" y="1836"/>
                    </a:lnTo>
                    <a:lnTo>
                      <a:pt x="605" y="1885"/>
                    </a:lnTo>
                    <a:lnTo>
                      <a:pt x="689" y="1909"/>
                    </a:lnTo>
                    <a:lnTo>
                      <a:pt x="786" y="1933"/>
                    </a:lnTo>
                    <a:lnTo>
                      <a:pt x="883" y="1957"/>
                    </a:lnTo>
                    <a:lnTo>
                      <a:pt x="1076" y="1957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66" y="1885"/>
                    </a:lnTo>
                    <a:lnTo>
                      <a:pt x="1450" y="1836"/>
                    </a:lnTo>
                    <a:lnTo>
                      <a:pt x="1523" y="1788"/>
                    </a:lnTo>
                    <a:lnTo>
                      <a:pt x="1607" y="1740"/>
                    </a:lnTo>
                    <a:lnTo>
                      <a:pt x="1668" y="1667"/>
                    </a:lnTo>
                    <a:lnTo>
                      <a:pt x="1740" y="1607"/>
                    </a:lnTo>
                    <a:lnTo>
                      <a:pt x="1789" y="1522"/>
                    </a:lnTo>
                    <a:lnTo>
                      <a:pt x="1837" y="1450"/>
                    </a:lnTo>
                    <a:lnTo>
                      <a:pt x="1885" y="1365"/>
                    </a:lnTo>
                    <a:lnTo>
                      <a:pt x="1921" y="1269"/>
                    </a:lnTo>
                    <a:lnTo>
                      <a:pt x="1946" y="1172"/>
                    </a:lnTo>
                    <a:lnTo>
                      <a:pt x="1958" y="1075"/>
                    </a:lnTo>
                    <a:lnTo>
                      <a:pt x="1958" y="979"/>
                    </a:lnTo>
                    <a:lnTo>
                      <a:pt x="1958" y="882"/>
                    </a:lnTo>
                    <a:lnTo>
                      <a:pt x="1946" y="785"/>
                    </a:lnTo>
                    <a:lnTo>
                      <a:pt x="1921" y="689"/>
                    </a:lnTo>
                    <a:lnTo>
                      <a:pt x="1885" y="604"/>
                    </a:lnTo>
                    <a:lnTo>
                      <a:pt x="1837" y="520"/>
                    </a:lnTo>
                    <a:lnTo>
                      <a:pt x="1789" y="435"/>
                    </a:lnTo>
                    <a:lnTo>
                      <a:pt x="1740" y="363"/>
                    </a:lnTo>
                    <a:lnTo>
                      <a:pt x="1668" y="290"/>
                    </a:lnTo>
                    <a:lnTo>
                      <a:pt x="1607" y="230"/>
                    </a:lnTo>
                    <a:lnTo>
                      <a:pt x="1523" y="169"/>
                    </a:lnTo>
                    <a:lnTo>
                      <a:pt x="1450" y="121"/>
                    </a:lnTo>
                    <a:lnTo>
                      <a:pt x="1366" y="85"/>
                    </a:lnTo>
                    <a:lnTo>
                      <a:pt x="1269" y="49"/>
                    </a:lnTo>
                    <a:lnTo>
                      <a:pt x="1172" y="24"/>
                    </a:lnTo>
                    <a:lnTo>
                      <a:pt x="1076" y="12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6"/>
              <p:cNvSpPr/>
              <p:nvPr/>
            </p:nvSpPr>
            <p:spPr>
              <a:xfrm>
                <a:off x="3292417" y="2344630"/>
                <a:ext cx="326129" cy="21102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387" extrusionOk="0">
                    <a:moveTo>
                      <a:pt x="1" y="0"/>
                    </a:moveTo>
                    <a:lnTo>
                      <a:pt x="1" y="387"/>
                    </a:lnTo>
                    <a:lnTo>
                      <a:pt x="5981" y="387"/>
                    </a:lnTo>
                    <a:lnTo>
                      <a:pt x="59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3443946" y="2480946"/>
                <a:ext cx="106765" cy="106111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46" extrusionOk="0">
                    <a:moveTo>
                      <a:pt x="979" y="387"/>
                    </a:moveTo>
                    <a:lnTo>
                      <a:pt x="1100" y="400"/>
                    </a:lnTo>
                    <a:lnTo>
                      <a:pt x="1208" y="436"/>
                    </a:lnTo>
                    <a:lnTo>
                      <a:pt x="1305" y="484"/>
                    </a:lnTo>
                    <a:lnTo>
                      <a:pt x="1402" y="557"/>
                    </a:lnTo>
                    <a:lnTo>
                      <a:pt x="1474" y="641"/>
                    </a:lnTo>
                    <a:lnTo>
                      <a:pt x="1522" y="750"/>
                    </a:lnTo>
                    <a:lnTo>
                      <a:pt x="1559" y="859"/>
                    </a:lnTo>
                    <a:lnTo>
                      <a:pt x="1571" y="979"/>
                    </a:lnTo>
                    <a:lnTo>
                      <a:pt x="1559" y="1088"/>
                    </a:lnTo>
                    <a:lnTo>
                      <a:pt x="1522" y="1197"/>
                    </a:lnTo>
                    <a:lnTo>
                      <a:pt x="1474" y="1306"/>
                    </a:lnTo>
                    <a:lnTo>
                      <a:pt x="1402" y="1390"/>
                    </a:lnTo>
                    <a:lnTo>
                      <a:pt x="1305" y="1463"/>
                    </a:lnTo>
                    <a:lnTo>
                      <a:pt x="1208" y="1511"/>
                    </a:lnTo>
                    <a:lnTo>
                      <a:pt x="1100" y="1547"/>
                    </a:lnTo>
                    <a:lnTo>
                      <a:pt x="979" y="1559"/>
                    </a:lnTo>
                    <a:lnTo>
                      <a:pt x="858" y="1547"/>
                    </a:lnTo>
                    <a:lnTo>
                      <a:pt x="749" y="1511"/>
                    </a:lnTo>
                    <a:lnTo>
                      <a:pt x="653" y="1463"/>
                    </a:lnTo>
                    <a:lnTo>
                      <a:pt x="568" y="1390"/>
                    </a:lnTo>
                    <a:lnTo>
                      <a:pt x="496" y="1306"/>
                    </a:lnTo>
                    <a:lnTo>
                      <a:pt x="435" y="1197"/>
                    </a:lnTo>
                    <a:lnTo>
                      <a:pt x="399" y="1088"/>
                    </a:lnTo>
                    <a:lnTo>
                      <a:pt x="387" y="979"/>
                    </a:lnTo>
                    <a:lnTo>
                      <a:pt x="399" y="859"/>
                    </a:lnTo>
                    <a:lnTo>
                      <a:pt x="435" y="750"/>
                    </a:lnTo>
                    <a:lnTo>
                      <a:pt x="496" y="641"/>
                    </a:lnTo>
                    <a:lnTo>
                      <a:pt x="568" y="557"/>
                    </a:lnTo>
                    <a:lnTo>
                      <a:pt x="653" y="484"/>
                    </a:lnTo>
                    <a:lnTo>
                      <a:pt x="749" y="436"/>
                    </a:lnTo>
                    <a:lnTo>
                      <a:pt x="858" y="400"/>
                    </a:lnTo>
                    <a:lnTo>
                      <a:pt x="979" y="387"/>
                    </a:lnTo>
                    <a:close/>
                    <a:moveTo>
                      <a:pt x="882" y="1"/>
                    </a:moveTo>
                    <a:lnTo>
                      <a:pt x="786" y="13"/>
                    </a:lnTo>
                    <a:lnTo>
                      <a:pt x="689" y="37"/>
                    </a:lnTo>
                    <a:lnTo>
                      <a:pt x="604" y="73"/>
                    </a:lnTo>
                    <a:lnTo>
                      <a:pt x="520" y="110"/>
                    </a:lnTo>
                    <a:lnTo>
                      <a:pt x="435" y="158"/>
                    </a:lnTo>
                    <a:lnTo>
                      <a:pt x="363" y="218"/>
                    </a:lnTo>
                    <a:lnTo>
                      <a:pt x="290" y="279"/>
                    </a:lnTo>
                    <a:lnTo>
                      <a:pt x="230" y="351"/>
                    </a:lnTo>
                    <a:lnTo>
                      <a:pt x="169" y="424"/>
                    </a:lnTo>
                    <a:lnTo>
                      <a:pt x="121" y="508"/>
                    </a:lnTo>
                    <a:lnTo>
                      <a:pt x="73" y="593"/>
                    </a:lnTo>
                    <a:lnTo>
                      <a:pt x="49" y="677"/>
                    </a:lnTo>
                    <a:lnTo>
                      <a:pt x="24" y="774"/>
                    </a:lnTo>
                    <a:lnTo>
                      <a:pt x="12" y="871"/>
                    </a:lnTo>
                    <a:lnTo>
                      <a:pt x="0" y="979"/>
                    </a:lnTo>
                    <a:lnTo>
                      <a:pt x="12" y="1076"/>
                    </a:lnTo>
                    <a:lnTo>
                      <a:pt x="24" y="1173"/>
                    </a:lnTo>
                    <a:lnTo>
                      <a:pt x="49" y="1269"/>
                    </a:lnTo>
                    <a:lnTo>
                      <a:pt x="73" y="1354"/>
                    </a:lnTo>
                    <a:lnTo>
                      <a:pt x="121" y="1438"/>
                    </a:lnTo>
                    <a:lnTo>
                      <a:pt x="169" y="1523"/>
                    </a:lnTo>
                    <a:lnTo>
                      <a:pt x="230" y="1595"/>
                    </a:lnTo>
                    <a:lnTo>
                      <a:pt x="290" y="1668"/>
                    </a:lnTo>
                    <a:lnTo>
                      <a:pt x="363" y="1728"/>
                    </a:lnTo>
                    <a:lnTo>
                      <a:pt x="435" y="1789"/>
                    </a:lnTo>
                    <a:lnTo>
                      <a:pt x="520" y="1837"/>
                    </a:lnTo>
                    <a:lnTo>
                      <a:pt x="604" y="1873"/>
                    </a:lnTo>
                    <a:lnTo>
                      <a:pt x="689" y="1910"/>
                    </a:lnTo>
                    <a:lnTo>
                      <a:pt x="786" y="1934"/>
                    </a:lnTo>
                    <a:lnTo>
                      <a:pt x="882" y="1946"/>
                    </a:lnTo>
                    <a:lnTo>
                      <a:pt x="1075" y="1946"/>
                    </a:lnTo>
                    <a:lnTo>
                      <a:pt x="1172" y="1934"/>
                    </a:lnTo>
                    <a:lnTo>
                      <a:pt x="1269" y="1910"/>
                    </a:lnTo>
                    <a:lnTo>
                      <a:pt x="1365" y="1873"/>
                    </a:lnTo>
                    <a:lnTo>
                      <a:pt x="1450" y="1837"/>
                    </a:lnTo>
                    <a:lnTo>
                      <a:pt x="1522" y="1789"/>
                    </a:lnTo>
                    <a:lnTo>
                      <a:pt x="1607" y="1728"/>
                    </a:lnTo>
                    <a:lnTo>
                      <a:pt x="1667" y="1668"/>
                    </a:lnTo>
                    <a:lnTo>
                      <a:pt x="1740" y="1595"/>
                    </a:lnTo>
                    <a:lnTo>
                      <a:pt x="1788" y="1523"/>
                    </a:lnTo>
                    <a:lnTo>
                      <a:pt x="1836" y="1438"/>
                    </a:lnTo>
                    <a:lnTo>
                      <a:pt x="1885" y="1354"/>
                    </a:lnTo>
                    <a:lnTo>
                      <a:pt x="1909" y="1269"/>
                    </a:lnTo>
                    <a:lnTo>
                      <a:pt x="1933" y="1173"/>
                    </a:lnTo>
                    <a:lnTo>
                      <a:pt x="1957" y="1076"/>
                    </a:lnTo>
                    <a:lnTo>
                      <a:pt x="1957" y="979"/>
                    </a:lnTo>
                    <a:lnTo>
                      <a:pt x="1957" y="871"/>
                    </a:lnTo>
                    <a:lnTo>
                      <a:pt x="1933" y="774"/>
                    </a:lnTo>
                    <a:lnTo>
                      <a:pt x="1909" y="677"/>
                    </a:lnTo>
                    <a:lnTo>
                      <a:pt x="1885" y="593"/>
                    </a:lnTo>
                    <a:lnTo>
                      <a:pt x="1836" y="508"/>
                    </a:lnTo>
                    <a:lnTo>
                      <a:pt x="1788" y="424"/>
                    </a:lnTo>
                    <a:lnTo>
                      <a:pt x="1740" y="351"/>
                    </a:lnTo>
                    <a:lnTo>
                      <a:pt x="1667" y="279"/>
                    </a:lnTo>
                    <a:lnTo>
                      <a:pt x="1607" y="218"/>
                    </a:lnTo>
                    <a:lnTo>
                      <a:pt x="1522" y="158"/>
                    </a:lnTo>
                    <a:lnTo>
                      <a:pt x="1450" y="110"/>
                    </a:lnTo>
                    <a:lnTo>
                      <a:pt x="1365" y="73"/>
                    </a:lnTo>
                    <a:lnTo>
                      <a:pt x="1269" y="37"/>
                    </a:lnTo>
                    <a:lnTo>
                      <a:pt x="1172" y="13"/>
                    </a:lnTo>
                    <a:lnTo>
                      <a:pt x="107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6"/>
              <p:cNvSpPr/>
              <p:nvPr/>
            </p:nvSpPr>
            <p:spPr>
              <a:xfrm>
                <a:off x="3199558" y="2480946"/>
                <a:ext cx="106765" cy="106111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46" extrusionOk="0">
                    <a:moveTo>
                      <a:pt x="979" y="387"/>
                    </a:moveTo>
                    <a:lnTo>
                      <a:pt x="1100" y="400"/>
                    </a:lnTo>
                    <a:lnTo>
                      <a:pt x="1209" y="436"/>
                    </a:lnTo>
                    <a:lnTo>
                      <a:pt x="1305" y="484"/>
                    </a:lnTo>
                    <a:lnTo>
                      <a:pt x="1402" y="557"/>
                    </a:lnTo>
                    <a:lnTo>
                      <a:pt x="1474" y="641"/>
                    </a:lnTo>
                    <a:lnTo>
                      <a:pt x="1523" y="750"/>
                    </a:lnTo>
                    <a:lnTo>
                      <a:pt x="1559" y="859"/>
                    </a:lnTo>
                    <a:lnTo>
                      <a:pt x="1571" y="979"/>
                    </a:lnTo>
                    <a:lnTo>
                      <a:pt x="1559" y="1088"/>
                    </a:lnTo>
                    <a:lnTo>
                      <a:pt x="1523" y="1197"/>
                    </a:lnTo>
                    <a:lnTo>
                      <a:pt x="1474" y="1306"/>
                    </a:lnTo>
                    <a:lnTo>
                      <a:pt x="1402" y="1390"/>
                    </a:lnTo>
                    <a:lnTo>
                      <a:pt x="1305" y="1463"/>
                    </a:lnTo>
                    <a:lnTo>
                      <a:pt x="1209" y="1511"/>
                    </a:lnTo>
                    <a:lnTo>
                      <a:pt x="1100" y="1547"/>
                    </a:lnTo>
                    <a:lnTo>
                      <a:pt x="979" y="1559"/>
                    </a:lnTo>
                    <a:lnTo>
                      <a:pt x="858" y="1547"/>
                    </a:lnTo>
                    <a:lnTo>
                      <a:pt x="750" y="1511"/>
                    </a:lnTo>
                    <a:lnTo>
                      <a:pt x="653" y="1463"/>
                    </a:lnTo>
                    <a:lnTo>
                      <a:pt x="568" y="1390"/>
                    </a:lnTo>
                    <a:lnTo>
                      <a:pt x="496" y="1306"/>
                    </a:lnTo>
                    <a:lnTo>
                      <a:pt x="436" y="1197"/>
                    </a:lnTo>
                    <a:lnTo>
                      <a:pt x="399" y="1088"/>
                    </a:lnTo>
                    <a:lnTo>
                      <a:pt x="387" y="979"/>
                    </a:lnTo>
                    <a:lnTo>
                      <a:pt x="399" y="859"/>
                    </a:lnTo>
                    <a:lnTo>
                      <a:pt x="436" y="750"/>
                    </a:lnTo>
                    <a:lnTo>
                      <a:pt x="496" y="641"/>
                    </a:lnTo>
                    <a:lnTo>
                      <a:pt x="568" y="557"/>
                    </a:lnTo>
                    <a:lnTo>
                      <a:pt x="653" y="484"/>
                    </a:lnTo>
                    <a:lnTo>
                      <a:pt x="750" y="436"/>
                    </a:lnTo>
                    <a:lnTo>
                      <a:pt x="858" y="400"/>
                    </a:lnTo>
                    <a:lnTo>
                      <a:pt x="979" y="387"/>
                    </a:lnTo>
                    <a:close/>
                    <a:moveTo>
                      <a:pt x="883" y="1"/>
                    </a:moveTo>
                    <a:lnTo>
                      <a:pt x="786" y="13"/>
                    </a:lnTo>
                    <a:lnTo>
                      <a:pt x="689" y="37"/>
                    </a:lnTo>
                    <a:lnTo>
                      <a:pt x="605" y="73"/>
                    </a:lnTo>
                    <a:lnTo>
                      <a:pt x="520" y="110"/>
                    </a:lnTo>
                    <a:lnTo>
                      <a:pt x="436" y="158"/>
                    </a:lnTo>
                    <a:lnTo>
                      <a:pt x="363" y="218"/>
                    </a:lnTo>
                    <a:lnTo>
                      <a:pt x="291" y="279"/>
                    </a:lnTo>
                    <a:lnTo>
                      <a:pt x="230" y="351"/>
                    </a:lnTo>
                    <a:lnTo>
                      <a:pt x="170" y="424"/>
                    </a:lnTo>
                    <a:lnTo>
                      <a:pt x="121" y="508"/>
                    </a:lnTo>
                    <a:lnTo>
                      <a:pt x="85" y="593"/>
                    </a:lnTo>
                    <a:lnTo>
                      <a:pt x="49" y="677"/>
                    </a:lnTo>
                    <a:lnTo>
                      <a:pt x="25" y="774"/>
                    </a:lnTo>
                    <a:lnTo>
                      <a:pt x="13" y="871"/>
                    </a:lnTo>
                    <a:lnTo>
                      <a:pt x="1" y="979"/>
                    </a:lnTo>
                    <a:lnTo>
                      <a:pt x="13" y="1076"/>
                    </a:lnTo>
                    <a:lnTo>
                      <a:pt x="25" y="1173"/>
                    </a:lnTo>
                    <a:lnTo>
                      <a:pt x="49" y="1269"/>
                    </a:lnTo>
                    <a:lnTo>
                      <a:pt x="85" y="1354"/>
                    </a:lnTo>
                    <a:lnTo>
                      <a:pt x="121" y="1438"/>
                    </a:lnTo>
                    <a:lnTo>
                      <a:pt x="170" y="1523"/>
                    </a:lnTo>
                    <a:lnTo>
                      <a:pt x="230" y="1595"/>
                    </a:lnTo>
                    <a:lnTo>
                      <a:pt x="291" y="1668"/>
                    </a:lnTo>
                    <a:lnTo>
                      <a:pt x="363" y="1728"/>
                    </a:lnTo>
                    <a:lnTo>
                      <a:pt x="436" y="1789"/>
                    </a:lnTo>
                    <a:lnTo>
                      <a:pt x="520" y="1837"/>
                    </a:lnTo>
                    <a:lnTo>
                      <a:pt x="605" y="1873"/>
                    </a:lnTo>
                    <a:lnTo>
                      <a:pt x="689" y="1910"/>
                    </a:lnTo>
                    <a:lnTo>
                      <a:pt x="786" y="1934"/>
                    </a:lnTo>
                    <a:lnTo>
                      <a:pt x="883" y="1946"/>
                    </a:lnTo>
                    <a:lnTo>
                      <a:pt x="1076" y="1946"/>
                    </a:lnTo>
                    <a:lnTo>
                      <a:pt x="1172" y="1934"/>
                    </a:lnTo>
                    <a:lnTo>
                      <a:pt x="1269" y="1910"/>
                    </a:lnTo>
                    <a:lnTo>
                      <a:pt x="1366" y="1873"/>
                    </a:lnTo>
                    <a:lnTo>
                      <a:pt x="1450" y="1837"/>
                    </a:lnTo>
                    <a:lnTo>
                      <a:pt x="1523" y="1789"/>
                    </a:lnTo>
                    <a:lnTo>
                      <a:pt x="1607" y="1728"/>
                    </a:lnTo>
                    <a:lnTo>
                      <a:pt x="1668" y="1668"/>
                    </a:lnTo>
                    <a:lnTo>
                      <a:pt x="1740" y="1595"/>
                    </a:lnTo>
                    <a:lnTo>
                      <a:pt x="1789" y="1523"/>
                    </a:lnTo>
                    <a:lnTo>
                      <a:pt x="1837" y="1438"/>
                    </a:lnTo>
                    <a:lnTo>
                      <a:pt x="1885" y="1354"/>
                    </a:lnTo>
                    <a:lnTo>
                      <a:pt x="1921" y="1269"/>
                    </a:lnTo>
                    <a:lnTo>
                      <a:pt x="1946" y="1173"/>
                    </a:lnTo>
                    <a:lnTo>
                      <a:pt x="1958" y="1076"/>
                    </a:lnTo>
                    <a:lnTo>
                      <a:pt x="1958" y="979"/>
                    </a:lnTo>
                    <a:lnTo>
                      <a:pt x="1958" y="871"/>
                    </a:lnTo>
                    <a:lnTo>
                      <a:pt x="1946" y="774"/>
                    </a:lnTo>
                    <a:lnTo>
                      <a:pt x="1921" y="677"/>
                    </a:lnTo>
                    <a:lnTo>
                      <a:pt x="1885" y="593"/>
                    </a:lnTo>
                    <a:lnTo>
                      <a:pt x="1837" y="508"/>
                    </a:lnTo>
                    <a:lnTo>
                      <a:pt x="1789" y="424"/>
                    </a:lnTo>
                    <a:lnTo>
                      <a:pt x="1740" y="351"/>
                    </a:lnTo>
                    <a:lnTo>
                      <a:pt x="1668" y="279"/>
                    </a:lnTo>
                    <a:lnTo>
                      <a:pt x="1607" y="218"/>
                    </a:lnTo>
                    <a:lnTo>
                      <a:pt x="1523" y="158"/>
                    </a:lnTo>
                    <a:lnTo>
                      <a:pt x="1450" y="110"/>
                    </a:lnTo>
                    <a:lnTo>
                      <a:pt x="1366" y="73"/>
                    </a:lnTo>
                    <a:lnTo>
                      <a:pt x="1269" y="37"/>
                    </a:lnTo>
                    <a:lnTo>
                      <a:pt x="1172" y="13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6"/>
              <p:cNvSpPr/>
              <p:nvPr/>
            </p:nvSpPr>
            <p:spPr>
              <a:xfrm>
                <a:off x="3292417" y="2523150"/>
                <a:ext cx="162110" cy="21756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399" extrusionOk="0">
                    <a:moveTo>
                      <a:pt x="1" y="0"/>
                    </a:moveTo>
                    <a:lnTo>
                      <a:pt x="1" y="399"/>
                    </a:lnTo>
                    <a:lnTo>
                      <a:pt x="2973" y="399"/>
                    </a:lnTo>
                    <a:lnTo>
                      <a:pt x="297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5323146" y="3228559"/>
                <a:ext cx="579682" cy="501980"/>
              </a:xfrm>
              <a:custGeom>
                <a:avLst/>
                <a:gdLst/>
                <a:ahLst/>
                <a:cxnLst/>
                <a:rect l="l" t="t" r="r" b="b"/>
                <a:pathLst>
                  <a:path w="10631" h="9206" extrusionOk="0">
                    <a:moveTo>
                      <a:pt x="0" y="1"/>
                    </a:moveTo>
                    <a:lnTo>
                      <a:pt x="0" y="9205"/>
                    </a:lnTo>
                    <a:lnTo>
                      <a:pt x="10631" y="9205"/>
                    </a:lnTo>
                    <a:lnTo>
                      <a:pt x="106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5421948" y="2916340"/>
                <a:ext cx="382074" cy="754279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13833" extrusionOk="0">
                    <a:moveTo>
                      <a:pt x="3503" y="1172"/>
                    </a:moveTo>
                    <a:lnTo>
                      <a:pt x="3733" y="1185"/>
                    </a:lnTo>
                    <a:lnTo>
                      <a:pt x="3975" y="1209"/>
                    </a:lnTo>
                    <a:lnTo>
                      <a:pt x="4192" y="1269"/>
                    </a:lnTo>
                    <a:lnTo>
                      <a:pt x="4409" y="1354"/>
                    </a:lnTo>
                    <a:lnTo>
                      <a:pt x="4615" y="1450"/>
                    </a:lnTo>
                    <a:lnTo>
                      <a:pt x="4808" y="1571"/>
                    </a:lnTo>
                    <a:lnTo>
                      <a:pt x="4989" y="1704"/>
                    </a:lnTo>
                    <a:lnTo>
                      <a:pt x="5146" y="1849"/>
                    </a:lnTo>
                    <a:lnTo>
                      <a:pt x="5303" y="2018"/>
                    </a:lnTo>
                    <a:lnTo>
                      <a:pt x="5436" y="2199"/>
                    </a:lnTo>
                    <a:lnTo>
                      <a:pt x="5557" y="2393"/>
                    </a:lnTo>
                    <a:lnTo>
                      <a:pt x="5654" y="2598"/>
                    </a:lnTo>
                    <a:lnTo>
                      <a:pt x="5726" y="2803"/>
                    </a:lnTo>
                    <a:lnTo>
                      <a:pt x="5787" y="3033"/>
                    </a:lnTo>
                    <a:lnTo>
                      <a:pt x="5823" y="3262"/>
                    </a:lnTo>
                    <a:lnTo>
                      <a:pt x="5835" y="3504"/>
                    </a:lnTo>
                    <a:lnTo>
                      <a:pt x="5835" y="10329"/>
                    </a:lnTo>
                    <a:lnTo>
                      <a:pt x="5823" y="10571"/>
                    </a:lnTo>
                    <a:lnTo>
                      <a:pt x="5787" y="10800"/>
                    </a:lnTo>
                    <a:lnTo>
                      <a:pt x="5726" y="11018"/>
                    </a:lnTo>
                    <a:lnTo>
                      <a:pt x="5654" y="11235"/>
                    </a:lnTo>
                    <a:lnTo>
                      <a:pt x="5557" y="11440"/>
                    </a:lnTo>
                    <a:lnTo>
                      <a:pt x="5436" y="11634"/>
                    </a:lnTo>
                    <a:lnTo>
                      <a:pt x="5303" y="11815"/>
                    </a:lnTo>
                    <a:lnTo>
                      <a:pt x="5146" y="11972"/>
                    </a:lnTo>
                    <a:lnTo>
                      <a:pt x="4989" y="12129"/>
                    </a:lnTo>
                    <a:lnTo>
                      <a:pt x="4808" y="12262"/>
                    </a:lnTo>
                    <a:lnTo>
                      <a:pt x="4615" y="12383"/>
                    </a:lnTo>
                    <a:lnTo>
                      <a:pt x="4409" y="12479"/>
                    </a:lnTo>
                    <a:lnTo>
                      <a:pt x="4192" y="12552"/>
                    </a:lnTo>
                    <a:lnTo>
                      <a:pt x="3975" y="12612"/>
                    </a:lnTo>
                    <a:lnTo>
                      <a:pt x="3733" y="12648"/>
                    </a:lnTo>
                    <a:lnTo>
                      <a:pt x="3503" y="12660"/>
                    </a:lnTo>
                    <a:lnTo>
                      <a:pt x="3262" y="12648"/>
                    </a:lnTo>
                    <a:lnTo>
                      <a:pt x="3032" y="12612"/>
                    </a:lnTo>
                    <a:lnTo>
                      <a:pt x="2803" y="12552"/>
                    </a:lnTo>
                    <a:lnTo>
                      <a:pt x="2597" y="12479"/>
                    </a:lnTo>
                    <a:lnTo>
                      <a:pt x="2392" y="12383"/>
                    </a:lnTo>
                    <a:lnTo>
                      <a:pt x="2199" y="12262"/>
                    </a:lnTo>
                    <a:lnTo>
                      <a:pt x="2018" y="12129"/>
                    </a:lnTo>
                    <a:lnTo>
                      <a:pt x="1848" y="11972"/>
                    </a:lnTo>
                    <a:lnTo>
                      <a:pt x="1704" y="11815"/>
                    </a:lnTo>
                    <a:lnTo>
                      <a:pt x="1559" y="11634"/>
                    </a:lnTo>
                    <a:lnTo>
                      <a:pt x="1450" y="11440"/>
                    </a:lnTo>
                    <a:lnTo>
                      <a:pt x="1353" y="11235"/>
                    </a:lnTo>
                    <a:lnTo>
                      <a:pt x="1269" y="11018"/>
                    </a:lnTo>
                    <a:lnTo>
                      <a:pt x="1208" y="10800"/>
                    </a:lnTo>
                    <a:lnTo>
                      <a:pt x="1172" y="10571"/>
                    </a:lnTo>
                    <a:lnTo>
                      <a:pt x="1160" y="10329"/>
                    </a:lnTo>
                    <a:lnTo>
                      <a:pt x="1160" y="3504"/>
                    </a:lnTo>
                    <a:lnTo>
                      <a:pt x="1172" y="3262"/>
                    </a:lnTo>
                    <a:lnTo>
                      <a:pt x="1208" y="3033"/>
                    </a:lnTo>
                    <a:lnTo>
                      <a:pt x="1269" y="2803"/>
                    </a:lnTo>
                    <a:lnTo>
                      <a:pt x="1353" y="2598"/>
                    </a:lnTo>
                    <a:lnTo>
                      <a:pt x="1450" y="2393"/>
                    </a:lnTo>
                    <a:lnTo>
                      <a:pt x="1559" y="2199"/>
                    </a:lnTo>
                    <a:lnTo>
                      <a:pt x="1704" y="2018"/>
                    </a:lnTo>
                    <a:lnTo>
                      <a:pt x="1848" y="1849"/>
                    </a:lnTo>
                    <a:lnTo>
                      <a:pt x="2018" y="1704"/>
                    </a:lnTo>
                    <a:lnTo>
                      <a:pt x="2199" y="1571"/>
                    </a:lnTo>
                    <a:lnTo>
                      <a:pt x="2392" y="1450"/>
                    </a:lnTo>
                    <a:lnTo>
                      <a:pt x="2597" y="1354"/>
                    </a:lnTo>
                    <a:lnTo>
                      <a:pt x="2803" y="1269"/>
                    </a:lnTo>
                    <a:lnTo>
                      <a:pt x="3032" y="1209"/>
                    </a:lnTo>
                    <a:lnTo>
                      <a:pt x="3262" y="1185"/>
                    </a:lnTo>
                    <a:lnTo>
                      <a:pt x="3503" y="1172"/>
                    </a:lnTo>
                    <a:close/>
                    <a:moveTo>
                      <a:pt x="3322" y="1"/>
                    </a:moveTo>
                    <a:lnTo>
                      <a:pt x="3141" y="25"/>
                    </a:lnTo>
                    <a:lnTo>
                      <a:pt x="2972" y="37"/>
                    </a:lnTo>
                    <a:lnTo>
                      <a:pt x="2791" y="73"/>
                    </a:lnTo>
                    <a:lnTo>
                      <a:pt x="2622" y="109"/>
                    </a:lnTo>
                    <a:lnTo>
                      <a:pt x="2465" y="158"/>
                    </a:lnTo>
                    <a:lnTo>
                      <a:pt x="2295" y="218"/>
                    </a:lnTo>
                    <a:lnTo>
                      <a:pt x="2138" y="279"/>
                    </a:lnTo>
                    <a:lnTo>
                      <a:pt x="1981" y="351"/>
                    </a:lnTo>
                    <a:lnTo>
                      <a:pt x="1836" y="424"/>
                    </a:lnTo>
                    <a:lnTo>
                      <a:pt x="1691" y="508"/>
                    </a:lnTo>
                    <a:lnTo>
                      <a:pt x="1546" y="605"/>
                    </a:lnTo>
                    <a:lnTo>
                      <a:pt x="1402" y="701"/>
                    </a:lnTo>
                    <a:lnTo>
                      <a:pt x="1269" y="798"/>
                    </a:lnTo>
                    <a:lnTo>
                      <a:pt x="1148" y="907"/>
                    </a:lnTo>
                    <a:lnTo>
                      <a:pt x="1027" y="1028"/>
                    </a:lnTo>
                    <a:lnTo>
                      <a:pt x="906" y="1148"/>
                    </a:lnTo>
                    <a:lnTo>
                      <a:pt x="798" y="1281"/>
                    </a:lnTo>
                    <a:lnTo>
                      <a:pt x="701" y="1414"/>
                    </a:lnTo>
                    <a:lnTo>
                      <a:pt x="592" y="1547"/>
                    </a:lnTo>
                    <a:lnTo>
                      <a:pt x="508" y="1692"/>
                    </a:lnTo>
                    <a:lnTo>
                      <a:pt x="423" y="1837"/>
                    </a:lnTo>
                    <a:lnTo>
                      <a:pt x="351" y="1982"/>
                    </a:lnTo>
                    <a:lnTo>
                      <a:pt x="278" y="2139"/>
                    </a:lnTo>
                    <a:lnTo>
                      <a:pt x="218" y="2296"/>
                    </a:lnTo>
                    <a:lnTo>
                      <a:pt x="157" y="2465"/>
                    </a:lnTo>
                    <a:lnTo>
                      <a:pt x="109" y="2634"/>
                    </a:lnTo>
                    <a:lnTo>
                      <a:pt x="73" y="2803"/>
                    </a:lnTo>
                    <a:lnTo>
                      <a:pt x="37" y="2972"/>
                    </a:lnTo>
                    <a:lnTo>
                      <a:pt x="12" y="3142"/>
                    </a:lnTo>
                    <a:lnTo>
                      <a:pt x="0" y="3323"/>
                    </a:lnTo>
                    <a:lnTo>
                      <a:pt x="0" y="3504"/>
                    </a:lnTo>
                    <a:lnTo>
                      <a:pt x="0" y="10329"/>
                    </a:lnTo>
                    <a:lnTo>
                      <a:pt x="0" y="10510"/>
                    </a:lnTo>
                    <a:lnTo>
                      <a:pt x="12" y="10679"/>
                    </a:lnTo>
                    <a:lnTo>
                      <a:pt x="37" y="10861"/>
                    </a:lnTo>
                    <a:lnTo>
                      <a:pt x="73" y="11030"/>
                    </a:lnTo>
                    <a:lnTo>
                      <a:pt x="109" y="11199"/>
                    </a:lnTo>
                    <a:lnTo>
                      <a:pt x="157" y="11368"/>
                    </a:lnTo>
                    <a:lnTo>
                      <a:pt x="218" y="11525"/>
                    </a:lnTo>
                    <a:lnTo>
                      <a:pt x="278" y="11682"/>
                    </a:lnTo>
                    <a:lnTo>
                      <a:pt x="351" y="11839"/>
                    </a:lnTo>
                    <a:lnTo>
                      <a:pt x="423" y="11996"/>
                    </a:lnTo>
                    <a:lnTo>
                      <a:pt x="508" y="12141"/>
                    </a:lnTo>
                    <a:lnTo>
                      <a:pt x="592" y="12286"/>
                    </a:lnTo>
                    <a:lnTo>
                      <a:pt x="701" y="12419"/>
                    </a:lnTo>
                    <a:lnTo>
                      <a:pt x="798" y="12552"/>
                    </a:lnTo>
                    <a:lnTo>
                      <a:pt x="906" y="12685"/>
                    </a:lnTo>
                    <a:lnTo>
                      <a:pt x="1027" y="12805"/>
                    </a:lnTo>
                    <a:lnTo>
                      <a:pt x="1148" y="12914"/>
                    </a:lnTo>
                    <a:lnTo>
                      <a:pt x="1269" y="13023"/>
                    </a:lnTo>
                    <a:lnTo>
                      <a:pt x="1402" y="13132"/>
                    </a:lnTo>
                    <a:lnTo>
                      <a:pt x="1546" y="13228"/>
                    </a:lnTo>
                    <a:lnTo>
                      <a:pt x="1691" y="13325"/>
                    </a:lnTo>
                    <a:lnTo>
                      <a:pt x="1836" y="13409"/>
                    </a:lnTo>
                    <a:lnTo>
                      <a:pt x="1981" y="13482"/>
                    </a:lnTo>
                    <a:lnTo>
                      <a:pt x="2138" y="13554"/>
                    </a:lnTo>
                    <a:lnTo>
                      <a:pt x="2295" y="13615"/>
                    </a:lnTo>
                    <a:lnTo>
                      <a:pt x="2465" y="13675"/>
                    </a:lnTo>
                    <a:lnTo>
                      <a:pt x="2622" y="13711"/>
                    </a:lnTo>
                    <a:lnTo>
                      <a:pt x="2791" y="13760"/>
                    </a:lnTo>
                    <a:lnTo>
                      <a:pt x="2972" y="13784"/>
                    </a:lnTo>
                    <a:lnTo>
                      <a:pt x="3141" y="13808"/>
                    </a:lnTo>
                    <a:lnTo>
                      <a:pt x="3322" y="13820"/>
                    </a:lnTo>
                    <a:lnTo>
                      <a:pt x="3503" y="13832"/>
                    </a:lnTo>
                    <a:lnTo>
                      <a:pt x="3685" y="13820"/>
                    </a:lnTo>
                    <a:lnTo>
                      <a:pt x="3854" y="13808"/>
                    </a:lnTo>
                    <a:lnTo>
                      <a:pt x="4035" y="13784"/>
                    </a:lnTo>
                    <a:lnTo>
                      <a:pt x="4204" y="13760"/>
                    </a:lnTo>
                    <a:lnTo>
                      <a:pt x="4373" y="13711"/>
                    </a:lnTo>
                    <a:lnTo>
                      <a:pt x="4542" y="13675"/>
                    </a:lnTo>
                    <a:lnTo>
                      <a:pt x="4699" y="13615"/>
                    </a:lnTo>
                    <a:lnTo>
                      <a:pt x="4856" y="13554"/>
                    </a:lnTo>
                    <a:lnTo>
                      <a:pt x="5013" y="13482"/>
                    </a:lnTo>
                    <a:lnTo>
                      <a:pt x="5170" y="13409"/>
                    </a:lnTo>
                    <a:lnTo>
                      <a:pt x="5315" y="13325"/>
                    </a:lnTo>
                    <a:lnTo>
                      <a:pt x="5460" y="13228"/>
                    </a:lnTo>
                    <a:lnTo>
                      <a:pt x="5593" y="13132"/>
                    </a:lnTo>
                    <a:lnTo>
                      <a:pt x="5726" y="13023"/>
                    </a:lnTo>
                    <a:lnTo>
                      <a:pt x="5859" y="12914"/>
                    </a:lnTo>
                    <a:lnTo>
                      <a:pt x="5980" y="12805"/>
                    </a:lnTo>
                    <a:lnTo>
                      <a:pt x="6089" y="12685"/>
                    </a:lnTo>
                    <a:lnTo>
                      <a:pt x="6197" y="12552"/>
                    </a:lnTo>
                    <a:lnTo>
                      <a:pt x="6306" y="12419"/>
                    </a:lnTo>
                    <a:lnTo>
                      <a:pt x="6403" y="12286"/>
                    </a:lnTo>
                    <a:lnTo>
                      <a:pt x="6499" y="12141"/>
                    </a:lnTo>
                    <a:lnTo>
                      <a:pt x="6584" y="11996"/>
                    </a:lnTo>
                    <a:lnTo>
                      <a:pt x="6656" y="11839"/>
                    </a:lnTo>
                    <a:lnTo>
                      <a:pt x="6729" y="11682"/>
                    </a:lnTo>
                    <a:lnTo>
                      <a:pt x="6789" y="11525"/>
                    </a:lnTo>
                    <a:lnTo>
                      <a:pt x="6850" y="11368"/>
                    </a:lnTo>
                    <a:lnTo>
                      <a:pt x="6886" y="11199"/>
                    </a:lnTo>
                    <a:lnTo>
                      <a:pt x="6934" y="11030"/>
                    </a:lnTo>
                    <a:lnTo>
                      <a:pt x="6958" y="10861"/>
                    </a:lnTo>
                    <a:lnTo>
                      <a:pt x="6982" y="10679"/>
                    </a:lnTo>
                    <a:lnTo>
                      <a:pt x="6995" y="10510"/>
                    </a:lnTo>
                    <a:lnTo>
                      <a:pt x="7007" y="10329"/>
                    </a:lnTo>
                    <a:lnTo>
                      <a:pt x="7007" y="3504"/>
                    </a:lnTo>
                    <a:lnTo>
                      <a:pt x="6995" y="3323"/>
                    </a:lnTo>
                    <a:lnTo>
                      <a:pt x="6982" y="3142"/>
                    </a:lnTo>
                    <a:lnTo>
                      <a:pt x="6958" y="2972"/>
                    </a:lnTo>
                    <a:lnTo>
                      <a:pt x="6934" y="2803"/>
                    </a:lnTo>
                    <a:lnTo>
                      <a:pt x="6886" y="2634"/>
                    </a:lnTo>
                    <a:lnTo>
                      <a:pt x="6850" y="2465"/>
                    </a:lnTo>
                    <a:lnTo>
                      <a:pt x="6789" y="2296"/>
                    </a:lnTo>
                    <a:lnTo>
                      <a:pt x="6729" y="2139"/>
                    </a:lnTo>
                    <a:lnTo>
                      <a:pt x="6656" y="1982"/>
                    </a:lnTo>
                    <a:lnTo>
                      <a:pt x="6584" y="1837"/>
                    </a:lnTo>
                    <a:lnTo>
                      <a:pt x="6499" y="1692"/>
                    </a:lnTo>
                    <a:lnTo>
                      <a:pt x="6403" y="1547"/>
                    </a:lnTo>
                    <a:lnTo>
                      <a:pt x="6306" y="1414"/>
                    </a:lnTo>
                    <a:lnTo>
                      <a:pt x="6197" y="1281"/>
                    </a:lnTo>
                    <a:lnTo>
                      <a:pt x="6089" y="1148"/>
                    </a:lnTo>
                    <a:lnTo>
                      <a:pt x="5980" y="1028"/>
                    </a:lnTo>
                    <a:lnTo>
                      <a:pt x="5859" y="907"/>
                    </a:lnTo>
                    <a:lnTo>
                      <a:pt x="5726" y="798"/>
                    </a:lnTo>
                    <a:lnTo>
                      <a:pt x="5593" y="701"/>
                    </a:lnTo>
                    <a:lnTo>
                      <a:pt x="5460" y="605"/>
                    </a:lnTo>
                    <a:lnTo>
                      <a:pt x="5315" y="508"/>
                    </a:lnTo>
                    <a:lnTo>
                      <a:pt x="5170" y="424"/>
                    </a:lnTo>
                    <a:lnTo>
                      <a:pt x="5013" y="351"/>
                    </a:lnTo>
                    <a:lnTo>
                      <a:pt x="4856" y="279"/>
                    </a:lnTo>
                    <a:lnTo>
                      <a:pt x="4699" y="218"/>
                    </a:lnTo>
                    <a:lnTo>
                      <a:pt x="4542" y="158"/>
                    </a:lnTo>
                    <a:lnTo>
                      <a:pt x="4373" y="109"/>
                    </a:lnTo>
                    <a:lnTo>
                      <a:pt x="4204" y="73"/>
                    </a:lnTo>
                    <a:lnTo>
                      <a:pt x="4035" y="37"/>
                    </a:lnTo>
                    <a:lnTo>
                      <a:pt x="3854" y="25"/>
                    </a:lnTo>
                    <a:lnTo>
                      <a:pt x="36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6"/>
              <p:cNvSpPr/>
              <p:nvPr/>
            </p:nvSpPr>
            <p:spPr>
              <a:xfrm>
                <a:off x="5538526" y="3345136"/>
                <a:ext cx="148260" cy="263531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4833" extrusionOk="0">
                    <a:moveTo>
                      <a:pt x="1220" y="1"/>
                    </a:moveTo>
                    <a:lnTo>
                      <a:pt x="1088" y="25"/>
                    </a:lnTo>
                    <a:lnTo>
                      <a:pt x="955" y="61"/>
                    </a:lnTo>
                    <a:lnTo>
                      <a:pt x="834" y="97"/>
                    </a:lnTo>
                    <a:lnTo>
                      <a:pt x="713" y="158"/>
                    </a:lnTo>
                    <a:lnTo>
                      <a:pt x="604" y="230"/>
                    </a:lnTo>
                    <a:lnTo>
                      <a:pt x="496" y="303"/>
                    </a:lnTo>
                    <a:lnTo>
                      <a:pt x="399" y="387"/>
                    </a:lnTo>
                    <a:lnTo>
                      <a:pt x="314" y="484"/>
                    </a:lnTo>
                    <a:lnTo>
                      <a:pt x="242" y="593"/>
                    </a:lnTo>
                    <a:lnTo>
                      <a:pt x="170" y="701"/>
                    </a:lnTo>
                    <a:lnTo>
                      <a:pt x="109" y="822"/>
                    </a:lnTo>
                    <a:lnTo>
                      <a:pt x="61" y="943"/>
                    </a:lnTo>
                    <a:lnTo>
                      <a:pt x="37" y="1076"/>
                    </a:lnTo>
                    <a:lnTo>
                      <a:pt x="12" y="1209"/>
                    </a:lnTo>
                    <a:lnTo>
                      <a:pt x="0" y="1354"/>
                    </a:lnTo>
                    <a:lnTo>
                      <a:pt x="12" y="1462"/>
                    </a:lnTo>
                    <a:lnTo>
                      <a:pt x="25" y="1583"/>
                    </a:lnTo>
                    <a:lnTo>
                      <a:pt x="49" y="1692"/>
                    </a:lnTo>
                    <a:lnTo>
                      <a:pt x="73" y="1789"/>
                    </a:lnTo>
                    <a:lnTo>
                      <a:pt x="121" y="1897"/>
                    </a:lnTo>
                    <a:lnTo>
                      <a:pt x="170" y="1994"/>
                    </a:lnTo>
                    <a:lnTo>
                      <a:pt x="218" y="2079"/>
                    </a:lnTo>
                    <a:lnTo>
                      <a:pt x="278" y="2175"/>
                    </a:lnTo>
                    <a:lnTo>
                      <a:pt x="351" y="2260"/>
                    </a:lnTo>
                    <a:lnTo>
                      <a:pt x="423" y="2332"/>
                    </a:lnTo>
                    <a:lnTo>
                      <a:pt x="508" y="2405"/>
                    </a:lnTo>
                    <a:lnTo>
                      <a:pt x="592" y="2465"/>
                    </a:lnTo>
                    <a:lnTo>
                      <a:pt x="677" y="2525"/>
                    </a:lnTo>
                    <a:lnTo>
                      <a:pt x="774" y="2574"/>
                    </a:lnTo>
                    <a:lnTo>
                      <a:pt x="870" y="2622"/>
                    </a:lnTo>
                    <a:lnTo>
                      <a:pt x="979" y="2658"/>
                    </a:lnTo>
                    <a:lnTo>
                      <a:pt x="979" y="4446"/>
                    </a:lnTo>
                    <a:lnTo>
                      <a:pt x="991" y="4519"/>
                    </a:lnTo>
                    <a:lnTo>
                      <a:pt x="1003" y="4591"/>
                    </a:lnTo>
                    <a:lnTo>
                      <a:pt x="1039" y="4664"/>
                    </a:lnTo>
                    <a:lnTo>
                      <a:pt x="1088" y="4712"/>
                    </a:lnTo>
                    <a:lnTo>
                      <a:pt x="1148" y="4760"/>
                    </a:lnTo>
                    <a:lnTo>
                      <a:pt x="1208" y="4796"/>
                    </a:lnTo>
                    <a:lnTo>
                      <a:pt x="1281" y="4821"/>
                    </a:lnTo>
                    <a:lnTo>
                      <a:pt x="1365" y="4833"/>
                    </a:lnTo>
                    <a:lnTo>
                      <a:pt x="1438" y="4821"/>
                    </a:lnTo>
                    <a:lnTo>
                      <a:pt x="1510" y="4796"/>
                    </a:lnTo>
                    <a:lnTo>
                      <a:pt x="1571" y="4760"/>
                    </a:lnTo>
                    <a:lnTo>
                      <a:pt x="1631" y="4712"/>
                    </a:lnTo>
                    <a:lnTo>
                      <a:pt x="1680" y="4664"/>
                    </a:lnTo>
                    <a:lnTo>
                      <a:pt x="1716" y="4591"/>
                    </a:lnTo>
                    <a:lnTo>
                      <a:pt x="1740" y="4519"/>
                    </a:lnTo>
                    <a:lnTo>
                      <a:pt x="1740" y="4446"/>
                    </a:lnTo>
                    <a:lnTo>
                      <a:pt x="1740" y="2658"/>
                    </a:lnTo>
                    <a:lnTo>
                      <a:pt x="1849" y="2622"/>
                    </a:lnTo>
                    <a:lnTo>
                      <a:pt x="1945" y="2574"/>
                    </a:lnTo>
                    <a:lnTo>
                      <a:pt x="2042" y="2525"/>
                    </a:lnTo>
                    <a:lnTo>
                      <a:pt x="2139" y="2465"/>
                    </a:lnTo>
                    <a:lnTo>
                      <a:pt x="2223" y="2405"/>
                    </a:lnTo>
                    <a:lnTo>
                      <a:pt x="2296" y="2332"/>
                    </a:lnTo>
                    <a:lnTo>
                      <a:pt x="2380" y="2260"/>
                    </a:lnTo>
                    <a:lnTo>
                      <a:pt x="2441" y="2175"/>
                    </a:lnTo>
                    <a:lnTo>
                      <a:pt x="2501" y="2079"/>
                    </a:lnTo>
                    <a:lnTo>
                      <a:pt x="2561" y="1994"/>
                    </a:lnTo>
                    <a:lnTo>
                      <a:pt x="2610" y="1897"/>
                    </a:lnTo>
                    <a:lnTo>
                      <a:pt x="2646" y="1789"/>
                    </a:lnTo>
                    <a:lnTo>
                      <a:pt x="2682" y="1692"/>
                    </a:lnTo>
                    <a:lnTo>
                      <a:pt x="2706" y="1583"/>
                    </a:lnTo>
                    <a:lnTo>
                      <a:pt x="2718" y="1462"/>
                    </a:lnTo>
                    <a:lnTo>
                      <a:pt x="2718" y="1354"/>
                    </a:lnTo>
                    <a:lnTo>
                      <a:pt x="2718" y="1209"/>
                    </a:lnTo>
                    <a:lnTo>
                      <a:pt x="2694" y="1076"/>
                    </a:lnTo>
                    <a:lnTo>
                      <a:pt x="2658" y="943"/>
                    </a:lnTo>
                    <a:lnTo>
                      <a:pt x="2610" y="822"/>
                    </a:lnTo>
                    <a:lnTo>
                      <a:pt x="2561" y="701"/>
                    </a:lnTo>
                    <a:lnTo>
                      <a:pt x="2489" y="593"/>
                    </a:lnTo>
                    <a:lnTo>
                      <a:pt x="2404" y="484"/>
                    </a:lnTo>
                    <a:lnTo>
                      <a:pt x="2320" y="387"/>
                    </a:lnTo>
                    <a:lnTo>
                      <a:pt x="2223" y="303"/>
                    </a:lnTo>
                    <a:lnTo>
                      <a:pt x="2126" y="230"/>
                    </a:lnTo>
                    <a:lnTo>
                      <a:pt x="2006" y="158"/>
                    </a:lnTo>
                    <a:lnTo>
                      <a:pt x="1885" y="97"/>
                    </a:lnTo>
                    <a:lnTo>
                      <a:pt x="1764" y="61"/>
                    </a:lnTo>
                    <a:lnTo>
                      <a:pt x="1631" y="25"/>
                    </a:lnTo>
                    <a:lnTo>
                      <a:pt x="149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2" name="Google Shape;162;p16"/>
            <p:cNvSpPr/>
            <p:nvPr/>
          </p:nvSpPr>
          <p:spPr>
            <a:xfrm>
              <a:off x="5606450" y="2278100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4716550" y="2889925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" name="Google Shape;164;p16"/>
            <p:cNvGrpSpPr/>
            <p:nvPr/>
          </p:nvGrpSpPr>
          <p:grpSpPr>
            <a:xfrm>
              <a:off x="5602069" y="2321353"/>
              <a:ext cx="106765" cy="515168"/>
              <a:chOff x="5407444" y="2140428"/>
              <a:chExt cx="106765" cy="515168"/>
            </a:xfrm>
          </p:grpSpPr>
          <p:sp>
            <p:nvSpPr>
              <p:cNvPr id="165" name="Google Shape;165;p16"/>
              <p:cNvSpPr/>
              <p:nvPr/>
            </p:nvSpPr>
            <p:spPr>
              <a:xfrm>
                <a:off x="5407444" y="2140428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6"/>
                    </a:lnTo>
                    <a:lnTo>
                      <a:pt x="1305" y="484"/>
                    </a:lnTo>
                    <a:lnTo>
                      <a:pt x="1390" y="556"/>
                    </a:lnTo>
                    <a:lnTo>
                      <a:pt x="1462" y="653"/>
                    </a:lnTo>
                    <a:lnTo>
                      <a:pt x="1523" y="750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100"/>
                    </a:lnTo>
                    <a:lnTo>
                      <a:pt x="1523" y="1209"/>
                    </a:lnTo>
                    <a:lnTo>
                      <a:pt x="1462" y="1305"/>
                    </a:lnTo>
                    <a:lnTo>
                      <a:pt x="1390" y="1390"/>
                    </a:lnTo>
                    <a:lnTo>
                      <a:pt x="1305" y="1462"/>
                    </a:lnTo>
                    <a:lnTo>
                      <a:pt x="1209" y="1523"/>
                    </a:lnTo>
                    <a:lnTo>
                      <a:pt x="1100" y="1559"/>
                    </a:lnTo>
                    <a:lnTo>
                      <a:pt x="979" y="1571"/>
                    </a:lnTo>
                    <a:lnTo>
                      <a:pt x="858" y="1559"/>
                    </a:lnTo>
                    <a:lnTo>
                      <a:pt x="749" y="1523"/>
                    </a:lnTo>
                    <a:lnTo>
                      <a:pt x="641" y="1462"/>
                    </a:lnTo>
                    <a:lnTo>
                      <a:pt x="556" y="1390"/>
                    </a:lnTo>
                    <a:lnTo>
                      <a:pt x="484" y="1305"/>
                    </a:lnTo>
                    <a:lnTo>
                      <a:pt x="435" y="1209"/>
                    </a:lnTo>
                    <a:lnTo>
                      <a:pt x="399" y="1100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5" y="750"/>
                    </a:lnTo>
                    <a:lnTo>
                      <a:pt x="484" y="653"/>
                    </a:lnTo>
                    <a:lnTo>
                      <a:pt x="556" y="556"/>
                    </a:lnTo>
                    <a:lnTo>
                      <a:pt x="641" y="484"/>
                    </a:lnTo>
                    <a:lnTo>
                      <a:pt x="749" y="436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870" y="1"/>
                    </a:moveTo>
                    <a:lnTo>
                      <a:pt x="774" y="25"/>
                    </a:lnTo>
                    <a:lnTo>
                      <a:pt x="689" y="49"/>
                    </a:lnTo>
                    <a:lnTo>
                      <a:pt x="592" y="73"/>
                    </a:lnTo>
                    <a:lnTo>
                      <a:pt x="508" y="121"/>
                    </a:lnTo>
                    <a:lnTo>
                      <a:pt x="435" y="170"/>
                    </a:lnTo>
                    <a:lnTo>
                      <a:pt x="351" y="218"/>
                    </a:lnTo>
                    <a:lnTo>
                      <a:pt x="290" y="291"/>
                    </a:lnTo>
                    <a:lnTo>
                      <a:pt x="218" y="351"/>
                    </a:lnTo>
                    <a:lnTo>
                      <a:pt x="170" y="436"/>
                    </a:lnTo>
                    <a:lnTo>
                      <a:pt x="121" y="508"/>
                    </a:lnTo>
                    <a:lnTo>
                      <a:pt x="73" y="593"/>
                    </a:lnTo>
                    <a:lnTo>
                      <a:pt x="37" y="689"/>
                    </a:lnTo>
                    <a:lnTo>
                      <a:pt x="13" y="786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6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54"/>
                    </a:lnTo>
                    <a:lnTo>
                      <a:pt x="121" y="1438"/>
                    </a:lnTo>
                    <a:lnTo>
                      <a:pt x="170" y="1523"/>
                    </a:lnTo>
                    <a:lnTo>
                      <a:pt x="218" y="1595"/>
                    </a:lnTo>
                    <a:lnTo>
                      <a:pt x="290" y="1668"/>
                    </a:lnTo>
                    <a:lnTo>
                      <a:pt x="351" y="1728"/>
                    </a:lnTo>
                    <a:lnTo>
                      <a:pt x="435" y="1788"/>
                    </a:lnTo>
                    <a:lnTo>
                      <a:pt x="508" y="1837"/>
                    </a:lnTo>
                    <a:lnTo>
                      <a:pt x="592" y="1873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45"/>
                    </a:lnTo>
                    <a:lnTo>
                      <a:pt x="979" y="1958"/>
                    </a:lnTo>
                    <a:lnTo>
                      <a:pt x="1076" y="1945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3" y="1873"/>
                    </a:lnTo>
                    <a:lnTo>
                      <a:pt x="1438" y="1837"/>
                    </a:lnTo>
                    <a:lnTo>
                      <a:pt x="1523" y="1788"/>
                    </a:lnTo>
                    <a:lnTo>
                      <a:pt x="1595" y="1728"/>
                    </a:lnTo>
                    <a:lnTo>
                      <a:pt x="1668" y="1668"/>
                    </a:lnTo>
                    <a:lnTo>
                      <a:pt x="1728" y="1595"/>
                    </a:lnTo>
                    <a:lnTo>
                      <a:pt x="1788" y="1523"/>
                    </a:lnTo>
                    <a:lnTo>
                      <a:pt x="1837" y="1438"/>
                    </a:lnTo>
                    <a:lnTo>
                      <a:pt x="1873" y="1354"/>
                    </a:lnTo>
                    <a:lnTo>
                      <a:pt x="1909" y="1269"/>
                    </a:lnTo>
                    <a:lnTo>
                      <a:pt x="1933" y="1172"/>
                    </a:lnTo>
                    <a:lnTo>
                      <a:pt x="1945" y="1076"/>
                    </a:lnTo>
                    <a:lnTo>
                      <a:pt x="1957" y="979"/>
                    </a:lnTo>
                    <a:lnTo>
                      <a:pt x="1945" y="882"/>
                    </a:lnTo>
                    <a:lnTo>
                      <a:pt x="1933" y="786"/>
                    </a:lnTo>
                    <a:lnTo>
                      <a:pt x="1909" y="689"/>
                    </a:lnTo>
                    <a:lnTo>
                      <a:pt x="1873" y="593"/>
                    </a:lnTo>
                    <a:lnTo>
                      <a:pt x="1837" y="508"/>
                    </a:lnTo>
                    <a:lnTo>
                      <a:pt x="1788" y="436"/>
                    </a:lnTo>
                    <a:lnTo>
                      <a:pt x="1728" y="351"/>
                    </a:lnTo>
                    <a:lnTo>
                      <a:pt x="1668" y="291"/>
                    </a:lnTo>
                    <a:lnTo>
                      <a:pt x="1595" y="218"/>
                    </a:lnTo>
                    <a:lnTo>
                      <a:pt x="1523" y="170"/>
                    </a:lnTo>
                    <a:lnTo>
                      <a:pt x="1438" y="121"/>
                    </a:lnTo>
                    <a:lnTo>
                      <a:pt x="1353" y="73"/>
                    </a:lnTo>
                    <a:lnTo>
                      <a:pt x="1269" y="49"/>
                    </a:lnTo>
                    <a:lnTo>
                      <a:pt x="1172" y="25"/>
                    </a:lnTo>
                    <a:lnTo>
                      <a:pt x="10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5407444" y="2548832"/>
                <a:ext cx="106765" cy="10676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958" extrusionOk="0">
                    <a:moveTo>
                      <a:pt x="979" y="387"/>
                    </a:moveTo>
                    <a:lnTo>
                      <a:pt x="1100" y="399"/>
                    </a:lnTo>
                    <a:lnTo>
                      <a:pt x="1209" y="435"/>
                    </a:lnTo>
                    <a:lnTo>
                      <a:pt x="1305" y="495"/>
                    </a:lnTo>
                    <a:lnTo>
                      <a:pt x="1390" y="568"/>
                    </a:lnTo>
                    <a:lnTo>
                      <a:pt x="1462" y="652"/>
                    </a:lnTo>
                    <a:lnTo>
                      <a:pt x="1523" y="749"/>
                    </a:lnTo>
                    <a:lnTo>
                      <a:pt x="1559" y="858"/>
                    </a:lnTo>
                    <a:lnTo>
                      <a:pt x="1571" y="979"/>
                    </a:lnTo>
                    <a:lnTo>
                      <a:pt x="1559" y="1099"/>
                    </a:lnTo>
                    <a:lnTo>
                      <a:pt x="1523" y="1208"/>
                    </a:lnTo>
                    <a:lnTo>
                      <a:pt x="1462" y="1305"/>
                    </a:lnTo>
                    <a:lnTo>
                      <a:pt x="1390" y="1401"/>
                    </a:lnTo>
                    <a:lnTo>
                      <a:pt x="1305" y="1474"/>
                    </a:lnTo>
                    <a:lnTo>
                      <a:pt x="1209" y="1522"/>
                    </a:lnTo>
                    <a:lnTo>
                      <a:pt x="1100" y="1558"/>
                    </a:lnTo>
                    <a:lnTo>
                      <a:pt x="979" y="1571"/>
                    </a:lnTo>
                    <a:lnTo>
                      <a:pt x="858" y="1558"/>
                    </a:lnTo>
                    <a:lnTo>
                      <a:pt x="749" y="1522"/>
                    </a:lnTo>
                    <a:lnTo>
                      <a:pt x="641" y="1474"/>
                    </a:lnTo>
                    <a:lnTo>
                      <a:pt x="556" y="1401"/>
                    </a:lnTo>
                    <a:lnTo>
                      <a:pt x="484" y="1305"/>
                    </a:lnTo>
                    <a:lnTo>
                      <a:pt x="435" y="1208"/>
                    </a:lnTo>
                    <a:lnTo>
                      <a:pt x="399" y="1099"/>
                    </a:lnTo>
                    <a:lnTo>
                      <a:pt x="387" y="979"/>
                    </a:lnTo>
                    <a:lnTo>
                      <a:pt x="399" y="858"/>
                    </a:lnTo>
                    <a:lnTo>
                      <a:pt x="435" y="749"/>
                    </a:lnTo>
                    <a:lnTo>
                      <a:pt x="484" y="652"/>
                    </a:lnTo>
                    <a:lnTo>
                      <a:pt x="556" y="568"/>
                    </a:lnTo>
                    <a:lnTo>
                      <a:pt x="641" y="495"/>
                    </a:lnTo>
                    <a:lnTo>
                      <a:pt x="749" y="435"/>
                    </a:lnTo>
                    <a:lnTo>
                      <a:pt x="858" y="399"/>
                    </a:lnTo>
                    <a:lnTo>
                      <a:pt x="979" y="387"/>
                    </a:lnTo>
                    <a:close/>
                    <a:moveTo>
                      <a:pt x="979" y="0"/>
                    </a:moveTo>
                    <a:lnTo>
                      <a:pt x="870" y="12"/>
                    </a:lnTo>
                    <a:lnTo>
                      <a:pt x="774" y="24"/>
                    </a:lnTo>
                    <a:lnTo>
                      <a:pt x="689" y="48"/>
                    </a:lnTo>
                    <a:lnTo>
                      <a:pt x="592" y="73"/>
                    </a:lnTo>
                    <a:lnTo>
                      <a:pt x="508" y="121"/>
                    </a:lnTo>
                    <a:lnTo>
                      <a:pt x="435" y="169"/>
                    </a:lnTo>
                    <a:lnTo>
                      <a:pt x="351" y="230"/>
                    </a:lnTo>
                    <a:lnTo>
                      <a:pt x="290" y="290"/>
                    </a:lnTo>
                    <a:lnTo>
                      <a:pt x="218" y="363"/>
                    </a:lnTo>
                    <a:lnTo>
                      <a:pt x="170" y="435"/>
                    </a:lnTo>
                    <a:lnTo>
                      <a:pt x="121" y="520"/>
                    </a:lnTo>
                    <a:lnTo>
                      <a:pt x="73" y="604"/>
                    </a:lnTo>
                    <a:lnTo>
                      <a:pt x="37" y="689"/>
                    </a:lnTo>
                    <a:lnTo>
                      <a:pt x="13" y="785"/>
                    </a:lnTo>
                    <a:lnTo>
                      <a:pt x="1" y="882"/>
                    </a:lnTo>
                    <a:lnTo>
                      <a:pt x="1" y="979"/>
                    </a:lnTo>
                    <a:lnTo>
                      <a:pt x="1" y="1075"/>
                    </a:lnTo>
                    <a:lnTo>
                      <a:pt x="13" y="1172"/>
                    </a:lnTo>
                    <a:lnTo>
                      <a:pt x="37" y="1269"/>
                    </a:lnTo>
                    <a:lnTo>
                      <a:pt x="73" y="1365"/>
                    </a:lnTo>
                    <a:lnTo>
                      <a:pt x="121" y="1450"/>
                    </a:lnTo>
                    <a:lnTo>
                      <a:pt x="170" y="1522"/>
                    </a:lnTo>
                    <a:lnTo>
                      <a:pt x="218" y="1607"/>
                    </a:lnTo>
                    <a:lnTo>
                      <a:pt x="290" y="1667"/>
                    </a:lnTo>
                    <a:lnTo>
                      <a:pt x="351" y="1740"/>
                    </a:lnTo>
                    <a:lnTo>
                      <a:pt x="435" y="1788"/>
                    </a:lnTo>
                    <a:lnTo>
                      <a:pt x="508" y="1836"/>
                    </a:lnTo>
                    <a:lnTo>
                      <a:pt x="592" y="1885"/>
                    </a:lnTo>
                    <a:lnTo>
                      <a:pt x="689" y="1909"/>
                    </a:lnTo>
                    <a:lnTo>
                      <a:pt x="774" y="1933"/>
                    </a:lnTo>
                    <a:lnTo>
                      <a:pt x="870" y="1957"/>
                    </a:lnTo>
                    <a:lnTo>
                      <a:pt x="1076" y="1957"/>
                    </a:lnTo>
                    <a:lnTo>
                      <a:pt x="1172" y="1933"/>
                    </a:lnTo>
                    <a:lnTo>
                      <a:pt x="1269" y="1909"/>
                    </a:lnTo>
                    <a:lnTo>
                      <a:pt x="1353" y="1885"/>
                    </a:lnTo>
                    <a:lnTo>
                      <a:pt x="1438" y="1836"/>
                    </a:lnTo>
                    <a:lnTo>
                      <a:pt x="1523" y="1788"/>
                    </a:lnTo>
                    <a:lnTo>
                      <a:pt x="1595" y="1740"/>
                    </a:lnTo>
                    <a:lnTo>
                      <a:pt x="1668" y="1667"/>
                    </a:lnTo>
                    <a:lnTo>
                      <a:pt x="1728" y="1607"/>
                    </a:lnTo>
                    <a:lnTo>
                      <a:pt x="1788" y="1522"/>
                    </a:lnTo>
                    <a:lnTo>
                      <a:pt x="1837" y="1450"/>
                    </a:lnTo>
                    <a:lnTo>
                      <a:pt x="1873" y="1365"/>
                    </a:lnTo>
                    <a:lnTo>
                      <a:pt x="1909" y="1269"/>
                    </a:lnTo>
                    <a:lnTo>
                      <a:pt x="1933" y="1172"/>
                    </a:lnTo>
                    <a:lnTo>
                      <a:pt x="1945" y="1075"/>
                    </a:lnTo>
                    <a:lnTo>
                      <a:pt x="1957" y="979"/>
                    </a:lnTo>
                    <a:lnTo>
                      <a:pt x="1945" y="882"/>
                    </a:lnTo>
                    <a:lnTo>
                      <a:pt x="1933" y="785"/>
                    </a:lnTo>
                    <a:lnTo>
                      <a:pt x="1909" y="689"/>
                    </a:lnTo>
                    <a:lnTo>
                      <a:pt x="1873" y="604"/>
                    </a:lnTo>
                    <a:lnTo>
                      <a:pt x="1837" y="520"/>
                    </a:lnTo>
                    <a:lnTo>
                      <a:pt x="1788" y="435"/>
                    </a:lnTo>
                    <a:lnTo>
                      <a:pt x="1728" y="363"/>
                    </a:lnTo>
                    <a:lnTo>
                      <a:pt x="1668" y="290"/>
                    </a:lnTo>
                    <a:lnTo>
                      <a:pt x="1595" y="230"/>
                    </a:lnTo>
                    <a:lnTo>
                      <a:pt x="1523" y="169"/>
                    </a:lnTo>
                    <a:lnTo>
                      <a:pt x="1438" y="121"/>
                    </a:lnTo>
                    <a:lnTo>
                      <a:pt x="1353" y="73"/>
                    </a:lnTo>
                    <a:lnTo>
                      <a:pt x="1269" y="48"/>
                    </a:lnTo>
                    <a:lnTo>
                      <a:pt x="1172" y="24"/>
                    </a:lnTo>
                    <a:lnTo>
                      <a:pt x="1076" y="12"/>
                    </a:lnTo>
                    <a:lnTo>
                      <a:pt x="9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5450248" y="2236613"/>
                <a:ext cx="21157" cy="326074"/>
              </a:xfrm>
              <a:custGeom>
                <a:avLst/>
                <a:gdLst/>
                <a:ahLst/>
                <a:cxnLst/>
                <a:rect l="l" t="t" r="r" b="b"/>
                <a:pathLst>
                  <a:path w="388" h="5980" extrusionOk="0">
                    <a:moveTo>
                      <a:pt x="1" y="0"/>
                    </a:moveTo>
                    <a:lnTo>
                      <a:pt x="1" y="5980"/>
                    </a:lnTo>
                    <a:lnTo>
                      <a:pt x="387" y="5980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8" name="Google Shape;168;p16"/>
            <p:cNvSpPr/>
            <p:nvPr/>
          </p:nvSpPr>
          <p:spPr>
            <a:xfrm>
              <a:off x="4231038" y="1996400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3299125" y="3209625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4029150" y="3811775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5457325" y="3811775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72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 / Motivation</a:t>
            </a:r>
            <a:endParaRPr dirty="0"/>
          </a:p>
        </p:txBody>
      </p:sp>
      <p:grpSp>
        <p:nvGrpSpPr>
          <p:cNvPr id="173" name="Google Shape;173;p16"/>
          <p:cNvGrpSpPr/>
          <p:nvPr/>
        </p:nvGrpSpPr>
        <p:grpSpPr>
          <a:xfrm>
            <a:off x="457200" y="1154263"/>
            <a:ext cx="2113200" cy="968900"/>
            <a:chOff x="457200" y="1258913"/>
            <a:chExt cx="2113200" cy="968900"/>
          </a:xfrm>
        </p:grpSpPr>
        <p:sp>
          <p:nvSpPr>
            <p:cNvPr id="174" name="Google Shape;174;p16"/>
            <p:cNvSpPr/>
            <p:nvPr/>
          </p:nvSpPr>
          <p:spPr>
            <a:xfrm>
              <a:off x="1943100" y="1429713"/>
              <a:ext cx="627300" cy="62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5" name="Google Shape;175;p16"/>
            <p:cNvSpPr txBox="1"/>
            <p:nvPr/>
          </p:nvSpPr>
          <p:spPr>
            <a:xfrm>
              <a:off x="457200" y="1258913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6" name="Google Shape;176;p16"/>
            <p:cNvSpPr txBox="1"/>
            <p:nvPr/>
          </p:nvSpPr>
          <p:spPr>
            <a:xfrm>
              <a:off x="457200" y="1600513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7" name="Google Shape;177;p16"/>
          <p:cNvGrpSpPr/>
          <p:nvPr/>
        </p:nvGrpSpPr>
        <p:grpSpPr>
          <a:xfrm>
            <a:off x="457200" y="2458719"/>
            <a:ext cx="2113200" cy="968900"/>
            <a:chOff x="457200" y="2425650"/>
            <a:chExt cx="2113200" cy="968900"/>
          </a:xfrm>
        </p:grpSpPr>
        <p:sp>
          <p:nvSpPr>
            <p:cNvPr id="178" name="Google Shape;178;p16"/>
            <p:cNvSpPr/>
            <p:nvPr/>
          </p:nvSpPr>
          <p:spPr>
            <a:xfrm>
              <a:off x="1943100" y="2596450"/>
              <a:ext cx="627300" cy="627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9" name="Google Shape;179;p16"/>
            <p:cNvSpPr txBox="1"/>
            <p:nvPr/>
          </p:nvSpPr>
          <p:spPr>
            <a:xfrm>
              <a:off x="457200" y="242565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0" name="Google Shape;180;p16"/>
            <p:cNvSpPr txBox="1"/>
            <p:nvPr/>
          </p:nvSpPr>
          <p:spPr>
            <a:xfrm>
              <a:off x="457200" y="276725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1" name="Google Shape;181;p16"/>
          <p:cNvGrpSpPr/>
          <p:nvPr/>
        </p:nvGrpSpPr>
        <p:grpSpPr>
          <a:xfrm>
            <a:off x="457200" y="3763175"/>
            <a:ext cx="2113200" cy="968900"/>
            <a:chOff x="457200" y="3483700"/>
            <a:chExt cx="2113200" cy="968900"/>
          </a:xfrm>
        </p:grpSpPr>
        <p:sp>
          <p:nvSpPr>
            <p:cNvPr id="182" name="Google Shape;182;p16"/>
            <p:cNvSpPr/>
            <p:nvPr/>
          </p:nvSpPr>
          <p:spPr>
            <a:xfrm>
              <a:off x="1943100" y="3654500"/>
              <a:ext cx="627300" cy="62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3" name="Google Shape;183;p16"/>
            <p:cNvSpPr txBox="1"/>
            <p:nvPr/>
          </p:nvSpPr>
          <p:spPr>
            <a:xfrm>
              <a:off x="457200" y="348370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4" name="Google Shape;184;p16"/>
            <p:cNvSpPr txBox="1"/>
            <p:nvPr/>
          </p:nvSpPr>
          <p:spPr>
            <a:xfrm>
              <a:off x="457200" y="382530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5" name="Google Shape;185;p16"/>
          <p:cNvGrpSpPr/>
          <p:nvPr/>
        </p:nvGrpSpPr>
        <p:grpSpPr>
          <a:xfrm>
            <a:off x="6573675" y="1154263"/>
            <a:ext cx="2113125" cy="968900"/>
            <a:chOff x="6573675" y="1258913"/>
            <a:chExt cx="2113125" cy="968900"/>
          </a:xfrm>
        </p:grpSpPr>
        <p:sp>
          <p:nvSpPr>
            <p:cNvPr id="186" name="Google Shape;186;p16"/>
            <p:cNvSpPr/>
            <p:nvPr/>
          </p:nvSpPr>
          <p:spPr>
            <a:xfrm>
              <a:off x="6573675" y="1429713"/>
              <a:ext cx="627300" cy="627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7" name="Google Shape;187;p16"/>
            <p:cNvSpPr txBox="1"/>
            <p:nvPr/>
          </p:nvSpPr>
          <p:spPr>
            <a:xfrm>
              <a:off x="7200900" y="1258913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8" name="Google Shape;188;p16"/>
            <p:cNvSpPr txBox="1"/>
            <p:nvPr/>
          </p:nvSpPr>
          <p:spPr>
            <a:xfrm>
              <a:off x="7200900" y="1600513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9" name="Google Shape;189;p16"/>
          <p:cNvGrpSpPr/>
          <p:nvPr/>
        </p:nvGrpSpPr>
        <p:grpSpPr>
          <a:xfrm>
            <a:off x="6573675" y="2458719"/>
            <a:ext cx="2113125" cy="968900"/>
            <a:chOff x="6573675" y="2425650"/>
            <a:chExt cx="2113125" cy="968900"/>
          </a:xfrm>
        </p:grpSpPr>
        <p:sp>
          <p:nvSpPr>
            <p:cNvPr id="190" name="Google Shape;190;p16"/>
            <p:cNvSpPr/>
            <p:nvPr/>
          </p:nvSpPr>
          <p:spPr>
            <a:xfrm>
              <a:off x="6573675" y="2596450"/>
              <a:ext cx="627300" cy="627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1" name="Google Shape;191;p16"/>
            <p:cNvSpPr txBox="1"/>
            <p:nvPr/>
          </p:nvSpPr>
          <p:spPr>
            <a:xfrm>
              <a:off x="7200900" y="242565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2" name="Google Shape;192;p16"/>
            <p:cNvSpPr txBox="1"/>
            <p:nvPr/>
          </p:nvSpPr>
          <p:spPr>
            <a:xfrm>
              <a:off x="7200900" y="276725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3" name="Google Shape;193;p16"/>
          <p:cNvGrpSpPr/>
          <p:nvPr/>
        </p:nvGrpSpPr>
        <p:grpSpPr>
          <a:xfrm>
            <a:off x="6573675" y="3763175"/>
            <a:ext cx="2113125" cy="968900"/>
            <a:chOff x="6573675" y="3483700"/>
            <a:chExt cx="2113125" cy="968900"/>
          </a:xfrm>
        </p:grpSpPr>
        <p:sp>
          <p:nvSpPr>
            <p:cNvPr id="194" name="Google Shape;194;p16"/>
            <p:cNvSpPr/>
            <p:nvPr/>
          </p:nvSpPr>
          <p:spPr>
            <a:xfrm>
              <a:off x="6573675" y="3654500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5" name="Google Shape;195;p16"/>
            <p:cNvSpPr txBox="1"/>
            <p:nvPr/>
          </p:nvSpPr>
          <p:spPr>
            <a:xfrm>
              <a:off x="7200900" y="3483700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aaa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6" name="Google Shape;196;p16"/>
            <p:cNvSpPr txBox="1"/>
            <p:nvPr/>
          </p:nvSpPr>
          <p:spPr>
            <a:xfrm>
              <a:off x="7200900" y="3825300"/>
              <a:ext cx="14859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abc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97" name="Google Shape;197;p16"/>
          <p:cNvCxnSpPr>
            <a:stCxn id="186" idx="2"/>
            <a:endCxn id="162" idx="0"/>
          </p:cNvCxnSpPr>
          <p:nvPr/>
        </p:nvCxnSpPr>
        <p:spPr>
          <a:xfrm flipH="1">
            <a:off x="5659575" y="1638713"/>
            <a:ext cx="914100" cy="6393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8" name="Google Shape;198;p16"/>
          <p:cNvCxnSpPr>
            <a:stCxn id="163" idx="6"/>
            <a:endCxn id="190" idx="2"/>
          </p:cNvCxnSpPr>
          <p:nvPr/>
        </p:nvCxnSpPr>
        <p:spPr>
          <a:xfrm>
            <a:off x="4823050" y="2943175"/>
            <a:ext cx="1750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9" name="Google Shape;199;p16"/>
          <p:cNvCxnSpPr>
            <a:stCxn id="174" idx="6"/>
            <a:endCxn id="168" idx="0"/>
          </p:cNvCxnSpPr>
          <p:nvPr/>
        </p:nvCxnSpPr>
        <p:spPr>
          <a:xfrm>
            <a:off x="2570400" y="1638713"/>
            <a:ext cx="1713900" cy="3576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0" name="Google Shape;200;p16"/>
          <p:cNvCxnSpPr>
            <a:stCxn id="178" idx="6"/>
            <a:endCxn id="169" idx="2"/>
          </p:cNvCxnSpPr>
          <p:nvPr/>
        </p:nvCxnSpPr>
        <p:spPr>
          <a:xfrm>
            <a:off x="2570400" y="2943169"/>
            <a:ext cx="728700" cy="319800"/>
          </a:xfrm>
          <a:prstGeom prst="bentConnector3">
            <a:avLst>
              <a:gd name="adj1" fmla="val 1867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" name="Google Shape;201;p16"/>
          <p:cNvCxnSpPr>
            <a:stCxn id="182" idx="0"/>
            <a:endCxn id="170" idx="2"/>
          </p:cNvCxnSpPr>
          <p:nvPr/>
        </p:nvCxnSpPr>
        <p:spPr>
          <a:xfrm rot="-5400000">
            <a:off x="3108450" y="3013275"/>
            <a:ext cx="69000" cy="17724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2" name="Google Shape;202;p16"/>
          <p:cNvCxnSpPr>
            <a:stCxn id="171" idx="6"/>
            <a:endCxn id="194" idx="0"/>
          </p:cNvCxnSpPr>
          <p:nvPr/>
        </p:nvCxnSpPr>
        <p:spPr>
          <a:xfrm>
            <a:off x="5563825" y="3865025"/>
            <a:ext cx="1323600" cy="690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2"/>
          <p:cNvSpPr/>
          <p:nvPr/>
        </p:nvSpPr>
        <p:spPr>
          <a:xfrm>
            <a:off x="6211500" y="1149350"/>
            <a:ext cx="2475300" cy="3565727"/>
          </a:xfrm>
          <a:prstGeom prst="roundRect">
            <a:avLst>
              <a:gd name="adj" fmla="val 6128"/>
            </a:avLst>
          </a:prstGeom>
          <a:solidFill>
            <a:srgbClr val="03DEB1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2"/>
          <p:cNvSpPr/>
          <p:nvPr/>
        </p:nvSpPr>
        <p:spPr>
          <a:xfrm>
            <a:off x="682506" y="1149350"/>
            <a:ext cx="2257841" cy="1876776"/>
          </a:xfrm>
          <a:prstGeom prst="roundRect">
            <a:avLst>
              <a:gd name="adj" fmla="val 6128"/>
            </a:avLst>
          </a:prstGeom>
          <a:solidFill>
            <a:srgbClr val="F9645D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6" name="Google Shape;676;p22"/>
          <p:cNvSpPr/>
          <p:nvPr/>
        </p:nvSpPr>
        <p:spPr>
          <a:xfrm>
            <a:off x="3334300" y="1149349"/>
            <a:ext cx="2475300" cy="1857777"/>
          </a:xfrm>
          <a:prstGeom prst="roundRect">
            <a:avLst>
              <a:gd name="adj" fmla="val 6128"/>
            </a:avLst>
          </a:prstGeom>
          <a:solidFill>
            <a:srgbClr val="FFD96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7" name="Google Shape;677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Design</a:t>
            </a:r>
            <a:endParaRPr dirty="0"/>
          </a:p>
        </p:txBody>
      </p:sp>
      <p:grpSp>
        <p:nvGrpSpPr>
          <p:cNvPr id="681" name="Google Shape;681;p22"/>
          <p:cNvGrpSpPr/>
          <p:nvPr/>
        </p:nvGrpSpPr>
        <p:grpSpPr>
          <a:xfrm>
            <a:off x="3582443" y="1269010"/>
            <a:ext cx="337386" cy="542644"/>
            <a:chOff x="4084419" y="2546026"/>
            <a:chExt cx="337386" cy="542644"/>
          </a:xfrm>
        </p:grpSpPr>
        <p:sp>
          <p:nvSpPr>
            <p:cNvPr id="682" name="Google Shape;682;p22"/>
            <p:cNvSpPr/>
            <p:nvPr/>
          </p:nvSpPr>
          <p:spPr>
            <a:xfrm>
              <a:off x="4084419" y="2546026"/>
              <a:ext cx="337386" cy="542644"/>
            </a:xfrm>
            <a:custGeom>
              <a:avLst/>
              <a:gdLst/>
              <a:ahLst/>
              <a:cxnLst/>
              <a:rect l="l" t="t" r="r" b="b"/>
              <a:pathLst>
                <a:path w="59399" h="95536" extrusionOk="0">
                  <a:moveTo>
                    <a:pt x="32311" y="4439"/>
                  </a:moveTo>
                  <a:lnTo>
                    <a:pt x="32598" y="4458"/>
                  </a:lnTo>
                  <a:lnTo>
                    <a:pt x="32885" y="4496"/>
                  </a:lnTo>
                  <a:lnTo>
                    <a:pt x="33172" y="4573"/>
                  </a:lnTo>
                  <a:lnTo>
                    <a:pt x="33439" y="4669"/>
                  </a:lnTo>
                  <a:lnTo>
                    <a:pt x="33688" y="4783"/>
                  </a:lnTo>
                  <a:lnTo>
                    <a:pt x="33937" y="4936"/>
                  </a:lnTo>
                  <a:lnTo>
                    <a:pt x="34147" y="5109"/>
                  </a:lnTo>
                  <a:lnTo>
                    <a:pt x="34358" y="5300"/>
                  </a:lnTo>
                  <a:lnTo>
                    <a:pt x="34549" y="5491"/>
                  </a:lnTo>
                  <a:lnTo>
                    <a:pt x="34702" y="5721"/>
                  </a:lnTo>
                  <a:lnTo>
                    <a:pt x="34855" y="5950"/>
                  </a:lnTo>
                  <a:lnTo>
                    <a:pt x="34970" y="6218"/>
                  </a:lnTo>
                  <a:lnTo>
                    <a:pt x="35085" y="6486"/>
                  </a:lnTo>
                  <a:lnTo>
                    <a:pt x="35142" y="6754"/>
                  </a:lnTo>
                  <a:lnTo>
                    <a:pt x="35199" y="7041"/>
                  </a:lnTo>
                  <a:lnTo>
                    <a:pt x="35199" y="7347"/>
                  </a:lnTo>
                  <a:lnTo>
                    <a:pt x="35199" y="7634"/>
                  </a:lnTo>
                  <a:lnTo>
                    <a:pt x="35142" y="7921"/>
                  </a:lnTo>
                  <a:lnTo>
                    <a:pt x="35085" y="8208"/>
                  </a:lnTo>
                  <a:lnTo>
                    <a:pt x="34970" y="8475"/>
                  </a:lnTo>
                  <a:lnTo>
                    <a:pt x="34855" y="8724"/>
                  </a:lnTo>
                  <a:lnTo>
                    <a:pt x="34702" y="8973"/>
                  </a:lnTo>
                  <a:lnTo>
                    <a:pt x="34549" y="9183"/>
                  </a:lnTo>
                  <a:lnTo>
                    <a:pt x="34358" y="9394"/>
                  </a:lnTo>
                  <a:lnTo>
                    <a:pt x="34147" y="9585"/>
                  </a:lnTo>
                  <a:lnTo>
                    <a:pt x="33937" y="9738"/>
                  </a:lnTo>
                  <a:lnTo>
                    <a:pt x="33688" y="9891"/>
                  </a:lnTo>
                  <a:lnTo>
                    <a:pt x="33439" y="10006"/>
                  </a:lnTo>
                  <a:lnTo>
                    <a:pt x="33172" y="10121"/>
                  </a:lnTo>
                  <a:lnTo>
                    <a:pt x="32885" y="10178"/>
                  </a:lnTo>
                  <a:lnTo>
                    <a:pt x="32598" y="10235"/>
                  </a:lnTo>
                  <a:lnTo>
                    <a:pt x="26782" y="10235"/>
                  </a:lnTo>
                  <a:lnTo>
                    <a:pt x="26495" y="10178"/>
                  </a:lnTo>
                  <a:lnTo>
                    <a:pt x="26227" y="10121"/>
                  </a:lnTo>
                  <a:lnTo>
                    <a:pt x="25960" y="10006"/>
                  </a:lnTo>
                  <a:lnTo>
                    <a:pt x="25711" y="9891"/>
                  </a:lnTo>
                  <a:lnTo>
                    <a:pt x="25462" y="9738"/>
                  </a:lnTo>
                  <a:lnTo>
                    <a:pt x="25233" y="9585"/>
                  </a:lnTo>
                  <a:lnTo>
                    <a:pt x="25041" y="9394"/>
                  </a:lnTo>
                  <a:lnTo>
                    <a:pt x="24850" y="9183"/>
                  </a:lnTo>
                  <a:lnTo>
                    <a:pt x="24678" y="8973"/>
                  </a:lnTo>
                  <a:lnTo>
                    <a:pt x="24525" y="8724"/>
                  </a:lnTo>
                  <a:lnTo>
                    <a:pt x="24410" y="8475"/>
                  </a:lnTo>
                  <a:lnTo>
                    <a:pt x="24315" y="8208"/>
                  </a:lnTo>
                  <a:lnTo>
                    <a:pt x="24238" y="7921"/>
                  </a:lnTo>
                  <a:lnTo>
                    <a:pt x="24200" y="7634"/>
                  </a:lnTo>
                  <a:lnTo>
                    <a:pt x="24181" y="7347"/>
                  </a:lnTo>
                  <a:lnTo>
                    <a:pt x="24200" y="7041"/>
                  </a:lnTo>
                  <a:lnTo>
                    <a:pt x="24238" y="6754"/>
                  </a:lnTo>
                  <a:lnTo>
                    <a:pt x="24315" y="6486"/>
                  </a:lnTo>
                  <a:lnTo>
                    <a:pt x="24410" y="6218"/>
                  </a:lnTo>
                  <a:lnTo>
                    <a:pt x="24525" y="5950"/>
                  </a:lnTo>
                  <a:lnTo>
                    <a:pt x="24678" y="5721"/>
                  </a:lnTo>
                  <a:lnTo>
                    <a:pt x="24850" y="5491"/>
                  </a:lnTo>
                  <a:lnTo>
                    <a:pt x="25041" y="5300"/>
                  </a:lnTo>
                  <a:lnTo>
                    <a:pt x="25233" y="5109"/>
                  </a:lnTo>
                  <a:lnTo>
                    <a:pt x="25462" y="4936"/>
                  </a:lnTo>
                  <a:lnTo>
                    <a:pt x="25711" y="4783"/>
                  </a:lnTo>
                  <a:lnTo>
                    <a:pt x="25960" y="4669"/>
                  </a:lnTo>
                  <a:lnTo>
                    <a:pt x="26227" y="4573"/>
                  </a:lnTo>
                  <a:lnTo>
                    <a:pt x="26495" y="4496"/>
                  </a:lnTo>
                  <a:lnTo>
                    <a:pt x="26782" y="4458"/>
                  </a:lnTo>
                  <a:lnTo>
                    <a:pt x="27088" y="4439"/>
                  </a:lnTo>
                  <a:close/>
                  <a:moveTo>
                    <a:pt x="53583" y="14176"/>
                  </a:moveTo>
                  <a:lnTo>
                    <a:pt x="53583" y="75928"/>
                  </a:lnTo>
                  <a:lnTo>
                    <a:pt x="5797" y="75928"/>
                  </a:lnTo>
                  <a:lnTo>
                    <a:pt x="5797" y="14176"/>
                  </a:lnTo>
                  <a:close/>
                  <a:moveTo>
                    <a:pt x="29690" y="81342"/>
                  </a:moveTo>
                  <a:lnTo>
                    <a:pt x="30149" y="81361"/>
                  </a:lnTo>
                  <a:lnTo>
                    <a:pt x="30570" y="81437"/>
                  </a:lnTo>
                  <a:lnTo>
                    <a:pt x="30991" y="81533"/>
                  </a:lnTo>
                  <a:lnTo>
                    <a:pt x="31393" y="81686"/>
                  </a:lnTo>
                  <a:lnTo>
                    <a:pt x="31775" y="81877"/>
                  </a:lnTo>
                  <a:lnTo>
                    <a:pt x="32139" y="82088"/>
                  </a:lnTo>
                  <a:lnTo>
                    <a:pt x="32483" y="82355"/>
                  </a:lnTo>
                  <a:lnTo>
                    <a:pt x="32789" y="82623"/>
                  </a:lnTo>
                  <a:lnTo>
                    <a:pt x="33076" y="82948"/>
                  </a:lnTo>
                  <a:lnTo>
                    <a:pt x="33325" y="83274"/>
                  </a:lnTo>
                  <a:lnTo>
                    <a:pt x="33554" y="83637"/>
                  </a:lnTo>
                  <a:lnTo>
                    <a:pt x="33726" y="84020"/>
                  </a:lnTo>
                  <a:lnTo>
                    <a:pt x="33879" y="84421"/>
                  </a:lnTo>
                  <a:lnTo>
                    <a:pt x="33994" y="84842"/>
                  </a:lnTo>
                  <a:lnTo>
                    <a:pt x="34052" y="85282"/>
                  </a:lnTo>
                  <a:lnTo>
                    <a:pt x="34071" y="85722"/>
                  </a:lnTo>
                  <a:lnTo>
                    <a:pt x="34052" y="86181"/>
                  </a:lnTo>
                  <a:lnTo>
                    <a:pt x="33994" y="86602"/>
                  </a:lnTo>
                  <a:lnTo>
                    <a:pt x="33879" y="87023"/>
                  </a:lnTo>
                  <a:lnTo>
                    <a:pt x="33726" y="87425"/>
                  </a:lnTo>
                  <a:lnTo>
                    <a:pt x="33554" y="87827"/>
                  </a:lnTo>
                  <a:lnTo>
                    <a:pt x="33325" y="88171"/>
                  </a:lnTo>
                  <a:lnTo>
                    <a:pt x="33076" y="88515"/>
                  </a:lnTo>
                  <a:lnTo>
                    <a:pt x="32789" y="88821"/>
                  </a:lnTo>
                  <a:lnTo>
                    <a:pt x="32483" y="89108"/>
                  </a:lnTo>
                  <a:lnTo>
                    <a:pt x="32139" y="89357"/>
                  </a:lnTo>
                  <a:lnTo>
                    <a:pt x="31775" y="89587"/>
                  </a:lnTo>
                  <a:lnTo>
                    <a:pt x="31393" y="89759"/>
                  </a:lnTo>
                  <a:lnTo>
                    <a:pt x="30991" y="89912"/>
                  </a:lnTo>
                  <a:lnTo>
                    <a:pt x="30570" y="90027"/>
                  </a:lnTo>
                  <a:lnTo>
                    <a:pt x="30149" y="90084"/>
                  </a:lnTo>
                  <a:lnTo>
                    <a:pt x="29690" y="90103"/>
                  </a:lnTo>
                  <a:lnTo>
                    <a:pt x="29250" y="90084"/>
                  </a:lnTo>
                  <a:lnTo>
                    <a:pt x="28810" y="90027"/>
                  </a:lnTo>
                  <a:lnTo>
                    <a:pt x="28389" y="89912"/>
                  </a:lnTo>
                  <a:lnTo>
                    <a:pt x="27987" y="89759"/>
                  </a:lnTo>
                  <a:lnTo>
                    <a:pt x="27605" y="89587"/>
                  </a:lnTo>
                  <a:lnTo>
                    <a:pt x="27241" y="89357"/>
                  </a:lnTo>
                  <a:lnTo>
                    <a:pt x="26897" y="89108"/>
                  </a:lnTo>
                  <a:lnTo>
                    <a:pt x="26591" y="88821"/>
                  </a:lnTo>
                  <a:lnTo>
                    <a:pt x="26304" y="88515"/>
                  </a:lnTo>
                  <a:lnTo>
                    <a:pt x="26055" y="88171"/>
                  </a:lnTo>
                  <a:lnTo>
                    <a:pt x="25845" y="87827"/>
                  </a:lnTo>
                  <a:lnTo>
                    <a:pt x="25654" y="87425"/>
                  </a:lnTo>
                  <a:lnTo>
                    <a:pt x="25501" y="87023"/>
                  </a:lnTo>
                  <a:lnTo>
                    <a:pt x="25405" y="86602"/>
                  </a:lnTo>
                  <a:lnTo>
                    <a:pt x="25328" y="86181"/>
                  </a:lnTo>
                  <a:lnTo>
                    <a:pt x="25309" y="85722"/>
                  </a:lnTo>
                  <a:lnTo>
                    <a:pt x="25328" y="85282"/>
                  </a:lnTo>
                  <a:lnTo>
                    <a:pt x="25405" y="84842"/>
                  </a:lnTo>
                  <a:lnTo>
                    <a:pt x="25501" y="84421"/>
                  </a:lnTo>
                  <a:lnTo>
                    <a:pt x="25654" y="84020"/>
                  </a:lnTo>
                  <a:lnTo>
                    <a:pt x="25845" y="83637"/>
                  </a:lnTo>
                  <a:lnTo>
                    <a:pt x="26055" y="83274"/>
                  </a:lnTo>
                  <a:lnTo>
                    <a:pt x="26304" y="82948"/>
                  </a:lnTo>
                  <a:lnTo>
                    <a:pt x="26591" y="82623"/>
                  </a:lnTo>
                  <a:lnTo>
                    <a:pt x="26897" y="82355"/>
                  </a:lnTo>
                  <a:lnTo>
                    <a:pt x="27241" y="82088"/>
                  </a:lnTo>
                  <a:lnTo>
                    <a:pt x="27605" y="81877"/>
                  </a:lnTo>
                  <a:lnTo>
                    <a:pt x="27987" y="81686"/>
                  </a:lnTo>
                  <a:lnTo>
                    <a:pt x="28389" y="81533"/>
                  </a:lnTo>
                  <a:lnTo>
                    <a:pt x="28810" y="81437"/>
                  </a:lnTo>
                  <a:lnTo>
                    <a:pt x="29250" y="81361"/>
                  </a:lnTo>
                  <a:lnTo>
                    <a:pt x="29690" y="81342"/>
                  </a:lnTo>
                  <a:close/>
                  <a:moveTo>
                    <a:pt x="8360" y="1"/>
                  </a:moveTo>
                  <a:lnTo>
                    <a:pt x="7920" y="39"/>
                  </a:lnTo>
                  <a:lnTo>
                    <a:pt x="7480" y="96"/>
                  </a:lnTo>
                  <a:lnTo>
                    <a:pt x="7040" y="173"/>
                  </a:lnTo>
                  <a:lnTo>
                    <a:pt x="6619" y="269"/>
                  </a:lnTo>
                  <a:lnTo>
                    <a:pt x="6198" y="383"/>
                  </a:lnTo>
                  <a:lnTo>
                    <a:pt x="5797" y="536"/>
                  </a:lnTo>
                  <a:lnTo>
                    <a:pt x="5395" y="689"/>
                  </a:lnTo>
                  <a:lnTo>
                    <a:pt x="4993" y="862"/>
                  </a:lnTo>
                  <a:lnTo>
                    <a:pt x="4611" y="1053"/>
                  </a:lnTo>
                  <a:lnTo>
                    <a:pt x="4247" y="1263"/>
                  </a:lnTo>
                  <a:lnTo>
                    <a:pt x="3884" y="1493"/>
                  </a:lnTo>
                  <a:lnTo>
                    <a:pt x="3539" y="1742"/>
                  </a:lnTo>
                  <a:lnTo>
                    <a:pt x="3214" y="2009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5"/>
                  </a:lnTo>
                  <a:lnTo>
                    <a:pt x="1760" y="3540"/>
                  </a:lnTo>
                  <a:lnTo>
                    <a:pt x="1512" y="3884"/>
                  </a:lnTo>
                  <a:lnTo>
                    <a:pt x="1282" y="4248"/>
                  </a:lnTo>
                  <a:lnTo>
                    <a:pt x="1072" y="4611"/>
                  </a:lnTo>
                  <a:lnTo>
                    <a:pt x="880" y="4994"/>
                  </a:lnTo>
                  <a:lnTo>
                    <a:pt x="689" y="5376"/>
                  </a:lnTo>
                  <a:lnTo>
                    <a:pt x="536" y="5778"/>
                  </a:lnTo>
                  <a:lnTo>
                    <a:pt x="402" y="6199"/>
                  </a:lnTo>
                  <a:lnTo>
                    <a:pt x="287" y="6620"/>
                  </a:lnTo>
                  <a:lnTo>
                    <a:pt x="173" y="7041"/>
                  </a:lnTo>
                  <a:lnTo>
                    <a:pt x="96" y="7481"/>
                  </a:lnTo>
                  <a:lnTo>
                    <a:pt x="39" y="7921"/>
                  </a:lnTo>
                  <a:lnTo>
                    <a:pt x="19" y="8361"/>
                  </a:lnTo>
                  <a:lnTo>
                    <a:pt x="0" y="8820"/>
                  </a:lnTo>
                  <a:lnTo>
                    <a:pt x="0" y="86698"/>
                  </a:lnTo>
                  <a:lnTo>
                    <a:pt x="19" y="87157"/>
                  </a:lnTo>
                  <a:lnTo>
                    <a:pt x="39" y="87616"/>
                  </a:lnTo>
                  <a:lnTo>
                    <a:pt x="96" y="88056"/>
                  </a:lnTo>
                  <a:lnTo>
                    <a:pt x="173" y="88477"/>
                  </a:lnTo>
                  <a:lnTo>
                    <a:pt x="287" y="88917"/>
                  </a:lnTo>
                  <a:lnTo>
                    <a:pt x="402" y="89319"/>
                  </a:lnTo>
                  <a:lnTo>
                    <a:pt x="536" y="89740"/>
                  </a:lnTo>
                  <a:lnTo>
                    <a:pt x="689" y="90141"/>
                  </a:lnTo>
                  <a:lnTo>
                    <a:pt x="880" y="90524"/>
                  </a:lnTo>
                  <a:lnTo>
                    <a:pt x="1072" y="90907"/>
                  </a:lnTo>
                  <a:lnTo>
                    <a:pt x="1282" y="91270"/>
                  </a:lnTo>
                  <a:lnTo>
                    <a:pt x="1512" y="91633"/>
                  </a:lnTo>
                  <a:lnTo>
                    <a:pt x="1760" y="91978"/>
                  </a:lnTo>
                  <a:lnTo>
                    <a:pt x="2009" y="92322"/>
                  </a:lnTo>
                  <a:lnTo>
                    <a:pt x="2296" y="92628"/>
                  </a:lnTo>
                  <a:lnTo>
                    <a:pt x="2583" y="92934"/>
                  </a:lnTo>
                  <a:lnTo>
                    <a:pt x="2889" y="93240"/>
                  </a:lnTo>
                  <a:lnTo>
                    <a:pt x="3214" y="93508"/>
                  </a:lnTo>
                  <a:lnTo>
                    <a:pt x="3539" y="93776"/>
                  </a:lnTo>
                  <a:lnTo>
                    <a:pt x="3884" y="94025"/>
                  </a:lnTo>
                  <a:lnTo>
                    <a:pt x="4247" y="94254"/>
                  </a:lnTo>
                  <a:lnTo>
                    <a:pt x="4611" y="94465"/>
                  </a:lnTo>
                  <a:lnTo>
                    <a:pt x="4993" y="94656"/>
                  </a:lnTo>
                  <a:lnTo>
                    <a:pt x="5395" y="94828"/>
                  </a:lnTo>
                  <a:lnTo>
                    <a:pt x="5797" y="95000"/>
                  </a:lnTo>
                  <a:lnTo>
                    <a:pt x="6198" y="95134"/>
                  </a:lnTo>
                  <a:lnTo>
                    <a:pt x="6619" y="95249"/>
                  </a:lnTo>
                  <a:lnTo>
                    <a:pt x="7040" y="95345"/>
                  </a:lnTo>
                  <a:lnTo>
                    <a:pt x="7480" y="95421"/>
                  </a:lnTo>
                  <a:lnTo>
                    <a:pt x="7920" y="95479"/>
                  </a:lnTo>
                  <a:lnTo>
                    <a:pt x="8360" y="95517"/>
                  </a:lnTo>
                  <a:lnTo>
                    <a:pt x="8819" y="95536"/>
                  </a:lnTo>
                  <a:lnTo>
                    <a:pt x="50561" y="95536"/>
                  </a:lnTo>
                  <a:lnTo>
                    <a:pt x="51020" y="95517"/>
                  </a:lnTo>
                  <a:lnTo>
                    <a:pt x="51460" y="95479"/>
                  </a:lnTo>
                  <a:lnTo>
                    <a:pt x="51919" y="95421"/>
                  </a:lnTo>
                  <a:lnTo>
                    <a:pt x="52340" y="95345"/>
                  </a:lnTo>
                  <a:lnTo>
                    <a:pt x="52780" y="95249"/>
                  </a:lnTo>
                  <a:lnTo>
                    <a:pt x="53182" y="95134"/>
                  </a:lnTo>
                  <a:lnTo>
                    <a:pt x="53602" y="95000"/>
                  </a:lnTo>
                  <a:lnTo>
                    <a:pt x="54004" y="94828"/>
                  </a:lnTo>
                  <a:lnTo>
                    <a:pt x="54387" y="94656"/>
                  </a:lnTo>
                  <a:lnTo>
                    <a:pt x="54769" y="94465"/>
                  </a:lnTo>
                  <a:lnTo>
                    <a:pt x="55133" y="94254"/>
                  </a:lnTo>
                  <a:lnTo>
                    <a:pt x="55496" y="94025"/>
                  </a:lnTo>
                  <a:lnTo>
                    <a:pt x="55841" y="93776"/>
                  </a:lnTo>
                  <a:lnTo>
                    <a:pt x="56185" y="93508"/>
                  </a:lnTo>
                  <a:lnTo>
                    <a:pt x="56491" y="93240"/>
                  </a:lnTo>
                  <a:lnTo>
                    <a:pt x="56797" y="92934"/>
                  </a:lnTo>
                  <a:lnTo>
                    <a:pt x="57103" y="92628"/>
                  </a:lnTo>
                  <a:lnTo>
                    <a:pt x="57371" y="92322"/>
                  </a:lnTo>
                  <a:lnTo>
                    <a:pt x="57639" y="91978"/>
                  </a:lnTo>
                  <a:lnTo>
                    <a:pt x="57888" y="91633"/>
                  </a:lnTo>
                  <a:lnTo>
                    <a:pt x="58117" y="91270"/>
                  </a:lnTo>
                  <a:lnTo>
                    <a:pt x="58328" y="90907"/>
                  </a:lnTo>
                  <a:lnTo>
                    <a:pt x="58519" y="90524"/>
                  </a:lnTo>
                  <a:lnTo>
                    <a:pt x="58691" y="90141"/>
                  </a:lnTo>
                  <a:lnTo>
                    <a:pt x="58863" y="89740"/>
                  </a:lnTo>
                  <a:lnTo>
                    <a:pt x="58997" y="89319"/>
                  </a:lnTo>
                  <a:lnTo>
                    <a:pt x="59112" y="88917"/>
                  </a:lnTo>
                  <a:lnTo>
                    <a:pt x="59207" y="88477"/>
                  </a:lnTo>
                  <a:lnTo>
                    <a:pt x="59284" y="88056"/>
                  </a:lnTo>
                  <a:lnTo>
                    <a:pt x="59341" y="87616"/>
                  </a:lnTo>
                  <a:lnTo>
                    <a:pt x="59380" y="87157"/>
                  </a:lnTo>
                  <a:lnTo>
                    <a:pt x="59399" y="86698"/>
                  </a:lnTo>
                  <a:lnTo>
                    <a:pt x="59399" y="8820"/>
                  </a:lnTo>
                  <a:lnTo>
                    <a:pt x="59380" y="8361"/>
                  </a:lnTo>
                  <a:lnTo>
                    <a:pt x="59341" y="7921"/>
                  </a:lnTo>
                  <a:lnTo>
                    <a:pt x="59284" y="7481"/>
                  </a:lnTo>
                  <a:lnTo>
                    <a:pt x="59207" y="7041"/>
                  </a:lnTo>
                  <a:lnTo>
                    <a:pt x="59112" y="6620"/>
                  </a:lnTo>
                  <a:lnTo>
                    <a:pt x="58997" y="6199"/>
                  </a:lnTo>
                  <a:lnTo>
                    <a:pt x="58863" y="5778"/>
                  </a:lnTo>
                  <a:lnTo>
                    <a:pt x="58691" y="5376"/>
                  </a:lnTo>
                  <a:lnTo>
                    <a:pt x="58519" y="4994"/>
                  </a:lnTo>
                  <a:lnTo>
                    <a:pt x="58328" y="4611"/>
                  </a:lnTo>
                  <a:lnTo>
                    <a:pt x="58117" y="4248"/>
                  </a:lnTo>
                  <a:lnTo>
                    <a:pt x="57888" y="3884"/>
                  </a:lnTo>
                  <a:lnTo>
                    <a:pt x="57639" y="3540"/>
                  </a:lnTo>
                  <a:lnTo>
                    <a:pt x="57371" y="3215"/>
                  </a:lnTo>
                  <a:lnTo>
                    <a:pt x="57103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85" y="2009"/>
                  </a:lnTo>
                  <a:lnTo>
                    <a:pt x="55841" y="1742"/>
                  </a:lnTo>
                  <a:lnTo>
                    <a:pt x="55496" y="1493"/>
                  </a:lnTo>
                  <a:lnTo>
                    <a:pt x="55133" y="1263"/>
                  </a:lnTo>
                  <a:lnTo>
                    <a:pt x="54769" y="1053"/>
                  </a:lnTo>
                  <a:lnTo>
                    <a:pt x="54387" y="862"/>
                  </a:lnTo>
                  <a:lnTo>
                    <a:pt x="54004" y="689"/>
                  </a:lnTo>
                  <a:lnTo>
                    <a:pt x="53602" y="536"/>
                  </a:lnTo>
                  <a:lnTo>
                    <a:pt x="53182" y="383"/>
                  </a:lnTo>
                  <a:lnTo>
                    <a:pt x="52780" y="269"/>
                  </a:lnTo>
                  <a:lnTo>
                    <a:pt x="52340" y="173"/>
                  </a:lnTo>
                  <a:lnTo>
                    <a:pt x="51919" y="96"/>
                  </a:lnTo>
                  <a:lnTo>
                    <a:pt x="51460" y="39"/>
                  </a:lnTo>
                  <a:lnTo>
                    <a:pt x="510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4154283" y="2703367"/>
              <a:ext cx="197550" cy="218623"/>
            </a:xfrm>
            <a:custGeom>
              <a:avLst/>
              <a:gdLst/>
              <a:ahLst/>
              <a:cxnLst/>
              <a:rect l="l" t="t" r="r" b="b"/>
              <a:pathLst>
                <a:path w="34780" h="38490" extrusionOk="0">
                  <a:moveTo>
                    <a:pt x="17371" y="4457"/>
                  </a:moveTo>
                  <a:lnTo>
                    <a:pt x="17371" y="19245"/>
                  </a:lnTo>
                  <a:lnTo>
                    <a:pt x="30131" y="19245"/>
                  </a:lnTo>
                  <a:lnTo>
                    <a:pt x="29997" y="20259"/>
                  </a:lnTo>
                  <a:lnTo>
                    <a:pt x="29805" y="21253"/>
                  </a:lnTo>
                  <a:lnTo>
                    <a:pt x="29691" y="21751"/>
                  </a:lnTo>
                  <a:lnTo>
                    <a:pt x="29576" y="22229"/>
                  </a:lnTo>
                  <a:lnTo>
                    <a:pt x="29442" y="22707"/>
                  </a:lnTo>
                  <a:lnTo>
                    <a:pt x="29289" y="23186"/>
                  </a:lnTo>
                  <a:lnTo>
                    <a:pt x="29136" y="23645"/>
                  </a:lnTo>
                  <a:lnTo>
                    <a:pt x="28983" y="24104"/>
                  </a:lnTo>
                  <a:lnTo>
                    <a:pt x="28791" y="24544"/>
                  </a:lnTo>
                  <a:lnTo>
                    <a:pt x="28600" y="24965"/>
                  </a:lnTo>
                  <a:lnTo>
                    <a:pt x="28409" y="25386"/>
                  </a:lnTo>
                  <a:lnTo>
                    <a:pt x="28179" y="25787"/>
                  </a:lnTo>
                  <a:lnTo>
                    <a:pt x="27950" y="26189"/>
                  </a:lnTo>
                  <a:lnTo>
                    <a:pt x="27701" y="26552"/>
                  </a:lnTo>
                  <a:lnTo>
                    <a:pt x="27318" y="27107"/>
                  </a:lnTo>
                  <a:lnTo>
                    <a:pt x="26917" y="27624"/>
                  </a:lnTo>
                  <a:lnTo>
                    <a:pt x="26496" y="28121"/>
                  </a:lnTo>
                  <a:lnTo>
                    <a:pt x="26075" y="28599"/>
                  </a:lnTo>
                  <a:lnTo>
                    <a:pt x="25654" y="29039"/>
                  </a:lnTo>
                  <a:lnTo>
                    <a:pt x="25214" y="29460"/>
                  </a:lnTo>
                  <a:lnTo>
                    <a:pt x="24774" y="29862"/>
                  </a:lnTo>
                  <a:lnTo>
                    <a:pt x="24353" y="30245"/>
                  </a:lnTo>
                  <a:lnTo>
                    <a:pt x="23913" y="30608"/>
                  </a:lnTo>
                  <a:lnTo>
                    <a:pt x="23473" y="30933"/>
                  </a:lnTo>
                  <a:lnTo>
                    <a:pt x="23052" y="31258"/>
                  </a:lnTo>
                  <a:lnTo>
                    <a:pt x="22612" y="31545"/>
                  </a:lnTo>
                  <a:lnTo>
                    <a:pt x="22192" y="31813"/>
                  </a:lnTo>
                  <a:lnTo>
                    <a:pt x="21790" y="32081"/>
                  </a:lnTo>
                  <a:lnTo>
                    <a:pt x="20986" y="32540"/>
                  </a:lnTo>
                  <a:lnTo>
                    <a:pt x="20240" y="32923"/>
                  </a:lnTo>
                  <a:lnTo>
                    <a:pt x="19552" y="33248"/>
                  </a:lnTo>
                  <a:lnTo>
                    <a:pt x="18940" y="33497"/>
                  </a:lnTo>
                  <a:lnTo>
                    <a:pt x="18404" y="33707"/>
                  </a:lnTo>
                  <a:lnTo>
                    <a:pt x="17983" y="33841"/>
                  </a:lnTo>
                  <a:lnTo>
                    <a:pt x="17658" y="33956"/>
                  </a:lnTo>
                  <a:lnTo>
                    <a:pt x="17371" y="34032"/>
                  </a:lnTo>
                  <a:lnTo>
                    <a:pt x="17371" y="19245"/>
                  </a:lnTo>
                  <a:lnTo>
                    <a:pt x="4611" y="19245"/>
                  </a:lnTo>
                  <a:lnTo>
                    <a:pt x="4496" y="18212"/>
                  </a:lnTo>
                  <a:lnTo>
                    <a:pt x="4401" y="17179"/>
                  </a:lnTo>
                  <a:lnTo>
                    <a:pt x="4343" y="16146"/>
                  </a:lnTo>
                  <a:lnTo>
                    <a:pt x="4305" y="15151"/>
                  </a:lnTo>
                  <a:lnTo>
                    <a:pt x="4305" y="14175"/>
                  </a:lnTo>
                  <a:lnTo>
                    <a:pt x="4305" y="13257"/>
                  </a:lnTo>
                  <a:lnTo>
                    <a:pt x="4324" y="12377"/>
                  </a:lnTo>
                  <a:lnTo>
                    <a:pt x="4363" y="11535"/>
                  </a:lnTo>
                  <a:lnTo>
                    <a:pt x="4458" y="10101"/>
                  </a:lnTo>
                  <a:lnTo>
                    <a:pt x="4554" y="8972"/>
                  </a:lnTo>
                  <a:lnTo>
                    <a:pt x="4630" y="8264"/>
                  </a:lnTo>
                  <a:lnTo>
                    <a:pt x="4669" y="7996"/>
                  </a:lnTo>
                  <a:lnTo>
                    <a:pt x="17371" y="4457"/>
                  </a:lnTo>
                  <a:close/>
                  <a:moveTo>
                    <a:pt x="17199" y="0"/>
                  </a:moveTo>
                  <a:lnTo>
                    <a:pt x="17007" y="19"/>
                  </a:lnTo>
                  <a:lnTo>
                    <a:pt x="16816" y="57"/>
                  </a:lnTo>
                  <a:lnTo>
                    <a:pt x="16625" y="96"/>
                  </a:lnTo>
                  <a:lnTo>
                    <a:pt x="2564" y="4017"/>
                  </a:lnTo>
                  <a:lnTo>
                    <a:pt x="2354" y="4075"/>
                  </a:lnTo>
                  <a:lnTo>
                    <a:pt x="2143" y="4151"/>
                  </a:lnTo>
                  <a:lnTo>
                    <a:pt x="1971" y="4247"/>
                  </a:lnTo>
                  <a:lnTo>
                    <a:pt x="1780" y="4362"/>
                  </a:lnTo>
                  <a:lnTo>
                    <a:pt x="1608" y="4476"/>
                  </a:lnTo>
                  <a:lnTo>
                    <a:pt x="1436" y="4610"/>
                  </a:lnTo>
                  <a:lnTo>
                    <a:pt x="1283" y="4744"/>
                  </a:lnTo>
                  <a:lnTo>
                    <a:pt x="1149" y="4897"/>
                  </a:lnTo>
                  <a:lnTo>
                    <a:pt x="1015" y="5050"/>
                  </a:lnTo>
                  <a:lnTo>
                    <a:pt x="900" y="5223"/>
                  </a:lnTo>
                  <a:lnTo>
                    <a:pt x="785" y="5414"/>
                  </a:lnTo>
                  <a:lnTo>
                    <a:pt x="690" y="5586"/>
                  </a:lnTo>
                  <a:lnTo>
                    <a:pt x="613" y="5796"/>
                  </a:lnTo>
                  <a:lnTo>
                    <a:pt x="556" y="5988"/>
                  </a:lnTo>
                  <a:lnTo>
                    <a:pt x="498" y="6198"/>
                  </a:lnTo>
                  <a:lnTo>
                    <a:pt x="460" y="6409"/>
                  </a:lnTo>
                  <a:lnTo>
                    <a:pt x="326" y="7518"/>
                  </a:lnTo>
                  <a:lnTo>
                    <a:pt x="230" y="8436"/>
                  </a:lnTo>
                  <a:lnTo>
                    <a:pt x="154" y="9546"/>
                  </a:lnTo>
                  <a:lnTo>
                    <a:pt x="77" y="10847"/>
                  </a:lnTo>
                  <a:lnTo>
                    <a:pt x="20" y="12301"/>
                  </a:lnTo>
                  <a:lnTo>
                    <a:pt x="1" y="13066"/>
                  </a:lnTo>
                  <a:lnTo>
                    <a:pt x="1" y="13869"/>
                  </a:lnTo>
                  <a:lnTo>
                    <a:pt x="20" y="14692"/>
                  </a:lnTo>
                  <a:lnTo>
                    <a:pt x="39" y="15534"/>
                  </a:lnTo>
                  <a:lnTo>
                    <a:pt x="77" y="16394"/>
                  </a:lnTo>
                  <a:lnTo>
                    <a:pt x="135" y="17255"/>
                  </a:lnTo>
                  <a:lnTo>
                    <a:pt x="211" y="18135"/>
                  </a:lnTo>
                  <a:lnTo>
                    <a:pt x="307" y="19034"/>
                  </a:lnTo>
                  <a:lnTo>
                    <a:pt x="422" y="19914"/>
                  </a:lnTo>
                  <a:lnTo>
                    <a:pt x="575" y="20813"/>
                  </a:lnTo>
                  <a:lnTo>
                    <a:pt x="728" y="21693"/>
                  </a:lnTo>
                  <a:lnTo>
                    <a:pt x="919" y="22593"/>
                  </a:lnTo>
                  <a:lnTo>
                    <a:pt x="1149" y="23453"/>
                  </a:lnTo>
                  <a:lnTo>
                    <a:pt x="1397" y="24314"/>
                  </a:lnTo>
                  <a:lnTo>
                    <a:pt x="1665" y="25156"/>
                  </a:lnTo>
                  <a:lnTo>
                    <a:pt x="1990" y="25979"/>
                  </a:lnTo>
                  <a:lnTo>
                    <a:pt x="2335" y="26782"/>
                  </a:lnTo>
                  <a:lnTo>
                    <a:pt x="2717" y="27547"/>
                  </a:lnTo>
                  <a:lnTo>
                    <a:pt x="2909" y="27911"/>
                  </a:lnTo>
                  <a:lnTo>
                    <a:pt x="3138" y="28274"/>
                  </a:lnTo>
                  <a:lnTo>
                    <a:pt x="3349" y="28638"/>
                  </a:lnTo>
                  <a:lnTo>
                    <a:pt x="3578" y="28982"/>
                  </a:lnTo>
                  <a:lnTo>
                    <a:pt x="4076" y="29671"/>
                  </a:lnTo>
                  <a:lnTo>
                    <a:pt x="4573" y="30321"/>
                  </a:lnTo>
                  <a:lnTo>
                    <a:pt x="5089" y="30933"/>
                  </a:lnTo>
                  <a:lnTo>
                    <a:pt x="5606" y="31526"/>
                  </a:lnTo>
                  <a:lnTo>
                    <a:pt x="6142" y="32081"/>
                  </a:lnTo>
                  <a:lnTo>
                    <a:pt x="6677" y="32617"/>
                  </a:lnTo>
                  <a:lnTo>
                    <a:pt x="7213" y="33114"/>
                  </a:lnTo>
                  <a:lnTo>
                    <a:pt x="7768" y="33592"/>
                  </a:lnTo>
                  <a:lnTo>
                    <a:pt x="8303" y="34032"/>
                  </a:lnTo>
                  <a:lnTo>
                    <a:pt x="8839" y="34453"/>
                  </a:lnTo>
                  <a:lnTo>
                    <a:pt x="9375" y="34836"/>
                  </a:lnTo>
                  <a:lnTo>
                    <a:pt x="9910" y="35218"/>
                  </a:lnTo>
                  <a:lnTo>
                    <a:pt x="10446" y="35563"/>
                  </a:lnTo>
                  <a:lnTo>
                    <a:pt x="10962" y="35888"/>
                  </a:lnTo>
                  <a:lnTo>
                    <a:pt x="11460" y="36175"/>
                  </a:lnTo>
                  <a:lnTo>
                    <a:pt x="11957" y="36462"/>
                  </a:lnTo>
                  <a:lnTo>
                    <a:pt x="12435" y="36711"/>
                  </a:lnTo>
                  <a:lnTo>
                    <a:pt x="12894" y="36940"/>
                  </a:lnTo>
                  <a:lnTo>
                    <a:pt x="13774" y="37361"/>
                  </a:lnTo>
                  <a:lnTo>
                    <a:pt x="14559" y="37686"/>
                  </a:lnTo>
                  <a:lnTo>
                    <a:pt x="15247" y="37954"/>
                  </a:lnTo>
                  <a:lnTo>
                    <a:pt x="15821" y="38145"/>
                  </a:lnTo>
                  <a:lnTo>
                    <a:pt x="16261" y="38298"/>
                  </a:lnTo>
                  <a:lnTo>
                    <a:pt x="16720" y="38413"/>
                  </a:lnTo>
                  <a:lnTo>
                    <a:pt x="17046" y="38470"/>
                  </a:lnTo>
                  <a:lnTo>
                    <a:pt x="17390" y="38490"/>
                  </a:lnTo>
                  <a:lnTo>
                    <a:pt x="17734" y="38470"/>
                  </a:lnTo>
                  <a:lnTo>
                    <a:pt x="18079" y="38413"/>
                  </a:lnTo>
                  <a:lnTo>
                    <a:pt x="18519" y="38298"/>
                  </a:lnTo>
                  <a:lnTo>
                    <a:pt x="18959" y="38145"/>
                  </a:lnTo>
                  <a:lnTo>
                    <a:pt x="19533" y="37954"/>
                  </a:lnTo>
                  <a:lnTo>
                    <a:pt x="20221" y="37686"/>
                  </a:lnTo>
                  <a:lnTo>
                    <a:pt x="21025" y="37361"/>
                  </a:lnTo>
                  <a:lnTo>
                    <a:pt x="21886" y="36940"/>
                  </a:lnTo>
                  <a:lnTo>
                    <a:pt x="22345" y="36711"/>
                  </a:lnTo>
                  <a:lnTo>
                    <a:pt x="22823" y="36462"/>
                  </a:lnTo>
                  <a:lnTo>
                    <a:pt x="23320" y="36175"/>
                  </a:lnTo>
                  <a:lnTo>
                    <a:pt x="23837" y="35888"/>
                  </a:lnTo>
                  <a:lnTo>
                    <a:pt x="24353" y="35563"/>
                  </a:lnTo>
                  <a:lnTo>
                    <a:pt x="24870" y="35218"/>
                  </a:lnTo>
                  <a:lnTo>
                    <a:pt x="25405" y="34836"/>
                  </a:lnTo>
                  <a:lnTo>
                    <a:pt x="25941" y="34453"/>
                  </a:lnTo>
                  <a:lnTo>
                    <a:pt x="26477" y="34032"/>
                  </a:lnTo>
                  <a:lnTo>
                    <a:pt x="27031" y="33592"/>
                  </a:lnTo>
                  <a:lnTo>
                    <a:pt x="27567" y="33114"/>
                  </a:lnTo>
                  <a:lnTo>
                    <a:pt x="28103" y="32617"/>
                  </a:lnTo>
                  <a:lnTo>
                    <a:pt x="28638" y="32081"/>
                  </a:lnTo>
                  <a:lnTo>
                    <a:pt x="29174" y="31526"/>
                  </a:lnTo>
                  <a:lnTo>
                    <a:pt x="29691" y="30933"/>
                  </a:lnTo>
                  <a:lnTo>
                    <a:pt x="30207" y="30321"/>
                  </a:lnTo>
                  <a:lnTo>
                    <a:pt x="30724" y="29671"/>
                  </a:lnTo>
                  <a:lnTo>
                    <a:pt x="31202" y="28982"/>
                  </a:lnTo>
                  <a:lnTo>
                    <a:pt x="31431" y="28638"/>
                  </a:lnTo>
                  <a:lnTo>
                    <a:pt x="31661" y="28274"/>
                  </a:lnTo>
                  <a:lnTo>
                    <a:pt x="31871" y="27911"/>
                  </a:lnTo>
                  <a:lnTo>
                    <a:pt x="32082" y="27547"/>
                  </a:lnTo>
                  <a:lnTo>
                    <a:pt x="32464" y="26782"/>
                  </a:lnTo>
                  <a:lnTo>
                    <a:pt x="32809" y="25979"/>
                  </a:lnTo>
                  <a:lnTo>
                    <a:pt x="33115" y="25156"/>
                  </a:lnTo>
                  <a:lnTo>
                    <a:pt x="33402" y="24314"/>
                  </a:lnTo>
                  <a:lnTo>
                    <a:pt x="33650" y="23453"/>
                  </a:lnTo>
                  <a:lnTo>
                    <a:pt x="33861" y="22593"/>
                  </a:lnTo>
                  <a:lnTo>
                    <a:pt x="34052" y="21693"/>
                  </a:lnTo>
                  <a:lnTo>
                    <a:pt x="34224" y="20813"/>
                  </a:lnTo>
                  <a:lnTo>
                    <a:pt x="34358" y="19914"/>
                  </a:lnTo>
                  <a:lnTo>
                    <a:pt x="34473" y="19034"/>
                  </a:lnTo>
                  <a:lnTo>
                    <a:pt x="34569" y="18135"/>
                  </a:lnTo>
                  <a:lnTo>
                    <a:pt x="34645" y="17255"/>
                  </a:lnTo>
                  <a:lnTo>
                    <a:pt x="34703" y="16394"/>
                  </a:lnTo>
                  <a:lnTo>
                    <a:pt x="34741" y="15534"/>
                  </a:lnTo>
                  <a:lnTo>
                    <a:pt x="34779" y="14692"/>
                  </a:lnTo>
                  <a:lnTo>
                    <a:pt x="34779" y="13869"/>
                  </a:lnTo>
                  <a:lnTo>
                    <a:pt x="34779" y="13066"/>
                  </a:lnTo>
                  <a:lnTo>
                    <a:pt x="34779" y="12301"/>
                  </a:lnTo>
                  <a:lnTo>
                    <a:pt x="34722" y="10847"/>
                  </a:lnTo>
                  <a:lnTo>
                    <a:pt x="34645" y="9546"/>
                  </a:lnTo>
                  <a:lnTo>
                    <a:pt x="34550" y="8436"/>
                  </a:lnTo>
                  <a:lnTo>
                    <a:pt x="34473" y="7518"/>
                  </a:lnTo>
                  <a:lnTo>
                    <a:pt x="34339" y="6409"/>
                  </a:lnTo>
                  <a:lnTo>
                    <a:pt x="34301" y="6198"/>
                  </a:lnTo>
                  <a:lnTo>
                    <a:pt x="34243" y="5988"/>
                  </a:lnTo>
                  <a:lnTo>
                    <a:pt x="34167" y="5796"/>
                  </a:lnTo>
                  <a:lnTo>
                    <a:pt x="34090" y="5586"/>
                  </a:lnTo>
                  <a:lnTo>
                    <a:pt x="33995" y="5414"/>
                  </a:lnTo>
                  <a:lnTo>
                    <a:pt x="33899" y="5223"/>
                  </a:lnTo>
                  <a:lnTo>
                    <a:pt x="33765" y="5050"/>
                  </a:lnTo>
                  <a:lnTo>
                    <a:pt x="33631" y="4897"/>
                  </a:lnTo>
                  <a:lnTo>
                    <a:pt x="33497" y="4744"/>
                  </a:lnTo>
                  <a:lnTo>
                    <a:pt x="33344" y="4610"/>
                  </a:lnTo>
                  <a:lnTo>
                    <a:pt x="33172" y="4476"/>
                  </a:lnTo>
                  <a:lnTo>
                    <a:pt x="33000" y="4362"/>
                  </a:lnTo>
                  <a:lnTo>
                    <a:pt x="32828" y="4247"/>
                  </a:lnTo>
                  <a:lnTo>
                    <a:pt x="32637" y="4151"/>
                  </a:lnTo>
                  <a:lnTo>
                    <a:pt x="32445" y="4075"/>
                  </a:lnTo>
                  <a:lnTo>
                    <a:pt x="32235" y="4017"/>
                  </a:lnTo>
                  <a:lnTo>
                    <a:pt x="18174" y="96"/>
                  </a:lnTo>
                  <a:lnTo>
                    <a:pt x="17983" y="57"/>
                  </a:lnTo>
                  <a:lnTo>
                    <a:pt x="17792" y="19"/>
                  </a:lnTo>
                  <a:lnTo>
                    <a:pt x="17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22"/>
          <p:cNvGrpSpPr/>
          <p:nvPr/>
        </p:nvGrpSpPr>
        <p:grpSpPr>
          <a:xfrm>
            <a:off x="1130847" y="1275040"/>
            <a:ext cx="337278" cy="542644"/>
            <a:chOff x="4602389" y="2546026"/>
            <a:chExt cx="337278" cy="542644"/>
          </a:xfrm>
        </p:grpSpPr>
        <p:sp>
          <p:nvSpPr>
            <p:cNvPr id="685" name="Google Shape;685;p22"/>
            <p:cNvSpPr/>
            <p:nvPr/>
          </p:nvSpPr>
          <p:spPr>
            <a:xfrm>
              <a:off x="4602389" y="2546026"/>
              <a:ext cx="337278" cy="542644"/>
            </a:xfrm>
            <a:custGeom>
              <a:avLst/>
              <a:gdLst/>
              <a:ahLst/>
              <a:cxnLst/>
              <a:rect l="l" t="t" r="r" b="b"/>
              <a:pathLst>
                <a:path w="59380" h="95536" extrusionOk="0">
                  <a:moveTo>
                    <a:pt x="32311" y="4439"/>
                  </a:moveTo>
                  <a:lnTo>
                    <a:pt x="32598" y="4458"/>
                  </a:lnTo>
                  <a:lnTo>
                    <a:pt x="32885" y="4496"/>
                  </a:lnTo>
                  <a:lnTo>
                    <a:pt x="33172" y="4573"/>
                  </a:lnTo>
                  <a:lnTo>
                    <a:pt x="33440" y="4669"/>
                  </a:lnTo>
                  <a:lnTo>
                    <a:pt x="33689" y="4783"/>
                  </a:lnTo>
                  <a:lnTo>
                    <a:pt x="33918" y="4936"/>
                  </a:lnTo>
                  <a:lnTo>
                    <a:pt x="34148" y="5109"/>
                  </a:lnTo>
                  <a:lnTo>
                    <a:pt x="34358" y="5300"/>
                  </a:lnTo>
                  <a:lnTo>
                    <a:pt x="34549" y="5491"/>
                  </a:lnTo>
                  <a:lnTo>
                    <a:pt x="34702" y="5721"/>
                  </a:lnTo>
                  <a:lnTo>
                    <a:pt x="34855" y="5950"/>
                  </a:lnTo>
                  <a:lnTo>
                    <a:pt x="34970" y="6218"/>
                  </a:lnTo>
                  <a:lnTo>
                    <a:pt x="35066" y="6486"/>
                  </a:lnTo>
                  <a:lnTo>
                    <a:pt x="35142" y="6754"/>
                  </a:lnTo>
                  <a:lnTo>
                    <a:pt x="35181" y="7041"/>
                  </a:lnTo>
                  <a:lnTo>
                    <a:pt x="35200" y="7347"/>
                  </a:lnTo>
                  <a:lnTo>
                    <a:pt x="35181" y="7634"/>
                  </a:lnTo>
                  <a:lnTo>
                    <a:pt x="35142" y="7921"/>
                  </a:lnTo>
                  <a:lnTo>
                    <a:pt x="35066" y="8208"/>
                  </a:lnTo>
                  <a:lnTo>
                    <a:pt x="34970" y="8475"/>
                  </a:lnTo>
                  <a:lnTo>
                    <a:pt x="34855" y="8724"/>
                  </a:lnTo>
                  <a:lnTo>
                    <a:pt x="34702" y="8973"/>
                  </a:lnTo>
                  <a:lnTo>
                    <a:pt x="34549" y="9183"/>
                  </a:lnTo>
                  <a:lnTo>
                    <a:pt x="34358" y="9394"/>
                  </a:lnTo>
                  <a:lnTo>
                    <a:pt x="34148" y="9585"/>
                  </a:lnTo>
                  <a:lnTo>
                    <a:pt x="33918" y="9738"/>
                  </a:lnTo>
                  <a:lnTo>
                    <a:pt x="33689" y="9891"/>
                  </a:lnTo>
                  <a:lnTo>
                    <a:pt x="33440" y="10006"/>
                  </a:lnTo>
                  <a:lnTo>
                    <a:pt x="33172" y="10121"/>
                  </a:lnTo>
                  <a:lnTo>
                    <a:pt x="32885" y="10178"/>
                  </a:lnTo>
                  <a:lnTo>
                    <a:pt x="32598" y="10235"/>
                  </a:lnTo>
                  <a:lnTo>
                    <a:pt x="26783" y="10235"/>
                  </a:lnTo>
                  <a:lnTo>
                    <a:pt x="26496" y="10178"/>
                  </a:lnTo>
                  <a:lnTo>
                    <a:pt x="26228" y="10121"/>
                  </a:lnTo>
                  <a:lnTo>
                    <a:pt x="25960" y="10006"/>
                  </a:lnTo>
                  <a:lnTo>
                    <a:pt x="25692" y="9891"/>
                  </a:lnTo>
                  <a:lnTo>
                    <a:pt x="25463" y="9738"/>
                  </a:lnTo>
                  <a:lnTo>
                    <a:pt x="25233" y="9585"/>
                  </a:lnTo>
                  <a:lnTo>
                    <a:pt x="25023" y="9394"/>
                  </a:lnTo>
                  <a:lnTo>
                    <a:pt x="24850" y="9183"/>
                  </a:lnTo>
                  <a:lnTo>
                    <a:pt x="24678" y="8973"/>
                  </a:lnTo>
                  <a:lnTo>
                    <a:pt x="24525" y="8724"/>
                  </a:lnTo>
                  <a:lnTo>
                    <a:pt x="24411" y="8475"/>
                  </a:lnTo>
                  <a:lnTo>
                    <a:pt x="24315" y="8208"/>
                  </a:lnTo>
                  <a:lnTo>
                    <a:pt x="24238" y="7921"/>
                  </a:lnTo>
                  <a:lnTo>
                    <a:pt x="24200" y="7634"/>
                  </a:lnTo>
                  <a:lnTo>
                    <a:pt x="24181" y="7347"/>
                  </a:lnTo>
                  <a:lnTo>
                    <a:pt x="24200" y="7041"/>
                  </a:lnTo>
                  <a:lnTo>
                    <a:pt x="24238" y="6754"/>
                  </a:lnTo>
                  <a:lnTo>
                    <a:pt x="24315" y="6486"/>
                  </a:lnTo>
                  <a:lnTo>
                    <a:pt x="24411" y="6218"/>
                  </a:lnTo>
                  <a:lnTo>
                    <a:pt x="24525" y="5950"/>
                  </a:lnTo>
                  <a:lnTo>
                    <a:pt x="24678" y="5721"/>
                  </a:lnTo>
                  <a:lnTo>
                    <a:pt x="24850" y="5491"/>
                  </a:lnTo>
                  <a:lnTo>
                    <a:pt x="25023" y="5300"/>
                  </a:lnTo>
                  <a:lnTo>
                    <a:pt x="25233" y="5109"/>
                  </a:lnTo>
                  <a:lnTo>
                    <a:pt x="25463" y="4936"/>
                  </a:lnTo>
                  <a:lnTo>
                    <a:pt x="25692" y="4783"/>
                  </a:lnTo>
                  <a:lnTo>
                    <a:pt x="25960" y="4669"/>
                  </a:lnTo>
                  <a:lnTo>
                    <a:pt x="26228" y="4573"/>
                  </a:lnTo>
                  <a:lnTo>
                    <a:pt x="26496" y="4496"/>
                  </a:lnTo>
                  <a:lnTo>
                    <a:pt x="26783" y="4458"/>
                  </a:lnTo>
                  <a:lnTo>
                    <a:pt x="27089" y="4439"/>
                  </a:lnTo>
                  <a:close/>
                  <a:moveTo>
                    <a:pt x="53584" y="14176"/>
                  </a:moveTo>
                  <a:lnTo>
                    <a:pt x="53584" y="75928"/>
                  </a:lnTo>
                  <a:lnTo>
                    <a:pt x="5797" y="75928"/>
                  </a:lnTo>
                  <a:lnTo>
                    <a:pt x="5797" y="14176"/>
                  </a:lnTo>
                  <a:close/>
                  <a:moveTo>
                    <a:pt x="29690" y="81342"/>
                  </a:moveTo>
                  <a:lnTo>
                    <a:pt x="30149" y="81361"/>
                  </a:lnTo>
                  <a:lnTo>
                    <a:pt x="30570" y="81437"/>
                  </a:lnTo>
                  <a:lnTo>
                    <a:pt x="30991" y="81533"/>
                  </a:lnTo>
                  <a:lnTo>
                    <a:pt x="31393" y="81686"/>
                  </a:lnTo>
                  <a:lnTo>
                    <a:pt x="31776" y="81877"/>
                  </a:lnTo>
                  <a:lnTo>
                    <a:pt x="32139" y="82088"/>
                  </a:lnTo>
                  <a:lnTo>
                    <a:pt x="32483" y="82355"/>
                  </a:lnTo>
                  <a:lnTo>
                    <a:pt x="32789" y="82623"/>
                  </a:lnTo>
                  <a:lnTo>
                    <a:pt x="33076" y="82948"/>
                  </a:lnTo>
                  <a:lnTo>
                    <a:pt x="33325" y="83274"/>
                  </a:lnTo>
                  <a:lnTo>
                    <a:pt x="33555" y="83637"/>
                  </a:lnTo>
                  <a:lnTo>
                    <a:pt x="33727" y="84020"/>
                  </a:lnTo>
                  <a:lnTo>
                    <a:pt x="33880" y="84421"/>
                  </a:lnTo>
                  <a:lnTo>
                    <a:pt x="33995" y="84842"/>
                  </a:lnTo>
                  <a:lnTo>
                    <a:pt x="34052" y="85282"/>
                  </a:lnTo>
                  <a:lnTo>
                    <a:pt x="34071" y="85722"/>
                  </a:lnTo>
                  <a:lnTo>
                    <a:pt x="34052" y="86181"/>
                  </a:lnTo>
                  <a:lnTo>
                    <a:pt x="33995" y="86602"/>
                  </a:lnTo>
                  <a:lnTo>
                    <a:pt x="33880" y="87023"/>
                  </a:lnTo>
                  <a:lnTo>
                    <a:pt x="33727" y="87425"/>
                  </a:lnTo>
                  <a:lnTo>
                    <a:pt x="33555" y="87827"/>
                  </a:lnTo>
                  <a:lnTo>
                    <a:pt x="33325" y="88171"/>
                  </a:lnTo>
                  <a:lnTo>
                    <a:pt x="33076" y="88515"/>
                  </a:lnTo>
                  <a:lnTo>
                    <a:pt x="32789" y="88821"/>
                  </a:lnTo>
                  <a:lnTo>
                    <a:pt x="32483" y="89108"/>
                  </a:lnTo>
                  <a:lnTo>
                    <a:pt x="32139" y="89357"/>
                  </a:lnTo>
                  <a:lnTo>
                    <a:pt x="31776" y="89587"/>
                  </a:lnTo>
                  <a:lnTo>
                    <a:pt x="31393" y="89759"/>
                  </a:lnTo>
                  <a:lnTo>
                    <a:pt x="30991" y="89912"/>
                  </a:lnTo>
                  <a:lnTo>
                    <a:pt x="30570" y="90027"/>
                  </a:lnTo>
                  <a:lnTo>
                    <a:pt x="30149" y="90084"/>
                  </a:lnTo>
                  <a:lnTo>
                    <a:pt x="29690" y="90103"/>
                  </a:lnTo>
                  <a:lnTo>
                    <a:pt x="29250" y="90084"/>
                  </a:lnTo>
                  <a:lnTo>
                    <a:pt x="28810" y="90027"/>
                  </a:lnTo>
                  <a:lnTo>
                    <a:pt x="28390" y="89912"/>
                  </a:lnTo>
                  <a:lnTo>
                    <a:pt x="27988" y="89759"/>
                  </a:lnTo>
                  <a:lnTo>
                    <a:pt x="27605" y="89587"/>
                  </a:lnTo>
                  <a:lnTo>
                    <a:pt x="27242" y="89357"/>
                  </a:lnTo>
                  <a:lnTo>
                    <a:pt x="26897" y="89108"/>
                  </a:lnTo>
                  <a:lnTo>
                    <a:pt x="26591" y="88821"/>
                  </a:lnTo>
                  <a:lnTo>
                    <a:pt x="26304" y="88515"/>
                  </a:lnTo>
                  <a:lnTo>
                    <a:pt x="26056" y="88171"/>
                  </a:lnTo>
                  <a:lnTo>
                    <a:pt x="25845" y="87827"/>
                  </a:lnTo>
                  <a:lnTo>
                    <a:pt x="25654" y="87425"/>
                  </a:lnTo>
                  <a:lnTo>
                    <a:pt x="25501" y="87023"/>
                  </a:lnTo>
                  <a:lnTo>
                    <a:pt x="25405" y="86602"/>
                  </a:lnTo>
                  <a:lnTo>
                    <a:pt x="25329" y="86181"/>
                  </a:lnTo>
                  <a:lnTo>
                    <a:pt x="25310" y="85722"/>
                  </a:lnTo>
                  <a:lnTo>
                    <a:pt x="25329" y="85282"/>
                  </a:lnTo>
                  <a:lnTo>
                    <a:pt x="25405" y="84842"/>
                  </a:lnTo>
                  <a:lnTo>
                    <a:pt x="25501" y="84421"/>
                  </a:lnTo>
                  <a:lnTo>
                    <a:pt x="25654" y="84020"/>
                  </a:lnTo>
                  <a:lnTo>
                    <a:pt x="25845" y="83637"/>
                  </a:lnTo>
                  <a:lnTo>
                    <a:pt x="26056" y="83274"/>
                  </a:lnTo>
                  <a:lnTo>
                    <a:pt x="26304" y="82948"/>
                  </a:lnTo>
                  <a:lnTo>
                    <a:pt x="26591" y="82623"/>
                  </a:lnTo>
                  <a:lnTo>
                    <a:pt x="26897" y="82355"/>
                  </a:lnTo>
                  <a:lnTo>
                    <a:pt x="27242" y="82088"/>
                  </a:lnTo>
                  <a:lnTo>
                    <a:pt x="27605" y="81877"/>
                  </a:lnTo>
                  <a:lnTo>
                    <a:pt x="27988" y="81686"/>
                  </a:lnTo>
                  <a:lnTo>
                    <a:pt x="28390" y="81533"/>
                  </a:lnTo>
                  <a:lnTo>
                    <a:pt x="28810" y="81437"/>
                  </a:lnTo>
                  <a:lnTo>
                    <a:pt x="29250" y="81361"/>
                  </a:lnTo>
                  <a:lnTo>
                    <a:pt x="29690" y="81342"/>
                  </a:lnTo>
                  <a:close/>
                  <a:moveTo>
                    <a:pt x="8360" y="1"/>
                  </a:moveTo>
                  <a:lnTo>
                    <a:pt x="7921" y="39"/>
                  </a:lnTo>
                  <a:lnTo>
                    <a:pt x="7481" y="96"/>
                  </a:lnTo>
                  <a:lnTo>
                    <a:pt x="7041" y="173"/>
                  </a:lnTo>
                  <a:lnTo>
                    <a:pt x="6620" y="269"/>
                  </a:lnTo>
                  <a:lnTo>
                    <a:pt x="6199" y="383"/>
                  </a:lnTo>
                  <a:lnTo>
                    <a:pt x="5797" y="536"/>
                  </a:lnTo>
                  <a:lnTo>
                    <a:pt x="5395" y="689"/>
                  </a:lnTo>
                  <a:lnTo>
                    <a:pt x="4994" y="862"/>
                  </a:lnTo>
                  <a:lnTo>
                    <a:pt x="4611" y="1053"/>
                  </a:lnTo>
                  <a:lnTo>
                    <a:pt x="4248" y="1263"/>
                  </a:lnTo>
                  <a:lnTo>
                    <a:pt x="3884" y="1493"/>
                  </a:lnTo>
                  <a:lnTo>
                    <a:pt x="3540" y="1742"/>
                  </a:lnTo>
                  <a:lnTo>
                    <a:pt x="3215" y="2009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5"/>
                  </a:lnTo>
                  <a:lnTo>
                    <a:pt x="1761" y="3540"/>
                  </a:lnTo>
                  <a:lnTo>
                    <a:pt x="1512" y="3884"/>
                  </a:lnTo>
                  <a:lnTo>
                    <a:pt x="1282" y="4248"/>
                  </a:lnTo>
                  <a:lnTo>
                    <a:pt x="1072" y="4611"/>
                  </a:lnTo>
                  <a:lnTo>
                    <a:pt x="862" y="4994"/>
                  </a:lnTo>
                  <a:lnTo>
                    <a:pt x="689" y="5376"/>
                  </a:lnTo>
                  <a:lnTo>
                    <a:pt x="536" y="5778"/>
                  </a:lnTo>
                  <a:lnTo>
                    <a:pt x="402" y="6199"/>
                  </a:lnTo>
                  <a:lnTo>
                    <a:pt x="269" y="6620"/>
                  </a:lnTo>
                  <a:lnTo>
                    <a:pt x="173" y="7041"/>
                  </a:lnTo>
                  <a:lnTo>
                    <a:pt x="96" y="7481"/>
                  </a:lnTo>
                  <a:lnTo>
                    <a:pt x="39" y="7921"/>
                  </a:lnTo>
                  <a:lnTo>
                    <a:pt x="1" y="8361"/>
                  </a:lnTo>
                  <a:lnTo>
                    <a:pt x="1" y="8820"/>
                  </a:lnTo>
                  <a:lnTo>
                    <a:pt x="1" y="86698"/>
                  </a:lnTo>
                  <a:lnTo>
                    <a:pt x="1" y="87157"/>
                  </a:lnTo>
                  <a:lnTo>
                    <a:pt x="39" y="87616"/>
                  </a:lnTo>
                  <a:lnTo>
                    <a:pt x="96" y="88056"/>
                  </a:lnTo>
                  <a:lnTo>
                    <a:pt x="173" y="88477"/>
                  </a:lnTo>
                  <a:lnTo>
                    <a:pt x="269" y="88917"/>
                  </a:lnTo>
                  <a:lnTo>
                    <a:pt x="402" y="89319"/>
                  </a:lnTo>
                  <a:lnTo>
                    <a:pt x="536" y="89740"/>
                  </a:lnTo>
                  <a:lnTo>
                    <a:pt x="689" y="90141"/>
                  </a:lnTo>
                  <a:lnTo>
                    <a:pt x="862" y="90524"/>
                  </a:lnTo>
                  <a:lnTo>
                    <a:pt x="1072" y="90907"/>
                  </a:lnTo>
                  <a:lnTo>
                    <a:pt x="1282" y="91270"/>
                  </a:lnTo>
                  <a:lnTo>
                    <a:pt x="1512" y="91633"/>
                  </a:lnTo>
                  <a:lnTo>
                    <a:pt x="1761" y="91978"/>
                  </a:lnTo>
                  <a:lnTo>
                    <a:pt x="2009" y="92322"/>
                  </a:lnTo>
                  <a:lnTo>
                    <a:pt x="2296" y="92628"/>
                  </a:lnTo>
                  <a:lnTo>
                    <a:pt x="2583" y="92934"/>
                  </a:lnTo>
                  <a:lnTo>
                    <a:pt x="2889" y="93240"/>
                  </a:lnTo>
                  <a:lnTo>
                    <a:pt x="3215" y="93508"/>
                  </a:lnTo>
                  <a:lnTo>
                    <a:pt x="3540" y="93776"/>
                  </a:lnTo>
                  <a:lnTo>
                    <a:pt x="3884" y="94025"/>
                  </a:lnTo>
                  <a:lnTo>
                    <a:pt x="4248" y="94254"/>
                  </a:lnTo>
                  <a:lnTo>
                    <a:pt x="4611" y="94465"/>
                  </a:lnTo>
                  <a:lnTo>
                    <a:pt x="4994" y="94656"/>
                  </a:lnTo>
                  <a:lnTo>
                    <a:pt x="5395" y="94828"/>
                  </a:lnTo>
                  <a:lnTo>
                    <a:pt x="5797" y="95000"/>
                  </a:lnTo>
                  <a:lnTo>
                    <a:pt x="6199" y="95134"/>
                  </a:lnTo>
                  <a:lnTo>
                    <a:pt x="6620" y="95249"/>
                  </a:lnTo>
                  <a:lnTo>
                    <a:pt x="7041" y="95345"/>
                  </a:lnTo>
                  <a:lnTo>
                    <a:pt x="7481" y="95421"/>
                  </a:lnTo>
                  <a:lnTo>
                    <a:pt x="7921" y="95479"/>
                  </a:lnTo>
                  <a:lnTo>
                    <a:pt x="8360" y="95517"/>
                  </a:lnTo>
                  <a:lnTo>
                    <a:pt x="8820" y="95536"/>
                  </a:lnTo>
                  <a:lnTo>
                    <a:pt x="50561" y="95536"/>
                  </a:lnTo>
                  <a:lnTo>
                    <a:pt x="51020" y="95517"/>
                  </a:lnTo>
                  <a:lnTo>
                    <a:pt x="51460" y="95479"/>
                  </a:lnTo>
                  <a:lnTo>
                    <a:pt x="51900" y="95421"/>
                  </a:lnTo>
                  <a:lnTo>
                    <a:pt x="52340" y="95345"/>
                  </a:lnTo>
                  <a:lnTo>
                    <a:pt x="52761" y="95249"/>
                  </a:lnTo>
                  <a:lnTo>
                    <a:pt x="53182" y="95134"/>
                  </a:lnTo>
                  <a:lnTo>
                    <a:pt x="53603" y="95000"/>
                  </a:lnTo>
                  <a:lnTo>
                    <a:pt x="54005" y="94828"/>
                  </a:lnTo>
                  <a:lnTo>
                    <a:pt x="54387" y="94656"/>
                  </a:lnTo>
                  <a:lnTo>
                    <a:pt x="54770" y="94465"/>
                  </a:lnTo>
                  <a:lnTo>
                    <a:pt x="55133" y="94254"/>
                  </a:lnTo>
                  <a:lnTo>
                    <a:pt x="55497" y="94025"/>
                  </a:lnTo>
                  <a:lnTo>
                    <a:pt x="55841" y="93776"/>
                  </a:lnTo>
                  <a:lnTo>
                    <a:pt x="56166" y="93508"/>
                  </a:lnTo>
                  <a:lnTo>
                    <a:pt x="56491" y="93240"/>
                  </a:lnTo>
                  <a:lnTo>
                    <a:pt x="56797" y="92934"/>
                  </a:lnTo>
                  <a:lnTo>
                    <a:pt x="57084" y="92628"/>
                  </a:lnTo>
                  <a:lnTo>
                    <a:pt x="57371" y="92322"/>
                  </a:lnTo>
                  <a:lnTo>
                    <a:pt x="57639" y="91978"/>
                  </a:lnTo>
                  <a:lnTo>
                    <a:pt x="57888" y="91633"/>
                  </a:lnTo>
                  <a:lnTo>
                    <a:pt x="58117" y="91270"/>
                  </a:lnTo>
                  <a:lnTo>
                    <a:pt x="58328" y="90907"/>
                  </a:lnTo>
                  <a:lnTo>
                    <a:pt x="58519" y="90524"/>
                  </a:lnTo>
                  <a:lnTo>
                    <a:pt x="58691" y="90141"/>
                  </a:lnTo>
                  <a:lnTo>
                    <a:pt x="58844" y="89740"/>
                  </a:lnTo>
                  <a:lnTo>
                    <a:pt x="58997" y="89319"/>
                  </a:lnTo>
                  <a:lnTo>
                    <a:pt x="59112" y="88917"/>
                  </a:lnTo>
                  <a:lnTo>
                    <a:pt x="59208" y="88477"/>
                  </a:lnTo>
                  <a:lnTo>
                    <a:pt x="59284" y="88056"/>
                  </a:lnTo>
                  <a:lnTo>
                    <a:pt x="59342" y="87616"/>
                  </a:lnTo>
                  <a:lnTo>
                    <a:pt x="59380" y="87157"/>
                  </a:lnTo>
                  <a:lnTo>
                    <a:pt x="59380" y="86698"/>
                  </a:lnTo>
                  <a:lnTo>
                    <a:pt x="59380" y="8820"/>
                  </a:lnTo>
                  <a:lnTo>
                    <a:pt x="59380" y="8361"/>
                  </a:lnTo>
                  <a:lnTo>
                    <a:pt x="59342" y="7921"/>
                  </a:lnTo>
                  <a:lnTo>
                    <a:pt x="59284" y="7481"/>
                  </a:lnTo>
                  <a:lnTo>
                    <a:pt x="59208" y="7041"/>
                  </a:lnTo>
                  <a:lnTo>
                    <a:pt x="59112" y="6620"/>
                  </a:lnTo>
                  <a:lnTo>
                    <a:pt x="58997" y="6199"/>
                  </a:lnTo>
                  <a:lnTo>
                    <a:pt x="58844" y="5778"/>
                  </a:lnTo>
                  <a:lnTo>
                    <a:pt x="58691" y="5376"/>
                  </a:lnTo>
                  <a:lnTo>
                    <a:pt x="58519" y="4994"/>
                  </a:lnTo>
                  <a:lnTo>
                    <a:pt x="58328" y="4611"/>
                  </a:lnTo>
                  <a:lnTo>
                    <a:pt x="58117" y="4248"/>
                  </a:lnTo>
                  <a:lnTo>
                    <a:pt x="57888" y="3884"/>
                  </a:lnTo>
                  <a:lnTo>
                    <a:pt x="57639" y="3540"/>
                  </a:lnTo>
                  <a:lnTo>
                    <a:pt x="57371" y="3215"/>
                  </a:lnTo>
                  <a:lnTo>
                    <a:pt x="57084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66" y="2009"/>
                  </a:lnTo>
                  <a:lnTo>
                    <a:pt x="55841" y="1742"/>
                  </a:lnTo>
                  <a:lnTo>
                    <a:pt x="55497" y="1493"/>
                  </a:lnTo>
                  <a:lnTo>
                    <a:pt x="55133" y="1263"/>
                  </a:lnTo>
                  <a:lnTo>
                    <a:pt x="54770" y="1053"/>
                  </a:lnTo>
                  <a:lnTo>
                    <a:pt x="54387" y="862"/>
                  </a:lnTo>
                  <a:lnTo>
                    <a:pt x="54005" y="689"/>
                  </a:lnTo>
                  <a:lnTo>
                    <a:pt x="53603" y="536"/>
                  </a:lnTo>
                  <a:lnTo>
                    <a:pt x="53182" y="383"/>
                  </a:lnTo>
                  <a:lnTo>
                    <a:pt x="52761" y="269"/>
                  </a:lnTo>
                  <a:lnTo>
                    <a:pt x="52340" y="173"/>
                  </a:lnTo>
                  <a:lnTo>
                    <a:pt x="51900" y="96"/>
                  </a:lnTo>
                  <a:lnTo>
                    <a:pt x="51460" y="39"/>
                  </a:lnTo>
                  <a:lnTo>
                    <a:pt x="510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2"/>
            <p:cNvSpPr/>
            <p:nvPr/>
          </p:nvSpPr>
          <p:spPr>
            <a:xfrm>
              <a:off x="4664653" y="2690326"/>
              <a:ext cx="212756" cy="192115"/>
            </a:xfrm>
            <a:custGeom>
              <a:avLst/>
              <a:gdLst/>
              <a:ahLst/>
              <a:cxnLst/>
              <a:rect l="l" t="t" r="r" b="b"/>
              <a:pathLst>
                <a:path w="37457" h="33823" extrusionOk="0">
                  <a:moveTo>
                    <a:pt x="18728" y="6658"/>
                  </a:moveTo>
                  <a:lnTo>
                    <a:pt x="19034" y="6677"/>
                  </a:lnTo>
                  <a:lnTo>
                    <a:pt x="19321" y="6715"/>
                  </a:lnTo>
                  <a:lnTo>
                    <a:pt x="19589" y="6792"/>
                  </a:lnTo>
                  <a:lnTo>
                    <a:pt x="19857" y="6887"/>
                  </a:lnTo>
                  <a:lnTo>
                    <a:pt x="20106" y="7002"/>
                  </a:lnTo>
                  <a:lnTo>
                    <a:pt x="20354" y="7155"/>
                  </a:lnTo>
                  <a:lnTo>
                    <a:pt x="20584" y="7327"/>
                  </a:lnTo>
                  <a:lnTo>
                    <a:pt x="20775" y="7499"/>
                  </a:lnTo>
                  <a:lnTo>
                    <a:pt x="20967" y="7710"/>
                  </a:lnTo>
                  <a:lnTo>
                    <a:pt x="21139" y="7939"/>
                  </a:lnTo>
                  <a:lnTo>
                    <a:pt x="21273" y="8169"/>
                  </a:lnTo>
                  <a:lnTo>
                    <a:pt x="21407" y="8437"/>
                  </a:lnTo>
                  <a:lnTo>
                    <a:pt x="21502" y="8705"/>
                  </a:lnTo>
                  <a:lnTo>
                    <a:pt x="21579" y="8972"/>
                  </a:lnTo>
                  <a:lnTo>
                    <a:pt x="21617" y="9259"/>
                  </a:lnTo>
                  <a:lnTo>
                    <a:pt x="21636" y="9565"/>
                  </a:lnTo>
                  <a:lnTo>
                    <a:pt x="21636" y="17122"/>
                  </a:lnTo>
                  <a:lnTo>
                    <a:pt x="21617" y="17428"/>
                  </a:lnTo>
                  <a:lnTo>
                    <a:pt x="21579" y="17715"/>
                  </a:lnTo>
                  <a:lnTo>
                    <a:pt x="21502" y="17983"/>
                  </a:lnTo>
                  <a:lnTo>
                    <a:pt x="21407" y="18250"/>
                  </a:lnTo>
                  <a:lnTo>
                    <a:pt x="21273" y="18518"/>
                  </a:lnTo>
                  <a:lnTo>
                    <a:pt x="21139" y="18748"/>
                  </a:lnTo>
                  <a:lnTo>
                    <a:pt x="20967" y="18977"/>
                  </a:lnTo>
                  <a:lnTo>
                    <a:pt x="20775" y="19188"/>
                  </a:lnTo>
                  <a:lnTo>
                    <a:pt x="20584" y="19360"/>
                  </a:lnTo>
                  <a:lnTo>
                    <a:pt x="20354" y="19532"/>
                  </a:lnTo>
                  <a:lnTo>
                    <a:pt x="20106" y="19685"/>
                  </a:lnTo>
                  <a:lnTo>
                    <a:pt x="19857" y="19800"/>
                  </a:lnTo>
                  <a:lnTo>
                    <a:pt x="19589" y="19896"/>
                  </a:lnTo>
                  <a:lnTo>
                    <a:pt x="19321" y="19972"/>
                  </a:lnTo>
                  <a:lnTo>
                    <a:pt x="19034" y="20010"/>
                  </a:lnTo>
                  <a:lnTo>
                    <a:pt x="18728" y="20030"/>
                  </a:lnTo>
                  <a:lnTo>
                    <a:pt x="18441" y="20010"/>
                  </a:lnTo>
                  <a:lnTo>
                    <a:pt x="18154" y="19972"/>
                  </a:lnTo>
                  <a:lnTo>
                    <a:pt x="17868" y="19896"/>
                  </a:lnTo>
                  <a:lnTo>
                    <a:pt x="17600" y="19800"/>
                  </a:lnTo>
                  <a:lnTo>
                    <a:pt x="17351" y="19685"/>
                  </a:lnTo>
                  <a:lnTo>
                    <a:pt x="17102" y="19532"/>
                  </a:lnTo>
                  <a:lnTo>
                    <a:pt x="16892" y="19360"/>
                  </a:lnTo>
                  <a:lnTo>
                    <a:pt x="16681" y="19188"/>
                  </a:lnTo>
                  <a:lnTo>
                    <a:pt x="16490" y="18977"/>
                  </a:lnTo>
                  <a:lnTo>
                    <a:pt x="16318" y="18748"/>
                  </a:lnTo>
                  <a:lnTo>
                    <a:pt x="16184" y="18518"/>
                  </a:lnTo>
                  <a:lnTo>
                    <a:pt x="16050" y="18250"/>
                  </a:lnTo>
                  <a:lnTo>
                    <a:pt x="15955" y="17983"/>
                  </a:lnTo>
                  <a:lnTo>
                    <a:pt x="15897" y="17715"/>
                  </a:lnTo>
                  <a:lnTo>
                    <a:pt x="15840" y="17428"/>
                  </a:lnTo>
                  <a:lnTo>
                    <a:pt x="15821" y="17122"/>
                  </a:lnTo>
                  <a:lnTo>
                    <a:pt x="15821" y="9565"/>
                  </a:lnTo>
                  <a:lnTo>
                    <a:pt x="15840" y="9259"/>
                  </a:lnTo>
                  <a:lnTo>
                    <a:pt x="15897" y="8972"/>
                  </a:lnTo>
                  <a:lnTo>
                    <a:pt x="15955" y="8705"/>
                  </a:lnTo>
                  <a:lnTo>
                    <a:pt x="16050" y="8437"/>
                  </a:lnTo>
                  <a:lnTo>
                    <a:pt x="16184" y="8169"/>
                  </a:lnTo>
                  <a:lnTo>
                    <a:pt x="16318" y="7939"/>
                  </a:lnTo>
                  <a:lnTo>
                    <a:pt x="16490" y="7710"/>
                  </a:lnTo>
                  <a:lnTo>
                    <a:pt x="16681" y="7499"/>
                  </a:lnTo>
                  <a:lnTo>
                    <a:pt x="16892" y="7327"/>
                  </a:lnTo>
                  <a:lnTo>
                    <a:pt x="17102" y="7155"/>
                  </a:lnTo>
                  <a:lnTo>
                    <a:pt x="17351" y="7002"/>
                  </a:lnTo>
                  <a:lnTo>
                    <a:pt x="17600" y="6887"/>
                  </a:lnTo>
                  <a:lnTo>
                    <a:pt x="17868" y="6792"/>
                  </a:lnTo>
                  <a:lnTo>
                    <a:pt x="18154" y="6715"/>
                  </a:lnTo>
                  <a:lnTo>
                    <a:pt x="18441" y="6677"/>
                  </a:lnTo>
                  <a:lnTo>
                    <a:pt x="18728" y="6658"/>
                  </a:lnTo>
                  <a:close/>
                  <a:moveTo>
                    <a:pt x="18728" y="22689"/>
                  </a:moveTo>
                  <a:lnTo>
                    <a:pt x="19073" y="22708"/>
                  </a:lnTo>
                  <a:lnTo>
                    <a:pt x="19398" y="22765"/>
                  </a:lnTo>
                  <a:lnTo>
                    <a:pt x="19704" y="22842"/>
                  </a:lnTo>
                  <a:lnTo>
                    <a:pt x="20010" y="22956"/>
                  </a:lnTo>
                  <a:lnTo>
                    <a:pt x="20297" y="23090"/>
                  </a:lnTo>
                  <a:lnTo>
                    <a:pt x="20565" y="23263"/>
                  </a:lnTo>
                  <a:lnTo>
                    <a:pt x="20814" y="23454"/>
                  </a:lnTo>
                  <a:lnTo>
                    <a:pt x="21043" y="23664"/>
                  </a:lnTo>
                  <a:lnTo>
                    <a:pt x="21254" y="23894"/>
                  </a:lnTo>
                  <a:lnTo>
                    <a:pt x="21445" y="24142"/>
                  </a:lnTo>
                  <a:lnTo>
                    <a:pt x="21617" y="24410"/>
                  </a:lnTo>
                  <a:lnTo>
                    <a:pt x="21751" y="24697"/>
                  </a:lnTo>
                  <a:lnTo>
                    <a:pt x="21866" y="25003"/>
                  </a:lnTo>
                  <a:lnTo>
                    <a:pt x="21942" y="25309"/>
                  </a:lnTo>
                  <a:lnTo>
                    <a:pt x="22000" y="25635"/>
                  </a:lnTo>
                  <a:lnTo>
                    <a:pt x="22019" y="25979"/>
                  </a:lnTo>
                  <a:lnTo>
                    <a:pt x="22000" y="26304"/>
                  </a:lnTo>
                  <a:lnTo>
                    <a:pt x="21942" y="26629"/>
                  </a:lnTo>
                  <a:lnTo>
                    <a:pt x="21866" y="26955"/>
                  </a:lnTo>
                  <a:lnTo>
                    <a:pt x="21751" y="27261"/>
                  </a:lnTo>
                  <a:lnTo>
                    <a:pt x="21617" y="27548"/>
                  </a:lnTo>
                  <a:lnTo>
                    <a:pt x="21445" y="27815"/>
                  </a:lnTo>
                  <a:lnTo>
                    <a:pt x="21254" y="28064"/>
                  </a:lnTo>
                  <a:lnTo>
                    <a:pt x="21043" y="28294"/>
                  </a:lnTo>
                  <a:lnTo>
                    <a:pt x="20814" y="28504"/>
                  </a:lnTo>
                  <a:lnTo>
                    <a:pt x="20565" y="28695"/>
                  </a:lnTo>
                  <a:lnTo>
                    <a:pt x="20297" y="28868"/>
                  </a:lnTo>
                  <a:lnTo>
                    <a:pt x="20010" y="29002"/>
                  </a:lnTo>
                  <a:lnTo>
                    <a:pt x="19704" y="29116"/>
                  </a:lnTo>
                  <a:lnTo>
                    <a:pt x="19398" y="29193"/>
                  </a:lnTo>
                  <a:lnTo>
                    <a:pt x="19073" y="29231"/>
                  </a:lnTo>
                  <a:lnTo>
                    <a:pt x="18728" y="29250"/>
                  </a:lnTo>
                  <a:lnTo>
                    <a:pt x="18403" y="29231"/>
                  </a:lnTo>
                  <a:lnTo>
                    <a:pt x="18078" y="29193"/>
                  </a:lnTo>
                  <a:lnTo>
                    <a:pt x="17753" y="29116"/>
                  </a:lnTo>
                  <a:lnTo>
                    <a:pt x="17447" y="29002"/>
                  </a:lnTo>
                  <a:lnTo>
                    <a:pt x="17160" y="28868"/>
                  </a:lnTo>
                  <a:lnTo>
                    <a:pt x="16892" y="28695"/>
                  </a:lnTo>
                  <a:lnTo>
                    <a:pt x="16643" y="28504"/>
                  </a:lnTo>
                  <a:lnTo>
                    <a:pt x="16414" y="28294"/>
                  </a:lnTo>
                  <a:lnTo>
                    <a:pt x="16203" y="28064"/>
                  </a:lnTo>
                  <a:lnTo>
                    <a:pt x="16012" y="27815"/>
                  </a:lnTo>
                  <a:lnTo>
                    <a:pt x="15840" y="27548"/>
                  </a:lnTo>
                  <a:lnTo>
                    <a:pt x="15706" y="27261"/>
                  </a:lnTo>
                  <a:lnTo>
                    <a:pt x="15591" y="26955"/>
                  </a:lnTo>
                  <a:lnTo>
                    <a:pt x="15515" y="26629"/>
                  </a:lnTo>
                  <a:lnTo>
                    <a:pt x="15457" y="26304"/>
                  </a:lnTo>
                  <a:lnTo>
                    <a:pt x="15457" y="25979"/>
                  </a:lnTo>
                  <a:lnTo>
                    <a:pt x="15457" y="25635"/>
                  </a:lnTo>
                  <a:lnTo>
                    <a:pt x="15515" y="25309"/>
                  </a:lnTo>
                  <a:lnTo>
                    <a:pt x="15591" y="25003"/>
                  </a:lnTo>
                  <a:lnTo>
                    <a:pt x="15706" y="24697"/>
                  </a:lnTo>
                  <a:lnTo>
                    <a:pt x="15840" y="24410"/>
                  </a:lnTo>
                  <a:lnTo>
                    <a:pt x="16012" y="24142"/>
                  </a:lnTo>
                  <a:lnTo>
                    <a:pt x="16203" y="23894"/>
                  </a:lnTo>
                  <a:lnTo>
                    <a:pt x="16414" y="23664"/>
                  </a:lnTo>
                  <a:lnTo>
                    <a:pt x="16643" y="23454"/>
                  </a:lnTo>
                  <a:lnTo>
                    <a:pt x="16892" y="23263"/>
                  </a:lnTo>
                  <a:lnTo>
                    <a:pt x="17160" y="23090"/>
                  </a:lnTo>
                  <a:lnTo>
                    <a:pt x="17447" y="22956"/>
                  </a:lnTo>
                  <a:lnTo>
                    <a:pt x="17753" y="22842"/>
                  </a:lnTo>
                  <a:lnTo>
                    <a:pt x="18078" y="22765"/>
                  </a:lnTo>
                  <a:lnTo>
                    <a:pt x="18403" y="22708"/>
                  </a:lnTo>
                  <a:lnTo>
                    <a:pt x="18728" y="22689"/>
                  </a:lnTo>
                  <a:close/>
                  <a:moveTo>
                    <a:pt x="18728" y="0"/>
                  </a:moveTo>
                  <a:lnTo>
                    <a:pt x="18384" y="20"/>
                  </a:lnTo>
                  <a:lnTo>
                    <a:pt x="18040" y="58"/>
                  </a:lnTo>
                  <a:lnTo>
                    <a:pt x="17695" y="96"/>
                  </a:lnTo>
                  <a:lnTo>
                    <a:pt x="17370" y="173"/>
                  </a:lnTo>
                  <a:lnTo>
                    <a:pt x="17045" y="287"/>
                  </a:lnTo>
                  <a:lnTo>
                    <a:pt x="16739" y="402"/>
                  </a:lnTo>
                  <a:lnTo>
                    <a:pt x="16433" y="536"/>
                  </a:lnTo>
                  <a:lnTo>
                    <a:pt x="16127" y="689"/>
                  </a:lnTo>
                  <a:lnTo>
                    <a:pt x="15859" y="861"/>
                  </a:lnTo>
                  <a:lnTo>
                    <a:pt x="15572" y="1072"/>
                  </a:lnTo>
                  <a:lnTo>
                    <a:pt x="15323" y="1282"/>
                  </a:lnTo>
                  <a:lnTo>
                    <a:pt x="15075" y="1512"/>
                  </a:lnTo>
                  <a:lnTo>
                    <a:pt x="14845" y="1760"/>
                  </a:lnTo>
                  <a:lnTo>
                    <a:pt x="14635" y="2009"/>
                  </a:lnTo>
                  <a:lnTo>
                    <a:pt x="14424" y="2296"/>
                  </a:lnTo>
                  <a:lnTo>
                    <a:pt x="14252" y="2602"/>
                  </a:lnTo>
                  <a:lnTo>
                    <a:pt x="708" y="26036"/>
                  </a:lnTo>
                  <a:lnTo>
                    <a:pt x="536" y="26342"/>
                  </a:lnTo>
                  <a:lnTo>
                    <a:pt x="402" y="26668"/>
                  </a:lnTo>
                  <a:lnTo>
                    <a:pt x="268" y="26993"/>
                  </a:lnTo>
                  <a:lnTo>
                    <a:pt x="172" y="27299"/>
                  </a:lnTo>
                  <a:lnTo>
                    <a:pt x="96" y="27643"/>
                  </a:lnTo>
                  <a:lnTo>
                    <a:pt x="38" y="27968"/>
                  </a:lnTo>
                  <a:lnTo>
                    <a:pt x="19" y="28294"/>
                  </a:lnTo>
                  <a:lnTo>
                    <a:pt x="0" y="28638"/>
                  </a:lnTo>
                  <a:lnTo>
                    <a:pt x="19" y="28963"/>
                  </a:lnTo>
                  <a:lnTo>
                    <a:pt x="38" y="29308"/>
                  </a:lnTo>
                  <a:lnTo>
                    <a:pt x="96" y="29633"/>
                  </a:lnTo>
                  <a:lnTo>
                    <a:pt x="172" y="29958"/>
                  </a:lnTo>
                  <a:lnTo>
                    <a:pt x="268" y="30283"/>
                  </a:lnTo>
                  <a:lnTo>
                    <a:pt x="402" y="30608"/>
                  </a:lnTo>
                  <a:lnTo>
                    <a:pt x="536" y="30915"/>
                  </a:lnTo>
                  <a:lnTo>
                    <a:pt x="708" y="31221"/>
                  </a:lnTo>
                  <a:lnTo>
                    <a:pt x="880" y="31527"/>
                  </a:lnTo>
                  <a:lnTo>
                    <a:pt x="1091" y="31794"/>
                  </a:lnTo>
                  <a:lnTo>
                    <a:pt x="1301" y="32062"/>
                  </a:lnTo>
                  <a:lnTo>
                    <a:pt x="1531" y="32311"/>
                  </a:lnTo>
                  <a:lnTo>
                    <a:pt x="1779" y="32541"/>
                  </a:lnTo>
                  <a:lnTo>
                    <a:pt x="2047" y="32751"/>
                  </a:lnTo>
                  <a:lnTo>
                    <a:pt x="2315" y="32961"/>
                  </a:lnTo>
                  <a:lnTo>
                    <a:pt x="2602" y="33134"/>
                  </a:lnTo>
                  <a:lnTo>
                    <a:pt x="2889" y="33287"/>
                  </a:lnTo>
                  <a:lnTo>
                    <a:pt x="3195" y="33421"/>
                  </a:lnTo>
                  <a:lnTo>
                    <a:pt x="3520" y="33535"/>
                  </a:lnTo>
                  <a:lnTo>
                    <a:pt x="3826" y="33631"/>
                  </a:lnTo>
                  <a:lnTo>
                    <a:pt x="4170" y="33727"/>
                  </a:lnTo>
                  <a:lnTo>
                    <a:pt x="4496" y="33765"/>
                  </a:lnTo>
                  <a:lnTo>
                    <a:pt x="4840" y="33803"/>
                  </a:lnTo>
                  <a:lnTo>
                    <a:pt x="5204" y="33822"/>
                  </a:lnTo>
                  <a:lnTo>
                    <a:pt x="32272" y="33822"/>
                  </a:lnTo>
                  <a:lnTo>
                    <a:pt x="32617" y="33803"/>
                  </a:lnTo>
                  <a:lnTo>
                    <a:pt x="32961" y="33765"/>
                  </a:lnTo>
                  <a:lnTo>
                    <a:pt x="33305" y="33727"/>
                  </a:lnTo>
                  <a:lnTo>
                    <a:pt x="33631" y="33631"/>
                  </a:lnTo>
                  <a:lnTo>
                    <a:pt x="33956" y="33535"/>
                  </a:lnTo>
                  <a:lnTo>
                    <a:pt x="34262" y="33421"/>
                  </a:lnTo>
                  <a:lnTo>
                    <a:pt x="34568" y="33287"/>
                  </a:lnTo>
                  <a:lnTo>
                    <a:pt x="34855" y="33134"/>
                  </a:lnTo>
                  <a:lnTo>
                    <a:pt x="35142" y="32961"/>
                  </a:lnTo>
                  <a:lnTo>
                    <a:pt x="35410" y="32751"/>
                  </a:lnTo>
                  <a:lnTo>
                    <a:pt x="35677" y="32541"/>
                  </a:lnTo>
                  <a:lnTo>
                    <a:pt x="35926" y="32311"/>
                  </a:lnTo>
                  <a:lnTo>
                    <a:pt x="36156" y="32062"/>
                  </a:lnTo>
                  <a:lnTo>
                    <a:pt x="36366" y="31794"/>
                  </a:lnTo>
                  <a:lnTo>
                    <a:pt x="36577" y="31527"/>
                  </a:lnTo>
                  <a:lnTo>
                    <a:pt x="36749" y="31221"/>
                  </a:lnTo>
                  <a:lnTo>
                    <a:pt x="36921" y="30915"/>
                  </a:lnTo>
                  <a:lnTo>
                    <a:pt x="37055" y="30608"/>
                  </a:lnTo>
                  <a:lnTo>
                    <a:pt x="37189" y="30283"/>
                  </a:lnTo>
                  <a:lnTo>
                    <a:pt x="37284" y="29958"/>
                  </a:lnTo>
                  <a:lnTo>
                    <a:pt x="37361" y="29633"/>
                  </a:lnTo>
                  <a:lnTo>
                    <a:pt x="37418" y="29308"/>
                  </a:lnTo>
                  <a:lnTo>
                    <a:pt x="37457" y="28963"/>
                  </a:lnTo>
                  <a:lnTo>
                    <a:pt x="37457" y="28638"/>
                  </a:lnTo>
                  <a:lnTo>
                    <a:pt x="37457" y="28294"/>
                  </a:lnTo>
                  <a:lnTo>
                    <a:pt x="37418" y="27968"/>
                  </a:lnTo>
                  <a:lnTo>
                    <a:pt x="37361" y="27643"/>
                  </a:lnTo>
                  <a:lnTo>
                    <a:pt x="37284" y="27299"/>
                  </a:lnTo>
                  <a:lnTo>
                    <a:pt x="37189" y="26993"/>
                  </a:lnTo>
                  <a:lnTo>
                    <a:pt x="37055" y="26668"/>
                  </a:lnTo>
                  <a:lnTo>
                    <a:pt x="36921" y="26342"/>
                  </a:lnTo>
                  <a:lnTo>
                    <a:pt x="36749" y="26036"/>
                  </a:lnTo>
                  <a:lnTo>
                    <a:pt x="23224" y="2602"/>
                  </a:lnTo>
                  <a:lnTo>
                    <a:pt x="23033" y="2296"/>
                  </a:lnTo>
                  <a:lnTo>
                    <a:pt x="22841" y="2009"/>
                  </a:lnTo>
                  <a:lnTo>
                    <a:pt x="22612" y="1760"/>
                  </a:lnTo>
                  <a:lnTo>
                    <a:pt x="22382" y="1512"/>
                  </a:lnTo>
                  <a:lnTo>
                    <a:pt x="22133" y="1282"/>
                  </a:lnTo>
                  <a:lnTo>
                    <a:pt x="21885" y="1072"/>
                  </a:lnTo>
                  <a:lnTo>
                    <a:pt x="21617" y="861"/>
                  </a:lnTo>
                  <a:lnTo>
                    <a:pt x="21330" y="689"/>
                  </a:lnTo>
                  <a:lnTo>
                    <a:pt x="21024" y="536"/>
                  </a:lnTo>
                  <a:lnTo>
                    <a:pt x="20737" y="402"/>
                  </a:lnTo>
                  <a:lnTo>
                    <a:pt x="20412" y="287"/>
                  </a:lnTo>
                  <a:lnTo>
                    <a:pt x="20087" y="173"/>
                  </a:lnTo>
                  <a:lnTo>
                    <a:pt x="19761" y="96"/>
                  </a:lnTo>
                  <a:lnTo>
                    <a:pt x="19417" y="58"/>
                  </a:lnTo>
                  <a:lnTo>
                    <a:pt x="19073" y="20"/>
                  </a:lnTo>
                  <a:lnTo>
                    <a:pt x="187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22"/>
          <p:cNvGrpSpPr/>
          <p:nvPr/>
        </p:nvGrpSpPr>
        <p:grpSpPr>
          <a:xfrm>
            <a:off x="6754050" y="1268069"/>
            <a:ext cx="337386" cy="542644"/>
            <a:chOff x="3585681" y="1898426"/>
            <a:chExt cx="337386" cy="542644"/>
          </a:xfrm>
        </p:grpSpPr>
        <p:sp>
          <p:nvSpPr>
            <p:cNvPr id="688" name="Google Shape;688;p22"/>
            <p:cNvSpPr/>
            <p:nvPr/>
          </p:nvSpPr>
          <p:spPr>
            <a:xfrm>
              <a:off x="3585681" y="1898426"/>
              <a:ext cx="337386" cy="542644"/>
            </a:xfrm>
            <a:custGeom>
              <a:avLst/>
              <a:gdLst/>
              <a:ahLst/>
              <a:cxnLst/>
              <a:rect l="l" t="t" r="r" b="b"/>
              <a:pathLst>
                <a:path w="59399" h="95536" extrusionOk="0">
                  <a:moveTo>
                    <a:pt x="32597" y="4457"/>
                  </a:moveTo>
                  <a:lnTo>
                    <a:pt x="32884" y="4515"/>
                  </a:lnTo>
                  <a:lnTo>
                    <a:pt x="33171" y="4572"/>
                  </a:lnTo>
                  <a:lnTo>
                    <a:pt x="33439" y="4687"/>
                  </a:lnTo>
                  <a:lnTo>
                    <a:pt x="33688" y="4802"/>
                  </a:lnTo>
                  <a:lnTo>
                    <a:pt x="33936" y="4955"/>
                  </a:lnTo>
                  <a:lnTo>
                    <a:pt x="34147" y="5108"/>
                  </a:lnTo>
                  <a:lnTo>
                    <a:pt x="34357" y="5299"/>
                  </a:lnTo>
                  <a:lnTo>
                    <a:pt x="34549" y="5509"/>
                  </a:lnTo>
                  <a:lnTo>
                    <a:pt x="34721" y="5739"/>
                  </a:lnTo>
                  <a:lnTo>
                    <a:pt x="34855" y="5969"/>
                  </a:lnTo>
                  <a:lnTo>
                    <a:pt x="34989" y="6217"/>
                  </a:lnTo>
                  <a:lnTo>
                    <a:pt x="35084" y="6485"/>
                  </a:lnTo>
                  <a:lnTo>
                    <a:pt x="35142" y="6772"/>
                  </a:lnTo>
                  <a:lnTo>
                    <a:pt x="35199" y="7059"/>
                  </a:lnTo>
                  <a:lnTo>
                    <a:pt x="35199" y="7346"/>
                  </a:lnTo>
                  <a:lnTo>
                    <a:pt x="35199" y="7652"/>
                  </a:lnTo>
                  <a:lnTo>
                    <a:pt x="35142" y="7939"/>
                  </a:lnTo>
                  <a:lnTo>
                    <a:pt x="35084" y="8207"/>
                  </a:lnTo>
                  <a:lnTo>
                    <a:pt x="34989" y="8475"/>
                  </a:lnTo>
                  <a:lnTo>
                    <a:pt x="34855" y="8742"/>
                  </a:lnTo>
                  <a:lnTo>
                    <a:pt x="34721" y="8972"/>
                  </a:lnTo>
                  <a:lnTo>
                    <a:pt x="34549" y="9202"/>
                  </a:lnTo>
                  <a:lnTo>
                    <a:pt x="34357" y="9412"/>
                  </a:lnTo>
                  <a:lnTo>
                    <a:pt x="34147" y="9584"/>
                  </a:lnTo>
                  <a:lnTo>
                    <a:pt x="33936" y="9756"/>
                  </a:lnTo>
                  <a:lnTo>
                    <a:pt x="33688" y="9909"/>
                  </a:lnTo>
                  <a:lnTo>
                    <a:pt x="33439" y="10024"/>
                  </a:lnTo>
                  <a:lnTo>
                    <a:pt x="33171" y="10120"/>
                  </a:lnTo>
                  <a:lnTo>
                    <a:pt x="32884" y="10196"/>
                  </a:lnTo>
                  <a:lnTo>
                    <a:pt x="32597" y="10235"/>
                  </a:lnTo>
                  <a:lnTo>
                    <a:pt x="32310" y="10254"/>
                  </a:lnTo>
                  <a:lnTo>
                    <a:pt x="27088" y="10254"/>
                  </a:lnTo>
                  <a:lnTo>
                    <a:pt x="26782" y="10235"/>
                  </a:lnTo>
                  <a:lnTo>
                    <a:pt x="26495" y="10196"/>
                  </a:lnTo>
                  <a:lnTo>
                    <a:pt x="26227" y="10120"/>
                  </a:lnTo>
                  <a:lnTo>
                    <a:pt x="25959" y="10024"/>
                  </a:lnTo>
                  <a:lnTo>
                    <a:pt x="25711" y="9909"/>
                  </a:lnTo>
                  <a:lnTo>
                    <a:pt x="25462" y="9756"/>
                  </a:lnTo>
                  <a:lnTo>
                    <a:pt x="25232" y="9584"/>
                  </a:lnTo>
                  <a:lnTo>
                    <a:pt x="25041" y="9412"/>
                  </a:lnTo>
                  <a:lnTo>
                    <a:pt x="24850" y="9202"/>
                  </a:lnTo>
                  <a:lnTo>
                    <a:pt x="24678" y="8972"/>
                  </a:lnTo>
                  <a:lnTo>
                    <a:pt x="24544" y="8742"/>
                  </a:lnTo>
                  <a:lnTo>
                    <a:pt x="24410" y="8475"/>
                  </a:lnTo>
                  <a:lnTo>
                    <a:pt x="24314" y="8207"/>
                  </a:lnTo>
                  <a:lnTo>
                    <a:pt x="24238" y="7939"/>
                  </a:lnTo>
                  <a:lnTo>
                    <a:pt x="24199" y="7652"/>
                  </a:lnTo>
                  <a:lnTo>
                    <a:pt x="24180" y="7346"/>
                  </a:lnTo>
                  <a:lnTo>
                    <a:pt x="24199" y="7059"/>
                  </a:lnTo>
                  <a:lnTo>
                    <a:pt x="24238" y="6772"/>
                  </a:lnTo>
                  <a:lnTo>
                    <a:pt x="24314" y="6485"/>
                  </a:lnTo>
                  <a:lnTo>
                    <a:pt x="24410" y="6217"/>
                  </a:lnTo>
                  <a:lnTo>
                    <a:pt x="24544" y="5969"/>
                  </a:lnTo>
                  <a:lnTo>
                    <a:pt x="24678" y="5739"/>
                  </a:lnTo>
                  <a:lnTo>
                    <a:pt x="24850" y="5509"/>
                  </a:lnTo>
                  <a:lnTo>
                    <a:pt x="25041" y="5299"/>
                  </a:lnTo>
                  <a:lnTo>
                    <a:pt x="25232" y="5108"/>
                  </a:lnTo>
                  <a:lnTo>
                    <a:pt x="25462" y="4955"/>
                  </a:lnTo>
                  <a:lnTo>
                    <a:pt x="25711" y="4802"/>
                  </a:lnTo>
                  <a:lnTo>
                    <a:pt x="25959" y="4687"/>
                  </a:lnTo>
                  <a:lnTo>
                    <a:pt x="26227" y="4572"/>
                  </a:lnTo>
                  <a:lnTo>
                    <a:pt x="26495" y="4515"/>
                  </a:lnTo>
                  <a:lnTo>
                    <a:pt x="26782" y="4457"/>
                  </a:lnTo>
                  <a:close/>
                  <a:moveTo>
                    <a:pt x="53583" y="14175"/>
                  </a:moveTo>
                  <a:lnTo>
                    <a:pt x="53583" y="75946"/>
                  </a:lnTo>
                  <a:lnTo>
                    <a:pt x="5796" y="75946"/>
                  </a:lnTo>
                  <a:lnTo>
                    <a:pt x="5796" y="14175"/>
                  </a:lnTo>
                  <a:close/>
                  <a:moveTo>
                    <a:pt x="29690" y="81360"/>
                  </a:moveTo>
                  <a:lnTo>
                    <a:pt x="30149" y="81379"/>
                  </a:lnTo>
                  <a:lnTo>
                    <a:pt x="30570" y="81436"/>
                  </a:lnTo>
                  <a:lnTo>
                    <a:pt x="30990" y="81551"/>
                  </a:lnTo>
                  <a:lnTo>
                    <a:pt x="31392" y="81704"/>
                  </a:lnTo>
                  <a:lnTo>
                    <a:pt x="31794" y="81876"/>
                  </a:lnTo>
                  <a:lnTo>
                    <a:pt x="32138" y="82106"/>
                  </a:lnTo>
                  <a:lnTo>
                    <a:pt x="32483" y="82355"/>
                  </a:lnTo>
                  <a:lnTo>
                    <a:pt x="32789" y="82642"/>
                  </a:lnTo>
                  <a:lnTo>
                    <a:pt x="33076" y="82948"/>
                  </a:lnTo>
                  <a:lnTo>
                    <a:pt x="33324" y="83292"/>
                  </a:lnTo>
                  <a:lnTo>
                    <a:pt x="33554" y="83655"/>
                  </a:lnTo>
                  <a:lnTo>
                    <a:pt x="33726" y="84038"/>
                  </a:lnTo>
                  <a:lnTo>
                    <a:pt x="33879" y="84440"/>
                  </a:lnTo>
                  <a:lnTo>
                    <a:pt x="33994" y="84861"/>
                  </a:lnTo>
                  <a:lnTo>
                    <a:pt x="34051" y="85282"/>
                  </a:lnTo>
                  <a:lnTo>
                    <a:pt x="34070" y="85741"/>
                  </a:lnTo>
                  <a:lnTo>
                    <a:pt x="34051" y="86181"/>
                  </a:lnTo>
                  <a:lnTo>
                    <a:pt x="33994" y="86621"/>
                  </a:lnTo>
                  <a:lnTo>
                    <a:pt x="33879" y="87041"/>
                  </a:lnTo>
                  <a:lnTo>
                    <a:pt x="33726" y="87443"/>
                  </a:lnTo>
                  <a:lnTo>
                    <a:pt x="33554" y="87826"/>
                  </a:lnTo>
                  <a:lnTo>
                    <a:pt x="33324" y="88189"/>
                  </a:lnTo>
                  <a:lnTo>
                    <a:pt x="33076" y="88534"/>
                  </a:lnTo>
                  <a:lnTo>
                    <a:pt x="32789" y="88840"/>
                  </a:lnTo>
                  <a:lnTo>
                    <a:pt x="32483" y="89127"/>
                  </a:lnTo>
                  <a:lnTo>
                    <a:pt x="32138" y="89375"/>
                  </a:lnTo>
                  <a:lnTo>
                    <a:pt x="31794" y="89586"/>
                  </a:lnTo>
                  <a:lnTo>
                    <a:pt x="31392" y="89777"/>
                  </a:lnTo>
                  <a:lnTo>
                    <a:pt x="30990" y="89930"/>
                  </a:lnTo>
                  <a:lnTo>
                    <a:pt x="30570" y="90026"/>
                  </a:lnTo>
                  <a:lnTo>
                    <a:pt x="30149" y="90102"/>
                  </a:lnTo>
                  <a:lnTo>
                    <a:pt x="29690" y="90121"/>
                  </a:lnTo>
                  <a:lnTo>
                    <a:pt x="29250" y="90102"/>
                  </a:lnTo>
                  <a:lnTo>
                    <a:pt x="28810" y="90026"/>
                  </a:lnTo>
                  <a:lnTo>
                    <a:pt x="28389" y="89930"/>
                  </a:lnTo>
                  <a:lnTo>
                    <a:pt x="27987" y="89777"/>
                  </a:lnTo>
                  <a:lnTo>
                    <a:pt x="27604" y="89586"/>
                  </a:lnTo>
                  <a:lnTo>
                    <a:pt x="27241" y="89375"/>
                  </a:lnTo>
                  <a:lnTo>
                    <a:pt x="26916" y="89127"/>
                  </a:lnTo>
                  <a:lnTo>
                    <a:pt x="26591" y="88840"/>
                  </a:lnTo>
                  <a:lnTo>
                    <a:pt x="26304" y="88534"/>
                  </a:lnTo>
                  <a:lnTo>
                    <a:pt x="26055" y="88189"/>
                  </a:lnTo>
                  <a:lnTo>
                    <a:pt x="25845" y="87826"/>
                  </a:lnTo>
                  <a:lnTo>
                    <a:pt x="25653" y="87443"/>
                  </a:lnTo>
                  <a:lnTo>
                    <a:pt x="25500" y="87041"/>
                  </a:lnTo>
                  <a:lnTo>
                    <a:pt x="25405" y="86621"/>
                  </a:lnTo>
                  <a:lnTo>
                    <a:pt x="25328" y="86181"/>
                  </a:lnTo>
                  <a:lnTo>
                    <a:pt x="25309" y="85741"/>
                  </a:lnTo>
                  <a:lnTo>
                    <a:pt x="25328" y="85282"/>
                  </a:lnTo>
                  <a:lnTo>
                    <a:pt x="25405" y="84861"/>
                  </a:lnTo>
                  <a:lnTo>
                    <a:pt x="25500" y="84440"/>
                  </a:lnTo>
                  <a:lnTo>
                    <a:pt x="25653" y="84038"/>
                  </a:lnTo>
                  <a:lnTo>
                    <a:pt x="25845" y="83655"/>
                  </a:lnTo>
                  <a:lnTo>
                    <a:pt x="26055" y="83292"/>
                  </a:lnTo>
                  <a:lnTo>
                    <a:pt x="26304" y="82948"/>
                  </a:lnTo>
                  <a:lnTo>
                    <a:pt x="26591" y="82642"/>
                  </a:lnTo>
                  <a:lnTo>
                    <a:pt x="26916" y="82355"/>
                  </a:lnTo>
                  <a:lnTo>
                    <a:pt x="27241" y="82106"/>
                  </a:lnTo>
                  <a:lnTo>
                    <a:pt x="27604" y="81876"/>
                  </a:lnTo>
                  <a:lnTo>
                    <a:pt x="27987" y="81704"/>
                  </a:lnTo>
                  <a:lnTo>
                    <a:pt x="28389" y="81551"/>
                  </a:lnTo>
                  <a:lnTo>
                    <a:pt x="28810" y="81436"/>
                  </a:lnTo>
                  <a:lnTo>
                    <a:pt x="29250" y="81379"/>
                  </a:lnTo>
                  <a:lnTo>
                    <a:pt x="29690" y="81360"/>
                  </a:lnTo>
                  <a:close/>
                  <a:moveTo>
                    <a:pt x="8819" y="0"/>
                  </a:moveTo>
                  <a:lnTo>
                    <a:pt x="8360" y="19"/>
                  </a:lnTo>
                  <a:lnTo>
                    <a:pt x="7920" y="57"/>
                  </a:lnTo>
                  <a:lnTo>
                    <a:pt x="7480" y="115"/>
                  </a:lnTo>
                  <a:lnTo>
                    <a:pt x="7040" y="191"/>
                  </a:lnTo>
                  <a:lnTo>
                    <a:pt x="6619" y="287"/>
                  </a:lnTo>
                  <a:lnTo>
                    <a:pt x="6198" y="402"/>
                  </a:lnTo>
                  <a:lnTo>
                    <a:pt x="5796" y="536"/>
                  </a:lnTo>
                  <a:lnTo>
                    <a:pt x="5395" y="689"/>
                  </a:lnTo>
                  <a:lnTo>
                    <a:pt x="4993" y="880"/>
                  </a:lnTo>
                  <a:lnTo>
                    <a:pt x="4629" y="1071"/>
                  </a:lnTo>
                  <a:lnTo>
                    <a:pt x="4247" y="1282"/>
                  </a:lnTo>
                  <a:lnTo>
                    <a:pt x="3903" y="1511"/>
                  </a:lnTo>
                  <a:lnTo>
                    <a:pt x="3539" y="1760"/>
                  </a:lnTo>
                  <a:lnTo>
                    <a:pt x="3214" y="2028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4"/>
                  </a:lnTo>
                  <a:lnTo>
                    <a:pt x="1760" y="3558"/>
                  </a:lnTo>
                  <a:lnTo>
                    <a:pt x="1511" y="3903"/>
                  </a:lnTo>
                  <a:lnTo>
                    <a:pt x="1282" y="4247"/>
                  </a:lnTo>
                  <a:lnTo>
                    <a:pt x="1071" y="4629"/>
                  </a:lnTo>
                  <a:lnTo>
                    <a:pt x="880" y="5012"/>
                  </a:lnTo>
                  <a:lnTo>
                    <a:pt x="689" y="5395"/>
                  </a:lnTo>
                  <a:lnTo>
                    <a:pt x="536" y="5796"/>
                  </a:lnTo>
                  <a:lnTo>
                    <a:pt x="402" y="6198"/>
                  </a:lnTo>
                  <a:lnTo>
                    <a:pt x="287" y="6619"/>
                  </a:lnTo>
                  <a:lnTo>
                    <a:pt x="172" y="7040"/>
                  </a:lnTo>
                  <a:lnTo>
                    <a:pt x="96" y="7480"/>
                  </a:lnTo>
                  <a:lnTo>
                    <a:pt x="38" y="7920"/>
                  </a:lnTo>
                  <a:lnTo>
                    <a:pt x="19" y="8379"/>
                  </a:lnTo>
                  <a:lnTo>
                    <a:pt x="0" y="8819"/>
                  </a:lnTo>
                  <a:lnTo>
                    <a:pt x="0" y="86716"/>
                  </a:lnTo>
                  <a:lnTo>
                    <a:pt x="19" y="87175"/>
                  </a:lnTo>
                  <a:lnTo>
                    <a:pt x="38" y="87615"/>
                  </a:lnTo>
                  <a:lnTo>
                    <a:pt x="96" y="88055"/>
                  </a:lnTo>
                  <a:lnTo>
                    <a:pt x="172" y="88495"/>
                  </a:lnTo>
                  <a:lnTo>
                    <a:pt x="287" y="88916"/>
                  </a:lnTo>
                  <a:lnTo>
                    <a:pt x="402" y="89337"/>
                  </a:lnTo>
                  <a:lnTo>
                    <a:pt x="536" y="89739"/>
                  </a:lnTo>
                  <a:lnTo>
                    <a:pt x="689" y="90141"/>
                  </a:lnTo>
                  <a:lnTo>
                    <a:pt x="880" y="90542"/>
                  </a:lnTo>
                  <a:lnTo>
                    <a:pt x="1071" y="90925"/>
                  </a:lnTo>
                  <a:lnTo>
                    <a:pt x="1282" y="91288"/>
                  </a:lnTo>
                  <a:lnTo>
                    <a:pt x="1511" y="91652"/>
                  </a:lnTo>
                  <a:lnTo>
                    <a:pt x="1760" y="91996"/>
                  </a:lnTo>
                  <a:lnTo>
                    <a:pt x="2009" y="92321"/>
                  </a:lnTo>
                  <a:lnTo>
                    <a:pt x="2296" y="92647"/>
                  </a:lnTo>
                  <a:lnTo>
                    <a:pt x="2583" y="92953"/>
                  </a:lnTo>
                  <a:lnTo>
                    <a:pt x="2889" y="93240"/>
                  </a:lnTo>
                  <a:lnTo>
                    <a:pt x="3214" y="93527"/>
                  </a:lnTo>
                  <a:lnTo>
                    <a:pt x="3539" y="93775"/>
                  </a:lnTo>
                  <a:lnTo>
                    <a:pt x="3903" y="94024"/>
                  </a:lnTo>
                  <a:lnTo>
                    <a:pt x="4247" y="94254"/>
                  </a:lnTo>
                  <a:lnTo>
                    <a:pt x="4629" y="94464"/>
                  </a:lnTo>
                  <a:lnTo>
                    <a:pt x="4993" y="94674"/>
                  </a:lnTo>
                  <a:lnTo>
                    <a:pt x="5395" y="94847"/>
                  </a:lnTo>
                  <a:lnTo>
                    <a:pt x="5796" y="95000"/>
                  </a:lnTo>
                  <a:lnTo>
                    <a:pt x="6198" y="95133"/>
                  </a:lnTo>
                  <a:lnTo>
                    <a:pt x="6619" y="95267"/>
                  </a:lnTo>
                  <a:lnTo>
                    <a:pt x="7040" y="95363"/>
                  </a:lnTo>
                  <a:lnTo>
                    <a:pt x="7480" y="95440"/>
                  </a:lnTo>
                  <a:lnTo>
                    <a:pt x="7920" y="95497"/>
                  </a:lnTo>
                  <a:lnTo>
                    <a:pt x="8360" y="95535"/>
                  </a:lnTo>
                  <a:lnTo>
                    <a:pt x="51020" y="95535"/>
                  </a:lnTo>
                  <a:lnTo>
                    <a:pt x="51479" y="95497"/>
                  </a:lnTo>
                  <a:lnTo>
                    <a:pt x="51919" y="95440"/>
                  </a:lnTo>
                  <a:lnTo>
                    <a:pt x="52339" y="95363"/>
                  </a:lnTo>
                  <a:lnTo>
                    <a:pt x="52779" y="95267"/>
                  </a:lnTo>
                  <a:lnTo>
                    <a:pt x="53181" y="95133"/>
                  </a:lnTo>
                  <a:lnTo>
                    <a:pt x="53602" y="95000"/>
                  </a:lnTo>
                  <a:lnTo>
                    <a:pt x="54004" y="94847"/>
                  </a:lnTo>
                  <a:lnTo>
                    <a:pt x="54386" y="94674"/>
                  </a:lnTo>
                  <a:lnTo>
                    <a:pt x="54769" y="94464"/>
                  </a:lnTo>
                  <a:lnTo>
                    <a:pt x="55132" y="94254"/>
                  </a:lnTo>
                  <a:lnTo>
                    <a:pt x="55496" y="94024"/>
                  </a:lnTo>
                  <a:lnTo>
                    <a:pt x="55840" y="93775"/>
                  </a:lnTo>
                  <a:lnTo>
                    <a:pt x="56185" y="93527"/>
                  </a:lnTo>
                  <a:lnTo>
                    <a:pt x="56491" y="93240"/>
                  </a:lnTo>
                  <a:lnTo>
                    <a:pt x="56797" y="92953"/>
                  </a:lnTo>
                  <a:lnTo>
                    <a:pt x="57103" y="92647"/>
                  </a:lnTo>
                  <a:lnTo>
                    <a:pt x="57371" y="92321"/>
                  </a:lnTo>
                  <a:lnTo>
                    <a:pt x="57638" y="91996"/>
                  </a:lnTo>
                  <a:lnTo>
                    <a:pt x="57887" y="91652"/>
                  </a:lnTo>
                  <a:lnTo>
                    <a:pt x="58117" y="91288"/>
                  </a:lnTo>
                  <a:lnTo>
                    <a:pt x="58327" y="90925"/>
                  </a:lnTo>
                  <a:lnTo>
                    <a:pt x="58518" y="90542"/>
                  </a:lnTo>
                  <a:lnTo>
                    <a:pt x="58691" y="90141"/>
                  </a:lnTo>
                  <a:lnTo>
                    <a:pt x="58863" y="89739"/>
                  </a:lnTo>
                  <a:lnTo>
                    <a:pt x="58997" y="89337"/>
                  </a:lnTo>
                  <a:lnTo>
                    <a:pt x="59111" y="88916"/>
                  </a:lnTo>
                  <a:lnTo>
                    <a:pt x="59207" y="88495"/>
                  </a:lnTo>
                  <a:lnTo>
                    <a:pt x="59284" y="88055"/>
                  </a:lnTo>
                  <a:lnTo>
                    <a:pt x="59341" y="87615"/>
                  </a:lnTo>
                  <a:lnTo>
                    <a:pt x="59379" y="87175"/>
                  </a:lnTo>
                  <a:lnTo>
                    <a:pt x="59398" y="86716"/>
                  </a:lnTo>
                  <a:lnTo>
                    <a:pt x="59398" y="8819"/>
                  </a:lnTo>
                  <a:lnTo>
                    <a:pt x="59379" y="8379"/>
                  </a:lnTo>
                  <a:lnTo>
                    <a:pt x="59341" y="7920"/>
                  </a:lnTo>
                  <a:lnTo>
                    <a:pt x="59284" y="7480"/>
                  </a:lnTo>
                  <a:lnTo>
                    <a:pt x="59207" y="7040"/>
                  </a:lnTo>
                  <a:lnTo>
                    <a:pt x="59111" y="6619"/>
                  </a:lnTo>
                  <a:lnTo>
                    <a:pt x="58997" y="6198"/>
                  </a:lnTo>
                  <a:lnTo>
                    <a:pt x="58863" y="5796"/>
                  </a:lnTo>
                  <a:lnTo>
                    <a:pt x="58691" y="5395"/>
                  </a:lnTo>
                  <a:lnTo>
                    <a:pt x="58518" y="5012"/>
                  </a:lnTo>
                  <a:lnTo>
                    <a:pt x="58327" y="4629"/>
                  </a:lnTo>
                  <a:lnTo>
                    <a:pt x="58117" y="4247"/>
                  </a:lnTo>
                  <a:lnTo>
                    <a:pt x="57887" y="3903"/>
                  </a:lnTo>
                  <a:lnTo>
                    <a:pt x="57638" y="3558"/>
                  </a:lnTo>
                  <a:lnTo>
                    <a:pt x="57371" y="3214"/>
                  </a:lnTo>
                  <a:lnTo>
                    <a:pt x="57103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85" y="2028"/>
                  </a:lnTo>
                  <a:lnTo>
                    <a:pt x="55840" y="1760"/>
                  </a:lnTo>
                  <a:lnTo>
                    <a:pt x="55496" y="1511"/>
                  </a:lnTo>
                  <a:lnTo>
                    <a:pt x="55132" y="1282"/>
                  </a:lnTo>
                  <a:lnTo>
                    <a:pt x="54769" y="1071"/>
                  </a:lnTo>
                  <a:lnTo>
                    <a:pt x="54386" y="880"/>
                  </a:lnTo>
                  <a:lnTo>
                    <a:pt x="54004" y="689"/>
                  </a:lnTo>
                  <a:lnTo>
                    <a:pt x="53602" y="536"/>
                  </a:lnTo>
                  <a:lnTo>
                    <a:pt x="53181" y="402"/>
                  </a:lnTo>
                  <a:lnTo>
                    <a:pt x="52779" y="287"/>
                  </a:lnTo>
                  <a:lnTo>
                    <a:pt x="52339" y="191"/>
                  </a:lnTo>
                  <a:lnTo>
                    <a:pt x="51919" y="115"/>
                  </a:lnTo>
                  <a:lnTo>
                    <a:pt x="51479" y="57"/>
                  </a:lnTo>
                  <a:lnTo>
                    <a:pt x="51020" y="19"/>
                  </a:lnTo>
                  <a:lnTo>
                    <a:pt x="505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2"/>
            <p:cNvSpPr/>
            <p:nvPr/>
          </p:nvSpPr>
          <p:spPr>
            <a:xfrm>
              <a:off x="3659674" y="2055654"/>
              <a:ext cx="189286" cy="189286"/>
            </a:xfrm>
            <a:custGeom>
              <a:avLst/>
              <a:gdLst/>
              <a:ahLst/>
              <a:cxnLst/>
              <a:rect l="l" t="t" r="r" b="b"/>
              <a:pathLst>
                <a:path w="33325" h="33325" extrusionOk="0">
                  <a:moveTo>
                    <a:pt x="24085" y="9336"/>
                  </a:moveTo>
                  <a:lnTo>
                    <a:pt x="24372" y="9374"/>
                  </a:lnTo>
                  <a:lnTo>
                    <a:pt x="24640" y="9450"/>
                  </a:lnTo>
                  <a:lnTo>
                    <a:pt x="24908" y="9546"/>
                  </a:lnTo>
                  <a:lnTo>
                    <a:pt x="25175" y="9661"/>
                  </a:lnTo>
                  <a:lnTo>
                    <a:pt x="25424" y="9814"/>
                  </a:lnTo>
                  <a:lnTo>
                    <a:pt x="25654" y="9986"/>
                  </a:lnTo>
                  <a:lnTo>
                    <a:pt x="25883" y="10177"/>
                  </a:lnTo>
                  <a:lnTo>
                    <a:pt x="26075" y="10407"/>
                  </a:lnTo>
                  <a:lnTo>
                    <a:pt x="26247" y="10636"/>
                  </a:lnTo>
                  <a:lnTo>
                    <a:pt x="26400" y="10866"/>
                  </a:lnTo>
                  <a:lnTo>
                    <a:pt x="26515" y="11134"/>
                  </a:lnTo>
                  <a:lnTo>
                    <a:pt x="26610" y="11382"/>
                  </a:lnTo>
                  <a:lnTo>
                    <a:pt x="26668" y="11669"/>
                  </a:lnTo>
                  <a:lnTo>
                    <a:pt x="26725" y="11937"/>
                  </a:lnTo>
                  <a:lnTo>
                    <a:pt x="26725" y="12224"/>
                  </a:lnTo>
                  <a:lnTo>
                    <a:pt x="26725" y="12492"/>
                  </a:lnTo>
                  <a:lnTo>
                    <a:pt x="26687" y="12779"/>
                  </a:lnTo>
                  <a:lnTo>
                    <a:pt x="26610" y="13047"/>
                  </a:lnTo>
                  <a:lnTo>
                    <a:pt x="26515" y="13315"/>
                  </a:lnTo>
                  <a:lnTo>
                    <a:pt x="26400" y="13582"/>
                  </a:lnTo>
                  <a:lnTo>
                    <a:pt x="26247" y="13831"/>
                  </a:lnTo>
                  <a:lnTo>
                    <a:pt x="26075" y="14061"/>
                  </a:lnTo>
                  <a:lnTo>
                    <a:pt x="18136" y="23836"/>
                  </a:lnTo>
                  <a:lnTo>
                    <a:pt x="17906" y="24085"/>
                  </a:lnTo>
                  <a:lnTo>
                    <a:pt x="17657" y="24295"/>
                  </a:lnTo>
                  <a:lnTo>
                    <a:pt x="17390" y="24487"/>
                  </a:lnTo>
                  <a:lnTo>
                    <a:pt x="17103" y="24640"/>
                  </a:lnTo>
                  <a:lnTo>
                    <a:pt x="16816" y="24754"/>
                  </a:lnTo>
                  <a:lnTo>
                    <a:pt x="16510" y="24831"/>
                  </a:lnTo>
                  <a:lnTo>
                    <a:pt x="16204" y="24888"/>
                  </a:lnTo>
                  <a:lnTo>
                    <a:pt x="15878" y="24907"/>
                  </a:lnTo>
                  <a:lnTo>
                    <a:pt x="15649" y="24888"/>
                  </a:lnTo>
                  <a:lnTo>
                    <a:pt x="15438" y="24869"/>
                  </a:lnTo>
                  <a:lnTo>
                    <a:pt x="15209" y="24831"/>
                  </a:lnTo>
                  <a:lnTo>
                    <a:pt x="14998" y="24773"/>
                  </a:lnTo>
                  <a:lnTo>
                    <a:pt x="14769" y="24678"/>
                  </a:lnTo>
                  <a:lnTo>
                    <a:pt x="14558" y="24582"/>
                  </a:lnTo>
                  <a:lnTo>
                    <a:pt x="14367" y="24467"/>
                  </a:lnTo>
                  <a:lnTo>
                    <a:pt x="14157" y="24333"/>
                  </a:lnTo>
                  <a:lnTo>
                    <a:pt x="7786" y="19647"/>
                  </a:lnTo>
                  <a:lnTo>
                    <a:pt x="7557" y="19455"/>
                  </a:lnTo>
                  <a:lnTo>
                    <a:pt x="7346" y="19245"/>
                  </a:lnTo>
                  <a:lnTo>
                    <a:pt x="7174" y="19015"/>
                  </a:lnTo>
                  <a:lnTo>
                    <a:pt x="7002" y="18786"/>
                  </a:lnTo>
                  <a:lnTo>
                    <a:pt x="6887" y="18537"/>
                  </a:lnTo>
                  <a:lnTo>
                    <a:pt x="6772" y="18269"/>
                  </a:lnTo>
                  <a:lnTo>
                    <a:pt x="6696" y="18001"/>
                  </a:lnTo>
                  <a:lnTo>
                    <a:pt x="6639" y="17734"/>
                  </a:lnTo>
                  <a:lnTo>
                    <a:pt x="6600" y="17466"/>
                  </a:lnTo>
                  <a:lnTo>
                    <a:pt x="6600" y="17179"/>
                  </a:lnTo>
                  <a:lnTo>
                    <a:pt x="6639" y="16911"/>
                  </a:lnTo>
                  <a:lnTo>
                    <a:pt x="6677" y="16624"/>
                  </a:lnTo>
                  <a:lnTo>
                    <a:pt x="6772" y="16356"/>
                  </a:lnTo>
                  <a:lnTo>
                    <a:pt x="6868" y="16088"/>
                  </a:lnTo>
                  <a:lnTo>
                    <a:pt x="7002" y="15821"/>
                  </a:lnTo>
                  <a:lnTo>
                    <a:pt x="7174" y="15591"/>
                  </a:lnTo>
                  <a:lnTo>
                    <a:pt x="7366" y="15361"/>
                  </a:lnTo>
                  <a:lnTo>
                    <a:pt x="7557" y="15151"/>
                  </a:lnTo>
                  <a:lnTo>
                    <a:pt x="7786" y="14960"/>
                  </a:lnTo>
                  <a:lnTo>
                    <a:pt x="8016" y="14807"/>
                  </a:lnTo>
                  <a:lnTo>
                    <a:pt x="8265" y="14673"/>
                  </a:lnTo>
                  <a:lnTo>
                    <a:pt x="8532" y="14577"/>
                  </a:lnTo>
                  <a:lnTo>
                    <a:pt x="8800" y="14482"/>
                  </a:lnTo>
                  <a:lnTo>
                    <a:pt x="9068" y="14443"/>
                  </a:lnTo>
                  <a:lnTo>
                    <a:pt x="9355" y="14405"/>
                  </a:lnTo>
                  <a:lnTo>
                    <a:pt x="9623" y="14405"/>
                  </a:lnTo>
                  <a:lnTo>
                    <a:pt x="9910" y="14424"/>
                  </a:lnTo>
                  <a:lnTo>
                    <a:pt x="10178" y="14482"/>
                  </a:lnTo>
                  <a:lnTo>
                    <a:pt x="10465" y="14558"/>
                  </a:lnTo>
                  <a:lnTo>
                    <a:pt x="10713" y="14673"/>
                  </a:lnTo>
                  <a:lnTo>
                    <a:pt x="10981" y="14807"/>
                  </a:lnTo>
                  <a:lnTo>
                    <a:pt x="11230" y="14960"/>
                  </a:lnTo>
                  <a:lnTo>
                    <a:pt x="15381" y="18021"/>
                  </a:lnTo>
                  <a:lnTo>
                    <a:pt x="21579" y="10407"/>
                  </a:lnTo>
                  <a:lnTo>
                    <a:pt x="21770" y="10177"/>
                  </a:lnTo>
                  <a:lnTo>
                    <a:pt x="22000" y="9986"/>
                  </a:lnTo>
                  <a:lnTo>
                    <a:pt x="22229" y="9814"/>
                  </a:lnTo>
                  <a:lnTo>
                    <a:pt x="22478" y="9680"/>
                  </a:lnTo>
                  <a:lnTo>
                    <a:pt x="22727" y="9546"/>
                  </a:lnTo>
                  <a:lnTo>
                    <a:pt x="22995" y="9450"/>
                  </a:lnTo>
                  <a:lnTo>
                    <a:pt x="23262" y="9393"/>
                  </a:lnTo>
                  <a:lnTo>
                    <a:pt x="23530" y="9355"/>
                  </a:lnTo>
                  <a:lnTo>
                    <a:pt x="23817" y="9336"/>
                  </a:lnTo>
                  <a:close/>
                  <a:moveTo>
                    <a:pt x="16663" y="0"/>
                  </a:moveTo>
                  <a:lnTo>
                    <a:pt x="15821" y="19"/>
                  </a:lnTo>
                  <a:lnTo>
                    <a:pt x="14960" y="77"/>
                  </a:lnTo>
                  <a:lnTo>
                    <a:pt x="14137" y="191"/>
                  </a:lnTo>
                  <a:lnTo>
                    <a:pt x="13315" y="344"/>
                  </a:lnTo>
                  <a:lnTo>
                    <a:pt x="12511" y="517"/>
                  </a:lnTo>
                  <a:lnTo>
                    <a:pt x="11727" y="746"/>
                  </a:lnTo>
                  <a:lnTo>
                    <a:pt x="10943" y="1014"/>
                  </a:lnTo>
                  <a:lnTo>
                    <a:pt x="10197" y="1301"/>
                  </a:lnTo>
                  <a:lnTo>
                    <a:pt x="9451" y="1645"/>
                  </a:lnTo>
                  <a:lnTo>
                    <a:pt x="8724" y="2009"/>
                  </a:lnTo>
                  <a:lnTo>
                    <a:pt x="8035" y="2410"/>
                  </a:lnTo>
                  <a:lnTo>
                    <a:pt x="7366" y="2850"/>
                  </a:lnTo>
                  <a:lnTo>
                    <a:pt x="6696" y="3310"/>
                  </a:lnTo>
                  <a:lnTo>
                    <a:pt x="6084" y="3807"/>
                  </a:lnTo>
                  <a:lnTo>
                    <a:pt x="5472" y="4323"/>
                  </a:lnTo>
                  <a:lnTo>
                    <a:pt x="4898" y="4878"/>
                  </a:lnTo>
                  <a:lnTo>
                    <a:pt x="4343" y="5471"/>
                  </a:lnTo>
                  <a:lnTo>
                    <a:pt x="3807" y="6064"/>
                  </a:lnTo>
                  <a:lnTo>
                    <a:pt x="3329" y="6696"/>
                  </a:lnTo>
                  <a:lnTo>
                    <a:pt x="2851" y="7346"/>
                  </a:lnTo>
                  <a:lnTo>
                    <a:pt x="2430" y="8035"/>
                  </a:lnTo>
                  <a:lnTo>
                    <a:pt x="2028" y="8723"/>
                  </a:lnTo>
                  <a:lnTo>
                    <a:pt x="1646" y="9450"/>
                  </a:lnTo>
                  <a:lnTo>
                    <a:pt x="1320" y="10177"/>
                  </a:lnTo>
                  <a:lnTo>
                    <a:pt x="1014" y="10942"/>
                  </a:lnTo>
                  <a:lnTo>
                    <a:pt x="747" y="11708"/>
                  </a:lnTo>
                  <a:lnTo>
                    <a:pt x="536" y="12492"/>
                  </a:lnTo>
                  <a:lnTo>
                    <a:pt x="345" y="13315"/>
                  </a:lnTo>
                  <a:lnTo>
                    <a:pt x="192" y="14118"/>
                  </a:lnTo>
                  <a:lnTo>
                    <a:pt x="96" y="14960"/>
                  </a:lnTo>
                  <a:lnTo>
                    <a:pt x="20" y="15801"/>
                  </a:lnTo>
                  <a:lnTo>
                    <a:pt x="0" y="16662"/>
                  </a:lnTo>
                  <a:lnTo>
                    <a:pt x="20" y="17523"/>
                  </a:lnTo>
                  <a:lnTo>
                    <a:pt x="96" y="18365"/>
                  </a:lnTo>
                  <a:lnTo>
                    <a:pt x="192" y="19187"/>
                  </a:lnTo>
                  <a:lnTo>
                    <a:pt x="345" y="20010"/>
                  </a:lnTo>
                  <a:lnTo>
                    <a:pt x="536" y="20814"/>
                  </a:lnTo>
                  <a:lnTo>
                    <a:pt x="747" y="21617"/>
                  </a:lnTo>
                  <a:lnTo>
                    <a:pt x="1014" y="22382"/>
                  </a:lnTo>
                  <a:lnTo>
                    <a:pt x="1320" y="23147"/>
                  </a:lnTo>
                  <a:lnTo>
                    <a:pt x="1646" y="23874"/>
                  </a:lnTo>
                  <a:lnTo>
                    <a:pt x="2028" y="24601"/>
                  </a:lnTo>
                  <a:lnTo>
                    <a:pt x="2430" y="25290"/>
                  </a:lnTo>
                  <a:lnTo>
                    <a:pt x="2851" y="25979"/>
                  </a:lnTo>
                  <a:lnTo>
                    <a:pt x="3329" y="26629"/>
                  </a:lnTo>
                  <a:lnTo>
                    <a:pt x="3807" y="27260"/>
                  </a:lnTo>
                  <a:lnTo>
                    <a:pt x="4343" y="27853"/>
                  </a:lnTo>
                  <a:lnTo>
                    <a:pt x="4898" y="28446"/>
                  </a:lnTo>
                  <a:lnTo>
                    <a:pt x="5472" y="28982"/>
                  </a:lnTo>
                  <a:lnTo>
                    <a:pt x="6084" y="29518"/>
                  </a:lnTo>
                  <a:lnTo>
                    <a:pt x="6696" y="30015"/>
                  </a:lnTo>
                  <a:lnTo>
                    <a:pt x="7366" y="30474"/>
                  </a:lnTo>
                  <a:lnTo>
                    <a:pt x="8035" y="30914"/>
                  </a:lnTo>
                  <a:lnTo>
                    <a:pt x="8724" y="31316"/>
                  </a:lnTo>
                  <a:lnTo>
                    <a:pt x="9451" y="31679"/>
                  </a:lnTo>
                  <a:lnTo>
                    <a:pt x="10197" y="32005"/>
                  </a:lnTo>
                  <a:lnTo>
                    <a:pt x="10943" y="32311"/>
                  </a:lnTo>
                  <a:lnTo>
                    <a:pt x="11727" y="32578"/>
                  </a:lnTo>
                  <a:lnTo>
                    <a:pt x="12511" y="32808"/>
                  </a:lnTo>
                  <a:lnTo>
                    <a:pt x="13315" y="32980"/>
                  </a:lnTo>
                  <a:lnTo>
                    <a:pt x="14137" y="33133"/>
                  </a:lnTo>
                  <a:lnTo>
                    <a:pt x="14960" y="33248"/>
                  </a:lnTo>
                  <a:lnTo>
                    <a:pt x="15821" y="33305"/>
                  </a:lnTo>
                  <a:lnTo>
                    <a:pt x="16663" y="33325"/>
                  </a:lnTo>
                  <a:lnTo>
                    <a:pt x="17523" y="33305"/>
                  </a:lnTo>
                  <a:lnTo>
                    <a:pt x="18365" y="33248"/>
                  </a:lnTo>
                  <a:lnTo>
                    <a:pt x="19207" y="33133"/>
                  </a:lnTo>
                  <a:lnTo>
                    <a:pt x="20030" y="32980"/>
                  </a:lnTo>
                  <a:lnTo>
                    <a:pt x="20833" y="32808"/>
                  </a:lnTo>
                  <a:lnTo>
                    <a:pt x="21617" y="32578"/>
                  </a:lnTo>
                  <a:lnTo>
                    <a:pt x="22402" y="32311"/>
                  </a:lnTo>
                  <a:lnTo>
                    <a:pt x="23148" y="32005"/>
                  </a:lnTo>
                  <a:lnTo>
                    <a:pt x="23894" y="31679"/>
                  </a:lnTo>
                  <a:lnTo>
                    <a:pt x="24602" y="31316"/>
                  </a:lnTo>
                  <a:lnTo>
                    <a:pt x="25309" y="30914"/>
                  </a:lnTo>
                  <a:lnTo>
                    <a:pt x="25979" y="30474"/>
                  </a:lnTo>
                  <a:lnTo>
                    <a:pt x="26629" y="30015"/>
                  </a:lnTo>
                  <a:lnTo>
                    <a:pt x="27261" y="29518"/>
                  </a:lnTo>
                  <a:lnTo>
                    <a:pt x="27873" y="28982"/>
                  </a:lnTo>
                  <a:lnTo>
                    <a:pt x="28447" y="28446"/>
                  </a:lnTo>
                  <a:lnTo>
                    <a:pt x="29001" y="27853"/>
                  </a:lnTo>
                  <a:lnTo>
                    <a:pt x="29518" y="27260"/>
                  </a:lnTo>
                  <a:lnTo>
                    <a:pt x="30015" y="26629"/>
                  </a:lnTo>
                  <a:lnTo>
                    <a:pt x="30474" y="25979"/>
                  </a:lnTo>
                  <a:lnTo>
                    <a:pt x="30914" y="25290"/>
                  </a:lnTo>
                  <a:lnTo>
                    <a:pt x="31316" y="24601"/>
                  </a:lnTo>
                  <a:lnTo>
                    <a:pt x="31680" y="23874"/>
                  </a:lnTo>
                  <a:lnTo>
                    <a:pt x="32024" y="23147"/>
                  </a:lnTo>
                  <a:lnTo>
                    <a:pt x="32311" y="22382"/>
                  </a:lnTo>
                  <a:lnTo>
                    <a:pt x="32579" y="21617"/>
                  </a:lnTo>
                  <a:lnTo>
                    <a:pt x="32808" y="20814"/>
                  </a:lnTo>
                  <a:lnTo>
                    <a:pt x="33000" y="20010"/>
                  </a:lnTo>
                  <a:lnTo>
                    <a:pt x="33134" y="19187"/>
                  </a:lnTo>
                  <a:lnTo>
                    <a:pt x="33248" y="18365"/>
                  </a:lnTo>
                  <a:lnTo>
                    <a:pt x="33306" y="17523"/>
                  </a:lnTo>
                  <a:lnTo>
                    <a:pt x="33325" y="16662"/>
                  </a:lnTo>
                  <a:lnTo>
                    <a:pt x="33306" y="15801"/>
                  </a:lnTo>
                  <a:lnTo>
                    <a:pt x="33248" y="14960"/>
                  </a:lnTo>
                  <a:lnTo>
                    <a:pt x="33134" y="14118"/>
                  </a:lnTo>
                  <a:lnTo>
                    <a:pt x="33000" y="13315"/>
                  </a:lnTo>
                  <a:lnTo>
                    <a:pt x="32808" y="12492"/>
                  </a:lnTo>
                  <a:lnTo>
                    <a:pt x="32579" y="11708"/>
                  </a:lnTo>
                  <a:lnTo>
                    <a:pt x="32311" y="10942"/>
                  </a:lnTo>
                  <a:lnTo>
                    <a:pt x="32024" y="10177"/>
                  </a:lnTo>
                  <a:lnTo>
                    <a:pt x="31680" y="9450"/>
                  </a:lnTo>
                  <a:lnTo>
                    <a:pt x="31316" y="8723"/>
                  </a:lnTo>
                  <a:lnTo>
                    <a:pt x="30914" y="8035"/>
                  </a:lnTo>
                  <a:lnTo>
                    <a:pt x="30474" y="7346"/>
                  </a:lnTo>
                  <a:lnTo>
                    <a:pt x="30015" y="6696"/>
                  </a:lnTo>
                  <a:lnTo>
                    <a:pt x="29518" y="6064"/>
                  </a:lnTo>
                  <a:lnTo>
                    <a:pt x="29001" y="5471"/>
                  </a:lnTo>
                  <a:lnTo>
                    <a:pt x="28447" y="4878"/>
                  </a:lnTo>
                  <a:lnTo>
                    <a:pt x="27873" y="4323"/>
                  </a:lnTo>
                  <a:lnTo>
                    <a:pt x="27261" y="3807"/>
                  </a:lnTo>
                  <a:lnTo>
                    <a:pt x="26629" y="3310"/>
                  </a:lnTo>
                  <a:lnTo>
                    <a:pt x="25979" y="2850"/>
                  </a:lnTo>
                  <a:lnTo>
                    <a:pt x="25309" y="2410"/>
                  </a:lnTo>
                  <a:lnTo>
                    <a:pt x="24602" y="2009"/>
                  </a:lnTo>
                  <a:lnTo>
                    <a:pt x="23894" y="1645"/>
                  </a:lnTo>
                  <a:lnTo>
                    <a:pt x="23148" y="1301"/>
                  </a:lnTo>
                  <a:lnTo>
                    <a:pt x="22402" y="1014"/>
                  </a:lnTo>
                  <a:lnTo>
                    <a:pt x="21617" y="746"/>
                  </a:lnTo>
                  <a:lnTo>
                    <a:pt x="20833" y="517"/>
                  </a:lnTo>
                  <a:lnTo>
                    <a:pt x="20030" y="344"/>
                  </a:lnTo>
                  <a:lnTo>
                    <a:pt x="19207" y="191"/>
                  </a:lnTo>
                  <a:lnTo>
                    <a:pt x="18365" y="77"/>
                  </a:lnTo>
                  <a:lnTo>
                    <a:pt x="17523" y="19"/>
                  </a:lnTo>
                  <a:lnTo>
                    <a:pt x="166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" name="Google Shape;691;p22"/>
          <p:cNvSpPr txBox="1"/>
          <p:nvPr/>
        </p:nvSpPr>
        <p:spPr>
          <a:xfrm>
            <a:off x="3929493" y="1338430"/>
            <a:ext cx="1729126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Model Building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03" name="Google Shape;703;p22"/>
          <p:cNvSpPr txBox="1"/>
          <p:nvPr/>
        </p:nvSpPr>
        <p:spPr>
          <a:xfrm>
            <a:off x="1468125" y="1388824"/>
            <a:ext cx="1234759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Web Client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9" name="Google Shape;675;p22">
            <a:extLst>
              <a:ext uri="{FF2B5EF4-FFF2-40B4-BE49-F238E27FC236}">
                <a16:creationId xmlns:a16="http://schemas.microsoft.com/office/drawing/2014/main" id="{8F2ECE2E-26E7-468C-B275-DF29FEA53723}"/>
              </a:ext>
            </a:extLst>
          </p:cNvPr>
          <p:cNvSpPr/>
          <p:nvPr/>
        </p:nvSpPr>
        <p:spPr>
          <a:xfrm>
            <a:off x="674373" y="3182229"/>
            <a:ext cx="2257839" cy="1532850"/>
          </a:xfrm>
          <a:prstGeom prst="roundRect">
            <a:avLst>
              <a:gd name="adj" fmla="val 6128"/>
            </a:avLst>
          </a:prstGeom>
          <a:solidFill>
            <a:srgbClr val="F9645D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0" name="Google Shape;684;p22">
            <a:extLst>
              <a:ext uri="{FF2B5EF4-FFF2-40B4-BE49-F238E27FC236}">
                <a16:creationId xmlns:a16="http://schemas.microsoft.com/office/drawing/2014/main" id="{CFD74478-A9F4-4764-8B08-9E43605E2076}"/>
              </a:ext>
            </a:extLst>
          </p:cNvPr>
          <p:cNvGrpSpPr/>
          <p:nvPr/>
        </p:nvGrpSpPr>
        <p:grpSpPr>
          <a:xfrm>
            <a:off x="1128565" y="3365137"/>
            <a:ext cx="337278" cy="542644"/>
            <a:chOff x="4602389" y="2546026"/>
            <a:chExt cx="337278" cy="542644"/>
          </a:xfrm>
        </p:grpSpPr>
        <p:sp>
          <p:nvSpPr>
            <p:cNvPr id="61" name="Google Shape;685;p22">
              <a:extLst>
                <a:ext uri="{FF2B5EF4-FFF2-40B4-BE49-F238E27FC236}">
                  <a16:creationId xmlns:a16="http://schemas.microsoft.com/office/drawing/2014/main" id="{8D528330-1B11-42CD-BC48-20FE686AB6FA}"/>
                </a:ext>
              </a:extLst>
            </p:cNvPr>
            <p:cNvSpPr/>
            <p:nvPr/>
          </p:nvSpPr>
          <p:spPr>
            <a:xfrm>
              <a:off x="4602389" y="2546026"/>
              <a:ext cx="337278" cy="542644"/>
            </a:xfrm>
            <a:custGeom>
              <a:avLst/>
              <a:gdLst/>
              <a:ahLst/>
              <a:cxnLst/>
              <a:rect l="l" t="t" r="r" b="b"/>
              <a:pathLst>
                <a:path w="59380" h="95536" extrusionOk="0">
                  <a:moveTo>
                    <a:pt x="32311" y="4439"/>
                  </a:moveTo>
                  <a:lnTo>
                    <a:pt x="32598" y="4458"/>
                  </a:lnTo>
                  <a:lnTo>
                    <a:pt x="32885" y="4496"/>
                  </a:lnTo>
                  <a:lnTo>
                    <a:pt x="33172" y="4573"/>
                  </a:lnTo>
                  <a:lnTo>
                    <a:pt x="33440" y="4669"/>
                  </a:lnTo>
                  <a:lnTo>
                    <a:pt x="33689" y="4783"/>
                  </a:lnTo>
                  <a:lnTo>
                    <a:pt x="33918" y="4936"/>
                  </a:lnTo>
                  <a:lnTo>
                    <a:pt x="34148" y="5109"/>
                  </a:lnTo>
                  <a:lnTo>
                    <a:pt x="34358" y="5300"/>
                  </a:lnTo>
                  <a:lnTo>
                    <a:pt x="34549" y="5491"/>
                  </a:lnTo>
                  <a:lnTo>
                    <a:pt x="34702" y="5721"/>
                  </a:lnTo>
                  <a:lnTo>
                    <a:pt x="34855" y="5950"/>
                  </a:lnTo>
                  <a:lnTo>
                    <a:pt x="34970" y="6218"/>
                  </a:lnTo>
                  <a:lnTo>
                    <a:pt x="35066" y="6486"/>
                  </a:lnTo>
                  <a:lnTo>
                    <a:pt x="35142" y="6754"/>
                  </a:lnTo>
                  <a:lnTo>
                    <a:pt x="35181" y="7041"/>
                  </a:lnTo>
                  <a:lnTo>
                    <a:pt x="35200" y="7347"/>
                  </a:lnTo>
                  <a:lnTo>
                    <a:pt x="35181" y="7634"/>
                  </a:lnTo>
                  <a:lnTo>
                    <a:pt x="35142" y="7921"/>
                  </a:lnTo>
                  <a:lnTo>
                    <a:pt x="35066" y="8208"/>
                  </a:lnTo>
                  <a:lnTo>
                    <a:pt x="34970" y="8475"/>
                  </a:lnTo>
                  <a:lnTo>
                    <a:pt x="34855" y="8724"/>
                  </a:lnTo>
                  <a:lnTo>
                    <a:pt x="34702" y="8973"/>
                  </a:lnTo>
                  <a:lnTo>
                    <a:pt x="34549" y="9183"/>
                  </a:lnTo>
                  <a:lnTo>
                    <a:pt x="34358" y="9394"/>
                  </a:lnTo>
                  <a:lnTo>
                    <a:pt x="34148" y="9585"/>
                  </a:lnTo>
                  <a:lnTo>
                    <a:pt x="33918" y="9738"/>
                  </a:lnTo>
                  <a:lnTo>
                    <a:pt x="33689" y="9891"/>
                  </a:lnTo>
                  <a:lnTo>
                    <a:pt x="33440" y="10006"/>
                  </a:lnTo>
                  <a:lnTo>
                    <a:pt x="33172" y="10121"/>
                  </a:lnTo>
                  <a:lnTo>
                    <a:pt x="32885" y="10178"/>
                  </a:lnTo>
                  <a:lnTo>
                    <a:pt x="32598" y="10235"/>
                  </a:lnTo>
                  <a:lnTo>
                    <a:pt x="26783" y="10235"/>
                  </a:lnTo>
                  <a:lnTo>
                    <a:pt x="26496" y="10178"/>
                  </a:lnTo>
                  <a:lnTo>
                    <a:pt x="26228" y="10121"/>
                  </a:lnTo>
                  <a:lnTo>
                    <a:pt x="25960" y="10006"/>
                  </a:lnTo>
                  <a:lnTo>
                    <a:pt x="25692" y="9891"/>
                  </a:lnTo>
                  <a:lnTo>
                    <a:pt x="25463" y="9738"/>
                  </a:lnTo>
                  <a:lnTo>
                    <a:pt x="25233" y="9585"/>
                  </a:lnTo>
                  <a:lnTo>
                    <a:pt x="25023" y="9394"/>
                  </a:lnTo>
                  <a:lnTo>
                    <a:pt x="24850" y="9183"/>
                  </a:lnTo>
                  <a:lnTo>
                    <a:pt x="24678" y="8973"/>
                  </a:lnTo>
                  <a:lnTo>
                    <a:pt x="24525" y="8724"/>
                  </a:lnTo>
                  <a:lnTo>
                    <a:pt x="24411" y="8475"/>
                  </a:lnTo>
                  <a:lnTo>
                    <a:pt x="24315" y="8208"/>
                  </a:lnTo>
                  <a:lnTo>
                    <a:pt x="24238" y="7921"/>
                  </a:lnTo>
                  <a:lnTo>
                    <a:pt x="24200" y="7634"/>
                  </a:lnTo>
                  <a:lnTo>
                    <a:pt x="24181" y="7347"/>
                  </a:lnTo>
                  <a:lnTo>
                    <a:pt x="24200" y="7041"/>
                  </a:lnTo>
                  <a:lnTo>
                    <a:pt x="24238" y="6754"/>
                  </a:lnTo>
                  <a:lnTo>
                    <a:pt x="24315" y="6486"/>
                  </a:lnTo>
                  <a:lnTo>
                    <a:pt x="24411" y="6218"/>
                  </a:lnTo>
                  <a:lnTo>
                    <a:pt x="24525" y="5950"/>
                  </a:lnTo>
                  <a:lnTo>
                    <a:pt x="24678" y="5721"/>
                  </a:lnTo>
                  <a:lnTo>
                    <a:pt x="24850" y="5491"/>
                  </a:lnTo>
                  <a:lnTo>
                    <a:pt x="25023" y="5300"/>
                  </a:lnTo>
                  <a:lnTo>
                    <a:pt x="25233" y="5109"/>
                  </a:lnTo>
                  <a:lnTo>
                    <a:pt x="25463" y="4936"/>
                  </a:lnTo>
                  <a:lnTo>
                    <a:pt x="25692" y="4783"/>
                  </a:lnTo>
                  <a:lnTo>
                    <a:pt x="25960" y="4669"/>
                  </a:lnTo>
                  <a:lnTo>
                    <a:pt x="26228" y="4573"/>
                  </a:lnTo>
                  <a:lnTo>
                    <a:pt x="26496" y="4496"/>
                  </a:lnTo>
                  <a:lnTo>
                    <a:pt x="26783" y="4458"/>
                  </a:lnTo>
                  <a:lnTo>
                    <a:pt x="27089" y="4439"/>
                  </a:lnTo>
                  <a:close/>
                  <a:moveTo>
                    <a:pt x="53584" y="14176"/>
                  </a:moveTo>
                  <a:lnTo>
                    <a:pt x="53584" y="75928"/>
                  </a:lnTo>
                  <a:lnTo>
                    <a:pt x="5797" y="75928"/>
                  </a:lnTo>
                  <a:lnTo>
                    <a:pt x="5797" y="14176"/>
                  </a:lnTo>
                  <a:close/>
                  <a:moveTo>
                    <a:pt x="29690" y="81342"/>
                  </a:moveTo>
                  <a:lnTo>
                    <a:pt x="30149" y="81361"/>
                  </a:lnTo>
                  <a:lnTo>
                    <a:pt x="30570" y="81437"/>
                  </a:lnTo>
                  <a:lnTo>
                    <a:pt x="30991" y="81533"/>
                  </a:lnTo>
                  <a:lnTo>
                    <a:pt x="31393" y="81686"/>
                  </a:lnTo>
                  <a:lnTo>
                    <a:pt x="31776" y="81877"/>
                  </a:lnTo>
                  <a:lnTo>
                    <a:pt x="32139" y="82088"/>
                  </a:lnTo>
                  <a:lnTo>
                    <a:pt x="32483" y="82355"/>
                  </a:lnTo>
                  <a:lnTo>
                    <a:pt x="32789" y="82623"/>
                  </a:lnTo>
                  <a:lnTo>
                    <a:pt x="33076" y="82948"/>
                  </a:lnTo>
                  <a:lnTo>
                    <a:pt x="33325" y="83274"/>
                  </a:lnTo>
                  <a:lnTo>
                    <a:pt x="33555" y="83637"/>
                  </a:lnTo>
                  <a:lnTo>
                    <a:pt x="33727" y="84020"/>
                  </a:lnTo>
                  <a:lnTo>
                    <a:pt x="33880" y="84421"/>
                  </a:lnTo>
                  <a:lnTo>
                    <a:pt x="33995" y="84842"/>
                  </a:lnTo>
                  <a:lnTo>
                    <a:pt x="34052" y="85282"/>
                  </a:lnTo>
                  <a:lnTo>
                    <a:pt x="34071" y="85722"/>
                  </a:lnTo>
                  <a:lnTo>
                    <a:pt x="34052" y="86181"/>
                  </a:lnTo>
                  <a:lnTo>
                    <a:pt x="33995" y="86602"/>
                  </a:lnTo>
                  <a:lnTo>
                    <a:pt x="33880" y="87023"/>
                  </a:lnTo>
                  <a:lnTo>
                    <a:pt x="33727" y="87425"/>
                  </a:lnTo>
                  <a:lnTo>
                    <a:pt x="33555" y="87827"/>
                  </a:lnTo>
                  <a:lnTo>
                    <a:pt x="33325" y="88171"/>
                  </a:lnTo>
                  <a:lnTo>
                    <a:pt x="33076" y="88515"/>
                  </a:lnTo>
                  <a:lnTo>
                    <a:pt x="32789" y="88821"/>
                  </a:lnTo>
                  <a:lnTo>
                    <a:pt x="32483" y="89108"/>
                  </a:lnTo>
                  <a:lnTo>
                    <a:pt x="32139" y="89357"/>
                  </a:lnTo>
                  <a:lnTo>
                    <a:pt x="31776" y="89587"/>
                  </a:lnTo>
                  <a:lnTo>
                    <a:pt x="31393" y="89759"/>
                  </a:lnTo>
                  <a:lnTo>
                    <a:pt x="30991" y="89912"/>
                  </a:lnTo>
                  <a:lnTo>
                    <a:pt x="30570" y="90027"/>
                  </a:lnTo>
                  <a:lnTo>
                    <a:pt x="30149" y="90084"/>
                  </a:lnTo>
                  <a:lnTo>
                    <a:pt x="29690" y="90103"/>
                  </a:lnTo>
                  <a:lnTo>
                    <a:pt x="29250" y="90084"/>
                  </a:lnTo>
                  <a:lnTo>
                    <a:pt x="28810" y="90027"/>
                  </a:lnTo>
                  <a:lnTo>
                    <a:pt x="28390" y="89912"/>
                  </a:lnTo>
                  <a:lnTo>
                    <a:pt x="27988" y="89759"/>
                  </a:lnTo>
                  <a:lnTo>
                    <a:pt x="27605" y="89587"/>
                  </a:lnTo>
                  <a:lnTo>
                    <a:pt x="27242" y="89357"/>
                  </a:lnTo>
                  <a:lnTo>
                    <a:pt x="26897" y="89108"/>
                  </a:lnTo>
                  <a:lnTo>
                    <a:pt x="26591" y="88821"/>
                  </a:lnTo>
                  <a:lnTo>
                    <a:pt x="26304" y="88515"/>
                  </a:lnTo>
                  <a:lnTo>
                    <a:pt x="26056" y="88171"/>
                  </a:lnTo>
                  <a:lnTo>
                    <a:pt x="25845" y="87827"/>
                  </a:lnTo>
                  <a:lnTo>
                    <a:pt x="25654" y="87425"/>
                  </a:lnTo>
                  <a:lnTo>
                    <a:pt x="25501" y="87023"/>
                  </a:lnTo>
                  <a:lnTo>
                    <a:pt x="25405" y="86602"/>
                  </a:lnTo>
                  <a:lnTo>
                    <a:pt x="25329" y="86181"/>
                  </a:lnTo>
                  <a:lnTo>
                    <a:pt x="25310" y="85722"/>
                  </a:lnTo>
                  <a:lnTo>
                    <a:pt x="25329" y="85282"/>
                  </a:lnTo>
                  <a:lnTo>
                    <a:pt x="25405" y="84842"/>
                  </a:lnTo>
                  <a:lnTo>
                    <a:pt x="25501" y="84421"/>
                  </a:lnTo>
                  <a:lnTo>
                    <a:pt x="25654" y="84020"/>
                  </a:lnTo>
                  <a:lnTo>
                    <a:pt x="25845" y="83637"/>
                  </a:lnTo>
                  <a:lnTo>
                    <a:pt x="26056" y="83274"/>
                  </a:lnTo>
                  <a:lnTo>
                    <a:pt x="26304" y="82948"/>
                  </a:lnTo>
                  <a:lnTo>
                    <a:pt x="26591" y="82623"/>
                  </a:lnTo>
                  <a:lnTo>
                    <a:pt x="26897" y="82355"/>
                  </a:lnTo>
                  <a:lnTo>
                    <a:pt x="27242" y="82088"/>
                  </a:lnTo>
                  <a:lnTo>
                    <a:pt x="27605" y="81877"/>
                  </a:lnTo>
                  <a:lnTo>
                    <a:pt x="27988" y="81686"/>
                  </a:lnTo>
                  <a:lnTo>
                    <a:pt x="28390" y="81533"/>
                  </a:lnTo>
                  <a:lnTo>
                    <a:pt x="28810" y="81437"/>
                  </a:lnTo>
                  <a:lnTo>
                    <a:pt x="29250" y="81361"/>
                  </a:lnTo>
                  <a:lnTo>
                    <a:pt x="29690" y="81342"/>
                  </a:lnTo>
                  <a:close/>
                  <a:moveTo>
                    <a:pt x="8360" y="1"/>
                  </a:moveTo>
                  <a:lnTo>
                    <a:pt x="7921" y="39"/>
                  </a:lnTo>
                  <a:lnTo>
                    <a:pt x="7481" y="96"/>
                  </a:lnTo>
                  <a:lnTo>
                    <a:pt x="7041" y="173"/>
                  </a:lnTo>
                  <a:lnTo>
                    <a:pt x="6620" y="269"/>
                  </a:lnTo>
                  <a:lnTo>
                    <a:pt x="6199" y="383"/>
                  </a:lnTo>
                  <a:lnTo>
                    <a:pt x="5797" y="536"/>
                  </a:lnTo>
                  <a:lnTo>
                    <a:pt x="5395" y="689"/>
                  </a:lnTo>
                  <a:lnTo>
                    <a:pt x="4994" y="862"/>
                  </a:lnTo>
                  <a:lnTo>
                    <a:pt x="4611" y="1053"/>
                  </a:lnTo>
                  <a:lnTo>
                    <a:pt x="4248" y="1263"/>
                  </a:lnTo>
                  <a:lnTo>
                    <a:pt x="3884" y="1493"/>
                  </a:lnTo>
                  <a:lnTo>
                    <a:pt x="3540" y="1742"/>
                  </a:lnTo>
                  <a:lnTo>
                    <a:pt x="3215" y="2009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5"/>
                  </a:lnTo>
                  <a:lnTo>
                    <a:pt x="1761" y="3540"/>
                  </a:lnTo>
                  <a:lnTo>
                    <a:pt x="1512" y="3884"/>
                  </a:lnTo>
                  <a:lnTo>
                    <a:pt x="1282" y="4248"/>
                  </a:lnTo>
                  <a:lnTo>
                    <a:pt x="1072" y="4611"/>
                  </a:lnTo>
                  <a:lnTo>
                    <a:pt x="862" y="4994"/>
                  </a:lnTo>
                  <a:lnTo>
                    <a:pt x="689" y="5376"/>
                  </a:lnTo>
                  <a:lnTo>
                    <a:pt x="536" y="5778"/>
                  </a:lnTo>
                  <a:lnTo>
                    <a:pt x="402" y="6199"/>
                  </a:lnTo>
                  <a:lnTo>
                    <a:pt x="269" y="6620"/>
                  </a:lnTo>
                  <a:lnTo>
                    <a:pt x="173" y="7041"/>
                  </a:lnTo>
                  <a:lnTo>
                    <a:pt x="96" y="7481"/>
                  </a:lnTo>
                  <a:lnTo>
                    <a:pt x="39" y="7921"/>
                  </a:lnTo>
                  <a:lnTo>
                    <a:pt x="1" y="8361"/>
                  </a:lnTo>
                  <a:lnTo>
                    <a:pt x="1" y="8820"/>
                  </a:lnTo>
                  <a:lnTo>
                    <a:pt x="1" y="86698"/>
                  </a:lnTo>
                  <a:lnTo>
                    <a:pt x="1" y="87157"/>
                  </a:lnTo>
                  <a:lnTo>
                    <a:pt x="39" y="87616"/>
                  </a:lnTo>
                  <a:lnTo>
                    <a:pt x="96" y="88056"/>
                  </a:lnTo>
                  <a:lnTo>
                    <a:pt x="173" y="88477"/>
                  </a:lnTo>
                  <a:lnTo>
                    <a:pt x="269" y="88917"/>
                  </a:lnTo>
                  <a:lnTo>
                    <a:pt x="402" y="89319"/>
                  </a:lnTo>
                  <a:lnTo>
                    <a:pt x="536" y="89740"/>
                  </a:lnTo>
                  <a:lnTo>
                    <a:pt x="689" y="90141"/>
                  </a:lnTo>
                  <a:lnTo>
                    <a:pt x="862" y="90524"/>
                  </a:lnTo>
                  <a:lnTo>
                    <a:pt x="1072" y="90907"/>
                  </a:lnTo>
                  <a:lnTo>
                    <a:pt x="1282" y="91270"/>
                  </a:lnTo>
                  <a:lnTo>
                    <a:pt x="1512" y="91633"/>
                  </a:lnTo>
                  <a:lnTo>
                    <a:pt x="1761" y="91978"/>
                  </a:lnTo>
                  <a:lnTo>
                    <a:pt x="2009" y="92322"/>
                  </a:lnTo>
                  <a:lnTo>
                    <a:pt x="2296" y="92628"/>
                  </a:lnTo>
                  <a:lnTo>
                    <a:pt x="2583" y="92934"/>
                  </a:lnTo>
                  <a:lnTo>
                    <a:pt x="2889" y="93240"/>
                  </a:lnTo>
                  <a:lnTo>
                    <a:pt x="3215" y="93508"/>
                  </a:lnTo>
                  <a:lnTo>
                    <a:pt x="3540" y="93776"/>
                  </a:lnTo>
                  <a:lnTo>
                    <a:pt x="3884" y="94025"/>
                  </a:lnTo>
                  <a:lnTo>
                    <a:pt x="4248" y="94254"/>
                  </a:lnTo>
                  <a:lnTo>
                    <a:pt x="4611" y="94465"/>
                  </a:lnTo>
                  <a:lnTo>
                    <a:pt x="4994" y="94656"/>
                  </a:lnTo>
                  <a:lnTo>
                    <a:pt x="5395" y="94828"/>
                  </a:lnTo>
                  <a:lnTo>
                    <a:pt x="5797" y="95000"/>
                  </a:lnTo>
                  <a:lnTo>
                    <a:pt x="6199" y="95134"/>
                  </a:lnTo>
                  <a:lnTo>
                    <a:pt x="6620" y="95249"/>
                  </a:lnTo>
                  <a:lnTo>
                    <a:pt x="7041" y="95345"/>
                  </a:lnTo>
                  <a:lnTo>
                    <a:pt x="7481" y="95421"/>
                  </a:lnTo>
                  <a:lnTo>
                    <a:pt x="7921" y="95479"/>
                  </a:lnTo>
                  <a:lnTo>
                    <a:pt x="8360" y="95517"/>
                  </a:lnTo>
                  <a:lnTo>
                    <a:pt x="8820" y="95536"/>
                  </a:lnTo>
                  <a:lnTo>
                    <a:pt x="50561" y="95536"/>
                  </a:lnTo>
                  <a:lnTo>
                    <a:pt x="51020" y="95517"/>
                  </a:lnTo>
                  <a:lnTo>
                    <a:pt x="51460" y="95479"/>
                  </a:lnTo>
                  <a:lnTo>
                    <a:pt x="51900" y="95421"/>
                  </a:lnTo>
                  <a:lnTo>
                    <a:pt x="52340" y="95345"/>
                  </a:lnTo>
                  <a:lnTo>
                    <a:pt x="52761" y="95249"/>
                  </a:lnTo>
                  <a:lnTo>
                    <a:pt x="53182" y="95134"/>
                  </a:lnTo>
                  <a:lnTo>
                    <a:pt x="53603" y="95000"/>
                  </a:lnTo>
                  <a:lnTo>
                    <a:pt x="54005" y="94828"/>
                  </a:lnTo>
                  <a:lnTo>
                    <a:pt x="54387" y="94656"/>
                  </a:lnTo>
                  <a:lnTo>
                    <a:pt x="54770" y="94465"/>
                  </a:lnTo>
                  <a:lnTo>
                    <a:pt x="55133" y="94254"/>
                  </a:lnTo>
                  <a:lnTo>
                    <a:pt x="55497" y="94025"/>
                  </a:lnTo>
                  <a:lnTo>
                    <a:pt x="55841" y="93776"/>
                  </a:lnTo>
                  <a:lnTo>
                    <a:pt x="56166" y="93508"/>
                  </a:lnTo>
                  <a:lnTo>
                    <a:pt x="56491" y="93240"/>
                  </a:lnTo>
                  <a:lnTo>
                    <a:pt x="56797" y="92934"/>
                  </a:lnTo>
                  <a:lnTo>
                    <a:pt x="57084" y="92628"/>
                  </a:lnTo>
                  <a:lnTo>
                    <a:pt x="57371" y="92322"/>
                  </a:lnTo>
                  <a:lnTo>
                    <a:pt x="57639" y="91978"/>
                  </a:lnTo>
                  <a:lnTo>
                    <a:pt x="57888" y="91633"/>
                  </a:lnTo>
                  <a:lnTo>
                    <a:pt x="58117" y="91270"/>
                  </a:lnTo>
                  <a:lnTo>
                    <a:pt x="58328" y="90907"/>
                  </a:lnTo>
                  <a:lnTo>
                    <a:pt x="58519" y="90524"/>
                  </a:lnTo>
                  <a:lnTo>
                    <a:pt x="58691" y="90141"/>
                  </a:lnTo>
                  <a:lnTo>
                    <a:pt x="58844" y="89740"/>
                  </a:lnTo>
                  <a:lnTo>
                    <a:pt x="58997" y="89319"/>
                  </a:lnTo>
                  <a:lnTo>
                    <a:pt x="59112" y="88917"/>
                  </a:lnTo>
                  <a:lnTo>
                    <a:pt x="59208" y="88477"/>
                  </a:lnTo>
                  <a:lnTo>
                    <a:pt x="59284" y="88056"/>
                  </a:lnTo>
                  <a:lnTo>
                    <a:pt x="59342" y="87616"/>
                  </a:lnTo>
                  <a:lnTo>
                    <a:pt x="59380" y="87157"/>
                  </a:lnTo>
                  <a:lnTo>
                    <a:pt x="59380" y="86698"/>
                  </a:lnTo>
                  <a:lnTo>
                    <a:pt x="59380" y="8820"/>
                  </a:lnTo>
                  <a:lnTo>
                    <a:pt x="59380" y="8361"/>
                  </a:lnTo>
                  <a:lnTo>
                    <a:pt x="59342" y="7921"/>
                  </a:lnTo>
                  <a:lnTo>
                    <a:pt x="59284" y="7481"/>
                  </a:lnTo>
                  <a:lnTo>
                    <a:pt x="59208" y="7041"/>
                  </a:lnTo>
                  <a:lnTo>
                    <a:pt x="59112" y="6620"/>
                  </a:lnTo>
                  <a:lnTo>
                    <a:pt x="58997" y="6199"/>
                  </a:lnTo>
                  <a:lnTo>
                    <a:pt x="58844" y="5778"/>
                  </a:lnTo>
                  <a:lnTo>
                    <a:pt x="58691" y="5376"/>
                  </a:lnTo>
                  <a:lnTo>
                    <a:pt x="58519" y="4994"/>
                  </a:lnTo>
                  <a:lnTo>
                    <a:pt x="58328" y="4611"/>
                  </a:lnTo>
                  <a:lnTo>
                    <a:pt x="58117" y="4248"/>
                  </a:lnTo>
                  <a:lnTo>
                    <a:pt x="57888" y="3884"/>
                  </a:lnTo>
                  <a:lnTo>
                    <a:pt x="57639" y="3540"/>
                  </a:lnTo>
                  <a:lnTo>
                    <a:pt x="57371" y="3215"/>
                  </a:lnTo>
                  <a:lnTo>
                    <a:pt x="57084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66" y="2009"/>
                  </a:lnTo>
                  <a:lnTo>
                    <a:pt x="55841" y="1742"/>
                  </a:lnTo>
                  <a:lnTo>
                    <a:pt x="55497" y="1493"/>
                  </a:lnTo>
                  <a:lnTo>
                    <a:pt x="55133" y="1263"/>
                  </a:lnTo>
                  <a:lnTo>
                    <a:pt x="54770" y="1053"/>
                  </a:lnTo>
                  <a:lnTo>
                    <a:pt x="54387" y="862"/>
                  </a:lnTo>
                  <a:lnTo>
                    <a:pt x="54005" y="689"/>
                  </a:lnTo>
                  <a:lnTo>
                    <a:pt x="53603" y="536"/>
                  </a:lnTo>
                  <a:lnTo>
                    <a:pt x="53182" y="383"/>
                  </a:lnTo>
                  <a:lnTo>
                    <a:pt x="52761" y="269"/>
                  </a:lnTo>
                  <a:lnTo>
                    <a:pt x="52340" y="173"/>
                  </a:lnTo>
                  <a:lnTo>
                    <a:pt x="51900" y="96"/>
                  </a:lnTo>
                  <a:lnTo>
                    <a:pt x="51460" y="39"/>
                  </a:lnTo>
                  <a:lnTo>
                    <a:pt x="510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686;p22">
              <a:extLst>
                <a:ext uri="{FF2B5EF4-FFF2-40B4-BE49-F238E27FC236}">
                  <a16:creationId xmlns:a16="http://schemas.microsoft.com/office/drawing/2014/main" id="{89CD0A5A-5C8A-4944-9737-636AC141181D}"/>
                </a:ext>
              </a:extLst>
            </p:cNvPr>
            <p:cNvSpPr/>
            <p:nvPr/>
          </p:nvSpPr>
          <p:spPr>
            <a:xfrm>
              <a:off x="4664653" y="2690326"/>
              <a:ext cx="212756" cy="192115"/>
            </a:xfrm>
            <a:custGeom>
              <a:avLst/>
              <a:gdLst/>
              <a:ahLst/>
              <a:cxnLst/>
              <a:rect l="l" t="t" r="r" b="b"/>
              <a:pathLst>
                <a:path w="37457" h="33823" extrusionOk="0">
                  <a:moveTo>
                    <a:pt x="18728" y="6658"/>
                  </a:moveTo>
                  <a:lnTo>
                    <a:pt x="19034" y="6677"/>
                  </a:lnTo>
                  <a:lnTo>
                    <a:pt x="19321" y="6715"/>
                  </a:lnTo>
                  <a:lnTo>
                    <a:pt x="19589" y="6792"/>
                  </a:lnTo>
                  <a:lnTo>
                    <a:pt x="19857" y="6887"/>
                  </a:lnTo>
                  <a:lnTo>
                    <a:pt x="20106" y="7002"/>
                  </a:lnTo>
                  <a:lnTo>
                    <a:pt x="20354" y="7155"/>
                  </a:lnTo>
                  <a:lnTo>
                    <a:pt x="20584" y="7327"/>
                  </a:lnTo>
                  <a:lnTo>
                    <a:pt x="20775" y="7499"/>
                  </a:lnTo>
                  <a:lnTo>
                    <a:pt x="20967" y="7710"/>
                  </a:lnTo>
                  <a:lnTo>
                    <a:pt x="21139" y="7939"/>
                  </a:lnTo>
                  <a:lnTo>
                    <a:pt x="21273" y="8169"/>
                  </a:lnTo>
                  <a:lnTo>
                    <a:pt x="21407" y="8437"/>
                  </a:lnTo>
                  <a:lnTo>
                    <a:pt x="21502" y="8705"/>
                  </a:lnTo>
                  <a:lnTo>
                    <a:pt x="21579" y="8972"/>
                  </a:lnTo>
                  <a:lnTo>
                    <a:pt x="21617" y="9259"/>
                  </a:lnTo>
                  <a:lnTo>
                    <a:pt x="21636" y="9565"/>
                  </a:lnTo>
                  <a:lnTo>
                    <a:pt x="21636" y="17122"/>
                  </a:lnTo>
                  <a:lnTo>
                    <a:pt x="21617" y="17428"/>
                  </a:lnTo>
                  <a:lnTo>
                    <a:pt x="21579" y="17715"/>
                  </a:lnTo>
                  <a:lnTo>
                    <a:pt x="21502" y="17983"/>
                  </a:lnTo>
                  <a:lnTo>
                    <a:pt x="21407" y="18250"/>
                  </a:lnTo>
                  <a:lnTo>
                    <a:pt x="21273" y="18518"/>
                  </a:lnTo>
                  <a:lnTo>
                    <a:pt x="21139" y="18748"/>
                  </a:lnTo>
                  <a:lnTo>
                    <a:pt x="20967" y="18977"/>
                  </a:lnTo>
                  <a:lnTo>
                    <a:pt x="20775" y="19188"/>
                  </a:lnTo>
                  <a:lnTo>
                    <a:pt x="20584" y="19360"/>
                  </a:lnTo>
                  <a:lnTo>
                    <a:pt x="20354" y="19532"/>
                  </a:lnTo>
                  <a:lnTo>
                    <a:pt x="20106" y="19685"/>
                  </a:lnTo>
                  <a:lnTo>
                    <a:pt x="19857" y="19800"/>
                  </a:lnTo>
                  <a:lnTo>
                    <a:pt x="19589" y="19896"/>
                  </a:lnTo>
                  <a:lnTo>
                    <a:pt x="19321" y="19972"/>
                  </a:lnTo>
                  <a:lnTo>
                    <a:pt x="19034" y="20010"/>
                  </a:lnTo>
                  <a:lnTo>
                    <a:pt x="18728" y="20030"/>
                  </a:lnTo>
                  <a:lnTo>
                    <a:pt x="18441" y="20010"/>
                  </a:lnTo>
                  <a:lnTo>
                    <a:pt x="18154" y="19972"/>
                  </a:lnTo>
                  <a:lnTo>
                    <a:pt x="17868" y="19896"/>
                  </a:lnTo>
                  <a:lnTo>
                    <a:pt x="17600" y="19800"/>
                  </a:lnTo>
                  <a:lnTo>
                    <a:pt x="17351" y="19685"/>
                  </a:lnTo>
                  <a:lnTo>
                    <a:pt x="17102" y="19532"/>
                  </a:lnTo>
                  <a:lnTo>
                    <a:pt x="16892" y="19360"/>
                  </a:lnTo>
                  <a:lnTo>
                    <a:pt x="16681" y="19188"/>
                  </a:lnTo>
                  <a:lnTo>
                    <a:pt x="16490" y="18977"/>
                  </a:lnTo>
                  <a:lnTo>
                    <a:pt x="16318" y="18748"/>
                  </a:lnTo>
                  <a:lnTo>
                    <a:pt x="16184" y="18518"/>
                  </a:lnTo>
                  <a:lnTo>
                    <a:pt x="16050" y="18250"/>
                  </a:lnTo>
                  <a:lnTo>
                    <a:pt x="15955" y="17983"/>
                  </a:lnTo>
                  <a:lnTo>
                    <a:pt x="15897" y="17715"/>
                  </a:lnTo>
                  <a:lnTo>
                    <a:pt x="15840" y="17428"/>
                  </a:lnTo>
                  <a:lnTo>
                    <a:pt x="15821" y="17122"/>
                  </a:lnTo>
                  <a:lnTo>
                    <a:pt x="15821" y="9565"/>
                  </a:lnTo>
                  <a:lnTo>
                    <a:pt x="15840" y="9259"/>
                  </a:lnTo>
                  <a:lnTo>
                    <a:pt x="15897" y="8972"/>
                  </a:lnTo>
                  <a:lnTo>
                    <a:pt x="15955" y="8705"/>
                  </a:lnTo>
                  <a:lnTo>
                    <a:pt x="16050" y="8437"/>
                  </a:lnTo>
                  <a:lnTo>
                    <a:pt x="16184" y="8169"/>
                  </a:lnTo>
                  <a:lnTo>
                    <a:pt x="16318" y="7939"/>
                  </a:lnTo>
                  <a:lnTo>
                    <a:pt x="16490" y="7710"/>
                  </a:lnTo>
                  <a:lnTo>
                    <a:pt x="16681" y="7499"/>
                  </a:lnTo>
                  <a:lnTo>
                    <a:pt x="16892" y="7327"/>
                  </a:lnTo>
                  <a:lnTo>
                    <a:pt x="17102" y="7155"/>
                  </a:lnTo>
                  <a:lnTo>
                    <a:pt x="17351" y="7002"/>
                  </a:lnTo>
                  <a:lnTo>
                    <a:pt x="17600" y="6887"/>
                  </a:lnTo>
                  <a:lnTo>
                    <a:pt x="17868" y="6792"/>
                  </a:lnTo>
                  <a:lnTo>
                    <a:pt x="18154" y="6715"/>
                  </a:lnTo>
                  <a:lnTo>
                    <a:pt x="18441" y="6677"/>
                  </a:lnTo>
                  <a:lnTo>
                    <a:pt x="18728" y="6658"/>
                  </a:lnTo>
                  <a:close/>
                  <a:moveTo>
                    <a:pt x="18728" y="22689"/>
                  </a:moveTo>
                  <a:lnTo>
                    <a:pt x="19073" y="22708"/>
                  </a:lnTo>
                  <a:lnTo>
                    <a:pt x="19398" y="22765"/>
                  </a:lnTo>
                  <a:lnTo>
                    <a:pt x="19704" y="22842"/>
                  </a:lnTo>
                  <a:lnTo>
                    <a:pt x="20010" y="22956"/>
                  </a:lnTo>
                  <a:lnTo>
                    <a:pt x="20297" y="23090"/>
                  </a:lnTo>
                  <a:lnTo>
                    <a:pt x="20565" y="23263"/>
                  </a:lnTo>
                  <a:lnTo>
                    <a:pt x="20814" y="23454"/>
                  </a:lnTo>
                  <a:lnTo>
                    <a:pt x="21043" y="23664"/>
                  </a:lnTo>
                  <a:lnTo>
                    <a:pt x="21254" y="23894"/>
                  </a:lnTo>
                  <a:lnTo>
                    <a:pt x="21445" y="24142"/>
                  </a:lnTo>
                  <a:lnTo>
                    <a:pt x="21617" y="24410"/>
                  </a:lnTo>
                  <a:lnTo>
                    <a:pt x="21751" y="24697"/>
                  </a:lnTo>
                  <a:lnTo>
                    <a:pt x="21866" y="25003"/>
                  </a:lnTo>
                  <a:lnTo>
                    <a:pt x="21942" y="25309"/>
                  </a:lnTo>
                  <a:lnTo>
                    <a:pt x="22000" y="25635"/>
                  </a:lnTo>
                  <a:lnTo>
                    <a:pt x="22019" y="25979"/>
                  </a:lnTo>
                  <a:lnTo>
                    <a:pt x="22000" y="26304"/>
                  </a:lnTo>
                  <a:lnTo>
                    <a:pt x="21942" y="26629"/>
                  </a:lnTo>
                  <a:lnTo>
                    <a:pt x="21866" y="26955"/>
                  </a:lnTo>
                  <a:lnTo>
                    <a:pt x="21751" y="27261"/>
                  </a:lnTo>
                  <a:lnTo>
                    <a:pt x="21617" y="27548"/>
                  </a:lnTo>
                  <a:lnTo>
                    <a:pt x="21445" y="27815"/>
                  </a:lnTo>
                  <a:lnTo>
                    <a:pt x="21254" y="28064"/>
                  </a:lnTo>
                  <a:lnTo>
                    <a:pt x="21043" y="28294"/>
                  </a:lnTo>
                  <a:lnTo>
                    <a:pt x="20814" y="28504"/>
                  </a:lnTo>
                  <a:lnTo>
                    <a:pt x="20565" y="28695"/>
                  </a:lnTo>
                  <a:lnTo>
                    <a:pt x="20297" y="28868"/>
                  </a:lnTo>
                  <a:lnTo>
                    <a:pt x="20010" y="29002"/>
                  </a:lnTo>
                  <a:lnTo>
                    <a:pt x="19704" y="29116"/>
                  </a:lnTo>
                  <a:lnTo>
                    <a:pt x="19398" y="29193"/>
                  </a:lnTo>
                  <a:lnTo>
                    <a:pt x="19073" y="29231"/>
                  </a:lnTo>
                  <a:lnTo>
                    <a:pt x="18728" y="29250"/>
                  </a:lnTo>
                  <a:lnTo>
                    <a:pt x="18403" y="29231"/>
                  </a:lnTo>
                  <a:lnTo>
                    <a:pt x="18078" y="29193"/>
                  </a:lnTo>
                  <a:lnTo>
                    <a:pt x="17753" y="29116"/>
                  </a:lnTo>
                  <a:lnTo>
                    <a:pt x="17447" y="29002"/>
                  </a:lnTo>
                  <a:lnTo>
                    <a:pt x="17160" y="28868"/>
                  </a:lnTo>
                  <a:lnTo>
                    <a:pt x="16892" y="28695"/>
                  </a:lnTo>
                  <a:lnTo>
                    <a:pt x="16643" y="28504"/>
                  </a:lnTo>
                  <a:lnTo>
                    <a:pt x="16414" y="28294"/>
                  </a:lnTo>
                  <a:lnTo>
                    <a:pt x="16203" y="28064"/>
                  </a:lnTo>
                  <a:lnTo>
                    <a:pt x="16012" y="27815"/>
                  </a:lnTo>
                  <a:lnTo>
                    <a:pt x="15840" y="27548"/>
                  </a:lnTo>
                  <a:lnTo>
                    <a:pt x="15706" y="27261"/>
                  </a:lnTo>
                  <a:lnTo>
                    <a:pt x="15591" y="26955"/>
                  </a:lnTo>
                  <a:lnTo>
                    <a:pt x="15515" y="26629"/>
                  </a:lnTo>
                  <a:lnTo>
                    <a:pt x="15457" y="26304"/>
                  </a:lnTo>
                  <a:lnTo>
                    <a:pt x="15457" y="25979"/>
                  </a:lnTo>
                  <a:lnTo>
                    <a:pt x="15457" y="25635"/>
                  </a:lnTo>
                  <a:lnTo>
                    <a:pt x="15515" y="25309"/>
                  </a:lnTo>
                  <a:lnTo>
                    <a:pt x="15591" y="25003"/>
                  </a:lnTo>
                  <a:lnTo>
                    <a:pt x="15706" y="24697"/>
                  </a:lnTo>
                  <a:lnTo>
                    <a:pt x="15840" y="24410"/>
                  </a:lnTo>
                  <a:lnTo>
                    <a:pt x="16012" y="24142"/>
                  </a:lnTo>
                  <a:lnTo>
                    <a:pt x="16203" y="23894"/>
                  </a:lnTo>
                  <a:lnTo>
                    <a:pt x="16414" y="23664"/>
                  </a:lnTo>
                  <a:lnTo>
                    <a:pt x="16643" y="23454"/>
                  </a:lnTo>
                  <a:lnTo>
                    <a:pt x="16892" y="23263"/>
                  </a:lnTo>
                  <a:lnTo>
                    <a:pt x="17160" y="23090"/>
                  </a:lnTo>
                  <a:lnTo>
                    <a:pt x="17447" y="22956"/>
                  </a:lnTo>
                  <a:lnTo>
                    <a:pt x="17753" y="22842"/>
                  </a:lnTo>
                  <a:lnTo>
                    <a:pt x="18078" y="22765"/>
                  </a:lnTo>
                  <a:lnTo>
                    <a:pt x="18403" y="22708"/>
                  </a:lnTo>
                  <a:lnTo>
                    <a:pt x="18728" y="22689"/>
                  </a:lnTo>
                  <a:close/>
                  <a:moveTo>
                    <a:pt x="18728" y="0"/>
                  </a:moveTo>
                  <a:lnTo>
                    <a:pt x="18384" y="20"/>
                  </a:lnTo>
                  <a:lnTo>
                    <a:pt x="18040" y="58"/>
                  </a:lnTo>
                  <a:lnTo>
                    <a:pt x="17695" y="96"/>
                  </a:lnTo>
                  <a:lnTo>
                    <a:pt x="17370" y="173"/>
                  </a:lnTo>
                  <a:lnTo>
                    <a:pt x="17045" y="287"/>
                  </a:lnTo>
                  <a:lnTo>
                    <a:pt x="16739" y="402"/>
                  </a:lnTo>
                  <a:lnTo>
                    <a:pt x="16433" y="536"/>
                  </a:lnTo>
                  <a:lnTo>
                    <a:pt x="16127" y="689"/>
                  </a:lnTo>
                  <a:lnTo>
                    <a:pt x="15859" y="861"/>
                  </a:lnTo>
                  <a:lnTo>
                    <a:pt x="15572" y="1072"/>
                  </a:lnTo>
                  <a:lnTo>
                    <a:pt x="15323" y="1282"/>
                  </a:lnTo>
                  <a:lnTo>
                    <a:pt x="15075" y="1512"/>
                  </a:lnTo>
                  <a:lnTo>
                    <a:pt x="14845" y="1760"/>
                  </a:lnTo>
                  <a:lnTo>
                    <a:pt x="14635" y="2009"/>
                  </a:lnTo>
                  <a:lnTo>
                    <a:pt x="14424" y="2296"/>
                  </a:lnTo>
                  <a:lnTo>
                    <a:pt x="14252" y="2602"/>
                  </a:lnTo>
                  <a:lnTo>
                    <a:pt x="708" y="26036"/>
                  </a:lnTo>
                  <a:lnTo>
                    <a:pt x="536" y="26342"/>
                  </a:lnTo>
                  <a:lnTo>
                    <a:pt x="402" y="26668"/>
                  </a:lnTo>
                  <a:lnTo>
                    <a:pt x="268" y="26993"/>
                  </a:lnTo>
                  <a:lnTo>
                    <a:pt x="172" y="27299"/>
                  </a:lnTo>
                  <a:lnTo>
                    <a:pt x="96" y="27643"/>
                  </a:lnTo>
                  <a:lnTo>
                    <a:pt x="38" y="27968"/>
                  </a:lnTo>
                  <a:lnTo>
                    <a:pt x="19" y="28294"/>
                  </a:lnTo>
                  <a:lnTo>
                    <a:pt x="0" y="28638"/>
                  </a:lnTo>
                  <a:lnTo>
                    <a:pt x="19" y="28963"/>
                  </a:lnTo>
                  <a:lnTo>
                    <a:pt x="38" y="29308"/>
                  </a:lnTo>
                  <a:lnTo>
                    <a:pt x="96" y="29633"/>
                  </a:lnTo>
                  <a:lnTo>
                    <a:pt x="172" y="29958"/>
                  </a:lnTo>
                  <a:lnTo>
                    <a:pt x="268" y="30283"/>
                  </a:lnTo>
                  <a:lnTo>
                    <a:pt x="402" y="30608"/>
                  </a:lnTo>
                  <a:lnTo>
                    <a:pt x="536" y="30915"/>
                  </a:lnTo>
                  <a:lnTo>
                    <a:pt x="708" y="31221"/>
                  </a:lnTo>
                  <a:lnTo>
                    <a:pt x="880" y="31527"/>
                  </a:lnTo>
                  <a:lnTo>
                    <a:pt x="1091" y="31794"/>
                  </a:lnTo>
                  <a:lnTo>
                    <a:pt x="1301" y="32062"/>
                  </a:lnTo>
                  <a:lnTo>
                    <a:pt x="1531" y="32311"/>
                  </a:lnTo>
                  <a:lnTo>
                    <a:pt x="1779" y="32541"/>
                  </a:lnTo>
                  <a:lnTo>
                    <a:pt x="2047" y="32751"/>
                  </a:lnTo>
                  <a:lnTo>
                    <a:pt x="2315" y="32961"/>
                  </a:lnTo>
                  <a:lnTo>
                    <a:pt x="2602" y="33134"/>
                  </a:lnTo>
                  <a:lnTo>
                    <a:pt x="2889" y="33287"/>
                  </a:lnTo>
                  <a:lnTo>
                    <a:pt x="3195" y="33421"/>
                  </a:lnTo>
                  <a:lnTo>
                    <a:pt x="3520" y="33535"/>
                  </a:lnTo>
                  <a:lnTo>
                    <a:pt x="3826" y="33631"/>
                  </a:lnTo>
                  <a:lnTo>
                    <a:pt x="4170" y="33727"/>
                  </a:lnTo>
                  <a:lnTo>
                    <a:pt x="4496" y="33765"/>
                  </a:lnTo>
                  <a:lnTo>
                    <a:pt x="4840" y="33803"/>
                  </a:lnTo>
                  <a:lnTo>
                    <a:pt x="5204" y="33822"/>
                  </a:lnTo>
                  <a:lnTo>
                    <a:pt x="32272" y="33822"/>
                  </a:lnTo>
                  <a:lnTo>
                    <a:pt x="32617" y="33803"/>
                  </a:lnTo>
                  <a:lnTo>
                    <a:pt x="32961" y="33765"/>
                  </a:lnTo>
                  <a:lnTo>
                    <a:pt x="33305" y="33727"/>
                  </a:lnTo>
                  <a:lnTo>
                    <a:pt x="33631" y="33631"/>
                  </a:lnTo>
                  <a:lnTo>
                    <a:pt x="33956" y="33535"/>
                  </a:lnTo>
                  <a:lnTo>
                    <a:pt x="34262" y="33421"/>
                  </a:lnTo>
                  <a:lnTo>
                    <a:pt x="34568" y="33287"/>
                  </a:lnTo>
                  <a:lnTo>
                    <a:pt x="34855" y="33134"/>
                  </a:lnTo>
                  <a:lnTo>
                    <a:pt x="35142" y="32961"/>
                  </a:lnTo>
                  <a:lnTo>
                    <a:pt x="35410" y="32751"/>
                  </a:lnTo>
                  <a:lnTo>
                    <a:pt x="35677" y="32541"/>
                  </a:lnTo>
                  <a:lnTo>
                    <a:pt x="35926" y="32311"/>
                  </a:lnTo>
                  <a:lnTo>
                    <a:pt x="36156" y="32062"/>
                  </a:lnTo>
                  <a:lnTo>
                    <a:pt x="36366" y="31794"/>
                  </a:lnTo>
                  <a:lnTo>
                    <a:pt x="36577" y="31527"/>
                  </a:lnTo>
                  <a:lnTo>
                    <a:pt x="36749" y="31221"/>
                  </a:lnTo>
                  <a:lnTo>
                    <a:pt x="36921" y="30915"/>
                  </a:lnTo>
                  <a:lnTo>
                    <a:pt x="37055" y="30608"/>
                  </a:lnTo>
                  <a:lnTo>
                    <a:pt x="37189" y="30283"/>
                  </a:lnTo>
                  <a:lnTo>
                    <a:pt x="37284" y="29958"/>
                  </a:lnTo>
                  <a:lnTo>
                    <a:pt x="37361" y="29633"/>
                  </a:lnTo>
                  <a:lnTo>
                    <a:pt x="37418" y="29308"/>
                  </a:lnTo>
                  <a:lnTo>
                    <a:pt x="37457" y="28963"/>
                  </a:lnTo>
                  <a:lnTo>
                    <a:pt x="37457" y="28638"/>
                  </a:lnTo>
                  <a:lnTo>
                    <a:pt x="37457" y="28294"/>
                  </a:lnTo>
                  <a:lnTo>
                    <a:pt x="37418" y="27968"/>
                  </a:lnTo>
                  <a:lnTo>
                    <a:pt x="37361" y="27643"/>
                  </a:lnTo>
                  <a:lnTo>
                    <a:pt x="37284" y="27299"/>
                  </a:lnTo>
                  <a:lnTo>
                    <a:pt x="37189" y="26993"/>
                  </a:lnTo>
                  <a:lnTo>
                    <a:pt x="37055" y="26668"/>
                  </a:lnTo>
                  <a:lnTo>
                    <a:pt x="36921" y="26342"/>
                  </a:lnTo>
                  <a:lnTo>
                    <a:pt x="36749" y="26036"/>
                  </a:lnTo>
                  <a:lnTo>
                    <a:pt x="23224" y="2602"/>
                  </a:lnTo>
                  <a:lnTo>
                    <a:pt x="23033" y="2296"/>
                  </a:lnTo>
                  <a:lnTo>
                    <a:pt x="22841" y="2009"/>
                  </a:lnTo>
                  <a:lnTo>
                    <a:pt x="22612" y="1760"/>
                  </a:lnTo>
                  <a:lnTo>
                    <a:pt x="22382" y="1512"/>
                  </a:lnTo>
                  <a:lnTo>
                    <a:pt x="22133" y="1282"/>
                  </a:lnTo>
                  <a:lnTo>
                    <a:pt x="21885" y="1072"/>
                  </a:lnTo>
                  <a:lnTo>
                    <a:pt x="21617" y="861"/>
                  </a:lnTo>
                  <a:lnTo>
                    <a:pt x="21330" y="689"/>
                  </a:lnTo>
                  <a:lnTo>
                    <a:pt x="21024" y="536"/>
                  </a:lnTo>
                  <a:lnTo>
                    <a:pt x="20737" y="402"/>
                  </a:lnTo>
                  <a:lnTo>
                    <a:pt x="20412" y="287"/>
                  </a:lnTo>
                  <a:lnTo>
                    <a:pt x="20087" y="173"/>
                  </a:lnTo>
                  <a:lnTo>
                    <a:pt x="19761" y="96"/>
                  </a:lnTo>
                  <a:lnTo>
                    <a:pt x="19417" y="58"/>
                  </a:lnTo>
                  <a:lnTo>
                    <a:pt x="19073" y="20"/>
                  </a:lnTo>
                  <a:lnTo>
                    <a:pt x="187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702;p22">
            <a:extLst>
              <a:ext uri="{FF2B5EF4-FFF2-40B4-BE49-F238E27FC236}">
                <a16:creationId xmlns:a16="http://schemas.microsoft.com/office/drawing/2014/main" id="{2E783E8F-4F76-4C59-A5AB-E0F7963D1EB7}"/>
              </a:ext>
            </a:extLst>
          </p:cNvPr>
          <p:cNvGrpSpPr/>
          <p:nvPr/>
        </p:nvGrpSpPr>
        <p:grpSpPr>
          <a:xfrm>
            <a:off x="868689" y="3467219"/>
            <a:ext cx="1894175" cy="1128120"/>
            <a:chOff x="317608" y="798222"/>
            <a:chExt cx="2537067" cy="1128120"/>
          </a:xfrm>
        </p:grpSpPr>
        <p:sp>
          <p:nvSpPr>
            <p:cNvPr id="64" name="Google Shape;703;p22">
              <a:extLst>
                <a:ext uri="{FF2B5EF4-FFF2-40B4-BE49-F238E27FC236}">
                  <a16:creationId xmlns:a16="http://schemas.microsoft.com/office/drawing/2014/main" id="{4B953D50-47AF-4EE2-9658-604D47CE1393}"/>
                </a:ext>
              </a:extLst>
            </p:cNvPr>
            <p:cNvSpPr txBox="1"/>
            <p:nvPr/>
          </p:nvSpPr>
          <p:spPr>
            <a:xfrm>
              <a:off x="1200836" y="798222"/>
              <a:ext cx="1653839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Web Server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5" name="Google Shape;704;p22">
              <a:extLst>
                <a:ext uri="{FF2B5EF4-FFF2-40B4-BE49-F238E27FC236}">
                  <a16:creationId xmlns:a16="http://schemas.microsoft.com/office/drawing/2014/main" id="{C79C1F80-A71A-4BD3-86AE-63D9253D9D11}"/>
                </a:ext>
              </a:extLst>
            </p:cNvPr>
            <p:cNvSpPr txBox="1"/>
            <p:nvPr/>
          </p:nvSpPr>
          <p:spPr>
            <a:xfrm>
              <a:off x="317608" y="1383698"/>
              <a:ext cx="1147910" cy="5426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User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dirty="0"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lang="en-US" altLang="ko-KR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7" name="Google Shape;704;p22">
            <a:extLst>
              <a:ext uri="{FF2B5EF4-FFF2-40B4-BE49-F238E27FC236}">
                <a16:creationId xmlns:a16="http://schemas.microsoft.com/office/drawing/2014/main" id="{F9EDBC53-8BE6-44F9-8662-37BE980117D2}"/>
              </a:ext>
            </a:extLst>
          </p:cNvPr>
          <p:cNvSpPr txBox="1"/>
          <p:nvPr/>
        </p:nvSpPr>
        <p:spPr>
          <a:xfrm>
            <a:off x="868689" y="2018707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Sign in</a:t>
            </a:r>
            <a:endParaRPr lang="en-US" altLang="ko-KR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704;p22">
            <a:extLst>
              <a:ext uri="{FF2B5EF4-FFF2-40B4-BE49-F238E27FC236}">
                <a16:creationId xmlns:a16="http://schemas.microsoft.com/office/drawing/2014/main" id="{64B7769D-D202-4097-B462-861DA360A334}"/>
              </a:ext>
            </a:extLst>
          </p:cNvPr>
          <p:cNvSpPr txBox="1"/>
          <p:nvPr/>
        </p:nvSpPr>
        <p:spPr>
          <a:xfrm>
            <a:off x="1847618" y="2279640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Camera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access</a:t>
            </a:r>
            <a:endParaRPr lang="en-US" altLang="ko-KR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761F9DD7-55E8-49D1-BE59-46C2EAF90ABA}"/>
              </a:ext>
            </a:extLst>
          </p:cNvPr>
          <p:cNvCxnSpPr>
            <a:cxnSpLocks/>
          </p:cNvCxnSpPr>
          <p:nvPr/>
        </p:nvCxnSpPr>
        <p:spPr>
          <a:xfrm>
            <a:off x="1021481" y="2550952"/>
            <a:ext cx="0" cy="1495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Google Shape;676;p22">
            <a:extLst>
              <a:ext uri="{FF2B5EF4-FFF2-40B4-BE49-F238E27FC236}">
                <a16:creationId xmlns:a16="http://schemas.microsoft.com/office/drawing/2014/main" id="{B47D8791-CCE8-4D05-988C-DF5241FC9B86}"/>
              </a:ext>
            </a:extLst>
          </p:cNvPr>
          <p:cNvSpPr/>
          <p:nvPr/>
        </p:nvSpPr>
        <p:spPr>
          <a:xfrm>
            <a:off x="3331005" y="3182228"/>
            <a:ext cx="2475300" cy="1532850"/>
          </a:xfrm>
          <a:prstGeom prst="roundRect">
            <a:avLst>
              <a:gd name="adj" fmla="val 6128"/>
            </a:avLst>
          </a:prstGeom>
          <a:solidFill>
            <a:srgbClr val="FFD966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0" name="Google Shape;681;p22">
            <a:extLst>
              <a:ext uri="{FF2B5EF4-FFF2-40B4-BE49-F238E27FC236}">
                <a16:creationId xmlns:a16="http://schemas.microsoft.com/office/drawing/2014/main" id="{24EB26D0-38B1-40A1-B54B-85B9A8F5ACEE}"/>
              </a:ext>
            </a:extLst>
          </p:cNvPr>
          <p:cNvGrpSpPr/>
          <p:nvPr/>
        </p:nvGrpSpPr>
        <p:grpSpPr>
          <a:xfrm>
            <a:off x="3567183" y="3363532"/>
            <a:ext cx="337386" cy="542644"/>
            <a:chOff x="4084419" y="2546026"/>
            <a:chExt cx="337386" cy="542644"/>
          </a:xfrm>
        </p:grpSpPr>
        <p:sp>
          <p:nvSpPr>
            <p:cNvPr id="91" name="Google Shape;682;p22">
              <a:extLst>
                <a:ext uri="{FF2B5EF4-FFF2-40B4-BE49-F238E27FC236}">
                  <a16:creationId xmlns:a16="http://schemas.microsoft.com/office/drawing/2014/main" id="{70802C45-74C2-44A7-B32F-8EEC2360F825}"/>
                </a:ext>
              </a:extLst>
            </p:cNvPr>
            <p:cNvSpPr/>
            <p:nvPr/>
          </p:nvSpPr>
          <p:spPr>
            <a:xfrm>
              <a:off x="4084419" y="2546026"/>
              <a:ext cx="337386" cy="542644"/>
            </a:xfrm>
            <a:custGeom>
              <a:avLst/>
              <a:gdLst/>
              <a:ahLst/>
              <a:cxnLst/>
              <a:rect l="l" t="t" r="r" b="b"/>
              <a:pathLst>
                <a:path w="59399" h="95536" extrusionOk="0">
                  <a:moveTo>
                    <a:pt x="32311" y="4439"/>
                  </a:moveTo>
                  <a:lnTo>
                    <a:pt x="32598" y="4458"/>
                  </a:lnTo>
                  <a:lnTo>
                    <a:pt x="32885" y="4496"/>
                  </a:lnTo>
                  <a:lnTo>
                    <a:pt x="33172" y="4573"/>
                  </a:lnTo>
                  <a:lnTo>
                    <a:pt x="33439" y="4669"/>
                  </a:lnTo>
                  <a:lnTo>
                    <a:pt x="33688" y="4783"/>
                  </a:lnTo>
                  <a:lnTo>
                    <a:pt x="33937" y="4936"/>
                  </a:lnTo>
                  <a:lnTo>
                    <a:pt x="34147" y="5109"/>
                  </a:lnTo>
                  <a:lnTo>
                    <a:pt x="34358" y="5300"/>
                  </a:lnTo>
                  <a:lnTo>
                    <a:pt x="34549" y="5491"/>
                  </a:lnTo>
                  <a:lnTo>
                    <a:pt x="34702" y="5721"/>
                  </a:lnTo>
                  <a:lnTo>
                    <a:pt x="34855" y="5950"/>
                  </a:lnTo>
                  <a:lnTo>
                    <a:pt x="34970" y="6218"/>
                  </a:lnTo>
                  <a:lnTo>
                    <a:pt x="35085" y="6486"/>
                  </a:lnTo>
                  <a:lnTo>
                    <a:pt x="35142" y="6754"/>
                  </a:lnTo>
                  <a:lnTo>
                    <a:pt x="35199" y="7041"/>
                  </a:lnTo>
                  <a:lnTo>
                    <a:pt x="35199" y="7347"/>
                  </a:lnTo>
                  <a:lnTo>
                    <a:pt x="35199" y="7634"/>
                  </a:lnTo>
                  <a:lnTo>
                    <a:pt x="35142" y="7921"/>
                  </a:lnTo>
                  <a:lnTo>
                    <a:pt x="35085" y="8208"/>
                  </a:lnTo>
                  <a:lnTo>
                    <a:pt x="34970" y="8475"/>
                  </a:lnTo>
                  <a:lnTo>
                    <a:pt x="34855" y="8724"/>
                  </a:lnTo>
                  <a:lnTo>
                    <a:pt x="34702" y="8973"/>
                  </a:lnTo>
                  <a:lnTo>
                    <a:pt x="34549" y="9183"/>
                  </a:lnTo>
                  <a:lnTo>
                    <a:pt x="34358" y="9394"/>
                  </a:lnTo>
                  <a:lnTo>
                    <a:pt x="34147" y="9585"/>
                  </a:lnTo>
                  <a:lnTo>
                    <a:pt x="33937" y="9738"/>
                  </a:lnTo>
                  <a:lnTo>
                    <a:pt x="33688" y="9891"/>
                  </a:lnTo>
                  <a:lnTo>
                    <a:pt x="33439" y="10006"/>
                  </a:lnTo>
                  <a:lnTo>
                    <a:pt x="33172" y="10121"/>
                  </a:lnTo>
                  <a:lnTo>
                    <a:pt x="32885" y="10178"/>
                  </a:lnTo>
                  <a:lnTo>
                    <a:pt x="32598" y="10235"/>
                  </a:lnTo>
                  <a:lnTo>
                    <a:pt x="26782" y="10235"/>
                  </a:lnTo>
                  <a:lnTo>
                    <a:pt x="26495" y="10178"/>
                  </a:lnTo>
                  <a:lnTo>
                    <a:pt x="26227" y="10121"/>
                  </a:lnTo>
                  <a:lnTo>
                    <a:pt x="25960" y="10006"/>
                  </a:lnTo>
                  <a:lnTo>
                    <a:pt x="25711" y="9891"/>
                  </a:lnTo>
                  <a:lnTo>
                    <a:pt x="25462" y="9738"/>
                  </a:lnTo>
                  <a:lnTo>
                    <a:pt x="25233" y="9585"/>
                  </a:lnTo>
                  <a:lnTo>
                    <a:pt x="25041" y="9394"/>
                  </a:lnTo>
                  <a:lnTo>
                    <a:pt x="24850" y="9183"/>
                  </a:lnTo>
                  <a:lnTo>
                    <a:pt x="24678" y="8973"/>
                  </a:lnTo>
                  <a:lnTo>
                    <a:pt x="24525" y="8724"/>
                  </a:lnTo>
                  <a:lnTo>
                    <a:pt x="24410" y="8475"/>
                  </a:lnTo>
                  <a:lnTo>
                    <a:pt x="24315" y="8208"/>
                  </a:lnTo>
                  <a:lnTo>
                    <a:pt x="24238" y="7921"/>
                  </a:lnTo>
                  <a:lnTo>
                    <a:pt x="24200" y="7634"/>
                  </a:lnTo>
                  <a:lnTo>
                    <a:pt x="24181" y="7347"/>
                  </a:lnTo>
                  <a:lnTo>
                    <a:pt x="24200" y="7041"/>
                  </a:lnTo>
                  <a:lnTo>
                    <a:pt x="24238" y="6754"/>
                  </a:lnTo>
                  <a:lnTo>
                    <a:pt x="24315" y="6486"/>
                  </a:lnTo>
                  <a:lnTo>
                    <a:pt x="24410" y="6218"/>
                  </a:lnTo>
                  <a:lnTo>
                    <a:pt x="24525" y="5950"/>
                  </a:lnTo>
                  <a:lnTo>
                    <a:pt x="24678" y="5721"/>
                  </a:lnTo>
                  <a:lnTo>
                    <a:pt x="24850" y="5491"/>
                  </a:lnTo>
                  <a:lnTo>
                    <a:pt x="25041" y="5300"/>
                  </a:lnTo>
                  <a:lnTo>
                    <a:pt x="25233" y="5109"/>
                  </a:lnTo>
                  <a:lnTo>
                    <a:pt x="25462" y="4936"/>
                  </a:lnTo>
                  <a:lnTo>
                    <a:pt x="25711" y="4783"/>
                  </a:lnTo>
                  <a:lnTo>
                    <a:pt x="25960" y="4669"/>
                  </a:lnTo>
                  <a:lnTo>
                    <a:pt x="26227" y="4573"/>
                  </a:lnTo>
                  <a:lnTo>
                    <a:pt x="26495" y="4496"/>
                  </a:lnTo>
                  <a:lnTo>
                    <a:pt x="26782" y="4458"/>
                  </a:lnTo>
                  <a:lnTo>
                    <a:pt x="27088" y="4439"/>
                  </a:lnTo>
                  <a:close/>
                  <a:moveTo>
                    <a:pt x="53583" y="14176"/>
                  </a:moveTo>
                  <a:lnTo>
                    <a:pt x="53583" y="75928"/>
                  </a:lnTo>
                  <a:lnTo>
                    <a:pt x="5797" y="75928"/>
                  </a:lnTo>
                  <a:lnTo>
                    <a:pt x="5797" y="14176"/>
                  </a:lnTo>
                  <a:close/>
                  <a:moveTo>
                    <a:pt x="29690" y="81342"/>
                  </a:moveTo>
                  <a:lnTo>
                    <a:pt x="30149" y="81361"/>
                  </a:lnTo>
                  <a:lnTo>
                    <a:pt x="30570" y="81437"/>
                  </a:lnTo>
                  <a:lnTo>
                    <a:pt x="30991" y="81533"/>
                  </a:lnTo>
                  <a:lnTo>
                    <a:pt x="31393" y="81686"/>
                  </a:lnTo>
                  <a:lnTo>
                    <a:pt x="31775" y="81877"/>
                  </a:lnTo>
                  <a:lnTo>
                    <a:pt x="32139" y="82088"/>
                  </a:lnTo>
                  <a:lnTo>
                    <a:pt x="32483" y="82355"/>
                  </a:lnTo>
                  <a:lnTo>
                    <a:pt x="32789" y="82623"/>
                  </a:lnTo>
                  <a:lnTo>
                    <a:pt x="33076" y="82948"/>
                  </a:lnTo>
                  <a:lnTo>
                    <a:pt x="33325" y="83274"/>
                  </a:lnTo>
                  <a:lnTo>
                    <a:pt x="33554" y="83637"/>
                  </a:lnTo>
                  <a:lnTo>
                    <a:pt x="33726" y="84020"/>
                  </a:lnTo>
                  <a:lnTo>
                    <a:pt x="33879" y="84421"/>
                  </a:lnTo>
                  <a:lnTo>
                    <a:pt x="33994" y="84842"/>
                  </a:lnTo>
                  <a:lnTo>
                    <a:pt x="34052" y="85282"/>
                  </a:lnTo>
                  <a:lnTo>
                    <a:pt x="34071" y="85722"/>
                  </a:lnTo>
                  <a:lnTo>
                    <a:pt x="34052" y="86181"/>
                  </a:lnTo>
                  <a:lnTo>
                    <a:pt x="33994" y="86602"/>
                  </a:lnTo>
                  <a:lnTo>
                    <a:pt x="33879" y="87023"/>
                  </a:lnTo>
                  <a:lnTo>
                    <a:pt x="33726" y="87425"/>
                  </a:lnTo>
                  <a:lnTo>
                    <a:pt x="33554" y="87827"/>
                  </a:lnTo>
                  <a:lnTo>
                    <a:pt x="33325" y="88171"/>
                  </a:lnTo>
                  <a:lnTo>
                    <a:pt x="33076" y="88515"/>
                  </a:lnTo>
                  <a:lnTo>
                    <a:pt x="32789" y="88821"/>
                  </a:lnTo>
                  <a:lnTo>
                    <a:pt x="32483" y="89108"/>
                  </a:lnTo>
                  <a:lnTo>
                    <a:pt x="32139" y="89357"/>
                  </a:lnTo>
                  <a:lnTo>
                    <a:pt x="31775" y="89587"/>
                  </a:lnTo>
                  <a:lnTo>
                    <a:pt x="31393" y="89759"/>
                  </a:lnTo>
                  <a:lnTo>
                    <a:pt x="30991" y="89912"/>
                  </a:lnTo>
                  <a:lnTo>
                    <a:pt x="30570" y="90027"/>
                  </a:lnTo>
                  <a:lnTo>
                    <a:pt x="30149" y="90084"/>
                  </a:lnTo>
                  <a:lnTo>
                    <a:pt x="29690" y="90103"/>
                  </a:lnTo>
                  <a:lnTo>
                    <a:pt x="29250" y="90084"/>
                  </a:lnTo>
                  <a:lnTo>
                    <a:pt x="28810" y="90027"/>
                  </a:lnTo>
                  <a:lnTo>
                    <a:pt x="28389" y="89912"/>
                  </a:lnTo>
                  <a:lnTo>
                    <a:pt x="27987" y="89759"/>
                  </a:lnTo>
                  <a:lnTo>
                    <a:pt x="27605" y="89587"/>
                  </a:lnTo>
                  <a:lnTo>
                    <a:pt x="27241" y="89357"/>
                  </a:lnTo>
                  <a:lnTo>
                    <a:pt x="26897" y="89108"/>
                  </a:lnTo>
                  <a:lnTo>
                    <a:pt x="26591" y="88821"/>
                  </a:lnTo>
                  <a:lnTo>
                    <a:pt x="26304" y="88515"/>
                  </a:lnTo>
                  <a:lnTo>
                    <a:pt x="26055" y="88171"/>
                  </a:lnTo>
                  <a:lnTo>
                    <a:pt x="25845" y="87827"/>
                  </a:lnTo>
                  <a:lnTo>
                    <a:pt x="25654" y="87425"/>
                  </a:lnTo>
                  <a:lnTo>
                    <a:pt x="25501" y="87023"/>
                  </a:lnTo>
                  <a:lnTo>
                    <a:pt x="25405" y="86602"/>
                  </a:lnTo>
                  <a:lnTo>
                    <a:pt x="25328" y="86181"/>
                  </a:lnTo>
                  <a:lnTo>
                    <a:pt x="25309" y="85722"/>
                  </a:lnTo>
                  <a:lnTo>
                    <a:pt x="25328" y="85282"/>
                  </a:lnTo>
                  <a:lnTo>
                    <a:pt x="25405" y="84842"/>
                  </a:lnTo>
                  <a:lnTo>
                    <a:pt x="25501" y="84421"/>
                  </a:lnTo>
                  <a:lnTo>
                    <a:pt x="25654" y="84020"/>
                  </a:lnTo>
                  <a:lnTo>
                    <a:pt x="25845" y="83637"/>
                  </a:lnTo>
                  <a:lnTo>
                    <a:pt x="26055" y="83274"/>
                  </a:lnTo>
                  <a:lnTo>
                    <a:pt x="26304" y="82948"/>
                  </a:lnTo>
                  <a:lnTo>
                    <a:pt x="26591" y="82623"/>
                  </a:lnTo>
                  <a:lnTo>
                    <a:pt x="26897" y="82355"/>
                  </a:lnTo>
                  <a:lnTo>
                    <a:pt x="27241" y="82088"/>
                  </a:lnTo>
                  <a:lnTo>
                    <a:pt x="27605" y="81877"/>
                  </a:lnTo>
                  <a:lnTo>
                    <a:pt x="27987" y="81686"/>
                  </a:lnTo>
                  <a:lnTo>
                    <a:pt x="28389" y="81533"/>
                  </a:lnTo>
                  <a:lnTo>
                    <a:pt x="28810" y="81437"/>
                  </a:lnTo>
                  <a:lnTo>
                    <a:pt x="29250" y="81361"/>
                  </a:lnTo>
                  <a:lnTo>
                    <a:pt x="29690" y="81342"/>
                  </a:lnTo>
                  <a:close/>
                  <a:moveTo>
                    <a:pt x="8360" y="1"/>
                  </a:moveTo>
                  <a:lnTo>
                    <a:pt x="7920" y="39"/>
                  </a:lnTo>
                  <a:lnTo>
                    <a:pt x="7480" y="96"/>
                  </a:lnTo>
                  <a:lnTo>
                    <a:pt x="7040" y="173"/>
                  </a:lnTo>
                  <a:lnTo>
                    <a:pt x="6619" y="269"/>
                  </a:lnTo>
                  <a:lnTo>
                    <a:pt x="6198" y="383"/>
                  </a:lnTo>
                  <a:lnTo>
                    <a:pt x="5797" y="536"/>
                  </a:lnTo>
                  <a:lnTo>
                    <a:pt x="5395" y="689"/>
                  </a:lnTo>
                  <a:lnTo>
                    <a:pt x="4993" y="862"/>
                  </a:lnTo>
                  <a:lnTo>
                    <a:pt x="4611" y="1053"/>
                  </a:lnTo>
                  <a:lnTo>
                    <a:pt x="4247" y="1263"/>
                  </a:lnTo>
                  <a:lnTo>
                    <a:pt x="3884" y="1493"/>
                  </a:lnTo>
                  <a:lnTo>
                    <a:pt x="3539" y="1742"/>
                  </a:lnTo>
                  <a:lnTo>
                    <a:pt x="3214" y="2009"/>
                  </a:lnTo>
                  <a:lnTo>
                    <a:pt x="2889" y="2296"/>
                  </a:lnTo>
                  <a:lnTo>
                    <a:pt x="2583" y="2583"/>
                  </a:lnTo>
                  <a:lnTo>
                    <a:pt x="2296" y="2889"/>
                  </a:lnTo>
                  <a:lnTo>
                    <a:pt x="2009" y="3215"/>
                  </a:lnTo>
                  <a:lnTo>
                    <a:pt x="1760" y="3540"/>
                  </a:lnTo>
                  <a:lnTo>
                    <a:pt x="1512" y="3884"/>
                  </a:lnTo>
                  <a:lnTo>
                    <a:pt x="1282" y="4248"/>
                  </a:lnTo>
                  <a:lnTo>
                    <a:pt x="1072" y="4611"/>
                  </a:lnTo>
                  <a:lnTo>
                    <a:pt x="880" y="4994"/>
                  </a:lnTo>
                  <a:lnTo>
                    <a:pt x="689" y="5376"/>
                  </a:lnTo>
                  <a:lnTo>
                    <a:pt x="536" y="5778"/>
                  </a:lnTo>
                  <a:lnTo>
                    <a:pt x="402" y="6199"/>
                  </a:lnTo>
                  <a:lnTo>
                    <a:pt x="287" y="6620"/>
                  </a:lnTo>
                  <a:lnTo>
                    <a:pt x="173" y="7041"/>
                  </a:lnTo>
                  <a:lnTo>
                    <a:pt x="96" y="7481"/>
                  </a:lnTo>
                  <a:lnTo>
                    <a:pt x="39" y="7921"/>
                  </a:lnTo>
                  <a:lnTo>
                    <a:pt x="19" y="8361"/>
                  </a:lnTo>
                  <a:lnTo>
                    <a:pt x="0" y="8820"/>
                  </a:lnTo>
                  <a:lnTo>
                    <a:pt x="0" y="86698"/>
                  </a:lnTo>
                  <a:lnTo>
                    <a:pt x="19" y="87157"/>
                  </a:lnTo>
                  <a:lnTo>
                    <a:pt x="39" y="87616"/>
                  </a:lnTo>
                  <a:lnTo>
                    <a:pt x="96" y="88056"/>
                  </a:lnTo>
                  <a:lnTo>
                    <a:pt x="173" y="88477"/>
                  </a:lnTo>
                  <a:lnTo>
                    <a:pt x="287" y="88917"/>
                  </a:lnTo>
                  <a:lnTo>
                    <a:pt x="402" y="89319"/>
                  </a:lnTo>
                  <a:lnTo>
                    <a:pt x="536" y="89740"/>
                  </a:lnTo>
                  <a:lnTo>
                    <a:pt x="689" y="90141"/>
                  </a:lnTo>
                  <a:lnTo>
                    <a:pt x="880" y="90524"/>
                  </a:lnTo>
                  <a:lnTo>
                    <a:pt x="1072" y="90907"/>
                  </a:lnTo>
                  <a:lnTo>
                    <a:pt x="1282" y="91270"/>
                  </a:lnTo>
                  <a:lnTo>
                    <a:pt x="1512" y="91633"/>
                  </a:lnTo>
                  <a:lnTo>
                    <a:pt x="1760" y="91978"/>
                  </a:lnTo>
                  <a:lnTo>
                    <a:pt x="2009" y="92322"/>
                  </a:lnTo>
                  <a:lnTo>
                    <a:pt x="2296" y="92628"/>
                  </a:lnTo>
                  <a:lnTo>
                    <a:pt x="2583" y="92934"/>
                  </a:lnTo>
                  <a:lnTo>
                    <a:pt x="2889" y="93240"/>
                  </a:lnTo>
                  <a:lnTo>
                    <a:pt x="3214" y="93508"/>
                  </a:lnTo>
                  <a:lnTo>
                    <a:pt x="3539" y="93776"/>
                  </a:lnTo>
                  <a:lnTo>
                    <a:pt x="3884" y="94025"/>
                  </a:lnTo>
                  <a:lnTo>
                    <a:pt x="4247" y="94254"/>
                  </a:lnTo>
                  <a:lnTo>
                    <a:pt x="4611" y="94465"/>
                  </a:lnTo>
                  <a:lnTo>
                    <a:pt x="4993" y="94656"/>
                  </a:lnTo>
                  <a:lnTo>
                    <a:pt x="5395" y="94828"/>
                  </a:lnTo>
                  <a:lnTo>
                    <a:pt x="5797" y="95000"/>
                  </a:lnTo>
                  <a:lnTo>
                    <a:pt x="6198" y="95134"/>
                  </a:lnTo>
                  <a:lnTo>
                    <a:pt x="6619" y="95249"/>
                  </a:lnTo>
                  <a:lnTo>
                    <a:pt x="7040" y="95345"/>
                  </a:lnTo>
                  <a:lnTo>
                    <a:pt x="7480" y="95421"/>
                  </a:lnTo>
                  <a:lnTo>
                    <a:pt x="7920" y="95479"/>
                  </a:lnTo>
                  <a:lnTo>
                    <a:pt x="8360" y="95517"/>
                  </a:lnTo>
                  <a:lnTo>
                    <a:pt x="8819" y="95536"/>
                  </a:lnTo>
                  <a:lnTo>
                    <a:pt x="50561" y="95536"/>
                  </a:lnTo>
                  <a:lnTo>
                    <a:pt x="51020" y="95517"/>
                  </a:lnTo>
                  <a:lnTo>
                    <a:pt x="51460" y="95479"/>
                  </a:lnTo>
                  <a:lnTo>
                    <a:pt x="51919" y="95421"/>
                  </a:lnTo>
                  <a:lnTo>
                    <a:pt x="52340" y="95345"/>
                  </a:lnTo>
                  <a:lnTo>
                    <a:pt x="52780" y="95249"/>
                  </a:lnTo>
                  <a:lnTo>
                    <a:pt x="53182" y="95134"/>
                  </a:lnTo>
                  <a:lnTo>
                    <a:pt x="53602" y="95000"/>
                  </a:lnTo>
                  <a:lnTo>
                    <a:pt x="54004" y="94828"/>
                  </a:lnTo>
                  <a:lnTo>
                    <a:pt x="54387" y="94656"/>
                  </a:lnTo>
                  <a:lnTo>
                    <a:pt x="54769" y="94465"/>
                  </a:lnTo>
                  <a:lnTo>
                    <a:pt x="55133" y="94254"/>
                  </a:lnTo>
                  <a:lnTo>
                    <a:pt x="55496" y="94025"/>
                  </a:lnTo>
                  <a:lnTo>
                    <a:pt x="55841" y="93776"/>
                  </a:lnTo>
                  <a:lnTo>
                    <a:pt x="56185" y="93508"/>
                  </a:lnTo>
                  <a:lnTo>
                    <a:pt x="56491" y="93240"/>
                  </a:lnTo>
                  <a:lnTo>
                    <a:pt x="56797" y="92934"/>
                  </a:lnTo>
                  <a:lnTo>
                    <a:pt x="57103" y="92628"/>
                  </a:lnTo>
                  <a:lnTo>
                    <a:pt x="57371" y="92322"/>
                  </a:lnTo>
                  <a:lnTo>
                    <a:pt x="57639" y="91978"/>
                  </a:lnTo>
                  <a:lnTo>
                    <a:pt x="57888" y="91633"/>
                  </a:lnTo>
                  <a:lnTo>
                    <a:pt x="58117" y="91270"/>
                  </a:lnTo>
                  <a:lnTo>
                    <a:pt x="58328" y="90907"/>
                  </a:lnTo>
                  <a:lnTo>
                    <a:pt x="58519" y="90524"/>
                  </a:lnTo>
                  <a:lnTo>
                    <a:pt x="58691" y="90141"/>
                  </a:lnTo>
                  <a:lnTo>
                    <a:pt x="58863" y="89740"/>
                  </a:lnTo>
                  <a:lnTo>
                    <a:pt x="58997" y="89319"/>
                  </a:lnTo>
                  <a:lnTo>
                    <a:pt x="59112" y="88917"/>
                  </a:lnTo>
                  <a:lnTo>
                    <a:pt x="59207" y="88477"/>
                  </a:lnTo>
                  <a:lnTo>
                    <a:pt x="59284" y="88056"/>
                  </a:lnTo>
                  <a:lnTo>
                    <a:pt x="59341" y="87616"/>
                  </a:lnTo>
                  <a:lnTo>
                    <a:pt x="59380" y="87157"/>
                  </a:lnTo>
                  <a:lnTo>
                    <a:pt x="59399" y="86698"/>
                  </a:lnTo>
                  <a:lnTo>
                    <a:pt x="59399" y="8820"/>
                  </a:lnTo>
                  <a:lnTo>
                    <a:pt x="59380" y="8361"/>
                  </a:lnTo>
                  <a:lnTo>
                    <a:pt x="59341" y="7921"/>
                  </a:lnTo>
                  <a:lnTo>
                    <a:pt x="59284" y="7481"/>
                  </a:lnTo>
                  <a:lnTo>
                    <a:pt x="59207" y="7041"/>
                  </a:lnTo>
                  <a:lnTo>
                    <a:pt x="59112" y="6620"/>
                  </a:lnTo>
                  <a:lnTo>
                    <a:pt x="58997" y="6199"/>
                  </a:lnTo>
                  <a:lnTo>
                    <a:pt x="58863" y="5778"/>
                  </a:lnTo>
                  <a:lnTo>
                    <a:pt x="58691" y="5376"/>
                  </a:lnTo>
                  <a:lnTo>
                    <a:pt x="58519" y="4994"/>
                  </a:lnTo>
                  <a:lnTo>
                    <a:pt x="58328" y="4611"/>
                  </a:lnTo>
                  <a:lnTo>
                    <a:pt x="58117" y="4248"/>
                  </a:lnTo>
                  <a:lnTo>
                    <a:pt x="57888" y="3884"/>
                  </a:lnTo>
                  <a:lnTo>
                    <a:pt x="57639" y="3540"/>
                  </a:lnTo>
                  <a:lnTo>
                    <a:pt x="57371" y="3215"/>
                  </a:lnTo>
                  <a:lnTo>
                    <a:pt x="57103" y="2889"/>
                  </a:lnTo>
                  <a:lnTo>
                    <a:pt x="56797" y="2583"/>
                  </a:lnTo>
                  <a:lnTo>
                    <a:pt x="56491" y="2296"/>
                  </a:lnTo>
                  <a:lnTo>
                    <a:pt x="56185" y="2009"/>
                  </a:lnTo>
                  <a:lnTo>
                    <a:pt x="55841" y="1742"/>
                  </a:lnTo>
                  <a:lnTo>
                    <a:pt x="55496" y="1493"/>
                  </a:lnTo>
                  <a:lnTo>
                    <a:pt x="55133" y="1263"/>
                  </a:lnTo>
                  <a:lnTo>
                    <a:pt x="54769" y="1053"/>
                  </a:lnTo>
                  <a:lnTo>
                    <a:pt x="54387" y="862"/>
                  </a:lnTo>
                  <a:lnTo>
                    <a:pt x="54004" y="689"/>
                  </a:lnTo>
                  <a:lnTo>
                    <a:pt x="53602" y="536"/>
                  </a:lnTo>
                  <a:lnTo>
                    <a:pt x="53182" y="383"/>
                  </a:lnTo>
                  <a:lnTo>
                    <a:pt x="52780" y="269"/>
                  </a:lnTo>
                  <a:lnTo>
                    <a:pt x="52340" y="173"/>
                  </a:lnTo>
                  <a:lnTo>
                    <a:pt x="51919" y="96"/>
                  </a:lnTo>
                  <a:lnTo>
                    <a:pt x="51460" y="39"/>
                  </a:lnTo>
                  <a:lnTo>
                    <a:pt x="510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83;p22">
              <a:extLst>
                <a:ext uri="{FF2B5EF4-FFF2-40B4-BE49-F238E27FC236}">
                  <a16:creationId xmlns:a16="http://schemas.microsoft.com/office/drawing/2014/main" id="{5FD25F3D-CBF8-4B09-83E6-BA14C8777C40}"/>
                </a:ext>
              </a:extLst>
            </p:cNvPr>
            <p:cNvSpPr/>
            <p:nvPr/>
          </p:nvSpPr>
          <p:spPr>
            <a:xfrm>
              <a:off x="4154283" y="2703367"/>
              <a:ext cx="197550" cy="218623"/>
            </a:xfrm>
            <a:custGeom>
              <a:avLst/>
              <a:gdLst/>
              <a:ahLst/>
              <a:cxnLst/>
              <a:rect l="l" t="t" r="r" b="b"/>
              <a:pathLst>
                <a:path w="34780" h="38490" extrusionOk="0">
                  <a:moveTo>
                    <a:pt x="17371" y="4457"/>
                  </a:moveTo>
                  <a:lnTo>
                    <a:pt x="17371" y="19245"/>
                  </a:lnTo>
                  <a:lnTo>
                    <a:pt x="30131" y="19245"/>
                  </a:lnTo>
                  <a:lnTo>
                    <a:pt x="29997" y="20259"/>
                  </a:lnTo>
                  <a:lnTo>
                    <a:pt x="29805" y="21253"/>
                  </a:lnTo>
                  <a:lnTo>
                    <a:pt x="29691" y="21751"/>
                  </a:lnTo>
                  <a:lnTo>
                    <a:pt x="29576" y="22229"/>
                  </a:lnTo>
                  <a:lnTo>
                    <a:pt x="29442" y="22707"/>
                  </a:lnTo>
                  <a:lnTo>
                    <a:pt x="29289" y="23186"/>
                  </a:lnTo>
                  <a:lnTo>
                    <a:pt x="29136" y="23645"/>
                  </a:lnTo>
                  <a:lnTo>
                    <a:pt x="28983" y="24104"/>
                  </a:lnTo>
                  <a:lnTo>
                    <a:pt x="28791" y="24544"/>
                  </a:lnTo>
                  <a:lnTo>
                    <a:pt x="28600" y="24965"/>
                  </a:lnTo>
                  <a:lnTo>
                    <a:pt x="28409" y="25386"/>
                  </a:lnTo>
                  <a:lnTo>
                    <a:pt x="28179" y="25787"/>
                  </a:lnTo>
                  <a:lnTo>
                    <a:pt x="27950" y="26189"/>
                  </a:lnTo>
                  <a:lnTo>
                    <a:pt x="27701" y="26552"/>
                  </a:lnTo>
                  <a:lnTo>
                    <a:pt x="27318" y="27107"/>
                  </a:lnTo>
                  <a:lnTo>
                    <a:pt x="26917" y="27624"/>
                  </a:lnTo>
                  <a:lnTo>
                    <a:pt x="26496" y="28121"/>
                  </a:lnTo>
                  <a:lnTo>
                    <a:pt x="26075" y="28599"/>
                  </a:lnTo>
                  <a:lnTo>
                    <a:pt x="25654" y="29039"/>
                  </a:lnTo>
                  <a:lnTo>
                    <a:pt x="25214" y="29460"/>
                  </a:lnTo>
                  <a:lnTo>
                    <a:pt x="24774" y="29862"/>
                  </a:lnTo>
                  <a:lnTo>
                    <a:pt x="24353" y="30245"/>
                  </a:lnTo>
                  <a:lnTo>
                    <a:pt x="23913" y="30608"/>
                  </a:lnTo>
                  <a:lnTo>
                    <a:pt x="23473" y="30933"/>
                  </a:lnTo>
                  <a:lnTo>
                    <a:pt x="23052" y="31258"/>
                  </a:lnTo>
                  <a:lnTo>
                    <a:pt x="22612" y="31545"/>
                  </a:lnTo>
                  <a:lnTo>
                    <a:pt x="22192" y="31813"/>
                  </a:lnTo>
                  <a:lnTo>
                    <a:pt x="21790" y="32081"/>
                  </a:lnTo>
                  <a:lnTo>
                    <a:pt x="20986" y="32540"/>
                  </a:lnTo>
                  <a:lnTo>
                    <a:pt x="20240" y="32923"/>
                  </a:lnTo>
                  <a:lnTo>
                    <a:pt x="19552" y="33248"/>
                  </a:lnTo>
                  <a:lnTo>
                    <a:pt x="18940" y="33497"/>
                  </a:lnTo>
                  <a:lnTo>
                    <a:pt x="18404" y="33707"/>
                  </a:lnTo>
                  <a:lnTo>
                    <a:pt x="17983" y="33841"/>
                  </a:lnTo>
                  <a:lnTo>
                    <a:pt x="17658" y="33956"/>
                  </a:lnTo>
                  <a:lnTo>
                    <a:pt x="17371" y="34032"/>
                  </a:lnTo>
                  <a:lnTo>
                    <a:pt x="17371" y="19245"/>
                  </a:lnTo>
                  <a:lnTo>
                    <a:pt x="4611" y="19245"/>
                  </a:lnTo>
                  <a:lnTo>
                    <a:pt x="4496" y="18212"/>
                  </a:lnTo>
                  <a:lnTo>
                    <a:pt x="4401" y="17179"/>
                  </a:lnTo>
                  <a:lnTo>
                    <a:pt x="4343" y="16146"/>
                  </a:lnTo>
                  <a:lnTo>
                    <a:pt x="4305" y="15151"/>
                  </a:lnTo>
                  <a:lnTo>
                    <a:pt x="4305" y="14175"/>
                  </a:lnTo>
                  <a:lnTo>
                    <a:pt x="4305" y="13257"/>
                  </a:lnTo>
                  <a:lnTo>
                    <a:pt x="4324" y="12377"/>
                  </a:lnTo>
                  <a:lnTo>
                    <a:pt x="4363" y="11535"/>
                  </a:lnTo>
                  <a:lnTo>
                    <a:pt x="4458" y="10101"/>
                  </a:lnTo>
                  <a:lnTo>
                    <a:pt x="4554" y="8972"/>
                  </a:lnTo>
                  <a:lnTo>
                    <a:pt x="4630" y="8264"/>
                  </a:lnTo>
                  <a:lnTo>
                    <a:pt x="4669" y="7996"/>
                  </a:lnTo>
                  <a:lnTo>
                    <a:pt x="17371" y="4457"/>
                  </a:lnTo>
                  <a:close/>
                  <a:moveTo>
                    <a:pt x="17199" y="0"/>
                  </a:moveTo>
                  <a:lnTo>
                    <a:pt x="17007" y="19"/>
                  </a:lnTo>
                  <a:lnTo>
                    <a:pt x="16816" y="57"/>
                  </a:lnTo>
                  <a:lnTo>
                    <a:pt x="16625" y="96"/>
                  </a:lnTo>
                  <a:lnTo>
                    <a:pt x="2564" y="4017"/>
                  </a:lnTo>
                  <a:lnTo>
                    <a:pt x="2354" y="4075"/>
                  </a:lnTo>
                  <a:lnTo>
                    <a:pt x="2143" y="4151"/>
                  </a:lnTo>
                  <a:lnTo>
                    <a:pt x="1971" y="4247"/>
                  </a:lnTo>
                  <a:lnTo>
                    <a:pt x="1780" y="4362"/>
                  </a:lnTo>
                  <a:lnTo>
                    <a:pt x="1608" y="4476"/>
                  </a:lnTo>
                  <a:lnTo>
                    <a:pt x="1436" y="4610"/>
                  </a:lnTo>
                  <a:lnTo>
                    <a:pt x="1283" y="4744"/>
                  </a:lnTo>
                  <a:lnTo>
                    <a:pt x="1149" y="4897"/>
                  </a:lnTo>
                  <a:lnTo>
                    <a:pt x="1015" y="5050"/>
                  </a:lnTo>
                  <a:lnTo>
                    <a:pt x="900" y="5223"/>
                  </a:lnTo>
                  <a:lnTo>
                    <a:pt x="785" y="5414"/>
                  </a:lnTo>
                  <a:lnTo>
                    <a:pt x="690" y="5586"/>
                  </a:lnTo>
                  <a:lnTo>
                    <a:pt x="613" y="5796"/>
                  </a:lnTo>
                  <a:lnTo>
                    <a:pt x="556" y="5988"/>
                  </a:lnTo>
                  <a:lnTo>
                    <a:pt x="498" y="6198"/>
                  </a:lnTo>
                  <a:lnTo>
                    <a:pt x="460" y="6409"/>
                  </a:lnTo>
                  <a:lnTo>
                    <a:pt x="326" y="7518"/>
                  </a:lnTo>
                  <a:lnTo>
                    <a:pt x="230" y="8436"/>
                  </a:lnTo>
                  <a:lnTo>
                    <a:pt x="154" y="9546"/>
                  </a:lnTo>
                  <a:lnTo>
                    <a:pt x="77" y="10847"/>
                  </a:lnTo>
                  <a:lnTo>
                    <a:pt x="20" y="12301"/>
                  </a:lnTo>
                  <a:lnTo>
                    <a:pt x="1" y="13066"/>
                  </a:lnTo>
                  <a:lnTo>
                    <a:pt x="1" y="13869"/>
                  </a:lnTo>
                  <a:lnTo>
                    <a:pt x="20" y="14692"/>
                  </a:lnTo>
                  <a:lnTo>
                    <a:pt x="39" y="15534"/>
                  </a:lnTo>
                  <a:lnTo>
                    <a:pt x="77" y="16394"/>
                  </a:lnTo>
                  <a:lnTo>
                    <a:pt x="135" y="17255"/>
                  </a:lnTo>
                  <a:lnTo>
                    <a:pt x="211" y="18135"/>
                  </a:lnTo>
                  <a:lnTo>
                    <a:pt x="307" y="19034"/>
                  </a:lnTo>
                  <a:lnTo>
                    <a:pt x="422" y="19914"/>
                  </a:lnTo>
                  <a:lnTo>
                    <a:pt x="575" y="20813"/>
                  </a:lnTo>
                  <a:lnTo>
                    <a:pt x="728" y="21693"/>
                  </a:lnTo>
                  <a:lnTo>
                    <a:pt x="919" y="22593"/>
                  </a:lnTo>
                  <a:lnTo>
                    <a:pt x="1149" y="23453"/>
                  </a:lnTo>
                  <a:lnTo>
                    <a:pt x="1397" y="24314"/>
                  </a:lnTo>
                  <a:lnTo>
                    <a:pt x="1665" y="25156"/>
                  </a:lnTo>
                  <a:lnTo>
                    <a:pt x="1990" y="25979"/>
                  </a:lnTo>
                  <a:lnTo>
                    <a:pt x="2335" y="26782"/>
                  </a:lnTo>
                  <a:lnTo>
                    <a:pt x="2717" y="27547"/>
                  </a:lnTo>
                  <a:lnTo>
                    <a:pt x="2909" y="27911"/>
                  </a:lnTo>
                  <a:lnTo>
                    <a:pt x="3138" y="28274"/>
                  </a:lnTo>
                  <a:lnTo>
                    <a:pt x="3349" y="28638"/>
                  </a:lnTo>
                  <a:lnTo>
                    <a:pt x="3578" y="28982"/>
                  </a:lnTo>
                  <a:lnTo>
                    <a:pt x="4076" y="29671"/>
                  </a:lnTo>
                  <a:lnTo>
                    <a:pt x="4573" y="30321"/>
                  </a:lnTo>
                  <a:lnTo>
                    <a:pt x="5089" y="30933"/>
                  </a:lnTo>
                  <a:lnTo>
                    <a:pt x="5606" y="31526"/>
                  </a:lnTo>
                  <a:lnTo>
                    <a:pt x="6142" y="32081"/>
                  </a:lnTo>
                  <a:lnTo>
                    <a:pt x="6677" y="32617"/>
                  </a:lnTo>
                  <a:lnTo>
                    <a:pt x="7213" y="33114"/>
                  </a:lnTo>
                  <a:lnTo>
                    <a:pt x="7768" y="33592"/>
                  </a:lnTo>
                  <a:lnTo>
                    <a:pt x="8303" y="34032"/>
                  </a:lnTo>
                  <a:lnTo>
                    <a:pt x="8839" y="34453"/>
                  </a:lnTo>
                  <a:lnTo>
                    <a:pt x="9375" y="34836"/>
                  </a:lnTo>
                  <a:lnTo>
                    <a:pt x="9910" y="35218"/>
                  </a:lnTo>
                  <a:lnTo>
                    <a:pt x="10446" y="35563"/>
                  </a:lnTo>
                  <a:lnTo>
                    <a:pt x="10962" y="35888"/>
                  </a:lnTo>
                  <a:lnTo>
                    <a:pt x="11460" y="36175"/>
                  </a:lnTo>
                  <a:lnTo>
                    <a:pt x="11957" y="36462"/>
                  </a:lnTo>
                  <a:lnTo>
                    <a:pt x="12435" y="36711"/>
                  </a:lnTo>
                  <a:lnTo>
                    <a:pt x="12894" y="36940"/>
                  </a:lnTo>
                  <a:lnTo>
                    <a:pt x="13774" y="37361"/>
                  </a:lnTo>
                  <a:lnTo>
                    <a:pt x="14559" y="37686"/>
                  </a:lnTo>
                  <a:lnTo>
                    <a:pt x="15247" y="37954"/>
                  </a:lnTo>
                  <a:lnTo>
                    <a:pt x="15821" y="38145"/>
                  </a:lnTo>
                  <a:lnTo>
                    <a:pt x="16261" y="38298"/>
                  </a:lnTo>
                  <a:lnTo>
                    <a:pt x="16720" y="38413"/>
                  </a:lnTo>
                  <a:lnTo>
                    <a:pt x="17046" y="38470"/>
                  </a:lnTo>
                  <a:lnTo>
                    <a:pt x="17390" y="38490"/>
                  </a:lnTo>
                  <a:lnTo>
                    <a:pt x="17734" y="38470"/>
                  </a:lnTo>
                  <a:lnTo>
                    <a:pt x="18079" y="38413"/>
                  </a:lnTo>
                  <a:lnTo>
                    <a:pt x="18519" y="38298"/>
                  </a:lnTo>
                  <a:lnTo>
                    <a:pt x="18959" y="38145"/>
                  </a:lnTo>
                  <a:lnTo>
                    <a:pt x="19533" y="37954"/>
                  </a:lnTo>
                  <a:lnTo>
                    <a:pt x="20221" y="37686"/>
                  </a:lnTo>
                  <a:lnTo>
                    <a:pt x="21025" y="37361"/>
                  </a:lnTo>
                  <a:lnTo>
                    <a:pt x="21886" y="36940"/>
                  </a:lnTo>
                  <a:lnTo>
                    <a:pt x="22345" y="36711"/>
                  </a:lnTo>
                  <a:lnTo>
                    <a:pt x="22823" y="36462"/>
                  </a:lnTo>
                  <a:lnTo>
                    <a:pt x="23320" y="36175"/>
                  </a:lnTo>
                  <a:lnTo>
                    <a:pt x="23837" y="35888"/>
                  </a:lnTo>
                  <a:lnTo>
                    <a:pt x="24353" y="35563"/>
                  </a:lnTo>
                  <a:lnTo>
                    <a:pt x="24870" y="35218"/>
                  </a:lnTo>
                  <a:lnTo>
                    <a:pt x="25405" y="34836"/>
                  </a:lnTo>
                  <a:lnTo>
                    <a:pt x="25941" y="34453"/>
                  </a:lnTo>
                  <a:lnTo>
                    <a:pt x="26477" y="34032"/>
                  </a:lnTo>
                  <a:lnTo>
                    <a:pt x="27031" y="33592"/>
                  </a:lnTo>
                  <a:lnTo>
                    <a:pt x="27567" y="33114"/>
                  </a:lnTo>
                  <a:lnTo>
                    <a:pt x="28103" y="32617"/>
                  </a:lnTo>
                  <a:lnTo>
                    <a:pt x="28638" y="32081"/>
                  </a:lnTo>
                  <a:lnTo>
                    <a:pt x="29174" y="31526"/>
                  </a:lnTo>
                  <a:lnTo>
                    <a:pt x="29691" y="30933"/>
                  </a:lnTo>
                  <a:lnTo>
                    <a:pt x="30207" y="30321"/>
                  </a:lnTo>
                  <a:lnTo>
                    <a:pt x="30724" y="29671"/>
                  </a:lnTo>
                  <a:lnTo>
                    <a:pt x="31202" y="28982"/>
                  </a:lnTo>
                  <a:lnTo>
                    <a:pt x="31431" y="28638"/>
                  </a:lnTo>
                  <a:lnTo>
                    <a:pt x="31661" y="28274"/>
                  </a:lnTo>
                  <a:lnTo>
                    <a:pt x="31871" y="27911"/>
                  </a:lnTo>
                  <a:lnTo>
                    <a:pt x="32082" y="27547"/>
                  </a:lnTo>
                  <a:lnTo>
                    <a:pt x="32464" y="26782"/>
                  </a:lnTo>
                  <a:lnTo>
                    <a:pt x="32809" y="25979"/>
                  </a:lnTo>
                  <a:lnTo>
                    <a:pt x="33115" y="25156"/>
                  </a:lnTo>
                  <a:lnTo>
                    <a:pt x="33402" y="24314"/>
                  </a:lnTo>
                  <a:lnTo>
                    <a:pt x="33650" y="23453"/>
                  </a:lnTo>
                  <a:lnTo>
                    <a:pt x="33861" y="22593"/>
                  </a:lnTo>
                  <a:lnTo>
                    <a:pt x="34052" y="21693"/>
                  </a:lnTo>
                  <a:lnTo>
                    <a:pt x="34224" y="20813"/>
                  </a:lnTo>
                  <a:lnTo>
                    <a:pt x="34358" y="19914"/>
                  </a:lnTo>
                  <a:lnTo>
                    <a:pt x="34473" y="19034"/>
                  </a:lnTo>
                  <a:lnTo>
                    <a:pt x="34569" y="18135"/>
                  </a:lnTo>
                  <a:lnTo>
                    <a:pt x="34645" y="17255"/>
                  </a:lnTo>
                  <a:lnTo>
                    <a:pt x="34703" y="16394"/>
                  </a:lnTo>
                  <a:lnTo>
                    <a:pt x="34741" y="15534"/>
                  </a:lnTo>
                  <a:lnTo>
                    <a:pt x="34779" y="14692"/>
                  </a:lnTo>
                  <a:lnTo>
                    <a:pt x="34779" y="13869"/>
                  </a:lnTo>
                  <a:lnTo>
                    <a:pt x="34779" y="13066"/>
                  </a:lnTo>
                  <a:lnTo>
                    <a:pt x="34779" y="12301"/>
                  </a:lnTo>
                  <a:lnTo>
                    <a:pt x="34722" y="10847"/>
                  </a:lnTo>
                  <a:lnTo>
                    <a:pt x="34645" y="9546"/>
                  </a:lnTo>
                  <a:lnTo>
                    <a:pt x="34550" y="8436"/>
                  </a:lnTo>
                  <a:lnTo>
                    <a:pt x="34473" y="7518"/>
                  </a:lnTo>
                  <a:lnTo>
                    <a:pt x="34339" y="6409"/>
                  </a:lnTo>
                  <a:lnTo>
                    <a:pt x="34301" y="6198"/>
                  </a:lnTo>
                  <a:lnTo>
                    <a:pt x="34243" y="5988"/>
                  </a:lnTo>
                  <a:lnTo>
                    <a:pt x="34167" y="5796"/>
                  </a:lnTo>
                  <a:lnTo>
                    <a:pt x="34090" y="5586"/>
                  </a:lnTo>
                  <a:lnTo>
                    <a:pt x="33995" y="5414"/>
                  </a:lnTo>
                  <a:lnTo>
                    <a:pt x="33899" y="5223"/>
                  </a:lnTo>
                  <a:lnTo>
                    <a:pt x="33765" y="5050"/>
                  </a:lnTo>
                  <a:lnTo>
                    <a:pt x="33631" y="4897"/>
                  </a:lnTo>
                  <a:lnTo>
                    <a:pt x="33497" y="4744"/>
                  </a:lnTo>
                  <a:lnTo>
                    <a:pt x="33344" y="4610"/>
                  </a:lnTo>
                  <a:lnTo>
                    <a:pt x="33172" y="4476"/>
                  </a:lnTo>
                  <a:lnTo>
                    <a:pt x="33000" y="4362"/>
                  </a:lnTo>
                  <a:lnTo>
                    <a:pt x="32828" y="4247"/>
                  </a:lnTo>
                  <a:lnTo>
                    <a:pt x="32637" y="4151"/>
                  </a:lnTo>
                  <a:lnTo>
                    <a:pt x="32445" y="4075"/>
                  </a:lnTo>
                  <a:lnTo>
                    <a:pt x="32235" y="4017"/>
                  </a:lnTo>
                  <a:lnTo>
                    <a:pt x="18174" y="96"/>
                  </a:lnTo>
                  <a:lnTo>
                    <a:pt x="17983" y="57"/>
                  </a:lnTo>
                  <a:lnTo>
                    <a:pt x="17792" y="19"/>
                  </a:lnTo>
                  <a:lnTo>
                    <a:pt x="17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690;p22">
            <a:extLst>
              <a:ext uri="{FF2B5EF4-FFF2-40B4-BE49-F238E27FC236}">
                <a16:creationId xmlns:a16="http://schemas.microsoft.com/office/drawing/2014/main" id="{B094A42A-5F70-4EC5-ADC2-6C8657942C78}"/>
              </a:ext>
            </a:extLst>
          </p:cNvPr>
          <p:cNvGrpSpPr/>
          <p:nvPr/>
        </p:nvGrpSpPr>
        <p:grpSpPr>
          <a:xfrm>
            <a:off x="3914233" y="3432952"/>
            <a:ext cx="1729126" cy="767001"/>
            <a:chOff x="1361925" y="4007899"/>
            <a:chExt cx="2316000" cy="767001"/>
          </a:xfrm>
        </p:grpSpPr>
        <p:sp>
          <p:nvSpPr>
            <p:cNvPr id="94" name="Google Shape;691;p22">
              <a:extLst>
                <a:ext uri="{FF2B5EF4-FFF2-40B4-BE49-F238E27FC236}">
                  <a16:creationId xmlns:a16="http://schemas.microsoft.com/office/drawing/2014/main" id="{1CF5A284-10F5-4E16-92D1-DAACB43EFFD5}"/>
                </a:ext>
              </a:extLst>
            </p:cNvPr>
            <p:cNvSpPr txBox="1"/>
            <p:nvPr/>
          </p:nvSpPr>
          <p:spPr>
            <a:xfrm>
              <a:off x="1361925" y="4007899"/>
              <a:ext cx="2316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External APIs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5" name="Google Shape;692;p22">
              <a:extLst>
                <a:ext uri="{FF2B5EF4-FFF2-40B4-BE49-F238E27FC236}">
                  <a16:creationId xmlns:a16="http://schemas.microsoft.com/office/drawing/2014/main" id="{C712A5FD-F97F-4B5B-8196-4CD76C00FA08}"/>
                </a:ext>
              </a:extLst>
            </p:cNvPr>
            <p:cNvSpPr txBox="1"/>
            <p:nvPr/>
          </p:nvSpPr>
          <p:spPr>
            <a:xfrm>
              <a:off x="1361925" y="4349500"/>
              <a:ext cx="23160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6" name="Google Shape;704;p22">
            <a:extLst>
              <a:ext uri="{FF2B5EF4-FFF2-40B4-BE49-F238E27FC236}">
                <a16:creationId xmlns:a16="http://schemas.microsoft.com/office/drawing/2014/main" id="{08658124-54E4-498B-A9CE-4C009839C70A}"/>
              </a:ext>
            </a:extLst>
          </p:cNvPr>
          <p:cNvSpPr txBox="1"/>
          <p:nvPr/>
        </p:nvSpPr>
        <p:spPr>
          <a:xfrm>
            <a:off x="4140140" y="3923924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Data</a:t>
            </a:r>
          </a:p>
        </p:txBody>
      </p:sp>
      <p:sp>
        <p:nvSpPr>
          <p:cNvPr id="97" name="Google Shape;704;p22">
            <a:extLst>
              <a:ext uri="{FF2B5EF4-FFF2-40B4-BE49-F238E27FC236}">
                <a16:creationId xmlns:a16="http://schemas.microsoft.com/office/drawing/2014/main" id="{992A3F20-B852-4B0D-B76B-84EDACE92CE4}"/>
              </a:ext>
            </a:extLst>
          </p:cNvPr>
          <p:cNvSpPr txBox="1"/>
          <p:nvPr/>
        </p:nvSpPr>
        <p:spPr>
          <a:xfrm>
            <a:off x="4137351" y="2279630"/>
            <a:ext cx="92081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>
                <a:latin typeface="Roboto"/>
                <a:ea typeface="Roboto"/>
                <a:cs typeface="Roboto"/>
                <a:sym typeface="Roboto"/>
              </a:rPr>
              <a:t>Recog</a:t>
            </a: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. modeling</a:t>
            </a:r>
          </a:p>
        </p:txBody>
      </p:sp>
      <p:sp>
        <p:nvSpPr>
          <p:cNvPr id="98" name="Google Shape;706;p22">
            <a:extLst>
              <a:ext uri="{FF2B5EF4-FFF2-40B4-BE49-F238E27FC236}">
                <a16:creationId xmlns:a16="http://schemas.microsoft.com/office/drawing/2014/main" id="{6E66C5FD-739D-408F-A015-6A147ACDE860}"/>
              </a:ext>
            </a:extLst>
          </p:cNvPr>
          <p:cNvSpPr txBox="1"/>
          <p:nvPr/>
        </p:nvSpPr>
        <p:spPr>
          <a:xfrm>
            <a:off x="7091322" y="1373491"/>
            <a:ext cx="1729126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Visualization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40372B4E-196C-46C6-A0DD-A2C4C434438B}"/>
              </a:ext>
            </a:extLst>
          </p:cNvPr>
          <p:cNvCxnSpPr>
            <a:stCxn id="68" idx="3"/>
            <a:endCxn id="97" idx="1"/>
          </p:cNvCxnSpPr>
          <p:nvPr/>
        </p:nvCxnSpPr>
        <p:spPr>
          <a:xfrm flipV="1">
            <a:off x="2704648" y="2550952"/>
            <a:ext cx="1432703" cy="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55A4EAB7-C60F-456E-A913-98B8FFF8BA50}"/>
              </a:ext>
            </a:extLst>
          </p:cNvPr>
          <p:cNvCxnSpPr>
            <a:cxnSpLocks/>
          </p:cNvCxnSpPr>
          <p:nvPr/>
        </p:nvCxnSpPr>
        <p:spPr>
          <a:xfrm flipV="1">
            <a:off x="4778796" y="2822274"/>
            <a:ext cx="0" cy="110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Google Shape;704;p22">
            <a:extLst>
              <a:ext uri="{FF2B5EF4-FFF2-40B4-BE49-F238E27FC236}">
                <a16:creationId xmlns:a16="http://schemas.microsoft.com/office/drawing/2014/main" id="{3D1A4ABF-366B-4A80-8C5C-2703F5147E60}"/>
              </a:ext>
            </a:extLst>
          </p:cNvPr>
          <p:cNvSpPr txBox="1"/>
          <p:nvPr/>
        </p:nvSpPr>
        <p:spPr>
          <a:xfrm>
            <a:off x="7054629" y="2209444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Screen</a:t>
            </a:r>
          </a:p>
        </p:txBody>
      </p:sp>
      <p:sp>
        <p:nvSpPr>
          <p:cNvPr id="109" name="Google Shape;704;p22">
            <a:extLst>
              <a:ext uri="{FF2B5EF4-FFF2-40B4-BE49-F238E27FC236}">
                <a16:creationId xmlns:a16="http://schemas.microsoft.com/office/drawing/2014/main" id="{0D6A3F62-0012-4E96-BC2C-A4F2DE40C0EE}"/>
              </a:ext>
            </a:extLst>
          </p:cNvPr>
          <p:cNvSpPr txBox="1"/>
          <p:nvPr/>
        </p:nvSpPr>
        <p:spPr>
          <a:xfrm>
            <a:off x="7054629" y="3097275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Count/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Roboto"/>
                <a:ea typeface="Roboto"/>
                <a:cs typeface="Roboto"/>
                <a:sym typeface="Roboto"/>
              </a:rPr>
              <a:t>Alert</a:t>
            </a:r>
          </a:p>
        </p:txBody>
      </p:sp>
      <p:sp>
        <p:nvSpPr>
          <p:cNvPr id="110" name="Google Shape;704;p22">
            <a:extLst>
              <a:ext uri="{FF2B5EF4-FFF2-40B4-BE49-F238E27FC236}">
                <a16:creationId xmlns:a16="http://schemas.microsoft.com/office/drawing/2014/main" id="{4A8692A4-44CE-43C7-9C12-23949D8881F0}"/>
              </a:ext>
            </a:extLst>
          </p:cNvPr>
          <p:cNvSpPr txBox="1"/>
          <p:nvPr/>
        </p:nvSpPr>
        <p:spPr>
          <a:xfrm>
            <a:off x="7047967" y="3906176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Screen</a:t>
            </a:r>
          </a:p>
        </p:txBody>
      </p:sp>
      <p:sp>
        <p:nvSpPr>
          <p:cNvPr id="111" name="Google Shape;704;p22">
            <a:extLst>
              <a:ext uri="{FF2B5EF4-FFF2-40B4-BE49-F238E27FC236}">
                <a16:creationId xmlns:a16="http://schemas.microsoft.com/office/drawing/2014/main" id="{76D2E192-2B10-4CF0-AC97-F6422FCA3C65}"/>
              </a:ext>
            </a:extLst>
          </p:cNvPr>
          <p:cNvSpPr txBox="1"/>
          <p:nvPr/>
        </p:nvSpPr>
        <p:spPr>
          <a:xfrm>
            <a:off x="1897135" y="4052437"/>
            <a:ext cx="857030" cy="5426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Guide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VOD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16449BE4-A6B4-401F-AF1E-FCE9D151C739}"/>
              </a:ext>
            </a:extLst>
          </p:cNvPr>
          <p:cNvCxnSpPr/>
          <p:nvPr/>
        </p:nvCxnSpPr>
        <p:spPr>
          <a:xfrm>
            <a:off x="1725719" y="4199953"/>
            <a:ext cx="1714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EDD3B7A3-A66E-409B-AA44-7A2F76A0F4E4}"/>
              </a:ext>
            </a:extLst>
          </p:cNvPr>
          <p:cNvCxnSpPr/>
          <p:nvPr/>
        </p:nvCxnSpPr>
        <p:spPr>
          <a:xfrm>
            <a:off x="2762864" y="4313662"/>
            <a:ext cx="42851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FCC3ACA6-A718-4125-A06D-0542B3D05933}"/>
              </a:ext>
            </a:extLst>
          </p:cNvPr>
          <p:cNvCxnSpPr>
            <a:cxnSpLocks/>
          </p:cNvCxnSpPr>
          <p:nvPr/>
        </p:nvCxnSpPr>
        <p:spPr>
          <a:xfrm flipV="1">
            <a:off x="1725719" y="3337104"/>
            <a:ext cx="5328910" cy="1184096"/>
          </a:xfrm>
          <a:prstGeom prst="bentConnector3">
            <a:avLst>
              <a:gd name="adj1" fmla="val 9301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9785006A-F75E-402E-A61E-DBFF0DF899C7}"/>
              </a:ext>
            </a:extLst>
          </p:cNvPr>
          <p:cNvCxnSpPr>
            <a:stCxn id="97" idx="3"/>
          </p:cNvCxnSpPr>
          <p:nvPr/>
        </p:nvCxnSpPr>
        <p:spPr>
          <a:xfrm>
            <a:off x="5058161" y="2550952"/>
            <a:ext cx="1996468" cy="207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Progress</a:t>
            </a:r>
            <a:endParaRPr dirty="0"/>
          </a:p>
        </p:txBody>
      </p:sp>
      <p:grpSp>
        <p:nvGrpSpPr>
          <p:cNvPr id="533" name="Google Shape;533;p20"/>
          <p:cNvGrpSpPr/>
          <p:nvPr/>
        </p:nvGrpSpPr>
        <p:grpSpPr>
          <a:xfrm>
            <a:off x="3819444" y="1252588"/>
            <a:ext cx="1505100" cy="3479475"/>
            <a:chOff x="3819444" y="1252588"/>
            <a:chExt cx="1505100" cy="3479475"/>
          </a:xfrm>
        </p:grpSpPr>
        <p:sp>
          <p:nvSpPr>
            <p:cNvPr id="534" name="Google Shape;534;p20"/>
            <p:cNvSpPr/>
            <p:nvPr/>
          </p:nvSpPr>
          <p:spPr>
            <a:xfrm>
              <a:off x="4258350" y="1252588"/>
              <a:ext cx="627300" cy="62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535" name="Google Shape;535;p20"/>
            <p:cNvGrpSpPr/>
            <p:nvPr/>
          </p:nvGrpSpPr>
          <p:grpSpPr>
            <a:xfrm>
              <a:off x="3819444" y="2674150"/>
              <a:ext cx="1505100" cy="2057913"/>
              <a:chOff x="3819550" y="2437787"/>
              <a:chExt cx="1505100" cy="2057913"/>
            </a:xfrm>
          </p:grpSpPr>
          <p:sp>
            <p:nvSpPr>
              <p:cNvPr id="536" name="Google Shape;536;p20"/>
              <p:cNvSpPr txBox="1"/>
              <p:nvPr/>
            </p:nvSpPr>
            <p:spPr>
              <a:xfrm>
                <a:off x="4010200" y="2437787"/>
                <a:ext cx="11238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Data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Cleansing</a:t>
                </a:r>
              </a:p>
            </p:txBody>
          </p:sp>
          <p:sp>
            <p:nvSpPr>
              <p:cNvPr id="537" name="Google Shape;537;p20"/>
              <p:cNvSpPr txBox="1"/>
              <p:nvPr/>
            </p:nvSpPr>
            <p:spPr>
              <a:xfrm>
                <a:off x="3819550" y="2946822"/>
                <a:ext cx="1505100" cy="15488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latin typeface="Roboto"/>
                    <a:ea typeface="Roboto"/>
                    <a:cs typeface="Roboto"/>
                    <a:sym typeface="Roboto"/>
                  </a:rPr>
                  <a:t>D</a:t>
                </a: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ata addition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Roboto"/>
                    <a:ea typeface="Roboto"/>
                    <a:cs typeface="Roboto"/>
                    <a:sym typeface="Roboto"/>
                  </a:rPr>
                  <a:t>from </a:t>
                </a:r>
                <a:r>
                  <a:rPr lang="en-US" dirty="0">
                    <a:latin typeface="Roboto"/>
                    <a:ea typeface="Roboto"/>
                    <a:cs typeface="Roboto"/>
                    <a:sym typeface="Roboto"/>
                  </a:rPr>
                  <a:t>up</a:t>
                </a:r>
                <a:r>
                  <a:rPr lang="en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date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to deletion</a:t>
                </a:r>
                <a:endParaRPr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38" name="Google Shape;538;p20"/>
          <p:cNvGrpSpPr/>
          <p:nvPr/>
        </p:nvGrpSpPr>
        <p:grpSpPr>
          <a:xfrm>
            <a:off x="5458648" y="1252588"/>
            <a:ext cx="1697801" cy="3479475"/>
            <a:chOff x="5458660" y="1252588"/>
            <a:chExt cx="1697801" cy="3479475"/>
          </a:xfrm>
        </p:grpSpPr>
        <p:sp>
          <p:nvSpPr>
            <p:cNvPr id="539" name="Google Shape;539;p20"/>
            <p:cNvSpPr/>
            <p:nvPr/>
          </p:nvSpPr>
          <p:spPr>
            <a:xfrm>
              <a:off x="5939163" y="1252588"/>
              <a:ext cx="627300" cy="62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540" name="Google Shape;540;p20"/>
            <p:cNvGrpSpPr/>
            <p:nvPr/>
          </p:nvGrpSpPr>
          <p:grpSpPr>
            <a:xfrm>
              <a:off x="5458660" y="2437923"/>
              <a:ext cx="1697801" cy="2294140"/>
              <a:chOff x="5459067" y="2201560"/>
              <a:chExt cx="1697801" cy="2294140"/>
            </a:xfrm>
          </p:grpSpPr>
          <p:sp>
            <p:nvSpPr>
              <p:cNvPr id="541" name="Google Shape;541;p20"/>
              <p:cNvSpPr txBox="1"/>
              <p:nvPr/>
            </p:nvSpPr>
            <p:spPr>
              <a:xfrm>
                <a:off x="5691338" y="2201560"/>
                <a:ext cx="1123800" cy="7065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Model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Building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542" name="Google Shape;542;p20"/>
              <p:cNvSpPr txBox="1"/>
              <p:nvPr/>
            </p:nvSpPr>
            <p:spPr>
              <a:xfrm>
                <a:off x="5459067" y="3038687"/>
                <a:ext cx="1697801" cy="14570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Recognize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latin typeface="Roboto"/>
                    <a:ea typeface="Roboto"/>
                    <a:cs typeface="Roboto"/>
                    <a:sym typeface="Roboto"/>
                  </a:rPr>
                  <a:t>t</a:t>
                </a:r>
                <a:r>
                  <a:rPr lang="en-US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he correct posture and tech neck posture</a:t>
                </a:r>
                <a:endParaRPr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43" name="Google Shape;543;p20"/>
          <p:cNvGrpSpPr/>
          <p:nvPr/>
        </p:nvGrpSpPr>
        <p:grpSpPr>
          <a:xfrm>
            <a:off x="7371744" y="1252588"/>
            <a:ext cx="1505100" cy="3479487"/>
            <a:chOff x="7181094" y="1252588"/>
            <a:chExt cx="1505100" cy="3479487"/>
          </a:xfrm>
        </p:grpSpPr>
        <p:sp>
          <p:nvSpPr>
            <p:cNvPr id="544" name="Google Shape;544;p20"/>
            <p:cNvSpPr/>
            <p:nvPr/>
          </p:nvSpPr>
          <p:spPr>
            <a:xfrm>
              <a:off x="7620000" y="1252588"/>
              <a:ext cx="627300" cy="627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545" name="Google Shape;545;p20"/>
            <p:cNvGrpSpPr/>
            <p:nvPr/>
          </p:nvGrpSpPr>
          <p:grpSpPr>
            <a:xfrm>
              <a:off x="7181094" y="2682233"/>
              <a:ext cx="1505100" cy="2049842"/>
              <a:chOff x="457225" y="2445858"/>
              <a:chExt cx="1505100" cy="2049842"/>
            </a:xfrm>
          </p:grpSpPr>
          <p:sp>
            <p:nvSpPr>
              <p:cNvPr id="546" name="Google Shape;546;p20"/>
              <p:cNvSpPr txBox="1"/>
              <p:nvPr/>
            </p:nvSpPr>
            <p:spPr>
              <a:xfrm>
                <a:off x="548801" y="2445858"/>
                <a:ext cx="1413381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Visualization</a:t>
                </a:r>
                <a:endParaRPr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547" name="Google Shape;547;p20"/>
              <p:cNvSpPr txBox="1"/>
              <p:nvPr/>
            </p:nvSpPr>
            <p:spPr>
              <a:xfrm>
                <a:off x="457225" y="3038675"/>
                <a:ext cx="1505100" cy="1457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In progress</a:t>
                </a:r>
                <a:endParaRPr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48" name="Google Shape;548;p20"/>
          <p:cNvGrpSpPr/>
          <p:nvPr/>
        </p:nvGrpSpPr>
        <p:grpSpPr>
          <a:xfrm>
            <a:off x="457192" y="1252612"/>
            <a:ext cx="3222833" cy="3479341"/>
            <a:chOff x="457192" y="1252612"/>
            <a:chExt cx="3222833" cy="3479341"/>
          </a:xfrm>
        </p:grpSpPr>
        <p:grpSp>
          <p:nvGrpSpPr>
            <p:cNvPr id="549" name="Google Shape;549;p20"/>
            <p:cNvGrpSpPr/>
            <p:nvPr/>
          </p:nvGrpSpPr>
          <p:grpSpPr>
            <a:xfrm>
              <a:off x="457192" y="1252612"/>
              <a:ext cx="3116339" cy="3479341"/>
              <a:chOff x="618642" y="1252612"/>
              <a:chExt cx="3116339" cy="3479341"/>
            </a:xfrm>
          </p:grpSpPr>
          <p:sp>
            <p:nvSpPr>
              <p:cNvPr id="550" name="Google Shape;550;p20"/>
              <p:cNvSpPr/>
              <p:nvPr/>
            </p:nvSpPr>
            <p:spPr>
              <a:xfrm>
                <a:off x="619399" y="1598600"/>
                <a:ext cx="2953500" cy="2953200"/>
              </a:xfrm>
              <a:prstGeom prst="ellipse">
                <a:avLst/>
              </a:prstGeom>
              <a:solidFill>
                <a:srgbClr val="0071D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1" name="Google Shape;551;p20"/>
              <p:cNvGrpSpPr/>
              <p:nvPr/>
            </p:nvGrpSpPr>
            <p:grpSpPr>
              <a:xfrm>
                <a:off x="618642" y="1252612"/>
                <a:ext cx="3116339" cy="3479341"/>
                <a:chOff x="1366176" y="2465187"/>
                <a:chExt cx="2030453" cy="2266967"/>
              </a:xfrm>
            </p:grpSpPr>
            <p:sp>
              <p:nvSpPr>
                <p:cNvPr id="552" name="Google Shape;552;p20"/>
                <p:cNvSpPr/>
                <p:nvPr/>
              </p:nvSpPr>
              <p:spPr>
                <a:xfrm>
                  <a:off x="2650121" y="2927581"/>
                  <a:ext cx="299752" cy="526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7" h="10172" extrusionOk="0">
                      <a:moveTo>
                        <a:pt x="2718" y="1"/>
                      </a:moveTo>
                      <a:lnTo>
                        <a:pt x="2368" y="496"/>
                      </a:lnTo>
                      <a:lnTo>
                        <a:pt x="4071" y="1740"/>
                      </a:lnTo>
                      <a:lnTo>
                        <a:pt x="4228" y="1861"/>
                      </a:lnTo>
                      <a:lnTo>
                        <a:pt x="4373" y="1982"/>
                      </a:lnTo>
                      <a:lnTo>
                        <a:pt x="4506" y="2127"/>
                      </a:lnTo>
                      <a:lnTo>
                        <a:pt x="4627" y="2272"/>
                      </a:lnTo>
                      <a:lnTo>
                        <a:pt x="4748" y="2417"/>
                      </a:lnTo>
                      <a:lnTo>
                        <a:pt x="4844" y="2586"/>
                      </a:lnTo>
                      <a:lnTo>
                        <a:pt x="4941" y="2743"/>
                      </a:lnTo>
                      <a:lnTo>
                        <a:pt x="5025" y="2924"/>
                      </a:lnTo>
                      <a:lnTo>
                        <a:pt x="5098" y="3093"/>
                      </a:lnTo>
                      <a:lnTo>
                        <a:pt x="5158" y="3274"/>
                      </a:lnTo>
                      <a:lnTo>
                        <a:pt x="5207" y="3455"/>
                      </a:lnTo>
                      <a:lnTo>
                        <a:pt x="5243" y="3649"/>
                      </a:lnTo>
                      <a:lnTo>
                        <a:pt x="5267" y="3842"/>
                      </a:lnTo>
                      <a:lnTo>
                        <a:pt x="5267" y="4035"/>
                      </a:lnTo>
                      <a:lnTo>
                        <a:pt x="5267" y="4229"/>
                      </a:lnTo>
                      <a:lnTo>
                        <a:pt x="5255" y="4422"/>
                      </a:lnTo>
                      <a:lnTo>
                        <a:pt x="5001" y="6717"/>
                      </a:lnTo>
                      <a:lnTo>
                        <a:pt x="4977" y="6874"/>
                      </a:lnTo>
                      <a:lnTo>
                        <a:pt x="4941" y="7019"/>
                      </a:lnTo>
                      <a:lnTo>
                        <a:pt x="4917" y="7176"/>
                      </a:lnTo>
                      <a:lnTo>
                        <a:pt x="4868" y="7321"/>
                      </a:lnTo>
                      <a:lnTo>
                        <a:pt x="4760" y="7611"/>
                      </a:lnTo>
                      <a:lnTo>
                        <a:pt x="4639" y="7889"/>
                      </a:lnTo>
                      <a:lnTo>
                        <a:pt x="4482" y="8142"/>
                      </a:lnTo>
                      <a:lnTo>
                        <a:pt x="4313" y="8396"/>
                      </a:lnTo>
                      <a:lnTo>
                        <a:pt x="4119" y="8626"/>
                      </a:lnTo>
                      <a:lnTo>
                        <a:pt x="3902" y="8831"/>
                      </a:lnTo>
                      <a:lnTo>
                        <a:pt x="3673" y="9012"/>
                      </a:lnTo>
                      <a:lnTo>
                        <a:pt x="3419" y="9181"/>
                      </a:lnTo>
                      <a:lnTo>
                        <a:pt x="3165" y="9326"/>
                      </a:lnTo>
                      <a:lnTo>
                        <a:pt x="2887" y="9447"/>
                      </a:lnTo>
                      <a:lnTo>
                        <a:pt x="2597" y="9544"/>
                      </a:lnTo>
                      <a:lnTo>
                        <a:pt x="2295" y="9616"/>
                      </a:lnTo>
                      <a:lnTo>
                        <a:pt x="2150" y="9640"/>
                      </a:lnTo>
                      <a:lnTo>
                        <a:pt x="1993" y="9665"/>
                      </a:lnTo>
                      <a:lnTo>
                        <a:pt x="1836" y="9677"/>
                      </a:lnTo>
                      <a:lnTo>
                        <a:pt x="194" y="9677"/>
                      </a:lnTo>
                      <a:lnTo>
                        <a:pt x="0" y="10063"/>
                      </a:lnTo>
                      <a:lnTo>
                        <a:pt x="5183" y="10172"/>
                      </a:lnTo>
                      <a:lnTo>
                        <a:pt x="5774" y="4325"/>
                      </a:lnTo>
                      <a:lnTo>
                        <a:pt x="5787" y="4108"/>
                      </a:lnTo>
                      <a:lnTo>
                        <a:pt x="5787" y="3890"/>
                      </a:lnTo>
                      <a:lnTo>
                        <a:pt x="5774" y="3685"/>
                      </a:lnTo>
                      <a:lnTo>
                        <a:pt x="5750" y="3468"/>
                      </a:lnTo>
                      <a:lnTo>
                        <a:pt x="5702" y="3262"/>
                      </a:lnTo>
                      <a:lnTo>
                        <a:pt x="5654" y="3057"/>
                      </a:lnTo>
                      <a:lnTo>
                        <a:pt x="5593" y="2864"/>
                      </a:lnTo>
                      <a:lnTo>
                        <a:pt x="5509" y="2658"/>
                      </a:lnTo>
                      <a:lnTo>
                        <a:pt x="5424" y="2477"/>
                      </a:lnTo>
                      <a:lnTo>
                        <a:pt x="5315" y="2284"/>
                      </a:lnTo>
                      <a:lnTo>
                        <a:pt x="5207" y="2115"/>
                      </a:lnTo>
                      <a:lnTo>
                        <a:pt x="5074" y="1933"/>
                      </a:lnTo>
                      <a:lnTo>
                        <a:pt x="4941" y="1776"/>
                      </a:lnTo>
                      <a:lnTo>
                        <a:pt x="4796" y="1619"/>
                      </a:lnTo>
                      <a:lnTo>
                        <a:pt x="4639" y="1474"/>
                      </a:lnTo>
                      <a:lnTo>
                        <a:pt x="4470" y="1341"/>
                      </a:lnTo>
                      <a:lnTo>
                        <a:pt x="2718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20"/>
                <p:cNvSpPr/>
                <p:nvPr/>
              </p:nvSpPr>
              <p:spPr>
                <a:xfrm>
                  <a:off x="2621321" y="2465187"/>
                  <a:ext cx="229048" cy="870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2" h="16804" extrusionOk="0">
                      <a:moveTo>
                        <a:pt x="3431" y="1"/>
                      </a:moveTo>
                      <a:lnTo>
                        <a:pt x="1" y="16804"/>
                      </a:lnTo>
                      <a:lnTo>
                        <a:pt x="97" y="16719"/>
                      </a:lnTo>
                      <a:lnTo>
                        <a:pt x="218" y="16610"/>
                      </a:lnTo>
                      <a:lnTo>
                        <a:pt x="375" y="16453"/>
                      </a:lnTo>
                      <a:lnTo>
                        <a:pt x="568" y="16248"/>
                      </a:lnTo>
                      <a:lnTo>
                        <a:pt x="798" y="15982"/>
                      </a:lnTo>
                      <a:lnTo>
                        <a:pt x="1052" y="15668"/>
                      </a:lnTo>
                      <a:lnTo>
                        <a:pt x="1329" y="15282"/>
                      </a:lnTo>
                      <a:lnTo>
                        <a:pt x="1619" y="14835"/>
                      </a:lnTo>
                      <a:lnTo>
                        <a:pt x="1933" y="14315"/>
                      </a:lnTo>
                      <a:lnTo>
                        <a:pt x="2247" y="13735"/>
                      </a:lnTo>
                      <a:lnTo>
                        <a:pt x="2404" y="13409"/>
                      </a:lnTo>
                      <a:lnTo>
                        <a:pt x="2574" y="13071"/>
                      </a:lnTo>
                      <a:lnTo>
                        <a:pt x="2731" y="12721"/>
                      </a:lnTo>
                      <a:lnTo>
                        <a:pt x="2900" y="12346"/>
                      </a:lnTo>
                      <a:lnTo>
                        <a:pt x="3057" y="11948"/>
                      </a:lnTo>
                      <a:lnTo>
                        <a:pt x="3214" y="11525"/>
                      </a:lnTo>
                      <a:lnTo>
                        <a:pt x="3371" y="11090"/>
                      </a:lnTo>
                      <a:lnTo>
                        <a:pt x="3528" y="10631"/>
                      </a:lnTo>
                      <a:lnTo>
                        <a:pt x="3673" y="10148"/>
                      </a:lnTo>
                      <a:lnTo>
                        <a:pt x="3818" y="9652"/>
                      </a:lnTo>
                      <a:lnTo>
                        <a:pt x="3951" y="9145"/>
                      </a:lnTo>
                      <a:lnTo>
                        <a:pt x="4071" y="8638"/>
                      </a:lnTo>
                      <a:lnTo>
                        <a:pt x="4168" y="8154"/>
                      </a:lnTo>
                      <a:lnTo>
                        <a:pt x="4253" y="7671"/>
                      </a:lnTo>
                      <a:lnTo>
                        <a:pt x="4313" y="7200"/>
                      </a:lnTo>
                      <a:lnTo>
                        <a:pt x="4361" y="6729"/>
                      </a:lnTo>
                      <a:lnTo>
                        <a:pt x="4386" y="6282"/>
                      </a:lnTo>
                      <a:lnTo>
                        <a:pt x="4410" y="5835"/>
                      </a:lnTo>
                      <a:lnTo>
                        <a:pt x="4422" y="5412"/>
                      </a:lnTo>
                      <a:lnTo>
                        <a:pt x="4410" y="4990"/>
                      </a:lnTo>
                      <a:lnTo>
                        <a:pt x="4398" y="4591"/>
                      </a:lnTo>
                      <a:lnTo>
                        <a:pt x="4373" y="4192"/>
                      </a:lnTo>
                      <a:lnTo>
                        <a:pt x="4337" y="3818"/>
                      </a:lnTo>
                      <a:lnTo>
                        <a:pt x="4301" y="3455"/>
                      </a:lnTo>
                      <a:lnTo>
                        <a:pt x="4253" y="3105"/>
                      </a:lnTo>
                      <a:lnTo>
                        <a:pt x="4204" y="2779"/>
                      </a:lnTo>
                      <a:lnTo>
                        <a:pt x="4084" y="2163"/>
                      </a:lnTo>
                      <a:lnTo>
                        <a:pt x="3963" y="1619"/>
                      </a:lnTo>
                      <a:lnTo>
                        <a:pt x="3830" y="1136"/>
                      </a:lnTo>
                      <a:lnTo>
                        <a:pt x="3709" y="737"/>
                      </a:lnTo>
                      <a:lnTo>
                        <a:pt x="3600" y="423"/>
                      </a:lnTo>
                      <a:lnTo>
                        <a:pt x="3504" y="194"/>
                      </a:lnTo>
                      <a:lnTo>
                        <a:pt x="3431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20"/>
                <p:cNvSpPr/>
                <p:nvPr/>
              </p:nvSpPr>
              <p:spPr>
                <a:xfrm>
                  <a:off x="1811061" y="3924936"/>
                  <a:ext cx="45064" cy="638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12335" extrusionOk="0">
                      <a:moveTo>
                        <a:pt x="0" y="1"/>
                      </a:moveTo>
                      <a:lnTo>
                        <a:pt x="0" y="12335"/>
                      </a:lnTo>
                      <a:lnTo>
                        <a:pt x="870" y="12335"/>
                      </a:lnTo>
                      <a:lnTo>
                        <a:pt x="870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20"/>
                <p:cNvSpPr/>
                <p:nvPr/>
              </p:nvSpPr>
              <p:spPr>
                <a:xfrm>
                  <a:off x="1833541" y="4552562"/>
                  <a:ext cx="224076" cy="147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6" h="2851" extrusionOk="0">
                      <a:moveTo>
                        <a:pt x="1" y="0"/>
                      </a:moveTo>
                      <a:lnTo>
                        <a:pt x="1" y="1377"/>
                      </a:lnTo>
                      <a:lnTo>
                        <a:pt x="3794" y="2851"/>
                      </a:lnTo>
                      <a:lnTo>
                        <a:pt x="4326" y="2597"/>
                      </a:lnTo>
                      <a:lnTo>
                        <a:pt x="4326" y="201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0"/>
                <p:cNvSpPr/>
                <p:nvPr/>
              </p:nvSpPr>
              <p:spPr>
                <a:xfrm>
                  <a:off x="2013121" y="4642016"/>
                  <a:ext cx="89558" cy="901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40" extrusionOk="0">
                      <a:moveTo>
                        <a:pt x="859" y="1"/>
                      </a:moveTo>
                      <a:lnTo>
                        <a:pt x="774" y="13"/>
                      </a:lnTo>
                      <a:lnTo>
                        <a:pt x="689" y="25"/>
                      </a:lnTo>
                      <a:lnTo>
                        <a:pt x="605" y="37"/>
                      </a:lnTo>
                      <a:lnTo>
                        <a:pt x="520" y="73"/>
                      </a:lnTo>
                      <a:lnTo>
                        <a:pt x="448" y="109"/>
                      </a:lnTo>
                      <a:lnTo>
                        <a:pt x="375" y="145"/>
                      </a:lnTo>
                      <a:lnTo>
                        <a:pt x="315" y="206"/>
                      </a:lnTo>
                      <a:lnTo>
                        <a:pt x="255" y="254"/>
                      </a:lnTo>
                      <a:lnTo>
                        <a:pt x="194" y="315"/>
                      </a:lnTo>
                      <a:lnTo>
                        <a:pt x="146" y="387"/>
                      </a:lnTo>
                      <a:lnTo>
                        <a:pt x="98" y="460"/>
                      </a:lnTo>
                      <a:lnTo>
                        <a:pt x="61" y="532"/>
                      </a:lnTo>
                      <a:lnTo>
                        <a:pt x="37" y="617"/>
                      </a:lnTo>
                      <a:lnTo>
                        <a:pt x="13" y="689"/>
                      </a:lnTo>
                      <a:lnTo>
                        <a:pt x="1" y="786"/>
                      </a:lnTo>
                      <a:lnTo>
                        <a:pt x="1" y="870"/>
                      </a:lnTo>
                      <a:lnTo>
                        <a:pt x="1" y="955"/>
                      </a:lnTo>
                      <a:lnTo>
                        <a:pt x="13" y="1039"/>
                      </a:lnTo>
                      <a:lnTo>
                        <a:pt x="37" y="1124"/>
                      </a:lnTo>
                      <a:lnTo>
                        <a:pt x="61" y="1208"/>
                      </a:lnTo>
                      <a:lnTo>
                        <a:pt x="98" y="1281"/>
                      </a:lnTo>
                      <a:lnTo>
                        <a:pt x="146" y="1353"/>
                      </a:lnTo>
                      <a:lnTo>
                        <a:pt x="194" y="1414"/>
                      </a:lnTo>
                      <a:lnTo>
                        <a:pt x="255" y="1486"/>
                      </a:lnTo>
                      <a:lnTo>
                        <a:pt x="315" y="1535"/>
                      </a:lnTo>
                      <a:lnTo>
                        <a:pt x="375" y="1583"/>
                      </a:lnTo>
                      <a:lnTo>
                        <a:pt x="448" y="1631"/>
                      </a:lnTo>
                      <a:lnTo>
                        <a:pt x="520" y="1668"/>
                      </a:lnTo>
                      <a:lnTo>
                        <a:pt x="605" y="1692"/>
                      </a:lnTo>
                      <a:lnTo>
                        <a:pt x="689" y="1716"/>
                      </a:lnTo>
                      <a:lnTo>
                        <a:pt x="774" y="1728"/>
                      </a:lnTo>
                      <a:lnTo>
                        <a:pt x="859" y="1740"/>
                      </a:lnTo>
                      <a:lnTo>
                        <a:pt x="955" y="1728"/>
                      </a:lnTo>
                      <a:lnTo>
                        <a:pt x="1040" y="1716"/>
                      </a:lnTo>
                      <a:lnTo>
                        <a:pt x="1124" y="1692"/>
                      </a:lnTo>
                      <a:lnTo>
                        <a:pt x="1197" y="1668"/>
                      </a:lnTo>
                      <a:lnTo>
                        <a:pt x="1269" y="1631"/>
                      </a:lnTo>
                      <a:lnTo>
                        <a:pt x="1342" y="1583"/>
                      </a:lnTo>
                      <a:lnTo>
                        <a:pt x="1414" y="1535"/>
                      </a:lnTo>
                      <a:lnTo>
                        <a:pt x="1475" y="1486"/>
                      </a:lnTo>
                      <a:lnTo>
                        <a:pt x="1535" y="1414"/>
                      </a:lnTo>
                      <a:lnTo>
                        <a:pt x="1583" y="1353"/>
                      </a:lnTo>
                      <a:lnTo>
                        <a:pt x="1620" y="1281"/>
                      </a:lnTo>
                      <a:lnTo>
                        <a:pt x="1656" y="1208"/>
                      </a:lnTo>
                      <a:lnTo>
                        <a:pt x="1692" y="1124"/>
                      </a:lnTo>
                      <a:lnTo>
                        <a:pt x="1704" y="1039"/>
                      </a:lnTo>
                      <a:lnTo>
                        <a:pt x="1728" y="955"/>
                      </a:lnTo>
                      <a:lnTo>
                        <a:pt x="1728" y="870"/>
                      </a:lnTo>
                      <a:lnTo>
                        <a:pt x="1728" y="786"/>
                      </a:lnTo>
                      <a:lnTo>
                        <a:pt x="1704" y="689"/>
                      </a:lnTo>
                      <a:lnTo>
                        <a:pt x="1692" y="617"/>
                      </a:lnTo>
                      <a:lnTo>
                        <a:pt x="1656" y="532"/>
                      </a:lnTo>
                      <a:lnTo>
                        <a:pt x="1620" y="460"/>
                      </a:lnTo>
                      <a:lnTo>
                        <a:pt x="1583" y="387"/>
                      </a:lnTo>
                      <a:lnTo>
                        <a:pt x="1535" y="315"/>
                      </a:lnTo>
                      <a:lnTo>
                        <a:pt x="1475" y="254"/>
                      </a:lnTo>
                      <a:lnTo>
                        <a:pt x="1414" y="206"/>
                      </a:lnTo>
                      <a:lnTo>
                        <a:pt x="1342" y="145"/>
                      </a:lnTo>
                      <a:lnTo>
                        <a:pt x="1269" y="109"/>
                      </a:lnTo>
                      <a:lnTo>
                        <a:pt x="1197" y="73"/>
                      </a:lnTo>
                      <a:lnTo>
                        <a:pt x="1124" y="37"/>
                      </a:lnTo>
                      <a:lnTo>
                        <a:pt x="1040" y="25"/>
                      </a:lnTo>
                      <a:lnTo>
                        <a:pt x="955" y="13"/>
                      </a:lnTo>
                      <a:lnTo>
                        <a:pt x="859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20"/>
                <p:cNvSpPr/>
                <p:nvPr/>
              </p:nvSpPr>
              <p:spPr>
                <a:xfrm>
                  <a:off x="1609570" y="4552562"/>
                  <a:ext cx="224024" cy="147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5" h="2851" extrusionOk="0">
                      <a:moveTo>
                        <a:pt x="4325" y="0"/>
                      </a:moveTo>
                      <a:lnTo>
                        <a:pt x="0" y="2017"/>
                      </a:lnTo>
                      <a:lnTo>
                        <a:pt x="0" y="2597"/>
                      </a:lnTo>
                      <a:lnTo>
                        <a:pt x="532" y="2851"/>
                      </a:lnTo>
                      <a:lnTo>
                        <a:pt x="4325" y="1377"/>
                      </a:lnTo>
                      <a:lnTo>
                        <a:pt x="4325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0"/>
                <p:cNvSpPr/>
                <p:nvPr/>
              </p:nvSpPr>
              <p:spPr>
                <a:xfrm>
                  <a:off x="1564507" y="4642016"/>
                  <a:ext cx="90179" cy="901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1740" extrusionOk="0">
                      <a:moveTo>
                        <a:pt x="870" y="1"/>
                      </a:moveTo>
                      <a:lnTo>
                        <a:pt x="786" y="13"/>
                      </a:lnTo>
                      <a:lnTo>
                        <a:pt x="701" y="25"/>
                      </a:lnTo>
                      <a:lnTo>
                        <a:pt x="617" y="37"/>
                      </a:lnTo>
                      <a:lnTo>
                        <a:pt x="532" y="73"/>
                      </a:lnTo>
                      <a:lnTo>
                        <a:pt x="460" y="109"/>
                      </a:lnTo>
                      <a:lnTo>
                        <a:pt x="387" y="145"/>
                      </a:lnTo>
                      <a:lnTo>
                        <a:pt x="315" y="206"/>
                      </a:lnTo>
                      <a:lnTo>
                        <a:pt x="254" y="254"/>
                      </a:lnTo>
                      <a:lnTo>
                        <a:pt x="206" y="315"/>
                      </a:lnTo>
                      <a:lnTo>
                        <a:pt x="158" y="387"/>
                      </a:lnTo>
                      <a:lnTo>
                        <a:pt x="109" y="460"/>
                      </a:lnTo>
                      <a:lnTo>
                        <a:pt x="73" y="532"/>
                      </a:lnTo>
                      <a:lnTo>
                        <a:pt x="49" y="617"/>
                      </a:lnTo>
                      <a:lnTo>
                        <a:pt x="25" y="689"/>
                      </a:lnTo>
                      <a:lnTo>
                        <a:pt x="13" y="786"/>
                      </a:lnTo>
                      <a:lnTo>
                        <a:pt x="1" y="870"/>
                      </a:lnTo>
                      <a:lnTo>
                        <a:pt x="13" y="955"/>
                      </a:lnTo>
                      <a:lnTo>
                        <a:pt x="25" y="1039"/>
                      </a:lnTo>
                      <a:lnTo>
                        <a:pt x="49" y="1124"/>
                      </a:lnTo>
                      <a:lnTo>
                        <a:pt x="73" y="1208"/>
                      </a:lnTo>
                      <a:lnTo>
                        <a:pt x="109" y="1281"/>
                      </a:lnTo>
                      <a:lnTo>
                        <a:pt x="158" y="1353"/>
                      </a:lnTo>
                      <a:lnTo>
                        <a:pt x="206" y="1414"/>
                      </a:lnTo>
                      <a:lnTo>
                        <a:pt x="254" y="1486"/>
                      </a:lnTo>
                      <a:lnTo>
                        <a:pt x="315" y="1535"/>
                      </a:lnTo>
                      <a:lnTo>
                        <a:pt x="387" y="1583"/>
                      </a:lnTo>
                      <a:lnTo>
                        <a:pt x="460" y="1631"/>
                      </a:lnTo>
                      <a:lnTo>
                        <a:pt x="532" y="1668"/>
                      </a:lnTo>
                      <a:lnTo>
                        <a:pt x="617" y="1692"/>
                      </a:lnTo>
                      <a:lnTo>
                        <a:pt x="701" y="1716"/>
                      </a:lnTo>
                      <a:lnTo>
                        <a:pt x="786" y="1728"/>
                      </a:lnTo>
                      <a:lnTo>
                        <a:pt x="870" y="1740"/>
                      </a:lnTo>
                      <a:lnTo>
                        <a:pt x="955" y="1728"/>
                      </a:lnTo>
                      <a:lnTo>
                        <a:pt x="1039" y="1716"/>
                      </a:lnTo>
                      <a:lnTo>
                        <a:pt x="1124" y="1692"/>
                      </a:lnTo>
                      <a:lnTo>
                        <a:pt x="1209" y="1668"/>
                      </a:lnTo>
                      <a:lnTo>
                        <a:pt x="1281" y="1631"/>
                      </a:lnTo>
                      <a:lnTo>
                        <a:pt x="1354" y="1583"/>
                      </a:lnTo>
                      <a:lnTo>
                        <a:pt x="1426" y="1535"/>
                      </a:lnTo>
                      <a:lnTo>
                        <a:pt x="1486" y="1486"/>
                      </a:lnTo>
                      <a:lnTo>
                        <a:pt x="1535" y="1414"/>
                      </a:lnTo>
                      <a:lnTo>
                        <a:pt x="1583" y="1353"/>
                      </a:lnTo>
                      <a:lnTo>
                        <a:pt x="1631" y="1281"/>
                      </a:lnTo>
                      <a:lnTo>
                        <a:pt x="1668" y="1208"/>
                      </a:lnTo>
                      <a:lnTo>
                        <a:pt x="1692" y="1124"/>
                      </a:lnTo>
                      <a:lnTo>
                        <a:pt x="1716" y="1039"/>
                      </a:lnTo>
                      <a:lnTo>
                        <a:pt x="1728" y="955"/>
                      </a:lnTo>
                      <a:lnTo>
                        <a:pt x="1740" y="870"/>
                      </a:lnTo>
                      <a:lnTo>
                        <a:pt x="1728" y="786"/>
                      </a:lnTo>
                      <a:lnTo>
                        <a:pt x="1716" y="689"/>
                      </a:lnTo>
                      <a:lnTo>
                        <a:pt x="1692" y="617"/>
                      </a:lnTo>
                      <a:lnTo>
                        <a:pt x="1668" y="532"/>
                      </a:lnTo>
                      <a:lnTo>
                        <a:pt x="1631" y="460"/>
                      </a:lnTo>
                      <a:lnTo>
                        <a:pt x="1583" y="387"/>
                      </a:lnTo>
                      <a:lnTo>
                        <a:pt x="1535" y="315"/>
                      </a:lnTo>
                      <a:lnTo>
                        <a:pt x="1486" y="254"/>
                      </a:lnTo>
                      <a:lnTo>
                        <a:pt x="1426" y="206"/>
                      </a:lnTo>
                      <a:lnTo>
                        <a:pt x="1354" y="145"/>
                      </a:lnTo>
                      <a:lnTo>
                        <a:pt x="1281" y="109"/>
                      </a:lnTo>
                      <a:lnTo>
                        <a:pt x="1209" y="73"/>
                      </a:lnTo>
                      <a:lnTo>
                        <a:pt x="1124" y="37"/>
                      </a:lnTo>
                      <a:lnTo>
                        <a:pt x="1039" y="25"/>
                      </a:lnTo>
                      <a:lnTo>
                        <a:pt x="955" y="13"/>
                      </a:lnTo>
                      <a:lnTo>
                        <a:pt x="870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0"/>
                <p:cNvSpPr/>
                <p:nvPr/>
              </p:nvSpPr>
              <p:spPr>
                <a:xfrm>
                  <a:off x="1788529" y="3990666"/>
                  <a:ext cx="90128" cy="257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0" h="4966" extrusionOk="0">
                      <a:moveTo>
                        <a:pt x="0" y="0"/>
                      </a:moveTo>
                      <a:lnTo>
                        <a:pt x="0" y="4965"/>
                      </a:lnTo>
                      <a:lnTo>
                        <a:pt x="1740" y="4965"/>
                      </a:lnTo>
                      <a:lnTo>
                        <a:pt x="1740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0"/>
                <p:cNvSpPr/>
                <p:nvPr/>
              </p:nvSpPr>
              <p:spPr>
                <a:xfrm>
                  <a:off x="1870472" y="4147715"/>
                  <a:ext cx="27608" cy="263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" h="508" extrusionOk="0">
                      <a:moveTo>
                        <a:pt x="1" y="0"/>
                      </a:moveTo>
                      <a:lnTo>
                        <a:pt x="1" y="508"/>
                      </a:lnTo>
                      <a:lnTo>
                        <a:pt x="532" y="508"/>
                      </a:lnTo>
                      <a:lnTo>
                        <a:pt x="532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0"/>
                <p:cNvSpPr/>
                <p:nvPr/>
              </p:nvSpPr>
              <p:spPr>
                <a:xfrm>
                  <a:off x="1896785" y="4135802"/>
                  <a:ext cx="12535" cy="5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" h="980" extrusionOk="0">
                      <a:moveTo>
                        <a:pt x="0" y="1"/>
                      </a:moveTo>
                      <a:lnTo>
                        <a:pt x="0" y="979"/>
                      </a:lnTo>
                      <a:lnTo>
                        <a:pt x="242" y="979"/>
                      </a:lnTo>
                      <a:lnTo>
                        <a:pt x="242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0"/>
                <p:cNvSpPr/>
                <p:nvPr/>
              </p:nvSpPr>
              <p:spPr>
                <a:xfrm>
                  <a:off x="2731442" y="3479480"/>
                  <a:ext cx="80131" cy="124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" h="24088" extrusionOk="0">
                      <a:moveTo>
                        <a:pt x="1" y="0"/>
                      </a:moveTo>
                      <a:lnTo>
                        <a:pt x="1" y="24087"/>
                      </a:lnTo>
                      <a:lnTo>
                        <a:pt x="1547" y="24087"/>
                      </a:lnTo>
                      <a:lnTo>
                        <a:pt x="1547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0"/>
                <p:cNvSpPr/>
                <p:nvPr/>
              </p:nvSpPr>
              <p:spPr>
                <a:xfrm>
                  <a:off x="1886736" y="3782908"/>
                  <a:ext cx="1119446" cy="813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12" h="15705" extrusionOk="0">
                      <a:moveTo>
                        <a:pt x="3746" y="1"/>
                      </a:moveTo>
                      <a:lnTo>
                        <a:pt x="1" y="2828"/>
                      </a:lnTo>
                      <a:lnTo>
                        <a:pt x="3178" y="4833"/>
                      </a:lnTo>
                      <a:lnTo>
                        <a:pt x="10172" y="9266"/>
                      </a:lnTo>
                      <a:lnTo>
                        <a:pt x="13929" y="11634"/>
                      </a:lnTo>
                      <a:lnTo>
                        <a:pt x="17215" y="13699"/>
                      </a:lnTo>
                      <a:lnTo>
                        <a:pt x="19570" y="15149"/>
                      </a:lnTo>
                      <a:lnTo>
                        <a:pt x="20247" y="15560"/>
                      </a:lnTo>
                      <a:lnTo>
                        <a:pt x="20440" y="15668"/>
                      </a:lnTo>
                      <a:lnTo>
                        <a:pt x="20525" y="15705"/>
                      </a:lnTo>
                      <a:lnTo>
                        <a:pt x="21612" y="13180"/>
                      </a:lnTo>
                      <a:lnTo>
                        <a:pt x="21600" y="13107"/>
                      </a:lnTo>
                      <a:lnTo>
                        <a:pt x="21551" y="12926"/>
                      </a:lnTo>
                      <a:lnTo>
                        <a:pt x="21479" y="12661"/>
                      </a:lnTo>
                      <a:lnTo>
                        <a:pt x="21430" y="12516"/>
                      </a:lnTo>
                      <a:lnTo>
                        <a:pt x="21370" y="12371"/>
                      </a:lnTo>
                      <a:lnTo>
                        <a:pt x="21298" y="12226"/>
                      </a:lnTo>
                      <a:lnTo>
                        <a:pt x="21201" y="12081"/>
                      </a:lnTo>
                      <a:lnTo>
                        <a:pt x="21104" y="11960"/>
                      </a:lnTo>
                      <a:lnTo>
                        <a:pt x="20984" y="11851"/>
                      </a:lnTo>
                      <a:lnTo>
                        <a:pt x="20923" y="11803"/>
                      </a:lnTo>
                      <a:lnTo>
                        <a:pt x="20851" y="11767"/>
                      </a:lnTo>
                      <a:lnTo>
                        <a:pt x="20778" y="11730"/>
                      </a:lnTo>
                      <a:lnTo>
                        <a:pt x="20694" y="11706"/>
                      </a:lnTo>
                      <a:lnTo>
                        <a:pt x="20621" y="11682"/>
                      </a:lnTo>
                      <a:lnTo>
                        <a:pt x="20440" y="11682"/>
                      </a:lnTo>
                      <a:lnTo>
                        <a:pt x="20343" y="11694"/>
                      </a:lnTo>
                      <a:lnTo>
                        <a:pt x="20162" y="11718"/>
                      </a:lnTo>
                      <a:lnTo>
                        <a:pt x="20005" y="11718"/>
                      </a:lnTo>
                      <a:lnTo>
                        <a:pt x="19884" y="11694"/>
                      </a:lnTo>
                      <a:lnTo>
                        <a:pt x="19776" y="11646"/>
                      </a:lnTo>
                      <a:lnTo>
                        <a:pt x="19691" y="11585"/>
                      </a:lnTo>
                      <a:lnTo>
                        <a:pt x="19619" y="11501"/>
                      </a:lnTo>
                      <a:lnTo>
                        <a:pt x="19570" y="11404"/>
                      </a:lnTo>
                      <a:lnTo>
                        <a:pt x="19510" y="11283"/>
                      </a:lnTo>
                      <a:lnTo>
                        <a:pt x="19474" y="11151"/>
                      </a:lnTo>
                      <a:lnTo>
                        <a:pt x="19425" y="11006"/>
                      </a:lnTo>
                      <a:lnTo>
                        <a:pt x="19341" y="10667"/>
                      </a:lnTo>
                      <a:lnTo>
                        <a:pt x="19292" y="10474"/>
                      </a:lnTo>
                      <a:lnTo>
                        <a:pt x="19220" y="10281"/>
                      </a:lnTo>
                      <a:lnTo>
                        <a:pt x="19147" y="10063"/>
                      </a:lnTo>
                      <a:lnTo>
                        <a:pt x="19051" y="9846"/>
                      </a:lnTo>
                      <a:lnTo>
                        <a:pt x="18942" y="9641"/>
                      </a:lnTo>
                      <a:lnTo>
                        <a:pt x="18833" y="9496"/>
                      </a:lnTo>
                      <a:lnTo>
                        <a:pt x="18737" y="9375"/>
                      </a:lnTo>
                      <a:lnTo>
                        <a:pt x="18628" y="9290"/>
                      </a:lnTo>
                      <a:lnTo>
                        <a:pt x="18519" y="9230"/>
                      </a:lnTo>
                      <a:lnTo>
                        <a:pt x="18398" y="9194"/>
                      </a:lnTo>
                      <a:lnTo>
                        <a:pt x="18278" y="9169"/>
                      </a:lnTo>
                      <a:lnTo>
                        <a:pt x="18145" y="9157"/>
                      </a:lnTo>
                      <a:lnTo>
                        <a:pt x="17843" y="9145"/>
                      </a:lnTo>
                      <a:lnTo>
                        <a:pt x="17674" y="9133"/>
                      </a:lnTo>
                      <a:lnTo>
                        <a:pt x="17492" y="9097"/>
                      </a:lnTo>
                      <a:lnTo>
                        <a:pt x="17287" y="9049"/>
                      </a:lnTo>
                      <a:lnTo>
                        <a:pt x="17058" y="8976"/>
                      </a:lnTo>
                      <a:lnTo>
                        <a:pt x="16804" y="8880"/>
                      </a:lnTo>
                      <a:lnTo>
                        <a:pt x="16538" y="8735"/>
                      </a:lnTo>
                      <a:lnTo>
                        <a:pt x="16139" y="8505"/>
                      </a:lnTo>
                      <a:lnTo>
                        <a:pt x="15548" y="8118"/>
                      </a:lnTo>
                      <a:lnTo>
                        <a:pt x="14799" y="7623"/>
                      </a:lnTo>
                      <a:lnTo>
                        <a:pt x="13905" y="7019"/>
                      </a:lnTo>
                      <a:lnTo>
                        <a:pt x="11827" y="5606"/>
                      </a:lnTo>
                      <a:lnTo>
                        <a:pt x="9568" y="4060"/>
                      </a:lnTo>
                      <a:lnTo>
                        <a:pt x="5533" y="1245"/>
                      </a:lnTo>
                      <a:lnTo>
                        <a:pt x="374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0"/>
                <p:cNvSpPr/>
                <p:nvPr/>
              </p:nvSpPr>
              <p:spPr>
                <a:xfrm>
                  <a:off x="2949818" y="4465543"/>
                  <a:ext cx="431162" cy="261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4" h="5051" extrusionOk="0">
                      <a:moveTo>
                        <a:pt x="1088" y="1"/>
                      </a:moveTo>
                      <a:lnTo>
                        <a:pt x="1" y="2526"/>
                      </a:lnTo>
                      <a:lnTo>
                        <a:pt x="4132" y="5050"/>
                      </a:lnTo>
                      <a:lnTo>
                        <a:pt x="4820" y="4374"/>
                      </a:lnTo>
                      <a:lnTo>
                        <a:pt x="5521" y="3661"/>
                      </a:lnTo>
                      <a:lnTo>
                        <a:pt x="6318" y="2852"/>
                      </a:lnTo>
                      <a:lnTo>
                        <a:pt x="7103" y="2030"/>
                      </a:lnTo>
                      <a:lnTo>
                        <a:pt x="7454" y="1656"/>
                      </a:lnTo>
                      <a:lnTo>
                        <a:pt x="7768" y="1306"/>
                      </a:lnTo>
                      <a:lnTo>
                        <a:pt x="8022" y="1016"/>
                      </a:lnTo>
                      <a:lnTo>
                        <a:pt x="8203" y="774"/>
                      </a:lnTo>
                      <a:lnTo>
                        <a:pt x="8263" y="690"/>
                      </a:lnTo>
                      <a:lnTo>
                        <a:pt x="8311" y="617"/>
                      </a:lnTo>
                      <a:lnTo>
                        <a:pt x="8324" y="569"/>
                      </a:lnTo>
                      <a:lnTo>
                        <a:pt x="8324" y="557"/>
                      </a:lnTo>
                      <a:lnTo>
                        <a:pt x="8311" y="545"/>
                      </a:lnTo>
                      <a:lnTo>
                        <a:pt x="8275" y="532"/>
                      </a:lnTo>
                      <a:lnTo>
                        <a:pt x="8227" y="532"/>
                      </a:lnTo>
                      <a:lnTo>
                        <a:pt x="8094" y="557"/>
                      </a:lnTo>
                      <a:lnTo>
                        <a:pt x="7889" y="617"/>
                      </a:lnTo>
                      <a:lnTo>
                        <a:pt x="7647" y="690"/>
                      </a:lnTo>
                      <a:lnTo>
                        <a:pt x="7079" y="895"/>
                      </a:lnTo>
                      <a:lnTo>
                        <a:pt x="6439" y="1149"/>
                      </a:lnTo>
                      <a:lnTo>
                        <a:pt x="5811" y="1402"/>
                      </a:lnTo>
                      <a:lnTo>
                        <a:pt x="5267" y="1620"/>
                      </a:lnTo>
                      <a:lnTo>
                        <a:pt x="4736" y="1849"/>
                      </a:lnTo>
                      <a:lnTo>
                        <a:pt x="1088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20"/>
                <p:cNvSpPr/>
                <p:nvPr/>
              </p:nvSpPr>
              <p:spPr>
                <a:xfrm>
                  <a:off x="1585795" y="3592708"/>
                  <a:ext cx="963639" cy="917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04" h="17722" extrusionOk="0">
                      <a:moveTo>
                        <a:pt x="314" y="1"/>
                      </a:moveTo>
                      <a:lnTo>
                        <a:pt x="266" y="242"/>
                      </a:lnTo>
                      <a:lnTo>
                        <a:pt x="218" y="508"/>
                      </a:lnTo>
                      <a:lnTo>
                        <a:pt x="157" y="870"/>
                      </a:lnTo>
                      <a:lnTo>
                        <a:pt x="97" y="1281"/>
                      </a:lnTo>
                      <a:lnTo>
                        <a:pt x="49" y="1752"/>
                      </a:lnTo>
                      <a:lnTo>
                        <a:pt x="12" y="2259"/>
                      </a:lnTo>
                      <a:lnTo>
                        <a:pt x="0" y="2791"/>
                      </a:lnTo>
                      <a:lnTo>
                        <a:pt x="0" y="3057"/>
                      </a:lnTo>
                      <a:lnTo>
                        <a:pt x="12" y="3335"/>
                      </a:lnTo>
                      <a:lnTo>
                        <a:pt x="37" y="3588"/>
                      </a:lnTo>
                      <a:lnTo>
                        <a:pt x="73" y="3854"/>
                      </a:lnTo>
                      <a:lnTo>
                        <a:pt x="109" y="4108"/>
                      </a:lnTo>
                      <a:lnTo>
                        <a:pt x="169" y="4349"/>
                      </a:lnTo>
                      <a:lnTo>
                        <a:pt x="242" y="4591"/>
                      </a:lnTo>
                      <a:lnTo>
                        <a:pt x="326" y="4820"/>
                      </a:lnTo>
                      <a:lnTo>
                        <a:pt x="423" y="5026"/>
                      </a:lnTo>
                      <a:lnTo>
                        <a:pt x="544" y="5219"/>
                      </a:lnTo>
                      <a:lnTo>
                        <a:pt x="677" y="5400"/>
                      </a:lnTo>
                      <a:lnTo>
                        <a:pt x="822" y="5557"/>
                      </a:lnTo>
                      <a:lnTo>
                        <a:pt x="906" y="5630"/>
                      </a:lnTo>
                      <a:lnTo>
                        <a:pt x="991" y="5690"/>
                      </a:lnTo>
                      <a:lnTo>
                        <a:pt x="1088" y="5751"/>
                      </a:lnTo>
                      <a:lnTo>
                        <a:pt x="1184" y="5799"/>
                      </a:lnTo>
                      <a:lnTo>
                        <a:pt x="1281" y="5847"/>
                      </a:lnTo>
                      <a:lnTo>
                        <a:pt x="1390" y="5883"/>
                      </a:lnTo>
                      <a:lnTo>
                        <a:pt x="1498" y="5920"/>
                      </a:lnTo>
                      <a:lnTo>
                        <a:pt x="1619" y="5944"/>
                      </a:lnTo>
                      <a:lnTo>
                        <a:pt x="2863" y="6161"/>
                      </a:lnTo>
                      <a:lnTo>
                        <a:pt x="4542" y="6439"/>
                      </a:lnTo>
                      <a:lnTo>
                        <a:pt x="6463" y="6729"/>
                      </a:lnTo>
                      <a:lnTo>
                        <a:pt x="8444" y="7031"/>
                      </a:lnTo>
                      <a:lnTo>
                        <a:pt x="11863" y="7550"/>
                      </a:lnTo>
                      <a:lnTo>
                        <a:pt x="13337" y="7756"/>
                      </a:lnTo>
                      <a:lnTo>
                        <a:pt x="12286" y="16912"/>
                      </a:lnTo>
                      <a:lnTo>
                        <a:pt x="14907" y="17722"/>
                      </a:lnTo>
                      <a:lnTo>
                        <a:pt x="15040" y="17565"/>
                      </a:lnTo>
                      <a:lnTo>
                        <a:pt x="15136" y="17432"/>
                      </a:lnTo>
                      <a:lnTo>
                        <a:pt x="15221" y="17311"/>
                      </a:lnTo>
                      <a:lnTo>
                        <a:pt x="15269" y="17190"/>
                      </a:lnTo>
                      <a:lnTo>
                        <a:pt x="15306" y="17081"/>
                      </a:lnTo>
                      <a:lnTo>
                        <a:pt x="15330" y="16985"/>
                      </a:lnTo>
                      <a:lnTo>
                        <a:pt x="15354" y="16755"/>
                      </a:lnTo>
                      <a:lnTo>
                        <a:pt x="15390" y="16502"/>
                      </a:lnTo>
                      <a:lnTo>
                        <a:pt x="15414" y="16345"/>
                      </a:lnTo>
                      <a:lnTo>
                        <a:pt x="15475" y="16175"/>
                      </a:lnTo>
                      <a:lnTo>
                        <a:pt x="15547" y="15970"/>
                      </a:lnTo>
                      <a:lnTo>
                        <a:pt x="15644" y="15741"/>
                      </a:lnTo>
                      <a:lnTo>
                        <a:pt x="15777" y="15487"/>
                      </a:lnTo>
                      <a:lnTo>
                        <a:pt x="15946" y="15185"/>
                      </a:lnTo>
                      <a:lnTo>
                        <a:pt x="16018" y="15064"/>
                      </a:lnTo>
                      <a:lnTo>
                        <a:pt x="16055" y="14931"/>
                      </a:lnTo>
                      <a:lnTo>
                        <a:pt x="16067" y="14798"/>
                      </a:lnTo>
                      <a:lnTo>
                        <a:pt x="16067" y="14666"/>
                      </a:lnTo>
                      <a:lnTo>
                        <a:pt x="16042" y="14533"/>
                      </a:lnTo>
                      <a:lnTo>
                        <a:pt x="16006" y="14400"/>
                      </a:lnTo>
                      <a:lnTo>
                        <a:pt x="15934" y="14146"/>
                      </a:lnTo>
                      <a:lnTo>
                        <a:pt x="15849" y="13892"/>
                      </a:lnTo>
                      <a:lnTo>
                        <a:pt x="15813" y="13760"/>
                      </a:lnTo>
                      <a:lnTo>
                        <a:pt x="15801" y="13639"/>
                      </a:lnTo>
                      <a:lnTo>
                        <a:pt x="15789" y="13530"/>
                      </a:lnTo>
                      <a:lnTo>
                        <a:pt x="15813" y="13409"/>
                      </a:lnTo>
                      <a:lnTo>
                        <a:pt x="15849" y="13313"/>
                      </a:lnTo>
                      <a:lnTo>
                        <a:pt x="15910" y="13204"/>
                      </a:lnTo>
                      <a:lnTo>
                        <a:pt x="15994" y="13095"/>
                      </a:lnTo>
                      <a:lnTo>
                        <a:pt x="16079" y="12962"/>
                      </a:lnTo>
                      <a:lnTo>
                        <a:pt x="16272" y="12624"/>
                      </a:lnTo>
                      <a:lnTo>
                        <a:pt x="16489" y="12213"/>
                      </a:lnTo>
                      <a:lnTo>
                        <a:pt x="16719" y="11718"/>
                      </a:lnTo>
                      <a:lnTo>
                        <a:pt x="16960" y="11187"/>
                      </a:lnTo>
                      <a:lnTo>
                        <a:pt x="17202" y="10595"/>
                      </a:lnTo>
                      <a:lnTo>
                        <a:pt x="17456" y="9991"/>
                      </a:lnTo>
                      <a:lnTo>
                        <a:pt x="17685" y="9375"/>
                      </a:lnTo>
                      <a:lnTo>
                        <a:pt x="17903" y="8771"/>
                      </a:lnTo>
                      <a:lnTo>
                        <a:pt x="18108" y="8179"/>
                      </a:lnTo>
                      <a:lnTo>
                        <a:pt x="18277" y="7611"/>
                      </a:lnTo>
                      <a:lnTo>
                        <a:pt x="18422" y="7103"/>
                      </a:lnTo>
                      <a:lnTo>
                        <a:pt x="18531" y="6657"/>
                      </a:lnTo>
                      <a:lnTo>
                        <a:pt x="18567" y="6463"/>
                      </a:lnTo>
                      <a:lnTo>
                        <a:pt x="18591" y="6282"/>
                      </a:lnTo>
                      <a:lnTo>
                        <a:pt x="18603" y="6125"/>
                      </a:lnTo>
                      <a:lnTo>
                        <a:pt x="18603" y="6004"/>
                      </a:lnTo>
                      <a:lnTo>
                        <a:pt x="18579" y="5896"/>
                      </a:lnTo>
                      <a:lnTo>
                        <a:pt x="18555" y="5823"/>
                      </a:lnTo>
                      <a:lnTo>
                        <a:pt x="18519" y="5799"/>
                      </a:lnTo>
                      <a:lnTo>
                        <a:pt x="18483" y="5751"/>
                      </a:lnTo>
                      <a:lnTo>
                        <a:pt x="18350" y="5666"/>
                      </a:lnTo>
                      <a:lnTo>
                        <a:pt x="18168" y="5557"/>
                      </a:lnTo>
                      <a:lnTo>
                        <a:pt x="17927" y="5424"/>
                      </a:lnTo>
                      <a:lnTo>
                        <a:pt x="17311" y="5122"/>
                      </a:lnTo>
                      <a:lnTo>
                        <a:pt x="16538" y="4772"/>
                      </a:lnTo>
                      <a:lnTo>
                        <a:pt x="15632" y="4373"/>
                      </a:lnTo>
                      <a:lnTo>
                        <a:pt x="14641" y="3951"/>
                      </a:lnTo>
                      <a:lnTo>
                        <a:pt x="12503" y="3057"/>
                      </a:lnTo>
                      <a:lnTo>
                        <a:pt x="10389" y="2199"/>
                      </a:lnTo>
                      <a:lnTo>
                        <a:pt x="8541" y="1474"/>
                      </a:lnTo>
                      <a:lnTo>
                        <a:pt x="6765" y="774"/>
                      </a:lnTo>
                      <a:lnTo>
                        <a:pt x="314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20"/>
                <p:cNvSpPr/>
                <p:nvPr/>
              </p:nvSpPr>
              <p:spPr>
                <a:xfrm>
                  <a:off x="2187107" y="4468703"/>
                  <a:ext cx="286595" cy="263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5086" extrusionOk="0">
                      <a:moveTo>
                        <a:pt x="677" y="0"/>
                      </a:moveTo>
                      <a:lnTo>
                        <a:pt x="0" y="5086"/>
                      </a:lnTo>
                      <a:lnTo>
                        <a:pt x="5533" y="5086"/>
                      </a:lnTo>
                      <a:lnTo>
                        <a:pt x="5243" y="4869"/>
                      </a:lnTo>
                      <a:lnTo>
                        <a:pt x="4518" y="4397"/>
                      </a:lnTo>
                      <a:lnTo>
                        <a:pt x="4083" y="4132"/>
                      </a:lnTo>
                      <a:lnTo>
                        <a:pt x="3648" y="3878"/>
                      </a:lnTo>
                      <a:lnTo>
                        <a:pt x="3250" y="3673"/>
                      </a:lnTo>
                      <a:lnTo>
                        <a:pt x="3068" y="3588"/>
                      </a:lnTo>
                      <a:lnTo>
                        <a:pt x="2911" y="3528"/>
                      </a:lnTo>
                      <a:lnTo>
                        <a:pt x="3298" y="810"/>
                      </a:lnTo>
                      <a:lnTo>
                        <a:pt x="677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20"/>
                <p:cNvSpPr/>
                <p:nvPr/>
              </p:nvSpPr>
              <p:spPr>
                <a:xfrm>
                  <a:off x="1366176" y="2779285"/>
                  <a:ext cx="197763" cy="1183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8" h="22844" extrusionOk="0">
                      <a:moveTo>
                        <a:pt x="882" y="1"/>
                      </a:moveTo>
                      <a:lnTo>
                        <a:pt x="798" y="25"/>
                      </a:lnTo>
                      <a:lnTo>
                        <a:pt x="713" y="49"/>
                      </a:lnTo>
                      <a:lnTo>
                        <a:pt x="628" y="97"/>
                      </a:lnTo>
                      <a:lnTo>
                        <a:pt x="544" y="146"/>
                      </a:lnTo>
                      <a:lnTo>
                        <a:pt x="387" y="254"/>
                      </a:lnTo>
                      <a:lnTo>
                        <a:pt x="242" y="387"/>
                      </a:lnTo>
                      <a:lnTo>
                        <a:pt x="133" y="544"/>
                      </a:lnTo>
                      <a:lnTo>
                        <a:pt x="85" y="617"/>
                      </a:lnTo>
                      <a:lnTo>
                        <a:pt x="49" y="689"/>
                      </a:lnTo>
                      <a:lnTo>
                        <a:pt x="24" y="774"/>
                      </a:lnTo>
                      <a:lnTo>
                        <a:pt x="0" y="846"/>
                      </a:lnTo>
                      <a:lnTo>
                        <a:pt x="0" y="919"/>
                      </a:lnTo>
                      <a:lnTo>
                        <a:pt x="0" y="991"/>
                      </a:lnTo>
                      <a:lnTo>
                        <a:pt x="37" y="1064"/>
                      </a:lnTo>
                      <a:lnTo>
                        <a:pt x="109" y="1160"/>
                      </a:lnTo>
                      <a:lnTo>
                        <a:pt x="314" y="1426"/>
                      </a:lnTo>
                      <a:lnTo>
                        <a:pt x="459" y="1595"/>
                      </a:lnTo>
                      <a:lnTo>
                        <a:pt x="616" y="1801"/>
                      </a:lnTo>
                      <a:lnTo>
                        <a:pt x="773" y="2030"/>
                      </a:lnTo>
                      <a:lnTo>
                        <a:pt x="955" y="2308"/>
                      </a:lnTo>
                      <a:lnTo>
                        <a:pt x="1124" y="2610"/>
                      </a:lnTo>
                      <a:lnTo>
                        <a:pt x="1281" y="2960"/>
                      </a:lnTo>
                      <a:lnTo>
                        <a:pt x="1438" y="3347"/>
                      </a:lnTo>
                      <a:lnTo>
                        <a:pt x="1510" y="3564"/>
                      </a:lnTo>
                      <a:lnTo>
                        <a:pt x="1583" y="3794"/>
                      </a:lnTo>
                      <a:lnTo>
                        <a:pt x="1643" y="4023"/>
                      </a:lnTo>
                      <a:lnTo>
                        <a:pt x="1704" y="4277"/>
                      </a:lnTo>
                      <a:lnTo>
                        <a:pt x="1752" y="4531"/>
                      </a:lnTo>
                      <a:lnTo>
                        <a:pt x="1800" y="4808"/>
                      </a:lnTo>
                      <a:lnTo>
                        <a:pt x="1836" y="5098"/>
                      </a:lnTo>
                      <a:lnTo>
                        <a:pt x="1873" y="5400"/>
                      </a:lnTo>
                      <a:lnTo>
                        <a:pt x="1897" y="5714"/>
                      </a:lnTo>
                      <a:lnTo>
                        <a:pt x="1909" y="6041"/>
                      </a:lnTo>
                      <a:lnTo>
                        <a:pt x="1909" y="6379"/>
                      </a:lnTo>
                      <a:lnTo>
                        <a:pt x="1909" y="6693"/>
                      </a:lnTo>
                      <a:lnTo>
                        <a:pt x="1885" y="7007"/>
                      </a:lnTo>
                      <a:lnTo>
                        <a:pt x="1861" y="7309"/>
                      </a:lnTo>
                      <a:lnTo>
                        <a:pt x="1836" y="7611"/>
                      </a:lnTo>
                      <a:lnTo>
                        <a:pt x="1800" y="7901"/>
                      </a:lnTo>
                      <a:lnTo>
                        <a:pt x="1704" y="8457"/>
                      </a:lnTo>
                      <a:lnTo>
                        <a:pt x="1583" y="9000"/>
                      </a:lnTo>
                      <a:lnTo>
                        <a:pt x="1462" y="9520"/>
                      </a:lnTo>
                      <a:lnTo>
                        <a:pt x="1184" y="10571"/>
                      </a:lnTo>
                      <a:lnTo>
                        <a:pt x="1051" y="11102"/>
                      </a:lnTo>
                      <a:lnTo>
                        <a:pt x="930" y="11658"/>
                      </a:lnTo>
                      <a:lnTo>
                        <a:pt x="822" y="12226"/>
                      </a:lnTo>
                      <a:lnTo>
                        <a:pt x="773" y="12528"/>
                      </a:lnTo>
                      <a:lnTo>
                        <a:pt x="725" y="12830"/>
                      </a:lnTo>
                      <a:lnTo>
                        <a:pt x="701" y="13144"/>
                      </a:lnTo>
                      <a:lnTo>
                        <a:pt x="665" y="13470"/>
                      </a:lnTo>
                      <a:lnTo>
                        <a:pt x="653" y="13796"/>
                      </a:lnTo>
                      <a:lnTo>
                        <a:pt x="641" y="14146"/>
                      </a:lnTo>
                      <a:lnTo>
                        <a:pt x="641" y="14497"/>
                      </a:lnTo>
                      <a:lnTo>
                        <a:pt x="653" y="14871"/>
                      </a:lnTo>
                      <a:lnTo>
                        <a:pt x="677" y="15258"/>
                      </a:lnTo>
                      <a:lnTo>
                        <a:pt x="701" y="15656"/>
                      </a:lnTo>
                      <a:lnTo>
                        <a:pt x="749" y="16055"/>
                      </a:lnTo>
                      <a:lnTo>
                        <a:pt x="798" y="16441"/>
                      </a:lnTo>
                      <a:lnTo>
                        <a:pt x="918" y="17202"/>
                      </a:lnTo>
                      <a:lnTo>
                        <a:pt x="1051" y="17927"/>
                      </a:lnTo>
                      <a:lnTo>
                        <a:pt x="1208" y="18604"/>
                      </a:lnTo>
                      <a:lnTo>
                        <a:pt x="1377" y="19244"/>
                      </a:lnTo>
                      <a:lnTo>
                        <a:pt x="1546" y="19836"/>
                      </a:lnTo>
                      <a:lnTo>
                        <a:pt x="1728" y="20379"/>
                      </a:lnTo>
                      <a:lnTo>
                        <a:pt x="1909" y="20875"/>
                      </a:lnTo>
                      <a:lnTo>
                        <a:pt x="2078" y="21322"/>
                      </a:lnTo>
                      <a:lnTo>
                        <a:pt x="2235" y="21708"/>
                      </a:lnTo>
                      <a:lnTo>
                        <a:pt x="2392" y="22046"/>
                      </a:lnTo>
                      <a:lnTo>
                        <a:pt x="2525" y="22324"/>
                      </a:lnTo>
                      <a:lnTo>
                        <a:pt x="2718" y="22711"/>
                      </a:lnTo>
                      <a:lnTo>
                        <a:pt x="2791" y="22844"/>
                      </a:lnTo>
                      <a:lnTo>
                        <a:pt x="3818" y="22022"/>
                      </a:lnTo>
                      <a:lnTo>
                        <a:pt x="3624" y="21515"/>
                      </a:lnTo>
                      <a:lnTo>
                        <a:pt x="3455" y="21020"/>
                      </a:lnTo>
                      <a:lnTo>
                        <a:pt x="3286" y="20536"/>
                      </a:lnTo>
                      <a:lnTo>
                        <a:pt x="3129" y="20065"/>
                      </a:lnTo>
                      <a:lnTo>
                        <a:pt x="2996" y="19594"/>
                      </a:lnTo>
                      <a:lnTo>
                        <a:pt x="2863" y="19123"/>
                      </a:lnTo>
                      <a:lnTo>
                        <a:pt x="2742" y="18664"/>
                      </a:lnTo>
                      <a:lnTo>
                        <a:pt x="2634" y="18217"/>
                      </a:lnTo>
                      <a:lnTo>
                        <a:pt x="2525" y="17770"/>
                      </a:lnTo>
                      <a:lnTo>
                        <a:pt x="2440" y="17335"/>
                      </a:lnTo>
                      <a:lnTo>
                        <a:pt x="2368" y="16900"/>
                      </a:lnTo>
                      <a:lnTo>
                        <a:pt x="2295" y="16466"/>
                      </a:lnTo>
                      <a:lnTo>
                        <a:pt x="2235" y="16043"/>
                      </a:lnTo>
                      <a:lnTo>
                        <a:pt x="2199" y="15632"/>
                      </a:lnTo>
                      <a:lnTo>
                        <a:pt x="2163" y="15209"/>
                      </a:lnTo>
                      <a:lnTo>
                        <a:pt x="2138" y="14811"/>
                      </a:lnTo>
                      <a:lnTo>
                        <a:pt x="2114" y="14400"/>
                      </a:lnTo>
                      <a:lnTo>
                        <a:pt x="2114" y="14001"/>
                      </a:lnTo>
                      <a:lnTo>
                        <a:pt x="2114" y="13603"/>
                      </a:lnTo>
                      <a:lnTo>
                        <a:pt x="2138" y="13204"/>
                      </a:lnTo>
                      <a:lnTo>
                        <a:pt x="2163" y="12817"/>
                      </a:lnTo>
                      <a:lnTo>
                        <a:pt x="2199" y="12419"/>
                      </a:lnTo>
                      <a:lnTo>
                        <a:pt x="2247" y="12032"/>
                      </a:lnTo>
                      <a:lnTo>
                        <a:pt x="2295" y="11646"/>
                      </a:lnTo>
                      <a:lnTo>
                        <a:pt x="2368" y="11271"/>
                      </a:lnTo>
                      <a:lnTo>
                        <a:pt x="2440" y="10885"/>
                      </a:lnTo>
                      <a:lnTo>
                        <a:pt x="2525" y="10510"/>
                      </a:lnTo>
                      <a:lnTo>
                        <a:pt x="2622" y="10136"/>
                      </a:lnTo>
                      <a:lnTo>
                        <a:pt x="2718" y="9761"/>
                      </a:lnTo>
                      <a:lnTo>
                        <a:pt x="2839" y="9387"/>
                      </a:lnTo>
                      <a:lnTo>
                        <a:pt x="2960" y="9012"/>
                      </a:lnTo>
                      <a:lnTo>
                        <a:pt x="3093" y="8638"/>
                      </a:lnTo>
                      <a:lnTo>
                        <a:pt x="3214" y="8263"/>
                      </a:lnTo>
                      <a:lnTo>
                        <a:pt x="3310" y="7877"/>
                      </a:lnTo>
                      <a:lnTo>
                        <a:pt x="3383" y="7502"/>
                      </a:lnTo>
                      <a:lnTo>
                        <a:pt x="3431" y="7116"/>
                      </a:lnTo>
                      <a:lnTo>
                        <a:pt x="3455" y="6729"/>
                      </a:lnTo>
                      <a:lnTo>
                        <a:pt x="3467" y="6343"/>
                      </a:lnTo>
                      <a:lnTo>
                        <a:pt x="3455" y="5968"/>
                      </a:lnTo>
                      <a:lnTo>
                        <a:pt x="3419" y="5594"/>
                      </a:lnTo>
                      <a:lnTo>
                        <a:pt x="3371" y="5219"/>
                      </a:lnTo>
                      <a:lnTo>
                        <a:pt x="3310" y="4845"/>
                      </a:lnTo>
                      <a:lnTo>
                        <a:pt x="3238" y="4482"/>
                      </a:lnTo>
                      <a:lnTo>
                        <a:pt x="3153" y="4120"/>
                      </a:lnTo>
                      <a:lnTo>
                        <a:pt x="3056" y="3770"/>
                      </a:lnTo>
                      <a:lnTo>
                        <a:pt x="2948" y="3431"/>
                      </a:lnTo>
                      <a:lnTo>
                        <a:pt x="2827" y="3105"/>
                      </a:lnTo>
                      <a:lnTo>
                        <a:pt x="2706" y="2791"/>
                      </a:lnTo>
                      <a:lnTo>
                        <a:pt x="2573" y="2477"/>
                      </a:lnTo>
                      <a:lnTo>
                        <a:pt x="2440" y="2187"/>
                      </a:lnTo>
                      <a:lnTo>
                        <a:pt x="2308" y="1909"/>
                      </a:lnTo>
                      <a:lnTo>
                        <a:pt x="2163" y="1644"/>
                      </a:lnTo>
                      <a:lnTo>
                        <a:pt x="2030" y="1390"/>
                      </a:lnTo>
                      <a:lnTo>
                        <a:pt x="1885" y="1160"/>
                      </a:lnTo>
                      <a:lnTo>
                        <a:pt x="1752" y="943"/>
                      </a:lnTo>
                      <a:lnTo>
                        <a:pt x="1619" y="750"/>
                      </a:lnTo>
                      <a:lnTo>
                        <a:pt x="1498" y="568"/>
                      </a:lnTo>
                      <a:lnTo>
                        <a:pt x="1377" y="423"/>
                      </a:lnTo>
                      <a:lnTo>
                        <a:pt x="1269" y="291"/>
                      </a:lnTo>
                      <a:lnTo>
                        <a:pt x="1172" y="182"/>
                      </a:lnTo>
                      <a:lnTo>
                        <a:pt x="1075" y="97"/>
                      </a:lnTo>
                      <a:lnTo>
                        <a:pt x="1003" y="37"/>
                      </a:lnTo>
                      <a:lnTo>
                        <a:pt x="930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20"/>
                <p:cNvSpPr/>
                <p:nvPr/>
              </p:nvSpPr>
              <p:spPr>
                <a:xfrm>
                  <a:off x="1478783" y="3889921"/>
                  <a:ext cx="715219" cy="18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08" h="3528" extrusionOk="0">
                      <a:moveTo>
                        <a:pt x="2634" y="0"/>
                      </a:moveTo>
                      <a:lnTo>
                        <a:pt x="2308" y="25"/>
                      </a:lnTo>
                      <a:lnTo>
                        <a:pt x="1994" y="49"/>
                      </a:lnTo>
                      <a:lnTo>
                        <a:pt x="1716" y="97"/>
                      </a:lnTo>
                      <a:lnTo>
                        <a:pt x="1462" y="158"/>
                      </a:lnTo>
                      <a:lnTo>
                        <a:pt x="1221" y="230"/>
                      </a:lnTo>
                      <a:lnTo>
                        <a:pt x="1015" y="315"/>
                      </a:lnTo>
                      <a:lnTo>
                        <a:pt x="834" y="411"/>
                      </a:lnTo>
                      <a:lnTo>
                        <a:pt x="665" y="508"/>
                      </a:lnTo>
                      <a:lnTo>
                        <a:pt x="520" y="617"/>
                      </a:lnTo>
                      <a:lnTo>
                        <a:pt x="387" y="737"/>
                      </a:lnTo>
                      <a:lnTo>
                        <a:pt x="278" y="858"/>
                      </a:lnTo>
                      <a:lnTo>
                        <a:pt x="194" y="991"/>
                      </a:lnTo>
                      <a:lnTo>
                        <a:pt x="121" y="1124"/>
                      </a:lnTo>
                      <a:lnTo>
                        <a:pt x="73" y="1257"/>
                      </a:lnTo>
                      <a:lnTo>
                        <a:pt x="37" y="1402"/>
                      </a:lnTo>
                      <a:lnTo>
                        <a:pt x="13" y="1547"/>
                      </a:lnTo>
                      <a:lnTo>
                        <a:pt x="1" y="1692"/>
                      </a:lnTo>
                      <a:lnTo>
                        <a:pt x="13" y="1825"/>
                      </a:lnTo>
                      <a:lnTo>
                        <a:pt x="37" y="1969"/>
                      </a:lnTo>
                      <a:lnTo>
                        <a:pt x="73" y="2114"/>
                      </a:lnTo>
                      <a:lnTo>
                        <a:pt x="109" y="2247"/>
                      </a:lnTo>
                      <a:lnTo>
                        <a:pt x="170" y="2380"/>
                      </a:lnTo>
                      <a:lnTo>
                        <a:pt x="242" y="2513"/>
                      </a:lnTo>
                      <a:lnTo>
                        <a:pt x="315" y="2634"/>
                      </a:lnTo>
                      <a:lnTo>
                        <a:pt x="399" y="2755"/>
                      </a:lnTo>
                      <a:lnTo>
                        <a:pt x="496" y="2863"/>
                      </a:lnTo>
                      <a:lnTo>
                        <a:pt x="593" y="2960"/>
                      </a:lnTo>
                      <a:lnTo>
                        <a:pt x="701" y="3057"/>
                      </a:lnTo>
                      <a:lnTo>
                        <a:pt x="822" y="3141"/>
                      </a:lnTo>
                      <a:lnTo>
                        <a:pt x="943" y="3214"/>
                      </a:lnTo>
                      <a:lnTo>
                        <a:pt x="1088" y="3274"/>
                      </a:lnTo>
                      <a:lnTo>
                        <a:pt x="1221" y="3335"/>
                      </a:lnTo>
                      <a:lnTo>
                        <a:pt x="1378" y="3383"/>
                      </a:lnTo>
                      <a:lnTo>
                        <a:pt x="1535" y="3419"/>
                      </a:lnTo>
                      <a:lnTo>
                        <a:pt x="1704" y="3455"/>
                      </a:lnTo>
                      <a:lnTo>
                        <a:pt x="1873" y="3479"/>
                      </a:lnTo>
                      <a:lnTo>
                        <a:pt x="2235" y="3516"/>
                      </a:lnTo>
                      <a:lnTo>
                        <a:pt x="2622" y="3528"/>
                      </a:lnTo>
                      <a:lnTo>
                        <a:pt x="3021" y="3516"/>
                      </a:lnTo>
                      <a:lnTo>
                        <a:pt x="3431" y="3504"/>
                      </a:lnTo>
                      <a:lnTo>
                        <a:pt x="3866" y="3467"/>
                      </a:lnTo>
                      <a:lnTo>
                        <a:pt x="4301" y="3431"/>
                      </a:lnTo>
                      <a:lnTo>
                        <a:pt x="5183" y="3347"/>
                      </a:lnTo>
                      <a:lnTo>
                        <a:pt x="5630" y="3310"/>
                      </a:lnTo>
                      <a:lnTo>
                        <a:pt x="6065" y="3274"/>
                      </a:lnTo>
                      <a:lnTo>
                        <a:pt x="6488" y="3262"/>
                      </a:lnTo>
                      <a:lnTo>
                        <a:pt x="6910" y="3250"/>
                      </a:lnTo>
                      <a:lnTo>
                        <a:pt x="7321" y="3262"/>
                      </a:lnTo>
                      <a:lnTo>
                        <a:pt x="7744" y="3274"/>
                      </a:lnTo>
                      <a:lnTo>
                        <a:pt x="8179" y="3310"/>
                      </a:lnTo>
                      <a:lnTo>
                        <a:pt x="8626" y="3347"/>
                      </a:lnTo>
                      <a:lnTo>
                        <a:pt x="9508" y="3431"/>
                      </a:lnTo>
                      <a:lnTo>
                        <a:pt x="9942" y="3467"/>
                      </a:lnTo>
                      <a:lnTo>
                        <a:pt x="10377" y="3504"/>
                      </a:lnTo>
                      <a:lnTo>
                        <a:pt x="10788" y="3516"/>
                      </a:lnTo>
                      <a:lnTo>
                        <a:pt x="11187" y="3528"/>
                      </a:lnTo>
                      <a:lnTo>
                        <a:pt x="11573" y="3516"/>
                      </a:lnTo>
                      <a:lnTo>
                        <a:pt x="11936" y="3479"/>
                      </a:lnTo>
                      <a:lnTo>
                        <a:pt x="12105" y="3455"/>
                      </a:lnTo>
                      <a:lnTo>
                        <a:pt x="12274" y="3419"/>
                      </a:lnTo>
                      <a:lnTo>
                        <a:pt x="12431" y="3383"/>
                      </a:lnTo>
                      <a:lnTo>
                        <a:pt x="12588" y="3335"/>
                      </a:lnTo>
                      <a:lnTo>
                        <a:pt x="12721" y="3274"/>
                      </a:lnTo>
                      <a:lnTo>
                        <a:pt x="12866" y="3214"/>
                      </a:lnTo>
                      <a:lnTo>
                        <a:pt x="12987" y="3141"/>
                      </a:lnTo>
                      <a:lnTo>
                        <a:pt x="13107" y="3057"/>
                      </a:lnTo>
                      <a:lnTo>
                        <a:pt x="13216" y="2960"/>
                      </a:lnTo>
                      <a:lnTo>
                        <a:pt x="13313" y="2863"/>
                      </a:lnTo>
                      <a:lnTo>
                        <a:pt x="13409" y="2755"/>
                      </a:lnTo>
                      <a:lnTo>
                        <a:pt x="13494" y="2634"/>
                      </a:lnTo>
                      <a:lnTo>
                        <a:pt x="13566" y="2513"/>
                      </a:lnTo>
                      <a:lnTo>
                        <a:pt x="13639" y="2380"/>
                      </a:lnTo>
                      <a:lnTo>
                        <a:pt x="13699" y="2247"/>
                      </a:lnTo>
                      <a:lnTo>
                        <a:pt x="13748" y="2114"/>
                      </a:lnTo>
                      <a:lnTo>
                        <a:pt x="13772" y="1969"/>
                      </a:lnTo>
                      <a:lnTo>
                        <a:pt x="13796" y="1825"/>
                      </a:lnTo>
                      <a:lnTo>
                        <a:pt x="13808" y="1692"/>
                      </a:lnTo>
                      <a:lnTo>
                        <a:pt x="13796" y="1547"/>
                      </a:lnTo>
                      <a:lnTo>
                        <a:pt x="13772" y="1402"/>
                      </a:lnTo>
                      <a:lnTo>
                        <a:pt x="13736" y="1257"/>
                      </a:lnTo>
                      <a:lnTo>
                        <a:pt x="13687" y="1124"/>
                      </a:lnTo>
                      <a:lnTo>
                        <a:pt x="13615" y="991"/>
                      </a:lnTo>
                      <a:lnTo>
                        <a:pt x="13530" y="858"/>
                      </a:lnTo>
                      <a:lnTo>
                        <a:pt x="13421" y="737"/>
                      </a:lnTo>
                      <a:lnTo>
                        <a:pt x="13289" y="617"/>
                      </a:lnTo>
                      <a:lnTo>
                        <a:pt x="13144" y="508"/>
                      </a:lnTo>
                      <a:lnTo>
                        <a:pt x="12987" y="411"/>
                      </a:lnTo>
                      <a:lnTo>
                        <a:pt x="12793" y="315"/>
                      </a:lnTo>
                      <a:lnTo>
                        <a:pt x="12588" y="230"/>
                      </a:lnTo>
                      <a:lnTo>
                        <a:pt x="12346" y="158"/>
                      </a:lnTo>
                      <a:lnTo>
                        <a:pt x="12093" y="97"/>
                      </a:lnTo>
                      <a:lnTo>
                        <a:pt x="11815" y="49"/>
                      </a:lnTo>
                      <a:lnTo>
                        <a:pt x="11501" y="25"/>
                      </a:lnTo>
                      <a:lnTo>
                        <a:pt x="11175" y="0"/>
                      </a:lnTo>
                      <a:lnTo>
                        <a:pt x="10812" y="0"/>
                      </a:lnTo>
                      <a:lnTo>
                        <a:pt x="10426" y="13"/>
                      </a:lnTo>
                      <a:lnTo>
                        <a:pt x="10015" y="37"/>
                      </a:lnTo>
                      <a:lnTo>
                        <a:pt x="9568" y="85"/>
                      </a:lnTo>
                      <a:lnTo>
                        <a:pt x="8058" y="266"/>
                      </a:lnTo>
                      <a:lnTo>
                        <a:pt x="6910" y="387"/>
                      </a:lnTo>
                      <a:lnTo>
                        <a:pt x="5751" y="266"/>
                      </a:lnTo>
                      <a:lnTo>
                        <a:pt x="4241" y="85"/>
                      </a:lnTo>
                      <a:lnTo>
                        <a:pt x="3794" y="37"/>
                      </a:lnTo>
                      <a:lnTo>
                        <a:pt x="3383" y="13"/>
                      </a:lnTo>
                      <a:lnTo>
                        <a:pt x="2996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20"/>
                <p:cNvSpPr/>
                <p:nvPr/>
              </p:nvSpPr>
              <p:spPr>
                <a:xfrm>
                  <a:off x="2093251" y="2590329"/>
                  <a:ext cx="266601" cy="394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47" h="7611" extrusionOk="0">
                      <a:moveTo>
                        <a:pt x="4156" y="1"/>
                      </a:moveTo>
                      <a:lnTo>
                        <a:pt x="3950" y="230"/>
                      </a:lnTo>
                      <a:lnTo>
                        <a:pt x="3431" y="846"/>
                      </a:lnTo>
                      <a:lnTo>
                        <a:pt x="3080" y="1269"/>
                      </a:lnTo>
                      <a:lnTo>
                        <a:pt x="2694" y="1740"/>
                      </a:lnTo>
                      <a:lnTo>
                        <a:pt x="2295" y="2259"/>
                      </a:lnTo>
                      <a:lnTo>
                        <a:pt x="1873" y="2803"/>
                      </a:lnTo>
                      <a:lnTo>
                        <a:pt x="1474" y="3371"/>
                      </a:lnTo>
                      <a:lnTo>
                        <a:pt x="1087" y="3926"/>
                      </a:lnTo>
                      <a:lnTo>
                        <a:pt x="737" y="4482"/>
                      </a:lnTo>
                      <a:lnTo>
                        <a:pt x="580" y="4748"/>
                      </a:lnTo>
                      <a:lnTo>
                        <a:pt x="435" y="5002"/>
                      </a:lnTo>
                      <a:lnTo>
                        <a:pt x="314" y="5255"/>
                      </a:lnTo>
                      <a:lnTo>
                        <a:pt x="205" y="5497"/>
                      </a:lnTo>
                      <a:lnTo>
                        <a:pt x="121" y="5714"/>
                      </a:lnTo>
                      <a:lnTo>
                        <a:pt x="48" y="5932"/>
                      </a:lnTo>
                      <a:lnTo>
                        <a:pt x="12" y="6125"/>
                      </a:lnTo>
                      <a:lnTo>
                        <a:pt x="0" y="6294"/>
                      </a:lnTo>
                      <a:lnTo>
                        <a:pt x="0" y="6379"/>
                      </a:lnTo>
                      <a:lnTo>
                        <a:pt x="12" y="6451"/>
                      </a:lnTo>
                      <a:lnTo>
                        <a:pt x="24" y="6524"/>
                      </a:lnTo>
                      <a:lnTo>
                        <a:pt x="48" y="6584"/>
                      </a:lnTo>
                      <a:lnTo>
                        <a:pt x="109" y="6705"/>
                      </a:lnTo>
                      <a:lnTo>
                        <a:pt x="181" y="6814"/>
                      </a:lnTo>
                      <a:lnTo>
                        <a:pt x="266" y="6922"/>
                      </a:lnTo>
                      <a:lnTo>
                        <a:pt x="350" y="7019"/>
                      </a:lnTo>
                      <a:lnTo>
                        <a:pt x="447" y="7104"/>
                      </a:lnTo>
                      <a:lnTo>
                        <a:pt x="544" y="7188"/>
                      </a:lnTo>
                      <a:lnTo>
                        <a:pt x="652" y="7261"/>
                      </a:lnTo>
                      <a:lnTo>
                        <a:pt x="761" y="7333"/>
                      </a:lnTo>
                      <a:lnTo>
                        <a:pt x="882" y="7393"/>
                      </a:lnTo>
                      <a:lnTo>
                        <a:pt x="1003" y="7442"/>
                      </a:lnTo>
                      <a:lnTo>
                        <a:pt x="1124" y="7490"/>
                      </a:lnTo>
                      <a:lnTo>
                        <a:pt x="1256" y="7526"/>
                      </a:lnTo>
                      <a:lnTo>
                        <a:pt x="1389" y="7563"/>
                      </a:lnTo>
                      <a:lnTo>
                        <a:pt x="1522" y="7575"/>
                      </a:lnTo>
                      <a:lnTo>
                        <a:pt x="1655" y="7599"/>
                      </a:lnTo>
                      <a:lnTo>
                        <a:pt x="1788" y="7599"/>
                      </a:lnTo>
                      <a:lnTo>
                        <a:pt x="1921" y="7611"/>
                      </a:lnTo>
                      <a:lnTo>
                        <a:pt x="2054" y="7599"/>
                      </a:lnTo>
                      <a:lnTo>
                        <a:pt x="2187" y="7587"/>
                      </a:lnTo>
                      <a:lnTo>
                        <a:pt x="2319" y="7563"/>
                      </a:lnTo>
                      <a:lnTo>
                        <a:pt x="2440" y="7526"/>
                      </a:lnTo>
                      <a:lnTo>
                        <a:pt x="2573" y="7490"/>
                      </a:lnTo>
                      <a:lnTo>
                        <a:pt x="2694" y="7454"/>
                      </a:lnTo>
                      <a:lnTo>
                        <a:pt x="2815" y="7393"/>
                      </a:lnTo>
                      <a:lnTo>
                        <a:pt x="2923" y="7333"/>
                      </a:lnTo>
                      <a:lnTo>
                        <a:pt x="3032" y="7273"/>
                      </a:lnTo>
                      <a:lnTo>
                        <a:pt x="3129" y="7188"/>
                      </a:lnTo>
                      <a:lnTo>
                        <a:pt x="3225" y="7104"/>
                      </a:lnTo>
                      <a:lnTo>
                        <a:pt x="3322" y="7019"/>
                      </a:lnTo>
                      <a:lnTo>
                        <a:pt x="3395" y="6922"/>
                      </a:lnTo>
                      <a:lnTo>
                        <a:pt x="3467" y="6814"/>
                      </a:lnTo>
                      <a:lnTo>
                        <a:pt x="3540" y="6693"/>
                      </a:lnTo>
                      <a:lnTo>
                        <a:pt x="3588" y="6572"/>
                      </a:lnTo>
                      <a:lnTo>
                        <a:pt x="3624" y="6451"/>
                      </a:lnTo>
                      <a:lnTo>
                        <a:pt x="3660" y="6330"/>
                      </a:lnTo>
                      <a:lnTo>
                        <a:pt x="3684" y="6198"/>
                      </a:lnTo>
                      <a:lnTo>
                        <a:pt x="3697" y="6077"/>
                      </a:lnTo>
                      <a:lnTo>
                        <a:pt x="3709" y="5944"/>
                      </a:lnTo>
                      <a:lnTo>
                        <a:pt x="3709" y="5678"/>
                      </a:lnTo>
                      <a:lnTo>
                        <a:pt x="3697" y="5424"/>
                      </a:lnTo>
                      <a:lnTo>
                        <a:pt x="3660" y="5159"/>
                      </a:lnTo>
                      <a:lnTo>
                        <a:pt x="3600" y="4663"/>
                      </a:lnTo>
                      <a:lnTo>
                        <a:pt x="3576" y="4410"/>
                      </a:lnTo>
                      <a:lnTo>
                        <a:pt x="3576" y="4180"/>
                      </a:lnTo>
                      <a:lnTo>
                        <a:pt x="3576" y="4071"/>
                      </a:lnTo>
                      <a:lnTo>
                        <a:pt x="3588" y="3963"/>
                      </a:lnTo>
                      <a:lnTo>
                        <a:pt x="3612" y="3854"/>
                      </a:lnTo>
                      <a:lnTo>
                        <a:pt x="3648" y="3757"/>
                      </a:lnTo>
                      <a:lnTo>
                        <a:pt x="3684" y="3649"/>
                      </a:lnTo>
                      <a:lnTo>
                        <a:pt x="3733" y="3564"/>
                      </a:lnTo>
                      <a:lnTo>
                        <a:pt x="3793" y="3467"/>
                      </a:lnTo>
                      <a:lnTo>
                        <a:pt x="3866" y="3383"/>
                      </a:lnTo>
                      <a:lnTo>
                        <a:pt x="3950" y="3310"/>
                      </a:lnTo>
                      <a:lnTo>
                        <a:pt x="4047" y="3238"/>
                      </a:lnTo>
                      <a:lnTo>
                        <a:pt x="4168" y="3165"/>
                      </a:lnTo>
                      <a:lnTo>
                        <a:pt x="4301" y="3105"/>
                      </a:lnTo>
                      <a:lnTo>
                        <a:pt x="4421" y="3045"/>
                      </a:lnTo>
                      <a:lnTo>
                        <a:pt x="4542" y="2984"/>
                      </a:lnTo>
                      <a:lnTo>
                        <a:pt x="4651" y="2912"/>
                      </a:lnTo>
                      <a:lnTo>
                        <a:pt x="4748" y="2839"/>
                      </a:lnTo>
                      <a:lnTo>
                        <a:pt x="4832" y="2767"/>
                      </a:lnTo>
                      <a:lnTo>
                        <a:pt x="4905" y="2694"/>
                      </a:lnTo>
                      <a:lnTo>
                        <a:pt x="4965" y="2610"/>
                      </a:lnTo>
                      <a:lnTo>
                        <a:pt x="5025" y="2525"/>
                      </a:lnTo>
                      <a:lnTo>
                        <a:pt x="5062" y="2441"/>
                      </a:lnTo>
                      <a:lnTo>
                        <a:pt x="5098" y="2344"/>
                      </a:lnTo>
                      <a:lnTo>
                        <a:pt x="5122" y="2259"/>
                      </a:lnTo>
                      <a:lnTo>
                        <a:pt x="5134" y="2163"/>
                      </a:lnTo>
                      <a:lnTo>
                        <a:pt x="5146" y="2066"/>
                      </a:lnTo>
                      <a:lnTo>
                        <a:pt x="5146" y="1970"/>
                      </a:lnTo>
                      <a:lnTo>
                        <a:pt x="5122" y="1764"/>
                      </a:lnTo>
                      <a:lnTo>
                        <a:pt x="5062" y="1559"/>
                      </a:lnTo>
                      <a:lnTo>
                        <a:pt x="4989" y="1341"/>
                      </a:lnTo>
                      <a:lnTo>
                        <a:pt x="4892" y="1124"/>
                      </a:lnTo>
                      <a:lnTo>
                        <a:pt x="4772" y="907"/>
                      </a:lnTo>
                      <a:lnTo>
                        <a:pt x="4627" y="677"/>
                      </a:lnTo>
                      <a:lnTo>
                        <a:pt x="4482" y="447"/>
                      </a:lnTo>
                      <a:lnTo>
                        <a:pt x="4325" y="230"/>
                      </a:lnTo>
                      <a:lnTo>
                        <a:pt x="415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20"/>
                <p:cNvSpPr/>
                <p:nvPr/>
              </p:nvSpPr>
              <p:spPr>
                <a:xfrm>
                  <a:off x="1983130" y="2592815"/>
                  <a:ext cx="337305" cy="388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2" h="7491" extrusionOk="0">
                      <a:moveTo>
                        <a:pt x="3334" y="1"/>
                      </a:moveTo>
                      <a:lnTo>
                        <a:pt x="2887" y="25"/>
                      </a:lnTo>
                      <a:lnTo>
                        <a:pt x="2718" y="37"/>
                      </a:lnTo>
                      <a:lnTo>
                        <a:pt x="0" y="6270"/>
                      </a:lnTo>
                      <a:lnTo>
                        <a:pt x="1812" y="7490"/>
                      </a:lnTo>
                      <a:lnTo>
                        <a:pt x="2887" y="5268"/>
                      </a:lnTo>
                      <a:lnTo>
                        <a:pt x="3032" y="5388"/>
                      </a:lnTo>
                      <a:lnTo>
                        <a:pt x="3189" y="5497"/>
                      </a:lnTo>
                      <a:lnTo>
                        <a:pt x="3382" y="5618"/>
                      </a:lnTo>
                      <a:lnTo>
                        <a:pt x="3491" y="5678"/>
                      </a:lnTo>
                      <a:lnTo>
                        <a:pt x="3600" y="5727"/>
                      </a:lnTo>
                      <a:lnTo>
                        <a:pt x="3709" y="5775"/>
                      </a:lnTo>
                      <a:lnTo>
                        <a:pt x="3829" y="5799"/>
                      </a:lnTo>
                      <a:lnTo>
                        <a:pt x="3938" y="5811"/>
                      </a:lnTo>
                      <a:lnTo>
                        <a:pt x="4047" y="5811"/>
                      </a:lnTo>
                      <a:lnTo>
                        <a:pt x="4143" y="5799"/>
                      </a:lnTo>
                      <a:lnTo>
                        <a:pt x="4240" y="5751"/>
                      </a:lnTo>
                      <a:lnTo>
                        <a:pt x="4288" y="5715"/>
                      </a:lnTo>
                      <a:lnTo>
                        <a:pt x="4337" y="5666"/>
                      </a:lnTo>
                      <a:lnTo>
                        <a:pt x="4470" y="5533"/>
                      </a:lnTo>
                      <a:lnTo>
                        <a:pt x="4602" y="5340"/>
                      </a:lnTo>
                      <a:lnTo>
                        <a:pt x="4772" y="5111"/>
                      </a:lnTo>
                      <a:lnTo>
                        <a:pt x="4941" y="4833"/>
                      </a:lnTo>
                      <a:lnTo>
                        <a:pt x="5122" y="4531"/>
                      </a:lnTo>
                      <a:lnTo>
                        <a:pt x="5303" y="4205"/>
                      </a:lnTo>
                      <a:lnTo>
                        <a:pt x="5484" y="3854"/>
                      </a:lnTo>
                      <a:lnTo>
                        <a:pt x="5666" y="3492"/>
                      </a:lnTo>
                      <a:lnTo>
                        <a:pt x="5835" y="3117"/>
                      </a:lnTo>
                      <a:lnTo>
                        <a:pt x="6004" y="2755"/>
                      </a:lnTo>
                      <a:lnTo>
                        <a:pt x="6149" y="2381"/>
                      </a:lnTo>
                      <a:lnTo>
                        <a:pt x="6282" y="2030"/>
                      </a:lnTo>
                      <a:lnTo>
                        <a:pt x="6378" y="1692"/>
                      </a:lnTo>
                      <a:lnTo>
                        <a:pt x="6463" y="1378"/>
                      </a:lnTo>
                      <a:lnTo>
                        <a:pt x="6511" y="1088"/>
                      </a:lnTo>
                      <a:lnTo>
                        <a:pt x="6511" y="955"/>
                      </a:lnTo>
                      <a:lnTo>
                        <a:pt x="6499" y="846"/>
                      </a:lnTo>
                      <a:lnTo>
                        <a:pt x="6451" y="738"/>
                      </a:lnTo>
                      <a:lnTo>
                        <a:pt x="6402" y="641"/>
                      </a:lnTo>
                      <a:lnTo>
                        <a:pt x="6318" y="544"/>
                      </a:lnTo>
                      <a:lnTo>
                        <a:pt x="6221" y="460"/>
                      </a:lnTo>
                      <a:lnTo>
                        <a:pt x="6112" y="387"/>
                      </a:lnTo>
                      <a:lnTo>
                        <a:pt x="5992" y="327"/>
                      </a:lnTo>
                      <a:lnTo>
                        <a:pt x="5859" y="267"/>
                      </a:lnTo>
                      <a:lnTo>
                        <a:pt x="5702" y="218"/>
                      </a:lnTo>
                      <a:lnTo>
                        <a:pt x="5545" y="170"/>
                      </a:lnTo>
                      <a:lnTo>
                        <a:pt x="5388" y="134"/>
                      </a:lnTo>
                      <a:lnTo>
                        <a:pt x="5037" y="73"/>
                      </a:lnTo>
                      <a:lnTo>
                        <a:pt x="4675" y="37"/>
                      </a:lnTo>
                      <a:lnTo>
                        <a:pt x="4313" y="13"/>
                      </a:lnTo>
                      <a:lnTo>
                        <a:pt x="3962" y="1"/>
                      </a:lnTo>
                      <a:close/>
                    </a:path>
                  </a:pathLst>
                </a:custGeom>
                <a:solidFill>
                  <a:srgbClr val="FCFF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20"/>
                <p:cNvSpPr/>
                <p:nvPr/>
              </p:nvSpPr>
              <p:spPr>
                <a:xfrm>
                  <a:off x="2081337" y="2824970"/>
                  <a:ext cx="51383" cy="55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2" h="1064" extrusionOk="0">
                      <a:moveTo>
                        <a:pt x="1" y="0"/>
                      </a:moveTo>
                      <a:lnTo>
                        <a:pt x="61" y="85"/>
                      </a:lnTo>
                      <a:lnTo>
                        <a:pt x="218" y="315"/>
                      </a:lnTo>
                      <a:lnTo>
                        <a:pt x="484" y="653"/>
                      </a:lnTo>
                      <a:lnTo>
                        <a:pt x="665" y="858"/>
                      </a:lnTo>
                      <a:lnTo>
                        <a:pt x="858" y="1064"/>
                      </a:lnTo>
                      <a:lnTo>
                        <a:pt x="991" y="786"/>
                      </a:lnTo>
                      <a:lnTo>
                        <a:pt x="617" y="520"/>
                      </a:lnTo>
                      <a:lnTo>
                        <a:pt x="303" y="26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1D71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20"/>
                <p:cNvSpPr/>
                <p:nvPr/>
              </p:nvSpPr>
              <p:spPr>
                <a:xfrm>
                  <a:off x="1602060" y="2778664"/>
                  <a:ext cx="553818" cy="854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2" h="16490" extrusionOk="0">
                      <a:moveTo>
                        <a:pt x="7913" y="1"/>
                      </a:moveTo>
                      <a:lnTo>
                        <a:pt x="7864" y="13"/>
                      </a:lnTo>
                      <a:lnTo>
                        <a:pt x="7792" y="61"/>
                      </a:lnTo>
                      <a:lnTo>
                        <a:pt x="7719" y="133"/>
                      </a:lnTo>
                      <a:lnTo>
                        <a:pt x="7635" y="230"/>
                      </a:lnTo>
                      <a:lnTo>
                        <a:pt x="7550" y="339"/>
                      </a:lnTo>
                      <a:lnTo>
                        <a:pt x="7381" y="617"/>
                      </a:lnTo>
                      <a:lnTo>
                        <a:pt x="7224" y="907"/>
                      </a:lnTo>
                      <a:lnTo>
                        <a:pt x="7079" y="1196"/>
                      </a:lnTo>
                      <a:lnTo>
                        <a:pt x="6970" y="1450"/>
                      </a:lnTo>
                      <a:lnTo>
                        <a:pt x="6862" y="1680"/>
                      </a:lnTo>
                      <a:lnTo>
                        <a:pt x="6729" y="1800"/>
                      </a:lnTo>
                      <a:lnTo>
                        <a:pt x="6354" y="2139"/>
                      </a:lnTo>
                      <a:lnTo>
                        <a:pt x="6089" y="2392"/>
                      </a:lnTo>
                      <a:lnTo>
                        <a:pt x="5787" y="2682"/>
                      </a:lnTo>
                      <a:lnTo>
                        <a:pt x="5461" y="3021"/>
                      </a:lnTo>
                      <a:lnTo>
                        <a:pt x="5110" y="3407"/>
                      </a:lnTo>
                      <a:lnTo>
                        <a:pt x="4736" y="3830"/>
                      </a:lnTo>
                      <a:lnTo>
                        <a:pt x="4361" y="4289"/>
                      </a:lnTo>
                      <a:lnTo>
                        <a:pt x="3975" y="4784"/>
                      </a:lnTo>
                      <a:lnTo>
                        <a:pt x="3600" y="5304"/>
                      </a:lnTo>
                      <a:lnTo>
                        <a:pt x="3419" y="5581"/>
                      </a:lnTo>
                      <a:lnTo>
                        <a:pt x="3238" y="5859"/>
                      </a:lnTo>
                      <a:lnTo>
                        <a:pt x="3069" y="6149"/>
                      </a:lnTo>
                      <a:lnTo>
                        <a:pt x="2900" y="6451"/>
                      </a:lnTo>
                      <a:lnTo>
                        <a:pt x="2743" y="6741"/>
                      </a:lnTo>
                      <a:lnTo>
                        <a:pt x="2585" y="7055"/>
                      </a:lnTo>
                      <a:lnTo>
                        <a:pt x="2441" y="7357"/>
                      </a:lnTo>
                      <a:lnTo>
                        <a:pt x="2308" y="7683"/>
                      </a:lnTo>
                      <a:lnTo>
                        <a:pt x="2054" y="8336"/>
                      </a:lnTo>
                      <a:lnTo>
                        <a:pt x="1812" y="9000"/>
                      </a:lnTo>
                      <a:lnTo>
                        <a:pt x="1583" y="9689"/>
                      </a:lnTo>
                      <a:lnTo>
                        <a:pt x="1365" y="10377"/>
                      </a:lnTo>
                      <a:lnTo>
                        <a:pt x="1160" y="11054"/>
                      </a:lnTo>
                      <a:lnTo>
                        <a:pt x="967" y="11718"/>
                      </a:lnTo>
                      <a:lnTo>
                        <a:pt x="798" y="12358"/>
                      </a:lnTo>
                      <a:lnTo>
                        <a:pt x="629" y="12974"/>
                      </a:lnTo>
                      <a:lnTo>
                        <a:pt x="363" y="14074"/>
                      </a:lnTo>
                      <a:lnTo>
                        <a:pt x="170" y="14943"/>
                      </a:lnTo>
                      <a:lnTo>
                        <a:pt x="0" y="15717"/>
                      </a:lnTo>
                      <a:lnTo>
                        <a:pt x="6451" y="16490"/>
                      </a:lnTo>
                      <a:lnTo>
                        <a:pt x="6644" y="15813"/>
                      </a:lnTo>
                      <a:lnTo>
                        <a:pt x="7115" y="14279"/>
                      </a:lnTo>
                      <a:lnTo>
                        <a:pt x="7393" y="13409"/>
                      </a:lnTo>
                      <a:lnTo>
                        <a:pt x="7683" y="12588"/>
                      </a:lnTo>
                      <a:lnTo>
                        <a:pt x="7816" y="12225"/>
                      </a:lnTo>
                      <a:lnTo>
                        <a:pt x="7937" y="11899"/>
                      </a:lnTo>
                      <a:lnTo>
                        <a:pt x="8058" y="11634"/>
                      </a:lnTo>
                      <a:lnTo>
                        <a:pt x="8154" y="11428"/>
                      </a:lnTo>
                      <a:lnTo>
                        <a:pt x="8203" y="11356"/>
                      </a:lnTo>
                      <a:lnTo>
                        <a:pt x="8263" y="11283"/>
                      </a:lnTo>
                      <a:lnTo>
                        <a:pt x="8323" y="11211"/>
                      </a:lnTo>
                      <a:lnTo>
                        <a:pt x="8396" y="11150"/>
                      </a:lnTo>
                      <a:lnTo>
                        <a:pt x="8553" y="11017"/>
                      </a:lnTo>
                      <a:lnTo>
                        <a:pt x="8734" y="10909"/>
                      </a:lnTo>
                      <a:lnTo>
                        <a:pt x="8927" y="10812"/>
                      </a:lnTo>
                      <a:lnTo>
                        <a:pt x="9133" y="10703"/>
                      </a:lnTo>
                      <a:lnTo>
                        <a:pt x="9556" y="10498"/>
                      </a:lnTo>
                      <a:lnTo>
                        <a:pt x="9761" y="10377"/>
                      </a:lnTo>
                      <a:lnTo>
                        <a:pt x="9954" y="10244"/>
                      </a:lnTo>
                      <a:lnTo>
                        <a:pt x="10135" y="10099"/>
                      </a:lnTo>
                      <a:lnTo>
                        <a:pt x="10220" y="10027"/>
                      </a:lnTo>
                      <a:lnTo>
                        <a:pt x="10305" y="9942"/>
                      </a:lnTo>
                      <a:lnTo>
                        <a:pt x="10377" y="9846"/>
                      </a:lnTo>
                      <a:lnTo>
                        <a:pt x="10437" y="9749"/>
                      </a:lnTo>
                      <a:lnTo>
                        <a:pt x="10498" y="9652"/>
                      </a:lnTo>
                      <a:lnTo>
                        <a:pt x="10558" y="9544"/>
                      </a:lnTo>
                      <a:lnTo>
                        <a:pt x="10594" y="9423"/>
                      </a:lnTo>
                      <a:lnTo>
                        <a:pt x="10631" y="9290"/>
                      </a:lnTo>
                      <a:lnTo>
                        <a:pt x="10667" y="9157"/>
                      </a:lnTo>
                      <a:lnTo>
                        <a:pt x="10679" y="9012"/>
                      </a:lnTo>
                      <a:lnTo>
                        <a:pt x="10691" y="8855"/>
                      </a:lnTo>
                      <a:lnTo>
                        <a:pt x="10691" y="8686"/>
                      </a:lnTo>
                      <a:lnTo>
                        <a:pt x="10667" y="8324"/>
                      </a:lnTo>
                      <a:lnTo>
                        <a:pt x="10631" y="7913"/>
                      </a:lnTo>
                      <a:lnTo>
                        <a:pt x="10570" y="7490"/>
                      </a:lnTo>
                      <a:lnTo>
                        <a:pt x="10498" y="7031"/>
                      </a:lnTo>
                      <a:lnTo>
                        <a:pt x="10413" y="6572"/>
                      </a:lnTo>
                      <a:lnTo>
                        <a:pt x="10317" y="6113"/>
                      </a:lnTo>
                      <a:lnTo>
                        <a:pt x="10220" y="5666"/>
                      </a:lnTo>
                      <a:lnTo>
                        <a:pt x="10015" y="4833"/>
                      </a:lnTo>
                      <a:lnTo>
                        <a:pt x="9833" y="4156"/>
                      </a:lnTo>
                      <a:lnTo>
                        <a:pt x="9664" y="3516"/>
                      </a:lnTo>
                      <a:lnTo>
                        <a:pt x="9797" y="3286"/>
                      </a:lnTo>
                      <a:lnTo>
                        <a:pt x="9942" y="3045"/>
                      </a:lnTo>
                      <a:lnTo>
                        <a:pt x="10099" y="2755"/>
                      </a:lnTo>
                      <a:lnTo>
                        <a:pt x="10244" y="2453"/>
                      </a:lnTo>
                      <a:lnTo>
                        <a:pt x="10305" y="2308"/>
                      </a:lnTo>
                      <a:lnTo>
                        <a:pt x="10353" y="2175"/>
                      </a:lnTo>
                      <a:lnTo>
                        <a:pt x="10389" y="2054"/>
                      </a:lnTo>
                      <a:lnTo>
                        <a:pt x="10401" y="1945"/>
                      </a:lnTo>
                      <a:lnTo>
                        <a:pt x="10401" y="1861"/>
                      </a:lnTo>
                      <a:lnTo>
                        <a:pt x="10389" y="1837"/>
                      </a:lnTo>
                      <a:lnTo>
                        <a:pt x="10365" y="1813"/>
                      </a:lnTo>
                      <a:lnTo>
                        <a:pt x="10027" y="1498"/>
                      </a:lnTo>
                      <a:lnTo>
                        <a:pt x="9676" y="1196"/>
                      </a:lnTo>
                      <a:lnTo>
                        <a:pt x="9266" y="846"/>
                      </a:lnTo>
                      <a:lnTo>
                        <a:pt x="8831" y="508"/>
                      </a:lnTo>
                      <a:lnTo>
                        <a:pt x="8613" y="351"/>
                      </a:lnTo>
                      <a:lnTo>
                        <a:pt x="8420" y="218"/>
                      </a:lnTo>
                      <a:lnTo>
                        <a:pt x="8239" y="121"/>
                      </a:lnTo>
                      <a:lnTo>
                        <a:pt x="8082" y="37"/>
                      </a:lnTo>
                      <a:lnTo>
                        <a:pt x="8021" y="13"/>
                      </a:lnTo>
                      <a:lnTo>
                        <a:pt x="796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20"/>
                <p:cNvSpPr/>
                <p:nvPr/>
              </p:nvSpPr>
              <p:spPr>
                <a:xfrm>
                  <a:off x="1548243" y="3592087"/>
                  <a:ext cx="568218" cy="105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0" h="2042" extrusionOk="0">
                      <a:moveTo>
                        <a:pt x="919" y="0"/>
                      </a:moveTo>
                      <a:lnTo>
                        <a:pt x="822" y="25"/>
                      </a:lnTo>
                      <a:lnTo>
                        <a:pt x="725" y="49"/>
                      </a:lnTo>
                      <a:lnTo>
                        <a:pt x="629" y="85"/>
                      </a:lnTo>
                      <a:lnTo>
                        <a:pt x="544" y="121"/>
                      </a:lnTo>
                      <a:lnTo>
                        <a:pt x="460" y="170"/>
                      </a:lnTo>
                      <a:lnTo>
                        <a:pt x="375" y="230"/>
                      </a:lnTo>
                      <a:lnTo>
                        <a:pt x="303" y="302"/>
                      </a:lnTo>
                      <a:lnTo>
                        <a:pt x="242" y="375"/>
                      </a:lnTo>
                      <a:lnTo>
                        <a:pt x="182" y="447"/>
                      </a:lnTo>
                      <a:lnTo>
                        <a:pt x="133" y="532"/>
                      </a:lnTo>
                      <a:lnTo>
                        <a:pt x="85" y="629"/>
                      </a:lnTo>
                      <a:lnTo>
                        <a:pt x="49" y="713"/>
                      </a:lnTo>
                      <a:lnTo>
                        <a:pt x="25" y="810"/>
                      </a:lnTo>
                      <a:lnTo>
                        <a:pt x="13" y="919"/>
                      </a:lnTo>
                      <a:lnTo>
                        <a:pt x="1" y="1015"/>
                      </a:lnTo>
                      <a:lnTo>
                        <a:pt x="13" y="1124"/>
                      </a:lnTo>
                      <a:lnTo>
                        <a:pt x="25" y="1221"/>
                      </a:lnTo>
                      <a:lnTo>
                        <a:pt x="49" y="1329"/>
                      </a:lnTo>
                      <a:lnTo>
                        <a:pt x="85" y="1414"/>
                      </a:lnTo>
                      <a:lnTo>
                        <a:pt x="133" y="1510"/>
                      </a:lnTo>
                      <a:lnTo>
                        <a:pt x="182" y="1595"/>
                      </a:lnTo>
                      <a:lnTo>
                        <a:pt x="242" y="1667"/>
                      </a:lnTo>
                      <a:lnTo>
                        <a:pt x="303" y="1740"/>
                      </a:lnTo>
                      <a:lnTo>
                        <a:pt x="375" y="1812"/>
                      </a:lnTo>
                      <a:lnTo>
                        <a:pt x="460" y="1861"/>
                      </a:lnTo>
                      <a:lnTo>
                        <a:pt x="544" y="1921"/>
                      </a:lnTo>
                      <a:lnTo>
                        <a:pt x="629" y="1957"/>
                      </a:lnTo>
                      <a:lnTo>
                        <a:pt x="725" y="1994"/>
                      </a:lnTo>
                      <a:lnTo>
                        <a:pt x="822" y="2018"/>
                      </a:lnTo>
                      <a:lnTo>
                        <a:pt x="919" y="2030"/>
                      </a:lnTo>
                      <a:lnTo>
                        <a:pt x="1027" y="2042"/>
                      </a:lnTo>
                      <a:lnTo>
                        <a:pt x="9954" y="2042"/>
                      </a:lnTo>
                      <a:lnTo>
                        <a:pt x="10051" y="2030"/>
                      </a:lnTo>
                      <a:lnTo>
                        <a:pt x="10160" y="2018"/>
                      </a:lnTo>
                      <a:lnTo>
                        <a:pt x="10256" y="1994"/>
                      </a:lnTo>
                      <a:lnTo>
                        <a:pt x="10341" y="1957"/>
                      </a:lnTo>
                      <a:lnTo>
                        <a:pt x="10438" y="1921"/>
                      </a:lnTo>
                      <a:lnTo>
                        <a:pt x="10522" y="1861"/>
                      </a:lnTo>
                      <a:lnTo>
                        <a:pt x="10595" y="1812"/>
                      </a:lnTo>
                      <a:lnTo>
                        <a:pt x="10667" y="1740"/>
                      </a:lnTo>
                      <a:lnTo>
                        <a:pt x="10740" y="1667"/>
                      </a:lnTo>
                      <a:lnTo>
                        <a:pt x="10800" y="1595"/>
                      </a:lnTo>
                      <a:lnTo>
                        <a:pt x="10848" y="1510"/>
                      </a:lnTo>
                      <a:lnTo>
                        <a:pt x="10885" y="1414"/>
                      </a:lnTo>
                      <a:lnTo>
                        <a:pt x="10921" y="1329"/>
                      </a:lnTo>
                      <a:lnTo>
                        <a:pt x="10945" y="1221"/>
                      </a:lnTo>
                      <a:lnTo>
                        <a:pt x="10969" y="1124"/>
                      </a:lnTo>
                      <a:lnTo>
                        <a:pt x="10969" y="1015"/>
                      </a:lnTo>
                      <a:lnTo>
                        <a:pt x="10969" y="919"/>
                      </a:lnTo>
                      <a:lnTo>
                        <a:pt x="10945" y="810"/>
                      </a:lnTo>
                      <a:lnTo>
                        <a:pt x="10921" y="713"/>
                      </a:lnTo>
                      <a:lnTo>
                        <a:pt x="10885" y="629"/>
                      </a:lnTo>
                      <a:lnTo>
                        <a:pt x="10848" y="532"/>
                      </a:lnTo>
                      <a:lnTo>
                        <a:pt x="10800" y="447"/>
                      </a:lnTo>
                      <a:lnTo>
                        <a:pt x="10740" y="375"/>
                      </a:lnTo>
                      <a:lnTo>
                        <a:pt x="10667" y="302"/>
                      </a:lnTo>
                      <a:lnTo>
                        <a:pt x="10595" y="230"/>
                      </a:lnTo>
                      <a:lnTo>
                        <a:pt x="10522" y="170"/>
                      </a:lnTo>
                      <a:lnTo>
                        <a:pt x="10438" y="121"/>
                      </a:lnTo>
                      <a:lnTo>
                        <a:pt x="10341" y="85"/>
                      </a:lnTo>
                      <a:lnTo>
                        <a:pt x="10256" y="49"/>
                      </a:lnTo>
                      <a:lnTo>
                        <a:pt x="10160" y="25"/>
                      </a:lnTo>
                      <a:lnTo>
                        <a:pt x="10051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20"/>
                <p:cNvSpPr/>
                <p:nvPr/>
              </p:nvSpPr>
              <p:spPr>
                <a:xfrm>
                  <a:off x="1609570" y="3660304"/>
                  <a:ext cx="225319" cy="284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0" h="5497" extrusionOk="0">
                      <a:moveTo>
                        <a:pt x="3745" y="0"/>
                      </a:moveTo>
                      <a:lnTo>
                        <a:pt x="3685" y="350"/>
                      </a:lnTo>
                      <a:lnTo>
                        <a:pt x="3600" y="713"/>
                      </a:lnTo>
                      <a:lnTo>
                        <a:pt x="3491" y="1075"/>
                      </a:lnTo>
                      <a:lnTo>
                        <a:pt x="3383" y="1450"/>
                      </a:lnTo>
                      <a:lnTo>
                        <a:pt x="3262" y="1812"/>
                      </a:lnTo>
                      <a:lnTo>
                        <a:pt x="3129" y="2187"/>
                      </a:lnTo>
                      <a:lnTo>
                        <a:pt x="2851" y="2887"/>
                      </a:lnTo>
                      <a:lnTo>
                        <a:pt x="2573" y="3540"/>
                      </a:lnTo>
                      <a:lnTo>
                        <a:pt x="2308" y="4107"/>
                      </a:lnTo>
                      <a:lnTo>
                        <a:pt x="2090" y="4566"/>
                      </a:lnTo>
                      <a:lnTo>
                        <a:pt x="1921" y="4880"/>
                      </a:lnTo>
                      <a:lnTo>
                        <a:pt x="1571" y="4880"/>
                      </a:lnTo>
                      <a:lnTo>
                        <a:pt x="592" y="48"/>
                      </a:lnTo>
                      <a:lnTo>
                        <a:pt x="0" y="169"/>
                      </a:lnTo>
                      <a:lnTo>
                        <a:pt x="1063" y="5496"/>
                      </a:lnTo>
                      <a:lnTo>
                        <a:pt x="2296" y="5496"/>
                      </a:lnTo>
                      <a:lnTo>
                        <a:pt x="2380" y="5339"/>
                      </a:lnTo>
                      <a:lnTo>
                        <a:pt x="2670" y="4772"/>
                      </a:lnTo>
                      <a:lnTo>
                        <a:pt x="2936" y="4204"/>
                      </a:lnTo>
                      <a:lnTo>
                        <a:pt x="3250" y="3503"/>
                      </a:lnTo>
                      <a:lnTo>
                        <a:pt x="3419" y="3105"/>
                      </a:lnTo>
                      <a:lnTo>
                        <a:pt x="3588" y="2694"/>
                      </a:lnTo>
                      <a:lnTo>
                        <a:pt x="3745" y="2271"/>
                      </a:lnTo>
                      <a:lnTo>
                        <a:pt x="3902" y="1836"/>
                      </a:lnTo>
                      <a:lnTo>
                        <a:pt x="4035" y="1401"/>
                      </a:lnTo>
                      <a:lnTo>
                        <a:pt x="4168" y="954"/>
                      </a:lnTo>
                      <a:lnTo>
                        <a:pt x="4265" y="520"/>
                      </a:lnTo>
                      <a:lnTo>
                        <a:pt x="4349" y="97"/>
                      </a:lnTo>
                      <a:lnTo>
                        <a:pt x="3745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20"/>
                <p:cNvSpPr/>
                <p:nvPr/>
              </p:nvSpPr>
              <p:spPr>
                <a:xfrm>
                  <a:off x="1951845" y="2920692"/>
                  <a:ext cx="773387" cy="535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1" h="10330" extrusionOk="0">
                      <a:moveTo>
                        <a:pt x="1184" y="1"/>
                      </a:moveTo>
                      <a:lnTo>
                        <a:pt x="1063" y="13"/>
                      </a:lnTo>
                      <a:lnTo>
                        <a:pt x="954" y="37"/>
                      </a:lnTo>
                      <a:lnTo>
                        <a:pt x="834" y="73"/>
                      </a:lnTo>
                      <a:lnTo>
                        <a:pt x="713" y="122"/>
                      </a:lnTo>
                      <a:lnTo>
                        <a:pt x="604" y="182"/>
                      </a:lnTo>
                      <a:lnTo>
                        <a:pt x="495" y="254"/>
                      </a:lnTo>
                      <a:lnTo>
                        <a:pt x="399" y="327"/>
                      </a:lnTo>
                      <a:lnTo>
                        <a:pt x="314" y="424"/>
                      </a:lnTo>
                      <a:lnTo>
                        <a:pt x="242" y="508"/>
                      </a:lnTo>
                      <a:lnTo>
                        <a:pt x="169" y="617"/>
                      </a:lnTo>
                      <a:lnTo>
                        <a:pt x="121" y="726"/>
                      </a:lnTo>
                      <a:lnTo>
                        <a:pt x="73" y="834"/>
                      </a:lnTo>
                      <a:lnTo>
                        <a:pt x="36" y="943"/>
                      </a:lnTo>
                      <a:lnTo>
                        <a:pt x="12" y="1064"/>
                      </a:lnTo>
                      <a:lnTo>
                        <a:pt x="0" y="1185"/>
                      </a:lnTo>
                      <a:lnTo>
                        <a:pt x="0" y="1317"/>
                      </a:lnTo>
                      <a:lnTo>
                        <a:pt x="12" y="1438"/>
                      </a:lnTo>
                      <a:lnTo>
                        <a:pt x="36" y="1559"/>
                      </a:lnTo>
                      <a:lnTo>
                        <a:pt x="85" y="1680"/>
                      </a:lnTo>
                      <a:lnTo>
                        <a:pt x="677" y="3238"/>
                      </a:lnTo>
                      <a:lnTo>
                        <a:pt x="1389" y="5062"/>
                      </a:lnTo>
                      <a:lnTo>
                        <a:pt x="1764" y="5968"/>
                      </a:lnTo>
                      <a:lnTo>
                        <a:pt x="2126" y="6838"/>
                      </a:lnTo>
                      <a:lnTo>
                        <a:pt x="2464" y="7611"/>
                      </a:lnTo>
                      <a:lnTo>
                        <a:pt x="2778" y="8263"/>
                      </a:lnTo>
                      <a:lnTo>
                        <a:pt x="2984" y="8650"/>
                      </a:lnTo>
                      <a:lnTo>
                        <a:pt x="3189" y="8988"/>
                      </a:lnTo>
                      <a:lnTo>
                        <a:pt x="3382" y="9278"/>
                      </a:lnTo>
                      <a:lnTo>
                        <a:pt x="3588" y="9532"/>
                      </a:lnTo>
                      <a:lnTo>
                        <a:pt x="3793" y="9737"/>
                      </a:lnTo>
                      <a:lnTo>
                        <a:pt x="3999" y="9918"/>
                      </a:lnTo>
                      <a:lnTo>
                        <a:pt x="4204" y="10063"/>
                      </a:lnTo>
                      <a:lnTo>
                        <a:pt x="4409" y="10172"/>
                      </a:lnTo>
                      <a:lnTo>
                        <a:pt x="4615" y="10244"/>
                      </a:lnTo>
                      <a:lnTo>
                        <a:pt x="4832" y="10305"/>
                      </a:lnTo>
                      <a:lnTo>
                        <a:pt x="5037" y="10329"/>
                      </a:lnTo>
                      <a:lnTo>
                        <a:pt x="5243" y="10329"/>
                      </a:lnTo>
                      <a:lnTo>
                        <a:pt x="5460" y="10317"/>
                      </a:lnTo>
                      <a:lnTo>
                        <a:pt x="5666" y="10281"/>
                      </a:lnTo>
                      <a:lnTo>
                        <a:pt x="5883" y="10232"/>
                      </a:lnTo>
                      <a:lnTo>
                        <a:pt x="6100" y="10172"/>
                      </a:lnTo>
                      <a:lnTo>
                        <a:pt x="6221" y="10124"/>
                      </a:lnTo>
                      <a:lnTo>
                        <a:pt x="6366" y="10063"/>
                      </a:lnTo>
                      <a:lnTo>
                        <a:pt x="6729" y="9882"/>
                      </a:lnTo>
                      <a:lnTo>
                        <a:pt x="7176" y="9653"/>
                      </a:lnTo>
                      <a:lnTo>
                        <a:pt x="7683" y="9363"/>
                      </a:lnTo>
                      <a:lnTo>
                        <a:pt x="8830" y="8686"/>
                      </a:lnTo>
                      <a:lnTo>
                        <a:pt x="10051" y="7949"/>
                      </a:lnTo>
                      <a:lnTo>
                        <a:pt x="11210" y="7224"/>
                      </a:lnTo>
                      <a:lnTo>
                        <a:pt x="12201" y="6596"/>
                      </a:lnTo>
                      <a:lnTo>
                        <a:pt x="13131" y="6004"/>
                      </a:lnTo>
                      <a:lnTo>
                        <a:pt x="14931" y="3335"/>
                      </a:lnTo>
                      <a:lnTo>
                        <a:pt x="14617" y="3359"/>
                      </a:lnTo>
                      <a:lnTo>
                        <a:pt x="13892" y="3419"/>
                      </a:lnTo>
                      <a:lnTo>
                        <a:pt x="13493" y="3468"/>
                      </a:lnTo>
                      <a:lnTo>
                        <a:pt x="13119" y="3516"/>
                      </a:lnTo>
                      <a:lnTo>
                        <a:pt x="12805" y="3576"/>
                      </a:lnTo>
                      <a:lnTo>
                        <a:pt x="12696" y="3601"/>
                      </a:lnTo>
                      <a:lnTo>
                        <a:pt x="12611" y="3625"/>
                      </a:lnTo>
                      <a:lnTo>
                        <a:pt x="12551" y="3685"/>
                      </a:lnTo>
                      <a:lnTo>
                        <a:pt x="12467" y="3770"/>
                      </a:lnTo>
                      <a:lnTo>
                        <a:pt x="12382" y="3890"/>
                      </a:lnTo>
                      <a:lnTo>
                        <a:pt x="12297" y="4047"/>
                      </a:lnTo>
                      <a:lnTo>
                        <a:pt x="12092" y="4410"/>
                      </a:lnTo>
                      <a:lnTo>
                        <a:pt x="11899" y="4809"/>
                      </a:lnTo>
                      <a:lnTo>
                        <a:pt x="11718" y="5207"/>
                      </a:lnTo>
                      <a:lnTo>
                        <a:pt x="11573" y="5545"/>
                      </a:lnTo>
                      <a:lnTo>
                        <a:pt x="11428" y="5872"/>
                      </a:lnTo>
                      <a:lnTo>
                        <a:pt x="5351" y="7901"/>
                      </a:lnTo>
                      <a:lnTo>
                        <a:pt x="2392" y="774"/>
                      </a:lnTo>
                      <a:lnTo>
                        <a:pt x="2344" y="665"/>
                      </a:lnTo>
                      <a:lnTo>
                        <a:pt x="2283" y="556"/>
                      </a:lnTo>
                      <a:lnTo>
                        <a:pt x="2211" y="460"/>
                      </a:lnTo>
                      <a:lnTo>
                        <a:pt x="2126" y="375"/>
                      </a:lnTo>
                      <a:lnTo>
                        <a:pt x="2042" y="291"/>
                      </a:lnTo>
                      <a:lnTo>
                        <a:pt x="1957" y="230"/>
                      </a:lnTo>
                      <a:lnTo>
                        <a:pt x="1848" y="158"/>
                      </a:lnTo>
                      <a:lnTo>
                        <a:pt x="1752" y="109"/>
                      </a:lnTo>
                      <a:lnTo>
                        <a:pt x="1643" y="73"/>
                      </a:lnTo>
                      <a:lnTo>
                        <a:pt x="1534" y="37"/>
                      </a:lnTo>
                      <a:lnTo>
                        <a:pt x="1413" y="13"/>
                      </a:lnTo>
                      <a:lnTo>
                        <a:pt x="1305" y="1"/>
                      </a:lnTo>
                      <a:close/>
                    </a:path>
                  </a:pathLst>
                </a:custGeom>
                <a:solidFill>
                  <a:srgbClr val="FCFFF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20"/>
                <p:cNvSpPr/>
                <p:nvPr/>
              </p:nvSpPr>
              <p:spPr>
                <a:xfrm>
                  <a:off x="2145773" y="3440062"/>
                  <a:ext cx="1250856" cy="79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49" h="1535" extrusionOk="0">
                      <a:moveTo>
                        <a:pt x="1" y="0"/>
                      </a:moveTo>
                      <a:lnTo>
                        <a:pt x="1" y="1534"/>
                      </a:lnTo>
                      <a:lnTo>
                        <a:pt x="24149" y="1534"/>
                      </a:lnTo>
                      <a:lnTo>
                        <a:pt x="24149" y="0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20"/>
                <p:cNvSpPr/>
                <p:nvPr/>
              </p:nvSpPr>
              <p:spPr>
                <a:xfrm>
                  <a:off x="2615054" y="4707073"/>
                  <a:ext cx="312908" cy="20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1" h="388" extrusionOk="0">
                      <a:moveTo>
                        <a:pt x="1" y="1"/>
                      </a:moveTo>
                      <a:lnTo>
                        <a:pt x="1" y="387"/>
                      </a:lnTo>
                      <a:lnTo>
                        <a:pt x="6041" y="387"/>
                      </a:lnTo>
                      <a:lnTo>
                        <a:pt x="6041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20"/>
                <p:cNvSpPr/>
                <p:nvPr/>
              </p:nvSpPr>
              <p:spPr>
                <a:xfrm>
                  <a:off x="1862961" y="2534026"/>
                  <a:ext cx="466229" cy="348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1" h="6729" extrusionOk="0">
                      <a:moveTo>
                        <a:pt x="5666" y="0"/>
                      </a:moveTo>
                      <a:lnTo>
                        <a:pt x="5449" y="12"/>
                      </a:lnTo>
                      <a:lnTo>
                        <a:pt x="5243" y="49"/>
                      </a:lnTo>
                      <a:lnTo>
                        <a:pt x="5026" y="97"/>
                      </a:lnTo>
                      <a:lnTo>
                        <a:pt x="4821" y="145"/>
                      </a:lnTo>
                      <a:lnTo>
                        <a:pt x="4627" y="230"/>
                      </a:lnTo>
                      <a:lnTo>
                        <a:pt x="4434" y="314"/>
                      </a:lnTo>
                      <a:lnTo>
                        <a:pt x="4217" y="435"/>
                      </a:lnTo>
                      <a:lnTo>
                        <a:pt x="3999" y="580"/>
                      </a:lnTo>
                      <a:lnTo>
                        <a:pt x="3806" y="737"/>
                      </a:lnTo>
                      <a:lnTo>
                        <a:pt x="3613" y="894"/>
                      </a:lnTo>
                      <a:lnTo>
                        <a:pt x="3226" y="1220"/>
                      </a:lnTo>
                      <a:lnTo>
                        <a:pt x="3033" y="1377"/>
                      </a:lnTo>
                      <a:lnTo>
                        <a:pt x="2827" y="1522"/>
                      </a:lnTo>
                      <a:lnTo>
                        <a:pt x="2550" y="1704"/>
                      </a:lnTo>
                      <a:lnTo>
                        <a:pt x="2272" y="1873"/>
                      </a:lnTo>
                      <a:lnTo>
                        <a:pt x="1680" y="2187"/>
                      </a:lnTo>
                      <a:lnTo>
                        <a:pt x="1390" y="2344"/>
                      </a:lnTo>
                      <a:lnTo>
                        <a:pt x="1112" y="2525"/>
                      </a:lnTo>
                      <a:lnTo>
                        <a:pt x="979" y="2622"/>
                      </a:lnTo>
                      <a:lnTo>
                        <a:pt x="846" y="2718"/>
                      </a:lnTo>
                      <a:lnTo>
                        <a:pt x="726" y="2827"/>
                      </a:lnTo>
                      <a:lnTo>
                        <a:pt x="605" y="2948"/>
                      </a:lnTo>
                      <a:lnTo>
                        <a:pt x="508" y="3057"/>
                      </a:lnTo>
                      <a:lnTo>
                        <a:pt x="424" y="3177"/>
                      </a:lnTo>
                      <a:lnTo>
                        <a:pt x="351" y="3298"/>
                      </a:lnTo>
                      <a:lnTo>
                        <a:pt x="279" y="3419"/>
                      </a:lnTo>
                      <a:lnTo>
                        <a:pt x="206" y="3552"/>
                      </a:lnTo>
                      <a:lnTo>
                        <a:pt x="158" y="3685"/>
                      </a:lnTo>
                      <a:lnTo>
                        <a:pt x="109" y="3818"/>
                      </a:lnTo>
                      <a:lnTo>
                        <a:pt x="73" y="3950"/>
                      </a:lnTo>
                      <a:lnTo>
                        <a:pt x="37" y="4095"/>
                      </a:lnTo>
                      <a:lnTo>
                        <a:pt x="13" y="4240"/>
                      </a:lnTo>
                      <a:lnTo>
                        <a:pt x="1" y="4385"/>
                      </a:lnTo>
                      <a:lnTo>
                        <a:pt x="1" y="4530"/>
                      </a:lnTo>
                      <a:lnTo>
                        <a:pt x="1" y="4663"/>
                      </a:lnTo>
                      <a:lnTo>
                        <a:pt x="25" y="4808"/>
                      </a:lnTo>
                      <a:lnTo>
                        <a:pt x="49" y="4953"/>
                      </a:lnTo>
                      <a:lnTo>
                        <a:pt x="73" y="5098"/>
                      </a:lnTo>
                      <a:lnTo>
                        <a:pt x="122" y="5231"/>
                      </a:lnTo>
                      <a:lnTo>
                        <a:pt x="194" y="5412"/>
                      </a:lnTo>
                      <a:lnTo>
                        <a:pt x="291" y="5581"/>
                      </a:lnTo>
                      <a:lnTo>
                        <a:pt x="387" y="5738"/>
                      </a:lnTo>
                      <a:lnTo>
                        <a:pt x="508" y="5883"/>
                      </a:lnTo>
                      <a:lnTo>
                        <a:pt x="629" y="6028"/>
                      </a:lnTo>
                      <a:lnTo>
                        <a:pt x="774" y="6161"/>
                      </a:lnTo>
                      <a:lnTo>
                        <a:pt x="919" y="6282"/>
                      </a:lnTo>
                      <a:lnTo>
                        <a:pt x="1076" y="6379"/>
                      </a:lnTo>
                      <a:lnTo>
                        <a:pt x="1245" y="6475"/>
                      </a:lnTo>
                      <a:lnTo>
                        <a:pt x="1414" y="6560"/>
                      </a:lnTo>
                      <a:lnTo>
                        <a:pt x="1595" y="6620"/>
                      </a:lnTo>
                      <a:lnTo>
                        <a:pt x="1776" y="6668"/>
                      </a:lnTo>
                      <a:lnTo>
                        <a:pt x="1958" y="6705"/>
                      </a:lnTo>
                      <a:lnTo>
                        <a:pt x="2151" y="6729"/>
                      </a:lnTo>
                      <a:lnTo>
                        <a:pt x="2344" y="6729"/>
                      </a:lnTo>
                      <a:lnTo>
                        <a:pt x="2537" y="6705"/>
                      </a:lnTo>
                      <a:lnTo>
                        <a:pt x="2682" y="6681"/>
                      </a:lnTo>
                      <a:lnTo>
                        <a:pt x="2827" y="6644"/>
                      </a:lnTo>
                      <a:lnTo>
                        <a:pt x="2960" y="6596"/>
                      </a:lnTo>
                      <a:lnTo>
                        <a:pt x="3093" y="6548"/>
                      </a:lnTo>
                      <a:lnTo>
                        <a:pt x="3226" y="6475"/>
                      </a:lnTo>
                      <a:lnTo>
                        <a:pt x="3347" y="6391"/>
                      </a:lnTo>
                      <a:lnTo>
                        <a:pt x="3468" y="6306"/>
                      </a:lnTo>
                      <a:lnTo>
                        <a:pt x="3564" y="6197"/>
                      </a:lnTo>
                      <a:lnTo>
                        <a:pt x="3673" y="6064"/>
                      </a:lnTo>
                      <a:lnTo>
                        <a:pt x="3770" y="5932"/>
                      </a:lnTo>
                      <a:lnTo>
                        <a:pt x="3842" y="5775"/>
                      </a:lnTo>
                      <a:lnTo>
                        <a:pt x="3915" y="5617"/>
                      </a:lnTo>
                      <a:lnTo>
                        <a:pt x="4023" y="5303"/>
                      </a:lnTo>
                      <a:lnTo>
                        <a:pt x="4132" y="4977"/>
                      </a:lnTo>
                      <a:lnTo>
                        <a:pt x="4229" y="4699"/>
                      </a:lnTo>
                      <a:lnTo>
                        <a:pt x="4277" y="4567"/>
                      </a:lnTo>
                      <a:lnTo>
                        <a:pt x="4349" y="4434"/>
                      </a:lnTo>
                      <a:lnTo>
                        <a:pt x="4422" y="4301"/>
                      </a:lnTo>
                      <a:lnTo>
                        <a:pt x="4507" y="4180"/>
                      </a:lnTo>
                      <a:lnTo>
                        <a:pt x="4603" y="4071"/>
                      </a:lnTo>
                      <a:lnTo>
                        <a:pt x="4712" y="3987"/>
                      </a:lnTo>
                      <a:lnTo>
                        <a:pt x="4821" y="3926"/>
                      </a:lnTo>
                      <a:lnTo>
                        <a:pt x="4941" y="3866"/>
                      </a:lnTo>
                      <a:lnTo>
                        <a:pt x="5195" y="3769"/>
                      </a:lnTo>
                      <a:lnTo>
                        <a:pt x="5461" y="3685"/>
                      </a:lnTo>
                      <a:lnTo>
                        <a:pt x="5715" y="3612"/>
                      </a:lnTo>
                      <a:lnTo>
                        <a:pt x="6017" y="3540"/>
                      </a:lnTo>
                      <a:lnTo>
                        <a:pt x="6319" y="3467"/>
                      </a:lnTo>
                      <a:lnTo>
                        <a:pt x="6935" y="3334"/>
                      </a:lnTo>
                      <a:lnTo>
                        <a:pt x="7249" y="3262"/>
                      </a:lnTo>
                      <a:lnTo>
                        <a:pt x="7551" y="3189"/>
                      </a:lnTo>
                      <a:lnTo>
                        <a:pt x="7853" y="3105"/>
                      </a:lnTo>
                      <a:lnTo>
                        <a:pt x="8155" y="2996"/>
                      </a:lnTo>
                      <a:lnTo>
                        <a:pt x="8312" y="2924"/>
                      </a:lnTo>
                      <a:lnTo>
                        <a:pt x="8469" y="2851"/>
                      </a:lnTo>
                      <a:lnTo>
                        <a:pt x="8602" y="2755"/>
                      </a:lnTo>
                      <a:lnTo>
                        <a:pt x="8734" y="2646"/>
                      </a:lnTo>
                      <a:lnTo>
                        <a:pt x="8819" y="2561"/>
                      </a:lnTo>
                      <a:lnTo>
                        <a:pt x="8879" y="2465"/>
                      </a:lnTo>
                      <a:lnTo>
                        <a:pt x="8928" y="2368"/>
                      </a:lnTo>
                      <a:lnTo>
                        <a:pt x="8964" y="2271"/>
                      </a:lnTo>
                      <a:lnTo>
                        <a:pt x="8988" y="2175"/>
                      </a:lnTo>
                      <a:lnTo>
                        <a:pt x="9000" y="2066"/>
                      </a:lnTo>
                      <a:lnTo>
                        <a:pt x="8988" y="1969"/>
                      </a:lnTo>
                      <a:lnTo>
                        <a:pt x="8988" y="1861"/>
                      </a:lnTo>
                      <a:lnTo>
                        <a:pt x="8964" y="1752"/>
                      </a:lnTo>
                      <a:lnTo>
                        <a:pt x="8928" y="1655"/>
                      </a:lnTo>
                      <a:lnTo>
                        <a:pt x="8892" y="1547"/>
                      </a:lnTo>
                      <a:lnTo>
                        <a:pt x="8843" y="1450"/>
                      </a:lnTo>
                      <a:lnTo>
                        <a:pt x="8795" y="1353"/>
                      </a:lnTo>
                      <a:lnTo>
                        <a:pt x="8734" y="1257"/>
                      </a:lnTo>
                      <a:lnTo>
                        <a:pt x="8602" y="1088"/>
                      </a:lnTo>
                      <a:lnTo>
                        <a:pt x="8505" y="1003"/>
                      </a:lnTo>
                      <a:lnTo>
                        <a:pt x="8408" y="906"/>
                      </a:lnTo>
                      <a:lnTo>
                        <a:pt x="8203" y="749"/>
                      </a:lnTo>
                      <a:lnTo>
                        <a:pt x="7986" y="616"/>
                      </a:lnTo>
                      <a:lnTo>
                        <a:pt x="7756" y="484"/>
                      </a:lnTo>
                      <a:lnTo>
                        <a:pt x="7563" y="399"/>
                      </a:lnTo>
                      <a:lnTo>
                        <a:pt x="7357" y="314"/>
                      </a:lnTo>
                      <a:lnTo>
                        <a:pt x="7152" y="230"/>
                      </a:lnTo>
                      <a:lnTo>
                        <a:pt x="6947" y="169"/>
                      </a:lnTo>
                      <a:lnTo>
                        <a:pt x="6741" y="109"/>
                      </a:lnTo>
                      <a:lnTo>
                        <a:pt x="6524" y="61"/>
                      </a:lnTo>
                      <a:lnTo>
                        <a:pt x="6306" y="37"/>
                      </a:lnTo>
                      <a:lnTo>
                        <a:pt x="6089" y="12"/>
                      </a:lnTo>
                      <a:lnTo>
                        <a:pt x="5872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79" name="Google Shape;579;p20"/>
            <p:cNvSpPr/>
            <p:nvPr/>
          </p:nvSpPr>
          <p:spPr>
            <a:xfrm>
              <a:off x="3573525" y="2767288"/>
              <a:ext cx="106500" cy="106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0" name="Google Shape;580;p20"/>
          <p:cNvCxnSpPr>
            <a:cxnSpLocks/>
            <a:stCxn id="579" idx="6"/>
          </p:cNvCxnSpPr>
          <p:nvPr/>
        </p:nvCxnSpPr>
        <p:spPr>
          <a:xfrm>
            <a:off x="3680025" y="2820538"/>
            <a:ext cx="493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1" name="Google Shape;581;p20"/>
          <p:cNvCxnSpPr>
            <a:cxnSpLocks/>
          </p:cNvCxnSpPr>
          <p:nvPr/>
        </p:nvCxnSpPr>
        <p:spPr>
          <a:xfrm>
            <a:off x="4970863" y="2820600"/>
            <a:ext cx="883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2" name="Google Shape;582;p20"/>
          <p:cNvCxnSpPr>
            <a:cxnSpLocks/>
          </p:cNvCxnSpPr>
          <p:nvPr/>
        </p:nvCxnSpPr>
        <p:spPr>
          <a:xfrm>
            <a:off x="6651538" y="2820600"/>
            <a:ext cx="883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E3129EB-4859-4177-8A2C-549E5B26F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296" y="563525"/>
            <a:ext cx="6377407" cy="401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44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E8DF645-3E6F-45E1-A09E-2D03AE85D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742" y="286564"/>
            <a:ext cx="3527165" cy="223139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B67A268-C7B6-403C-B35D-0FF7B5F80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6095" y="286564"/>
            <a:ext cx="3536763" cy="223139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F08C979-0501-48E6-B57E-26B51053C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42" y="2625540"/>
            <a:ext cx="3527165" cy="223646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97E139C-27D4-4E65-AB8F-ABC818A354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9437" y="2720481"/>
            <a:ext cx="3545580" cy="224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878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2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grpSp>
        <p:nvGrpSpPr>
          <p:cNvPr id="955" name="Google Shape;955;p27"/>
          <p:cNvGrpSpPr/>
          <p:nvPr/>
        </p:nvGrpSpPr>
        <p:grpSpPr>
          <a:xfrm>
            <a:off x="618995" y="1153771"/>
            <a:ext cx="4125104" cy="3578297"/>
            <a:chOff x="1228700" y="572412"/>
            <a:chExt cx="5653925" cy="4904463"/>
          </a:xfrm>
        </p:grpSpPr>
        <p:sp>
          <p:nvSpPr>
            <p:cNvPr id="956" name="Google Shape;956;p27"/>
            <p:cNvSpPr/>
            <p:nvPr/>
          </p:nvSpPr>
          <p:spPr>
            <a:xfrm>
              <a:off x="1228707" y="572412"/>
              <a:ext cx="5417817" cy="4607485"/>
            </a:xfrm>
            <a:custGeom>
              <a:avLst/>
              <a:gdLst/>
              <a:ahLst/>
              <a:cxnLst/>
              <a:rect l="l" t="t" r="r" b="b"/>
              <a:pathLst>
                <a:path w="234208" h="199178" extrusionOk="0">
                  <a:moveTo>
                    <a:pt x="139169" y="0"/>
                  </a:moveTo>
                  <a:lnTo>
                    <a:pt x="137690" y="23"/>
                  </a:lnTo>
                  <a:lnTo>
                    <a:pt x="136235" y="114"/>
                  </a:lnTo>
                  <a:lnTo>
                    <a:pt x="134801" y="227"/>
                  </a:lnTo>
                  <a:lnTo>
                    <a:pt x="133368" y="409"/>
                  </a:lnTo>
                  <a:lnTo>
                    <a:pt x="131935" y="637"/>
                  </a:lnTo>
                  <a:lnTo>
                    <a:pt x="130525" y="887"/>
                  </a:lnTo>
                  <a:lnTo>
                    <a:pt x="129137" y="1160"/>
                  </a:lnTo>
                  <a:lnTo>
                    <a:pt x="127795" y="1433"/>
                  </a:lnTo>
                  <a:lnTo>
                    <a:pt x="126476" y="1729"/>
                  </a:lnTo>
                  <a:lnTo>
                    <a:pt x="125202" y="2047"/>
                  </a:lnTo>
                  <a:lnTo>
                    <a:pt x="123951" y="2366"/>
                  </a:lnTo>
                  <a:lnTo>
                    <a:pt x="122723" y="2684"/>
                  </a:lnTo>
                  <a:lnTo>
                    <a:pt x="121540" y="3025"/>
                  </a:lnTo>
                  <a:lnTo>
                    <a:pt x="120357" y="3389"/>
                  </a:lnTo>
                  <a:lnTo>
                    <a:pt x="119219" y="3731"/>
                  </a:lnTo>
                  <a:lnTo>
                    <a:pt x="118128" y="4117"/>
                  </a:lnTo>
                  <a:lnTo>
                    <a:pt x="117036" y="4504"/>
                  </a:lnTo>
                  <a:lnTo>
                    <a:pt x="115967" y="4891"/>
                  </a:lnTo>
                  <a:lnTo>
                    <a:pt x="114920" y="5300"/>
                  </a:lnTo>
                  <a:lnTo>
                    <a:pt x="113897" y="5710"/>
                  </a:lnTo>
                  <a:lnTo>
                    <a:pt x="112896" y="6119"/>
                  </a:lnTo>
                  <a:lnTo>
                    <a:pt x="111917" y="6551"/>
                  </a:lnTo>
                  <a:lnTo>
                    <a:pt x="110962" y="6983"/>
                  </a:lnTo>
                  <a:lnTo>
                    <a:pt x="109074" y="7871"/>
                  </a:lnTo>
                  <a:lnTo>
                    <a:pt x="107254" y="8781"/>
                  </a:lnTo>
                  <a:lnTo>
                    <a:pt x="105457" y="9713"/>
                  </a:lnTo>
                  <a:lnTo>
                    <a:pt x="103728" y="10691"/>
                  </a:lnTo>
                  <a:lnTo>
                    <a:pt x="102022" y="11647"/>
                  </a:lnTo>
                  <a:lnTo>
                    <a:pt x="100339" y="12648"/>
                  </a:lnTo>
                  <a:lnTo>
                    <a:pt x="98656" y="13649"/>
                  </a:lnTo>
                  <a:lnTo>
                    <a:pt x="95312" y="15673"/>
                  </a:lnTo>
                  <a:lnTo>
                    <a:pt x="93629" y="16674"/>
                  </a:lnTo>
                  <a:lnTo>
                    <a:pt x="91922" y="17698"/>
                  </a:lnTo>
                  <a:lnTo>
                    <a:pt x="90171" y="18698"/>
                  </a:lnTo>
                  <a:lnTo>
                    <a:pt x="88374" y="19722"/>
                  </a:lnTo>
                  <a:lnTo>
                    <a:pt x="86554" y="20700"/>
                  </a:lnTo>
                  <a:lnTo>
                    <a:pt x="84643" y="21701"/>
                  </a:lnTo>
                  <a:lnTo>
                    <a:pt x="82687" y="22657"/>
                  </a:lnTo>
                  <a:lnTo>
                    <a:pt x="80640" y="23612"/>
                  </a:lnTo>
                  <a:lnTo>
                    <a:pt x="79593" y="24067"/>
                  </a:lnTo>
                  <a:lnTo>
                    <a:pt x="78524" y="24545"/>
                  </a:lnTo>
                  <a:lnTo>
                    <a:pt x="77410" y="25000"/>
                  </a:lnTo>
                  <a:lnTo>
                    <a:pt x="76295" y="25432"/>
                  </a:lnTo>
                  <a:lnTo>
                    <a:pt x="75135" y="25887"/>
                  </a:lnTo>
                  <a:lnTo>
                    <a:pt x="73975" y="26319"/>
                  </a:lnTo>
                  <a:lnTo>
                    <a:pt x="72769" y="26751"/>
                  </a:lnTo>
                  <a:lnTo>
                    <a:pt x="71518" y="27161"/>
                  </a:lnTo>
                  <a:lnTo>
                    <a:pt x="70267" y="27570"/>
                  </a:lnTo>
                  <a:lnTo>
                    <a:pt x="68970" y="27979"/>
                  </a:lnTo>
                  <a:lnTo>
                    <a:pt x="67628" y="28366"/>
                  </a:lnTo>
                  <a:lnTo>
                    <a:pt x="66263" y="28753"/>
                  </a:lnTo>
                  <a:lnTo>
                    <a:pt x="65467" y="28958"/>
                  </a:lnTo>
                  <a:lnTo>
                    <a:pt x="64648" y="29162"/>
                  </a:lnTo>
                  <a:lnTo>
                    <a:pt x="63829" y="29344"/>
                  </a:lnTo>
                  <a:lnTo>
                    <a:pt x="63010" y="29504"/>
                  </a:lnTo>
                  <a:lnTo>
                    <a:pt x="61327" y="29799"/>
                  </a:lnTo>
                  <a:lnTo>
                    <a:pt x="59621" y="30072"/>
                  </a:lnTo>
                  <a:lnTo>
                    <a:pt x="57892" y="30277"/>
                  </a:lnTo>
                  <a:lnTo>
                    <a:pt x="56141" y="30459"/>
                  </a:lnTo>
                  <a:lnTo>
                    <a:pt x="54366" y="30618"/>
                  </a:lnTo>
                  <a:lnTo>
                    <a:pt x="52569" y="30755"/>
                  </a:lnTo>
                  <a:lnTo>
                    <a:pt x="50750" y="30868"/>
                  </a:lnTo>
                  <a:lnTo>
                    <a:pt x="48930" y="30959"/>
                  </a:lnTo>
                  <a:lnTo>
                    <a:pt x="45267" y="31141"/>
                  </a:lnTo>
                  <a:lnTo>
                    <a:pt x="41582" y="31346"/>
                  </a:lnTo>
                  <a:lnTo>
                    <a:pt x="39717" y="31460"/>
                  </a:lnTo>
                  <a:lnTo>
                    <a:pt x="37875" y="31619"/>
                  </a:lnTo>
                  <a:lnTo>
                    <a:pt x="36055" y="31778"/>
                  </a:lnTo>
                  <a:lnTo>
                    <a:pt x="34212" y="31983"/>
                  </a:lnTo>
                  <a:lnTo>
                    <a:pt x="32392" y="32210"/>
                  </a:lnTo>
                  <a:lnTo>
                    <a:pt x="30573" y="32506"/>
                  </a:lnTo>
                  <a:lnTo>
                    <a:pt x="28776" y="32825"/>
                  </a:lnTo>
                  <a:lnTo>
                    <a:pt x="27888" y="33007"/>
                  </a:lnTo>
                  <a:lnTo>
                    <a:pt x="27001" y="33211"/>
                  </a:lnTo>
                  <a:lnTo>
                    <a:pt x="26137" y="33439"/>
                  </a:lnTo>
                  <a:lnTo>
                    <a:pt x="25250" y="33666"/>
                  </a:lnTo>
                  <a:lnTo>
                    <a:pt x="24385" y="33894"/>
                  </a:lnTo>
                  <a:lnTo>
                    <a:pt x="23521" y="34167"/>
                  </a:lnTo>
                  <a:lnTo>
                    <a:pt x="22656" y="34440"/>
                  </a:lnTo>
                  <a:lnTo>
                    <a:pt x="21815" y="34735"/>
                  </a:lnTo>
                  <a:lnTo>
                    <a:pt x="20950" y="35054"/>
                  </a:lnTo>
                  <a:lnTo>
                    <a:pt x="20131" y="35395"/>
                  </a:lnTo>
                  <a:lnTo>
                    <a:pt x="19290" y="35759"/>
                  </a:lnTo>
                  <a:lnTo>
                    <a:pt x="18471" y="36123"/>
                  </a:lnTo>
                  <a:lnTo>
                    <a:pt x="17652" y="36532"/>
                  </a:lnTo>
                  <a:lnTo>
                    <a:pt x="16856" y="36942"/>
                  </a:lnTo>
                  <a:lnTo>
                    <a:pt x="16060" y="37397"/>
                  </a:lnTo>
                  <a:lnTo>
                    <a:pt x="15264" y="37875"/>
                  </a:lnTo>
                  <a:lnTo>
                    <a:pt x="14490" y="38352"/>
                  </a:lnTo>
                  <a:lnTo>
                    <a:pt x="13717" y="38875"/>
                  </a:lnTo>
                  <a:lnTo>
                    <a:pt x="12966" y="39421"/>
                  </a:lnTo>
                  <a:lnTo>
                    <a:pt x="12215" y="39990"/>
                  </a:lnTo>
                  <a:lnTo>
                    <a:pt x="11465" y="40582"/>
                  </a:lnTo>
                  <a:lnTo>
                    <a:pt x="10760" y="41218"/>
                  </a:lnTo>
                  <a:lnTo>
                    <a:pt x="10259" y="41673"/>
                  </a:lnTo>
                  <a:lnTo>
                    <a:pt x="9759" y="42151"/>
                  </a:lnTo>
                  <a:lnTo>
                    <a:pt x="9281" y="42629"/>
                  </a:lnTo>
                  <a:lnTo>
                    <a:pt x="8826" y="43152"/>
                  </a:lnTo>
                  <a:lnTo>
                    <a:pt x="8371" y="43675"/>
                  </a:lnTo>
                  <a:lnTo>
                    <a:pt x="7939" y="44198"/>
                  </a:lnTo>
                  <a:lnTo>
                    <a:pt x="7507" y="44767"/>
                  </a:lnTo>
                  <a:lnTo>
                    <a:pt x="7097" y="45336"/>
                  </a:lnTo>
                  <a:lnTo>
                    <a:pt x="6688" y="45904"/>
                  </a:lnTo>
                  <a:lnTo>
                    <a:pt x="6301" y="46519"/>
                  </a:lnTo>
                  <a:lnTo>
                    <a:pt x="5937" y="47133"/>
                  </a:lnTo>
                  <a:lnTo>
                    <a:pt x="5573" y="47747"/>
                  </a:lnTo>
                  <a:lnTo>
                    <a:pt x="5209" y="48407"/>
                  </a:lnTo>
                  <a:lnTo>
                    <a:pt x="4868" y="49044"/>
                  </a:lnTo>
                  <a:lnTo>
                    <a:pt x="4549" y="49726"/>
                  </a:lnTo>
                  <a:lnTo>
                    <a:pt x="4231" y="50408"/>
                  </a:lnTo>
                  <a:lnTo>
                    <a:pt x="3913" y="51091"/>
                  </a:lnTo>
                  <a:lnTo>
                    <a:pt x="3640" y="51819"/>
                  </a:lnTo>
                  <a:lnTo>
                    <a:pt x="3344" y="52524"/>
                  </a:lnTo>
                  <a:lnTo>
                    <a:pt x="3071" y="53275"/>
                  </a:lnTo>
                  <a:lnTo>
                    <a:pt x="2821" y="54025"/>
                  </a:lnTo>
                  <a:lnTo>
                    <a:pt x="2570" y="54776"/>
                  </a:lnTo>
                  <a:lnTo>
                    <a:pt x="2343" y="55549"/>
                  </a:lnTo>
                  <a:lnTo>
                    <a:pt x="2116" y="56323"/>
                  </a:lnTo>
                  <a:lnTo>
                    <a:pt x="1911" y="57119"/>
                  </a:lnTo>
                  <a:lnTo>
                    <a:pt x="1706" y="57938"/>
                  </a:lnTo>
                  <a:lnTo>
                    <a:pt x="1342" y="59576"/>
                  </a:lnTo>
                  <a:lnTo>
                    <a:pt x="1024" y="61282"/>
                  </a:lnTo>
                  <a:lnTo>
                    <a:pt x="728" y="63011"/>
                  </a:lnTo>
                  <a:lnTo>
                    <a:pt x="500" y="64762"/>
                  </a:lnTo>
                  <a:lnTo>
                    <a:pt x="318" y="66582"/>
                  </a:lnTo>
                  <a:lnTo>
                    <a:pt x="182" y="68424"/>
                  </a:lnTo>
                  <a:lnTo>
                    <a:pt x="68" y="70290"/>
                  </a:lnTo>
                  <a:lnTo>
                    <a:pt x="23" y="72201"/>
                  </a:lnTo>
                  <a:lnTo>
                    <a:pt x="0" y="74157"/>
                  </a:lnTo>
                  <a:lnTo>
                    <a:pt x="45" y="76113"/>
                  </a:lnTo>
                  <a:lnTo>
                    <a:pt x="114" y="78115"/>
                  </a:lnTo>
                  <a:lnTo>
                    <a:pt x="227" y="80139"/>
                  </a:lnTo>
                  <a:lnTo>
                    <a:pt x="387" y="82187"/>
                  </a:lnTo>
                  <a:lnTo>
                    <a:pt x="569" y="84257"/>
                  </a:lnTo>
                  <a:lnTo>
                    <a:pt x="819" y="86327"/>
                  </a:lnTo>
                  <a:lnTo>
                    <a:pt x="1092" y="88442"/>
                  </a:lnTo>
                  <a:lnTo>
                    <a:pt x="1410" y="90558"/>
                  </a:lnTo>
                  <a:lnTo>
                    <a:pt x="1774" y="92696"/>
                  </a:lnTo>
                  <a:lnTo>
                    <a:pt x="2184" y="94857"/>
                  </a:lnTo>
                  <a:lnTo>
                    <a:pt x="2616" y="97018"/>
                  </a:lnTo>
                  <a:lnTo>
                    <a:pt x="3094" y="99179"/>
                  </a:lnTo>
                  <a:lnTo>
                    <a:pt x="3617" y="101363"/>
                  </a:lnTo>
                  <a:lnTo>
                    <a:pt x="4163" y="103547"/>
                  </a:lnTo>
                  <a:lnTo>
                    <a:pt x="4754" y="105753"/>
                  </a:lnTo>
                  <a:lnTo>
                    <a:pt x="5391" y="107937"/>
                  </a:lnTo>
                  <a:lnTo>
                    <a:pt x="6074" y="110121"/>
                  </a:lnTo>
                  <a:lnTo>
                    <a:pt x="6779" y="112327"/>
                  </a:lnTo>
                  <a:lnTo>
                    <a:pt x="7529" y="114511"/>
                  </a:lnTo>
                  <a:lnTo>
                    <a:pt x="8303" y="116695"/>
                  </a:lnTo>
                  <a:lnTo>
                    <a:pt x="9122" y="118878"/>
                  </a:lnTo>
                  <a:lnTo>
                    <a:pt x="9963" y="121062"/>
                  </a:lnTo>
                  <a:lnTo>
                    <a:pt x="10851" y="123223"/>
                  </a:lnTo>
                  <a:lnTo>
                    <a:pt x="11783" y="125361"/>
                  </a:lnTo>
                  <a:lnTo>
                    <a:pt x="12739" y="127500"/>
                  </a:lnTo>
                  <a:lnTo>
                    <a:pt x="13739" y="129638"/>
                  </a:lnTo>
                  <a:lnTo>
                    <a:pt x="14763" y="131731"/>
                  </a:lnTo>
                  <a:lnTo>
                    <a:pt x="15832" y="133824"/>
                  </a:lnTo>
                  <a:lnTo>
                    <a:pt x="16924" y="135894"/>
                  </a:lnTo>
                  <a:lnTo>
                    <a:pt x="18061" y="137941"/>
                  </a:lnTo>
                  <a:lnTo>
                    <a:pt x="19222" y="139965"/>
                  </a:lnTo>
                  <a:lnTo>
                    <a:pt x="20404" y="141967"/>
                  </a:lnTo>
                  <a:lnTo>
                    <a:pt x="21633" y="143946"/>
                  </a:lnTo>
                  <a:lnTo>
                    <a:pt x="22907" y="145880"/>
                  </a:lnTo>
                  <a:lnTo>
                    <a:pt x="24181" y="147791"/>
                  </a:lnTo>
                  <a:lnTo>
                    <a:pt x="25523" y="149679"/>
                  </a:lnTo>
                  <a:lnTo>
                    <a:pt x="26865" y="151521"/>
                  </a:lnTo>
                  <a:lnTo>
                    <a:pt x="28252" y="153341"/>
                  </a:lnTo>
                  <a:lnTo>
                    <a:pt x="29663" y="155115"/>
                  </a:lnTo>
                  <a:lnTo>
                    <a:pt x="31119" y="156844"/>
                  </a:lnTo>
                  <a:lnTo>
                    <a:pt x="32597" y="158550"/>
                  </a:lnTo>
                  <a:lnTo>
                    <a:pt x="34098" y="160188"/>
                  </a:lnTo>
                  <a:lnTo>
                    <a:pt x="35418" y="161576"/>
                  </a:lnTo>
                  <a:lnTo>
                    <a:pt x="36783" y="162940"/>
                  </a:lnTo>
                  <a:lnTo>
                    <a:pt x="38170" y="164282"/>
                  </a:lnTo>
                  <a:lnTo>
                    <a:pt x="39603" y="165579"/>
                  </a:lnTo>
                  <a:lnTo>
                    <a:pt x="41082" y="166876"/>
                  </a:lnTo>
                  <a:lnTo>
                    <a:pt x="42583" y="168150"/>
                  </a:lnTo>
                  <a:lnTo>
                    <a:pt x="44130" y="169378"/>
                  </a:lnTo>
                  <a:lnTo>
                    <a:pt x="45700" y="170606"/>
                  </a:lnTo>
                  <a:lnTo>
                    <a:pt x="47315" y="171789"/>
                  </a:lnTo>
                  <a:lnTo>
                    <a:pt x="48930" y="172972"/>
                  </a:lnTo>
                  <a:lnTo>
                    <a:pt x="50613" y="174109"/>
                  </a:lnTo>
                  <a:lnTo>
                    <a:pt x="52296" y="175224"/>
                  </a:lnTo>
                  <a:lnTo>
                    <a:pt x="54025" y="176316"/>
                  </a:lnTo>
                  <a:lnTo>
                    <a:pt x="55754" y="177408"/>
                  </a:lnTo>
                  <a:lnTo>
                    <a:pt x="57528" y="178454"/>
                  </a:lnTo>
                  <a:lnTo>
                    <a:pt x="59325" y="179478"/>
                  </a:lnTo>
                  <a:lnTo>
                    <a:pt x="61145" y="180456"/>
                  </a:lnTo>
                  <a:lnTo>
                    <a:pt x="62988" y="181434"/>
                  </a:lnTo>
                  <a:lnTo>
                    <a:pt x="64853" y="182389"/>
                  </a:lnTo>
                  <a:lnTo>
                    <a:pt x="66741" y="183322"/>
                  </a:lnTo>
                  <a:lnTo>
                    <a:pt x="68629" y="184209"/>
                  </a:lnTo>
                  <a:lnTo>
                    <a:pt x="70540" y="185074"/>
                  </a:lnTo>
                  <a:lnTo>
                    <a:pt x="72473" y="185938"/>
                  </a:lnTo>
                  <a:lnTo>
                    <a:pt x="74430" y="186757"/>
                  </a:lnTo>
                  <a:lnTo>
                    <a:pt x="76386" y="187553"/>
                  </a:lnTo>
                  <a:lnTo>
                    <a:pt x="78365" y="188327"/>
                  </a:lnTo>
                  <a:lnTo>
                    <a:pt x="80344" y="189077"/>
                  </a:lnTo>
                  <a:lnTo>
                    <a:pt x="82346" y="189782"/>
                  </a:lnTo>
                  <a:lnTo>
                    <a:pt x="84370" y="190488"/>
                  </a:lnTo>
                  <a:lnTo>
                    <a:pt x="86372" y="191147"/>
                  </a:lnTo>
                  <a:lnTo>
                    <a:pt x="88397" y="191784"/>
                  </a:lnTo>
                  <a:lnTo>
                    <a:pt x="90444" y="192398"/>
                  </a:lnTo>
                  <a:lnTo>
                    <a:pt x="92468" y="192990"/>
                  </a:lnTo>
                  <a:lnTo>
                    <a:pt x="94516" y="193559"/>
                  </a:lnTo>
                  <a:lnTo>
                    <a:pt x="96563" y="194104"/>
                  </a:lnTo>
                  <a:lnTo>
                    <a:pt x="98610" y="194605"/>
                  </a:lnTo>
                  <a:lnTo>
                    <a:pt x="100657" y="195105"/>
                  </a:lnTo>
                  <a:lnTo>
                    <a:pt x="102705" y="195560"/>
                  </a:lnTo>
                  <a:lnTo>
                    <a:pt x="104729" y="195992"/>
                  </a:lnTo>
                  <a:lnTo>
                    <a:pt x="106777" y="196379"/>
                  </a:lnTo>
                  <a:lnTo>
                    <a:pt x="108824" y="196766"/>
                  </a:lnTo>
                  <a:lnTo>
                    <a:pt x="110871" y="197107"/>
                  </a:lnTo>
                  <a:lnTo>
                    <a:pt x="112896" y="197448"/>
                  </a:lnTo>
                  <a:lnTo>
                    <a:pt x="114920" y="197744"/>
                  </a:lnTo>
                  <a:lnTo>
                    <a:pt x="116922" y="197994"/>
                  </a:lnTo>
                  <a:lnTo>
                    <a:pt x="118946" y="198244"/>
                  </a:lnTo>
                  <a:lnTo>
                    <a:pt x="120925" y="198472"/>
                  </a:lnTo>
                  <a:lnTo>
                    <a:pt x="122927" y="198654"/>
                  </a:lnTo>
                  <a:lnTo>
                    <a:pt x="124906" y="198813"/>
                  </a:lnTo>
                  <a:lnTo>
                    <a:pt x="126863" y="198950"/>
                  </a:lnTo>
                  <a:lnTo>
                    <a:pt x="128796" y="199041"/>
                  </a:lnTo>
                  <a:lnTo>
                    <a:pt x="130730" y="199109"/>
                  </a:lnTo>
                  <a:lnTo>
                    <a:pt x="132663" y="199177"/>
                  </a:lnTo>
                  <a:lnTo>
                    <a:pt x="136439" y="199177"/>
                  </a:lnTo>
                  <a:lnTo>
                    <a:pt x="138282" y="199132"/>
                  </a:lnTo>
                  <a:lnTo>
                    <a:pt x="140124" y="199086"/>
                  </a:lnTo>
                  <a:lnTo>
                    <a:pt x="141944" y="198995"/>
                  </a:lnTo>
                  <a:lnTo>
                    <a:pt x="143741" y="198859"/>
                  </a:lnTo>
                  <a:lnTo>
                    <a:pt x="145515" y="198722"/>
                  </a:lnTo>
                  <a:lnTo>
                    <a:pt x="147244" y="198540"/>
                  </a:lnTo>
                  <a:lnTo>
                    <a:pt x="148973" y="198335"/>
                  </a:lnTo>
                  <a:lnTo>
                    <a:pt x="150656" y="198085"/>
                  </a:lnTo>
                  <a:lnTo>
                    <a:pt x="152317" y="197835"/>
                  </a:lnTo>
                  <a:lnTo>
                    <a:pt x="155183" y="197312"/>
                  </a:lnTo>
                  <a:lnTo>
                    <a:pt x="158027" y="196766"/>
                  </a:lnTo>
                  <a:lnTo>
                    <a:pt x="160847" y="196152"/>
                  </a:lnTo>
                  <a:lnTo>
                    <a:pt x="163645" y="195492"/>
                  </a:lnTo>
                  <a:lnTo>
                    <a:pt x="165056" y="195151"/>
                  </a:lnTo>
                  <a:lnTo>
                    <a:pt x="166443" y="194787"/>
                  </a:lnTo>
                  <a:lnTo>
                    <a:pt x="167831" y="194400"/>
                  </a:lnTo>
                  <a:lnTo>
                    <a:pt x="169218" y="194013"/>
                  </a:lnTo>
                  <a:lnTo>
                    <a:pt x="170606" y="193627"/>
                  </a:lnTo>
                  <a:lnTo>
                    <a:pt x="171971" y="193195"/>
                  </a:lnTo>
                  <a:lnTo>
                    <a:pt x="173336" y="192785"/>
                  </a:lnTo>
                  <a:lnTo>
                    <a:pt x="174700" y="192330"/>
                  </a:lnTo>
                  <a:lnTo>
                    <a:pt x="176065" y="191875"/>
                  </a:lnTo>
                  <a:lnTo>
                    <a:pt x="177407" y="191420"/>
                  </a:lnTo>
                  <a:lnTo>
                    <a:pt x="178750" y="190920"/>
                  </a:lnTo>
                  <a:lnTo>
                    <a:pt x="180092" y="190442"/>
                  </a:lnTo>
                  <a:lnTo>
                    <a:pt x="181434" y="189919"/>
                  </a:lnTo>
                  <a:lnTo>
                    <a:pt x="182753" y="189396"/>
                  </a:lnTo>
                  <a:lnTo>
                    <a:pt x="184095" y="188850"/>
                  </a:lnTo>
                  <a:lnTo>
                    <a:pt x="185415" y="188304"/>
                  </a:lnTo>
                  <a:lnTo>
                    <a:pt x="186711" y="187735"/>
                  </a:lnTo>
                  <a:lnTo>
                    <a:pt x="188008" y="187144"/>
                  </a:lnTo>
                  <a:lnTo>
                    <a:pt x="189304" y="186552"/>
                  </a:lnTo>
                  <a:lnTo>
                    <a:pt x="190601" y="185938"/>
                  </a:lnTo>
                  <a:lnTo>
                    <a:pt x="191875" y="185301"/>
                  </a:lnTo>
                  <a:lnTo>
                    <a:pt x="193171" y="184664"/>
                  </a:lnTo>
                  <a:lnTo>
                    <a:pt x="194423" y="184005"/>
                  </a:lnTo>
                  <a:lnTo>
                    <a:pt x="195696" y="183322"/>
                  </a:lnTo>
                  <a:lnTo>
                    <a:pt x="196720" y="182753"/>
                  </a:lnTo>
                  <a:lnTo>
                    <a:pt x="197744" y="182185"/>
                  </a:lnTo>
                  <a:lnTo>
                    <a:pt x="198745" y="181593"/>
                  </a:lnTo>
                  <a:lnTo>
                    <a:pt x="199745" y="181002"/>
                  </a:lnTo>
                  <a:lnTo>
                    <a:pt x="200701" y="180410"/>
                  </a:lnTo>
                  <a:lnTo>
                    <a:pt x="201679" y="179796"/>
                  </a:lnTo>
                  <a:lnTo>
                    <a:pt x="202612" y="179182"/>
                  </a:lnTo>
                  <a:lnTo>
                    <a:pt x="203544" y="178568"/>
                  </a:lnTo>
                  <a:lnTo>
                    <a:pt x="204477" y="177931"/>
                  </a:lnTo>
                  <a:lnTo>
                    <a:pt x="205364" y="177294"/>
                  </a:lnTo>
                  <a:lnTo>
                    <a:pt x="206251" y="176657"/>
                  </a:lnTo>
                  <a:lnTo>
                    <a:pt x="207138" y="176020"/>
                  </a:lnTo>
                  <a:lnTo>
                    <a:pt x="208844" y="174701"/>
                  </a:lnTo>
                  <a:lnTo>
                    <a:pt x="210482" y="173359"/>
                  </a:lnTo>
                  <a:lnTo>
                    <a:pt x="212097" y="171994"/>
                  </a:lnTo>
                  <a:lnTo>
                    <a:pt x="213621" y="170629"/>
                  </a:lnTo>
                  <a:lnTo>
                    <a:pt x="215100" y="169219"/>
                  </a:lnTo>
                  <a:lnTo>
                    <a:pt x="216533" y="167786"/>
                  </a:lnTo>
                  <a:lnTo>
                    <a:pt x="217898" y="166352"/>
                  </a:lnTo>
                  <a:lnTo>
                    <a:pt x="219217" y="164874"/>
                  </a:lnTo>
                  <a:lnTo>
                    <a:pt x="220468" y="163395"/>
                  </a:lnTo>
                  <a:lnTo>
                    <a:pt x="221674" y="161917"/>
                  </a:lnTo>
                  <a:lnTo>
                    <a:pt x="222811" y="160393"/>
                  </a:lnTo>
                  <a:lnTo>
                    <a:pt x="223903" y="158869"/>
                  </a:lnTo>
                  <a:lnTo>
                    <a:pt x="224927" y="157344"/>
                  </a:lnTo>
                  <a:lnTo>
                    <a:pt x="225928" y="155798"/>
                  </a:lnTo>
                  <a:lnTo>
                    <a:pt x="226838" y="154228"/>
                  </a:lnTo>
                  <a:lnTo>
                    <a:pt x="227702" y="152659"/>
                  </a:lnTo>
                  <a:lnTo>
                    <a:pt x="228521" y="151089"/>
                  </a:lnTo>
                  <a:lnTo>
                    <a:pt x="229272" y="149497"/>
                  </a:lnTo>
                  <a:lnTo>
                    <a:pt x="229977" y="147904"/>
                  </a:lnTo>
                  <a:lnTo>
                    <a:pt x="230636" y="146312"/>
                  </a:lnTo>
                  <a:lnTo>
                    <a:pt x="231228" y="144697"/>
                  </a:lnTo>
                  <a:lnTo>
                    <a:pt x="231774" y="143105"/>
                  </a:lnTo>
                  <a:lnTo>
                    <a:pt x="232252" y="141489"/>
                  </a:lnTo>
                  <a:lnTo>
                    <a:pt x="232684" y="139874"/>
                  </a:lnTo>
                  <a:lnTo>
                    <a:pt x="233070" y="138259"/>
                  </a:lnTo>
                  <a:lnTo>
                    <a:pt x="233389" y="136667"/>
                  </a:lnTo>
                  <a:lnTo>
                    <a:pt x="233662" y="135052"/>
                  </a:lnTo>
                  <a:lnTo>
                    <a:pt x="233889" y="133437"/>
                  </a:lnTo>
                  <a:lnTo>
                    <a:pt x="234049" y="131845"/>
                  </a:lnTo>
                  <a:lnTo>
                    <a:pt x="234162" y="130252"/>
                  </a:lnTo>
                  <a:lnTo>
                    <a:pt x="234208" y="128660"/>
                  </a:lnTo>
                  <a:lnTo>
                    <a:pt x="234208" y="127068"/>
                  </a:lnTo>
                  <a:lnTo>
                    <a:pt x="234162" y="125498"/>
                  </a:lnTo>
                  <a:lnTo>
                    <a:pt x="234071" y="123928"/>
                  </a:lnTo>
                  <a:lnTo>
                    <a:pt x="233912" y="122359"/>
                  </a:lnTo>
                  <a:lnTo>
                    <a:pt x="233707" y="120812"/>
                  </a:lnTo>
                  <a:lnTo>
                    <a:pt x="233434" y="119288"/>
                  </a:lnTo>
                  <a:lnTo>
                    <a:pt x="233116" y="117764"/>
                  </a:lnTo>
                  <a:lnTo>
                    <a:pt x="232752" y="116262"/>
                  </a:lnTo>
                  <a:lnTo>
                    <a:pt x="232343" y="114761"/>
                  </a:lnTo>
                  <a:lnTo>
                    <a:pt x="232115" y="114010"/>
                  </a:lnTo>
                  <a:lnTo>
                    <a:pt x="231865" y="113283"/>
                  </a:lnTo>
                  <a:lnTo>
                    <a:pt x="231615" y="112555"/>
                  </a:lnTo>
                  <a:lnTo>
                    <a:pt x="231364" y="111827"/>
                  </a:lnTo>
                  <a:lnTo>
                    <a:pt x="231069" y="111099"/>
                  </a:lnTo>
                  <a:lnTo>
                    <a:pt x="230773" y="110394"/>
                  </a:lnTo>
                  <a:lnTo>
                    <a:pt x="230477" y="109666"/>
                  </a:lnTo>
                  <a:lnTo>
                    <a:pt x="230159" y="108961"/>
                  </a:lnTo>
                  <a:lnTo>
                    <a:pt x="229818" y="108255"/>
                  </a:lnTo>
                  <a:lnTo>
                    <a:pt x="229476" y="107573"/>
                  </a:lnTo>
                  <a:lnTo>
                    <a:pt x="229112" y="106868"/>
                  </a:lnTo>
                  <a:lnTo>
                    <a:pt x="228748" y="106185"/>
                  </a:lnTo>
                  <a:lnTo>
                    <a:pt x="228362" y="105503"/>
                  </a:lnTo>
                  <a:lnTo>
                    <a:pt x="227975" y="104820"/>
                  </a:lnTo>
                  <a:lnTo>
                    <a:pt x="227566" y="104161"/>
                  </a:lnTo>
                  <a:lnTo>
                    <a:pt x="227133" y="103501"/>
                  </a:lnTo>
                  <a:lnTo>
                    <a:pt x="226701" y="102841"/>
                  </a:lnTo>
                  <a:lnTo>
                    <a:pt x="226269" y="102182"/>
                  </a:lnTo>
                  <a:lnTo>
                    <a:pt x="225791" y="101545"/>
                  </a:lnTo>
                  <a:lnTo>
                    <a:pt x="225336" y="100908"/>
                  </a:lnTo>
                  <a:lnTo>
                    <a:pt x="224836" y="100271"/>
                  </a:lnTo>
                  <a:lnTo>
                    <a:pt x="224335" y="99634"/>
                  </a:lnTo>
                  <a:lnTo>
                    <a:pt x="223835" y="99020"/>
                  </a:lnTo>
                  <a:lnTo>
                    <a:pt x="223312" y="98406"/>
                  </a:lnTo>
                  <a:lnTo>
                    <a:pt x="222766" y="97814"/>
                  </a:lnTo>
                  <a:lnTo>
                    <a:pt x="222220" y="97223"/>
                  </a:lnTo>
                  <a:lnTo>
                    <a:pt x="221674" y="96631"/>
                  </a:lnTo>
                  <a:lnTo>
                    <a:pt x="221083" y="96040"/>
                  </a:lnTo>
                  <a:lnTo>
                    <a:pt x="220514" y="95471"/>
                  </a:lnTo>
                  <a:lnTo>
                    <a:pt x="219900" y="94903"/>
                  </a:lnTo>
                  <a:lnTo>
                    <a:pt x="219285" y="94357"/>
                  </a:lnTo>
                  <a:lnTo>
                    <a:pt x="218671" y="93788"/>
                  </a:lnTo>
                  <a:lnTo>
                    <a:pt x="218034" y="93265"/>
                  </a:lnTo>
                  <a:lnTo>
                    <a:pt x="217375" y="92719"/>
                  </a:lnTo>
                  <a:lnTo>
                    <a:pt x="216715" y="92196"/>
                  </a:lnTo>
                  <a:lnTo>
                    <a:pt x="216055" y="91672"/>
                  </a:lnTo>
                  <a:lnTo>
                    <a:pt x="215418" y="91217"/>
                  </a:lnTo>
                  <a:lnTo>
                    <a:pt x="214781" y="90763"/>
                  </a:lnTo>
                  <a:lnTo>
                    <a:pt x="213439" y="89853"/>
                  </a:lnTo>
                  <a:lnTo>
                    <a:pt x="212075" y="88988"/>
                  </a:lnTo>
                  <a:lnTo>
                    <a:pt x="210664" y="88147"/>
                  </a:lnTo>
                  <a:lnTo>
                    <a:pt x="209231" y="87305"/>
                  </a:lnTo>
                  <a:lnTo>
                    <a:pt x="207753" y="86509"/>
                  </a:lnTo>
                  <a:lnTo>
                    <a:pt x="206251" y="85713"/>
                  </a:lnTo>
                  <a:lnTo>
                    <a:pt x="204727" y="84916"/>
                  </a:lnTo>
                  <a:lnTo>
                    <a:pt x="201656" y="83347"/>
                  </a:lnTo>
                  <a:lnTo>
                    <a:pt x="198540" y="81800"/>
                  </a:lnTo>
                  <a:lnTo>
                    <a:pt x="195423" y="80230"/>
                  </a:lnTo>
                  <a:lnTo>
                    <a:pt x="193877" y="79434"/>
                  </a:lnTo>
                  <a:lnTo>
                    <a:pt x="192352" y="78615"/>
                  </a:lnTo>
                  <a:lnTo>
                    <a:pt x="190851" y="77774"/>
                  </a:lnTo>
                  <a:lnTo>
                    <a:pt x="189373" y="76932"/>
                  </a:lnTo>
                  <a:lnTo>
                    <a:pt x="187917" y="76045"/>
                  </a:lnTo>
                  <a:lnTo>
                    <a:pt x="186506" y="75158"/>
                  </a:lnTo>
                  <a:lnTo>
                    <a:pt x="185119" y="74225"/>
                  </a:lnTo>
                  <a:lnTo>
                    <a:pt x="184436" y="73747"/>
                  </a:lnTo>
                  <a:lnTo>
                    <a:pt x="183777" y="73247"/>
                  </a:lnTo>
                  <a:lnTo>
                    <a:pt x="183140" y="72769"/>
                  </a:lnTo>
                  <a:lnTo>
                    <a:pt x="182503" y="72269"/>
                  </a:lnTo>
                  <a:lnTo>
                    <a:pt x="181866" y="71746"/>
                  </a:lnTo>
                  <a:lnTo>
                    <a:pt x="181252" y="71222"/>
                  </a:lnTo>
                  <a:lnTo>
                    <a:pt x="180660" y="70676"/>
                  </a:lnTo>
                  <a:lnTo>
                    <a:pt x="180069" y="70131"/>
                  </a:lnTo>
                  <a:lnTo>
                    <a:pt x="179523" y="69585"/>
                  </a:lnTo>
                  <a:lnTo>
                    <a:pt x="178954" y="69016"/>
                  </a:lnTo>
                  <a:lnTo>
                    <a:pt x="178431" y="68447"/>
                  </a:lnTo>
                  <a:lnTo>
                    <a:pt x="177908" y="67833"/>
                  </a:lnTo>
                  <a:lnTo>
                    <a:pt x="177407" y="67242"/>
                  </a:lnTo>
                  <a:lnTo>
                    <a:pt x="176930" y="66627"/>
                  </a:lnTo>
                  <a:lnTo>
                    <a:pt x="176452" y="65991"/>
                  </a:lnTo>
                  <a:lnTo>
                    <a:pt x="176020" y="65354"/>
                  </a:lnTo>
                  <a:lnTo>
                    <a:pt x="175588" y="64694"/>
                  </a:lnTo>
                  <a:lnTo>
                    <a:pt x="175201" y="64011"/>
                  </a:lnTo>
                  <a:lnTo>
                    <a:pt x="174814" y="63329"/>
                  </a:lnTo>
                  <a:lnTo>
                    <a:pt x="174450" y="62624"/>
                  </a:lnTo>
                  <a:lnTo>
                    <a:pt x="174109" y="61896"/>
                  </a:lnTo>
                  <a:lnTo>
                    <a:pt x="173791" y="61168"/>
                  </a:lnTo>
                  <a:lnTo>
                    <a:pt x="173427" y="60258"/>
                  </a:lnTo>
                  <a:lnTo>
                    <a:pt x="173108" y="59371"/>
                  </a:lnTo>
                  <a:lnTo>
                    <a:pt x="172812" y="58507"/>
                  </a:lnTo>
                  <a:lnTo>
                    <a:pt x="172539" y="57642"/>
                  </a:lnTo>
                  <a:lnTo>
                    <a:pt x="172289" y="56823"/>
                  </a:lnTo>
                  <a:lnTo>
                    <a:pt x="172085" y="56004"/>
                  </a:lnTo>
                  <a:lnTo>
                    <a:pt x="171880" y="55208"/>
                  </a:lnTo>
                  <a:lnTo>
                    <a:pt x="171721" y="54412"/>
                  </a:lnTo>
                  <a:lnTo>
                    <a:pt x="171561" y="53639"/>
                  </a:lnTo>
                  <a:lnTo>
                    <a:pt x="171448" y="52888"/>
                  </a:lnTo>
                  <a:lnTo>
                    <a:pt x="171334" y="52137"/>
                  </a:lnTo>
                  <a:lnTo>
                    <a:pt x="171266" y="51409"/>
                  </a:lnTo>
                  <a:lnTo>
                    <a:pt x="171197" y="50704"/>
                  </a:lnTo>
                  <a:lnTo>
                    <a:pt x="171152" y="49999"/>
                  </a:lnTo>
                  <a:lnTo>
                    <a:pt x="171129" y="49294"/>
                  </a:lnTo>
                  <a:lnTo>
                    <a:pt x="171106" y="48611"/>
                  </a:lnTo>
                  <a:lnTo>
                    <a:pt x="171129" y="47929"/>
                  </a:lnTo>
                  <a:lnTo>
                    <a:pt x="171129" y="47269"/>
                  </a:lnTo>
                  <a:lnTo>
                    <a:pt x="171220" y="45973"/>
                  </a:lnTo>
                  <a:lnTo>
                    <a:pt x="171334" y="44699"/>
                  </a:lnTo>
                  <a:lnTo>
                    <a:pt x="171493" y="43448"/>
                  </a:lnTo>
                  <a:lnTo>
                    <a:pt x="171675" y="42219"/>
                  </a:lnTo>
                  <a:lnTo>
                    <a:pt x="171903" y="40991"/>
                  </a:lnTo>
                  <a:lnTo>
                    <a:pt x="172357" y="38580"/>
                  </a:lnTo>
                  <a:lnTo>
                    <a:pt x="172812" y="36191"/>
                  </a:lnTo>
                  <a:lnTo>
                    <a:pt x="173017" y="34963"/>
                  </a:lnTo>
                  <a:lnTo>
                    <a:pt x="173176" y="33735"/>
                  </a:lnTo>
                  <a:lnTo>
                    <a:pt x="173336" y="32483"/>
                  </a:lnTo>
                  <a:lnTo>
                    <a:pt x="173449" y="31232"/>
                  </a:lnTo>
                  <a:lnTo>
                    <a:pt x="173472" y="30573"/>
                  </a:lnTo>
                  <a:lnTo>
                    <a:pt x="173495" y="29913"/>
                  </a:lnTo>
                  <a:lnTo>
                    <a:pt x="173495" y="29253"/>
                  </a:lnTo>
                  <a:lnTo>
                    <a:pt x="173495" y="28594"/>
                  </a:lnTo>
                  <a:lnTo>
                    <a:pt x="173472" y="27911"/>
                  </a:lnTo>
                  <a:lnTo>
                    <a:pt x="173427" y="27229"/>
                  </a:lnTo>
                  <a:lnTo>
                    <a:pt x="173381" y="26524"/>
                  </a:lnTo>
                  <a:lnTo>
                    <a:pt x="173290" y="25796"/>
                  </a:lnTo>
                  <a:lnTo>
                    <a:pt x="173199" y="25090"/>
                  </a:lnTo>
                  <a:lnTo>
                    <a:pt x="173085" y="24340"/>
                  </a:lnTo>
                  <a:lnTo>
                    <a:pt x="172949" y="23589"/>
                  </a:lnTo>
                  <a:lnTo>
                    <a:pt x="172767" y="22838"/>
                  </a:lnTo>
                  <a:lnTo>
                    <a:pt x="172585" y="22042"/>
                  </a:lnTo>
                  <a:lnTo>
                    <a:pt x="172380" y="21246"/>
                  </a:lnTo>
                  <a:lnTo>
                    <a:pt x="172153" y="20450"/>
                  </a:lnTo>
                  <a:lnTo>
                    <a:pt x="171880" y="19608"/>
                  </a:lnTo>
                  <a:lnTo>
                    <a:pt x="171584" y="18767"/>
                  </a:lnTo>
                  <a:lnTo>
                    <a:pt x="171266" y="17925"/>
                  </a:lnTo>
                  <a:lnTo>
                    <a:pt x="170902" y="17038"/>
                  </a:lnTo>
                  <a:lnTo>
                    <a:pt x="170538" y="16151"/>
                  </a:lnTo>
                  <a:lnTo>
                    <a:pt x="170265" y="15559"/>
                  </a:lnTo>
                  <a:lnTo>
                    <a:pt x="169969" y="14968"/>
                  </a:lnTo>
                  <a:lnTo>
                    <a:pt x="169673" y="14399"/>
                  </a:lnTo>
                  <a:lnTo>
                    <a:pt x="169355" y="13853"/>
                  </a:lnTo>
                  <a:lnTo>
                    <a:pt x="169014" y="13307"/>
                  </a:lnTo>
                  <a:lnTo>
                    <a:pt x="168650" y="12761"/>
                  </a:lnTo>
                  <a:lnTo>
                    <a:pt x="168286" y="12238"/>
                  </a:lnTo>
                  <a:lnTo>
                    <a:pt x="167899" y="11738"/>
                  </a:lnTo>
                  <a:lnTo>
                    <a:pt x="167490" y="11237"/>
                  </a:lnTo>
                  <a:lnTo>
                    <a:pt x="167080" y="10737"/>
                  </a:lnTo>
                  <a:lnTo>
                    <a:pt x="166648" y="10259"/>
                  </a:lnTo>
                  <a:lnTo>
                    <a:pt x="166193" y="9781"/>
                  </a:lnTo>
                  <a:lnTo>
                    <a:pt x="165738" y="9326"/>
                  </a:lnTo>
                  <a:lnTo>
                    <a:pt x="165260" y="8872"/>
                  </a:lnTo>
                  <a:lnTo>
                    <a:pt x="164783" y="8439"/>
                  </a:lnTo>
                  <a:lnTo>
                    <a:pt x="164282" y="8007"/>
                  </a:lnTo>
                  <a:lnTo>
                    <a:pt x="163759" y="7598"/>
                  </a:lnTo>
                  <a:lnTo>
                    <a:pt x="163236" y="7188"/>
                  </a:lnTo>
                  <a:lnTo>
                    <a:pt x="162713" y="6802"/>
                  </a:lnTo>
                  <a:lnTo>
                    <a:pt x="162167" y="6415"/>
                  </a:lnTo>
                  <a:lnTo>
                    <a:pt x="161598" y="6028"/>
                  </a:lnTo>
                  <a:lnTo>
                    <a:pt x="161029" y="5664"/>
                  </a:lnTo>
                  <a:lnTo>
                    <a:pt x="160461" y="5323"/>
                  </a:lnTo>
                  <a:lnTo>
                    <a:pt x="159869" y="4982"/>
                  </a:lnTo>
                  <a:lnTo>
                    <a:pt x="159255" y="4663"/>
                  </a:lnTo>
                  <a:lnTo>
                    <a:pt x="158641" y="4345"/>
                  </a:lnTo>
                  <a:lnTo>
                    <a:pt x="158027" y="4026"/>
                  </a:lnTo>
                  <a:lnTo>
                    <a:pt x="157412" y="3731"/>
                  </a:lnTo>
                  <a:lnTo>
                    <a:pt x="156116" y="3185"/>
                  </a:lnTo>
                  <a:lnTo>
                    <a:pt x="154819" y="2661"/>
                  </a:lnTo>
                  <a:lnTo>
                    <a:pt x="153477" y="2184"/>
                  </a:lnTo>
                  <a:lnTo>
                    <a:pt x="152112" y="1774"/>
                  </a:lnTo>
                  <a:lnTo>
                    <a:pt x="150725" y="1388"/>
                  </a:lnTo>
                  <a:lnTo>
                    <a:pt x="149314" y="1046"/>
                  </a:lnTo>
                  <a:lnTo>
                    <a:pt x="147904" y="773"/>
                  </a:lnTo>
                  <a:lnTo>
                    <a:pt x="146448" y="523"/>
                  </a:lnTo>
                  <a:lnTo>
                    <a:pt x="145015" y="318"/>
                  </a:lnTo>
                  <a:lnTo>
                    <a:pt x="143559" y="182"/>
                  </a:lnTo>
                  <a:lnTo>
                    <a:pt x="142081" y="68"/>
                  </a:lnTo>
                  <a:lnTo>
                    <a:pt x="140625" y="0"/>
                  </a:lnTo>
                  <a:close/>
                </a:path>
              </a:pathLst>
            </a:custGeom>
            <a:solidFill>
              <a:srgbClr val="03DEB1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>
              <a:off x="1228700" y="5365400"/>
              <a:ext cx="5653925" cy="111475"/>
            </a:xfrm>
            <a:custGeom>
              <a:avLst/>
              <a:gdLst/>
              <a:ahLst/>
              <a:cxnLst/>
              <a:rect l="l" t="t" r="r" b="b"/>
              <a:pathLst>
                <a:path w="226157" h="4459" extrusionOk="0">
                  <a:moveTo>
                    <a:pt x="113078" y="0"/>
                  </a:moveTo>
                  <a:lnTo>
                    <a:pt x="101500" y="23"/>
                  </a:lnTo>
                  <a:lnTo>
                    <a:pt x="90285" y="46"/>
                  </a:lnTo>
                  <a:lnTo>
                    <a:pt x="79435" y="91"/>
                  </a:lnTo>
                  <a:lnTo>
                    <a:pt x="69062" y="182"/>
                  </a:lnTo>
                  <a:lnTo>
                    <a:pt x="59167" y="273"/>
                  </a:lnTo>
                  <a:lnTo>
                    <a:pt x="49840" y="387"/>
                  </a:lnTo>
                  <a:lnTo>
                    <a:pt x="41151" y="501"/>
                  </a:lnTo>
                  <a:lnTo>
                    <a:pt x="33121" y="660"/>
                  </a:lnTo>
                  <a:lnTo>
                    <a:pt x="25819" y="819"/>
                  </a:lnTo>
                  <a:lnTo>
                    <a:pt x="19313" y="979"/>
                  </a:lnTo>
                  <a:lnTo>
                    <a:pt x="13649" y="1161"/>
                  </a:lnTo>
                  <a:lnTo>
                    <a:pt x="8872" y="1365"/>
                  </a:lnTo>
                  <a:lnTo>
                    <a:pt x="6848" y="1456"/>
                  </a:lnTo>
                  <a:lnTo>
                    <a:pt x="5073" y="1570"/>
                  </a:lnTo>
                  <a:lnTo>
                    <a:pt x="3549" y="1661"/>
                  </a:lnTo>
                  <a:lnTo>
                    <a:pt x="2298" y="1775"/>
                  </a:lnTo>
                  <a:lnTo>
                    <a:pt x="1297" y="1889"/>
                  </a:lnTo>
                  <a:lnTo>
                    <a:pt x="569" y="2002"/>
                  </a:lnTo>
                  <a:lnTo>
                    <a:pt x="319" y="2048"/>
                  </a:lnTo>
                  <a:lnTo>
                    <a:pt x="137" y="2116"/>
                  </a:lnTo>
                  <a:lnTo>
                    <a:pt x="24" y="2162"/>
                  </a:lnTo>
                  <a:lnTo>
                    <a:pt x="1" y="2207"/>
                  </a:lnTo>
                  <a:lnTo>
                    <a:pt x="1" y="2230"/>
                  </a:lnTo>
                  <a:lnTo>
                    <a:pt x="1" y="2252"/>
                  </a:lnTo>
                  <a:lnTo>
                    <a:pt x="24" y="2275"/>
                  </a:lnTo>
                  <a:lnTo>
                    <a:pt x="137" y="2343"/>
                  </a:lnTo>
                  <a:lnTo>
                    <a:pt x="319" y="2389"/>
                  </a:lnTo>
                  <a:lnTo>
                    <a:pt x="569" y="2457"/>
                  </a:lnTo>
                  <a:lnTo>
                    <a:pt x="1297" y="2571"/>
                  </a:lnTo>
                  <a:lnTo>
                    <a:pt x="2298" y="2685"/>
                  </a:lnTo>
                  <a:lnTo>
                    <a:pt x="3549" y="2776"/>
                  </a:lnTo>
                  <a:lnTo>
                    <a:pt x="5073" y="2889"/>
                  </a:lnTo>
                  <a:lnTo>
                    <a:pt x="6848" y="2980"/>
                  </a:lnTo>
                  <a:lnTo>
                    <a:pt x="8872" y="3094"/>
                  </a:lnTo>
                  <a:lnTo>
                    <a:pt x="13649" y="3276"/>
                  </a:lnTo>
                  <a:lnTo>
                    <a:pt x="19313" y="3458"/>
                  </a:lnTo>
                  <a:lnTo>
                    <a:pt x="25819" y="3640"/>
                  </a:lnTo>
                  <a:lnTo>
                    <a:pt x="33121" y="3799"/>
                  </a:lnTo>
                  <a:lnTo>
                    <a:pt x="41151" y="3936"/>
                  </a:lnTo>
                  <a:lnTo>
                    <a:pt x="49840" y="4072"/>
                  </a:lnTo>
                  <a:lnTo>
                    <a:pt x="59167" y="4186"/>
                  </a:lnTo>
                  <a:lnTo>
                    <a:pt x="69062" y="4277"/>
                  </a:lnTo>
                  <a:lnTo>
                    <a:pt x="79435" y="4345"/>
                  </a:lnTo>
                  <a:lnTo>
                    <a:pt x="90285" y="4414"/>
                  </a:lnTo>
                  <a:lnTo>
                    <a:pt x="101500" y="4436"/>
                  </a:lnTo>
                  <a:lnTo>
                    <a:pt x="113078" y="4459"/>
                  </a:lnTo>
                  <a:lnTo>
                    <a:pt x="124634" y="4436"/>
                  </a:lnTo>
                  <a:lnTo>
                    <a:pt x="135849" y="4414"/>
                  </a:lnTo>
                  <a:lnTo>
                    <a:pt x="146699" y="4345"/>
                  </a:lnTo>
                  <a:lnTo>
                    <a:pt x="157095" y="4277"/>
                  </a:lnTo>
                  <a:lnTo>
                    <a:pt x="166967" y="4186"/>
                  </a:lnTo>
                  <a:lnTo>
                    <a:pt x="176294" y="4072"/>
                  </a:lnTo>
                  <a:lnTo>
                    <a:pt x="185006" y="3936"/>
                  </a:lnTo>
                  <a:lnTo>
                    <a:pt x="193036" y="3799"/>
                  </a:lnTo>
                  <a:lnTo>
                    <a:pt x="200338" y="3640"/>
                  </a:lnTo>
                  <a:lnTo>
                    <a:pt x="206843" y="3458"/>
                  </a:lnTo>
                  <a:lnTo>
                    <a:pt x="212508" y="3276"/>
                  </a:lnTo>
                  <a:lnTo>
                    <a:pt x="217262" y="3094"/>
                  </a:lnTo>
                  <a:lnTo>
                    <a:pt x="219286" y="2980"/>
                  </a:lnTo>
                  <a:lnTo>
                    <a:pt x="221061" y="2889"/>
                  </a:lnTo>
                  <a:lnTo>
                    <a:pt x="222585" y="2776"/>
                  </a:lnTo>
                  <a:lnTo>
                    <a:pt x="223859" y="2685"/>
                  </a:lnTo>
                  <a:lnTo>
                    <a:pt x="224837" y="2571"/>
                  </a:lnTo>
                  <a:lnTo>
                    <a:pt x="225565" y="2457"/>
                  </a:lnTo>
                  <a:lnTo>
                    <a:pt x="225815" y="2389"/>
                  </a:lnTo>
                  <a:lnTo>
                    <a:pt x="225997" y="2343"/>
                  </a:lnTo>
                  <a:lnTo>
                    <a:pt x="226111" y="2275"/>
                  </a:lnTo>
                  <a:lnTo>
                    <a:pt x="226133" y="2252"/>
                  </a:lnTo>
                  <a:lnTo>
                    <a:pt x="226156" y="2230"/>
                  </a:lnTo>
                  <a:lnTo>
                    <a:pt x="226133" y="2207"/>
                  </a:lnTo>
                  <a:lnTo>
                    <a:pt x="226111" y="2162"/>
                  </a:lnTo>
                  <a:lnTo>
                    <a:pt x="225997" y="2116"/>
                  </a:lnTo>
                  <a:lnTo>
                    <a:pt x="225815" y="2048"/>
                  </a:lnTo>
                  <a:lnTo>
                    <a:pt x="225565" y="2002"/>
                  </a:lnTo>
                  <a:lnTo>
                    <a:pt x="224837" y="1889"/>
                  </a:lnTo>
                  <a:lnTo>
                    <a:pt x="223859" y="1775"/>
                  </a:lnTo>
                  <a:lnTo>
                    <a:pt x="222585" y="1661"/>
                  </a:lnTo>
                  <a:lnTo>
                    <a:pt x="221061" y="1570"/>
                  </a:lnTo>
                  <a:lnTo>
                    <a:pt x="219286" y="1456"/>
                  </a:lnTo>
                  <a:lnTo>
                    <a:pt x="217262" y="1365"/>
                  </a:lnTo>
                  <a:lnTo>
                    <a:pt x="212508" y="1161"/>
                  </a:lnTo>
                  <a:lnTo>
                    <a:pt x="206843" y="979"/>
                  </a:lnTo>
                  <a:lnTo>
                    <a:pt x="200338" y="819"/>
                  </a:lnTo>
                  <a:lnTo>
                    <a:pt x="193036" y="660"/>
                  </a:lnTo>
                  <a:lnTo>
                    <a:pt x="185006" y="501"/>
                  </a:lnTo>
                  <a:lnTo>
                    <a:pt x="176294" y="387"/>
                  </a:lnTo>
                  <a:lnTo>
                    <a:pt x="166967" y="273"/>
                  </a:lnTo>
                  <a:lnTo>
                    <a:pt x="157095" y="182"/>
                  </a:lnTo>
                  <a:lnTo>
                    <a:pt x="146699" y="91"/>
                  </a:lnTo>
                  <a:lnTo>
                    <a:pt x="135849" y="46"/>
                  </a:lnTo>
                  <a:lnTo>
                    <a:pt x="124634" y="23"/>
                  </a:lnTo>
                  <a:lnTo>
                    <a:pt x="1130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>
              <a:off x="1761575" y="1953275"/>
              <a:ext cx="4587600" cy="3316600"/>
            </a:xfrm>
            <a:custGeom>
              <a:avLst/>
              <a:gdLst/>
              <a:ahLst/>
              <a:cxnLst/>
              <a:rect l="l" t="t" r="r" b="b"/>
              <a:pathLst>
                <a:path w="183504" h="132664" extrusionOk="0">
                  <a:moveTo>
                    <a:pt x="4982" y="0"/>
                  </a:moveTo>
                  <a:lnTo>
                    <a:pt x="4709" y="23"/>
                  </a:lnTo>
                  <a:lnTo>
                    <a:pt x="4186" y="114"/>
                  </a:lnTo>
                  <a:lnTo>
                    <a:pt x="3685" y="228"/>
                  </a:lnTo>
                  <a:lnTo>
                    <a:pt x="3208" y="410"/>
                  </a:lnTo>
                  <a:lnTo>
                    <a:pt x="2753" y="637"/>
                  </a:lnTo>
                  <a:lnTo>
                    <a:pt x="2320" y="888"/>
                  </a:lnTo>
                  <a:lnTo>
                    <a:pt x="1911" y="1206"/>
                  </a:lnTo>
                  <a:lnTo>
                    <a:pt x="1547" y="1525"/>
                  </a:lnTo>
                  <a:lnTo>
                    <a:pt x="1206" y="1911"/>
                  </a:lnTo>
                  <a:lnTo>
                    <a:pt x="910" y="2321"/>
                  </a:lnTo>
                  <a:lnTo>
                    <a:pt x="637" y="2753"/>
                  </a:lnTo>
                  <a:lnTo>
                    <a:pt x="432" y="3208"/>
                  </a:lnTo>
                  <a:lnTo>
                    <a:pt x="250" y="3686"/>
                  </a:lnTo>
                  <a:lnTo>
                    <a:pt x="114" y="4186"/>
                  </a:lnTo>
                  <a:lnTo>
                    <a:pt x="46" y="4709"/>
                  </a:lnTo>
                  <a:lnTo>
                    <a:pt x="23" y="4982"/>
                  </a:lnTo>
                  <a:lnTo>
                    <a:pt x="0" y="5232"/>
                  </a:lnTo>
                  <a:lnTo>
                    <a:pt x="0" y="132664"/>
                  </a:lnTo>
                  <a:lnTo>
                    <a:pt x="183504" y="132664"/>
                  </a:lnTo>
                  <a:lnTo>
                    <a:pt x="183504" y="5232"/>
                  </a:lnTo>
                  <a:lnTo>
                    <a:pt x="183504" y="4982"/>
                  </a:lnTo>
                  <a:lnTo>
                    <a:pt x="183481" y="4709"/>
                  </a:lnTo>
                  <a:lnTo>
                    <a:pt x="183390" y="4186"/>
                  </a:lnTo>
                  <a:lnTo>
                    <a:pt x="183276" y="3686"/>
                  </a:lnTo>
                  <a:lnTo>
                    <a:pt x="183094" y="3208"/>
                  </a:lnTo>
                  <a:lnTo>
                    <a:pt x="182867" y="2753"/>
                  </a:lnTo>
                  <a:lnTo>
                    <a:pt x="182617" y="2321"/>
                  </a:lnTo>
                  <a:lnTo>
                    <a:pt x="182298" y="1911"/>
                  </a:lnTo>
                  <a:lnTo>
                    <a:pt x="181957" y="1525"/>
                  </a:lnTo>
                  <a:lnTo>
                    <a:pt x="181593" y="1206"/>
                  </a:lnTo>
                  <a:lnTo>
                    <a:pt x="181184" y="888"/>
                  </a:lnTo>
                  <a:lnTo>
                    <a:pt x="180751" y="637"/>
                  </a:lnTo>
                  <a:lnTo>
                    <a:pt x="180297" y="410"/>
                  </a:lnTo>
                  <a:lnTo>
                    <a:pt x="179819" y="228"/>
                  </a:lnTo>
                  <a:lnTo>
                    <a:pt x="179318" y="114"/>
                  </a:lnTo>
                  <a:lnTo>
                    <a:pt x="178795" y="23"/>
                  </a:lnTo>
                  <a:lnTo>
                    <a:pt x="1785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>
              <a:off x="1861075" y="2171650"/>
              <a:ext cx="4354475" cy="2911700"/>
            </a:xfrm>
            <a:custGeom>
              <a:avLst/>
              <a:gdLst/>
              <a:ahLst/>
              <a:cxnLst/>
              <a:rect l="l" t="t" r="r" b="b"/>
              <a:pathLst>
                <a:path w="174179" h="116468" extrusionOk="0">
                  <a:moveTo>
                    <a:pt x="1" y="1"/>
                  </a:moveTo>
                  <a:lnTo>
                    <a:pt x="1" y="116468"/>
                  </a:lnTo>
                  <a:lnTo>
                    <a:pt x="174178" y="116468"/>
                  </a:lnTo>
                  <a:lnTo>
                    <a:pt x="17417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>
              <a:off x="1228700" y="5269850"/>
              <a:ext cx="5653925" cy="44400"/>
            </a:xfrm>
            <a:custGeom>
              <a:avLst/>
              <a:gdLst/>
              <a:ahLst/>
              <a:cxnLst/>
              <a:rect l="l" t="t" r="r" b="b"/>
              <a:pathLst>
                <a:path w="226157" h="1776" extrusionOk="0">
                  <a:moveTo>
                    <a:pt x="1" y="1"/>
                  </a:moveTo>
                  <a:lnTo>
                    <a:pt x="1" y="1775"/>
                  </a:lnTo>
                  <a:lnTo>
                    <a:pt x="226156" y="1775"/>
                  </a:lnTo>
                  <a:lnTo>
                    <a:pt x="226156" y="1"/>
                  </a:lnTo>
                  <a:close/>
                </a:path>
              </a:pathLst>
            </a:custGeom>
            <a:solidFill>
              <a:srgbClr val="7B64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>
              <a:off x="1228700" y="5314225"/>
              <a:ext cx="5653925" cy="85325"/>
            </a:xfrm>
            <a:custGeom>
              <a:avLst/>
              <a:gdLst/>
              <a:ahLst/>
              <a:cxnLst/>
              <a:rect l="l" t="t" r="r" b="b"/>
              <a:pathLst>
                <a:path w="226157" h="3413" extrusionOk="0">
                  <a:moveTo>
                    <a:pt x="1" y="0"/>
                  </a:moveTo>
                  <a:lnTo>
                    <a:pt x="1661" y="410"/>
                  </a:lnTo>
                  <a:lnTo>
                    <a:pt x="3322" y="796"/>
                  </a:lnTo>
                  <a:lnTo>
                    <a:pt x="4982" y="1138"/>
                  </a:lnTo>
                  <a:lnTo>
                    <a:pt x="6666" y="1479"/>
                  </a:lnTo>
                  <a:lnTo>
                    <a:pt x="8349" y="1775"/>
                  </a:lnTo>
                  <a:lnTo>
                    <a:pt x="10032" y="2070"/>
                  </a:lnTo>
                  <a:lnTo>
                    <a:pt x="11738" y="2320"/>
                  </a:lnTo>
                  <a:lnTo>
                    <a:pt x="13422" y="2548"/>
                  </a:lnTo>
                  <a:lnTo>
                    <a:pt x="15128" y="2753"/>
                  </a:lnTo>
                  <a:lnTo>
                    <a:pt x="16811" y="2912"/>
                  </a:lnTo>
                  <a:lnTo>
                    <a:pt x="18517" y="3071"/>
                  </a:lnTo>
                  <a:lnTo>
                    <a:pt x="20223" y="3185"/>
                  </a:lnTo>
                  <a:lnTo>
                    <a:pt x="21929" y="3276"/>
                  </a:lnTo>
                  <a:lnTo>
                    <a:pt x="23635" y="3344"/>
                  </a:lnTo>
                  <a:lnTo>
                    <a:pt x="25341" y="3390"/>
                  </a:lnTo>
                  <a:lnTo>
                    <a:pt x="27070" y="3412"/>
                  </a:lnTo>
                  <a:lnTo>
                    <a:pt x="199087" y="3412"/>
                  </a:lnTo>
                  <a:lnTo>
                    <a:pt x="200793" y="3390"/>
                  </a:lnTo>
                  <a:lnTo>
                    <a:pt x="202499" y="3344"/>
                  </a:lnTo>
                  <a:lnTo>
                    <a:pt x="204205" y="3276"/>
                  </a:lnTo>
                  <a:lnTo>
                    <a:pt x="205911" y="3185"/>
                  </a:lnTo>
                  <a:lnTo>
                    <a:pt x="207617" y="3071"/>
                  </a:lnTo>
                  <a:lnTo>
                    <a:pt x="209323" y="2912"/>
                  </a:lnTo>
                  <a:lnTo>
                    <a:pt x="211029" y="2753"/>
                  </a:lnTo>
                  <a:lnTo>
                    <a:pt x="212712" y="2548"/>
                  </a:lnTo>
                  <a:lnTo>
                    <a:pt x="214418" y="2320"/>
                  </a:lnTo>
                  <a:lnTo>
                    <a:pt x="216102" y="2070"/>
                  </a:lnTo>
                  <a:lnTo>
                    <a:pt x="217785" y="1775"/>
                  </a:lnTo>
                  <a:lnTo>
                    <a:pt x="219468" y="1479"/>
                  </a:lnTo>
                  <a:lnTo>
                    <a:pt x="221152" y="1138"/>
                  </a:lnTo>
                  <a:lnTo>
                    <a:pt x="222812" y="796"/>
                  </a:lnTo>
                  <a:lnTo>
                    <a:pt x="224495" y="410"/>
                  </a:lnTo>
                  <a:lnTo>
                    <a:pt x="226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>
              <a:off x="4329750" y="2895025"/>
              <a:ext cx="582925" cy="534025"/>
            </a:xfrm>
            <a:custGeom>
              <a:avLst/>
              <a:gdLst/>
              <a:ahLst/>
              <a:cxnLst/>
              <a:rect l="l" t="t" r="r" b="b"/>
              <a:pathLst>
                <a:path w="23317" h="21361" extrusionOk="0">
                  <a:moveTo>
                    <a:pt x="2685" y="0"/>
                  </a:moveTo>
                  <a:lnTo>
                    <a:pt x="2389" y="46"/>
                  </a:lnTo>
                  <a:lnTo>
                    <a:pt x="2093" y="137"/>
                  </a:lnTo>
                  <a:lnTo>
                    <a:pt x="1820" y="228"/>
                  </a:lnTo>
                  <a:lnTo>
                    <a:pt x="1570" y="364"/>
                  </a:lnTo>
                  <a:lnTo>
                    <a:pt x="1320" y="501"/>
                  </a:lnTo>
                  <a:lnTo>
                    <a:pt x="1093" y="683"/>
                  </a:lnTo>
                  <a:lnTo>
                    <a:pt x="865" y="865"/>
                  </a:lnTo>
                  <a:lnTo>
                    <a:pt x="683" y="1092"/>
                  </a:lnTo>
                  <a:lnTo>
                    <a:pt x="501" y="1320"/>
                  </a:lnTo>
                  <a:lnTo>
                    <a:pt x="365" y="1570"/>
                  </a:lnTo>
                  <a:lnTo>
                    <a:pt x="228" y="1820"/>
                  </a:lnTo>
                  <a:lnTo>
                    <a:pt x="137" y="2093"/>
                  </a:lnTo>
                  <a:lnTo>
                    <a:pt x="46" y="2389"/>
                  </a:lnTo>
                  <a:lnTo>
                    <a:pt x="1" y="2685"/>
                  </a:lnTo>
                  <a:lnTo>
                    <a:pt x="1" y="3003"/>
                  </a:lnTo>
                  <a:lnTo>
                    <a:pt x="1" y="18358"/>
                  </a:lnTo>
                  <a:lnTo>
                    <a:pt x="1" y="18676"/>
                  </a:lnTo>
                  <a:lnTo>
                    <a:pt x="46" y="18972"/>
                  </a:lnTo>
                  <a:lnTo>
                    <a:pt x="137" y="19267"/>
                  </a:lnTo>
                  <a:lnTo>
                    <a:pt x="228" y="19540"/>
                  </a:lnTo>
                  <a:lnTo>
                    <a:pt x="365" y="19791"/>
                  </a:lnTo>
                  <a:lnTo>
                    <a:pt x="501" y="20041"/>
                  </a:lnTo>
                  <a:lnTo>
                    <a:pt x="683" y="20268"/>
                  </a:lnTo>
                  <a:lnTo>
                    <a:pt x="865" y="20496"/>
                  </a:lnTo>
                  <a:lnTo>
                    <a:pt x="1093" y="20678"/>
                  </a:lnTo>
                  <a:lnTo>
                    <a:pt x="1320" y="20860"/>
                  </a:lnTo>
                  <a:lnTo>
                    <a:pt x="1570" y="21019"/>
                  </a:lnTo>
                  <a:lnTo>
                    <a:pt x="1820" y="21133"/>
                  </a:lnTo>
                  <a:lnTo>
                    <a:pt x="2093" y="21247"/>
                  </a:lnTo>
                  <a:lnTo>
                    <a:pt x="2389" y="21315"/>
                  </a:lnTo>
                  <a:lnTo>
                    <a:pt x="2685" y="21360"/>
                  </a:lnTo>
                  <a:lnTo>
                    <a:pt x="20610" y="21360"/>
                  </a:lnTo>
                  <a:lnTo>
                    <a:pt x="20906" y="21315"/>
                  </a:lnTo>
                  <a:lnTo>
                    <a:pt x="21201" y="21247"/>
                  </a:lnTo>
                  <a:lnTo>
                    <a:pt x="21474" y="21133"/>
                  </a:lnTo>
                  <a:lnTo>
                    <a:pt x="21725" y="21019"/>
                  </a:lnTo>
                  <a:lnTo>
                    <a:pt x="21975" y="20860"/>
                  </a:lnTo>
                  <a:lnTo>
                    <a:pt x="22225" y="20678"/>
                  </a:lnTo>
                  <a:lnTo>
                    <a:pt x="22430" y="20496"/>
                  </a:lnTo>
                  <a:lnTo>
                    <a:pt x="22612" y="20268"/>
                  </a:lnTo>
                  <a:lnTo>
                    <a:pt x="22794" y="20041"/>
                  </a:lnTo>
                  <a:lnTo>
                    <a:pt x="22953" y="19791"/>
                  </a:lnTo>
                  <a:lnTo>
                    <a:pt x="23067" y="19540"/>
                  </a:lnTo>
                  <a:lnTo>
                    <a:pt x="23180" y="19267"/>
                  </a:lnTo>
                  <a:lnTo>
                    <a:pt x="23249" y="18972"/>
                  </a:lnTo>
                  <a:lnTo>
                    <a:pt x="23294" y="18676"/>
                  </a:lnTo>
                  <a:lnTo>
                    <a:pt x="23317" y="18358"/>
                  </a:lnTo>
                  <a:lnTo>
                    <a:pt x="23317" y="5915"/>
                  </a:lnTo>
                  <a:lnTo>
                    <a:pt x="23294" y="5664"/>
                  </a:lnTo>
                  <a:lnTo>
                    <a:pt x="23249" y="5414"/>
                  </a:lnTo>
                  <a:lnTo>
                    <a:pt x="23203" y="5164"/>
                  </a:lnTo>
                  <a:lnTo>
                    <a:pt x="23112" y="4937"/>
                  </a:lnTo>
                  <a:lnTo>
                    <a:pt x="22998" y="4709"/>
                  </a:lnTo>
                  <a:lnTo>
                    <a:pt x="22885" y="4504"/>
                  </a:lnTo>
                  <a:lnTo>
                    <a:pt x="22725" y="4322"/>
                  </a:lnTo>
                  <a:lnTo>
                    <a:pt x="22566" y="4140"/>
                  </a:lnTo>
                  <a:lnTo>
                    <a:pt x="22384" y="3981"/>
                  </a:lnTo>
                  <a:lnTo>
                    <a:pt x="22202" y="3822"/>
                  </a:lnTo>
                  <a:lnTo>
                    <a:pt x="21997" y="3708"/>
                  </a:lnTo>
                  <a:lnTo>
                    <a:pt x="21770" y="3594"/>
                  </a:lnTo>
                  <a:lnTo>
                    <a:pt x="21543" y="3503"/>
                  </a:lnTo>
                  <a:lnTo>
                    <a:pt x="21292" y="3458"/>
                  </a:lnTo>
                  <a:lnTo>
                    <a:pt x="21042" y="3412"/>
                  </a:lnTo>
                  <a:lnTo>
                    <a:pt x="20792" y="3390"/>
                  </a:lnTo>
                  <a:lnTo>
                    <a:pt x="11966" y="3390"/>
                  </a:lnTo>
                  <a:lnTo>
                    <a:pt x="11875" y="3367"/>
                  </a:lnTo>
                  <a:lnTo>
                    <a:pt x="11738" y="3299"/>
                  </a:lnTo>
                  <a:lnTo>
                    <a:pt x="11602" y="3162"/>
                  </a:lnTo>
                  <a:lnTo>
                    <a:pt x="11556" y="3094"/>
                  </a:lnTo>
                  <a:lnTo>
                    <a:pt x="11534" y="3003"/>
                  </a:lnTo>
                  <a:lnTo>
                    <a:pt x="11192" y="1866"/>
                  </a:lnTo>
                  <a:lnTo>
                    <a:pt x="11124" y="1661"/>
                  </a:lnTo>
                  <a:lnTo>
                    <a:pt x="11033" y="1479"/>
                  </a:lnTo>
                  <a:lnTo>
                    <a:pt x="10942" y="1274"/>
                  </a:lnTo>
                  <a:lnTo>
                    <a:pt x="10828" y="1115"/>
                  </a:lnTo>
                  <a:lnTo>
                    <a:pt x="10692" y="933"/>
                  </a:lnTo>
                  <a:lnTo>
                    <a:pt x="10556" y="797"/>
                  </a:lnTo>
                  <a:lnTo>
                    <a:pt x="10396" y="637"/>
                  </a:lnTo>
                  <a:lnTo>
                    <a:pt x="10237" y="524"/>
                  </a:lnTo>
                  <a:lnTo>
                    <a:pt x="10078" y="387"/>
                  </a:lnTo>
                  <a:lnTo>
                    <a:pt x="9896" y="296"/>
                  </a:lnTo>
                  <a:lnTo>
                    <a:pt x="9714" y="205"/>
                  </a:lnTo>
                  <a:lnTo>
                    <a:pt x="9509" y="137"/>
                  </a:lnTo>
                  <a:lnTo>
                    <a:pt x="9304" y="69"/>
                  </a:lnTo>
                  <a:lnTo>
                    <a:pt x="9100" y="23"/>
                  </a:lnTo>
                  <a:lnTo>
                    <a:pt x="8895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>
              <a:off x="4329750" y="3015575"/>
              <a:ext cx="582925" cy="413475"/>
            </a:xfrm>
            <a:custGeom>
              <a:avLst/>
              <a:gdLst/>
              <a:ahLst/>
              <a:cxnLst/>
              <a:rect l="l" t="t" r="r" b="b"/>
              <a:pathLst>
                <a:path w="23317" h="16539" extrusionOk="0">
                  <a:moveTo>
                    <a:pt x="2366" y="1"/>
                  </a:moveTo>
                  <a:lnTo>
                    <a:pt x="2093" y="46"/>
                  </a:lnTo>
                  <a:lnTo>
                    <a:pt x="1843" y="115"/>
                  </a:lnTo>
                  <a:lnTo>
                    <a:pt x="1616" y="206"/>
                  </a:lnTo>
                  <a:lnTo>
                    <a:pt x="1366" y="319"/>
                  </a:lnTo>
                  <a:lnTo>
                    <a:pt x="1161" y="433"/>
                  </a:lnTo>
                  <a:lnTo>
                    <a:pt x="956" y="592"/>
                  </a:lnTo>
                  <a:lnTo>
                    <a:pt x="774" y="774"/>
                  </a:lnTo>
                  <a:lnTo>
                    <a:pt x="592" y="956"/>
                  </a:lnTo>
                  <a:lnTo>
                    <a:pt x="433" y="1161"/>
                  </a:lnTo>
                  <a:lnTo>
                    <a:pt x="319" y="1366"/>
                  </a:lnTo>
                  <a:lnTo>
                    <a:pt x="205" y="1616"/>
                  </a:lnTo>
                  <a:lnTo>
                    <a:pt x="114" y="1843"/>
                  </a:lnTo>
                  <a:lnTo>
                    <a:pt x="46" y="2094"/>
                  </a:lnTo>
                  <a:lnTo>
                    <a:pt x="1" y="2367"/>
                  </a:lnTo>
                  <a:lnTo>
                    <a:pt x="1" y="2640"/>
                  </a:lnTo>
                  <a:lnTo>
                    <a:pt x="1" y="13900"/>
                  </a:lnTo>
                  <a:lnTo>
                    <a:pt x="1" y="14173"/>
                  </a:lnTo>
                  <a:lnTo>
                    <a:pt x="46" y="14445"/>
                  </a:lnTo>
                  <a:lnTo>
                    <a:pt x="114" y="14696"/>
                  </a:lnTo>
                  <a:lnTo>
                    <a:pt x="205" y="14946"/>
                  </a:lnTo>
                  <a:lnTo>
                    <a:pt x="319" y="15173"/>
                  </a:lnTo>
                  <a:lnTo>
                    <a:pt x="433" y="15378"/>
                  </a:lnTo>
                  <a:lnTo>
                    <a:pt x="592" y="15583"/>
                  </a:lnTo>
                  <a:lnTo>
                    <a:pt x="774" y="15765"/>
                  </a:lnTo>
                  <a:lnTo>
                    <a:pt x="956" y="15947"/>
                  </a:lnTo>
                  <a:lnTo>
                    <a:pt x="1161" y="16106"/>
                  </a:lnTo>
                  <a:lnTo>
                    <a:pt x="1366" y="16220"/>
                  </a:lnTo>
                  <a:lnTo>
                    <a:pt x="1616" y="16334"/>
                  </a:lnTo>
                  <a:lnTo>
                    <a:pt x="1843" y="16425"/>
                  </a:lnTo>
                  <a:lnTo>
                    <a:pt x="2093" y="16493"/>
                  </a:lnTo>
                  <a:lnTo>
                    <a:pt x="2366" y="16538"/>
                  </a:lnTo>
                  <a:lnTo>
                    <a:pt x="20928" y="16538"/>
                  </a:lnTo>
                  <a:lnTo>
                    <a:pt x="21201" y="16493"/>
                  </a:lnTo>
                  <a:lnTo>
                    <a:pt x="21452" y="16425"/>
                  </a:lnTo>
                  <a:lnTo>
                    <a:pt x="21702" y="16334"/>
                  </a:lnTo>
                  <a:lnTo>
                    <a:pt x="21929" y="16220"/>
                  </a:lnTo>
                  <a:lnTo>
                    <a:pt x="22134" y="16106"/>
                  </a:lnTo>
                  <a:lnTo>
                    <a:pt x="22339" y="15947"/>
                  </a:lnTo>
                  <a:lnTo>
                    <a:pt x="22543" y="15765"/>
                  </a:lnTo>
                  <a:lnTo>
                    <a:pt x="22703" y="15583"/>
                  </a:lnTo>
                  <a:lnTo>
                    <a:pt x="22862" y="15378"/>
                  </a:lnTo>
                  <a:lnTo>
                    <a:pt x="22998" y="15173"/>
                  </a:lnTo>
                  <a:lnTo>
                    <a:pt x="23089" y="14946"/>
                  </a:lnTo>
                  <a:lnTo>
                    <a:pt x="23180" y="14696"/>
                  </a:lnTo>
                  <a:lnTo>
                    <a:pt x="23249" y="14445"/>
                  </a:lnTo>
                  <a:lnTo>
                    <a:pt x="23294" y="14173"/>
                  </a:lnTo>
                  <a:lnTo>
                    <a:pt x="23317" y="13900"/>
                  </a:lnTo>
                  <a:lnTo>
                    <a:pt x="23317" y="2640"/>
                  </a:lnTo>
                  <a:lnTo>
                    <a:pt x="23294" y="2367"/>
                  </a:lnTo>
                  <a:lnTo>
                    <a:pt x="23249" y="2094"/>
                  </a:lnTo>
                  <a:lnTo>
                    <a:pt x="23180" y="1843"/>
                  </a:lnTo>
                  <a:lnTo>
                    <a:pt x="23089" y="1616"/>
                  </a:lnTo>
                  <a:lnTo>
                    <a:pt x="22998" y="1366"/>
                  </a:lnTo>
                  <a:lnTo>
                    <a:pt x="22862" y="1161"/>
                  </a:lnTo>
                  <a:lnTo>
                    <a:pt x="22703" y="956"/>
                  </a:lnTo>
                  <a:lnTo>
                    <a:pt x="22543" y="774"/>
                  </a:lnTo>
                  <a:lnTo>
                    <a:pt x="22339" y="592"/>
                  </a:lnTo>
                  <a:lnTo>
                    <a:pt x="22134" y="433"/>
                  </a:lnTo>
                  <a:lnTo>
                    <a:pt x="21929" y="319"/>
                  </a:lnTo>
                  <a:lnTo>
                    <a:pt x="21702" y="206"/>
                  </a:lnTo>
                  <a:lnTo>
                    <a:pt x="21452" y="115"/>
                  </a:lnTo>
                  <a:lnTo>
                    <a:pt x="21201" y="46"/>
                  </a:lnTo>
                  <a:lnTo>
                    <a:pt x="2092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7"/>
            <p:cNvSpPr/>
            <p:nvPr/>
          </p:nvSpPr>
          <p:spPr>
            <a:xfrm>
              <a:off x="5259550" y="2899575"/>
              <a:ext cx="556200" cy="556200"/>
            </a:xfrm>
            <a:custGeom>
              <a:avLst/>
              <a:gdLst/>
              <a:ahLst/>
              <a:cxnLst/>
              <a:rect l="l" t="t" r="r" b="b"/>
              <a:pathLst>
                <a:path w="22248" h="22248" extrusionOk="0">
                  <a:moveTo>
                    <a:pt x="10556" y="0"/>
                  </a:moveTo>
                  <a:lnTo>
                    <a:pt x="9987" y="46"/>
                  </a:lnTo>
                  <a:lnTo>
                    <a:pt x="9441" y="137"/>
                  </a:lnTo>
                  <a:lnTo>
                    <a:pt x="8895" y="228"/>
                  </a:lnTo>
                  <a:lnTo>
                    <a:pt x="8349" y="342"/>
                  </a:lnTo>
                  <a:lnTo>
                    <a:pt x="7826" y="501"/>
                  </a:lnTo>
                  <a:lnTo>
                    <a:pt x="7303" y="683"/>
                  </a:lnTo>
                  <a:lnTo>
                    <a:pt x="6802" y="865"/>
                  </a:lnTo>
                  <a:lnTo>
                    <a:pt x="6302" y="1092"/>
                  </a:lnTo>
                  <a:lnTo>
                    <a:pt x="5824" y="1342"/>
                  </a:lnTo>
                  <a:lnTo>
                    <a:pt x="5346" y="1615"/>
                  </a:lnTo>
                  <a:lnTo>
                    <a:pt x="4914" y="1888"/>
                  </a:lnTo>
                  <a:lnTo>
                    <a:pt x="4459" y="2207"/>
                  </a:lnTo>
                  <a:lnTo>
                    <a:pt x="4050" y="2548"/>
                  </a:lnTo>
                  <a:lnTo>
                    <a:pt x="3640" y="2889"/>
                  </a:lnTo>
                  <a:lnTo>
                    <a:pt x="3254" y="3253"/>
                  </a:lnTo>
                  <a:lnTo>
                    <a:pt x="2890" y="3640"/>
                  </a:lnTo>
                  <a:lnTo>
                    <a:pt x="2548" y="4049"/>
                  </a:lnTo>
                  <a:lnTo>
                    <a:pt x="2207" y="4459"/>
                  </a:lnTo>
                  <a:lnTo>
                    <a:pt x="1889" y="4914"/>
                  </a:lnTo>
                  <a:lnTo>
                    <a:pt x="1616" y="5346"/>
                  </a:lnTo>
                  <a:lnTo>
                    <a:pt x="1343" y="5824"/>
                  </a:lnTo>
                  <a:lnTo>
                    <a:pt x="1093" y="6301"/>
                  </a:lnTo>
                  <a:lnTo>
                    <a:pt x="865" y="6802"/>
                  </a:lnTo>
                  <a:lnTo>
                    <a:pt x="683" y="7302"/>
                  </a:lnTo>
                  <a:lnTo>
                    <a:pt x="501" y="7825"/>
                  </a:lnTo>
                  <a:lnTo>
                    <a:pt x="342" y="8349"/>
                  </a:lnTo>
                  <a:lnTo>
                    <a:pt x="228" y="8895"/>
                  </a:lnTo>
                  <a:lnTo>
                    <a:pt x="137" y="9441"/>
                  </a:lnTo>
                  <a:lnTo>
                    <a:pt x="46" y="9986"/>
                  </a:lnTo>
                  <a:lnTo>
                    <a:pt x="24" y="10555"/>
                  </a:lnTo>
                  <a:lnTo>
                    <a:pt x="1" y="11124"/>
                  </a:lnTo>
                  <a:lnTo>
                    <a:pt x="24" y="11693"/>
                  </a:lnTo>
                  <a:lnTo>
                    <a:pt x="46" y="12261"/>
                  </a:lnTo>
                  <a:lnTo>
                    <a:pt x="137" y="12830"/>
                  </a:lnTo>
                  <a:lnTo>
                    <a:pt x="228" y="13376"/>
                  </a:lnTo>
                  <a:lnTo>
                    <a:pt x="342" y="13899"/>
                  </a:lnTo>
                  <a:lnTo>
                    <a:pt x="501" y="14445"/>
                  </a:lnTo>
                  <a:lnTo>
                    <a:pt x="683" y="14945"/>
                  </a:lnTo>
                  <a:lnTo>
                    <a:pt x="865" y="15469"/>
                  </a:lnTo>
                  <a:lnTo>
                    <a:pt x="1093" y="15946"/>
                  </a:lnTo>
                  <a:lnTo>
                    <a:pt x="1343" y="16424"/>
                  </a:lnTo>
                  <a:lnTo>
                    <a:pt x="1616" y="16902"/>
                  </a:lnTo>
                  <a:lnTo>
                    <a:pt x="1889" y="17357"/>
                  </a:lnTo>
                  <a:lnTo>
                    <a:pt x="2207" y="17789"/>
                  </a:lnTo>
                  <a:lnTo>
                    <a:pt x="2548" y="18198"/>
                  </a:lnTo>
                  <a:lnTo>
                    <a:pt x="2890" y="18608"/>
                  </a:lnTo>
                  <a:lnTo>
                    <a:pt x="3254" y="18994"/>
                  </a:lnTo>
                  <a:lnTo>
                    <a:pt x="3640" y="19358"/>
                  </a:lnTo>
                  <a:lnTo>
                    <a:pt x="4050" y="19722"/>
                  </a:lnTo>
                  <a:lnTo>
                    <a:pt x="4459" y="20041"/>
                  </a:lnTo>
                  <a:lnTo>
                    <a:pt x="4914" y="20359"/>
                  </a:lnTo>
                  <a:lnTo>
                    <a:pt x="5346" y="20655"/>
                  </a:lnTo>
                  <a:lnTo>
                    <a:pt x="5824" y="20905"/>
                  </a:lnTo>
                  <a:lnTo>
                    <a:pt x="6302" y="21156"/>
                  </a:lnTo>
                  <a:lnTo>
                    <a:pt x="6802" y="21383"/>
                  </a:lnTo>
                  <a:lnTo>
                    <a:pt x="7303" y="21588"/>
                  </a:lnTo>
                  <a:lnTo>
                    <a:pt x="7826" y="21747"/>
                  </a:lnTo>
                  <a:lnTo>
                    <a:pt x="8349" y="21906"/>
                  </a:lnTo>
                  <a:lnTo>
                    <a:pt x="8895" y="22020"/>
                  </a:lnTo>
                  <a:lnTo>
                    <a:pt x="9441" y="22134"/>
                  </a:lnTo>
                  <a:lnTo>
                    <a:pt x="9987" y="22202"/>
                  </a:lnTo>
                  <a:lnTo>
                    <a:pt x="10556" y="22247"/>
                  </a:lnTo>
                  <a:lnTo>
                    <a:pt x="11693" y="22247"/>
                  </a:lnTo>
                  <a:lnTo>
                    <a:pt x="12262" y="22202"/>
                  </a:lnTo>
                  <a:lnTo>
                    <a:pt x="12830" y="22134"/>
                  </a:lnTo>
                  <a:lnTo>
                    <a:pt x="13376" y="22020"/>
                  </a:lnTo>
                  <a:lnTo>
                    <a:pt x="13899" y="21906"/>
                  </a:lnTo>
                  <a:lnTo>
                    <a:pt x="14445" y="21747"/>
                  </a:lnTo>
                  <a:lnTo>
                    <a:pt x="14946" y="21588"/>
                  </a:lnTo>
                  <a:lnTo>
                    <a:pt x="15469" y="21383"/>
                  </a:lnTo>
                  <a:lnTo>
                    <a:pt x="15947" y="21156"/>
                  </a:lnTo>
                  <a:lnTo>
                    <a:pt x="16424" y="20905"/>
                  </a:lnTo>
                  <a:lnTo>
                    <a:pt x="16902" y="20655"/>
                  </a:lnTo>
                  <a:lnTo>
                    <a:pt x="17357" y="20359"/>
                  </a:lnTo>
                  <a:lnTo>
                    <a:pt x="17789" y="20041"/>
                  </a:lnTo>
                  <a:lnTo>
                    <a:pt x="18199" y="19722"/>
                  </a:lnTo>
                  <a:lnTo>
                    <a:pt x="18608" y="19358"/>
                  </a:lnTo>
                  <a:lnTo>
                    <a:pt x="18995" y="18994"/>
                  </a:lnTo>
                  <a:lnTo>
                    <a:pt x="19359" y="18608"/>
                  </a:lnTo>
                  <a:lnTo>
                    <a:pt x="19723" y="18198"/>
                  </a:lnTo>
                  <a:lnTo>
                    <a:pt x="20041" y="17789"/>
                  </a:lnTo>
                  <a:lnTo>
                    <a:pt x="20360" y="17357"/>
                  </a:lnTo>
                  <a:lnTo>
                    <a:pt x="20655" y="16902"/>
                  </a:lnTo>
                  <a:lnTo>
                    <a:pt x="20906" y="16424"/>
                  </a:lnTo>
                  <a:lnTo>
                    <a:pt x="21156" y="15946"/>
                  </a:lnTo>
                  <a:lnTo>
                    <a:pt x="21383" y="15469"/>
                  </a:lnTo>
                  <a:lnTo>
                    <a:pt x="21588" y="14945"/>
                  </a:lnTo>
                  <a:lnTo>
                    <a:pt x="21747" y="14445"/>
                  </a:lnTo>
                  <a:lnTo>
                    <a:pt x="21907" y="13899"/>
                  </a:lnTo>
                  <a:lnTo>
                    <a:pt x="22043" y="13376"/>
                  </a:lnTo>
                  <a:lnTo>
                    <a:pt x="22134" y="12830"/>
                  </a:lnTo>
                  <a:lnTo>
                    <a:pt x="22202" y="12261"/>
                  </a:lnTo>
                  <a:lnTo>
                    <a:pt x="22248" y="11693"/>
                  </a:lnTo>
                  <a:lnTo>
                    <a:pt x="22248" y="11124"/>
                  </a:lnTo>
                  <a:lnTo>
                    <a:pt x="22248" y="10555"/>
                  </a:lnTo>
                  <a:lnTo>
                    <a:pt x="22202" y="9986"/>
                  </a:lnTo>
                  <a:lnTo>
                    <a:pt x="22134" y="9441"/>
                  </a:lnTo>
                  <a:lnTo>
                    <a:pt x="22043" y="8895"/>
                  </a:lnTo>
                  <a:lnTo>
                    <a:pt x="21907" y="8349"/>
                  </a:lnTo>
                  <a:lnTo>
                    <a:pt x="21747" y="7825"/>
                  </a:lnTo>
                  <a:lnTo>
                    <a:pt x="21588" y="7302"/>
                  </a:lnTo>
                  <a:lnTo>
                    <a:pt x="21383" y="6802"/>
                  </a:lnTo>
                  <a:lnTo>
                    <a:pt x="21156" y="6301"/>
                  </a:lnTo>
                  <a:lnTo>
                    <a:pt x="20906" y="5824"/>
                  </a:lnTo>
                  <a:lnTo>
                    <a:pt x="20655" y="5346"/>
                  </a:lnTo>
                  <a:lnTo>
                    <a:pt x="20360" y="4914"/>
                  </a:lnTo>
                  <a:lnTo>
                    <a:pt x="20041" y="4459"/>
                  </a:lnTo>
                  <a:lnTo>
                    <a:pt x="19723" y="4049"/>
                  </a:lnTo>
                  <a:lnTo>
                    <a:pt x="19359" y="3640"/>
                  </a:lnTo>
                  <a:lnTo>
                    <a:pt x="18995" y="3253"/>
                  </a:lnTo>
                  <a:lnTo>
                    <a:pt x="18608" y="2889"/>
                  </a:lnTo>
                  <a:lnTo>
                    <a:pt x="18199" y="2548"/>
                  </a:lnTo>
                  <a:lnTo>
                    <a:pt x="17789" y="2207"/>
                  </a:lnTo>
                  <a:lnTo>
                    <a:pt x="17357" y="1888"/>
                  </a:lnTo>
                  <a:lnTo>
                    <a:pt x="16902" y="1615"/>
                  </a:lnTo>
                  <a:lnTo>
                    <a:pt x="16424" y="1342"/>
                  </a:lnTo>
                  <a:lnTo>
                    <a:pt x="15947" y="1092"/>
                  </a:lnTo>
                  <a:lnTo>
                    <a:pt x="15469" y="865"/>
                  </a:lnTo>
                  <a:lnTo>
                    <a:pt x="14946" y="683"/>
                  </a:lnTo>
                  <a:lnTo>
                    <a:pt x="14445" y="501"/>
                  </a:lnTo>
                  <a:lnTo>
                    <a:pt x="13899" y="342"/>
                  </a:lnTo>
                  <a:lnTo>
                    <a:pt x="13376" y="228"/>
                  </a:lnTo>
                  <a:lnTo>
                    <a:pt x="12830" y="137"/>
                  </a:lnTo>
                  <a:lnTo>
                    <a:pt x="12262" y="46"/>
                  </a:lnTo>
                  <a:lnTo>
                    <a:pt x="11693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7"/>
            <p:cNvSpPr/>
            <p:nvPr/>
          </p:nvSpPr>
          <p:spPr>
            <a:xfrm>
              <a:off x="5332350" y="2972350"/>
              <a:ext cx="410625" cy="410625"/>
            </a:xfrm>
            <a:custGeom>
              <a:avLst/>
              <a:gdLst/>
              <a:ahLst/>
              <a:cxnLst/>
              <a:rect l="l" t="t" r="r" b="b"/>
              <a:pathLst>
                <a:path w="16425" h="16425" extrusionOk="0">
                  <a:moveTo>
                    <a:pt x="8212" y="1"/>
                  </a:moveTo>
                  <a:lnTo>
                    <a:pt x="7803" y="24"/>
                  </a:lnTo>
                  <a:lnTo>
                    <a:pt x="7371" y="46"/>
                  </a:lnTo>
                  <a:lnTo>
                    <a:pt x="6961" y="92"/>
                  </a:lnTo>
                  <a:lnTo>
                    <a:pt x="6552" y="183"/>
                  </a:lnTo>
                  <a:lnTo>
                    <a:pt x="6165" y="274"/>
                  </a:lnTo>
                  <a:lnTo>
                    <a:pt x="5778" y="365"/>
                  </a:lnTo>
                  <a:lnTo>
                    <a:pt x="5392" y="501"/>
                  </a:lnTo>
                  <a:lnTo>
                    <a:pt x="5028" y="661"/>
                  </a:lnTo>
                  <a:lnTo>
                    <a:pt x="4664" y="820"/>
                  </a:lnTo>
                  <a:lnTo>
                    <a:pt x="4300" y="1002"/>
                  </a:lnTo>
                  <a:lnTo>
                    <a:pt x="3959" y="1184"/>
                  </a:lnTo>
                  <a:lnTo>
                    <a:pt x="3617" y="1411"/>
                  </a:lnTo>
                  <a:lnTo>
                    <a:pt x="3299" y="1639"/>
                  </a:lnTo>
                  <a:lnTo>
                    <a:pt x="3003" y="1889"/>
                  </a:lnTo>
                  <a:lnTo>
                    <a:pt x="2707" y="2139"/>
                  </a:lnTo>
                  <a:lnTo>
                    <a:pt x="2412" y="2412"/>
                  </a:lnTo>
                  <a:lnTo>
                    <a:pt x="2139" y="2685"/>
                  </a:lnTo>
                  <a:lnTo>
                    <a:pt x="1888" y="3004"/>
                  </a:lnTo>
                  <a:lnTo>
                    <a:pt x="1638" y="3299"/>
                  </a:lnTo>
                  <a:lnTo>
                    <a:pt x="1411" y="3618"/>
                  </a:lnTo>
                  <a:lnTo>
                    <a:pt x="1206" y="3959"/>
                  </a:lnTo>
                  <a:lnTo>
                    <a:pt x="1001" y="4300"/>
                  </a:lnTo>
                  <a:lnTo>
                    <a:pt x="819" y="4664"/>
                  </a:lnTo>
                  <a:lnTo>
                    <a:pt x="660" y="5028"/>
                  </a:lnTo>
                  <a:lnTo>
                    <a:pt x="501" y="5392"/>
                  </a:lnTo>
                  <a:lnTo>
                    <a:pt x="364" y="5779"/>
                  </a:lnTo>
                  <a:lnTo>
                    <a:pt x="273" y="6166"/>
                  </a:lnTo>
                  <a:lnTo>
                    <a:pt x="182" y="6552"/>
                  </a:lnTo>
                  <a:lnTo>
                    <a:pt x="91" y="6962"/>
                  </a:lnTo>
                  <a:lnTo>
                    <a:pt x="46" y="7371"/>
                  </a:lnTo>
                  <a:lnTo>
                    <a:pt x="23" y="7803"/>
                  </a:lnTo>
                  <a:lnTo>
                    <a:pt x="0" y="8213"/>
                  </a:lnTo>
                  <a:lnTo>
                    <a:pt x="23" y="8645"/>
                  </a:lnTo>
                  <a:lnTo>
                    <a:pt x="46" y="9055"/>
                  </a:lnTo>
                  <a:lnTo>
                    <a:pt x="91" y="9464"/>
                  </a:lnTo>
                  <a:lnTo>
                    <a:pt x="182" y="9873"/>
                  </a:lnTo>
                  <a:lnTo>
                    <a:pt x="273" y="10260"/>
                  </a:lnTo>
                  <a:lnTo>
                    <a:pt x="364" y="10647"/>
                  </a:lnTo>
                  <a:lnTo>
                    <a:pt x="501" y="11034"/>
                  </a:lnTo>
                  <a:lnTo>
                    <a:pt x="660" y="11420"/>
                  </a:lnTo>
                  <a:lnTo>
                    <a:pt x="819" y="11784"/>
                  </a:lnTo>
                  <a:lnTo>
                    <a:pt x="1001" y="12125"/>
                  </a:lnTo>
                  <a:lnTo>
                    <a:pt x="1206" y="12467"/>
                  </a:lnTo>
                  <a:lnTo>
                    <a:pt x="1411" y="12808"/>
                  </a:lnTo>
                  <a:lnTo>
                    <a:pt x="1638" y="13126"/>
                  </a:lnTo>
                  <a:lnTo>
                    <a:pt x="1888" y="13445"/>
                  </a:lnTo>
                  <a:lnTo>
                    <a:pt x="2139" y="13740"/>
                  </a:lnTo>
                  <a:lnTo>
                    <a:pt x="2412" y="14013"/>
                  </a:lnTo>
                  <a:lnTo>
                    <a:pt x="2707" y="14286"/>
                  </a:lnTo>
                  <a:lnTo>
                    <a:pt x="3003" y="14559"/>
                  </a:lnTo>
                  <a:lnTo>
                    <a:pt x="3299" y="14787"/>
                  </a:lnTo>
                  <a:lnTo>
                    <a:pt x="3617" y="15014"/>
                  </a:lnTo>
                  <a:lnTo>
                    <a:pt x="3959" y="15242"/>
                  </a:lnTo>
                  <a:lnTo>
                    <a:pt x="4300" y="15424"/>
                  </a:lnTo>
                  <a:lnTo>
                    <a:pt x="4664" y="15606"/>
                  </a:lnTo>
                  <a:lnTo>
                    <a:pt x="5028" y="15788"/>
                  </a:lnTo>
                  <a:lnTo>
                    <a:pt x="5392" y="15924"/>
                  </a:lnTo>
                  <a:lnTo>
                    <a:pt x="5778" y="16061"/>
                  </a:lnTo>
                  <a:lnTo>
                    <a:pt x="6165" y="16174"/>
                  </a:lnTo>
                  <a:lnTo>
                    <a:pt x="6552" y="16265"/>
                  </a:lnTo>
                  <a:lnTo>
                    <a:pt x="6961" y="16334"/>
                  </a:lnTo>
                  <a:lnTo>
                    <a:pt x="7371" y="16379"/>
                  </a:lnTo>
                  <a:lnTo>
                    <a:pt x="7803" y="16425"/>
                  </a:lnTo>
                  <a:lnTo>
                    <a:pt x="8644" y="16425"/>
                  </a:lnTo>
                  <a:lnTo>
                    <a:pt x="9054" y="16379"/>
                  </a:lnTo>
                  <a:lnTo>
                    <a:pt x="9463" y="16334"/>
                  </a:lnTo>
                  <a:lnTo>
                    <a:pt x="9873" y="16265"/>
                  </a:lnTo>
                  <a:lnTo>
                    <a:pt x="10260" y="16174"/>
                  </a:lnTo>
                  <a:lnTo>
                    <a:pt x="10669" y="16061"/>
                  </a:lnTo>
                  <a:lnTo>
                    <a:pt x="11033" y="15924"/>
                  </a:lnTo>
                  <a:lnTo>
                    <a:pt x="11420" y="15788"/>
                  </a:lnTo>
                  <a:lnTo>
                    <a:pt x="11784" y="15606"/>
                  </a:lnTo>
                  <a:lnTo>
                    <a:pt x="12125" y="15424"/>
                  </a:lnTo>
                  <a:lnTo>
                    <a:pt x="12466" y="15242"/>
                  </a:lnTo>
                  <a:lnTo>
                    <a:pt x="12807" y="15014"/>
                  </a:lnTo>
                  <a:lnTo>
                    <a:pt x="13126" y="14787"/>
                  </a:lnTo>
                  <a:lnTo>
                    <a:pt x="13444" y="14559"/>
                  </a:lnTo>
                  <a:lnTo>
                    <a:pt x="13740" y="14286"/>
                  </a:lnTo>
                  <a:lnTo>
                    <a:pt x="14013" y="14013"/>
                  </a:lnTo>
                  <a:lnTo>
                    <a:pt x="14286" y="13740"/>
                  </a:lnTo>
                  <a:lnTo>
                    <a:pt x="14559" y="13445"/>
                  </a:lnTo>
                  <a:lnTo>
                    <a:pt x="14786" y="13126"/>
                  </a:lnTo>
                  <a:lnTo>
                    <a:pt x="15014" y="12808"/>
                  </a:lnTo>
                  <a:lnTo>
                    <a:pt x="15241" y="12467"/>
                  </a:lnTo>
                  <a:lnTo>
                    <a:pt x="15446" y="12125"/>
                  </a:lnTo>
                  <a:lnTo>
                    <a:pt x="15628" y="11784"/>
                  </a:lnTo>
                  <a:lnTo>
                    <a:pt x="15787" y="11420"/>
                  </a:lnTo>
                  <a:lnTo>
                    <a:pt x="15924" y="11034"/>
                  </a:lnTo>
                  <a:lnTo>
                    <a:pt x="16060" y="10647"/>
                  </a:lnTo>
                  <a:lnTo>
                    <a:pt x="16174" y="10260"/>
                  </a:lnTo>
                  <a:lnTo>
                    <a:pt x="16265" y="9873"/>
                  </a:lnTo>
                  <a:lnTo>
                    <a:pt x="16333" y="9464"/>
                  </a:lnTo>
                  <a:lnTo>
                    <a:pt x="16379" y="9055"/>
                  </a:lnTo>
                  <a:lnTo>
                    <a:pt x="16424" y="8645"/>
                  </a:lnTo>
                  <a:lnTo>
                    <a:pt x="16424" y="8213"/>
                  </a:lnTo>
                  <a:lnTo>
                    <a:pt x="16424" y="7803"/>
                  </a:lnTo>
                  <a:lnTo>
                    <a:pt x="16379" y="7371"/>
                  </a:lnTo>
                  <a:lnTo>
                    <a:pt x="16333" y="6962"/>
                  </a:lnTo>
                  <a:lnTo>
                    <a:pt x="16265" y="6552"/>
                  </a:lnTo>
                  <a:lnTo>
                    <a:pt x="16174" y="6166"/>
                  </a:lnTo>
                  <a:lnTo>
                    <a:pt x="16060" y="5779"/>
                  </a:lnTo>
                  <a:lnTo>
                    <a:pt x="15924" y="5392"/>
                  </a:lnTo>
                  <a:lnTo>
                    <a:pt x="15787" y="5028"/>
                  </a:lnTo>
                  <a:lnTo>
                    <a:pt x="15628" y="4664"/>
                  </a:lnTo>
                  <a:lnTo>
                    <a:pt x="15446" y="4300"/>
                  </a:lnTo>
                  <a:lnTo>
                    <a:pt x="15241" y="3959"/>
                  </a:lnTo>
                  <a:lnTo>
                    <a:pt x="15014" y="3618"/>
                  </a:lnTo>
                  <a:lnTo>
                    <a:pt x="14786" y="3299"/>
                  </a:lnTo>
                  <a:lnTo>
                    <a:pt x="14559" y="3004"/>
                  </a:lnTo>
                  <a:lnTo>
                    <a:pt x="14286" y="2685"/>
                  </a:lnTo>
                  <a:lnTo>
                    <a:pt x="14013" y="2412"/>
                  </a:lnTo>
                  <a:lnTo>
                    <a:pt x="13740" y="2139"/>
                  </a:lnTo>
                  <a:lnTo>
                    <a:pt x="13444" y="1889"/>
                  </a:lnTo>
                  <a:lnTo>
                    <a:pt x="13126" y="1639"/>
                  </a:lnTo>
                  <a:lnTo>
                    <a:pt x="12807" y="1411"/>
                  </a:lnTo>
                  <a:lnTo>
                    <a:pt x="12466" y="1184"/>
                  </a:lnTo>
                  <a:lnTo>
                    <a:pt x="12125" y="1002"/>
                  </a:lnTo>
                  <a:lnTo>
                    <a:pt x="11784" y="820"/>
                  </a:lnTo>
                  <a:lnTo>
                    <a:pt x="11420" y="661"/>
                  </a:lnTo>
                  <a:lnTo>
                    <a:pt x="11033" y="501"/>
                  </a:lnTo>
                  <a:lnTo>
                    <a:pt x="10669" y="365"/>
                  </a:lnTo>
                  <a:lnTo>
                    <a:pt x="10260" y="274"/>
                  </a:lnTo>
                  <a:lnTo>
                    <a:pt x="9873" y="183"/>
                  </a:lnTo>
                  <a:lnTo>
                    <a:pt x="9463" y="92"/>
                  </a:lnTo>
                  <a:lnTo>
                    <a:pt x="9054" y="46"/>
                  </a:lnTo>
                  <a:lnTo>
                    <a:pt x="8644" y="24"/>
                  </a:lnTo>
                  <a:lnTo>
                    <a:pt x="82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>
              <a:off x="5444950" y="3023550"/>
              <a:ext cx="185425" cy="308250"/>
            </a:xfrm>
            <a:custGeom>
              <a:avLst/>
              <a:gdLst/>
              <a:ahLst/>
              <a:cxnLst/>
              <a:rect l="l" t="t" r="r" b="b"/>
              <a:pathLst>
                <a:path w="7417" h="12330" extrusionOk="0">
                  <a:moveTo>
                    <a:pt x="3185" y="2957"/>
                  </a:moveTo>
                  <a:lnTo>
                    <a:pt x="3185" y="4686"/>
                  </a:lnTo>
                  <a:lnTo>
                    <a:pt x="2958" y="4573"/>
                  </a:lnTo>
                  <a:lnTo>
                    <a:pt x="2753" y="4482"/>
                  </a:lnTo>
                  <a:lnTo>
                    <a:pt x="2594" y="4368"/>
                  </a:lnTo>
                  <a:lnTo>
                    <a:pt x="2457" y="4254"/>
                  </a:lnTo>
                  <a:lnTo>
                    <a:pt x="2366" y="4140"/>
                  </a:lnTo>
                  <a:lnTo>
                    <a:pt x="2275" y="4027"/>
                  </a:lnTo>
                  <a:lnTo>
                    <a:pt x="2252" y="3867"/>
                  </a:lnTo>
                  <a:lnTo>
                    <a:pt x="2230" y="3731"/>
                  </a:lnTo>
                  <a:lnTo>
                    <a:pt x="2252" y="3572"/>
                  </a:lnTo>
                  <a:lnTo>
                    <a:pt x="2298" y="3435"/>
                  </a:lnTo>
                  <a:lnTo>
                    <a:pt x="2366" y="3321"/>
                  </a:lnTo>
                  <a:lnTo>
                    <a:pt x="2457" y="3208"/>
                  </a:lnTo>
                  <a:lnTo>
                    <a:pt x="2594" y="3139"/>
                  </a:lnTo>
                  <a:lnTo>
                    <a:pt x="2776" y="3048"/>
                  </a:lnTo>
                  <a:lnTo>
                    <a:pt x="2958" y="3003"/>
                  </a:lnTo>
                  <a:lnTo>
                    <a:pt x="3185" y="2957"/>
                  </a:lnTo>
                  <a:close/>
                  <a:moveTo>
                    <a:pt x="4186" y="7234"/>
                  </a:moveTo>
                  <a:lnTo>
                    <a:pt x="4641" y="7461"/>
                  </a:lnTo>
                  <a:lnTo>
                    <a:pt x="4800" y="7575"/>
                  </a:lnTo>
                  <a:lnTo>
                    <a:pt x="4937" y="7666"/>
                  </a:lnTo>
                  <a:lnTo>
                    <a:pt x="5050" y="7780"/>
                  </a:lnTo>
                  <a:lnTo>
                    <a:pt x="5141" y="7916"/>
                  </a:lnTo>
                  <a:lnTo>
                    <a:pt x="5187" y="8053"/>
                  </a:lnTo>
                  <a:lnTo>
                    <a:pt x="5187" y="8189"/>
                  </a:lnTo>
                  <a:lnTo>
                    <a:pt x="5187" y="8371"/>
                  </a:lnTo>
                  <a:lnTo>
                    <a:pt x="5141" y="8508"/>
                  </a:lnTo>
                  <a:lnTo>
                    <a:pt x="5050" y="8644"/>
                  </a:lnTo>
                  <a:lnTo>
                    <a:pt x="4937" y="8758"/>
                  </a:lnTo>
                  <a:lnTo>
                    <a:pt x="4800" y="8872"/>
                  </a:lnTo>
                  <a:lnTo>
                    <a:pt x="4641" y="8940"/>
                  </a:lnTo>
                  <a:lnTo>
                    <a:pt x="4436" y="9008"/>
                  </a:lnTo>
                  <a:lnTo>
                    <a:pt x="4186" y="9077"/>
                  </a:lnTo>
                  <a:lnTo>
                    <a:pt x="4186" y="7234"/>
                  </a:lnTo>
                  <a:close/>
                  <a:moveTo>
                    <a:pt x="3185" y="0"/>
                  </a:moveTo>
                  <a:lnTo>
                    <a:pt x="3185" y="1138"/>
                  </a:lnTo>
                  <a:lnTo>
                    <a:pt x="2821" y="1183"/>
                  </a:lnTo>
                  <a:lnTo>
                    <a:pt x="2480" y="1229"/>
                  </a:lnTo>
                  <a:lnTo>
                    <a:pt x="2161" y="1320"/>
                  </a:lnTo>
                  <a:lnTo>
                    <a:pt x="1843" y="1411"/>
                  </a:lnTo>
                  <a:lnTo>
                    <a:pt x="1570" y="1524"/>
                  </a:lnTo>
                  <a:lnTo>
                    <a:pt x="1297" y="1661"/>
                  </a:lnTo>
                  <a:lnTo>
                    <a:pt x="1070" y="1797"/>
                  </a:lnTo>
                  <a:lnTo>
                    <a:pt x="842" y="1957"/>
                  </a:lnTo>
                  <a:lnTo>
                    <a:pt x="660" y="2139"/>
                  </a:lnTo>
                  <a:lnTo>
                    <a:pt x="478" y="2343"/>
                  </a:lnTo>
                  <a:lnTo>
                    <a:pt x="342" y="2525"/>
                  </a:lnTo>
                  <a:lnTo>
                    <a:pt x="228" y="2753"/>
                  </a:lnTo>
                  <a:lnTo>
                    <a:pt x="137" y="2980"/>
                  </a:lnTo>
                  <a:lnTo>
                    <a:pt x="69" y="3208"/>
                  </a:lnTo>
                  <a:lnTo>
                    <a:pt x="23" y="3458"/>
                  </a:lnTo>
                  <a:lnTo>
                    <a:pt x="0" y="3731"/>
                  </a:lnTo>
                  <a:lnTo>
                    <a:pt x="23" y="3958"/>
                  </a:lnTo>
                  <a:lnTo>
                    <a:pt x="46" y="4209"/>
                  </a:lnTo>
                  <a:lnTo>
                    <a:pt x="91" y="4413"/>
                  </a:lnTo>
                  <a:lnTo>
                    <a:pt x="160" y="4641"/>
                  </a:lnTo>
                  <a:lnTo>
                    <a:pt x="251" y="4845"/>
                  </a:lnTo>
                  <a:lnTo>
                    <a:pt x="364" y="5027"/>
                  </a:lnTo>
                  <a:lnTo>
                    <a:pt x="478" y="5209"/>
                  </a:lnTo>
                  <a:lnTo>
                    <a:pt x="615" y="5391"/>
                  </a:lnTo>
                  <a:lnTo>
                    <a:pt x="774" y="5551"/>
                  </a:lnTo>
                  <a:lnTo>
                    <a:pt x="979" y="5733"/>
                  </a:lnTo>
                  <a:lnTo>
                    <a:pt x="1206" y="5892"/>
                  </a:lnTo>
                  <a:lnTo>
                    <a:pt x="1434" y="6051"/>
                  </a:lnTo>
                  <a:lnTo>
                    <a:pt x="1707" y="6188"/>
                  </a:lnTo>
                  <a:lnTo>
                    <a:pt x="2002" y="6347"/>
                  </a:lnTo>
                  <a:lnTo>
                    <a:pt x="2685" y="6643"/>
                  </a:lnTo>
                  <a:lnTo>
                    <a:pt x="3185" y="6825"/>
                  </a:lnTo>
                  <a:lnTo>
                    <a:pt x="3185" y="9122"/>
                  </a:lnTo>
                  <a:lnTo>
                    <a:pt x="2821" y="9077"/>
                  </a:lnTo>
                  <a:lnTo>
                    <a:pt x="2434" y="9031"/>
                  </a:lnTo>
                  <a:lnTo>
                    <a:pt x="2002" y="8940"/>
                  </a:lnTo>
                  <a:lnTo>
                    <a:pt x="1570" y="8826"/>
                  </a:lnTo>
                  <a:lnTo>
                    <a:pt x="1138" y="8713"/>
                  </a:lnTo>
                  <a:lnTo>
                    <a:pt x="728" y="8576"/>
                  </a:lnTo>
                  <a:lnTo>
                    <a:pt x="364" y="8417"/>
                  </a:lnTo>
                  <a:lnTo>
                    <a:pt x="23" y="8280"/>
                  </a:lnTo>
                  <a:lnTo>
                    <a:pt x="23" y="10214"/>
                  </a:lnTo>
                  <a:lnTo>
                    <a:pt x="364" y="10350"/>
                  </a:lnTo>
                  <a:lnTo>
                    <a:pt x="728" y="10487"/>
                  </a:lnTo>
                  <a:lnTo>
                    <a:pt x="1115" y="10578"/>
                  </a:lnTo>
                  <a:lnTo>
                    <a:pt x="1502" y="10669"/>
                  </a:lnTo>
                  <a:lnTo>
                    <a:pt x="1888" y="10737"/>
                  </a:lnTo>
                  <a:lnTo>
                    <a:pt x="2321" y="10805"/>
                  </a:lnTo>
                  <a:lnTo>
                    <a:pt x="2730" y="10828"/>
                  </a:lnTo>
                  <a:lnTo>
                    <a:pt x="3185" y="10851"/>
                  </a:lnTo>
                  <a:lnTo>
                    <a:pt x="3185" y="12329"/>
                  </a:lnTo>
                  <a:lnTo>
                    <a:pt x="4186" y="12329"/>
                  </a:lnTo>
                  <a:lnTo>
                    <a:pt x="4186" y="10828"/>
                  </a:lnTo>
                  <a:lnTo>
                    <a:pt x="4573" y="10783"/>
                  </a:lnTo>
                  <a:lnTo>
                    <a:pt x="4914" y="10714"/>
                  </a:lnTo>
                  <a:lnTo>
                    <a:pt x="5232" y="10646"/>
                  </a:lnTo>
                  <a:lnTo>
                    <a:pt x="5551" y="10532"/>
                  </a:lnTo>
                  <a:lnTo>
                    <a:pt x="5824" y="10419"/>
                  </a:lnTo>
                  <a:lnTo>
                    <a:pt x="6097" y="10282"/>
                  </a:lnTo>
                  <a:lnTo>
                    <a:pt x="6347" y="10146"/>
                  </a:lnTo>
                  <a:lnTo>
                    <a:pt x="6574" y="9964"/>
                  </a:lnTo>
                  <a:lnTo>
                    <a:pt x="6756" y="9782"/>
                  </a:lnTo>
                  <a:lnTo>
                    <a:pt x="6938" y="9577"/>
                  </a:lnTo>
                  <a:lnTo>
                    <a:pt x="7075" y="9372"/>
                  </a:lnTo>
                  <a:lnTo>
                    <a:pt x="7211" y="9145"/>
                  </a:lnTo>
                  <a:lnTo>
                    <a:pt x="7302" y="8895"/>
                  </a:lnTo>
                  <a:lnTo>
                    <a:pt x="7371" y="8644"/>
                  </a:lnTo>
                  <a:lnTo>
                    <a:pt x="7393" y="8371"/>
                  </a:lnTo>
                  <a:lnTo>
                    <a:pt x="7416" y="8098"/>
                  </a:lnTo>
                  <a:lnTo>
                    <a:pt x="7393" y="7780"/>
                  </a:lnTo>
                  <a:lnTo>
                    <a:pt x="7348" y="7484"/>
                  </a:lnTo>
                  <a:lnTo>
                    <a:pt x="7257" y="7211"/>
                  </a:lnTo>
                  <a:lnTo>
                    <a:pt x="7120" y="6961"/>
                  </a:lnTo>
                  <a:lnTo>
                    <a:pt x="6961" y="6711"/>
                  </a:lnTo>
                  <a:lnTo>
                    <a:pt x="6756" y="6483"/>
                  </a:lnTo>
                  <a:lnTo>
                    <a:pt x="6529" y="6279"/>
                  </a:lnTo>
                  <a:lnTo>
                    <a:pt x="6233" y="6051"/>
                  </a:lnTo>
                  <a:lnTo>
                    <a:pt x="5892" y="5846"/>
                  </a:lnTo>
                  <a:lnTo>
                    <a:pt x="5414" y="5619"/>
                  </a:lnTo>
                  <a:lnTo>
                    <a:pt x="4868" y="5369"/>
                  </a:lnTo>
                  <a:lnTo>
                    <a:pt x="4186" y="5096"/>
                  </a:lnTo>
                  <a:lnTo>
                    <a:pt x="4186" y="2935"/>
                  </a:lnTo>
                  <a:lnTo>
                    <a:pt x="4800" y="3003"/>
                  </a:lnTo>
                  <a:lnTo>
                    <a:pt x="5392" y="3117"/>
                  </a:lnTo>
                  <a:lnTo>
                    <a:pt x="5983" y="3299"/>
                  </a:lnTo>
                  <a:lnTo>
                    <a:pt x="6552" y="3503"/>
                  </a:lnTo>
                  <a:lnTo>
                    <a:pt x="7234" y="1775"/>
                  </a:lnTo>
                  <a:lnTo>
                    <a:pt x="6893" y="1638"/>
                  </a:lnTo>
                  <a:lnTo>
                    <a:pt x="6552" y="1502"/>
                  </a:lnTo>
                  <a:lnTo>
                    <a:pt x="6165" y="1388"/>
                  </a:lnTo>
                  <a:lnTo>
                    <a:pt x="5801" y="1297"/>
                  </a:lnTo>
                  <a:lnTo>
                    <a:pt x="5414" y="1229"/>
                  </a:lnTo>
                  <a:lnTo>
                    <a:pt x="5005" y="1160"/>
                  </a:lnTo>
                  <a:lnTo>
                    <a:pt x="4618" y="1115"/>
                  </a:lnTo>
                  <a:lnTo>
                    <a:pt x="4186" y="1092"/>
                  </a:lnTo>
                  <a:lnTo>
                    <a:pt x="4186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>
              <a:off x="5246475" y="3817425"/>
              <a:ext cx="582925" cy="461250"/>
            </a:xfrm>
            <a:custGeom>
              <a:avLst/>
              <a:gdLst/>
              <a:ahLst/>
              <a:cxnLst/>
              <a:rect l="l" t="t" r="r" b="b"/>
              <a:pathLst>
                <a:path w="23317" h="18450" extrusionOk="0">
                  <a:moveTo>
                    <a:pt x="2799" y="1"/>
                  </a:moveTo>
                  <a:lnTo>
                    <a:pt x="2503" y="69"/>
                  </a:lnTo>
                  <a:lnTo>
                    <a:pt x="2184" y="137"/>
                  </a:lnTo>
                  <a:lnTo>
                    <a:pt x="1911" y="251"/>
                  </a:lnTo>
                  <a:lnTo>
                    <a:pt x="1638" y="365"/>
                  </a:lnTo>
                  <a:lnTo>
                    <a:pt x="1365" y="524"/>
                  </a:lnTo>
                  <a:lnTo>
                    <a:pt x="1138" y="706"/>
                  </a:lnTo>
                  <a:lnTo>
                    <a:pt x="910" y="911"/>
                  </a:lnTo>
                  <a:lnTo>
                    <a:pt x="706" y="1138"/>
                  </a:lnTo>
                  <a:lnTo>
                    <a:pt x="524" y="1366"/>
                  </a:lnTo>
                  <a:lnTo>
                    <a:pt x="365" y="1639"/>
                  </a:lnTo>
                  <a:lnTo>
                    <a:pt x="251" y="1912"/>
                  </a:lnTo>
                  <a:lnTo>
                    <a:pt x="137" y="2185"/>
                  </a:lnTo>
                  <a:lnTo>
                    <a:pt x="69" y="2503"/>
                  </a:lnTo>
                  <a:lnTo>
                    <a:pt x="1" y="2799"/>
                  </a:lnTo>
                  <a:lnTo>
                    <a:pt x="1" y="3117"/>
                  </a:lnTo>
                  <a:lnTo>
                    <a:pt x="1" y="15310"/>
                  </a:lnTo>
                  <a:lnTo>
                    <a:pt x="1" y="15628"/>
                  </a:lnTo>
                  <a:lnTo>
                    <a:pt x="69" y="15947"/>
                  </a:lnTo>
                  <a:lnTo>
                    <a:pt x="137" y="16243"/>
                  </a:lnTo>
                  <a:lnTo>
                    <a:pt x="251" y="16538"/>
                  </a:lnTo>
                  <a:lnTo>
                    <a:pt x="365" y="16811"/>
                  </a:lnTo>
                  <a:lnTo>
                    <a:pt x="524" y="17061"/>
                  </a:lnTo>
                  <a:lnTo>
                    <a:pt x="706" y="17289"/>
                  </a:lnTo>
                  <a:lnTo>
                    <a:pt x="910" y="17516"/>
                  </a:lnTo>
                  <a:lnTo>
                    <a:pt x="1138" y="17721"/>
                  </a:lnTo>
                  <a:lnTo>
                    <a:pt x="1365" y="17903"/>
                  </a:lnTo>
                  <a:lnTo>
                    <a:pt x="1638" y="18062"/>
                  </a:lnTo>
                  <a:lnTo>
                    <a:pt x="1911" y="18199"/>
                  </a:lnTo>
                  <a:lnTo>
                    <a:pt x="2184" y="18290"/>
                  </a:lnTo>
                  <a:lnTo>
                    <a:pt x="2503" y="18381"/>
                  </a:lnTo>
                  <a:lnTo>
                    <a:pt x="2799" y="18426"/>
                  </a:lnTo>
                  <a:lnTo>
                    <a:pt x="3117" y="18449"/>
                  </a:lnTo>
                  <a:lnTo>
                    <a:pt x="20178" y="18449"/>
                  </a:lnTo>
                  <a:lnTo>
                    <a:pt x="20496" y="18426"/>
                  </a:lnTo>
                  <a:lnTo>
                    <a:pt x="20815" y="18381"/>
                  </a:lnTo>
                  <a:lnTo>
                    <a:pt x="21110" y="18290"/>
                  </a:lnTo>
                  <a:lnTo>
                    <a:pt x="21406" y="18199"/>
                  </a:lnTo>
                  <a:lnTo>
                    <a:pt x="21679" y="18062"/>
                  </a:lnTo>
                  <a:lnTo>
                    <a:pt x="21929" y="17903"/>
                  </a:lnTo>
                  <a:lnTo>
                    <a:pt x="22179" y="17721"/>
                  </a:lnTo>
                  <a:lnTo>
                    <a:pt x="22384" y="17516"/>
                  </a:lnTo>
                  <a:lnTo>
                    <a:pt x="22589" y="17289"/>
                  </a:lnTo>
                  <a:lnTo>
                    <a:pt x="22771" y="17061"/>
                  </a:lnTo>
                  <a:lnTo>
                    <a:pt x="22930" y="16811"/>
                  </a:lnTo>
                  <a:lnTo>
                    <a:pt x="23066" y="16538"/>
                  </a:lnTo>
                  <a:lnTo>
                    <a:pt x="23157" y="16243"/>
                  </a:lnTo>
                  <a:lnTo>
                    <a:pt x="23248" y="15947"/>
                  </a:lnTo>
                  <a:lnTo>
                    <a:pt x="23294" y="15628"/>
                  </a:lnTo>
                  <a:lnTo>
                    <a:pt x="23317" y="15310"/>
                  </a:lnTo>
                  <a:lnTo>
                    <a:pt x="23317" y="3117"/>
                  </a:lnTo>
                  <a:lnTo>
                    <a:pt x="23294" y="2799"/>
                  </a:lnTo>
                  <a:lnTo>
                    <a:pt x="23248" y="2503"/>
                  </a:lnTo>
                  <a:lnTo>
                    <a:pt x="23157" y="2185"/>
                  </a:lnTo>
                  <a:lnTo>
                    <a:pt x="23066" y="1912"/>
                  </a:lnTo>
                  <a:lnTo>
                    <a:pt x="22930" y="1639"/>
                  </a:lnTo>
                  <a:lnTo>
                    <a:pt x="22771" y="1366"/>
                  </a:lnTo>
                  <a:lnTo>
                    <a:pt x="22589" y="1138"/>
                  </a:lnTo>
                  <a:lnTo>
                    <a:pt x="22384" y="911"/>
                  </a:lnTo>
                  <a:lnTo>
                    <a:pt x="22179" y="706"/>
                  </a:lnTo>
                  <a:lnTo>
                    <a:pt x="21929" y="524"/>
                  </a:lnTo>
                  <a:lnTo>
                    <a:pt x="21679" y="365"/>
                  </a:lnTo>
                  <a:lnTo>
                    <a:pt x="21406" y="251"/>
                  </a:lnTo>
                  <a:lnTo>
                    <a:pt x="21110" y="137"/>
                  </a:lnTo>
                  <a:lnTo>
                    <a:pt x="20815" y="69"/>
                  </a:lnTo>
                  <a:lnTo>
                    <a:pt x="204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>
              <a:off x="5284575" y="4055700"/>
              <a:ext cx="506150" cy="222975"/>
            </a:xfrm>
            <a:custGeom>
              <a:avLst/>
              <a:gdLst/>
              <a:ahLst/>
              <a:cxnLst/>
              <a:rect l="l" t="t" r="r" b="b"/>
              <a:pathLst>
                <a:path w="20246" h="8919" extrusionOk="0">
                  <a:moveTo>
                    <a:pt x="6370" y="1"/>
                  </a:moveTo>
                  <a:lnTo>
                    <a:pt x="319" y="6825"/>
                  </a:lnTo>
                  <a:lnTo>
                    <a:pt x="205" y="6984"/>
                  </a:lnTo>
                  <a:lnTo>
                    <a:pt x="114" y="7144"/>
                  </a:lnTo>
                  <a:lnTo>
                    <a:pt x="46" y="7326"/>
                  </a:lnTo>
                  <a:lnTo>
                    <a:pt x="1" y="7485"/>
                  </a:lnTo>
                  <a:lnTo>
                    <a:pt x="1" y="7667"/>
                  </a:lnTo>
                  <a:lnTo>
                    <a:pt x="23" y="7849"/>
                  </a:lnTo>
                  <a:lnTo>
                    <a:pt x="46" y="8008"/>
                  </a:lnTo>
                  <a:lnTo>
                    <a:pt x="114" y="8167"/>
                  </a:lnTo>
                  <a:lnTo>
                    <a:pt x="183" y="8327"/>
                  </a:lnTo>
                  <a:lnTo>
                    <a:pt x="296" y="8463"/>
                  </a:lnTo>
                  <a:lnTo>
                    <a:pt x="410" y="8577"/>
                  </a:lnTo>
                  <a:lnTo>
                    <a:pt x="547" y="8691"/>
                  </a:lnTo>
                  <a:lnTo>
                    <a:pt x="706" y="8782"/>
                  </a:lnTo>
                  <a:lnTo>
                    <a:pt x="865" y="8850"/>
                  </a:lnTo>
                  <a:lnTo>
                    <a:pt x="1047" y="8895"/>
                  </a:lnTo>
                  <a:lnTo>
                    <a:pt x="1252" y="8918"/>
                  </a:lnTo>
                  <a:lnTo>
                    <a:pt x="18995" y="8918"/>
                  </a:lnTo>
                  <a:lnTo>
                    <a:pt x="19200" y="8895"/>
                  </a:lnTo>
                  <a:lnTo>
                    <a:pt x="19381" y="8850"/>
                  </a:lnTo>
                  <a:lnTo>
                    <a:pt x="19541" y="8782"/>
                  </a:lnTo>
                  <a:lnTo>
                    <a:pt x="19700" y="8691"/>
                  </a:lnTo>
                  <a:lnTo>
                    <a:pt x="19836" y="8577"/>
                  </a:lnTo>
                  <a:lnTo>
                    <a:pt x="19950" y="8463"/>
                  </a:lnTo>
                  <a:lnTo>
                    <a:pt x="20064" y="8327"/>
                  </a:lnTo>
                  <a:lnTo>
                    <a:pt x="20132" y="8167"/>
                  </a:lnTo>
                  <a:lnTo>
                    <a:pt x="20200" y="8008"/>
                  </a:lnTo>
                  <a:lnTo>
                    <a:pt x="20246" y="7849"/>
                  </a:lnTo>
                  <a:lnTo>
                    <a:pt x="20246" y="7667"/>
                  </a:lnTo>
                  <a:lnTo>
                    <a:pt x="20246" y="7485"/>
                  </a:lnTo>
                  <a:lnTo>
                    <a:pt x="20200" y="7326"/>
                  </a:lnTo>
                  <a:lnTo>
                    <a:pt x="20155" y="7144"/>
                  </a:lnTo>
                  <a:lnTo>
                    <a:pt x="20064" y="6984"/>
                  </a:lnTo>
                  <a:lnTo>
                    <a:pt x="19927" y="6825"/>
                  </a:lnTo>
                  <a:lnTo>
                    <a:pt x="13899" y="1"/>
                  </a:lnTo>
                  <a:lnTo>
                    <a:pt x="12807" y="1207"/>
                  </a:lnTo>
                  <a:lnTo>
                    <a:pt x="12535" y="1502"/>
                  </a:lnTo>
                  <a:lnTo>
                    <a:pt x="12239" y="1753"/>
                  </a:lnTo>
                  <a:lnTo>
                    <a:pt x="11920" y="1957"/>
                  </a:lnTo>
                  <a:lnTo>
                    <a:pt x="11579" y="2117"/>
                  </a:lnTo>
                  <a:lnTo>
                    <a:pt x="11215" y="2253"/>
                  </a:lnTo>
                  <a:lnTo>
                    <a:pt x="10874" y="2344"/>
                  </a:lnTo>
                  <a:lnTo>
                    <a:pt x="10487" y="2412"/>
                  </a:lnTo>
                  <a:lnTo>
                    <a:pt x="9759" y="2412"/>
                  </a:lnTo>
                  <a:lnTo>
                    <a:pt x="9395" y="2344"/>
                  </a:lnTo>
                  <a:lnTo>
                    <a:pt x="9031" y="2253"/>
                  </a:lnTo>
                  <a:lnTo>
                    <a:pt x="8690" y="2117"/>
                  </a:lnTo>
                  <a:lnTo>
                    <a:pt x="8349" y="1957"/>
                  </a:lnTo>
                  <a:lnTo>
                    <a:pt x="8031" y="1753"/>
                  </a:lnTo>
                  <a:lnTo>
                    <a:pt x="7712" y="1502"/>
                  </a:lnTo>
                  <a:lnTo>
                    <a:pt x="7439" y="1207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>
              <a:off x="5284575" y="3817425"/>
              <a:ext cx="506150" cy="283250"/>
            </a:xfrm>
            <a:custGeom>
              <a:avLst/>
              <a:gdLst/>
              <a:ahLst/>
              <a:cxnLst/>
              <a:rect l="l" t="t" r="r" b="b"/>
              <a:pathLst>
                <a:path w="20246" h="11330" extrusionOk="0">
                  <a:moveTo>
                    <a:pt x="1047" y="1"/>
                  </a:moveTo>
                  <a:lnTo>
                    <a:pt x="865" y="46"/>
                  </a:lnTo>
                  <a:lnTo>
                    <a:pt x="706" y="115"/>
                  </a:lnTo>
                  <a:lnTo>
                    <a:pt x="547" y="206"/>
                  </a:lnTo>
                  <a:lnTo>
                    <a:pt x="410" y="319"/>
                  </a:lnTo>
                  <a:lnTo>
                    <a:pt x="296" y="433"/>
                  </a:lnTo>
                  <a:lnTo>
                    <a:pt x="183" y="592"/>
                  </a:lnTo>
                  <a:lnTo>
                    <a:pt x="114" y="729"/>
                  </a:lnTo>
                  <a:lnTo>
                    <a:pt x="46" y="888"/>
                  </a:lnTo>
                  <a:lnTo>
                    <a:pt x="23" y="1070"/>
                  </a:lnTo>
                  <a:lnTo>
                    <a:pt x="1" y="1229"/>
                  </a:lnTo>
                  <a:lnTo>
                    <a:pt x="1" y="1411"/>
                  </a:lnTo>
                  <a:lnTo>
                    <a:pt x="46" y="1593"/>
                  </a:lnTo>
                  <a:lnTo>
                    <a:pt x="114" y="1752"/>
                  </a:lnTo>
                  <a:lnTo>
                    <a:pt x="205" y="1912"/>
                  </a:lnTo>
                  <a:lnTo>
                    <a:pt x="319" y="2071"/>
                  </a:lnTo>
                  <a:lnTo>
                    <a:pt x="7439" y="10123"/>
                  </a:lnTo>
                  <a:lnTo>
                    <a:pt x="7712" y="10396"/>
                  </a:lnTo>
                  <a:lnTo>
                    <a:pt x="8031" y="10647"/>
                  </a:lnTo>
                  <a:lnTo>
                    <a:pt x="8349" y="10851"/>
                  </a:lnTo>
                  <a:lnTo>
                    <a:pt x="8690" y="11033"/>
                  </a:lnTo>
                  <a:lnTo>
                    <a:pt x="9031" y="11147"/>
                  </a:lnTo>
                  <a:lnTo>
                    <a:pt x="9395" y="11261"/>
                  </a:lnTo>
                  <a:lnTo>
                    <a:pt x="9759" y="11306"/>
                  </a:lnTo>
                  <a:lnTo>
                    <a:pt x="10123" y="11329"/>
                  </a:lnTo>
                  <a:lnTo>
                    <a:pt x="10487" y="11306"/>
                  </a:lnTo>
                  <a:lnTo>
                    <a:pt x="10874" y="11261"/>
                  </a:lnTo>
                  <a:lnTo>
                    <a:pt x="11215" y="11147"/>
                  </a:lnTo>
                  <a:lnTo>
                    <a:pt x="11579" y="11033"/>
                  </a:lnTo>
                  <a:lnTo>
                    <a:pt x="11920" y="10851"/>
                  </a:lnTo>
                  <a:lnTo>
                    <a:pt x="12239" y="10647"/>
                  </a:lnTo>
                  <a:lnTo>
                    <a:pt x="12535" y="10396"/>
                  </a:lnTo>
                  <a:lnTo>
                    <a:pt x="12807" y="10123"/>
                  </a:lnTo>
                  <a:lnTo>
                    <a:pt x="19927" y="2071"/>
                  </a:lnTo>
                  <a:lnTo>
                    <a:pt x="20064" y="1912"/>
                  </a:lnTo>
                  <a:lnTo>
                    <a:pt x="20155" y="1752"/>
                  </a:lnTo>
                  <a:lnTo>
                    <a:pt x="20200" y="1593"/>
                  </a:lnTo>
                  <a:lnTo>
                    <a:pt x="20246" y="1411"/>
                  </a:lnTo>
                  <a:lnTo>
                    <a:pt x="20246" y="1229"/>
                  </a:lnTo>
                  <a:lnTo>
                    <a:pt x="20246" y="1070"/>
                  </a:lnTo>
                  <a:lnTo>
                    <a:pt x="20200" y="888"/>
                  </a:lnTo>
                  <a:lnTo>
                    <a:pt x="20132" y="729"/>
                  </a:lnTo>
                  <a:lnTo>
                    <a:pt x="20064" y="592"/>
                  </a:lnTo>
                  <a:lnTo>
                    <a:pt x="19950" y="433"/>
                  </a:lnTo>
                  <a:lnTo>
                    <a:pt x="19836" y="319"/>
                  </a:lnTo>
                  <a:lnTo>
                    <a:pt x="19700" y="206"/>
                  </a:lnTo>
                  <a:lnTo>
                    <a:pt x="19541" y="115"/>
                  </a:lnTo>
                  <a:lnTo>
                    <a:pt x="19381" y="46"/>
                  </a:lnTo>
                  <a:lnTo>
                    <a:pt x="19200" y="1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>
              <a:off x="4342825" y="3769675"/>
              <a:ext cx="556200" cy="556200"/>
            </a:xfrm>
            <a:custGeom>
              <a:avLst/>
              <a:gdLst/>
              <a:ahLst/>
              <a:cxnLst/>
              <a:rect l="l" t="t" r="r" b="b"/>
              <a:pathLst>
                <a:path w="22248" h="22248" extrusionOk="0">
                  <a:moveTo>
                    <a:pt x="11124" y="0"/>
                  </a:moveTo>
                  <a:lnTo>
                    <a:pt x="10556" y="23"/>
                  </a:lnTo>
                  <a:lnTo>
                    <a:pt x="9987" y="45"/>
                  </a:lnTo>
                  <a:lnTo>
                    <a:pt x="9441" y="136"/>
                  </a:lnTo>
                  <a:lnTo>
                    <a:pt x="8872" y="227"/>
                  </a:lnTo>
                  <a:lnTo>
                    <a:pt x="8349" y="341"/>
                  </a:lnTo>
                  <a:lnTo>
                    <a:pt x="7826" y="500"/>
                  </a:lnTo>
                  <a:lnTo>
                    <a:pt x="7303" y="682"/>
                  </a:lnTo>
                  <a:lnTo>
                    <a:pt x="6802" y="864"/>
                  </a:lnTo>
                  <a:lnTo>
                    <a:pt x="6302" y="1092"/>
                  </a:lnTo>
                  <a:lnTo>
                    <a:pt x="5824" y="1342"/>
                  </a:lnTo>
                  <a:lnTo>
                    <a:pt x="5347" y="1615"/>
                  </a:lnTo>
                  <a:lnTo>
                    <a:pt x="4914" y="1888"/>
                  </a:lnTo>
                  <a:lnTo>
                    <a:pt x="4459" y="2207"/>
                  </a:lnTo>
                  <a:lnTo>
                    <a:pt x="4050" y="2548"/>
                  </a:lnTo>
                  <a:lnTo>
                    <a:pt x="3640" y="2889"/>
                  </a:lnTo>
                  <a:lnTo>
                    <a:pt x="3254" y="3253"/>
                  </a:lnTo>
                  <a:lnTo>
                    <a:pt x="2890" y="3640"/>
                  </a:lnTo>
                  <a:lnTo>
                    <a:pt x="2549" y="4049"/>
                  </a:lnTo>
                  <a:lnTo>
                    <a:pt x="2207" y="4459"/>
                  </a:lnTo>
                  <a:lnTo>
                    <a:pt x="1889" y="4913"/>
                  </a:lnTo>
                  <a:lnTo>
                    <a:pt x="1616" y="5346"/>
                  </a:lnTo>
                  <a:lnTo>
                    <a:pt x="1343" y="5823"/>
                  </a:lnTo>
                  <a:lnTo>
                    <a:pt x="1093" y="6301"/>
                  </a:lnTo>
                  <a:lnTo>
                    <a:pt x="865" y="6802"/>
                  </a:lnTo>
                  <a:lnTo>
                    <a:pt x="683" y="7302"/>
                  </a:lnTo>
                  <a:lnTo>
                    <a:pt x="501" y="7825"/>
                  </a:lnTo>
                  <a:lnTo>
                    <a:pt x="342" y="8348"/>
                  </a:lnTo>
                  <a:lnTo>
                    <a:pt x="228" y="8894"/>
                  </a:lnTo>
                  <a:lnTo>
                    <a:pt x="115" y="9440"/>
                  </a:lnTo>
                  <a:lnTo>
                    <a:pt x="46" y="9986"/>
                  </a:lnTo>
                  <a:lnTo>
                    <a:pt x="1" y="10555"/>
                  </a:lnTo>
                  <a:lnTo>
                    <a:pt x="1" y="11124"/>
                  </a:lnTo>
                  <a:lnTo>
                    <a:pt x="1" y="11692"/>
                  </a:lnTo>
                  <a:lnTo>
                    <a:pt x="46" y="12261"/>
                  </a:lnTo>
                  <a:lnTo>
                    <a:pt x="115" y="12830"/>
                  </a:lnTo>
                  <a:lnTo>
                    <a:pt x="228" y="13376"/>
                  </a:lnTo>
                  <a:lnTo>
                    <a:pt x="342" y="13899"/>
                  </a:lnTo>
                  <a:lnTo>
                    <a:pt x="501" y="14445"/>
                  </a:lnTo>
                  <a:lnTo>
                    <a:pt x="683" y="14945"/>
                  </a:lnTo>
                  <a:lnTo>
                    <a:pt x="865" y="15468"/>
                  </a:lnTo>
                  <a:lnTo>
                    <a:pt x="1093" y="15946"/>
                  </a:lnTo>
                  <a:lnTo>
                    <a:pt x="1343" y="16424"/>
                  </a:lnTo>
                  <a:lnTo>
                    <a:pt x="1616" y="16901"/>
                  </a:lnTo>
                  <a:lnTo>
                    <a:pt x="1889" y="17356"/>
                  </a:lnTo>
                  <a:lnTo>
                    <a:pt x="2207" y="17789"/>
                  </a:lnTo>
                  <a:lnTo>
                    <a:pt x="2549" y="18198"/>
                  </a:lnTo>
                  <a:lnTo>
                    <a:pt x="2890" y="18607"/>
                  </a:lnTo>
                  <a:lnTo>
                    <a:pt x="3254" y="18994"/>
                  </a:lnTo>
                  <a:lnTo>
                    <a:pt x="3640" y="19358"/>
                  </a:lnTo>
                  <a:lnTo>
                    <a:pt x="4050" y="19722"/>
                  </a:lnTo>
                  <a:lnTo>
                    <a:pt x="4459" y="20041"/>
                  </a:lnTo>
                  <a:lnTo>
                    <a:pt x="4914" y="20359"/>
                  </a:lnTo>
                  <a:lnTo>
                    <a:pt x="5347" y="20655"/>
                  </a:lnTo>
                  <a:lnTo>
                    <a:pt x="5824" y="20905"/>
                  </a:lnTo>
                  <a:lnTo>
                    <a:pt x="6302" y="21155"/>
                  </a:lnTo>
                  <a:lnTo>
                    <a:pt x="6802" y="21383"/>
                  </a:lnTo>
                  <a:lnTo>
                    <a:pt x="7303" y="21587"/>
                  </a:lnTo>
                  <a:lnTo>
                    <a:pt x="7826" y="21747"/>
                  </a:lnTo>
                  <a:lnTo>
                    <a:pt x="8349" y="21906"/>
                  </a:lnTo>
                  <a:lnTo>
                    <a:pt x="8872" y="22020"/>
                  </a:lnTo>
                  <a:lnTo>
                    <a:pt x="9441" y="22133"/>
                  </a:lnTo>
                  <a:lnTo>
                    <a:pt x="9987" y="22202"/>
                  </a:lnTo>
                  <a:lnTo>
                    <a:pt x="10556" y="22247"/>
                  </a:lnTo>
                  <a:lnTo>
                    <a:pt x="11693" y="22247"/>
                  </a:lnTo>
                  <a:lnTo>
                    <a:pt x="12262" y="22202"/>
                  </a:lnTo>
                  <a:lnTo>
                    <a:pt x="12830" y="22133"/>
                  </a:lnTo>
                  <a:lnTo>
                    <a:pt x="13376" y="22020"/>
                  </a:lnTo>
                  <a:lnTo>
                    <a:pt x="13900" y="21906"/>
                  </a:lnTo>
                  <a:lnTo>
                    <a:pt x="14446" y="21747"/>
                  </a:lnTo>
                  <a:lnTo>
                    <a:pt x="14946" y="21587"/>
                  </a:lnTo>
                  <a:lnTo>
                    <a:pt x="15469" y="21383"/>
                  </a:lnTo>
                  <a:lnTo>
                    <a:pt x="15947" y="21155"/>
                  </a:lnTo>
                  <a:lnTo>
                    <a:pt x="16425" y="20905"/>
                  </a:lnTo>
                  <a:lnTo>
                    <a:pt x="16902" y="20655"/>
                  </a:lnTo>
                  <a:lnTo>
                    <a:pt x="17357" y="20359"/>
                  </a:lnTo>
                  <a:lnTo>
                    <a:pt x="17789" y="20041"/>
                  </a:lnTo>
                  <a:lnTo>
                    <a:pt x="18199" y="19722"/>
                  </a:lnTo>
                  <a:lnTo>
                    <a:pt x="18608" y="19358"/>
                  </a:lnTo>
                  <a:lnTo>
                    <a:pt x="18995" y="18994"/>
                  </a:lnTo>
                  <a:lnTo>
                    <a:pt x="19359" y="18607"/>
                  </a:lnTo>
                  <a:lnTo>
                    <a:pt x="19723" y="18198"/>
                  </a:lnTo>
                  <a:lnTo>
                    <a:pt x="20041" y="17789"/>
                  </a:lnTo>
                  <a:lnTo>
                    <a:pt x="20360" y="17356"/>
                  </a:lnTo>
                  <a:lnTo>
                    <a:pt x="20656" y="16901"/>
                  </a:lnTo>
                  <a:lnTo>
                    <a:pt x="20906" y="16424"/>
                  </a:lnTo>
                  <a:lnTo>
                    <a:pt x="21156" y="15946"/>
                  </a:lnTo>
                  <a:lnTo>
                    <a:pt x="21383" y="15468"/>
                  </a:lnTo>
                  <a:lnTo>
                    <a:pt x="21588" y="14945"/>
                  </a:lnTo>
                  <a:lnTo>
                    <a:pt x="21747" y="14445"/>
                  </a:lnTo>
                  <a:lnTo>
                    <a:pt x="21907" y="13899"/>
                  </a:lnTo>
                  <a:lnTo>
                    <a:pt x="22020" y="13376"/>
                  </a:lnTo>
                  <a:lnTo>
                    <a:pt x="22134" y="12830"/>
                  </a:lnTo>
                  <a:lnTo>
                    <a:pt x="22202" y="12261"/>
                  </a:lnTo>
                  <a:lnTo>
                    <a:pt x="22248" y="11692"/>
                  </a:lnTo>
                  <a:lnTo>
                    <a:pt x="22248" y="11124"/>
                  </a:lnTo>
                  <a:lnTo>
                    <a:pt x="22248" y="10555"/>
                  </a:lnTo>
                  <a:lnTo>
                    <a:pt x="22202" y="9986"/>
                  </a:lnTo>
                  <a:lnTo>
                    <a:pt x="22134" y="9440"/>
                  </a:lnTo>
                  <a:lnTo>
                    <a:pt x="22020" y="8894"/>
                  </a:lnTo>
                  <a:lnTo>
                    <a:pt x="21907" y="8348"/>
                  </a:lnTo>
                  <a:lnTo>
                    <a:pt x="21747" y="7825"/>
                  </a:lnTo>
                  <a:lnTo>
                    <a:pt x="21588" y="7302"/>
                  </a:lnTo>
                  <a:lnTo>
                    <a:pt x="21383" y="6802"/>
                  </a:lnTo>
                  <a:lnTo>
                    <a:pt x="21156" y="6301"/>
                  </a:lnTo>
                  <a:lnTo>
                    <a:pt x="20906" y="5823"/>
                  </a:lnTo>
                  <a:lnTo>
                    <a:pt x="20656" y="5346"/>
                  </a:lnTo>
                  <a:lnTo>
                    <a:pt x="20360" y="4913"/>
                  </a:lnTo>
                  <a:lnTo>
                    <a:pt x="20041" y="4459"/>
                  </a:lnTo>
                  <a:lnTo>
                    <a:pt x="19723" y="4049"/>
                  </a:lnTo>
                  <a:lnTo>
                    <a:pt x="19359" y="3640"/>
                  </a:lnTo>
                  <a:lnTo>
                    <a:pt x="18995" y="3253"/>
                  </a:lnTo>
                  <a:lnTo>
                    <a:pt x="18608" y="2889"/>
                  </a:lnTo>
                  <a:lnTo>
                    <a:pt x="18199" y="2548"/>
                  </a:lnTo>
                  <a:lnTo>
                    <a:pt x="17789" y="2207"/>
                  </a:lnTo>
                  <a:lnTo>
                    <a:pt x="17357" y="1888"/>
                  </a:lnTo>
                  <a:lnTo>
                    <a:pt x="16902" y="1615"/>
                  </a:lnTo>
                  <a:lnTo>
                    <a:pt x="16425" y="1342"/>
                  </a:lnTo>
                  <a:lnTo>
                    <a:pt x="15947" y="1092"/>
                  </a:lnTo>
                  <a:lnTo>
                    <a:pt x="15469" y="864"/>
                  </a:lnTo>
                  <a:lnTo>
                    <a:pt x="14946" y="682"/>
                  </a:lnTo>
                  <a:lnTo>
                    <a:pt x="14446" y="500"/>
                  </a:lnTo>
                  <a:lnTo>
                    <a:pt x="13900" y="341"/>
                  </a:lnTo>
                  <a:lnTo>
                    <a:pt x="13376" y="227"/>
                  </a:lnTo>
                  <a:lnTo>
                    <a:pt x="12830" y="136"/>
                  </a:lnTo>
                  <a:lnTo>
                    <a:pt x="12262" y="45"/>
                  </a:lnTo>
                  <a:lnTo>
                    <a:pt x="11693" y="23"/>
                  </a:lnTo>
                  <a:lnTo>
                    <a:pt x="11124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>
              <a:off x="4415625" y="3842450"/>
              <a:ext cx="410625" cy="410625"/>
            </a:xfrm>
            <a:custGeom>
              <a:avLst/>
              <a:gdLst/>
              <a:ahLst/>
              <a:cxnLst/>
              <a:rect l="l" t="t" r="r" b="b"/>
              <a:pathLst>
                <a:path w="16425" h="16425" extrusionOk="0">
                  <a:moveTo>
                    <a:pt x="8212" y="1"/>
                  </a:moveTo>
                  <a:lnTo>
                    <a:pt x="7803" y="23"/>
                  </a:lnTo>
                  <a:lnTo>
                    <a:pt x="7371" y="46"/>
                  </a:lnTo>
                  <a:lnTo>
                    <a:pt x="6961" y="92"/>
                  </a:lnTo>
                  <a:lnTo>
                    <a:pt x="6552" y="183"/>
                  </a:lnTo>
                  <a:lnTo>
                    <a:pt x="6165" y="274"/>
                  </a:lnTo>
                  <a:lnTo>
                    <a:pt x="5778" y="365"/>
                  </a:lnTo>
                  <a:lnTo>
                    <a:pt x="5392" y="501"/>
                  </a:lnTo>
                  <a:lnTo>
                    <a:pt x="5028" y="660"/>
                  </a:lnTo>
                  <a:lnTo>
                    <a:pt x="4664" y="820"/>
                  </a:lnTo>
                  <a:lnTo>
                    <a:pt x="4300" y="1002"/>
                  </a:lnTo>
                  <a:lnTo>
                    <a:pt x="3959" y="1184"/>
                  </a:lnTo>
                  <a:lnTo>
                    <a:pt x="3617" y="1411"/>
                  </a:lnTo>
                  <a:lnTo>
                    <a:pt x="3299" y="1639"/>
                  </a:lnTo>
                  <a:lnTo>
                    <a:pt x="3003" y="1889"/>
                  </a:lnTo>
                  <a:lnTo>
                    <a:pt x="2685" y="2139"/>
                  </a:lnTo>
                  <a:lnTo>
                    <a:pt x="2412" y="2412"/>
                  </a:lnTo>
                  <a:lnTo>
                    <a:pt x="2139" y="2685"/>
                  </a:lnTo>
                  <a:lnTo>
                    <a:pt x="1889" y="3003"/>
                  </a:lnTo>
                  <a:lnTo>
                    <a:pt x="1638" y="3299"/>
                  </a:lnTo>
                  <a:lnTo>
                    <a:pt x="1411" y="3618"/>
                  </a:lnTo>
                  <a:lnTo>
                    <a:pt x="1183" y="3959"/>
                  </a:lnTo>
                  <a:lnTo>
                    <a:pt x="1001" y="4300"/>
                  </a:lnTo>
                  <a:lnTo>
                    <a:pt x="819" y="4664"/>
                  </a:lnTo>
                  <a:lnTo>
                    <a:pt x="660" y="5028"/>
                  </a:lnTo>
                  <a:lnTo>
                    <a:pt x="501" y="5392"/>
                  </a:lnTo>
                  <a:lnTo>
                    <a:pt x="365" y="5779"/>
                  </a:lnTo>
                  <a:lnTo>
                    <a:pt x="274" y="6165"/>
                  </a:lnTo>
                  <a:lnTo>
                    <a:pt x="160" y="6552"/>
                  </a:lnTo>
                  <a:lnTo>
                    <a:pt x="92" y="6961"/>
                  </a:lnTo>
                  <a:lnTo>
                    <a:pt x="46" y="7371"/>
                  </a:lnTo>
                  <a:lnTo>
                    <a:pt x="23" y="7803"/>
                  </a:lnTo>
                  <a:lnTo>
                    <a:pt x="1" y="8213"/>
                  </a:lnTo>
                  <a:lnTo>
                    <a:pt x="23" y="8645"/>
                  </a:lnTo>
                  <a:lnTo>
                    <a:pt x="46" y="9054"/>
                  </a:lnTo>
                  <a:lnTo>
                    <a:pt x="92" y="9464"/>
                  </a:lnTo>
                  <a:lnTo>
                    <a:pt x="160" y="9873"/>
                  </a:lnTo>
                  <a:lnTo>
                    <a:pt x="274" y="10260"/>
                  </a:lnTo>
                  <a:lnTo>
                    <a:pt x="365" y="10647"/>
                  </a:lnTo>
                  <a:lnTo>
                    <a:pt x="501" y="11033"/>
                  </a:lnTo>
                  <a:lnTo>
                    <a:pt x="660" y="11420"/>
                  </a:lnTo>
                  <a:lnTo>
                    <a:pt x="819" y="11784"/>
                  </a:lnTo>
                  <a:lnTo>
                    <a:pt x="1001" y="12125"/>
                  </a:lnTo>
                  <a:lnTo>
                    <a:pt x="1183" y="12466"/>
                  </a:lnTo>
                  <a:lnTo>
                    <a:pt x="1411" y="12808"/>
                  </a:lnTo>
                  <a:lnTo>
                    <a:pt x="1638" y="13126"/>
                  </a:lnTo>
                  <a:lnTo>
                    <a:pt x="1889" y="13444"/>
                  </a:lnTo>
                  <a:lnTo>
                    <a:pt x="2139" y="13740"/>
                  </a:lnTo>
                  <a:lnTo>
                    <a:pt x="2412" y="14013"/>
                  </a:lnTo>
                  <a:lnTo>
                    <a:pt x="2685" y="14286"/>
                  </a:lnTo>
                  <a:lnTo>
                    <a:pt x="3003" y="14559"/>
                  </a:lnTo>
                  <a:lnTo>
                    <a:pt x="3299" y="14787"/>
                  </a:lnTo>
                  <a:lnTo>
                    <a:pt x="3617" y="15014"/>
                  </a:lnTo>
                  <a:lnTo>
                    <a:pt x="3959" y="15242"/>
                  </a:lnTo>
                  <a:lnTo>
                    <a:pt x="4300" y="15446"/>
                  </a:lnTo>
                  <a:lnTo>
                    <a:pt x="4664" y="15628"/>
                  </a:lnTo>
                  <a:lnTo>
                    <a:pt x="5028" y="15787"/>
                  </a:lnTo>
                  <a:lnTo>
                    <a:pt x="5392" y="15924"/>
                  </a:lnTo>
                  <a:lnTo>
                    <a:pt x="5778" y="16060"/>
                  </a:lnTo>
                  <a:lnTo>
                    <a:pt x="6165" y="16174"/>
                  </a:lnTo>
                  <a:lnTo>
                    <a:pt x="6552" y="16265"/>
                  </a:lnTo>
                  <a:lnTo>
                    <a:pt x="6961" y="16333"/>
                  </a:lnTo>
                  <a:lnTo>
                    <a:pt x="7371" y="16379"/>
                  </a:lnTo>
                  <a:lnTo>
                    <a:pt x="7803" y="16424"/>
                  </a:lnTo>
                  <a:lnTo>
                    <a:pt x="8645" y="16424"/>
                  </a:lnTo>
                  <a:lnTo>
                    <a:pt x="9054" y="16379"/>
                  </a:lnTo>
                  <a:lnTo>
                    <a:pt x="9463" y="16333"/>
                  </a:lnTo>
                  <a:lnTo>
                    <a:pt x="9873" y="16265"/>
                  </a:lnTo>
                  <a:lnTo>
                    <a:pt x="10260" y="16174"/>
                  </a:lnTo>
                  <a:lnTo>
                    <a:pt x="10646" y="16060"/>
                  </a:lnTo>
                  <a:lnTo>
                    <a:pt x="11033" y="15924"/>
                  </a:lnTo>
                  <a:lnTo>
                    <a:pt x="11420" y="15787"/>
                  </a:lnTo>
                  <a:lnTo>
                    <a:pt x="11784" y="15628"/>
                  </a:lnTo>
                  <a:lnTo>
                    <a:pt x="12125" y="15446"/>
                  </a:lnTo>
                  <a:lnTo>
                    <a:pt x="12466" y="15242"/>
                  </a:lnTo>
                  <a:lnTo>
                    <a:pt x="12807" y="15014"/>
                  </a:lnTo>
                  <a:lnTo>
                    <a:pt x="13126" y="14787"/>
                  </a:lnTo>
                  <a:lnTo>
                    <a:pt x="13444" y="14559"/>
                  </a:lnTo>
                  <a:lnTo>
                    <a:pt x="13740" y="14286"/>
                  </a:lnTo>
                  <a:lnTo>
                    <a:pt x="14013" y="14013"/>
                  </a:lnTo>
                  <a:lnTo>
                    <a:pt x="14286" y="13740"/>
                  </a:lnTo>
                  <a:lnTo>
                    <a:pt x="14559" y="13444"/>
                  </a:lnTo>
                  <a:lnTo>
                    <a:pt x="14786" y="13126"/>
                  </a:lnTo>
                  <a:lnTo>
                    <a:pt x="15014" y="12808"/>
                  </a:lnTo>
                  <a:lnTo>
                    <a:pt x="15241" y="12466"/>
                  </a:lnTo>
                  <a:lnTo>
                    <a:pt x="15423" y="12125"/>
                  </a:lnTo>
                  <a:lnTo>
                    <a:pt x="15605" y="11784"/>
                  </a:lnTo>
                  <a:lnTo>
                    <a:pt x="15787" y="11420"/>
                  </a:lnTo>
                  <a:lnTo>
                    <a:pt x="15924" y="11033"/>
                  </a:lnTo>
                  <a:lnTo>
                    <a:pt x="16060" y="10647"/>
                  </a:lnTo>
                  <a:lnTo>
                    <a:pt x="16174" y="10260"/>
                  </a:lnTo>
                  <a:lnTo>
                    <a:pt x="16265" y="9873"/>
                  </a:lnTo>
                  <a:lnTo>
                    <a:pt x="16333" y="9464"/>
                  </a:lnTo>
                  <a:lnTo>
                    <a:pt x="16379" y="9054"/>
                  </a:lnTo>
                  <a:lnTo>
                    <a:pt x="16424" y="8645"/>
                  </a:lnTo>
                  <a:lnTo>
                    <a:pt x="16424" y="8213"/>
                  </a:lnTo>
                  <a:lnTo>
                    <a:pt x="16424" y="7803"/>
                  </a:lnTo>
                  <a:lnTo>
                    <a:pt x="16379" y="7371"/>
                  </a:lnTo>
                  <a:lnTo>
                    <a:pt x="16333" y="6961"/>
                  </a:lnTo>
                  <a:lnTo>
                    <a:pt x="16265" y="6552"/>
                  </a:lnTo>
                  <a:lnTo>
                    <a:pt x="16174" y="6165"/>
                  </a:lnTo>
                  <a:lnTo>
                    <a:pt x="16060" y="5779"/>
                  </a:lnTo>
                  <a:lnTo>
                    <a:pt x="15924" y="5392"/>
                  </a:lnTo>
                  <a:lnTo>
                    <a:pt x="15787" y="5028"/>
                  </a:lnTo>
                  <a:lnTo>
                    <a:pt x="15605" y="4664"/>
                  </a:lnTo>
                  <a:lnTo>
                    <a:pt x="15423" y="4300"/>
                  </a:lnTo>
                  <a:lnTo>
                    <a:pt x="15241" y="3959"/>
                  </a:lnTo>
                  <a:lnTo>
                    <a:pt x="15014" y="3618"/>
                  </a:lnTo>
                  <a:lnTo>
                    <a:pt x="14786" y="3299"/>
                  </a:lnTo>
                  <a:lnTo>
                    <a:pt x="14559" y="3003"/>
                  </a:lnTo>
                  <a:lnTo>
                    <a:pt x="14286" y="2685"/>
                  </a:lnTo>
                  <a:lnTo>
                    <a:pt x="14013" y="2412"/>
                  </a:lnTo>
                  <a:lnTo>
                    <a:pt x="13740" y="2139"/>
                  </a:lnTo>
                  <a:lnTo>
                    <a:pt x="13444" y="1889"/>
                  </a:lnTo>
                  <a:lnTo>
                    <a:pt x="13126" y="1639"/>
                  </a:lnTo>
                  <a:lnTo>
                    <a:pt x="12807" y="1411"/>
                  </a:lnTo>
                  <a:lnTo>
                    <a:pt x="12466" y="1184"/>
                  </a:lnTo>
                  <a:lnTo>
                    <a:pt x="12125" y="1002"/>
                  </a:lnTo>
                  <a:lnTo>
                    <a:pt x="11784" y="820"/>
                  </a:lnTo>
                  <a:lnTo>
                    <a:pt x="11420" y="660"/>
                  </a:lnTo>
                  <a:lnTo>
                    <a:pt x="11033" y="501"/>
                  </a:lnTo>
                  <a:lnTo>
                    <a:pt x="10646" y="365"/>
                  </a:lnTo>
                  <a:lnTo>
                    <a:pt x="10260" y="274"/>
                  </a:lnTo>
                  <a:lnTo>
                    <a:pt x="9873" y="183"/>
                  </a:lnTo>
                  <a:lnTo>
                    <a:pt x="9463" y="92"/>
                  </a:lnTo>
                  <a:lnTo>
                    <a:pt x="9054" y="46"/>
                  </a:lnTo>
                  <a:lnTo>
                    <a:pt x="8645" y="23"/>
                  </a:lnTo>
                  <a:lnTo>
                    <a:pt x="821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>
              <a:off x="4579400" y="4001125"/>
              <a:ext cx="83050" cy="93850"/>
            </a:xfrm>
            <a:custGeom>
              <a:avLst/>
              <a:gdLst/>
              <a:ahLst/>
              <a:cxnLst/>
              <a:rect l="l" t="t" r="r" b="b"/>
              <a:pathLst>
                <a:path w="3322" h="3754" extrusionOk="0">
                  <a:moveTo>
                    <a:pt x="1570" y="0"/>
                  </a:moveTo>
                  <a:lnTo>
                    <a:pt x="1502" y="46"/>
                  </a:lnTo>
                  <a:lnTo>
                    <a:pt x="1411" y="91"/>
                  </a:lnTo>
                  <a:lnTo>
                    <a:pt x="1366" y="159"/>
                  </a:lnTo>
                  <a:lnTo>
                    <a:pt x="1138" y="546"/>
                  </a:lnTo>
                  <a:lnTo>
                    <a:pt x="1070" y="637"/>
                  </a:lnTo>
                  <a:lnTo>
                    <a:pt x="1002" y="705"/>
                  </a:lnTo>
                  <a:lnTo>
                    <a:pt x="888" y="751"/>
                  </a:lnTo>
                  <a:lnTo>
                    <a:pt x="342" y="751"/>
                  </a:lnTo>
                  <a:lnTo>
                    <a:pt x="251" y="774"/>
                  </a:lnTo>
                  <a:lnTo>
                    <a:pt x="160" y="796"/>
                  </a:lnTo>
                  <a:lnTo>
                    <a:pt x="92" y="865"/>
                  </a:lnTo>
                  <a:lnTo>
                    <a:pt x="46" y="933"/>
                  </a:lnTo>
                  <a:lnTo>
                    <a:pt x="1" y="1024"/>
                  </a:lnTo>
                  <a:lnTo>
                    <a:pt x="1" y="1092"/>
                  </a:lnTo>
                  <a:lnTo>
                    <a:pt x="1" y="1183"/>
                  </a:lnTo>
                  <a:lnTo>
                    <a:pt x="46" y="1274"/>
                  </a:lnTo>
                  <a:lnTo>
                    <a:pt x="274" y="1661"/>
                  </a:lnTo>
                  <a:lnTo>
                    <a:pt x="297" y="1775"/>
                  </a:lnTo>
                  <a:lnTo>
                    <a:pt x="319" y="1866"/>
                  </a:lnTo>
                  <a:lnTo>
                    <a:pt x="297" y="1979"/>
                  </a:lnTo>
                  <a:lnTo>
                    <a:pt x="274" y="2070"/>
                  </a:lnTo>
                  <a:lnTo>
                    <a:pt x="46" y="2457"/>
                  </a:lnTo>
                  <a:lnTo>
                    <a:pt x="1" y="2548"/>
                  </a:lnTo>
                  <a:lnTo>
                    <a:pt x="1" y="2639"/>
                  </a:lnTo>
                  <a:lnTo>
                    <a:pt x="1" y="2730"/>
                  </a:lnTo>
                  <a:lnTo>
                    <a:pt x="46" y="2798"/>
                  </a:lnTo>
                  <a:lnTo>
                    <a:pt x="92" y="2866"/>
                  </a:lnTo>
                  <a:lnTo>
                    <a:pt x="160" y="2935"/>
                  </a:lnTo>
                  <a:lnTo>
                    <a:pt x="251" y="2957"/>
                  </a:lnTo>
                  <a:lnTo>
                    <a:pt x="342" y="2980"/>
                  </a:lnTo>
                  <a:lnTo>
                    <a:pt x="797" y="2980"/>
                  </a:lnTo>
                  <a:lnTo>
                    <a:pt x="888" y="3003"/>
                  </a:lnTo>
                  <a:lnTo>
                    <a:pt x="1002" y="3026"/>
                  </a:lnTo>
                  <a:lnTo>
                    <a:pt x="1070" y="3094"/>
                  </a:lnTo>
                  <a:lnTo>
                    <a:pt x="1138" y="3185"/>
                  </a:lnTo>
                  <a:lnTo>
                    <a:pt x="1366" y="3572"/>
                  </a:lnTo>
                  <a:lnTo>
                    <a:pt x="1411" y="3640"/>
                  </a:lnTo>
                  <a:lnTo>
                    <a:pt x="1502" y="3708"/>
                  </a:lnTo>
                  <a:lnTo>
                    <a:pt x="1570" y="3731"/>
                  </a:lnTo>
                  <a:lnTo>
                    <a:pt x="1661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2" y="3640"/>
                  </a:lnTo>
                  <a:lnTo>
                    <a:pt x="1957" y="3572"/>
                  </a:lnTo>
                  <a:lnTo>
                    <a:pt x="2185" y="3185"/>
                  </a:lnTo>
                  <a:lnTo>
                    <a:pt x="2253" y="3094"/>
                  </a:lnTo>
                  <a:lnTo>
                    <a:pt x="2344" y="3026"/>
                  </a:lnTo>
                  <a:lnTo>
                    <a:pt x="2435" y="3003"/>
                  </a:lnTo>
                  <a:lnTo>
                    <a:pt x="2549" y="2980"/>
                  </a:lnTo>
                  <a:lnTo>
                    <a:pt x="2981" y="2980"/>
                  </a:lnTo>
                  <a:lnTo>
                    <a:pt x="3072" y="2957"/>
                  </a:lnTo>
                  <a:lnTo>
                    <a:pt x="3163" y="2935"/>
                  </a:lnTo>
                  <a:lnTo>
                    <a:pt x="3231" y="2866"/>
                  </a:lnTo>
                  <a:lnTo>
                    <a:pt x="3276" y="2798"/>
                  </a:lnTo>
                  <a:lnTo>
                    <a:pt x="3322" y="2730"/>
                  </a:lnTo>
                  <a:lnTo>
                    <a:pt x="3322" y="2639"/>
                  </a:lnTo>
                  <a:lnTo>
                    <a:pt x="3322" y="2548"/>
                  </a:lnTo>
                  <a:lnTo>
                    <a:pt x="3276" y="2457"/>
                  </a:lnTo>
                  <a:lnTo>
                    <a:pt x="3072" y="2070"/>
                  </a:lnTo>
                  <a:lnTo>
                    <a:pt x="3026" y="1979"/>
                  </a:lnTo>
                  <a:lnTo>
                    <a:pt x="3003" y="1866"/>
                  </a:lnTo>
                  <a:lnTo>
                    <a:pt x="3026" y="1775"/>
                  </a:lnTo>
                  <a:lnTo>
                    <a:pt x="3072" y="1661"/>
                  </a:lnTo>
                  <a:lnTo>
                    <a:pt x="3276" y="1274"/>
                  </a:lnTo>
                  <a:lnTo>
                    <a:pt x="3322" y="1183"/>
                  </a:lnTo>
                  <a:lnTo>
                    <a:pt x="3322" y="1092"/>
                  </a:lnTo>
                  <a:lnTo>
                    <a:pt x="3322" y="1024"/>
                  </a:lnTo>
                  <a:lnTo>
                    <a:pt x="3276" y="933"/>
                  </a:lnTo>
                  <a:lnTo>
                    <a:pt x="3231" y="865"/>
                  </a:lnTo>
                  <a:lnTo>
                    <a:pt x="3163" y="796"/>
                  </a:lnTo>
                  <a:lnTo>
                    <a:pt x="3072" y="774"/>
                  </a:lnTo>
                  <a:lnTo>
                    <a:pt x="2981" y="751"/>
                  </a:lnTo>
                  <a:lnTo>
                    <a:pt x="2435" y="751"/>
                  </a:lnTo>
                  <a:lnTo>
                    <a:pt x="2344" y="705"/>
                  </a:lnTo>
                  <a:lnTo>
                    <a:pt x="2253" y="637"/>
                  </a:lnTo>
                  <a:lnTo>
                    <a:pt x="2185" y="546"/>
                  </a:lnTo>
                  <a:lnTo>
                    <a:pt x="1957" y="159"/>
                  </a:lnTo>
                  <a:lnTo>
                    <a:pt x="1912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>
              <a:off x="4684050" y="4001125"/>
              <a:ext cx="83625" cy="93850"/>
            </a:xfrm>
            <a:custGeom>
              <a:avLst/>
              <a:gdLst/>
              <a:ahLst/>
              <a:cxnLst/>
              <a:rect l="l" t="t" r="r" b="b"/>
              <a:pathLst>
                <a:path w="3345" h="3754" extrusionOk="0">
                  <a:moveTo>
                    <a:pt x="1593" y="0"/>
                  </a:moveTo>
                  <a:lnTo>
                    <a:pt x="1502" y="46"/>
                  </a:lnTo>
                  <a:lnTo>
                    <a:pt x="1433" y="91"/>
                  </a:lnTo>
                  <a:lnTo>
                    <a:pt x="1365" y="159"/>
                  </a:lnTo>
                  <a:lnTo>
                    <a:pt x="1160" y="546"/>
                  </a:lnTo>
                  <a:lnTo>
                    <a:pt x="1092" y="637"/>
                  </a:lnTo>
                  <a:lnTo>
                    <a:pt x="1001" y="705"/>
                  </a:lnTo>
                  <a:lnTo>
                    <a:pt x="910" y="751"/>
                  </a:lnTo>
                  <a:lnTo>
                    <a:pt x="364" y="751"/>
                  </a:lnTo>
                  <a:lnTo>
                    <a:pt x="251" y="774"/>
                  </a:lnTo>
                  <a:lnTo>
                    <a:pt x="182" y="796"/>
                  </a:lnTo>
                  <a:lnTo>
                    <a:pt x="114" y="865"/>
                  </a:lnTo>
                  <a:lnTo>
                    <a:pt x="46" y="933"/>
                  </a:lnTo>
                  <a:lnTo>
                    <a:pt x="23" y="1024"/>
                  </a:lnTo>
                  <a:lnTo>
                    <a:pt x="0" y="1092"/>
                  </a:lnTo>
                  <a:lnTo>
                    <a:pt x="23" y="1183"/>
                  </a:lnTo>
                  <a:lnTo>
                    <a:pt x="46" y="1274"/>
                  </a:lnTo>
                  <a:lnTo>
                    <a:pt x="273" y="1661"/>
                  </a:lnTo>
                  <a:lnTo>
                    <a:pt x="319" y="1775"/>
                  </a:lnTo>
                  <a:lnTo>
                    <a:pt x="342" y="1866"/>
                  </a:lnTo>
                  <a:lnTo>
                    <a:pt x="319" y="1979"/>
                  </a:lnTo>
                  <a:lnTo>
                    <a:pt x="273" y="2070"/>
                  </a:lnTo>
                  <a:lnTo>
                    <a:pt x="46" y="2457"/>
                  </a:lnTo>
                  <a:lnTo>
                    <a:pt x="23" y="2548"/>
                  </a:lnTo>
                  <a:lnTo>
                    <a:pt x="0" y="2639"/>
                  </a:lnTo>
                  <a:lnTo>
                    <a:pt x="23" y="2730"/>
                  </a:lnTo>
                  <a:lnTo>
                    <a:pt x="46" y="2798"/>
                  </a:lnTo>
                  <a:lnTo>
                    <a:pt x="114" y="2866"/>
                  </a:lnTo>
                  <a:lnTo>
                    <a:pt x="182" y="2935"/>
                  </a:lnTo>
                  <a:lnTo>
                    <a:pt x="251" y="2957"/>
                  </a:lnTo>
                  <a:lnTo>
                    <a:pt x="364" y="2980"/>
                  </a:lnTo>
                  <a:lnTo>
                    <a:pt x="797" y="2980"/>
                  </a:lnTo>
                  <a:lnTo>
                    <a:pt x="910" y="3003"/>
                  </a:lnTo>
                  <a:lnTo>
                    <a:pt x="1001" y="3026"/>
                  </a:lnTo>
                  <a:lnTo>
                    <a:pt x="1092" y="3094"/>
                  </a:lnTo>
                  <a:lnTo>
                    <a:pt x="1160" y="3185"/>
                  </a:lnTo>
                  <a:lnTo>
                    <a:pt x="1365" y="3572"/>
                  </a:lnTo>
                  <a:lnTo>
                    <a:pt x="1433" y="3640"/>
                  </a:lnTo>
                  <a:lnTo>
                    <a:pt x="1502" y="3708"/>
                  </a:lnTo>
                  <a:lnTo>
                    <a:pt x="1593" y="3731"/>
                  </a:lnTo>
                  <a:lnTo>
                    <a:pt x="1684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1" y="3640"/>
                  </a:lnTo>
                  <a:lnTo>
                    <a:pt x="1979" y="3572"/>
                  </a:lnTo>
                  <a:lnTo>
                    <a:pt x="2207" y="3185"/>
                  </a:lnTo>
                  <a:lnTo>
                    <a:pt x="2275" y="3094"/>
                  </a:lnTo>
                  <a:lnTo>
                    <a:pt x="2343" y="3026"/>
                  </a:lnTo>
                  <a:lnTo>
                    <a:pt x="2434" y="3003"/>
                  </a:lnTo>
                  <a:lnTo>
                    <a:pt x="2548" y="2980"/>
                  </a:lnTo>
                  <a:lnTo>
                    <a:pt x="3003" y="2980"/>
                  </a:lnTo>
                  <a:lnTo>
                    <a:pt x="3094" y="2957"/>
                  </a:lnTo>
                  <a:lnTo>
                    <a:pt x="3185" y="2935"/>
                  </a:lnTo>
                  <a:lnTo>
                    <a:pt x="3253" y="2866"/>
                  </a:lnTo>
                  <a:lnTo>
                    <a:pt x="3299" y="2798"/>
                  </a:lnTo>
                  <a:lnTo>
                    <a:pt x="3321" y="2730"/>
                  </a:lnTo>
                  <a:lnTo>
                    <a:pt x="3344" y="2639"/>
                  </a:lnTo>
                  <a:lnTo>
                    <a:pt x="3344" y="2548"/>
                  </a:lnTo>
                  <a:lnTo>
                    <a:pt x="3299" y="2457"/>
                  </a:lnTo>
                  <a:lnTo>
                    <a:pt x="3071" y="2070"/>
                  </a:lnTo>
                  <a:lnTo>
                    <a:pt x="3026" y="1979"/>
                  </a:lnTo>
                  <a:lnTo>
                    <a:pt x="3026" y="1866"/>
                  </a:lnTo>
                  <a:lnTo>
                    <a:pt x="3026" y="1775"/>
                  </a:lnTo>
                  <a:lnTo>
                    <a:pt x="3071" y="1661"/>
                  </a:lnTo>
                  <a:lnTo>
                    <a:pt x="3299" y="1274"/>
                  </a:lnTo>
                  <a:lnTo>
                    <a:pt x="3344" y="1183"/>
                  </a:lnTo>
                  <a:lnTo>
                    <a:pt x="3344" y="1092"/>
                  </a:lnTo>
                  <a:lnTo>
                    <a:pt x="3321" y="1024"/>
                  </a:lnTo>
                  <a:lnTo>
                    <a:pt x="3299" y="933"/>
                  </a:lnTo>
                  <a:lnTo>
                    <a:pt x="3253" y="865"/>
                  </a:lnTo>
                  <a:lnTo>
                    <a:pt x="3185" y="796"/>
                  </a:lnTo>
                  <a:lnTo>
                    <a:pt x="3094" y="774"/>
                  </a:lnTo>
                  <a:lnTo>
                    <a:pt x="3003" y="751"/>
                  </a:lnTo>
                  <a:lnTo>
                    <a:pt x="2434" y="751"/>
                  </a:lnTo>
                  <a:lnTo>
                    <a:pt x="2343" y="705"/>
                  </a:lnTo>
                  <a:lnTo>
                    <a:pt x="2275" y="637"/>
                  </a:lnTo>
                  <a:lnTo>
                    <a:pt x="2207" y="546"/>
                  </a:lnTo>
                  <a:lnTo>
                    <a:pt x="1979" y="159"/>
                  </a:lnTo>
                  <a:lnTo>
                    <a:pt x="1911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>
              <a:off x="4474200" y="4001125"/>
              <a:ext cx="83625" cy="93850"/>
            </a:xfrm>
            <a:custGeom>
              <a:avLst/>
              <a:gdLst/>
              <a:ahLst/>
              <a:cxnLst/>
              <a:rect l="l" t="t" r="r" b="b"/>
              <a:pathLst>
                <a:path w="3345" h="3754" extrusionOk="0">
                  <a:moveTo>
                    <a:pt x="1593" y="0"/>
                  </a:moveTo>
                  <a:lnTo>
                    <a:pt x="1502" y="46"/>
                  </a:lnTo>
                  <a:lnTo>
                    <a:pt x="1434" y="91"/>
                  </a:lnTo>
                  <a:lnTo>
                    <a:pt x="1365" y="159"/>
                  </a:lnTo>
                  <a:lnTo>
                    <a:pt x="1138" y="546"/>
                  </a:lnTo>
                  <a:lnTo>
                    <a:pt x="1092" y="637"/>
                  </a:lnTo>
                  <a:lnTo>
                    <a:pt x="1001" y="705"/>
                  </a:lnTo>
                  <a:lnTo>
                    <a:pt x="910" y="751"/>
                  </a:lnTo>
                  <a:lnTo>
                    <a:pt x="342" y="751"/>
                  </a:lnTo>
                  <a:lnTo>
                    <a:pt x="251" y="774"/>
                  </a:lnTo>
                  <a:lnTo>
                    <a:pt x="183" y="796"/>
                  </a:lnTo>
                  <a:lnTo>
                    <a:pt x="114" y="865"/>
                  </a:lnTo>
                  <a:lnTo>
                    <a:pt x="46" y="933"/>
                  </a:lnTo>
                  <a:lnTo>
                    <a:pt x="23" y="1024"/>
                  </a:lnTo>
                  <a:lnTo>
                    <a:pt x="1" y="1092"/>
                  </a:lnTo>
                  <a:lnTo>
                    <a:pt x="23" y="1183"/>
                  </a:lnTo>
                  <a:lnTo>
                    <a:pt x="46" y="1274"/>
                  </a:lnTo>
                  <a:lnTo>
                    <a:pt x="274" y="1661"/>
                  </a:lnTo>
                  <a:lnTo>
                    <a:pt x="319" y="1775"/>
                  </a:lnTo>
                  <a:lnTo>
                    <a:pt x="319" y="1866"/>
                  </a:lnTo>
                  <a:lnTo>
                    <a:pt x="319" y="1979"/>
                  </a:lnTo>
                  <a:lnTo>
                    <a:pt x="274" y="2070"/>
                  </a:lnTo>
                  <a:lnTo>
                    <a:pt x="46" y="2457"/>
                  </a:lnTo>
                  <a:lnTo>
                    <a:pt x="23" y="2548"/>
                  </a:lnTo>
                  <a:lnTo>
                    <a:pt x="1" y="2639"/>
                  </a:lnTo>
                  <a:lnTo>
                    <a:pt x="23" y="2730"/>
                  </a:lnTo>
                  <a:lnTo>
                    <a:pt x="46" y="2798"/>
                  </a:lnTo>
                  <a:lnTo>
                    <a:pt x="114" y="2866"/>
                  </a:lnTo>
                  <a:lnTo>
                    <a:pt x="183" y="2935"/>
                  </a:lnTo>
                  <a:lnTo>
                    <a:pt x="251" y="2957"/>
                  </a:lnTo>
                  <a:lnTo>
                    <a:pt x="342" y="2980"/>
                  </a:lnTo>
                  <a:lnTo>
                    <a:pt x="797" y="2980"/>
                  </a:lnTo>
                  <a:lnTo>
                    <a:pt x="910" y="3003"/>
                  </a:lnTo>
                  <a:lnTo>
                    <a:pt x="1001" y="3026"/>
                  </a:lnTo>
                  <a:lnTo>
                    <a:pt x="1092" y="3094"/>
                  </a:lnTo>
                  <a:lnTo>
                    <a:pt x="1138" y="3185"/>
                  </a:lnTo>
                  <a:lnTo>
                    <a:pt x="1365" y="3572"/>
                  </a:lnTo>
                  <a:lnTo>
                    <a:pt x="1434" y="3640"/>
                  </a:lnTo>
                  <a:lnTo>
                    <a:pt x="1502" y="3708"/>
                  </a:lnTo>
                  <a:lnTo>
                    <a:pt x="1593" y="3731"/>
                  </a:lnTo>
                  <a:lnTo>
                    <a:pt x="1684" y="3754"/>
                  </a:lnTo>
                  <a:lnTo>
                    <a:pt x="1752" y="3731"/>
                  </a:lnTo>
                  <a:lnTo>
                    <a:pt x="1843" y="3708"/>
                  </a:lnTo>
                  <a:lnTo>
                    <a:pt x="1911" y="3640"/>
                  </a:lnTo>
                  <a:lnTo>
                    <a:pt x="1980" y="3572"/>
                  </a:lnTo>
                  <a:lnTo>
                    <a:pt x="2207" y="3185"/>
                  </a:lnTo>
                  <a:lnTo>
                    <a:pt x="2253" y="3094"/>
                  </a:lnTo>
                  <a:lnTo>
                    <a:pt x="2344" y="3026"/>
                  </a:lnTo>
                  <a:lnTo>
                    <a:pt x="2435" y="3003"/>
                  </a:lnTo>
                  <a:lnTo>
                    <a:pt x="2548" y="2980"/>
                  </a:lnTo>
                  <a:lnTo>
                    <a:pt x="3003" y="2980"/>
                  </a:lnTo>
                  <a:lnTo>
                    <a:pt x="3094" y="2957"/>
                  </a:lnTo>
                  <a:lnTo>
                    <a:pt x="3162" y="2935"/>
                  </a:lnTo>
                  <a:lnTo>
                    <a:pt x="3231" y="2866"/>
                  </a:lnTo>
                  <a:lnTo>
                    <a:pt x="3299" y="2798"/>
                  </a:lnTo>
                  <a:lnTo>
                    <a:pt x="3322" y="2730"/>
                  </a:lnTo>
                  <a:lnTo>
                    <a:pt x="3344" y="2639"/>
                  </a:lnTo>
                  <a:lnTo>
                    <a:pt x="3322" y="2548"/>
                  </a:lnTo>
                  <a:lnTo>
                    <a:pt x="3299" y="2457"/>
                  </a:lnTo>
                  <a:lnTo>
                    <a:pt x="3071" y="2070"/>
                  </a:lnTo>
                  <a:lnTo>
                    <a:pt x="3026" y="1979"/>
                  </a:lnTo>
                  <a:lnTo>
                    <a:pt x="3026" y="1866"/>
                  </a:lnTo>
                  <a:lnTo>
                    <a:pt x="3026" y="1775"/>
                  </a:lnTo>
                  <a:lnTo>
                    <a:pt x="3071" y="1661"/>
                  </a:lnTo>
                  <a:lnTo>
                    <a:pt x="3299" y="1274"/>
                  </a:lnTo>
                  <a:lnTo>
                    <a:pt x="3322" y="1183"/>
                  </a:lnTo>
                  <a:lnTo>
                    <a:pt x="3344" y="1092"/>
                  </a:lnTo>
                  <a:lnTo>
                    <a:pt x="3322" y="1024"/>
                  </a:lnTo>
                  <a:lnTo>
                    <a:pt x="3299" y="933"/>
                  </a:lnTo>
                  <a:lnTo>
                    <a:pt x="3231" y="865"/>
                  </a:lnTo>
                  <a:lnTo>
                    <a:pt x="3162" y="796"/>
                  </a:lnTo>
                  <a:lnTo>
                    <a:pt x="3094" y="774"/>
                  </a:lnTo>
                  <a:lnTo>
                    <a:pt x="3003" y="751"/>
                  </a:lnTo>
                  <a:lnTo>
                    <a:pt x="2435" y="751"/>
                  </a:lnTo>
                  <a:lnTo>
                    <a:pt x="2344" y="705"/>
                  </a:lnTo>
                  <a:lnTo>
                    <a:pt x="2253" y="637"/>
                  </a:lnTo>
                  <a:lnTo>
                    <a:pt x="2207" y="546"/>
                  </a:lnTo>
                  <a:lnTo>
                    <a:pt x="1980" y="159"/>
                  </a:lnTo>
                  <a:lnTo>
                    <a:pt x="1911" y="91"/>
                  </a:lnTo>
                  <a:lnTo>
                    <a:pt x="1843" y="4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50A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7"/>
            <p:cNvSpPr/>
            <p:nvPr/>
          </p:nvSpPr>
          <p:spPr>
            <a:xfrm>
              <a:off x="4806875" y="3049125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800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800" y="11443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7"/>
            <p:cNvSpPr/>
            <p:nvPr/>
          </p:nvSpPr>
          <p:spPr>
            <a:xfrm>
              <a:off x="5728150" y="3049125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799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799" y="11443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7"/>
            <p:cNvSpPr/>
            <p:nvPr/>
          </p:nvSpPr>
          <p:spPr>
            <a:xfrm>
              <a:off x="4806875" y="3883400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800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800" y="11442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7"/>
            <p:cNvSpPr/>
            <p:nvPr/>
          </p:nvSpPr>
          <p:spPr>
            <a:xfrm>
              <a:off x="5728150" y="3883400"/>
              <a:ext cx="266750" cy="286075"/>
            </a:xfrm>
            <a:custGeom>
              <a:avLst/>
              <a:gdLst/>
              <a:ahLst/>
              <a:cxnLst/>
              <a:rect l="l" t="t" r="r" b="b"/>
              <a:pathLst>
                <a:path w="10670" h="11443" extrusionOk="0">
                  <a:moveTo>
                    <a:pt x="10669" y="1"/>
                  </a:moveTo>
                  <a:lnTo>
                    <a:pt x="3799" y="6848"/>
                  </a:lnTo>
                  <a:lnTo>
                    <a:pt x="1" y="3049"/>
                  </a:lnTo>
                  <a:lnTo>
                    <a:pt x="1" y="7621"/>
                  </a:lnTo>
                  <a:lnTo>
                    <a:pt x="3799" y="11442"/>
                  </a:lnTo>
                  <a:lnTo>
                    <a:pt x="10669" y="4573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>
              <a:off x="1974250" y="2090325"/>
              <a:ext cx="1184025" cy="1268775"/>
            </a:xfrm>
            <a:custGeom>
              <a:avLst/>
              <a:gdLst/>
              <a:ahLst/>
              <a:cxnLst/>
              <a:rect l="l" t="t" r="r" b="b"/>
              <a:pathLst>
                <a:path w="47361" h="50751" extrusionOk="0">
                  <a:moveTo>
                    <a:pt x="47361" y="1"/>
                  </a:moveTo>
                  <a:lnTo>
                    <a:pt x="16925" y="30391"/>
                  </a:lnTo>
                  <a:lnTo>
                    <a:pt x="1" y="13535"/>
                  </a:lnTo>
                  <a:lnTo>
                    <a:pt x="1" y="33826"/>
                  </a:lnTo>
                  <a:lnTo>
                    <a:pt x="16925" y="50750"/>
                  </a:lnTo>
                  <a:lnTo>
                    <a:pt x="47361" y="20291"/>
                  </a:lnTo>
                  <a:lnTo>
                    <a:pt x="47361" y="1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>
              <a:off x="3192375" y="3241925"/>
              <a:ext cx="365700" cy="1855075"/>
            </a:xfrm>
            <a:custGeom>
              <a:avLst/>
              <a:gdLst/>
              <a:ahLst/>
              <a:cxnLst/>
              <a:rect l="l" t="t" r="r" b="b"/>
              <a:pathLst>
                <a:path w="14628" h="74203" extrusionOk="0">
                  <a:moveTo>
                    <a:pt x="14627" y="0"/>
                  </a:moveTo>
                  <a:lnTo>
                    <a:pt x="1" y="13808"/>
                  </a:lnTo>
                  <a:lnTo>
                    <a:pt x="205" y="17197"/>
                  </a:lnTo>
                  <a:lnTo>
                    <a:pt x="660" y="24932"/>
                  </a:lnTo>
                  <a:lnTo>
                    <a:pt x="888" y="29299"/>
                  </a:lnTo>
                  <a:lnTo>
                    <a:pt x="1093" y="33348"/>
                  </a:lnTo>
                  <a:lnTo>
                    <a:pt x="1252" y="36692"/>
                  </a:lnTo>
                  <a:lnTo>
                    <a:pt x="1297" y="37920"/>
                  </a:lnTo>
                  <a:lnTo>
                    <a:pt x="1297" y="38808"/>
                  </a:lnTo>
                  <a:lnTo>
                    <a:pt x="1297" y="39490"/>
                  </a:lnTo>
                  <a:lnTo>
                    <a:pt x="1275" y="40172"/>
                  </a:lnTo>
                  <a:lnTo>
                    <a:pt x="1184" y="41446"/>
                  </a:lnTo>
                  <a:lnTo>
                    <a:pt x="1093" y="42675"/>
                  </a:lnTo>
                  <a:lnTo>
                    <a:pt x="979" y="43835"/>
                  </a:lnTo>
                  <a:lnTo>
                    <a:pt x="842" y="44972"/>
                  </a:lnTo>
                  <a:lnTo>
                    <a:pt x="751" y="46087"/>
                  </a:lnTo>
                  <a:lnTo>
                    <a:pt x="683" y="47179"/>
                  </a:lnTo>
                  <a:lnTo>
                    <a:pt x="638" y="48271"/>
                  </a:lnTo>
                  <a:lnTo>
                    <a:pt x="615" y="49817"/>
                  </a:lnTo>
                  <a:lnTo>
                    <a:pt x="547" y="52206"/>
                  </a:lnTo>
                  <a:lnTo>
                    <a:pt x="478" y="55254"/>
                  </a:lnTo>
                  <a:lnTo>
                    <a:pt x="456" y="56960"/>
                  </a:lnTo>
                  <a:lnTo>
                    <a:pt x="433" y="58780"/>
                  </a:lnTo>
                  <a:lnTo>
                    <a:pt x="433" y="60668"/>
                  </a:lnTo>
                  <a:lnTo>
                    <a:pt x="456" y="62601"/>
                  </a:lnTo>
                  <a:lnTo>
                    <a:pt x="524" y="64580"/>
                  </a:lnTo>
                  <a:lnTo>
                    <a:pt x="592" y="66560"/>
                  </a:lnTo>
                  <a:lnTo>
                    <a:pt x="706" y="68539"/>
                  </a:lnTo>
                  <a:lnTo>
                    <a:pt x="865" y="70495"/>
                  </a:lnTo>
                  <a:lnTo>
                    <a:pt x="1047" y="72383"/>
                  </a:lnTo>
                  <a:lnTo>
                    <a:pt x="1161" y="73293"/>
                  </a:lnTo>
                  <a:lnTo>
                    <a:pt x="1297" y="74203"/>
                  </a:lnTo>
                  <a:lnTo>
                    <a:pt x="8417" y="74203"/>
                  </a:lnTo>
                  <a:lnTo>
                    <a:pt x="8440" y="73202"/>
                  </a:lnTo>
                  <a:lnTo>
                    <a:pt x="8508" y="72064"/>
                  </a:lnTo>
                  <a:lnTo>
                    <a:pt x="8599" y="70586"/>
                  </a:lnTo>
                  <a:lnTo>
                    <a:pt x="8736" y="68812"/>
                  </a:lnTo>
                  <a:lnTo>
                    <a:pt x="8918" y="66832"/>
                  </a:lnTo>
                  <a:lnTo>
                    <a:pt x="9168" y="64717"/>
                  </a:lnTo>
                  <a:lnTo>
                    <a:pt x="9304" y="63625"/>
                  </a:lnTo>
                  <a:lnTo>
                    <a:pt x="9486" y="62510"/>
                  </a:lnTo>
                  <a:lnTo>
                    <a:pt x="9623" y="61396"/>
                  </a:lnTo>
                  <a:lnTo>
                    <a:pt x="9737" y="60236"/>
                  </a:lnTo>
                  <a:lnTo>
                    <a:pt x="9805" y="59076"/>
                  </a:lnTo>
                  <a:lnTo>
                    <a:pt x="9828" y="57893"/>
                  </a:lnTo>
                  <a:lnTo>
                    <a:pt x="9828" y="56710"/>
                  </a:lnTo>
                  <a:lnTo>
                    <a:pt x="9828" y="55550"/>
                  </a:lnTo>
                  <a:lnTo>
                    <a:pt x="9759" y="53229"/>
                  </a:lnTo>
                  <a:lnTo>
                    <a:pt x="9691" y="51000"/>
                  </a:lnTo>
                  <a:lnTo>
                    <a:pt x="9668" y="49931"/>
                  </a:lnTo>
                  <a:lnTo>
                    <a:pt x="9668" y="48907"/>
                  </a:lnTo>
                  <a:lnTo>
                    <a:pt x="9668" y="47952"/>
                  </a:lnTo>
                  <a:lnTo>
                    <a:pt x="9714" y="47019"/>
                  </a:lnTo>
                  <a:lnTo>
                    <a:pt x="9805" y="46178"/>
                  </a:lnTo>
                  <a:lnTo>
                    <a:pt x="9873" y="45768"/>
                  </a:lnTo>
                  <a:lnTo>
                    <a:pt x="9941" y="45382"/>
                  </a:lnTo>
                  <a:lnTo>
                    <a:pt x="10374" y="43061"/>
                  </a:lnTo>
                  <a:lnTo>
                    <a:pt x="11011" y="39444"/>
                  </a:lnTo>
                  <a:lnTo>
                    <a:pt x="12580" y="30277"/>
                  </a:lnTo>
                  <a:lnTo>
                    <a:pt x="14627" y="18176"/>
                  </a:lnTo>
                  <a:lnTo>
                    <a:pt x="1462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>
              <a:off x="3095700" y="5048650"/>
              <a:ext cx="318500" cy="221225"/>
            </a:xfrm>
            <a:custGeom>
              <a:avLst/>
              <a:gdLst/>
              <a:ahLst/>
              <a:cxnLst/>
              <a:rect l="l" t="t" r="r" b="b"/>
              <a:pathLst>
                <a:path w="12740" h="8849" extrusionOk="0">
                  <a:moveTo>
                    <a:pt x="6984" y="0"/>
                  </a:moveTo>
                  <a:lnTo>
                    <a:pt x="6802" y="23"/>
                  </a:lnTo>
                  <a:lnTo>
                    <a:pt x="6643" y="68"/>
                  </a:lnTo>
                  <a:lnTo>
                    <a:pt x="6484" y="114"/>
                  </a:lnTo>
                  <a:lnTo>
                    <a:pt x="6324" y="182"/>
                  </a:lnTo>
                  <a:lnTo>
                    <a:pt x="6188" y="273"/>
                  </a:lnTo>
                  <a:lnTo>
                    <a:pt x="5915" y="455"/>
                  </a:lnTo>
                  <a:lnTo>
                    <a:pt x="5688" y="660"/>
                  </a:lnTo>
                  <a:lnTo>
                    <a:pt x="5460" y="910"/>
                  </a:lnTo>
                  <a:lnTo>
                    <a:pt x="5278" y="1160"/>
                  </a:lnTo>
                  <a:lnTo>
                    <a:pt x="5096" y="1433"/>
                  </a:lnTo>
                  <a:lnTo>
                    <a:pt x="4960" y="1706"/>
                  </a:lnTo>
                  <a:lnTo>
                    <a:pt x="4846" y="1956"/>
                  </a:lnTo>
                  <a:lnTo>
                    <a:pt x="4664" y="2434"/>
                  </a:lnTo>
                  <a:lnTo>
                    <a:pt x="4550" y="2753"/>
                  </a:lnTo>
                  <a:lnTo>
                    <a:pt x="4505" y="2866"/>
                  </a:lnTo>
                  <a:lnTo>
                    <a:pt x="4300" y="3162"/>
                  </a:lnTo>
                  <a:lnTo>
                    <a:pt x="4050" y="3481"/>
                  </a:lnTo>
                  <a:lnTo>
                    <a:pt x="3709" y="3867"/>
                  </a:lnTo>
                  <a:lnTo>
                    <a:pt x="3254" y="4322"/>
                  </a:lnTo>
                  <a:lnTo>
                    <a:pt x="2730" y="4800"/>
                  </a:lnTo>
                  <a:lnTo>
                    <a:pt x="2457" y="5050"/>
                  </a:lnTo>
                  <a:lnTo>
                    <a:pt x="2139" y="5300"/>
                  </a:lnTo>
                  <a:lnTo>
                    <a:pt x="1820" y="5528"/>
                  </a:lnTo>
                  <a:lnTo>
                    <a:pt x="1479" y="5755"/>
                  </a:lnTo>
                  <a:lnTo>
                    <a:pt x="1184" y="5960"/>
                  </a:lnTo>
                  <a:lnTo>
                    <a:pt x="933" y="6165"/>
                  </a:lnTo>
                  <a:lnTo>
                    <a:pt x="706" y="6392"/>
                  </a:lnTo>
                  <a:lnTo>
                    <a:pt x="524" y="6597"/>
                  </a:lnTo>
                  <a:lnTo>
                    <a:pt x="365" y="6824"/>
                  </a:lnTo>
                  <a:lnTo>
                    <a:pt x="251" y="7052"/>
                  </a:lnTo>
                  <a:lnTo>
                    <a:pt x="137" y="7257"/>
                  </a:lnTo>
                  <a:lnTo>
                    <a:pt x="46" y="7484"/>
                  </a:lnTo>
                  <a:lnTo>
                    <a:pt x="1" y="7598"/>
                  </a:lnTo>
                  <a:lnTo>
                    <a:pt x="1" y="7734"/>
                  </a:lnTo>
                  <a:lnTo>
                    <a:pt x="1" y="7848"/>
                  </a:lnTo>
                  <a:lnTo>
                    <a:pt x="1" y="7985"/>
                  </a:lnTo>
                  <a:lnTo>
                    <a:pt x="23" y="8098"/>
                  </a:lnTo>
                  <a:lnTo>
                    <a:pt x="69" y="8212"/>
                  </a:lnTo>
                  <a:lnTo>
                    <a:pt x="137" y="8303"/>
                  </a:lnTo>
                  <a:lnTo>
                    <a:pt x="205" y="8417"/>
                  </a:lnTo>
                  <a:lnTo>
                    <a:pt x="365" y="8599"/>
                  </a:lnTo>
                  <a:lnTo>
                    <a:pt x="456" y="8667"/>
                  </a:lnTo>
                  <a:lnTo>
                    <a:pt x="569" y="8735"/>
                  </a:lnTo>
                  <a:lnTo>
                    <a:pt x="683" y="8781"/>
                  </a:lnTo>
                  <a:lnTo>
                    <a:pt x="797" y="8826"/>
                  </a:lnTo>
                  <a:lnTo>
                    <a:pt x="933" y="8849"/>
                  </a:lnTo>
                  <a:lnTo>
                    <a:pt x="11670" y="8849"/>
                  </a:lnTo>
                  <a:lnTo>
                    <a:pt x="11875" y="8826"/>
                  </a:lnTo>
                  <a:lnTo>
                    <a:pt x="12080" y="8758"/>
                  </a:lnTo>
                  <a:lnTo>
                    <a:pt x="12262" y="8667"/>
                  </a:lnTo>
                  <a:lnTo>
                    <a:pt x="12421" y="8553"/>
                  </a:lnTo>
                  <a:lnTo>
                    <a:pt x="12557" y="8394"/>
                  </a:lnTo>
                  <a:lnTo>
                    <a:pt x="12648" y="8212"/>
                  </a:lnTo>
                  <a:lnTo>
                    <a:pt x="12717" y="8007"/>
                  </a:lnTo>
                  <a:lnTo>
                    <a:pt x="12739" y="7803"/>
                  </a:lnTo>
                  <a:lnTo>
                    <a:pt x="12717" y="6256"/>
                  </a:lnTo>
                  <a:lnTo>
                    <a:pt x="12694" y="5369"/>
                  </a:lnTo>
                  <a:lnTo>
                    <a:pt x="12648" y="4436"/>
                  </a:lnTo>
                  <a:lnTo>
                    <a:pt x="12580" y="3549"/>
                  </a:lnTo>
                  <a:lnTo>
                    <a:pt x="12466" y="2707"/>
                  </a:lnTo>
                  <a:lnTo>
                    <a:pt x="12398" y="2320"/>
                  </a:lnTo>
                  <a:lnTo>
                    <a:pt x="12307" y="1956"/>
                  </a:lnTo>
                  <a:lnTo>
                    <a:pt x="12216" y="1661"/>
                  </a:lnTo>
                  <a:lnTo>
                    <a:pt x="12125" y="1388"/>
                  </a:lnTo>
                  <a:lnTo>
                    <a:pt x="12080" y="1410"/>
                  </a:lnTo>
                  <a:lnTo>
                    <a:pt x="12011" y="1501"/>
                  </a:lnTo>
                  <a:lnTo>
                    <a:pt x="11875" y="1615"/>
                  </a:lnTo>
                  <a:lnTo>
                    <a:pt x="11670" y="1706"/>
                  </a:lnTo>
                  <a:lnTo>
                    <a:pt x="11534" y="1706"/>
                  </a:lnTo>
                  <a:lnTo>
                    <a:pt x="11374" y="1683"/>
                  </a:lnTo>
                  <a:lnTo>
                    <a:pt x="11192" y="1615"/>
                  </a:lnTo>
                  <a:lnTo>
                    <a:pt x="10965" y="1524"/>
                  </a:lnTo>
                  <a:lnTo>
                    <a:pt x="10419" y="1251"/>
                  </a:lnTo>
                  <a:lnTo>
                    <a:pt x="9805" y="910"/>
                  </a:lnTo>
                  <a:lnTo>
                    <a:pt x="9145" y="592"/>
                  </a:lnTo>
                  <a:lnTo>
                    <a:pt x="8804" y="432"/>
                  </a:lnTo>
                  <a:lnTo>
                    <a:pt x="8463" y="296"/>
                  </a:lnTo>
                  <a:lnTo>
                    <a:pt x="8122" y="182"/>
                  </a:lnTo>
                  <a:lnTo>
                    <a:pt x="7780" y="68"/>
                  </a:lnTo>
                  <a:lnTo>
                    <a:pt x="7462" y="23"/>
                  </a:lnTo>
                  <a:lnTo>
                    <a:pt x="71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>
              <a:off x="3547800" y="3241925"/>
              <a:ext cx="366275" cy="1855075"/>
            </a:xfrm>
            <a:custGeom>
              <a:avLst/>
              <a:gdLst/>
              <a:ahLst/>
              <a:cxnLst/>
              <a:rect l="l" t="t" r="r" b="b"/>
              <a:pathLst>
                <a:path w="14651" h="74203" extrusionOk="0">
                  <a:moveTo>
                    <a:pt x="1" y="0"/>
                  </a:moveTo>
                  <a:lnTo>
                    <a:pt x="1" y="18176"/>
                  </a:lnTo>
                  <a:lnTo>
                    <a:pt x="2071" y="30277"/>
                  </a:lnTo>
                  <a:lnTo>
                    <a:pt x="3641" y="39444"/>
                  </a:lnTo>
                  <a:lnTo>
                    <a:pt x="4277" y="43061"/>
                  </a:lnTo>
                  <a:lnTo>
                    <a:pt x="4710" y="45382"/>
                  </a:lnTo>
                  <a:lnTo>
                    <a:pt x="4778" y="45768"/>
                  </a:lnTo>
                  <a:lnTo>
                    <a:pt x="4846" y="46178"/>
                  </a:lnTo>
                  <a:lnTo>
                    <a:pt x="4914" y="47019"/>
                  </a:lnTo>
                  <a:lnTo>
                    <a:pt x="4960" y="47952"/>
                  </a:lnTo>
                  <a:lnTo>
                    <a:pt x="4983" y="48907"/>
                  </a:lnTo>
                  <a:lnTo>
                    <a:pt x="4983" y="49931"/>
                  </a:lnTo>
                  <a:lnTo>
                    <a:pt x="4960" y="51000"/>
                  </a:lnTo>
                  <a:lnTo>
                    <a:pt x="4892" y="53229"/>
                  </a:lnTo>
                  <a:lnTo>
                    <a:pt x="4823" y="55550"/>
                  </a:lnTo>
                  <a:lnTo>
                    <a:pt x="4801" y="56710"/>
                  </a:lnTo>
                  <a:lnTo>
                    <a:pt x="4823" y="57893"/>
                  </a:lnTo>
                  <a:lnTo>
                    <a:pt x="4846" y="59076"/>
                  </a:lnTo>
                  <a:lnTo>
                    <a:pt x="4914" y="60236"/>
                  </a:lnTo>
                  <a:lnTo>
                    <a:pt x="5005" y="61396"/>
                  </a:lnTo>
                  <a:lnTo>
                    <a:pt x="5165" y="62510"/>
                  </a:lnTo>
                  <a:lnTo>
                    <a:pt x="5324" y="63625"/>
                  </a:lnTo>
                  <a:lnTo>
                    <a:pt x="5483" y="64717"/>
                  </a:lnTo>
                  <a:lnTo>
                    <a:pt x="5733" y="66832"/>
                  </a:lnTo>
                  <a:lnTo>
                    <a:pt x="5915" y="68812"/>
                  </a:lnTo>
                  <a:lnTo>
                    <a:pt x="6052" y="70586"/>
                  </a:lnTo>
                  <a:lnTo>
                    <a:pt x="6143" y="72064"/>
                  </a:lnTo>
                  <a:lnTo>
                    <a:pt x="6188" y="73202"/>
                  </a:lnTo>
                  <a:lnTo>
                    <a:pt x="6234" y="74203"/>
                  </a:lnTo>
                  <a:lnTo>
                    <a:pt x="13354" y="74203"/>
                  </a:lnTo>
                  <a:lnTo>
                    <a:pt x="13467" y="73293"/>
                  </a:lnTo>
                  <a:lnTo>
                    <a:pt x="13581" y="72383"/>
                  </a:lnTo>
                  <a:lnTo>
                    <a:pt x="13786" y="70495"/>
                  </a:lnTo>
                  <a:lnTo>
                    <a:pt x="13945" y="68539"/>
                  </a:lnTo>
                  <a:lnTo>
                    <a:pt x="14059" y="66560"/>
                  </a:lnTo>
                  <a:lnTo>
                    <a:pt x="14127" y="64580"/>
                  </a:lnTo>
                  <a:lnTo>
                    <a:pt x="14173" y="62601"/>
                  </a:lnTo>
                  <a:lnTo>
                    <a:pt x="14195" y="60668"/>
                  </a:lnTo>
                  <a:lnTo>
                    <a:pt x="14218" y="58780"/>
                  </a:lnTo>
                  <a:lnTo>
                    <a:pt x="14195" y="56960"/>
                  </a:lnTo>
                  <a:lnTo>
                    <a:pt x="14173" y="55254"/>
                  </a:lnTo>
                  <a:lnTo>
                    <a:pt x="14104" y="52206"/>
                  </a:lnTo>
                  <a:lnTo>
                    <a:pt x="14036" y="49817"/>
                  </a:lnTo>
                  <a:lnTo>
                    <a:pt x="13991" y="48271"/>
                  </a:lnTo>
                  <a:lnTo>
                    <a:pt x="13968" y="47179"/>
                  </a:lnTo>
                  <a:lnTo>
                    <a:pt x="13900" y="46087"/>
                  </a:lnTo>
                  <a:lnTo>
                    <a:pt x="13786" y="44972"/>
                  </a:lnTo>
                  <a:lnTo>
                    <a:pt x="13672" y="43835"/>
                  </a:lnTo>
                  <a:lnTo>
                    <a:pt x="13558" y="42675"/>
                  </a:lnTo>
                  <a:lnTo>
                    <a:pt x="13445" y="41446"/>
                  </a:lnTo>
                  <a:lnTo>
                    <a:pt x="13376" y="40172"/>
                  </a:lnTo>
                  <a:lnTo>
                    <a:pt x="13354" y="39490"/>
                  </a:lnTo>
                  <a:lnTo>
                    <a:pt x="13354" y="38808"/>
                  </a:lnTo>
                  <a:lnTo>
                    <a:pt x="13354" y="37920"/>
                  </a:lnTo>
                  <a:lnTo>
                    <a:pt x="13399" y="36692"/>
                  </a:lnTo>
                  <a:lnTo>
                    <a:pt x="13536" y="33348"/>
                  </a:lnTo>
                  <a:lnTo>
                    <a:pt x="13740" y="29299"/>
                  </a:lnTo>
                  <a:lnTo>
                    <a:pt x="13991" y="24932"/>
                  </a:lnTo>
                  <a:lnTo>
                    <a:pt x="14446" y="17197"/>
                  </a:lnTo>
                  <a:lnTo>
                    <a:pt x="14650" y="1380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>
              <a:off x="3692250" y="5048650"/>
              <a:ext cx="318500" cy="221225"/>
            </a:xfrm>
            <a:custGeom>
              <a:avLst/>
              <a:gdLst/>
              <a:ahLst/>
              <a:cxnLst/>
              <a:rect l="l" t="t" r="r" b="b"/>
              <a:pathLst>
                <a:path w="12740" h="8849" extrusionOk="0">
                  <a:moveTo>
                    <a:pt x="5574" y="0"/>
                  </a:moveTo>
                  <a:lnTo>
                    <a:pt x="5255" y="23"/>
                  </a:lnTo>
                  <a:lnTo>
                    <a:pt x="4937" y="68"/>
                  </a:lnTo>
                  <a:lnTo>
                    <a:pt x="4619" y="182"/>
                  </a:lnTo>
                  <a:lnTo>
                    <a:pt x="4277" y="296"/>
                  </a:lnTo>
                  <a:lnTo>
                    <a:pt x="3936" y="432"/>
                  </a:lnTo>
                  <a:lnTo>
                    <a:pt x="3595" y="592"/>
                  </a:lnTo>
                  <a:lnTo>
                    <a:pt x="2935" y="910"/>
                  </a:lnTo>
                  <a:lnTo>
                    <a:pt x="2321" y="1251"/>
                  </a:lnTo>
                  <a:lnTo>
                    <a:pt x="1775" y="1524"/>
                  </a:lnTo>
                  <a:lnTo>
                    <a:pt x="1548" y="1615"/>
                  </a:lnTo>
                  <a:lnTo>
                    <a:pt x="1366" y="1683"/>
                  </a:lnTo>
                  <a:lnTo>
                    <a:pt x="1184" y="1706"/>
                  </a:lnTo>
                  <a:lnTo>
                    <a:pt x="1070" y="1706"/>
                  </a:lnTo>
                  <a:lnTo>
                    <a:pt x="865" y="1615"/>
                  </a:lnTo>
                  <a:lnTo>
                    <a:pt x="729" y="1501"/>
                  </a:lnTo>
                  <a:lnTo>
                    <a:pt x="638" y="1410"/>
                  </a:lnTo>
                  <a:lnTo>
                    <a:pt x="615" y="1388"/>
                  </a:lnTo>
                  <a:lnTo>
                    <a:pt x="524" y="1661"/>
                  </a:lnTo>
                  <a:lnTo>
                    <a:pt x="433" y="1956"/>
                  </a:lnTo>
                  <a:lnTo>
                    <a:pt x="342" y="2320"/>
                  </a:lnTo>
                  <a:lnTo>
                    <a:pt x="274" y="2707"/>
                  </a:lnTo>
                  <a:lnTo>
                    <a:pt x="160" y="3549"/>
                  </a:lnTo>
                  <a:lnTo>
                    <a:pt x="92" y="4436"/>
                  </a:lnTo>
                  <a:lnTo>
                    <a:pt x="46" y="5369"/>
                  </a:lnTo>
                  <a:lnTo>
                    <a:pt x="1" y="6256"/>
                  </a:lnTo>
                  <a:lnTo>
                    <a:pt x="1" y="7803"/>
                  </a:lnTo>
                  <a:lnTo>
                    <a:pt x="24" y="8007"/>
                  </a:lnTo>
                  <a:lnTo>
                    <a:pt x="92" y="8212"/>
                  </a:lnTo>
                  <a:lnTo>
                    <a:pt x="183" y="8394"/>
                  </a:lnTo>
                  <a:lnTo>
                    <a:pt x="319" y="8553"/>
                  </a:lnTo>
                  <a:lnTo>
                    <a:pt x="478" y="8667"/>
                  </a:lnTo>
                  <a:lnTo>
                    <a:pt x="660" y="8758"/>
                  </a:lnTo>
                  <a:lnTo>
                    <a:pt x="842" y="8826"/>
                  </a:lnTo>
                  <a:lnTo>
                    <a:pt x="1070" y="8849"/>
                  </a:lnTo>
                  <a:lnTo>
                    <a:pt x="11807" y="8849"/>
                  </a:lnTo>
                  <a:lnTo>
                    <a:pt x="11943" y="8826"/>
                  </a:lnTo>
                  <a:lnTo>
                    <a:pt x="12057" y="8781"/>
                  </a:lnTo>
                  <a:lnTo>
                    <a:pt x="12171" y="8735"/>
                  </a:lnTo>
                  <a:lnTo>
                    <a:pt x="12262" y="8667"/>
                  </a:lnTo>
                  <a:lnTo>
                    <a:pt x="12375" y="8599"/>
                  </a:lnTo>
                  <a:lnTo>
                    <a:pt x="12535" y="8417"/>
                  </a:lnTo>
                  <a:lnTo>
                    <a:pt x="12603" y="8303"/>
                  </a:lnTo>
                  <a:lnTo>
                    <a:pt x="12648" y="8212"/>
                  </a:lnTo>
                  <a:lnTo>
                    <a:pt x="12694" y="8098"/>
                  </a:lnTo>
                  <a:lnTo>
                    <a:pt x="12739" y="7985"/>
                  </a:lnTo>
                  <a:lnTo>
                    <a:pt x="12739" y="7848"/>
                  </a:lnTo>
                  <a:lnTo>
                    <a:pt x="12739" y="7734"/>
                  </a:lnTo>
                  <a:lnTo>
                    <a:pt x="12717" y="7598"/>
                  </a:lnTo>
                  <a:lnTo>
                    <a:pt x="12694" y="7484"/>
                  </a:lnTo>
                  <a:lnTo>
                    <a:pt x="12603" y="7257"/>
                  </a:lnTo>
                  <a:lnTo>
                    <a:pt x="12489" y="7052"/>
                  </a:lnTo>
                  <a:lnTo>
                    <a:pt x="12353" y="6824"/>
                  </a:lnTo>
                  <a:lnTo>
                    <a:pt x="12193" y="6597"/>
                  </a:lnTo>
                  <a:lnTo>
                    <a:pt x="12011" y="6392"/>
                  </a:lnTo>
                  <a:lnTo>
                    <a:pt x="11807" y="6165"/>
                  </a:lnTo>
                  <a:lnTo>
                    <a:pt x="11556" y="5960"/>
                  </a:lnTo>
                  <a:lnTo>
                    <a:pt x="11261" y="5755"/>
                  </a:lnTo>
                  <a:lnTo>
                    <a:pt x="10920" y="5528"/>
                  </a:lnTo>
                  <a:lnTo>
                    <a:pt x="10601" y="5300"/>
                  </a:lnTo>
                  <a:lnTo>
                    <a:pt x="10283" y="5050"/>
                  </a:lnTo>
                  <a:lnTo>
                    <a:pt x="9987" y="4800"/>
                  </a:lnTo>
                  <a:lnTo>
                    <a:pt x="9464" y="4322"/>
                  </a:lnTo>
                  <a:lnTo>
                    <a:pt x="9032" y="3867"/>
                  </a:lnTo>
                  <a:lnTo>
                    <a:pt x="8690" y="3481"/>
                  </a:lnTo>
                  <a:lnTo>
                    <a:pt x="8440" y="3162"/>
                  </a:lnTo>
                  <a:lnTo>
                    <a:pt x="8213" y="2866"/>
                  </a:lnTo>
                  <a:lnTo>
                    <a:pt x="8190" y="2753"/>
                  </a:lnTo>
                  <a:lnTo>
                    <a:pt x="8076" y="2434"/>
                  </a:lnTo>
                  <a:lnTo>
                    <a:pt x="7894" y="1956"/>
                  </a:lnTo>
                  <a:lnTo>
                    <a:pt x="7780" y="1706"/>
                  </a:lnTo>
                  <a:lnTo>
                    <a:pt x="7621" y="1433"/>
                  </a:lnTo>
                  <a:lnTo>
                    <a:pt x="7462" y="1160"/>
                  </a:lnTo>
                  <a:lnTo>
                    <a:pt x="7280" y="910"/>
                  </a:lnTo>
                  <a:lnTo>
                    <a:pt x="7052" y="660"/>
                  </a:lnTo>
                  <a:lnTo>
                    <a:pt x="6802" y="455"/>
                  </a:lnTo>
                  <a:lnTo>
                    <a:pt x="6552" y="273"/>
                  </a:lnTo>
                  <a:lnTo>
                    <a:pt x="6393" y="182"/>
                  </a:lnTo>
                  <a:lnTo>
                    <a:pt x="6256" y="114"/>
                  </a:lnTo>
                  <a:lnTo>
                    <a:pt x="6097" y="68"/>
                  </a:lnTo>
                  <a:lnTo>
                    <a:pt x="5938" y="23"/>
                  </a:lnTo>
                  <a:lnTo>
                    <a:pt x="57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>
              <a:off x="3893000" y="2336575"/>
              <a:ext cx="226925" cy="729075"/>
            </a:xfrm>
            <a:custGeom>
              <a:avLst/>
              <a:gdLst/>
              <a:ahLst/>
              <a:cxnLst/>
              <a:rect l="l" t="t" r="r" b="b"/>
              <a:pathLst>
                <a:path w="9077" h="29163" extrusionOk="0">
                  <a:moveTo>
                    <a:pt x="4095" y="0"/>
                  </a:moveTo>
                  <a:lnTo>
                    <a:pt x="4004" y="23"/>
                  </a:lnTo>
                  <a:lnTo>
                    <a:pt x="3890" y="46"/>
                  </a:lnTo>
                  <a:lnTo>
                    <a:pt x="3777" y="91"/>
                  </a:lnTo>
                  <a:lnTo>
                    <a:pt x="3686" y="160"/>
                  </a:lnTo>
                  <a:lnTo>
                    <a:pt x="3481" y="319"/>
                  </a:lnTo>
                  <a:lnTo>
                    <a:pt x="3276" y="569"/>
                  </a:lnTo>
                  <a:lnTo>
                    <a:pt x="3094" y="842"/>
                  </a:lnTo>
                  <a:lnTo>
                    <a:pt x="2912" y="1183"/>
                  </a:lnTo>
                  <a:lnTo>
                    <a:pt x="2730" y="1593"/>
                  </a:lnTo>
                  <a:lnTo>
                    <a:pt x="2548" y="2025"/>
                  </a:lnTo>
                  <a:lnTo>
                    <a:pt x="2389" y="2503"/>
                  </a:lnTo>
                  <a:lnTo>
                    <a:pt x="2230" y="3026"/>
                  </a:lnTo>
                  <a:lnTo>
                    <a:pt x="2093" y="3572"/>
                  </a:lnTo>
                  <a:lnTo>
                    <a:pt x="1798" y="4777"/>
                  </a:lnTo>
                  <a:lnTo>
                    <a:pt x="1525" y="6097"/>
                  </a:lnTo>
                  <a:lnTo>
                    <a:pt x="1343" y="7189"/>
                  </a:lnTo>
                  <a:lnTo>
                    <a:pt x="1161" y="8326"/>
                  </a:lnTo>
                  <a:lnTo>
                    <a:pt x="979" y="9463"/>
                  </a:lnTo>
                  <a:lnTo>
                    <a:pt x="842" y="10623"/>
                  </a:lnTo>
                  <a:lnTo>
                    <a:pt x="569" y="12875"/>
                  </a:lnTo>
                  <a:lnTo>
                    <a:pt x="365" y="14968"/>
                  </a:lnTo>
                  <a:lnTo>
                    <a:pt x="205" y="16811"/>
                  </a:lnTo>
                  <a:lnTo>
                    <a:pt x="92" y="18267"/>
                  </a:lnTo>
                  <a:lnTo>
                    <a:pt x="1" y="19563"/>
                  </a:lnTo>
                  <a:lnTo>
                    <a:pt x="1" y="26797"/>
                  </a:lnTo>
                  <a:lnTo>
                    <a:pt x="4596" y="28071"/>
                  </a:lnTo>
                  <a:lnTo>
                    <a:pt x="8531" y="29163"/>
                  </a:lnTo>
                  <a:lnTo>
                    <a:pt x="8622" y="28935"/>
                  </a:lnTo>
                  <a:lnTo>
                    <a:pt x="8690" y="28662"/>
                  </a:lnTo>
                  <a:lnTo>
                    <a:pt x="8827" y="28071"/>
                  </a:lnTo>
                  <a:lnTo>
                    <a:pt x="8918" y="27388"/>
                  </a:lnTo>
                  <a:lnTo>
                    <a:pt x="8986" y="26615"/>
                  </a:lnTo>
                  <a:lnTo>
                    <a:pt x="9054" y="25750"/>
                  </a:lnTo>
                  <a:lnTo>
                    <a:pt x="9077" y="24818"/>
                  </a:lnTo>
                  <a:lnTo>
                    <a:pt x="9077" y="23817"/>
                  </a:lnTo>
                  <a:lnTo>
                    <a:pt x="9054" y="22771"/>
                  </a:lnTo>
                  <a:lnTo>
                    <a:pt x="9009" y="21656"/>
                  </a:lnTo>
                  <a:lnTo>
                    <a:pt x="8940" y="20519"/>
                  </a:lnTo>
                  <a:lnTo>
                    <a:pt x="8872" y="19336"/>
                  </a:lnTo>
                  <a:lnTo>
                    <a:pt x="8758" y="18107"/>
                  </a:lnTo>
                  <a:lnTo>
                    <a:pt x="8645" y="16879"/>
                  </a:lnTo>
                  <a:lnTo>
                    <a:pt x="8508" y="15651"/>
                  </a:lnTo>
                  <a:lnTo>
                    <a:pt x="8349" y="14399"/>
                  </a:lnTo>
                  <a:lnTo>
                    <a:pt x="8190" y="13171"/>
                  </a:lnTo>
                  <a:lnTo>
                    <a:pt x="8008" y="11943"/>
                  </a:lnTo>
                  <a:lnTo>
                    <a:pt x="7826" y="10714"/>
                  </a:lnTo>
                  <a:lnTo>
                    <a:pt x="7621" y="9531"/>
                  </a:lnTo>
                  <a:lnTo>
                    <a:pt x="7416" y="8394"/>
                  </a:lnTo>
                  <a:lnTo>
                    <a:pt x="7189" y="7279"/>
                  </a:lnTo>
                  <a:lnTo>
                    <a:pt x="6939" y="6233"/>
                  </a:lnTo>
                  <a:lnTo>
                    <a:pt x="6711" y="5209"/>
                  </a:lnTo>
                  <a:lnTo>
                    <a:pt x="6461" y="4277"/>
                  </a:lnTo>
                  <a:lnTo>
                    <a:pt x="6211" y="3412"/>
                  </a:lnTo>
                  <a:lnTo>
                    <a:pt x="5938" y="2639"/>
                  </a:lnTo>
                  <a:lnTo>
                    <a:pt x="5688" y="1934"/>
                  </a:lnTo>
                  <a:lnTo>
                    <a:pt x="5415" y="1342"/>
                  </a:lnTo>
                  <a:lnTo>
                    <a:pt x="5142" y="842"/>
                  </a:lnTo>
                  <a:lnTo>
                    <a:pt x="5005" y="637"/>
                  </a:lnTo>
                  <a:lnTo>
                    <a:pt x="4869" y="455"/>
                  </a:lnTo>
                  <a:lnTo>
                    <a:pt x="4732" y="296"/>
                  </a:lnTo>
                  <a:lnTo>
                    <a:pt x="4596" y="182"/>
                  </a:lnTo>
                  <a:lnTo>
                    <a:pt x="4459" y="91"/>
                  </a:lnTo>
                  <a:lnTo>
                    <a:pt x="4323" y="46"/>
                  </a:lnTo>
                  <a:lnTo>
                    <a:pt x="4209" y="23"/>
                  </a:lnTo>
                  <a:lnTo>
                    <a:pt x="409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>
              <a:off x="3893000" y="2488975"/>
              <a:ext cx="162100" cy="549375"/>
            </a:xfrm>
            <a:custGeom>
              <a:avLst/>
              <a:gdLst/>
              <a:ahLst/>
              <a:cxnLst/>
              <a:rect l="l" t="t" r="r" b="b"/>
              <a:pathLst>
                <a:path w="6484" h="21975" extrusionOk="0">
                  <a:moveTo>
                    <a:pt x="1525" y="1"/>
                  </a:moveTo>
                  <a:lnTo>
                    <a:pt x="1343" y="1093"/>
                  </a:lnTo>
                  <a:lnTo>
                    <a:pt x="1161" y="2230"/>
                  </a:lnTo>
                  <a:lnTo>
                    <a:pt x="979" y="3367"/>
                  </a:lnTo>
                  <a:lnTo>
                    <a:pt x="842" y="4527"/>
                  </a:lnTo>
                  <a:lnTo>
                    <a:pt x="569" y="6779"/>
                  </a:lnTo>
                  <a:lnTo>
                    <a:pt x="365" y="8872"/>
                  </a:lnTo>
                  <a:lnTo>
                    <a:pt x="205" y="10715"/>
                  </a:lnTo>
                  <a:lnTo>
                    <a:pt x="92" y="12171"/>
                  </a:lnTo>
                  <a:lnTo>
                    <a:pt x="1" y="13467"/>
                  </a:lnTo>
                  <a:lnTo>
                    <a:pt x="1" y="20701"/>
                  </a:lnTo>
                  <a:lnTo>
                    <a:pt x="4596" y="21975"/>
                  </a:lnTo>
                  <a:lnTo>
                    <a:pt x="6484" y="21633"/>
                  </a:lnTo>
                  <a:lnTo>
                    <a:pt x="4823" y="20132"/>
                  </a:lnTo>
                  <a:lnTo>
                    <a:pt x="3413" y="18813"/>
                  </a:lnTo>
                  <a:lnTo>
                    <a:pt x="2048" y="17539"/>
                  </a:lnTo>
                  <a:lnTo>
                    <a:pt x="2184" y="16606"/>
                  </a:lnTo>
                  <a:lnTo>
                    <a:pt x="2457" y="14332"/>
                  </a:lnTo>
                  <a:lnTo>
                    <a:pt x="2594" y="12944"/>
                  </a:lnTo>
                  <a:lnTo>
                    <a:pt x="2730" y="11534"/>
                  </a:lnTo>
                  <a:lnTo>
                    <a:pt x="2821" y="10192"/>
                  </a:lnTo>
                  <a:lnTo>
                    <a:pt x="2844" y="9555"/>
                  </a:lnTo>
                  <a:lnTo>
                    <a:pt x="2844" y="9009"/>
                  </a:lnTo>
                  <a:lnTo>
                    <a:pt x="2821" y="8463"/>
                  </a:lnTo>
                  <a:lnTo>
                    <a:pt x="2799" y="7917"/>
                  </a:lnTo>
                  <a:lnTo>
                    <a:pt x="2730" y="7371"/>
                  </a:lnTo>
                  <a:lnTo>
                    <a:pt x="2662" y="6825"/>
                  </a:lnTo>
                  <a:lnTo>
                    <a:pt x="2503" y="5710"/>
                  </a:lnTo>
                  <a:lnTo>
                    <a:pt x="2321" y="4596"/>
                  </a:lnTo>
                  <a:lnTo>
                    <a:pt x="2253" y="4027"/>
                  </a:lnTo>
                  <a:lnTo>
                    <a:pt x="2207" y="3458"/>
                  </a:lnTo>
                  <a:lnTo>
                    <a:pt x="2162" y="2890"/>
                  </a:lnTo>
                  <a:lnTo>
                    <a:pt x="2162" y="2298"/>
                  </a:lnTo>
                  <a:lnTo>
                    <a:pt x="2184" y="1729"/>
                  </a:lnTo>
                  <a:lnTo>
                    <a:pt x="2230" y="1161"/>
                  </a:lnTo>
                  <a:lnTo>
                    <a:pt x="2321" y="569"/>
                  </a:lnTo>
                  <a:lnTo>
                    <a:pt x="245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7"/>
            <p:cNvSpPr/>
            <p:nvPr/>
          </p:nvSpPr>
          <p:spPr>
            <a:xfrm>
              <a:off x="3552925" y="2262075"/>
              <a:ext cx="448150" cy="1361450"/>
            </a:xfrm>
            <a:custGeom>
              <a:avLst/>
              <a:gdLst/>
              <a:ahLst/>
              <a:cxnLst/>
              <a:rect l="l" t="t" r="r" b="b"/>
              <a:pathLst>
                <a:path w="17926" h="54458" extrusionOk="0">
                  <a:moveTo>
                    <a:pt x="7485" y="0"/>
                  </a:moveTo>
                  <a:lnTo>
                    <a:pt x="638" y="21065"/>
                  </a:lnTo>
                  <a:lnTo>
                    <a:pt x="1" y="22998"/>
                  </a:lnTo>
                  <a:lnTo>
                    <a:pt x="1" y="45268"/>
                  </a:lnTo>
                  <a:lnTo>
                    <a:pt x="23" y="45746"/>
                  </a:lnTo>
                  <a:lnTo>
                    <a:pt x="69" y="46246"/>
                  </a:lnTo>
                  <a:lnTo>
                    <a:pt x="114" y="46724"/>
                  </a:lnTo>
                  <a:lnTo>
                    <a:pt x="205" y="47201"/>
                  </a:lnTo>
                  <a:lnTo>
                    <a:pt x="319" y="47656"/>
                  </a:lnTo>
                  <a:lnTo>
                    <a:pt x="456" y="48111"/>
                  </a:lnTo>
                  <a:lnTo>
                    <a:pt x="615" y="48566"/>
                  </a:lnTo>
                  <a:lnTo>
                    <a:pt x="797" y="48998"/>
                  </a:lnTo>
                  <a:lnTo>
                    <a:pt x="1002" y="49408"/>
                  </a:lnTo>
                  <a:lnTo>
                    <a:pt x="1206" y="49817"/>
                  </a:lnTo>
                  <a:lnTo>
                    <a:pt x="1456" y="50227"/>
                  </a:lnTo>
                  <a:lnTo>
                    <a:pt x="1707" y="50614"/>
                  </a:lnTo>
                  <a:lnTo>
                    <a:pt x="1980" y="50978"/>
                  </a:lnTo>
                  <a:lnTo>
                    <a:pt x="2275" y="51341"/>
                  </a:lnTo>
                  <a:lnTo>
                    <a:pt x="2594" y="51683"/>
                  </a:lnTo>
                  <a:lnTo>
                    <a:pt x="2912" y="52001"/>
                  </a:lnTo>
                  <a:lnTo>
                    <a:pt x="3254" y="52297"/>
                  </a:lnTo>
                  <a:lnTo>
                    <a:pt x="3618" y="52593"/>
                  </a:lnTo>
                  <a:lnTo>
                    <a:pt x="3981" y="52866"/>
                  </a:lnTo>
                  <a:lnTo>
                    <a:pt x="4368" y="53116"/>
                  </a:lnTo>
                  <a:lnTo>
                    <a:pt x="4778" y="53343"/>
                  </a:lnTo>
                  <a:lnTo>
                    <a:pt x="5187" y="53571"/>
                  </a:lnTo>
                  <a:lnTo>
                    <a:pt x="5597" y="53753"/>
                  </a:lnTo>
                  <a:lnTo>
                    <a:pt x="6029" y="53935"/>
                  </a:lnTo>
                  <a:lnTo>
                    <a:pt x="6484" y="54071"/>
                  </a:lnTo>
                  <a:lnTo>
                    <a:pt x="6916" y="54208"/>
                  </a:lnTo>
                  <a:lnTo>
                    <a:pt x="7394" y="54299"/>
                  </a:lnTo>
                  <a:lnTo>
                    <a:pt x="7849" y="54390"/>
                  </a:lnTo>
                  <a:lnTo>
                    <a:pt x="8326" y="54435"/>
                  </a:lnTo>
                  <a:lnTo>
                    <a:pt x="8804" y="54458"/>
                  </a:lnTo>
                  <a:lnTo>
                    <a:pt x="9304" y="54458"/>
                  </a:lnTo>
                  <a:lnTo>
                    <a:pt x="9805" y="54435"/>
                  </a:lnTo>
                  <a:lnTo>
                    <a:pt x="10533" y="54367"/>
                  </a:lnTo>
                  <a:lnTo>
                    <a:pt x="11306" y="54276"/>
                  </a:lnTo>
                  <a:lnTo>
                    <a:pt x="12080" y="54162"/>
                  </a:lnTo>
                  <a:lnTo>
                    <a:pt x="12898" y="54003"/>
                  </a:lnTo>
                  <a:lnTo>
                    <a:pt x="13717" y="53821"/>
                  </a:lnTo>
                  <a:lnTo>
                    <a:pt x="14559" y="53616"/>
                  </a:lnTo>
                  <a:lnTo>
                    <a:pt x="15401" y="53366"/>
                  </a:lnTo>
                  <a:lnTo>
                    <a:pt x="16288" y="53093"/>
                  </a:lnTo>
                  <a:lnTo>
                    <a:pt x="16379" y="53048"/>
                  </a:lnTo>
                  <a:lnTo>
                    <a:pt x="16447" y="53002"/>
                  </a:lnTo>
                  <a:lnTo>
                    <a:pt x="16515" y="52934"/>
                  </a:lnTo>
                  <a:lnTo>
                    <a:pt x="16561" y="52843"/>
                  </a:lnTo>
                  <a:lnTo>
                    <a:pt x="16606" y="52752"/>
                  </a:lnTo>
                  <a:lnTo>
                    <a:pt x="16629" y="52661"/>
                  </a:lnTo>
                  <a:lnTo>
                    <a:pt x="16629" y="52570"/>
                  </a:lnTo>
                  <a:lnTo>
                    <a:pt x="16629" y="52479"/>
                  </a:lnTo>
                  <a:lnTo>
                    <a:pt x="16311" y="50932"/>
                  </a:lnTo>
                  <a:lnTo>
                    <a:pt x="15878" y="48544"/>
                  </a:lnTo>
                  <a:lnTo>
                    <a:pt x="15332" y="45518"/>
                  </a:lnTo>
                  <a:lnTo>
                    <a:pt x="14741" y="42129"/>
                  </a:lnTo>
                  <a:lnTo>
                    <a:pt x="14741" y="42061"/>
                  </a:lnTo>
                  <a:lnTo>
                    <a:pt x="14059" y="38193"/>
                  </a:lnTo>
                  <a:lnTo>
                    <a:pt x="13444" y="34531"/>
                  </a:lnTo>
                  <a:lnTo>
                    <a:pt x="12944" y="31369"/>
                  </a:lnTo>
                  <a:lnTo>
                    <a:pt x="12603" y="29094"/>
                  </a:lnTo>
                  <a:lnTo>
                    <a:pt x="12580" y="29026"/>
                  </a:lnTo>
                  <a:lnTo>
                    <a:pt x="12489" y="28276"/>
                  </a:lnTo>
                  <a:lnTo>
                    <a:pt x="12489" y="28025"/>
                  </a:lnTo>
                  <a:lnTo>
                    <a:pt x="12489" y="27752"/>
                  </a:lnTo>
                  <a:lnTo>
                    <a:pt x="12535" y="27138"/>
                  </a:lnTo>
                  <a:lnTo>
                    <a:pt x="12625" y="26524"/>
                  </a:lnTo>
                  <a:lnTo>
                    <a:pt x="12762" y="25842"/>
                  </a:lnTo>
                  <a:lnTo>
                    <a:pt x="12898" y="25159"/>
                  </a:lnTo>
                  <a:lnTo>
                    <a:pt x="13080" y="24454"/>
                  </a:lnTo>
                  <a:lnTo>
                    <a:pt x="13490" y="22930"/>
                  </a:lnTo>
                  <a:lnTo>
                    <a:pt x="13945" y="21315"/>
                  </a:lnTo>
                  <a:lnTo>
                    <a:pt x="14400" y="19677"/>
                  </a:lnTo>
                  <a:lnTo>
                    <a:pt x="14832" y="18039"/>
                  </a:lnTo>
                  <a:lnTo>
                    <a:pt x="15014" y="17220"/>
                  </a:lnTo>
                  <a:lnTo>
                    <a:pt x="15173" y="16447"/>
                  </a:lnTo>
                  <a:lnTo>
                    <a:pt x="15310" y="15696"/>
                  </a:lnTo>
                  <a:lnTo>
                    <a:pt x="15423" y="14968"/>
                  </a:lnTo>
                  <a:lnTo>
                    <a:pt x="15492" y="14286"/>
                  </a:lnTo>
                  <a:lnTo>
                    <a:pt x="15514" y="13626"/>
                  </a:lnTo>
                  <a:lnTo>
                    <a:pt x="15514" y="12830"/>
                  </a:lnTo>
                  <a:lnTo>
                    <a:pt x="15583" y="12034"/>
                  </a:lnTo>
                  <a:lnTo>
                    <a:pt x="15674" y="11215"/>
                  </a:lnTo>
                  <a:lnTo>
                    <a:pt x="15787" y="10441"/>
                  </a:lnTo>
                  <a:lnTo>
                    <a:pt x="15947" y="9645"/>
                  </a:lnTo>
                  <a:lnTo>
                    <a:pt x="16106" y="8895"/>
                  </a:lnTo>
                  <a:lnTo>
                    <a:pt x="16288" y="8144"/>
                  </a:lnTo>
                  <a:lnTo>
                    <a:pt x="16470" y="7439"/>
                  </a:lnTo>
                  <a:lnTo>
                    <a:pt x="16879" y="6074"/>
                  </a:lnTo>
                  <a:lnTo>
                    <a:pt x="17289" y="4868"/>
                  </a:lnTo>
                  <a:lnTo>
                    <a:pt x="17926" y="3026"/>
                  </a:lnTo>
                  <a:lnTo>
                    <a:pt x="74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7"/>
            <p:cNvSpPr/>
            <p:nvPr/>
          </p:nvSpPr>
          <p:spPr>
            <a:xfrm>
              <a:off x="2986525" y="2336575"/>
              <a:ext cx="226925" cy="729075"/>
            </a:xfrm>
            <a:custGeom>
              <a:avLst/>
              <a:gdLst/>
              <a:ahLst/>
              <a:cxnLst/>
              <a:rect l="l" t="t" r="r" b="b"/>
              <a:pathLst>
                <a:path w="9077" h="29163" extrusionOk="0">
                  <a:moveTo>
                    <a:pt x="4959" y="0"/>
                  </a:moveTo>
                  <a:lnTo>
                    <a:pt x="4845" y="23"/>
                  </a:lnTo>
                  <a:lnTo>
                    <a:pt x="4732" y="46"/>
                  </a:lnTo>
                  <a:lnTo>
                    <a:pt x="4618" y="91"/>
                  </a:lnTo>
                  <a:lnTo>
                    <a:pt x="4481" y="182"/>
                  </a:lnTo>
                  <a:lnTo>
                    <a:pt x="4345" y="296"/>
                  </a:lnTo>
                  <a:lnTo>
                    <a:pt x="4208" y="455"/>
                  </a:lnTo>
                  <a:lnTo>
                    <a:pt x="4072" y="637"/>
                  </a:lnTo>
                  <a:lnTo>
                    <a:pt x="3935" y="842"/>
                  </a:lnTo>
                  <a:lnTo>
                    <a:pt x="3663" y="1342"/>
                  </a:lnTo>
                  <a:lnTo>
                    <a:pt x="3390" y="1934"/>
                  </a:lnTo>
                  <a:lnTo>
                    <a:pt x="3117" y="2639"/>
                  </a:lnTo>
                  <a:lnTo>
                    <a:pt x="2866" y="3412"/>
                  </a:lnTo>
                  <a:lnTo>
                    <a:pt x="2616" y="4277"/>
                  </a:lnTo>
                  <a:lnTo>
                    <a:pt x="2366" y="5209"/>
                  </a:lnTo>
                  <a:lnTo>
                    <a:pt x="2116" y="6233"/>
                  </a:lnTo>
                  <a:lnTo>
                    <a:pt x="1888" y="7279"/>
                  </a:lnTo>
                  <a:lnTo>
                    <a:pt x="1661" y="8394"/>
                  </a:lnTo>
                  <a:lnTo>
                    <a:pt x="1456" y="9531"/>
                  </a:lnTo>
                  <a:lnTo>
                    <a:pt x="1251" y="10714"/>
                  </a:lnTo>
                  <a:lnTo>
                    <a:pt x="1047" y="11943"/>
                  </a:lnTo>
                  <a:lnTo>
                    <a:pt x="865" y="13171"/>
                  </a:lnTo>
                  <a:lnTo>
                    <a:pt x="705" y="14399"/>
                  </a:lnTo>
                  <a:lnTo>
                    <a:pt x="569" y="15651"/>
                  </a:lnTo>
                  <a:lnTo>
                    <a:pt x="432" y="16879"/>
                  </a:lnTo>
                  <a:lnTo>
                    <a:pt x="296" y="18107"/>
                  </a:lnTo>
                  <a:lnTo>
                    <a:pt x="205" y="19336"/>
                  </a:lnTo>
                  <a:lnTo>
                    <a:pt x="114" y="20519"/>
                  </a:lnTo>
                  <a:lnTo>
                    <a:pt x="68" y="21656"/>
                  </a:lnTo>
                  <a:lnTo>
                    <a:pt x="23" y="22771"/>
                  </a:lnTo>
                  <a:lnTo>
                    <a:pt x="0" y="23817"/>
                  </a:lnTo>
                  <a:lnTo>
                    <a:pt x="0" y="24818"/>
                  </a:lnTo>
                  <a:lnTo>
                    <a:pt x="23" y="25750"/>
                  </a:lnTo>
                  <a:lnTo>
                    <a:pt x="68" y="26615"/>
                  </a:lnTo>
                  <a:lnTo>
                    <a:pt x="159" y="27388"/>
                  </a:lnTo>
                  <a:lnTo>
                    <a:pt x="250" y="28071"/>
                  </a:lnTo>
                  <a:lnTo>
                    <a:pt x="387" y="28662"/>
                  </a:lnTo>
                  <a:lnTo>
                    <a:pt x="455" y="28935"/>
                  </a:lnTo>
                  <a:lnTo>
                    <a:pt x="523" y="29163"/>
                  </a:lnTo>
                  <a:lnTo>
                    <a:pt x="4481" y="28071"/>
                  </a:lnTo>
                  <a:lnTo>
                    <a:pt x="9076" y="26797"/>
                  </a:lnTo>
                  <a:lnTo>
                    <a:pt x="9076" y="19563"/>
                  </a:lnTo>
                  <a:lnTo>
                    <a:pt x="8985" y="18267"/>
                  </a:lnTo>
                  <a:lnTo>
                    <a:pt x="8872" y="16811"/>
                  </a:lnTo>
                  <a:lnTo>
                    <a:pt x="8712" y="14968"/>
                  </a:lnTo>
                  <a:lnTo>
                    <a:pt x="8508" y="12875"/>
                  </a:lnTo>
                  <a:lnTo>
                    <a:pt x="8235" y="10623"/>
                  </a:lnTo>
                  <a:lnTo>
                    <a:pt x="8076" y="9463"/>
                  </a:lnTo>
                  <a:lnTo>
                    <a:pt x="7916" y="8326"/>
                  </a:lnTo>
                  <a:lnTo>
                    <a:pt x="7734" y="7189"/>
                  </a:lnTo>
                  <a:lnTo>
                    <a:pt x="7530" y="6097"/>
                  </a:lnTo>
                  <a:lnTo>
                    <a:pt x="7279" y="4777"/>
                  </a:lnTo>
                  <a:lnTo>
                    <a:pt x="6984" y="3572"/>
                  </a:lnTo>
                  <a:lnTo>
                    <a:pt x="6824" y="3026"/>
                  </a:lnTo>
                  <a:lnTo>
                    <a:pt x="6665" y="2503"/>
                  </a:lnTo>
                  <a:lnTo>
                    <a:pt x="6506" y="2025"/>
                  </a:lnTo>
                  <a:lnTo>
                    <a:pt x="6347" y="1593"/>
                  </a:lnTo>
                  <a:lnTo>
                    <a:pt x="6165" y="1183"/>
                  </a:lnTo>
                  <a:lnTo>
                    <a:pt x="5983" y="842"/>
                  </a:lnTo>
                  <a:lnTo>
                    <a:pt x="5778" y="569"/>
                  </a:lnTo>
                  <a:lnTo>
                    <a:pt x="5596" y="319"/>
                  </a:lnTo>
                  <a:lnTo>
                    <a:pt x="5391" y="160"/>
                  </a:lnTo>
                  <a:lnTo>
                    <a:pt x="5278" y="91"/>
                  </a:lnTo>
                  <a:lnTo>
                    <a:pt x="5187" y="46"/>
                  </a:lnTo>
                  <a:lnTo>
                    <a:pt x="5073" y="23"/>
                  </a:lnTo>
                  <a:lnTo>
                    <a:pt x="495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7"/>
            <p:cNvSpPr/>
            <p:nvPr/>
          </p:nvSpPr>
          <p:spPr>
            <a:xfrm>
              <a:off x="3051350" y="2488975"/>
              <a:ext cx="162100" cy="549375"/>
            </a:xfrm>
            <a:custGeom>
              <a:avLst/>
              <a:gdLst/>
              <a:ahLst/>
              <a:cxnLst/>
              <a:rect l="l" t="t" r="r" b="b"/>
              <a:pathLst>
                <a:path w="6484" h="21975" extrusionOk="0">
                  <a:moveTo>
                    <a:pt x="4027" y="1"/>
                  </a:moveTo>
                  <a:lnTo>
                    <a:pt x="4163" y="569"/>
                  </a:lnTo>
                  <a:lnTo>
                    <a:pt x="4254" y="1161"/>
                  </a:lnTo>
                  <a:lnTo>
                    <a:pt x="4300" y="1729"/>
                  </a:lnTo>
                  <a:lnTo>
                    <a:pt x="4322" y="2298"/>
                  </a:lnTo>
                  <a:lnTo>
                    <a:pt x="4300" y="2890"/>
                  </a:lnTo>
                  <a:lnTo>
                    <a:pt x="4277" y="3458"/>
                  </a:lnTo>
                  <a:lnTo>
                    <a:pt x="4209" y="4027"/>
                  </a:lnTo>
                  <a:lnTo>
                    <a:pt x="4140" y="4596"/>
                  </a:lnTo>
                  <a:lnTo>
                    <a:pt x="3981" y="5710"/>
                  </a:lnTo>
                  <a:lnTo>
                    <a:pt x="3822" y="6825"/>
                  </a:lnTo>
                  <a:lnTo>
                    <a:pt x="3731" y="7371"/>
                  </a:lnTo>
                  <a:lnTo>
                    <a:pt x="3685" y="7917"/>
                  </a:lnTo>
                  <a:lnTo>
                    <a:pt x="3640" y="8463"/>
                  </a:lnTo>
                  <a:lnTo>
                    <a:pt x="3640" y="9009"/>
                  </a:lnTo>
                  <a:lnTo>
                    <a:pt x="3640" y="9555"/>
                  </a:lnTo>
                  <a:lnTo>
                    <a:pt x="3663" y="10192"/>
                  </a:lnTo>
                  <a:lnTo>
                    <a:pt x="3754" y="11534"/>
                  </a:lnTo>
                  <a:lnTo>
                    <a:pt x="3890" y="12944"/>
                  </a:lnTo>
                  <a:lnTo>
                    <a:pt x="4027" y="14332"/>
                  </a:lnTo>
                  <a:lnTo>
                    <a:pt x="4300" y="16606"/>
                  </a:lnTo>
                  <a:lnTo>
                    <a:pt x="4413" y="17539"/>
                  </a:lnTo>
                  <a:lnTo>
                    <a:pt x="3071" y="18813"/>
                  </a:lnTo>
                  <a:lnTo>
                    <a:pt x="1661" y="20132"/>
                  </a:lnTo>
                  <a:lnTo>
                    <a:pt x="0" y="21633"/>
                  </a:lnTo>
                  <a:lnTo>
                    <a:pt x="1888" y="21975"/>
                  </a:lnTo>
                  <a:lnTo>
                    <a:pt x="6483" y="20701"/>
                  </a:lnTo>
                  <a:lnTo>
                    <a:pt x="6483" y="13467"/>
                  </a:lnTo>
                  <a:lnTo>
                    <a:pt x="6392" y="12171"/>
                  </a:lnTo>
                  <a:lnTo>
                    <a:pt x="6279" y="10715"/>
                  </a:lnTo>
                  <a:lnTo>
                    <a:pt x="6119" y="8872"/>
                  </a:lnTo>
                  <a:lnTo>
                    <a:pt x="5915" y="6779"/>
                  </a:lnTo>
                  <a:lnTo>
                    <a:pt x="5642" y="4527"/>
                  </a:lnTo>
                  <a:lnTo>
                    <a:pt x="5483" y="3367"/>
                  </a:lnTo>
                  <a:lnTo>
                    <a:pt x="5323" y="2230"/>
                  </a:lnTo>
                  <a:lnTo>
                    <a:pt x="5141" y="1093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>
              <a:off x="3184425" y="2788675"/>
              <a:ext cx="368525" cy="770025"/>
            </a:xfrm>
            <a:custGeom>
              <a:avLst/>
              <a:gdLst/>
              <a:ahLst/>
              <a:cxnLst/>
              <a:rect l="l" t="t" r="r" b="b"/>
              <a:pathLst>
                <a:path w="14741" h="30801" extrusionOk="0">
                  <a:moveTo>
                    <a:pt x="14536" y="1"/>
                  </a:moveTo>
                  <a:lnTo>
                    <a:pt x="14536" y="11079"/>
                  </a:lnTo>
                  <a:lnTo>
                    <a:pt x="14513" y="11693"/>
                  </a:lnTo>
                  <a:lnTo>
                    <a:pt x="14490" y="12284"/>
                  </a:lnTo>
                  <a:lnTo>
                    <a:pt x="14445" y="12876"/>
                  </a:lnTo>
                  <a:lnTo>
                    <a:pt x="14354" y="13444"/>
                  </a:lnTo>
                  <a:lnTo>
                    <a:pt x="14286" y="13990"/>
                  </a:lnTo>
                  <a:lnTo>
                    <a:pt x="14172" y="14491"/>
                  </a:lnTo>
                  <a:lnTo>
                    <a:pt x="14035" y="14968"/>
                  </a:lnTo>
                  <a:lnTo>
                    <a:pt x="13899" y="15401"/>
                  </a:lnTo>
                  <a:lnTo>
                    <a:pt x="13717" y="15765"/>
                  </a:lnTo>
                  <a:lnTo>
                    <a:pt x="13535" y="16083"/>
                  </a:lnTo>
                  <a:lnTo>
                    <a:pt x="13444" y="16220"/>
                  </a:lnTo>
                  <a:lnTo>
                    <a:pt x="13330" y="16333"/>
                  </a:lnTo>
                  <a:lnTo>
                    <a:pt x="13217" y="16447"/>
                  </a:lnTo>
                  <a:lnTo>
                    <a:pt x="13126" y="16515"/>
                  </a:lnTo>
                  <a:lnTo>
                    <a:pt x="12989" y="16583"/>
                  </a:lnTo>
                  <a:lnTo>
                    <a:pt x="12875" y="16629"/>
                  </a:lnTo>
                  <a:lnTo>
                    <a:pt x="12762" y="16652"/>
                  </a:lnTo>
                  <a:lnTo>
                    <a:pt x="12625" y="16652"/>
                  </a:lnTo>
                  <a:lnTo>
                    <a:pt x="12489" y="16629"/>
                  </a:lnTo>
                  <a:lnTo>
                    <a:pt x="12352" y="16583"/>
                  </a:lnTo>
                  <a:lnTo>
                    <a:pt x="12216" y="16515"/>
                  </a:lnTo>
                  <a:lnTo>
                    <a:pt x="12056" y="16424"/>
                  </a:lnTo>
                  <a:lnTo>
                    <a:pt x="11692" y="16129"/>
                  </a:lnTo>
                  <a:lnTo>
                    <a:pt x="11192" y="15719"/>
                  </a:lnTo>
                  <a:lnTo>
                    <a:pt x="9850" y="14627"/>
                  </a:lnTo>
                  <a:lnTo>
                    <a:pt x="8235" y="13262"/>
                  </a:lnTo>
                  <a:lnTo>
                    <a:pt x="6506" y="11807"/>
                  </a:lnTo>
                  <a:lnTo>
                    <a:pt x="3481" y="9191"/>
                  </a:lnTo>
                  <a:lnTo>
                    <a:pt x="2161" y="8030"/>
                  </a:lnTo>
                  <a:lnTo>
                    <a:pt x="23" y="21065"/>
                  </a:lnTo>
                  <a:lnTo>
                    <a:pt x="0" y="21087"/>
                  </a:lnTo>
                  <a:lnTo>
                    <a:pt x="319" y="21474"/>
                  </a:lnTo>
                  <a:lnTo>
                    <a:pt x="592" y="21861"/>
                  </a:lnTo>
                  <a:lnTo>
                    <a:pt x="865" y="22270"/>
                  </a:lnTo>
                  <a:lnTo>
                    <a:pt x="1069" y="22657"/>
                  </a:lnTo>
                  <a:lnTo>
                    <a:pt x="1274" y="23044"/>
                  </a:lnTo>
                  <a:lnTo>
                    <a:pt x="1456" y="23430"/>
                  </a:lnTo>
                  <a:lnTo>
                    <a:pt x="1615" y="23817"/>
                  </a:lnTo>
                  <a:lnTo>
                    <a:pt x="1752" y="24204"/>
                  </a:lnTo>
                  <a:lnTo>
                    <a:pt x="1888" y="24591"/>
                  </a:lnTo>
                  <a:lnTo>
                    <a:pt x="2002" y="24977"/>
                  </a:lnTo>
                  <a:lnTo>
                    <a:pt x="2184" y="25728"/>
                  </a:lnTo>
                  <a:lnTo>
                    <a:pt x="2321" y="26456"/>
                  </a:lnTo>
                  <a:lnTo>
                    <a:pt x="2434" y="27138"/>
                  </a:lnTo>
                  <a:lnTo>
                    <a:pt x="2548" y="27775"/>
                  </a:lnTo>
                  <a:lnTo>
                    <a:pt x="2685" y="28389"/>
                  </a:lnTo>
                  <a:lnTo>
                    <a:pt x="2821" y="28935"/>
                  </a:lnTo>
                  <a:lnTo>
                    <a:pt x="2912" y="29186"/>
                  </a:lnTo>
                  <a:lnTo>
                    <a:pt x="3003" y="29413"/>
                  </a:lnTo>
                  <a:lnTo>
                    <a:pt x="3117" y="29618"/>
                  </a:lnTo>
                  <a:lnTo>
                    <a:pt x="3230" y="29823"/>
                  </a:lnTo>
                  <a:lnTo>
                    <a:pt x="3367" y="30005"/>
                  </a:lnTo>
                  <a:lnTo>
                    <a:pt x="3526" y="30164"/>
                  </a:lnTo>
                  <a:lnTo>
                    <a:pt x="3708" y="30300"/>
                  </a:lnTo>
                  <a:lnTo>
                    <a:pt x="3913" y="30437"/>
                  </a:lnTo>
                  <a:lnTo>
                    <a:pt x="4140" y="30528"/>
                  </a:lnTo>
                  <a:lnTo>
                    <a:pt x="4391" y="30596"/>
                  </a:lnTo>
                  <a:lnTo>
                    <a:pt x="4982" y="30710"/>
                  </a:lnTo>
                  <a:lnTo>
                    <a:pt x="5573" y="30778"/>
                  </a:lnTo>
                  <a:lnTo>
                    <a:pt x="6188" y="30801"/>
                  </a:lnTo>
                  <a:lnTo>
                    <a:pt x="6802" y="30778"/>
                  </a:lnTo>
                  <a:lnTo>
                    <a:pt x="7439" y="30732"/>
                  </a:lnTo>
                  <a:lnTo>
                    <a:pt x="8076" y="30619"/>
                  </a:lnTo>
                  <a:lnTo>
                    <a:pt x="8690" y="30459"/>
                  </a:lnTo>
                  <a:lnTo>
                    <a:pt x="9327" y="30255"/>
                  </a:lnTo>
                  <a:lnTo>
                    <a:pt x="9964" y="30005"/>
                  </a:lnTo>
                  <a:lnTo>
                    <a:pt x="10578" y="29709"/>
                  </a:lnTo>
                  <a:lnTo>
                    <a:pt x="11192" y="29368"/>
                  </a:lnTo>
                  <a:lnTo>
                    <a:pt x="11806" y="28958"/>
                  </a:lnTo>
                  <a:lnTo>
                    <a:pt x="12398" y="28526"/>
                  </a:lnTo>
                  <a:lnTo>
                    <a:pt x="12966" y="28025"/>
                  </a:lnTo>
                  <a:lnTo>
                    <a:pt x="13512" y="27480"/>
                  </a:lnTo>
                  <a:lnTo>
                    <a:pt x="14058" y="26865"/>
                  </a:lnTo>
                  <a:lnTo>
                    <a:pt x="14263" y="26638"/>
                  </a:lnTo>
                  <a:lnTo>
                    <a:pt x="14468" y="26410"/>
                  </a:lnTo>
                  <a:lnTo>
                    <a:pt x="14604" y="25887"/>
                  </a:lnTo>
                  <a:lnTo>
                    <a:pt x="14672" y="25319"/>
                  </a:lnTo>
                  <a:lnTo>
                    <a:pt x="14741" y="24773"/>
                  </a:lnTo>
                  <a:lnTo>
                    <a:pt x="14741" y="24204"/>
                  </a:lnTo>
                  <a:lnTo>
                    <a:pt x="14741" y="1934"/>
                  </a:lnTo>
                  <a:lnTo>
                    <a:pt x="145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>
              <a:off x="3552925" y="2989425"/>
              <a:ext cx="415750" cy="634100"/>
            </a:xfrm>
            <a:custGeom>
              <a:avLst/>
              <a:gdLst/>
              <a:ahLst/>
              <a:cxnLst/>
              <a:rect l="l" t="t" r="r" b="b"/>
              <a:pathLst>
                <a:path w="16630" h="25364" extrusionOk="0">
                  <a:moveTo>
                    <a:pt x="12603" y="0"/>
                  </a:moveTo>
                  <a:lnTo>
                    <a:pt x="1" y="10942"/>
                  </a:lnTo>
                  <a:lnTo>
                    <a:pt x="1" y="16174"/>
                  </a:lnTo>
                  <a:lnTo>
                    <a:pt x="23" y="16652"/>
                  </a:lnTo>
                  <a:lnTo>
                    <a:pt x="69" y="17152"/>
                  </a:lnTo>
                  <a:lnTo>
                    <a:pt x="114" y="17630"/>
                  </a:lnTo>
                  <a:lnTo>
                    <a:pt x="205" y="18107"/>
                  </a:lnTo>
                  <a:lnTo>
                    <a:pt x="319" y="18562"/>
                  </a:lnTo>
                  <a:lnTo>
                    <a:pt x="456" y="19017"/>
                  </a:lnTo>
                  <a:lnTo>
                    <a:pt x="615" y="19472"/>
                  </a:lnTo>
                  <a:lnTo>
                    <a:pt x="797" y="19904"/>
                  </a:lnTo>
                  <a:lnTo>
                    <a:pt x="1002" y="20314"/>
                  </a:lnTo>
                  <a:lnTo>
                    <a:pt x="1206" y="20723"/>
                  </a:lnTo>
                  <a:lnTo>
                    <a:pt x="1456" y="21133"/>
                  </a:lnTo>
                  <a:lnTo>
                    <a:pt x="1707" y="21520"/>
                  </a:lnTo>
                  <a:lnTo>
                    <a:pt x="1980" y="21884"/>
                  </a:lnTo>
                  <a:lnTo>
                    <a:pt x="2275" y="22247"/>
                  </a:lnTo>
                  <a:lnTo>
                    <a:pt x="2594" y="22589"/>
                  </a:lnTo>
                  <a:lnTo>
                    <a:pt x="2912" y="22907"/>
                  </a:lnTo>
                  <a:lnTo>
                    <a:pt x="3254" y="23203"/>
                  </a:lnTo>
                  <a:lnTo>
                    <a:pt x="3618" y="23499"/>
                  </a:lnTo>
                  <a:lnTo>
                    <a:pt x="3981" y="23772"/>
                  </a:lnTo>
                  <a:lnTo>
                    <a:pt x="4368" y="24022"/>
                  </a:lnTo>
                  <a:lnTo>
                    <a:pt x="4778" y="24249"/>
                  </a:lnTo>
                  <a:lnTo>
                    <a:pt x="5187" y="24477"/>
                  </a:lnTo>
                  <a:lnTo>
                    <a:pt x="5597" y="24659"/>
                  </a:lnTo>
                  <a:lnTo>
                    <a:pt x="6029" y="24841"/>
                  </a:lnTo>
                  <a:lnTo>
                    <a:pt x="6484" y="24977"/>
                  </a:lnTo>
                  <a:lnTo>
                    <a:pt x="6916" y="25114"/>
                  </a:lnTo>
                  <a:lnTo>
                    <a:pt x="7394" y="25205"/>
                  </a:lnTo>
                  <a:lnTo>
                    <a:pt x="7849" y="25296"/>
                  </a:lnTo>
                  <a:lnTo>
                    <a:pt x="8326" y="25341"/>
                  </a:lnTo>
                  <a:lnTo>
                    <a:pt x="8804" y="25364"/>
                  </a:lnTo>
                  <a:lnTo>
                    <a:pt x="9304" y="25364"/>
                  </a:lnTo>
                  <a:lnTo>
                    <a:pt x="9805" y="25341"/>
                  </a:lnTo>
                  <a:lnTo>
                    <a:pt x="10533" y="25273"/>
                  </a:lnTo>
                  <a:lnTo>
                    <a:pt x="11306" y="25182"/>
                  </a:lnTo>
                  <a:lnTo>
                    <a:pt x="12080" y="25068"/>
                  </a:lnTo>
                  <a:lnTo>
                    <a:pt x="12898" y="24909"/>
                  </a:lnTo>
                  <a:lnTo>
                    <a:pt x="13717" y="24727"/>
                  </a:lnTo>
                  <a:lnTo>
                    <a:pt x="14559" y="24522"/>
                  </a:lnTo>
                  <a:lnTo>
                    <a:pt x="15401" y="24272"/>
                  </a:lnTo>
                  <a:lnTo>
                    <a:pt x="16288" y="23999"/>
                  </a:lnTo>
                  <a:lnTo>
                    <a:pt x="16379" y="23954"/>
                  </a:lnTo>
                  <a:lnTo>
                    <a:pt x="16447" y="23908"/>
                  </a:lnTo>
                  <a:lnTo>
                    <a:pt x="16515" y="23840"/>
                  </a:lnTo>
                  <a:lnTo>
                    <a:pt x="16561" y="23749"/>
                  </a:lnTo>
                  <a:lnTo>
                    <a:pt x="16606" y="23658"/>
                  </a:lnTo>
                  <a:lnTo>
                    <a:pt x="16629" y="23567"/>
                  </a:lnTo>
                  <a:lnTo>
                    <a:pt x="16629" y="23476"/>
                  </a:lnTo>
                  <a:lnTo>
                    <a:pt x="16629" y="23385"/>
                  </a:lnTo>
                  <a:lnTo>
                    <a:pt x="16311" y="21838"/>
                  </a:lnTo>
                  <a:lnTo>
                    <a:pt x="15878" y="19450"/>
                  </a:lnTo>
                  <a:lnTo>
                    <a:pt x="15332" y="16424"/>
                  </a:lnTo>
                  <a:lnTo>
                    <a:pt x="14741" y="13035"/>
                  </a:lnTo>
                  <a:lnTo>
                    <a:pt x="14741" y="12967"/>
                  </a:lnTo>
                  <a:lnTo>
                    <a:pt x="1260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>
              <a:off x="3448300" y="2068150"/>
              <a:ext cx="209300" cy="232625"/>
            </a:xfrm>
            <a:custGeom>
              <a:avLst/>
              <a:gdLst/>
              <a:ahLst/>
              <a:cxnLst/>
              <a:rect l="l" t="t" r="r" b="b"/>
              <a:pathLst>
                <a:path w="8372" h="9305" extrusionOk="0">
                  <a:moveTo>
                    <a:pt x="0" y="0"/>
                  </a:moveTo>
                  <a:lnTo>
                    <a:pt x="0" y="5801"/>
                  </a:lnTo>
                  <a:lnTo>
                    <a:pt x="4186" y="9304"/>
                  </a:lnTo>
                  <a:lnTo>
                    <a:pt x="8371" y="5801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>
              <a:off x="3448300" y="2068150"/>
              <a:ext cx="209300" cy="156975"/>
            </a:xfrm>
            <a:custGeom>
              <a:avLst/>
              <a:gdLst/>
              <a:ahLst/>
              <a:cxnLst/>
              <a:rect l="l" t="t" r="r" b="b"/>
              <a:pathLst>
                <a:path w="8372" h="6279" extrusionOk="0">
                  <a:moveTo>
                    <a:pt x="0" y="0"/>
                  </a:moveTo>
                  <a:lnTo>
                    <a:pt x="0" y="1297"/>
                  </a:lnTo>
                  <a:lnTo>
                    <a:pt x="23" y="1775"/>
                  </a:lnTo>
                  <a:lnTo>
                    <a:pt x="91" y="2230"/>
                  </a:lnTo>
                  <a:lnTo>
                    <a:pt x="182" y="2685"/>
                  </a:lnTo>
                  <a:lnTo>
                    <a:pt x="296" y="3140"/>
                  </a:lnTo>
                  <a:lnTo>
                    <a:pt x="478" y="3572"/>
                  </a:lnTo>
                  <a:lnTo>
                    <a:pt x="683" y="3981"/>
                  </a:lnTo>
                  <a:lnTo>
                    <a:pt x="910" y="4345"/>
                  </a:lnTo>
                  <a:lnTo>
                    <a:pt x="1183" y="4709"/>
                  </a:lnTo>
                  <a:lnTo>
                    <a:pt x="1479" y="5028"/>
                  </a:lnTo>
                  <a:lnTo>
                    <a:pt x="1797" y="5323"/>
                  </a:lnTo>
                  <a:lnTo>
                    <a:pt x="2138" y="5596"/>
                  </a:lnTo>
                  <a:lnTo>
                    <a:pt x="2502" y="5824"/>
                  </a:lnTo>
                  <a:lnTo>
                    <a:pt x="2912" y="6029"/>
                  </a:lnTo>
                  <a:lnTo>
                    <a:pt x="3094" y="6097"/>
                  </a:lnTo>
                  <a:lnTo>
                    <a:pt x="3321" y="6165"/>
                  </a:lnTo>
                  <a:lnTo>
                    <a:pt x="3526" y="6211"/>
                  </a:lnTo>
                  <a:lnTo>
                    <a:pt x="3753" y="6256"/>
                  </a:lnTo>
                  <a:lnTo>
                    <a:pt x="3958" y="6279"/>
                  </a:lnTo>
                  <a:lnTo>
                    <a:pt x="4413" y="6279"/>
                  </a:lnTo>
                  <a:lnTo>
                    <a:pt x="4641" y="6256"/>
                  </a:lnTo>
                  <a:lnTo>
                    <a:pt x="4868" y="6211"/>
                  </a:lnTo>
                  <a:lnTo>
                    <a:pt x="5073" y="6165"/>
                  </a:lnTo>
                  <a:lnTo>
                    <a:pt x="5278" y="6097"/>
                  </a:lnTo>
                  <a:lnTo>
                    <a:pt x="5482" y="6029"/>
                  </a:lnTo>
                  <a:lnTo>
                    <a:pt x="5869" y="5847"/>
                  </a:lnTo>
                  <a:lnTo>
                    <a:pt x="6233" y="5596"/>
                  </a:lnTo>
                  <a:lnTo>
                    <a:pt x="6574" y="5346"/>
                  </a:lnTo>
                  <a:lnTo>
                    <a:pt x="6893" y="5050"/>
                  </a:lnTo>
                  <a:lnTo>
                    <a:pt x="7188" y="4732"/>
                  </a:lnTo>
                  <a:lnTo>
                    <a:pt x="7461" y="4368"/>
                  </a:lnTo>
                  <a:lnTo>
                    <a:pt x="7712" y="3981"/>
                  </a:lnTo>
                  <a:lnTo>
                    <a:pt x="7916" y="3572"/>
                  </a:lnTo>
                  <a:lnTo>
                    <a:pt x="8075" y="3162"/>
                  </a:lnTo>
                  <a:lnTo>
                    <a:pt x="8212" y="2707"/>
                  </a:lnTo>
                  <a:lnTo>
                    <a:pt x="8303" y="2252"/>
                  </a:lnTo>
                  <a:lnTo>
                    <a:pt x="8348" y="1775"/>
                  </a:lnTo>
                  <a:lnTo>
                    <a:pt x="8371" y="1297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>
              <a:off x="3412475" y="1749125"/>
              <a:ext cx="281525" cy="234875"/>
            </a:xfrm>
            <a:custGeom>
              <a:avLst/>
              <a:gdLst/>
              <a:ahLst/>
              <a:cxnLst/>
              <a:rect l="l" t="t" r="r" b="b"/>
              <a:pathLst>
                <a:path w="11261" h="9395" extrusionOk="0">
                  <a:moveTo>
                    <a:pt x="5619" y="0"/>
                  </a:moveTo>
                  <a:lnTo>
                    <a:pt x="5346" y="23"/>
                  </a:lnTo>
                  <a:lnTo>
                    <a:pt x="4982" y="114"/>
                  </a:lnTo>
                  <a:lnTo>
                    <a:pt x="4595" y="228"/>
                  </a:lnTo>
                  <a:lnTo>
                    <a:pt x="4163" y="387"/>
                  </a:lnTo>
                  <a:lnTo>
                    <a:pt x="3708" y="592"/>
                  </a:lnTo>
                  <a:lnTo>
                    <a:pt x="3253" y="842"/>
                  </a:lnTo>
                  <a:lnTo>
                    <a:pt x="2798" y="1092"/>
                  </a:lnTo>
                  <a:lnTo>
                    <a:pt x="2320" y="1388"/>
                  </a:lnTo>
                  <a:lnTo>
                    <a:pt x="1865" y="1683"/>
                  </a:lnTo>
                  <a:lnTo>
                    <a:pt x="1456" y="2002"/>
                  </a:lnTo>
                  <a:lnTo>
                    <a:pt x="1069" y="2343"/>
                  </a:lnTo>
                  <a:lnTo>
                    <a:pt x="728" y="2684"/>
                  </a:lnTo>
                  <a:lnTo>
                    <a:pt x="432" y="3026"/>
                  </a:lnTo>
                  <a:lnTo>
                    <a:pt x="319" y="3185"/>
                  </a:lnTo>
                  <a:lnTo>
                    <a:pt x="205" y="3367"/>
                  </a:lnTo>
                  <a:lnTo>
                    <a:pt x="114" y="3526"/>
                  </a:lnTo>
                  <a:lnTo>
                    <a:pt x="68" y="3685"/>
                  </a:lnTo>
                  <a:lnTo>
                    <a:pt x="23" y="3844"/>
                  </a:lnTo>
                  <a:lnTo>
                    <a:pt x="0" y="4004"/>
                  </a:lnTo>
                  <a:lnTo>
                    <a:pt x="0" y="4504"/>
                  </a:lnTo>
                  <a:lnTo>
                    <a:pt x="23" y="5255"/>
                  </a:lnTo>
                  <a:lnTo>
                    <a:pt x="114" y="7052"/>
                  </a:lnTo>
                  <a:lnTo>
                    <a:pt x="296" y="9395"/>
                  </a:lnTo>
                  <a:lnTo>
                    <a:pt x="10964" y="9395"/>
                  </a:lnTo>
                  <a:lnTo>
                    <a:pt x="11146" y="7052"/>
                  </a:lnTo>
                  <a:lnTo>
                    <a:pt x="11237" y="5255"/>
                  </a:lnTo>
                  <a:lnTo>
                    <a:pt x="11260" y="4504"/>
                  </a:lnTo>
                  <a:lnTo>
                    <a:pt x="11260" y="4004"/>
                  </a:lnTo>
                  <a:lnTo>
                    <a:pt x="11237" y="3844"/>
                  </a:lnTo>
                  <a:lnTo>
                    <a:pt x="11192" y="3685"/>
                  </a:lnTo>
                  <a:lnTo>
                    <a:pt x="11124" y="3526"/>
                  </a:lnTo>
                  <a:lnTo>
                    <a:pt x="11055" y="3367"/>
                  </a:lnTo>
                  <a:lnTo>
                    <a:pt x="10942" y="3185"/>
                  </a:lnTo>
                  <a:lnTo>
                    <a:pt x="10828" y="3026"/>
                  </a:lnTo>
                  <a:lnTo>
                    <a:pt x="10532" y="2684"/>
                  </a:lnTo>
                  <a:lnTo>
                    <a:pt x="10191" y="2343"/>
                  </a:lnTo>
                  <a:lnTo>
                    <a:pt x="9804" y="2002"/>
                  </a:lnTo>
                  <a:lnTo>
                    <a:pt x="9372" y="1683"/>
                  </a:lnTo>
                  <a:lnTo>
                    <a:pt x="8940" y="1388"/>
                  </a:lnTo>
                  <a:lnTo>
                    <a:pt x="8462" y="1092"/>
                  </a:lnTo>
                  <a:lnTo>
                    <a:pt x="8007" y="842"/>
                  </a:lnTo>
                  <a:lnTo>
                    <a:pt x="7529" y="592"/>
                  </a:lnTo>
                  <a:lnTo>
                    <a:pt x="7097" y="387"/>
                  </a:lnTo>
                  <a:lnTo>
                    <a:pt x="6665" y="228"/>
                  </a:lnTo>
                  <a:lnTo>
                    <a:pt x="6278" y="114"/>
                  </a:lnTo>
                  <a:lnTo>
                    <a:pt x="5914" y="23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>
              <a:off x="3403925" y="1969200"/>
              <a:ext cx="48950" cy="97275"/>
            </a:xfrm>
            <a:custGeom>
              <a:avLst/>
              <a:gdLst/>
              <a:ahLst/>
              <a:cxnLst/>
              <a:rect l="l" t="t" r="r" b="b"/>
              <a:pathLst>
                <a:path w="1958" h="3891" extrusionOk="0">
                  <a:moveTo>
                    <a:pt x="615" y="0"/>
                  </a:moveTo>
                  <a:lnTo>
                    <a:pt x="524" y="46"/>
                  </a:lnTo>
                  <a:lnTo>
                    <a:pt x="433" y="91"/>
                  </a:lnTo>
                  <a:lnTo>
                    <a:pt x="365" y="137"/>
                  </a:lnTo>
                  <a:lnTo>
                    <a:pt x="297" y="228"/>
                  </a:lnTo>
                  <a:lnTo>
                    <a:pt x="228" y="319"/>
                  </a:lnTo>
                  <a:lnTo>
                    <a:pt x="160" y="433"/>
                  </a:lnTo>
                  <a:lnTo>
                    <a:pt x="69" y="706"/>
                  </a:lnTo>
                  <a:lnTo>
                    <a:pt x="24" y="1001"/>
                  </a:lnTo>
                  <a:lnTo>
                    <a:pt x="1" y="1343"/>
                  </a:lnTo>
                  <a:lnTo>
                    <a:pt x="1" y="1729"/>
                  </a:lnTo>
                  <a:lnTo>
                    <a:pt x="69" y="2116"/>
                  </a:lnTo>
                  <a:lnTo>
                    <a:pt x="160" y="2503"/>
                  </a:lnTo>
                  <a:lnTo>
                    <a:pt x="274" y="2867"/>
                  </a:lnTo>
                  <a:lnTo>
                    <a:pt x="433" y="3162"/>
                  </a:lnTo>
                  <a:lnTo>
                    <a:pt x="592" y="3435"/>
                  </a:lnTo>
                  <a:lnTo>
                    <a:pt x="774" y="3663"/>
                  </a:lnTo>
                  <a:lnTo>
                    <a:pt x="865" y="3731"/>
                  </a:lnTo>
                  <a:lnTo>
                    <a:pt x="956" y="3799"/>
                  </a:lnTo>
                  <a:lnTo>
                    <a:pt x="1047" y="3845"/>
                  </a:lnTo>
                  <a:lnTo>
                    <a:pt x="1138" y="3890"/>
                  </a:lnTo>
                  <a:lnTo>
                    <a:pt x="1343" y="3890"/>
                  </a:lnTo>
                  <a:lnTo>
                    <a:pt x="1434" y="3867"/>
                  </a:lnTo>
                  <a:lnTo>
                    <a:pt x="1502" y="3822"/>
                  </a:lnTo>
                  <a:lnTo>
                    <a:pt x="1593" y="3754"/>
                  </a:lnTo>
                  <a:lnTo>
                    <a:pt x="1661" y="3663"/>
                  </a:lnTo>
                  <a:lnTo>
                    <a:pt x="1730" y="3572"/>
                  </a:lnTo>
                  <a:lnTo>
                    <a:pt x="1775" y="3458"/>
                  </a:lnTo>
                  <a:lnTo>
                    <a:pt x="1866" y="3208"/>
                  </a:lnTo>
                  <a:lnTo>
                    <a:pt x="1934" y="2889"/>
                  </a:lnTo>
                  <a:lnTo>
                    <a:pt x="1957" y="2548"/>
                  </a:lnTo>
                  <a:lnTo>
                    <a:pt x="1934" y="2184"/>
                  </a:lnTo>
                  <a:lnTo>
                    <a:pt x="1866" y="1775"/>
                  </a:lnTo>
                  <a:lnTo>
                    <a:pt x="1775" y="1388"/>
                  </a:lnTo>
                  <a:lnTo>
                    <a:pt x="1661" y="1047"/>
                  </a:lnTo>
                  <a:lnTo>
                    <a:pt x="1525" y="728"/>
                  </a:lnTo>
                  <a:lnTo>
                    <a:pt x="1366" y="455"/>
                  </a:lnTo>
                  <a:lnTo>
                    <a:pt x="1184" y="251"/>
                  </a:lnTo>
                  <a:lnTo>
                    <a:pt x="1093" y="160"/>
                  </a:lnTo>
                  <a:lnTo>
                    <a:pt x="979" y="91"/>
                  </a:lnTo>
                  <a:lnTo>
                    <a:pt x="888" y="46"/>
                  </a:lnTo>
                  <a:lnTo>
                    <a:pt x="797" y="23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>
              <a:off x="3653575" y="1969200"/>
              <a:ext cx="48950" cy="97275"/>
            </a:xfrm>
            <a:custGeom>
              <a:avLst/>
              <a:gdLst/>
              <a:ahLst/>
              <a:cxnLst/>
              <a:rect l="l" t="t" r="r" b="b"/>
              <a:pathLst>
                <a:path w="1958" h="3891" extrusionOk="0">
                  <a:moveTo>
                    <a:pt x="1252" y="0"/>
                  </a:moveTo>
                  <a:lnTo>
                    <a:pt x="1161" y="23"/>
                  </a:lnTo>
                  <a:lnTo>
                    <a:pt x="1070" y="46"/>
                  </a:lnTo>
                  <a:lnTo>
                    <a:pt x="956" y="91"/>
                  </a:lnTo>
                  <a:lnTo>
                    <a:pt x="865" y="160"/>
                  </a:lnTo>
                  <a:lnTo>
                    <a:pt x="774" y="251"/>
                  </a:lnTo>
                  <a:lnTo>
                    <a:pt x="592" y="455"/>
                  </a:lnTo>
                  <a:lnTo>
                    <a:pt x="433" y="728"/>
                  </a:lnTo>
                  <a:lnTo>
                    <a:pt x="297" y="1047"/>
                  </a:lnTo>
                  <a:lnTo>
                    <a:pt x="160" y="1388"/>
                  </a:lnTo>
                  <a:lnTo>
                    <a:pt x="69" y="1775"/>
                  </a:lnTo>
                  <a:lnTo>
                    <a:pt x="24" y="2184"/>
                  </a:lnTo>
                  <a:lnTo>
                    <a:pt x="1" y="2548"/>
                  </a:lnTo>
                  <a:lnTo>
                    <a:pt x="24" y="2889"/>
                  </a:lnTo>
                  <a:lnTo>
                    <a:pt x="92" y="3208"/>
                  </a:lnTo>
                  <a:lnTo>
                    <a:pt x="183" y="3458"/>
                  </a:lnTo>
                  <a:lnTo>
                    <a:pt x="228" y="3572"/>
                  </a:lnTo>
                  <a:lnTo>
                    <a:pt x="297" y="3663"/>
                  </a:lnTo>
                  <a:lnTo>
                    <a:pt x="365" y="3754"/>
                  </a:lnTo>
                  <a:lnTo>
                    <a:pt x="456" y="3822"/>
                  </a:lnTo>
                  <a:lnTo>
                    <a:pt x="524" y="3867"/>
                  </a:lnTo>
                  <a:lnTo>
                    <a:pt x="615" y="3890"/>
                  </a:lnTo>
                  <a:lnTo>
                    <a:pt x="820" y="3890"/>
                  </a:lnTo>
                  <a:lnTo>
                    <a:pt x="911" y="3845"/>
                  </a:lnTo>
                  <a:lnTo>
                    <a:pt x="1002" y="3799"/>
                  </a:lnTo>
                  <a:lnTo>
                    <a:pt x="1093" y="3731"/>
                  </a:lnTo>
                  <a:lnTo>
                    <a:pt x="1184" y="3663"/>
                  </a:lnTo>
                  <a:lnTo>
                    <a:pt x="1366" y="3435"/>
                  </a:lnTo>
                  <a:lnTo>
                    <a:pt x="1525" y="3162"/>
                  </a:lnTo>
                  <a:lnTo>
                    <a:pt x="1684" y="2867"/>
                  </a:lnTo>
                  <a:lnTo>
                    <a:pt x="1798" y="2503"/>
                  </a:lnTo>
                  <a:lnTo>
                    <a:pt x="1889" y="2116"/>
                  </a:lnTo>
                  <a:lnTo>
                    <a:pt x="1934" y="1729"/>
                  </a:lnTo>
                  <a:lnTo>
                    <a:pt x="1957" y="1343"/>
                  </a:lnTo>
                  <a:lnTo>
                    <a:pt x="1934" y="1001"/>
                  </a:lnTo>
                  <a:lnTo>
                    <a:pt x="1889" y="706"/>
                  </a:lnTo>
                  <a:lnTo>
                    <a:pt x="1798" y="433"/>
                  </a:lnTo>
                  <a:lnTo>
                    <a:pt x="1730" y="319"/>
                  </a:lnTo>
                  <a:lnTo>
                    <a:pt x="1662" y="228"/>
                  </a:lnTo>
                  <a:lnTo>
                    <a:pt x="1593" y="137"/>
                  </a:lnTo>
                  <a:lnTo>
                    <a:pt x="1525" y="91"/>
                  </a:lnTo>
                  <a:lnTo>
                    <a:pt x="1434" y="46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7"/>
            <p:cNvSpPr/>
            <p:nvPr/>
          </p:nvSpPr>
          <p:spPr>
            <a:xfrm>
              <a:off x="3435200" y="1828175"/>
              <a:ext cx="236050" cy="343500"/>
            </a:xfrm>
            <a:custGeom>
              <a:avLst/>
              <a:gdLst/>
              <a:ahLst/>
              <a:cxnLst/>
              <a:rect l="l" t="t" r="r" b="b"/>
              <a:pathLst>
                <a:path w="9442" h="13740" extrusionOk="0">
                  <a:moveTo>
                    <a:pt x="4710" y="0"/>
                  </a:moveTo>
                  <a:lnTo>
                    <a:pt x="3982" y="23"/>
                  </a:lnTo>
                  <a:lnTo>
                    <a:pt x="3299" y="68"/>
                  </a:lnTo>
                  <a:lnTo>
                    <a:pt x="2640" y="137"/>
                  </a:lnTo>
                  <a:lnTo>
                    <a:pt x="2048" y="250"/>
                  </a:lnTo>
                  <a:lnTo>
                    <a:pt x="1821" y="296"/>
                  </a:lnTo>
                  <a:lnTo>
                    <a:pt x="1616" y="364"/>
                  </a:lnTo>
                  <a:lnTo>
                    <a:pt x="1411" y="455"/>
                  </a:lnTo>
                  <a:lnTo>
                    <a:pt x="1229" y="546"/>
                  </a:lnTo>
                  <a:lnTo>
                    <a:pt x="1047" y="660"/>
                  </a:lnTo>
                  <a:lnTo>
                    <a:pt x="865" y="796"/>
                  </a:lnTo>
                  <a:lnTo>
                    <a:pt x="706" y="933"/>
                  </a:lnTo>
                  <a:lnTo>
                    <a:pt x="570" y="1092"/>
                  </a:lnTo>
                  <a:lnTo>
                    <a:pt x="433" y="1274"/>
                  </a:lnTo>
                  <a:lnTo>
                    <a:pt x="319" y="1456"/>
                  </a:lnTo>
                  <a:lnTo>
                    <a:pt x="228" y="1638"/>
                  </a:lnTo>
                  <a:lnTo>
                    <a:pt x="137" y="1843"/>
                  </a:lnTo>
                  <a:lnTo>
                    <a:pt x="69" y="2047"/>
                  </a:lnTo>
                  <a:lnTo>
                    <a:pt x="24" y="2252"/>
                  </a:lnTo>
                  <a:lnTo>
                    <a:pt x="1" y="2457"/>
                  </a:lnTo>
                  <a:lnTo>
                    <a:pt x="1" y="2684"/>
                  </a:lnTo>
                  <a:lnTo>
                    <a:pt x="1" y="9213"/>
                  </a:lnTo>
                  <a:lnTo>
                    <a:pt x="1" y="9463"/>
                  </a:lnTo>
                  <a:lnTo>
                    <a:pt x="69" y="9736"/>
                  </a:lnTo>
                  <a:lnTo>
                    <a:pt x="183" y="10077"/>
                  </a:lnTo>
                  <a:lnTo>
                    <a:pt x="319" y="10418"/>
                  </a:lnTo>
                  <a:lnTo>
                    <a:pt x="501" y="10782"/>
                  </a:lnTo>
                  <a:lnTo>
                    <a:pt x="706" y="11169"/>
                  </a:lnTo>
                  <a:lnTo>
                    <a:pt x="956" y="11533"/>
                  </a:lnTo>
                  <a:lnTo>
                    <a:pt x="1252" y="11920"/>
                  </a:lnTo>
                  <a:lnTo>
                    <a:pt x="1571" y="12284"/>
                  </a:lnTo>
                  <a:lnTo>
                    <a:pt x="1934" y="12625"/>
                  </a:lnTo>
                  <a:lnTo>
                    <a:pt x="2321" y="12921"/>
                  </a:lnTo>
                  <a:lnTo>
                    <a:pt x="2731" y="13194"/>
                  </a:lnTo>
                  <a:lnTo>
                    <a:pt x="2958" y="13307"/>
                  </a:lnTo>
                  <a:lnTo>
                    <a:pt x="3186" y="13421"/>
                  </a:lnTo>
                  <a:lnTo>
                    <a:pt x="3413" y="13512"/>
                  </a:lnTo>
                  <a:lnTo>
                    <a:pt x="3663" y="13580"/>
                  </a:lnTo>
                  <a:lnTo>
                    <a:pt x="3913" y="13649"/>
                  </a:lnTo>
                  <a:lnTo>
                    <a:pt x="4186" y="13694"/>
                  </a:lnTo>
                  <a:lnTo>
                    <a:pt x="4437" y="13717"/>
                  </a:lnTo>
                  <a:lnTo>
                    <a:pt x="4710" y="13740"/>
                  </a:lnTo>
                  <a:lnTo>
                    <a:pt x="4983" y="13717"/>
                  </a:lnTo>
                  <a:lnTo>
                    <a:pt x="5256" y="13694"/>
                  </a:lnTo>
                  <a:lnTo>
                    <a:pt x="5529" y="13649"/>
                  </a:lnTo>
                  <a:lnTo>
                    <a:pt x="5779" y="13580"/>
                  </a:lnTo>
                  <a:lnTo>
                    <a:pt x="6006" y="13512"/>
                  </a:lnTo>
                  <a:lnTo>
                    <a:pt x="6256" y="13421"/>
                  </a:lnTo>
                  <a:lnTo>
                    <a:pt x="6484" y="13307"/>
                  </a:lnTo>
                  <a:lnTo>
                    <a:pt x="6711" y="13194"/>
                  </a:lnTo>
                  <a:lnTo>
                    <a:pt x="7121" y="12921"/>
                  </a:lnTo>
                  <a:lnTo>
                    <a:pt x="7508" y="12625"/>
                  </a:lnTo>
                  <a:lnTo>
                    <a:pt x="7872" y="12284"/>
                  </a:lnTo>
                  <a:lnTo>
                    <a:pt x="8190" y="11920"/>
                  </a:lnTo>
                  <a:lnTo>
                    <a:pt x="8486" y="11533"/>
                  </a:lnTo>
                  <a:lnTo>
                    <a:pt x="8736" y="11169"/>
                  </a:lnTo>
                  <a:lnTo>
                    <a:pt x="8941" y="10782"/>
                  </a:lnTo>
                  <a:lnTo>
                    <a:pt x="9123" y="10418"/>
                  </a:lnTo>
                  <a:lnTo>
                    <a:pt x="9259" y="10077"/>
                  </a:lnTo>
                  <a:lnTo>
                    <a:pt x="9373" y="9736"/>
                  </a:lnTo>
                  <a:lnTo>
                    <a:pt x="9418" y="9463"/>
                  </a:lnTo>
                  <a:lnTo>
                    <a:pt x="9441" y="9213"/>
                  </a:lnTo>
                  <a:lnTo>
                    <a:pt x="9441" y="2684"/>
                  </a:lnTo>
                  <a:lnTo>
                    <a:pt x="9441" y="2457"/>
                  </a:lnTo>
                  <a:lnTo>
                    <a:pt x="9418" y="2252"/>
                  </a:lnTo>
                  <a:lnTo>
                    <a:pt x="9373" y="2047"/>
                  </a:lnTo>
                  <a:lnTo>
                    <a:pt x="9305" y="1843"/>
                  </a:lnTo>
                  <a:lnTo>
                    <a:pt x="9214" y="1638"/>
                  </a:lnTo>
                  <a:lnTo>
                    <a:pt x="9123" y="1456"/>
                  </a:lnTo>
                  <a:lnTo>
                    <a:pt x="9009" y="1274"/>
                  </a:lnTo>
                  <a:lnTo>
                    <a:pt x="8872" y="1092"/>
                  </a:lnTo>
                  <a:lnTo>
                    <a:pt x="8736" y="933"/>
                  </a:lnTo>
                  <a:lnTo>
                    <a:pt x="8577" y="796"/>
                  </a:lnTo>
                  <a:lnTo>
                    <a:pt x="8395" y="660"/>
                  </a:lnTo>
                  <a:lnTo>
                    <a:pt x="8213" y="546"/>
                  </a:lnTo>
                  <a:lnTo>
                    <a:pt x="8031" y="455"/>
                  </a:lnTo>
                  <a:lnTo>
                    <a:pt x="7826" y="364"/>
                  </a:lnTo>
                  <a:lnTo>
                    <a:pt x="7621" y="296"/>
                  </a:lnTo>
                  <a:lnTo>
                    <a:pt x="7394" y="250"/>
                  </a:lnTo>
                  <a:lnTo>
                    <a:pt x="6802" y="137"/>
                  </a:lnTo>
                  <a:lnTo>
                    <a:pt x="6143" y="68"/>
                  </a:lnTo>
                  <a:lnTo>
                    <a:pt x="5460" y="23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7"/>
            <p:cNvSpPr/>
            <p:nvPr/>
          </p:nvSpPr>
          <p:spPr>
            <a:xfrm>
              <a:off x="3442600" y="1936775"/>
              <a:ext cx="221250" cy="83050"/>
            </a:xfrm>
            <a:custGeom>
              <a:avLst/>
              <a:gdLst/>
              <a:ahLst/>
              <a:cxnLst/>
              <a:rect l="l" t="t" r="r" b="b"/>
              <a:pathLst>
                <a:path w="8850" h="3322" extrusionOk="0">
                  <a:moveTo>
                    <a:pt x="2002" y="1"/>
                  </a:moveTo>
                  <a:lnTo>
                    <a:pt x="1616" y="24"/>
                  </a:lnTo>
                  <a:lnTo>
                    <a:pt x="1252" y="92"/>
                  </a:lnTo>
                  <a:lnTo>
                    <a:pt x="933" y="206"/>
                  </a:lnTo>
                  <a:lnTo>
                    <a:pt x="638" y="342"/>
                  </a:lnTo>
                  <a:lnTo>
                    <a:pt x="410" y="501"/>
                  </a:lnTo>
                  <a:lnTo>
                    <a:pt x="228" y="683"/>
                  </a:lnTo>
                  <a:lnTo>
                    <a:pt x="160" y="774"/>
                  </a:lnTo>
                  <a:lnTo>
                    <a:pt x="92" y="888"/>
                  </a:lnTo>
                  <a:lnTo>
                    <a:pt x="46" y="1002"/>
                  </a:lnTo>
                  <a:lnTo>
                    <a:pt x="23" y="1115"/>
                  </a:lnTo>
                  <a:lnTo>
                    <a:pt x="1" y="1320"/>
                  </a:lnTo>
                  <a:lnTo>
                    <a:pt x="1" y="1502"/>
                  </a:lnTo>
                  <a:lnTo>
                    <a:pt x="1" y="1707"/>
                  </a:lnTo>
                  <a:lnTo>
                    <a:pt x="46" y="1912"/>
                  </a:lnTo>
                  <a:lnTo>
                    <a:pt x="92" y="2094"/>
                  </a:lnTo>
                  <a:lnTo>
                    <a:pt x="160" y="2276"/>
                  </a:lnTo>
                  <a:lnTo>
                    <a:pt x="251" y="2458"/>
                  </a:lnTo>
                  <a:lnTo>
                    <a:pt x="342" y="2617"/>
                  </a:lnTo>
                  <a:lnTo>
                    <a:pt x="456" y="2776"/>
                  </a:lnTo>
                  <a:lnTo>
                    <a:pt x="592" y="2912"/>
                  </a:lnTo>
                  <a:lnTo>
                    <a:pt x="751" y="3026"/>
                  </a:lnTo>
                  <a:lnTo>
                    <a:pt x="888" y="3140"/>
                  </a:lnTo>
                  <a:lnTo>
                    <a:pt x="1070" y="3208"/>
                  </a:lnTo>
                  <a:lnTo>
                    <a:pt x="1252" y="3276"/>
                  </a:lnTo>
                  <a:lnTo>
                    <a:pt x="1434" y="3322"/>
                  </a:lnTo>
                  <a:lnTo>
                    <a:pt x="1843" y="3322"/>
                  </a:lnTo>
                  <a:lnTo>
                    <a:pt x="2048" y="3276"/>
                  </a:lnTo>
                  <a:lnTo>
                    <a:pt x="2253" y="3208"/>
                  </a:lnTo>
                  <a:lnTo>
                    <a:pt x="2457" y="3117"/>
                  </a:lnTo>
                  <a:lnTo>
                    <a:pt x="2662" y="3003"/>
                  </a:lnTo>
                  <a:lnTo>
                    <a:pt x="2844" y="2867"/>
                  </a:lnTo>
                  <a:lnTo>
                    <a:pt x="3049" y="2730"/>
                  </a:lnTo>
                  <a:lnTo>
                    <a:pt x="3231" y="2571"/>
                  </a:lnTo>
                  <a:lnTo>
                    <a:pt x="3390" y="2412"/>
                  </a:lnTo>
                  <a:lnTo>
                    <a:pt x="3527" y="2253"/>
                  </a:lnTo>
                  <a:lnTo>
                    <a:pt x="3663" y="2071"/>
                  </a:lnTo>
                  <a:lnTo>
                    <a:pt x="3777" y="1889"/>
                  </a:lnTo>
                  <a:lnTo>
                    <a:pt x="3868" y="1707"/>
                  </a:lnTo>
                  <a:lnTo>
                    <a:pt x="3936" y="1525"/>
                  </a:lnTo>
                  <a:lnTo>
                    <a:pt x="3981" y="1366"/>
                  </a:lnTo>
                  <a:lnTo>
                    <a:pt x="3981" y="1206"/>
                  </a:lnTo>
                  <a:lnTo>
                    <a:pt x="4869" y="1206"/>
                  </a:lnTo>
                  <a:lnTo>
                    <a:pt x="4869" y="1366"/>
                  </a:lnTo>
                  <a:lnTo>
                    <a:pt x="4914" y="1525"/>
                  </a:lnTo>
                  <a:lnTo>
                    <a:pt x="4982" y="1707"/>
                  </a:lnTo>
                  <a:lnTo>
                    <a:pt x="5073" y="1889"/>
                  </a:lnTo>
                  <a:lnTo>
                    <a:pt x="5187" y="2071"/>
                  </a:lnTo>
                  <a:lnTo>
                    <a:pt x="5324" y="2253"/>
                  </a:lnTo>
                  <a:lnTo>
                    <a:pt x="5460" y="2412"/>
                  </a:lnTo>
                  <a:lnTo>
                    <a:pt x="5619" y="2571"/>
                  </a:lnTo>
                  <a:lnTo>
                    <a:pt x="5801" y="2730"/>
                  </a:lnTo>
                  <a:lnTo>
                    <a:pt x="5983" y="2867"/>
                  </a:lnTo>
                  <a:lnTo>
                    <a:pt x="6188" y="3003"/>
                  </a:lnTo>
                  <a:lnTo>
                    <a:pt x="6393" y="3117"/>
                  </a:lnTo>
                  <a:lnTo>
                    <a:pt x="6597" y="3208"/>
                  </a:lnTo>
                  <a:lnTo>
                    <a:pt x="6802" y="3276"/>
                  </a:lnTo>
                  <a:lnTo>
                    <a:pt x="7007" y="3322"/>
                  </a:lnTo>
                  <a:lnTo>
                    <a:pt x="7416" y="3322"/>
                  </a:lnTo>
                  <a:lnTo>
                    <a:pt x="7598" y="3276"/>
                  </a:lnTo>
                  <a:lnTo>
                    <a:pt x="7780" y="3208"/>
                  </a:lnTo>
                  <a:lnTo>
                    <a:pt x="7940" y="3140"/>
                  </a:lnTo>
                  <a:lnTo>
                    <a:pt x="8099" y="3026"/>
                  </a:lnTo>
                  <a:lnTo>
                    <a:pt x="8258" y="2912"/>
                  </a:lnTo>
                  <a:lnTo>
                    <a:pt x="8394" y="2776"/>
                  </a:lnTo>
                  <a:lnTo>
                    <a:pt x="8508" y="2617"/>
                  </a:lnTo>
                  <a:lnTo>
                    <a:pt x="8599" y="2458"/>
                  </a:lnTo>
                  <a:lnTo>
                    <a:pt x="8690" y="2276"/>
                  </a:lnTo>
                  <a:lnTo>
                    <a:pt x="8758" y="2094"/>
                  </a:lnTo>
                  <a:lnTo>
                    <a:pt x="8804" y="1912"/>
                  </a:lnTo>
                  <a:lnTo>
                    <a:pt x="8849" y="1707"/>
                  </a:lnTo>
                  <a:lnTo>
                    <a:pt x="8849" y="1502"/>
                  </a:lnTo>
                  <a:lnTo>
                    <a:pt x="8849" y="1320"/>
                  </a:lnTo>
                  <a:lnTo>
                    <a:pt x="8827" y="1115"/>
                  </a:lnTo>
                  <a:lnTo>
                    <a:pt x="8804" y="1002"/>
                  </a:lnTo>
                  <a:lnTo>
                    <a:pt x="8758" y="888"/>
                  </a:lnTo>
                  <a:lnTo>
                    <a:pt x="8690" y="774"/>
                  </a:lnTo>
                  <a:lnTo>
                    <a:pt x="8622" y="683"/>
                  </a:lnTo>
                  <a:lnTo>
                    <a:pt x="8440" y="501"/>
                  </a:lnTo>
                  <a:lnTo>
                    <a:pt x="8212" y="342"/>
                  </a:lnTo>
                  <a:lnTo>
                    <a:pt x="7917" y="206"/>
                  </a:lnTo>
                  <a:lnTo>
                    <a:pt x="7598" y="92"/>
                  </a:lnTo>
                  <a:lnTo>
                    <a:pt x="7234" y="24"/>
                  </a:lnTo>
                  <a:lnTo>
                    <a:pt x="6848" y="1"/>
                  </a:lnTo>
                  <a:lnTo>
                    <a:pt x="6461" y="24"/>
                  </a:lnTo>
                  <a:lnTo>
                    <a:pt x="6120" y="92"/>
                  </a:lnTo>
                  <a:lnTo>
                    <a:pt x="5801" y="183"/>
                  </a:lnTo>
                  <a:lnTo>
                    <a:pt x="5528" y="297"/>
                  </a:lnTo>
                  <a:lnTo>
                    <a:pt x="5301" y="456"/>
                  </a:lnTo>
                  <a:lnTo>
                    <a:pt x="5096" y="615"/>
                  </a:lnTo>
                  <a:lnTo>
                    <a:pt x="4960" y="820"/>
                  </a:lnTo>
                  <a:lnTo>
                    <a:pt x="4914" y="911"/>
                  </a:lnTo>
                  <a:lnTo>
                    <a:pt x="4891" y="1024"/>
                  </a:lnTo>
                  <a:lnTo>
                    <a:pt x="3959" y="1024"/>
                  </a:lnTo>
                  <a:lnTo>
                    <a:pt x="3936" y="911"/>
                  </a:lnTo>
                  <a:lnTo>
                    <a:pt x="3890" y="820"/>
                  </a:lnTo>
                  <a:lnTo>
                    <a:pt x="3731" y="615"/>
                  </a:lnTo>
                  <a:lnTo>
                    <a:pt x="3549" y="456"/>
                  </a:lnTo>
                  <a:lnTo>
                    <a:pt x="3322" y="297"/>
                  </a:lnTo>
                  <a:lnTo>
                    <a:pt x="3049" y="183"/>
                  </a:lnTo>
                  <a:lnTo>
                    <a:pt x="2730" y="92"/>
                  </a:lnTo>
                  <a:lnTo>
                    <a:pt x="2389" y="24"/>
                  </a:lnTo>
                  <a:lnTo>
                    <a:pt x="20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7"/>
            <p:cNvSpPr/>
            <p:nvPr/>
          </p:nvSpPr>
          <p:spPr>
            <a:xfrm>
              <a:off x="3294175" y="2222275"/>
              <a:ext cx="258775" cy="614775"/>
            </a:xfrm>
            <a:custGeom>
              <a:avLst/>
              <a:gdLst/>
              <a:ahLst/>
              <a:cxnLst/>
              <a:rect l="l" t="t" r="r" b="b"/>
              <a:pathLst>
                <a:path w="10351" h="24591" extrusionOk="0">
                  <a:moveTo>
                    <a:pt x="5028" y="0"/>
                  </a:moveTo>
                  <a:lnTo>
                    <a:pt x="3708" y="637"/>
                  </a:lnTo>
                  <a:lnTo>
                    <a:pt x="3140" y="1024"/>
                  </a:lnTo>
                  <a:lnTo>
                    <a:pt x="2548" y="1433"/>
                  </a:lnTo>
                  <a:lnTo>
                    <a:pt x="1866" y="1956"/>
                  </a:lnTo>
                  <a:lnTo>
                    <a:pt x="1502" y="2252"/>
                  </a:lnTo>
                  <a:lnTo>
                    <a:pt x="1183" y="2525"/>
                  </a:lnTo>
                  <a:lnTo>
                    <a:pt x="865" y="2843"/>
                  </a:lnTo>
                  <a:lnTo>
                    <a:pt x="569" y="3139"/>
                  </a:lnTo>
                  <a:lnTo>
                    <a:pt x="342" y="3435"/>
                  </a:lnTo>
                  <a:lnTo>
                    <a:pt x="160" y="3708"/>
                  </a:lnTo>
                  <a:lnTo>
                    <a:pt x="92" y="3844"/>
                  </a:lnTo>
                  <a:lnTo>
                    <a:pt x="46" y="3981"/>
                  </a:lnTo>
                  <a:lnTo>
                    <a:pt x="1" y="4117"/>
                  </a:lnTo>
                  <a:lnTo>
                    <a:pt x="1" y="4231"/>
                  </a:lnTo>
                  <a:lnTo>
                    <a:pt x="1889" y="4231"/>
                  </a:lnTo>
                  <a:lnTo>
                    <a:pt x="819" y="5300"/>
                  </a:lnTo>
                  <a:lnTo>
                    <a:pt x="637" y="5505"/>
                  </a:lnTo>
                  <a:lnTo>
                    <a:pt x="501" y="5732"/>
                  </a:lnTo>
                  <a:lnTo>
                    <a:pt x="387" y="5960"/>
                  </a:lnTo>
                  <a:lnTo>
                    <a:pt x="319" y="6210"/>
                  </a:lnTo>
                  <a:lnTo>
                    <a:pt x="274" y="6483"/>
                  </a:lnTo>
                  <a:lnTo>
                    <a:pt x="251" y="6733"/>
                  </a:lnTo>
                  <a:lnTo>
                    <a:pt x="296" y="6984"/>
                  </a:lnTo>
                  <a:lnTo>
                    <a:pt x="342" y="7256"/>
                  </a:lnTo>
                  <a:lnTo>
                    <a:pt x="569" y="7893"/>
                  </a:lnTo>
                  <a:lnTo>
                    <a:pt x="842" y="8621"/>
                  </a:lnTo>
                  <a:lnTo>
                    <a:pt x="1183" y="9418"/>
                  </a:lnTo>
                  <a:lnTo>
                    <a:pt x="1547" y="10327"/>
                  </a:lnTo>
                  <a:lnTo>
                    <a:pt x="2002" y="11283"/>
                  </a:lnTo>
                  <a:lnTo>
                    <a:pt x="2480" y="12329"/>
                  </a:lnTo>
                  <a:lnTo>
                    <a:pt x="3026" y="13421"/>
                  </a:lnTo>
                  <a:lnTo>
                    <a:pt x="3640" y="14558"/>
                  </a:lnTo>
                  <a:lnTo>
                    <a:pt x="4277" y="15741"/>
                  </a:lnTo>
                  <a:lnTo>
                    <a:pt x="4982" y="16970"/>
                  </a:lnTo>
                  <a:lnTo>
                    <a:pt x="5756" y="18221"/>
                  </a:lnTo>
                  <a:lnTo>
                    <a:pt x="6575" y="19472"/>
                  </a:lnTo>
                  <a:lnTo>
                    <a:pt x="7439" y="20746"/>
                  </a:lnTo>
                  <a:lnTo>
                    <a:pt x="8349" y="22042"/>
                  </a:lnTo>
                  <a:lnTo>
                    <a:pt x="9327" y="23316"/>
                  </a:lnTo>
                  <a:lnTo>
                    <a:pt x="10351" y="24590"/>
                  </a:lnTo>
                  <a:lnTo>
                    <a:pt x="10351" y="23157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7"/>
            <p:cNvSpPr/>
            <p:nvPr/>
          </p:nvSpPr>
          <p:spPr>
            <a:xfrm>
              <a:off x="3297600" y="2207475"/>
              <a:ext cx="255350" cy="629575"/>
            </a:xfrm>
            <a:custGeom>
              <a:avLst/>
              <a:gdLst/>
              <a:ahLst/>
              <a:cxnLst/>
              <a:rect l="l" t="t" r="r" b="b"/>
              <a:pathLst>
                <a:path w="10214" h="25183" extrusionOk="0">
                  <a:moveTo>
                    <a:pt x="5277" y="1"/>
                  </a:moveTo>
                  <a:lnTo>
                    <a:pt x="3708" y="706"/>
                  </a:lnTo>
                  <a:lnTo>
                    <a:pt x="3116" y="1092"/>
                  </a:lnTo>
                  <a:lnTo>
                    <a:pt x="2525" y="1502"/>
                  </a:lnTo>
                  <a:lnTo>
                    <a:pt x="1843" y="2025"/>
                  </a:lnTo>
                  <a:lnTo>
                    <a:pt x="1501" y="2321"/>
                  </a:lnTo>
                  <a:lnTo>
                    <a:pt x="1160" y="2594"/>
                  </a:lnTo>
                  <a:lnTo>
                    <a:pt x="842" y="2912"/>
                  </a:lnTo>
                  <a:lnTo>
                    <a:pt x="569" y="3208"/>
                  </a:lnTo>
                  <a:lnTo>
                    <a:pt x="341" y="3504"/>
                  </a:lnTo>
                  <a:lnTo>
                    <a:pt x="159" y="3777"/>
                  </a:lnTo>
                  <a:lnTo>
                    <a:pt x="91" y="3913"/>
                  </a:lnTo>
                  <a:lnTo>
                    <a:pt x="23" y="4050"/>
                  </a:lnTo>
                  <a:lnTo>
                    <a:pt x="0" y="4186"/>
                  </a:lnTo>
                  <a:lnTo>
                    <a:pt x="0" y="4300"/>
                  </a:lnTo>
                  <a:lnTo>
                    <a:pt x="1888" y="4300"/>
                  </a:lnTo>
                  <a:lnTo>
                    <a:pt x="819" y="5369"/>
                  </a:lnTo>
                  <a:lnTo>
                    <a:pt x="637" y="5574"/>
                  </a:lnTo>
                  <a:lnTo>
                    <a:pt x="500" y="5801"/>
                  </a:lnTo>
                  <a:lnTo>
                    <a:pt x="387" y="6029"/>
                  </a:lnTo>
                  <a:lnTo>
                    <a:pt x="296" y="6279"/>
                  </a:lnTo>
                  <a:lnTo>
                    <a:pt x="250" y="6552"/>
                  </a:lnTo>
                  <a:lnTo>
                    <a:pt x="250" y="6802"/>
                  </a:lnTo>
                  <a:lnTo>
                    <a:pt x="273" y="7075"/>
                  </a:lnTo>
                  <a:lnTo>
                    <a:pt x="341" y="7325"/>
                  </a:lnTo>
                  <a:lnTo>
                    <a:pt x="569" y="7962"/>
                  </a:lnTo>
                  <a:lnTo>
                    <a:pt x="819" y="8713"/>
                  </a:lnTo>
                  <a:lnTo>
                    <a:pt x="1160" y="9555"/>
                  </a:lnTo>
                  <a:lnTo>
                    <a:pt x="1524" y="10464"/>
                  </a:lnTo>
                  <a:lnTo>
                    <a:pt x="1956" y="11488"/>
                  </a:lnTo>
                  <a:lnTo>
                    <a:pt x="2434" y="12557"/>
                  </a:lnTo>
                  <a:lnTo>
                    <a:pt x="2980" y="13695"/>
                  </a:lnTo>
                  <a:lnTo>
                    <a:pt x="3549" y="14900"/>
                  </a:lnTo>
                  <a:lnTo>
                    <a:pt x="4208" y="16129"/>
                  </a:lnTo>
                  <a:lnTo>
                    <a:pt x="4891" y="17380"/>
                  </a:lnTo>
                  <a:lnTo>
                    <a:pt x="5641" y="18676"/>
                  </a:lnTo>
                  <a:lnTo>
                    <a:pt x="6460" y="19996"/>
                  </a:lnTo>
                  <a:lnTo>
                    <a:pt x="7302" y="21292"/>
                  </a:lnTo>
                  <a:lnTo>
                    <a:pt x="8235" y="22612"/>
                  </a:lnTo>
                  <a:lnTo>
                    <a:pt x="8712" y="23271"/>
                  </a:lnTo>
                  <a:lnTo>
                    <a:pt x="9190" y="23908"/>
                  </a:lnTo>
                  <a:lnTo>
                    <a:pt x="9690" y="24545"/>
                  </a:lnTo>
                  <a:lnTo>
                    <a:pt x="10214" y="25182"/>
                  </a:lnTo>
                  <a:lnTo>
                    <a:pt x="10214" y="23089"/>
                  </a:lnTo>
                  <a:lnTo>
                    <a:pt x="527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7"/>
            <p:cNvSpPr/>
            <p:nvPr/>
          </p:nvSpPr>
          <p:spPr>
            <a:xfrm>
              <a:off x="3552925" y="2222275"/>
              <a:ext cx="259350" cy="614775"/>
            </a:xfrm>
            <a:custGeom>
              <a:avLst/>
              <a:gdLst/>
              <a:ahLst/>
              <a:cxnLst/>
              <a:rect l="l" t="t" r="r" b="b"/>
              <a:pathLst>
                <a:path w="10374" h="24591" extrusionOk="0">
                  <a:moveTo>
                    <a:pt x="5346" y="0"/>
                  </a:moveTo>
                  <a:lnTo>
                    <a:pt x="1" y="23157"/>
                  </a:lnTo>
                  <a:lnTo>
                    <a:pt x="1" y="24590"/>
                  </a:lnTo>
                  <a:lnTo>
                    <a:pt x="1024" y="23316"/>
                  </a:lnTo>
                  <a:lnTo>
                    <a:pt x="2002" y="22042"/>
                  </a:lnTo>
                  <a:lnTo>
                    <a:pt x="2935" y="20746"/>
                  </a:lnTo>
                  <a:lnTo>
                    <a:pt x="3799" y="19472"/>
                  </a:lnTo>
                  <a:lnTo>
                    <a:pt x="4618" y="18221"/>
                  </a:lnTo>
                  <a:lnTo>
                    <a:pt x="5369" y="16970"/>
                  </a:lnTo>
                  <a:lnTo>
                    <a:pt x="6074" y="15741"/>
                  </a:lnTo>
                  <a:lnTo>
                    <a:pt x="6734" y="14558"/>
                  </a:lnTo>
                  <a:lnTo>
                    <a:pt x="7325" y="13421"/>
                  </a:lnTo>
                  <a:lnTo>
                    <a:pt x="7871" y="12329"/>
                  </a:lnTo>
                  <a:lnTo>
                    <a:pt x="8372" y="11283"/>
                  </a:lnTo>
                  <a:lnTo>
                    <a:pt x="8804" y="10327"/>
                  </a:lnTo>
                  <a:lnTo>
                    <a:pt x="9191" y="9418"/>
                  </a:lnTo>
                  <a:lnTo>
                    <a:pt x="9532" y="8621"/>
                  </a:lnTo>
                  <a:lnTo>
                    <a:pt x="9805" y="7893"/>
                  </a:lnTo>
                  <a:lnTo>
                    <a:pt x="10010" y="7256"/>
                  </a:lnTo>
                  <a:lnTo>
                    <a:pt x="10078" y="6984"/>
                  </a:lnTo>
                  <a:lnTo>
                    <a:pt x="10101" y="6733"/>
                  </a:lnTo>
                  <a:lnTo>
                    <a:pt x="10101" y="6483"/>
                  </a:lnTo>
                  <a:lnTo>
                    <a:pt x="10055" y="6210"/>
                  </a:lnTo>
                  <a:lnTo>
                    <a:pt x="9987" y="5960"/>
                  </a:lnTo>
                  <a:lnTo>
                    <a:pt x="9873" y="5732"/>
                  </a:lnTo>
                  <a:lnTo>
                    <a:pt x="9714" y="5505"/>
                  </a:lnTo>
                  <a:lnTo>
                    <a:pt x="9555" y="5300"/>
                  </a:lnTo>
                  <a:lnTo>
                    <a:pt x="8463" y="4231"/>
                  </a:lnTo>
                  <a:lnTo>
                    <a:pt x="10373" y="4231"/>
                  </a:lnTo>
                  <a:lnTo>
                    <a:pt x="10351" y="4117"/>
                  </a:lnTo>
                  <a:lnTo>
                    <a:pt x="10328" y="3981"/>
                  </a:lnTo>
                  <a:lnTo>
                    <a:pt x="10283" y="3844"/>
                  </a:lnTo>
                  <a:lnTo>
                    <a:pt x="10214" y="3708"/>
                  </a:lnTo>
                  <a:lnTo>
                    <a:pt x="10032" y="3435"/>
                  </a:lnTo>
                  <a:lnTo>
                    <a:pt x="9782" y="3139"/>
                  </a:lnTo>
                  <a:lnTo>
                    <a:pt x="9509" y="2843"/>
                  </a:lnTo>
                  <a:lnTo>
                    <a:pt x="9191" y="2525"/>
                  </a:lnTo>
                  <a:lnTo>
                    <a:pt x="8849" y="2252"/>
                  </a:lnTo>
                  <a:lnTo>
                    <a:pt x="8508" y="1956"/>
                  </a:lnTo>
                  <a:lnTo>
                    <a:pt x="7826" y="1433"/>
                  </a:lnTo>
                  <a:lnTo>
                    <a:pt x="7234" y="1024"/>
                  </a:lnTo>
                  <a:lnTo>
                    <a:pt x="6643" y="637"/>
                  </a:lnTo>
                  <a:lnTo>
                    <a:pt x="53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7"/>
            <p:cNvSpPr/>
            <p:nvPr/>
          </p:nvSpPr>
          <p:spPr>
            <a:xfrm>
              <a:off x="3552925" y="2207475"/>
              <a:ext cx="255925" cy="629575"/>
            </a:xfrm>
            <a:custGeom>
              <a:avLst/>
              <a:gdLst/>
              <a:ahLst/>
              <a:cxnLst/>
              <a:rect l="l" t="t" r="r" b="b"/>
              <a:pathLst>
                <a:path w="10237" h="25183" extrusionOk="0">
                  <a:moveTo>
                    <a:pt x="4937" y="1"/>
                  </a:moveTo>
                  <a:lnTo>
                    <a:pt x="1" y="23089"/>
                  </a:lnTo>
                  <a:lnTo>
                    <a:pt x="1" y="25182"/>
                  </a:lnTo>
                  <a:lnTo>
                    <a:pt x="524" y="24545"/>
                  </a:lnTo>
                  <a:lnTo>
                    <a:pt x="1024" y="23908"/>
                  </a:lnTo>
                  <a:lnTo>
                    <a:pt x="1525" y="23271"/>
                  </a:lnTo>
                  <a:lnTo>
                    <a:pt x="2002" y="22612"/>
                  </a:lnTo>
                  <a:lnTo>
                    <a:pt x="2912" y="21292"/>
                  </a:lnTo>
                  <a:lnTo>
                    <a:pt x="3777" y="19996"/>
                  </a:lnTo>
                  <a:lnTo>
                    <a:pt x="4573" y="18676"/>
                  </a:lnTo>
                  <a:lnTo>
                    <a:pt x="5324" y="17380"/>
                  </a:lnTo>
                  <a:lnTo>
                    <a:pt x="6029" y="16129"/>
                  </a:lnTo>
                  <a:lnTo>
                    <a:pt x="6666" y="14900"/>
                  </a:lnTo>
                  <a:lnTo>
                    <a:pt x="7257" y="13695"/>
                  </a:lnTo>
                  <a:lnTo>
                    <a:pt x="7803" y="12557"/>
                  </a:lnTo>
                  <a:lnTo>
                    <a:pt x="8281" y="11488"/>
                  </a:lnTo>
                  <a:lnTo>
                    <a:pt x="8713" y="10464"/>
                  </a:lnTo>
                  <a:lnTo>
                    <a:pt x="9077" y="9555"/>
                  </a:lnTo>
                  <a:lnTo>
                    <a:pt x="9395" y="8713"/>
                  </a:lnTo>
                  <a:lnTo>
                    <a:pt x="9668" y="7962"/>
                  </a:lnTo>
                  <a:lnTo>
                    <a:pt x="9896" y="7325"/>
                  </a:lnTo>
                  <a:lnTo>
                    <a:pt x="9941" y="7075"/>
                  </a:lnTo>
                  <a:lnTo>
                    <a:pt x="9987" y="6802"/>
                  </a:lnTo>
                  <a:lnTo>
                    <a:pt x="9964" y="6552"/>
                  </a:lnTo>
                  <a:lnTo>
                    <a:pt x="9919" y="6279"/>
                  </a:lnTo>
                  <a:lnTo>
                    <a:pt x="9850" y="6029"/>
                  </a:lnTo>
                  <a:lnTo>
                    <a:pt x="9737" y="5801"/>
                  </a:lnTo>
                  <a:lnTo>
                    <a:pt x="9600" y="5574"/>
                  </a:lnTo>
                  <a:lnTo>
                    <a:pt x="9418" y="5369"/>
                  </a:lnTo>
                  <a:lnTo>
                    <a:pt x="8349" y="4300"/>
                  </a:lnTo>
                  <a:lnTo>
                    <a:pt x="10237" y="4300"/>
                  </a:lnTo>
                  <a:lnTo>
                    <a:pt x="10237" y="4186"/>
                  </a:lnTo>
                  <a:lnTo>
                    <a:pt x="10192" y="4050"/>
                  </a:lnTo>
                  <a:lnTo>
                    <a:pt x="10146" y="3913"/>
                  </a:lnTo>
                  <a:lnTo>
                    <a:pt x="10078" y="3777"/>
                  </a:lnTo>
                  <a:lnTo>
                    <a:pt x="9896" y="3504"/>
                  </a:lnTo>
                  <a:lnTo>
                    <a:pt x="9668" y="3208"/>
                  </a:lnTo>
                  <a:lnTo>
                    <a:pt x="9373" y="2912"/>
                  </a:lnTo>
                  <a:lnTo>
                    <a:pt x="9054" y="2594"/>
                  </a:lnTo>
                  <a:lnTo>
                    <a:pt x="8736" y="2321"/>
                  </a:lnTo>
                  <a:lnTo>
                    <a:pt x="8372" y="2025"/>
                  </a:lnTo>
                  <a:lnTo>
                    <a:pt x="7689" y="1502"/>
                  </a:lnTo>
                  <a:lnTo>
                    <a:pt x="7098" y="1092"/>
                  </a:lnTo>
                  <a:lnTo>
                    <a:pt x="6529" y="706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7"/>
            <p:cNvSpPr/>
            <p:nvPr/>
          </p:nvSpPr>
          <p:spPr>
            <a:xfrm>
              <a:off x="3418725" y="2283125"/>
              <a:ext cx="269000" cy="501600"/>
            </a:xfrm>
            <a:custGeom>
              <a:avLst/>
              <a:gdLst/>
              <a:ahLst/>
              <a:cxnLst/>
              <a:rect l="l" t="t" r="r" b="b"/>
              <a:pathLst>
                <a:path w="10760" h="20064" extrusionOk="0">
                  <a:moveTo>
                    <a:pt x="0" y="0"/>
                  </a:moveTo>
                  <a:lnTo>
                    <a:pt x="46" y="728"/>
                  </a:lnTo>
                  <a:lnTo>
                    <a:pt x="159" y="1979"/>
                  </a:lnTo>
                  <a:lnTo>
                    <a:pt x="250" y="2798"/>
                  </a:lnTo>
                  <a:lnTo>
                    <a:pt x="364" y="3708"/>
                  </a:lnTo>
                  <a:lnTo>
                    <a:pt x="523" y="4686"/>
                  </a:lnTo>
                  <a:lnTo>
                    <a:pt x="705" y="5778"/>
                  </a:lnTo>
                  <a:lnTo>
                    <a:pt x="910" y="6915"/>
                  </a:lnTo>
                  <a:lnTo>
                    <a:pt x="1160" y="8121"/>
                  </a:lnTo>
                  <a:lnTo>
                    <a:pt x="1456" y="9395"/>
                  </a:lnTo>
                  <a:lnTo>
                    <a:pt x="1775" y="10691"/>
                  </a:lnTo>
                  <a:lnTo>
                    <a:pt x="2161" y="12011"/>
                  </a:lnTo>
                  <a:lnTo>
                    <a:pt x="2571" y="13353"/>
                  </a:lnTo>
                  <a:lnTo>
                    <a:pt x="3026" y="14718"/>
                  </a:lnTo>
                  <a:lnTo>
                    <a:pt x="3526" y="16060"/>
                  </a:lnTo>
                  <a:lnTo>
                    <a:pt x="3936" y="17083"/>
                  </a:lnTo>
                  <a:lnTo>
                    <a:pt x="4391" y="18107"/>
                  </a:lnTo>
                  <a:lnTo>
                    <a:pt x="4868" y="19085"/>
                  </a:lnTo>
                  <a:lnTo>
                    <a:pt x="5369" y="20063"/>
                  </a:lnTo>
                  <a:lnTo>
                    <a:pt x="5892" y="19085"/>
                  </a:lnTo>
                  <a:lnTo>
                    <a:pt x="6370" y="18107"/>
                  </a:lnTo>
                  <a:lnTo>
                    <a:pt x="6802" y="17083"/>
                  </a:lnTo>
                  <a:lnTo>
                    <a:pt x="7234" y="16060"/>
                  </a:lnTo>
                  <a:lnTo>
                    <a:pt x="7734" y="14718"/>
                  </a:lnTo>
                  <a:lnTo>
                    <a:pt x="8189" y="13353"/>
                  </a:lnTo>
                  <a:lnTo>
                    <a:pt x="8599" y="12011"/>
                  </a:lnTo>
                  <a:lnTo>
                    <a:pt x="8963" y="10691"/>
                  </a:lnTo>
                  <a:lnTo>
                    <a:pt x="9304" y="9395"/>
                  </a:lnTo>
                  <a:lnTo>
                    <a:pt x="9577" y="8121"/>
                  </a:lnTo>
                  <a:lnTo>
                    <a:pt x="9827" y="6915"/>
                  </a:lnTo>
                  <a:lnTo>
                    <a:pt x="10055" y="5778"/>
                  </a:lnTo>
                  <a:lnTo>
                    <a:pt x="10237" y="4686"/>
                  </a:lnTo>
                  <a:lnTo>
                    <a:pt x="10373" y="3708"/>
                  </a:lnTo>
                  <a:lnTo>
                    <a:pt x="10510" y="2798"/>
                  </a:lnTo>
                  <a:lnTo>
                    <a:pt x="10601" y="1979"/>
                  </a:lnTo>
                  <a:lnTo>
                    <a:pt x="10714" y="728"/>
                  </a:lnTo>
                  <a:lnTo>
                    <a:pt x="10760" y="0"/>
                  </a:lnTo>
                  <a:lnTo>
                    <a:pt x="5369" y="7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7"/>
            <p:cNvSpPr/>
            <p:nvPr/>
          </p:nvSpPr>
          <p:spPr>
            <a:xfrm>
              <a:off x="3418725" y="2184150"/>
              <a:ext cx="134225" cy="193400"/>
            </a:xfrm>
            <a:custGeom>
              <a:avLst/>
              <a:gdLst/>
              <a:ahLst/>
              <a:cxnLst/>
              <a:rect l="l" t="t" r="r" b="b"/>
              <a:pathLst>
                <a:path w="5369" h="7736" extrusionOk="0">
                  <a:moveTo>
                    <a:pt x="1183" y="1"/>
                  </a:moveTo>
                  <a:lnTo>
                    <a:pt x="0" y="1457"/>
                  </a:lnTo>
                  <a:lnTo>
                    <a:pt x="0" y="3959"/>
                  </a:lnTo>
                  <a:lnTo>
                    <a:pt x="1775" y="7735"/>
                  </a:lnTo>
                  <a:lnTo>
                    <a:pt x="5369" y="4664"/>
                  </a:lnTo>
                  <a:lnTo>
                    <a:pt x="1183" y="116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7"/>
            <p:cNvSpPr/>
            <p:nvPr/>
          </p:nvSpPr>
          <p:spPr>
            <a:xfrm>
              <a:off x="3552925" y="2184150"/>
              <a:ext cx="134250" cy="193400"/>
            </a:xfrm>
            <a:custGeom>
              <a:avLst/>
              <a:gdLst/>
              <a:ahLst/>
              <a:cxnLst/>
              <a:rect l="l" t="t" r="r" b="b"/>
              <a:pathLst>
                <a:path w="5370" h="7736" extrusionOk="0">
                  <a:moveTo>
                    <a:pt x="4186" y="1"/>
                  </a:moveTo>
                  <a:lnTo>
                    <a:pt x="4186" y="1161"/>
                  </a:lnTo>
                  <a:lnTo>
                    <a:pt x="1" y="4664"/>
                  </a:lnTo>
                  <a:lnTo>
                    <a:pt x="3595" y="7735"/>
                  </a:lnTo>
                  <a:lnTo>
                    <a:pt x="5369" y="3959"/>
                  </a:lnTo>
                  <a:lnTo>
                    <a:pt x="5369" y="1457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7"/>
            <p:cNvSpPr/>
            <p:nvPr/>
          </p:nvSpPr>
          <p:spPr>
            <a:xfrm>
              <a:off x="3508575" y="2300750"/>
              <a:ext cx="89300" cy="85900"/>
            </a:xfrm>
            <a:custGeom>
              <a:avLst/>
              <a:gdLst/>
              <a:ahLst/>
              <a:cxnLst/>
              <a:rect l="l" t="t" r="r" b="b"/>
              <a:pathLst>
                <a:path w="3572" h="3436" extrusionOk="0">
                  <a:moveTo>
                    <a:pt x="1775" y="0"/>
                  </a:moveTo>
                  <a:lnTo>
                    <a:pt x="0" y="1524"/>
                  </a:lnTo>
                  <a:lnTo>
                    <a:pt x="1160" y="3435"/>
                  </a:lnTo>
                  <a:lnTo>
                    <a:pt x="2412" y="3435"/>
                  </a:lnTo>
                  <a:lnTo>
                    <a:pt x="3572" y="1524"/>
                  </a:lnTo>
                  <a:lnTo>
                    <a:pt x="1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7"/>
            <p:cNvSpPr/>
            <p:nvPr/>
          </p:nvSpPr>
          <p:spPr>
            <a:xfrm>
              <a:off x="3506875" y="2386625"/>
              <a:ext cx="92700" cy="398100"/>
            </a:xfrm>
            <a:custGeom>
              <a:avLst/>
              <a:gdLst/>
              <a:ahLst/>
              <a:cxnLst/>
              <a:rect l="l" t="t" r="r" b="b"/>
              <a:pathLst>
                <a:path w="3708" h="15924" extrusionOk="0">
                  <a:moveTo>
                    <a:pt x="1228" y="0"/>
                  </a:moveTo>
                  <a:lnTo>
                    <a:pt x="910" y="546"/>
                  </a:lnTo>
                  <a:lnTo>
                    <a:pt x="819" y="705"/>
                  </a:lnTo>
                  <a:lnTo>
                    <a:pt x="751" y="887"/>
                  </a:lnTo>
                  <a:lnTo>
                    <a:pt x="705" y="1092"/>
                  </a:lnTo>
                  <a:lnTo>
                    <a:pt x="683" y="1274"/>
                  </a:lnTo>
                  <a:lnTo>
                    <a:pt x="0" y="11920"/>
                  </a:lnTo>
                  <a:lnTo>
                    <a:pt x="410" y="12943"/>
                  </a:lnTo>
                  <a:lnTo>
                    <a:pt x="865" y="13967"/>
                  </a:lnTo>
                  <a:lnTo>
                    <a:pt x="1342" y="14945"/>
                  </a:lnTo>
                  <a:lnTo>
                    <a:pt x="1843" y="15923"/>
                  </a:lnTo>
                  <a:lnTo>
                    <a:pt x="2366" y="14945"/>
                  </a:lnTo>
                  <a:lnTo>
                    <a:pt x="2844" y="13967"/>
                  </a:lnTo>
                  <a:lnTo>
                    <a:pt x="3276" y="12943"/>
                  </a:lnTo>
                  <a:lnTo>
                    <a:pt x="3708" y="11920"/>
                  </a:lnTo>
                  <a:lnTo>
                    <a:pt x="3026" y="1274"/>
                  </a:lnTo>
                  <a:lnTo>
                    <a:pt x="3003" y="1092"/>
                  </a:lnTo>
                  <a:lnTo>
                    <a:pt x="2957" y="887"/>
                  </a:lnTo>
                  <a:lnTo>
                    <a:pt x="2889" y="705"/>
                  </a:lnTo>
                  <a:lnTo>
                    <a:pt x="2798" y="546"/>
                  </a:lnTo>
                  <a:lnTo>
                    <a:pt x="24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7"/>
            <p:cNvSpPr/>
            <p:nvPr/>
          </p:nvSpPr>
          <p:spPr>
            <a:xfrm>
              <a:off x="3342525" y="3261250"/>
              <a:ext cx="313350" cy="270150"/>
            </a:xfrm>
            <a:custGeom>
              <a:avLst/>
              <a:gdLst/>
              <a:ahLst/>
              <a:cxnLst/>
              <a:rect l="l" t="t" r="r" b="b"/>
              <a:pathLst>
                <a:path w="12534" h="10806" extrusionOk="0">
                  <a:moveTo>
                    <a:pt x="9463" y="1"/>
                  </a:moveTo>
                  <a:lnTo>
                    <a:pt x="8849" y="342"/>
                  </a:lnTo>
                  <a:lnTo>
                    <a:pt x="8257" y="638"/>
                  </a:lnTo>
                  <a:lnTo>
                    <a:pt x="7666" y="911"/>
                  </a:lnTo>
                  <a:lnTo>
                    <a:pt x="7507" y="956"/>
                  </a:lnTo>
                  <a:lnTo>
                    <a:pt x="6893" y="956"/>
                  </a:lnTo>
                  <a:lnTo>
                    <a:pt x="6392" y="888"/>
                  </a:lnTo>
                  <a:lnTo>
                    <a:pt x="5846" y="842"/>
                  </a:lnTo>
                  <a:lnTo>
                    <a:pt x="5573" y="820"/>
                  </a:lnTo>
                  <a:lnTo>
                    <a:pt x="5300" y="820"/>
                  </a:lnTo>
                  <a:lnTo>
                    <a:pt x="5005" y="842"/>
                  </a:lnTo>
                  <a:lnTo>
                    <a:pt x="4754" y="865"/>
                  </a:lnTo>
                  <a:lnTo>
                    <a:pt x="4481" y="933"/>
                  </a:lnTo>
                  <a:lnTo>
                    <a:pt x="4231" y="1047"/>
                  </a:lnTo>
                  <a:lnTo>
                    <a:pt x="4004" y="1184"/>
                  </a:lnTo>
                  <a:lnTo>
                    <a:pt x="3799" y="1388"/>
                  </a:lnTo>
                  <a:lnTo>
                    <a:pt x="3571" y="1593"/>
                  </a:lnTo>
                  <a:lnTo>
                    <a:pt x="3344" y="1775"/>
                  </a:lnTo>
                  <a:lnTo>
                    <a:pt x="3071" y="1957"/>
                  </a:lnTo>
                  <a:lnTo>
                    <a:pt x="2821" y="2116"/>
                  </a:lnTo>
                  <a:lnTo>
                    <a:pt x="2275" y="2412"/>
                  </a:lnTo>
                  <a:lnTo>
                    <a:pt x="1729" y="2662"/>
                  </a:lnTo>
                  <a:lnTo>
                    <a:pt x="1251" y="2912"/>
                  </a:lnTo>
                  <a:lnTo>
                    <a:pt x="1046" y="3049"/>
                  </a:lnTo>
                  <a:lnTo>
                    <a:pt x="865" y="3185"/>
                  </a:lnTo>
                  <a:lnTo>
                    <a:pt x="728" y="3299"/>
                  </a:lnTo>
                  <a:lnTo>
                    <a:pt x="614" y="3436"/>
                  </a:lnTo>
                  <a:lnTo>
                    <a:pt x="546" y="3572"/>
                  </a:lnTo>
                  <a:lnTo>
                    <a:pt x="523" y="3731"/>
                  </a:lnTo>
                  <a:lnTo>
                    <a:pt x="569" y="4300"/>
                  </a:lnTo>
                  <a:lnTo>
                    <a:pt x="660" y="4709"/>
                  </a:lnTo>
                  <a:lnTo>
                    <a:pt x="728" y="4982"/>
                  </a:lnTo>
                  <a:lnTo>
                    <a:pt x="751" y="5073"/>
                  </a:lnTo>
                  <a:lnTo>
                    <a:pt x="592" y="5278"/>
                  </a:lnTo>
                  <a:lnTo>
                    <a:pt x="432" y="5483"/>
                  </a:lnTo>
                  <a:lnTo>
                    <a:pt x="273" y="5756"/>
                  </a:lnTo>
                  <a:lnTo>
                    <a:pt x="137" y="6052"/>
                  </a:lnTo>
                  <a:lnTo>
                    <a:pt x="68" y="6211"/>
                  </a:lnTo>
                  <a:lnTo>
                    <a:pt x="23" y="6370"/>
                  </a:lnTo>
                  <a:lnTo>
                    <a:pt x="0" y="6529"/>
                  </a:lnTo>
                  <a:lnTo>
                    <a:pt x="0" y="6666"/>
                  </a:lnTo>
                  <a:lnTo>
                    <a:pt x="46" y="6825"/>
                  </a:lnTo>
                  <a:lnTo>
                    <a:pt x="91" y="6961"/>
                  </a:lnTo>
                  <a:lnTo>
                    <a:pt x="546" y="7712"/>
                  </a:lnTo>
                  <a:lnTo>
                    <a:pt x="1183" y="8713"/>
                  </a:lnTo>
                  <a:lnTo>
                    <a:pt x="2184" y="10260"/>
                  </a:lnTo>
                  <a:lnTo>
                    <a:pt x="2229" y="10328"/>
                  </a:lnTo>
                  <a:lnTo>
                    <a:pt x="2298" y="10374"/>
                  </a:lnTo>
                  <a:lnTo>
                    <a:pt x="2389" y="10396"/>
                  </a:lnTo>
                  <a:lnTo>
                    <a:pt x="2457" y="10419"/>
                  </a:lnTo>
                  <a:lnTo>
                    <a:pt x="2662" y="10419"/>
                  </a:lnTo>
                  <a:lnTo>
                    <a:pt x="2844" y="10396"/>
                  </a:lnTo>
                  <a:lnTo>
                    <a:pt x="3026" y="10351"/>
                  </a:lnTo>
                  <a:lnTo>
                    <a:pt x="3162" y="10305"/>
                  </a:lnTo>
                  <a:lnTo>
                    <a:pt x="3298" y="10260"/>
                  </a:lnTo>
                  <a:lnTo>
                    <a:pt x="3321" y="10305"/>
                  </a:lnTo>
                  <a:lnTo>
                    <a:pt x="3367" y="10442"/>
                  </a:lnTo>
                  <a:lnTo>
                    <a:pt x="3480" y="10601"/>
                  </a:lnTo>
                  <a:lnTo>
                    <a:pt x="3549" y="10692"/>
                  </a:lnTo>
                  <a:lnTo>
                    <a:pt x="3662" y="10783"/>
                  </a:lnTo>
                  <a:lnTo>
                    <a:pt x="3731" y="10806"/>
                  </a:lnTo>
                  <a:lnTo>
                    <a:pt x="4026" y="10806"/>
                  </a:lnTo>
                  <a:lnTo>
                    <a:pt x="4231" y="10760"/>
                  </a:lnTo>
                  <a:lnTo>
                    <a:pt x="4732" y="10624"/>
                  </a:lnTo>
                  <a:lnTo>
                    <a:pt x="5323" y="10396"/>
                  </a:lnTo>
                  <a:lnTo>
                    <a:pt x="6005" y="10078"/>
                  </a:lnTo>
                  <a:lnTo>
                    <a:pt x="6733" y="9714"/>
                  </a:lnTo>
                  <a:lnTo>
                    <a:pt x="7097" y="9486"/>
                  </a:lnTo>
                  <a:lnTo>
                    <a:pt x="7484" y="9259"/>
                  </a:lnTo>
                  <a:lnTo>
                    <a:pt x="7848" y="9009"/>
                  </a:lnTo>
                  <a:lnTo>
                    <a:pt x="8235" y="8736"/>
                  </a:lnTo>
                  <a:lnTo>
                    <a:pt x="8576" y="8463"/>
                  </a:lnTo>
                  <a:lnTo>
                    <a:pt x="8894" y="8190"/>
                  </a:lnTo>
                  <a:lnTo>
                    <a:pt x="9190" y="7894"/>
                  </a:lnTo>
                  <a:lnTo>
                    <a:pt x="9440" y="7644"/>
                  </a:lnTo>
                  <a:lnTo>
                    <a:pt x="9668" y="7371"/>
                  </a:lnTo>
                  <a:lnTo>
                    <a:pt x="9872" y="7121"/>
                  </a:lnTo>
                  <a:lnTo>
                    <a:pt x="10214" y="6643"/>
                  </a:lnTo>
                  <a:lnTo>
                    <a:pt x="10509" y="6211"/>
                  </a:lnTo>
                  <a:lnTo>
                    <a:pt x="10714" y="5847"/>
                  </a:lnTo>
                  <a:lnTo>
                    <a:pt x="10896" y="5574"/>
                  </a:lnTo>
                  <a:lnTo>
                    <a:pt x="11033" y="5392"/>
                  </a:lnTo>
                  <a:lnTo>
                    <a:pt x="12534" y="3959"/>
                  </a:lnTo>
                  <a:lnTo>
                    <a:pt x="9463" y="1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7"/>
            <p:cNvSpPr/>
            <p:nvPr/>
          </p:nvSpPr>
          <p:spPr>
            <a:xfrm>
              <a:off x="3579100" y="3241925"/>
              <a:ext cx="130800" cy="146175"/>
            </a:xfrm>
            <a:custGeom>
              <a:avLst/>
              <a:gdLst/>
              <a:ahLst/>
              <a:cxnLst/>
              <a:rect l="l" t="t" r="r" b="b"/>
              <a:pathLst>
                <a:path w="5232" h="5847" extrusionOk="0">
                  <a:moveTo>
                    <a:pt x="1410" y="0"/>
                  </a:moveTo>
                  <a:lnTo>
                    <a:pt x="0" y="774"/>
                  </a:lnTo>
                  <a:lnTo>
                    <a:pt x="3890" y="5846"/>
                  </a:lnTo>
                  <a:lnTo>
                    <a:pt x="5232" y="4914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7"/>
            <p:cNvSpPr/>
            <p:nvPr/>
          </p:nvSpPr>
          <p:spPr>
            <a:xfrm>
              <a:off x="3614350" y="2992825"/>
              <a:ext cx="491925" cy="412900"/>
            </a:xfrm>
            <a:custGeom>
              <a:avLst/>
              <a:gdLst/>
              <a:ahLst/>
              <a:cxnLst/>
              <a:rect l="l" t="t" r="r" b="b"/>
              <a:pathLst>
                <a:path w="19677" h="16516" extrusionOk="0">
                  <a:moveTo>
                    <a:pt x="12830" y="1"/>
                  </a:moveTo>
                  <a:lnTo>
                    <a:pt x="12489" y="46"/>
                  </a:lnTo>
                  <a:lnTo>
                    <a:pt x="12148" y="115"/>
                  </a:lnTo>
                  <a:lnTo>
                    <a:pt x="11806" y="228"/>
                  </a:lnTo>
                  <a:lnTo>
                    <a:pt x="11465" y="365"/>
                  </a:lnTo>
                  <a:lnTo>
                    <a:pt x="11147" y="547"/>
                  </a:lnTo>
                  <a:lnTo>
                    <a:pt x="10510" y="956"/>
                  </a:lnTo>
                  <a:lnTo>
                    <a:pt x="9873" y="1411"/>
                  </a:lnTo>
                  <a:lnTo>
                    <a:pt x="9236" y="1912"/>
                  </a:lnTo>
                  <a:lnTo>
                    <a:pt x="8576" y="2458"/>
                  </a:lnTo>
                  <a:lnTo>
                    <a:pt x="7939" y="3026"/>
                  </a:lnTo>
                  <a:lnTo>
                    <a:pt x="7280" y="3618"/>
                  </a:lnTo>
                  <a:lnTo>
                    <a:pt x="5937" y="4892"/>
                  </a:lnTo>
                  <a:lnTo>
                    <a:pt x="4550" y="6188"/>
                  </a:lnTo>
                  <a:lnTo>
                    <a:pt x="3822" y="6848"/>
                  </a:lnTo>
                  <a:lnTo>
                    <a:pt x="3094" y="7508"/>
                  </a:lnTo>
                  <a:lnTo>
                    <a:pt x="2343" y="8145"/>
                  </a:lnTo>
                  <a:lnTo>
                    <a:pt x="1593" y="8781"/>
                  </a:lnTo>
                  <a:lnTo>
                    <a:pt x="797" y="9373"/>
                  </a:lnTo>
                  <a:lnTo>
                    <a:pt x="0" y="9964"/>
                  </a:lnTo>
                  <a:lnTo>
                    <a:pt x="5050" y="16516"/>
                  </a:lnTo>
                  <a:lnTo>
                    <a:pt x="6779" y="15128"/>
                  </a:lnTo>
                  <a:lnTo>
                    <a:pt x="10692" y="11921"/>
                  </a:lnTo>
                  <a:lnTo>
                    <a:pt x="12898" y="10078"/>
                  </a:lnTo>
                  <a:lnTo>
                    <a:pt x="14968" y="8326"/>
                  </a:lnTo>
                  <a:lnTo>
                    <a:pt x="15855" y="7553"/>
                  </a:lnTo>
                  <a:lnTo>
                    <a:pt x="16629" y="6871"/>
                  </a:lnTo>
                  <a:lnTo>
                    <a:pt x="17266" y="6279"/>
                  </a:lnTo>
                  <a:lnTo>
                    <a:pt x="17698" y="5847"/>
                  </a:lnTo>
                  <a:lnTo>
                    <a:pt x="18312" y="5142"/>
                  </a:lnTo>
                  <a:lnTo>
                    <a:pt x="18790" y="4550"/>
                  </a:lnTo>
                  <a:lnTo>
                    <a:pt x="19131" y="4050"/>
                  </a:lnTo>
                  <a:lnTo>
                    <a:pt x="19381" y="3641"/>
                  </a:lnTo>
                  <a:lnTo>
                    <a:pt x="19540" y="3322"/>
                  </a:lnTo>
                  <a:lnTo>
                    <a:pt x="19631" y="3095"/>
                  </a:lnTo>
                  <a:lnTo>
                    <a:pt x="19677" y="2913"/>
                  </a:lnTo>
                  <a:lnTo>
                    <a:pt x="19449" y="2731"/>
                  </a:lnTo>
                  <a:lnTo>
                    <a:pt x="18835" y="2253"/>
                  </a:lnTo>
                  <a:lnTo>
                    <a:pt x="18380" y="1957"/>
                  </a:lnTo>
                  <a:lnTo>
                    <a:pt x="17880" y="1616"/>
                  </a:lnTo>
                  <a:lnTo>
                    <a:pt x="17311" y="1275"/>
                  </a:lnTo>
                  <a:lnTo>
                    <a:pt x="16697" y="956"/>
                  </a:lnTo>
                  <a:lnTo>
                    <a:pt x="16037" y="661"/>
                  </a:lnTo>
                  <a:lnTo>
                    <a:pt x="15696" y="524"/>
                  </a:lnTo>
                  <a:lnTo>
                    <a:pt x="15332" y="388"/>
                  </a:lnTo>
                  <a:lnTo>
                    <a:pt x="14991" y="274"/>
                  </a:lnTo>
                  <a:lnTo>
                    <a:pt x="14627" y="183"/>
                  </a:lnTo>
                  <a:lnTo>
                    <a:pt x="14263" y="92"/>
                  </a:lnTo>
                  <a:lnTo>
                    <a:pt x="13922" y="46"/>
                  </a:lnTo>
                  <a:lnTo>
                    <a:pt x="135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7"/>
            <p:cNvSpPr/>
            <p:nvPr/>
          </p:nvSpPr>
          <p:spPr>
            <a:xfrm>
              <a:off x="3450575" y="3261250"/>
              <a:ext cx="312800" cy="270150"/>
            </a:xfrm>
            <a:custGeom>
              <a:avLst/>
              <a:gdLst/>
              <a:ahLst/>
              <a:cxnLst/>
              <a:rect l="l" t="t" r="r" b="b"/>
              <a:pathLst>
                <a:path w="12512" h="10806" extrusionOk="0">
                  <a:moveTo>
                    <a:pt x="3048" y="1"/>
                  </a:moveTo>
                  <a:lnTo>
                    <a:pt x="0" y="3959"/>
                  </a:lnTo>
                  <a:lnTo>
                    <a:pt x="1501" y="5392"/>
                  </a:lnTo>
                  <a:lnTo>
                    <a:pt x="1638" y="5574"/>
                  </a:lnTo>
                  <a:lnTo>
                    <a:pt x="1820" y="5847"/>
                  </a:lnTo>
                  <a:lnTo>
                    <a:pt x="2025" y="6211"/>
                  </a:lnTo>
                  <a:lnTo>
                    <a:pt x="2298" y="6643"/>
                  </a:lnTo>
                  <a:lnTo>
                    <a:pt x="2639" y="7121"/>
                  </a:lnTo>
                  <a:lnTo>
                    <a:pt x="2866" y="7371"/>
                  </a:lnTo>
                  <a:lnTo>
                    <a:pt x="3094" y="7644"/>
                  </a:lnTo>
                  <a:lnTo>
                    <a:pt x="3344" y="7894"/>
                  </a:lnTo>
                  <a:lnTo>
                    <a:pt x="3640" y="8190"/>
                  </a:lnTo>
                  <a:lnTo>
                    <a:pt x="3958" y="8463"/>
                  </a:lnTo>
                  <a:lnTo>
                    <a:pt x="4299" y="8736"/>
                  </a:lnTo>
                  <a:lnTo>
                    <a:pt x="4663" y="9009"/>
                  </a:lnTo>
                  <a:lnTo>
                    <a:pt x="5050" y="9259"/>
                  </a:lnTo>
                  <a:lnTo>
                    <a:pt x="5414" y="9486"/>
                  </a:lnTo>
                  <a:lnTo>
                    <a:pt x="5801" y="9714"/>
                  </a:lnTo>
                  <a:lnTo>
                    <a:pt x="6529" y="10078"/>
                  </a:lnTo>
                  <a:lnTo>
                    <a:pt x="7211" y="10396"/>
                  </a:lnTo>
                  <a:lnTo>
                    <a:pt x="7802" y="10624"/>
                  </a:lnTo>
                  <a:lnTo>
                    <a:pt x="8303" y="10760"/>
                  </a:lnTo>
                  <a:lnTo>
                    <a:pt x="8508" y="10806"/>
                  </a:lnTo>
                  <a:lnTo>
                    <a:pt x="8781" y="10806"/>
                  </a:lnTo>
                  <a:lnTo>
                    <a:pt x="8872" y="10783"/>
                  </a:lnTo>
                  <a:lnTo>
                    <a:pt x="8963" y="10692"/>
                  </a:lnTo>
                  <a:lnTo>
                    <a:pt x="9054" y="10601"/>
                  </a:lnTo>
                  <a:lnTo>
                    <a:pt x="9167" y="10442"/>
                  </a:lnTo>
                  <a:lnTo>
                    <a:pt x="9213" y="10305"/>
                  </a:lnTo>
                  <a:lnTo>
                    <a:pt x="9213" y="10260"/>
                  </a:lnTo>
                  <a:lnTo>
                    <a:pt x="9349" y="10305"/>
                  </a:lnTo>
                  <a:lnTo>
                    <a:pt x="9509" y="10351"/>
                  </a:lnTo>
                  <a:lnTo>
                    <a:pt x="9691" y="10396"/>
                  </a:lnTo>
                  <a:lnTo>
                    <a:pt x="9873" y="10419"/>
                  </a:lnTo>
                  <a:lnTo>
                    <a:pt x="10054" y="10419"/>
                  </a:lnTo>
                  <a:lnTo>
                    <a:pt x="10145" y="10396"/>
                  </a:lnTo>
                  <a:lnTo>
                    <a:pt x="10214" y="10374"/>
                  </a:lnTo>
                  <a:lnTo>
                    <a:pt x="10282" y="10328"/>
                  </a:lnTo>
                  <a:lnTo>
                    <a:pt x="10350" y="10260"/>
                  </a:lnTo>
                  <a:lnTo>
                    <a:pt x="11351" y="8713"/>
                  </a:lnTo>
                  <a:lnTo>
                    <a:pt x="11988" y="7712"/>
                  </a:lnTo>
                  <a:lnTo>
                    <a:pt x="12443" y="6961"/>
                  </a:lnTo>
                  <a:lnTo>
                    <a:pt x="12488" y="6825"/>
                  </a:lnTo>
                  <a:lnTo>
                    <a:pt x="12511" y="6666"/>
                  </a:lnTo>
                  <a:lnTo>
                    <a:pt x="12511" y="6529"/>
                  </a:lnTo>
                  <a:lnTo>
                    <a:pt x="12488" y="6370"/>
                  </a:lnTo>
                  <a:lnTo>
                    <a:pt x="12466" y="6211"/>
                  </a:lnTo>
                  <a:lnTo>
                    <a:pt x="12397" y="6052"/>
                  </a:lnTo>
                  <a:lnTo>
                    <a:pt x="12261" y="5756"/>
                  </a:lnTo>
                  <a:lnTo>
                    <a:pt x="12102" y="5483"/>
                  </a:lnTo>
                  <a:lnTo>
                    <a:pt x="11943" y="5278"/>
                  </a:lnTo>
                  <a:lnTo>
                    <a:pt x="11783" y="5073"/>
                  </a:lnTo>
                  <a:lnTo>
                    <a:pt x="11806" y="4982"/>
                  </a:lnTo>
                  <a:lnTo>
                    <a:pt x="11874" y="4709"/>
                  </a:lnTo>
                  <a:lnTo>
                    <a:pt x="11943" y="4300"/>
                  </a:lnTo>
                  <a:lnTo>
                    <a:pt x="11988" y="3731"/>
                  </a:lnTo>
                  <a:lnTo>
                    <a:pt x="11988" y="3572"/>
                  </a:lnTo>
                  <a:lnTo>
                    <a:pt x="11920" y="3436"/>
                  </a:lnTo>
                  <a:lnTo>
                    <a:pt x="11806" y="3299"/>
                  </a:lnTo>
                  <a:lnTo>
                    <a:pt x="11670" y="3185"/>
                  </a:lnTo>
                  <a:lnTo>
                    <a:pt x="11488" y="3049"/>
                  </a:lnTo>
                  <a:lnTo>
                    <a:pt x="11283" y="2912"/>
                  </a:lnTo>
                  <a:lnTo>
                    <a:pt x="10782" y="2662"/>
                  </a:lnTo>
                  <a:lnTo>
                    <a:pt x="10259" y="2412"/>
                  </a:lnTo>
                  <a:lnTo>
                    <a:pt x="9713" y="2116"/>
                  </a:lnTo>
                  <a:lnTo>
                    <a:pt x="9440" y="1957"/>
                  </a:lnTo>
                  <a:lnTo>
                    <a:pt x="9190" y="1775"/>
                  </a:lnTo>
                  <a:lnTo>
                    <a:pt x="8963" y="1593"/>
                  </a:lnTo>
                  <a:lnTo>
                    <a:pt x="8735" y="1388"/>
                  </a:lnTo>
                  <a:lnTo>
                    <a:pt x="8530" y="1184"/>
                  </a:lnTo>
                  <a:lnTo>
                    <a:pt x="8280" y="1047"/>
                  </a:lnTo>
                  <a:lnTo>
                    <a:pt x="8030" y="933"/>
                  </a:lnTo>
                  <a:lnTo>
                    <a:pt x="7780" y="865"/>
                  </a:lnTo>
                  <a:lnTo>
                    <a:pt x="7507" y="842"/>
                  </a:lnTo>
                  <a:lnTo>
                    <a:pt x="7234" y="820"/>
                  </a:lnTo>
                  <a:lnTo>
                    <a:pt x="6961" y="820"/>
                  </a:lnTo>
                  <a:lnTo>
                    <a:pt x="6688" y="842"/>
                  </a:lnTo>
                  <a:lnTo>
                    <a:pt x="6142" y="888"/>
                  </a:lnTo>
                  <a:lnTo>
                    <a:pt x="5641" y="956"/>
                  </a:lnTo>
                  <a:lnTo>
                    <a:pt x="5027" y="956"/>
                  </a:lnTo>
                  <a:lnTo>
                    <a:pt x="4868" y="911"/>
                  </a:lnTo>
                  <a:lnTo>
                    <a:pt x="4254" y="638"/>
                  </a:lnTo>
                  <a:lnTo>
                    <a:pt x="3685" y="342"/>
                  </a:lnTo>
                  <a:lnTo>
                    <a:pt x="3048" y="1"/>
                  </a:lnTo>
                  <a:close/>
                </a:path>
              </a:pathLst>
            </a:custGeom>
            <a:solidFill>
              <a:srgbClr val="F4F0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7"/>
            <p:cNvSpPr/>
            <p:nvPr/>
          </p:nvSpPr>
          <p:spPr>
            <a:xfrm>
              <a:off x="3396550" y="3241925"/>
              <a:ext cx="130250" cy="146175"/>
            </a:xfrm>
            <a:custGeom>
              <a:avLst/>
              <a:gdLst/>
              <a:ahLst/>
              <a:cxnLst/>
              <a:rect l="l" t="t" r="r" b="b"/>
              <a:pathLst>
                <a:path w="5210" h="5847" extrusionOk="0">
                  <a:moveTo>
                    <a:pt x="3822" y="0"/>
                  </a:moveTo>
                  <a:lnTo>
                    <a:pt x="0" y="4914"/>
                  </a:lnTo>
                  <a:lnTo>
                    <a:pt x="1319" y="5846"/>
                  </a:lnTo>
                  <a:lnTo>
                    <a:pt x="5209" y="774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7"/>
            <p:cNvSpPr/>
            <p:nvPr/>
          </p:nvSpPr>
          <p:spPr>
            <a:xfrm>
              <a:off x="3000175" y="2992825"/>
              <a:ext cx="491925" cy="412900"/>
            </a:xfrm>
            <a:custGeom>
              <a:avLst/>
              <a:gdLst/>
              <a:ahLst/>
              <a:cxnLst/>
              <a:rect l="l" t="t" r="r" b="b"/>
              <a:pathLst>
                <a:path w="19677" h="16516" extrusionOk="0">
                  <a:moveTo>
                    <a:pt x="6119" y="1"/>
                  </a:moveTo>
                  <a:lnTo>
                    <a:pt x="5755" y="46"/>
                  </a:lnTo>
                  <a:lnTo>
                    <a:pt x="5391" y="92"/>
                  </a:lnTo>
                  <a:lnTo>
                    <a:pt x="5050" y="183"/>
                  </a:lnTo>
                  <a:lnTo>
                    <a:pt x="4686" y="274"/>
                  </a:lnTo>
                  <a:lnTo>
                    <a:pt x="4322" y="388"/>
                  </a:lnTo>
                  <a:lnTo>
                    <a:pt x="3981" y="524"/>
                  </a:lnTo>
                  <a:lnTo>
                    <a:pt x="3640" y="661"/>
                  </a:lnTo>
                  <a:lnTo>
                    <a:pt x="2980" y="956"/>
                  </a:lnTo>
                  <a:lnTo>
                    <a:pt x="2366" y="1275"/>
                  </a:lnTo>
                  <a:lnTo>
                    <a:pt x="1797" y="1616"/>
                  </a:lnTo>
                  <a:lnTo>
                    <a:pt x="1274" y="1957"/>
                  </a:lnTo>
                  <a:lnTo>
                    <a:pt x="842" y="2253"/>
                  </a:lnTo>
                  <a:lnTo>
                    <a:pt x="228" y="2731"/>
                  </a:lnTo>
                  <a:lnTo>
                    <a:pt x="0" y="2913"/>
                  </a:lnTo>
                  <a:lnTo>
                    <a:pt x="46" y="3095"/>
                  </a:lnTo>
                  <a:lnTo>
                    <a:pt x="137" y="3322"/>
                  </a:lnTo>
                  <a:lnTo>
                    <a:pt x="296" y="3641"/>
                  </a:lnTo>
                  <a:lnTo>
                    <a:pt x="546" y="4050"/>
                  </a:lnTo>
                  <a:lnTo>
                    <a:pt x="887" y="4550"/>
                  </a:lnTo>
                  <a:lnTo>
                    <a:pt x="1365" y="5142"/>
                  </a:lnTo>
                  <a:lnTo>
                    <a:pt x="1956" y="5847"/>
                  </a:lnTo>
                  <a:lnTo>
                    <a:pt x="2411" y="6279"/>
                  </a:lnTo>
                  <a:lnTo>
                    <a:pt x="3026" y="6871"/>
                  </a:lnTo>
                  <a:lnTo>
                    <a:pt x="3799" y="7553"/>
                  </a:lnTo>
                  <a:lnTo>
                    <a:pt x="4709" y="8326"/>
                  </a:lnTo>
                  <a:lnTo>
                    <a:pt x="6756" y="10078"/>
                  </a:lnTo>
                  <a:lnTo>
                    <a:pt x="8963" y="11921"/>
                  </a:lnTo>
                  <a:lnTo>
                    <a:pt x="12898" y="15128"/>
                  </a:lnTo>
                  <a:lnTo>
                    <a:pt x="14604" y="16516"/>
                  </a:lnTo>
                  <a:lnTo>
                    <a:pt x="19677" y="9964"/>
                  </a:lnTo>
                  <a:lnTo>
                    <a:pt x="18858" y="9373"/>
                  </a:lnTo>
                  <a:lnTo>
                    <a:pt x="18084" y="8781"/>
                  </a:lnTo>
                  <a:lnTo>
                    <a:pt x="17311" y="8145"/>
                  </a:lnTo>
                  <a:lnTo>
                    <a:pt x="16583" y="7508"/>
                  </a:lnTo>
                  <a:lnTo>
                    <a:pt x="15832" y="6848"/>
                  </a:lnTo>
                  <a:lnTo>
                    <a:pt x="15127" y="6188"/>
                  </a:lnTo>
                  <a:lnTo>
                    <a:pt x="13740" y="4892"/>
                  </a:lnTo>
                  <a:lnTo>
                    <a:pt x="12397" y="3618"/>
                  </a:lnTo>
                  <a:lnTo>
                    <a:pt x="11738" y="3026"/>
                  </a:lnTo>
                  <a:lnTo>
                    <a:pt x="11101" y="2458"/>
                  </a:lnTo>
                  <a:lnTo>
                    <a:pt x="10441" y="1912"/>
                  </a:lnTo>
                  <a:lnTo>
                    <a:pt x="9804" y="1411"/>
                  </a:lnTo>
                  <a:lnTo>
                    <a:pt x="9167" y="956"/>
                  </a:lnTo>
                  <a:lnTo>
                    <a:pt x="8530" y="547"/>
                  </a:lnTo>
                  <a:lnTo>
                    <a:pt x="8212" y="365"/>
                  </a:lnTo>
                  <a:lnTo>
                    <a:pt x="7871" y="228"/>
                  </a:lnTo>
                  <a:lnTo>
                    <a:pt x="7530" y="115"/>
                  </a:lnTo>
                  <a:lnTo>
                    <a:pt x="7188" y="46"/>
                  </a:lnTo>
                  <a:lnTo>
                    <a:pt x="682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7"/>
            <p:cNvSpPr/>
            <p:nvPr/>
          </p:nvSpPr>
          <p:spPr>
            <a:xfrm>
              <a:off x="3834425" y="2796650"/>
              <a:ext cx="37550" cy="191100"/>
            </a:xfrm>
            <a:custGeom>
              <a:avLst/>
              <a:gdLst/>
              <a:ahLst/>
              <a:cxnLst/>
              <a:rect l="l" t="t" r="r" b="b"/>
              <a:pathLst>
                <a:path w="1502" h="7644" extrusionOk="0">
                  <a:moveTo>
                    <a:pt x="1" y="0"/>
                  </a:moveTo>
                  <a:lnTo>
                    <a:pt x="1320" y="7643"/>
                  </a:lnTo>
                  <a:lnTo>
                    <a:pt x="1229" y="6893"/>
                  </a:lnTo>
                  <a:lnTo>
                    <a:pt x="1229" y="6642"/>
                  </a:lnTo>
                  <a:lnTo>
                    <a:pt x="1229" y="6369"/>
                  </a:lnTo>
                  <a:lnTo>
                    <a:pt x="1275" y="5755"/>
                  </a:lnTo>
                  <a:lnTo>
                    <a:pt x="1365" y="5141"/>
                  </a:lnTo>
                  <a:lnTo>
                    <a:pt x="1502" y="44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>
              <a:off x="3104800" y="2262075"/>
              <a:ext cx="448150" cy="1361450"/>
            </a:xfrm>
            <a:custGeom>
              <a:avLst/>
              <a:gdLst/>
              <a:ahLst/>
              <a:cxnLst/>
              <a:rect l="l" t="t" r="r" b="b"/>
              <a:pathLst>
                <a:path w="17926" h="54458" extrusionOk="0">
                  <a:moveTo>
                    <a:pt x="10464" y="0"/>
                  </a:moveTo>
                  <a:lnTo>
                    <a:pt x="1" y="3026"/>
                  </a:lnTo>
                  <a:lnTo>
                    <a:pt x="660" y="4868"/>
                  </a:lnTo>
                  <a:lnTo>
                    <a:pt x="1070" y="6074"/>
                  </a:lnTo>
                  <a:lnTo>
                    <a:pt x="1456" y="7439"/>
                  </a:lnTo>
                  <a:lnTo>
                    <a:pt x="1661" y="8144"/>
                  </a:lnTo>
                  <a:lnTo>
                    <a:pt x="1843" y="8895"/>
                  </a:lnTo>
                  <a:lnTo>
                    <a:pt x="2002" y="9645"/>
                  </a:lnTo>
                  <a:lnTo>
                    <a:pt x="2139" y="10441"/>
                  </a:lnTo>
                  <a:lnTo>
                    <a:pt x="2275" y="11215"/>
                  </a:lnTo>
                  <a:lnTo>
                    <a:pt x="2366" y="12034"/>
                  </a:lnTo>
                  <a:lnTo>
                    <a:pt x="2412" y="12830"/>
                  </a:lnTo>
                  <a:lnTo>
                    <a:pt x="2435" y="13626"/>
                  </a:lnTo>
                  <a:lnTo>
                    <a:pt x="2435" y="13990"/>
                  </a:lnTo>
                  <a:lnTo>
                    <a:pt x="2457" y="14377"/>
                  </a:lnTo>
                  <a:lnTo>
                    <a:pt x="2548" y="15150"/>
                  </a:lnTo>
                  <a:lnTo>
                    <a:pt x="2685" y="15992"/>
                  </a:lnTo>
                  <a:lnTo>
                    <a:pt x="2844" y="16856"/>
                  </a:lnTo>
                  <a:lnTo>
                    <a:pt x="3049" y="17766"/>
                  </a:lnTo>
                  <a:lnTo>
                    <a:pt x="3276" y="18676"/>
                  </a:lnTo>
                  <a:lnTo>
                    <a:pt x="3777" y="20564"/>
                  </a:lnTo>
                  <a:lnTo>
                    <a:pt x="4300" y="22407"/>
                  </a:lnTo>
                  <a:lnTo>
                    <a:pt x="4778" y="24158"/>
                  </a:lnTo>
                  <a:lnTo>
                    <a:pt x="4982" y="24977"/>
                  </a:lnTo>
                  <a:lnTo>
                    <a:pt x="5164" y="25751"/>
                  </a:lnTo>
                  <a:lnTo>
                    <a:pt x="5324" y="26478"/>
                  </a:lnTo>
                  <a:lnTo>
                    <a:pt x="5415" y="27138"/>
                  </a:lnTo>
                  <a:lnTo>
                    <a:pt x="5460" y="27752"/>
                  </a:lnTo>
                  <a:lnTo>
                    <a:pt x="5460" y="28025"/>
                  </a:lnTo>
                  <a:lnTo>
                    <a:pt x="5437" y="28276"/>
                  </a:lnTo>
                  <a:lnTo>
                    <a:pt x="5346" y="29026"/>
                  </a:lnTo>
                  <a:lnTo>
                    <a:pt x="5187" y="30209"/>
                  </a:lnTo>
                  <a:lnTo>
                    <a:pt x="4664" y="33507"/>
                  </a:lnTo>
                  <a:lnTo>
                    <a:pt x="3981" y="37647"/>
                  </a:lnTo>
                  <a:lnTo>
                    <a:pt x="3208" y="42129"/>
                  </a:lnTo>
                  <a:lnTo>
                    <a:pt x="3185" y="42151"/>
                  </a:lnTo>
                  <a:lnTo>
                    <a:pt x="2071" y="48544"/>
                  </a:lnTo>
                  <a:lnTo>
                    <a:pt x="1616" y="50932"/>
                  </a:lnTo>
                  <a:lnTo>
                    <a:pt x="1320" y="52479"/>
                  </a:lnTo>
                  <a:lnTo>
                    <a:pt x="1297" y="52570"/>
                  </a:lnTo>
                  <a:lnTo>
                    <a:pt x="1320" y="52661"/>
                  </a:lnTo>
                  <a:lnTo>
                    <a:pt x="1343" y="52752"/>
                  </a:lnTo>
                  <a:lnTo>
                    <a:pt x="1366" y="52843"/>
                  </a:lnTo>
                  <a:lnTo>
                    <a:pt x="1434" y="52934"/>
                  </a:lnTo>
                  <a:lnTo>
                    <a:pt x="1502" y="53002"/>
                  </a:lnTo>
                  <a:lnTo>
                    <a:pt x="1570" y="53048"/>
                  </a:lnTo>
                  <a:lnTo>
                    <a:pt x="1661" y="53093"/>
                  </a:lnTo>
                  <a:lnTo>
                    <a:pt x="2526" y="53366"/>
                  </a:lnTo>
                  <a:lnTo>
                    <a:pt x="3390" y="53616"/>
                  </a:lnTo>
                  <a:lnTo>
                    <a:pt x="4232" y="53821"/>
                  </a:lnTo>
                  <a:lnTo>
                    <a:pt x="5051" y="54003"/>
                  </a:lnTo>
                  <a:lnTo>
                    <a:pt x="5847" y="54162"/>
                  </a:lnTo>
                  <a:lnTo>
                    <a:pt x="6643" y="54276"/>
                  </a:lnTo>
                  <a:lnTo>
                    <a:pt x="7394" y="54367"/>
                  </a:lnTo>
                  <a:lnTo>
                    <a:pt x="8144" y="54435"/>
                  </a:lnTo>
                  <a:lnTo>
                    <a:pt x="8576" y="54458"/>
                  </a:lnTo>
                  <a:lnTo>
                    <a:pt x="9395" y="54458"/>
                  </a:lnTo>
                  <a:lnTo>
                    <a:pt x="9805" y="54412"/>
                  </a:lnTo>
                  <a:lnTo>
                    <a:pt x="10214" y="54367"/>
                  </a:lnTo>
                  <a:lnTo>
                    <a:pt x="10624" y="54299"/>
                  </a:lnTo>
                  <a:lnTo>
                    <a:pt x="11010" y="54208"/>
                  </a:lnTo>
                  <a:lnTo>
                    <a:pt x="11397" y="54094"/>
                  </a:lnTo>
                  <a:lnTo>
                    <a:pt x="11784" y="53980"/>
                  </a:lnTo>
                  <a:lnTo>
                    <a:pt x="12148" y="53821"/>
                  </a:lnTo>
                  <a:lnTo>
                    <a:pt x="12512" y="53684"/>
                  </a:lnTo>
                  <a:lnTo>
                    <a:pt x="12876" y="53502"/>
                  </a:lnTo>
                  <a:lnTo>
                    <a:pt x="13217" y="53321"/>
                  </a:lnTo>
                  <a:lnTo>
                    <a:pt x="13558" y="53116"/>
                  </a:lnTo>
                  <a:lnTo>
                    <a:pt x="13899" y="52911"/>
                  </a:lnTo>
                  <a:lnTo>
                    <a:pt x="14218" y="52684"/>
                  </a:lnTo>
                  <a:lnTo>
                    <a:pt x="14514" y="52433"/>
                  </a:lnTo>
                  <a:lnTo>
                    <a:pt x="14832" y="52183"/>
                  </a:lnTo>
                  <a:lnTo>
                    <a:pt x="15105" y="51910"/>
                  </a:lnTo>
                  <a:lnTo>
                    <a:pt x="15378" y="51637"/>
                  </a:lnTo>
                  <a:lnTo>
                    <a:pt x="15651" y="51341"/>
                  </a:lnTo>
                  <a:lnTo>
                    <a:pt x="15901" y="51046"/>
                  </a:lnTo>
                  <a:lnTo>
                    <a:pt x="16151" y="50727"/>
                  </a:lnTo>
                  <a:lnTo>
                    <a:pt x="16379" y="50409"/>
                  </a:lnTo>
                  <a:lnTo>
                    <a:pt x="16584" y="50068"/>
                  </a:lnTo>
                  <a:lnTo>
                    <a:pt x="16788" y="49726"/>
                  </a:lnTo>
                  <a:lnTo>
                    <a:pt x="16970" y="49362"/>
                  </a:lnTo>
                  <a:lnTo>
                    <a:pt x="17152" y="49021"/>
                  </a:lnTo>
                  <a:lnTo>
                    <a:pt x="17289" y="48635"/>
                  </a:lnTo>
                  <a:lnTo>
                    <a:pt x="17425" y="48271"/>
                  </a:lnTo>
                  <a:lnTo>
                    <a:pt x="17562" y="47884"/>
                  </a:lnTo>
                  <a:lnTo>
                    <a:pt x="17653" y="47474"/>
                  </a:lnTo>
                  <a:lnTo>
                    <a:pt x="17789" y="46951"/>
                  </a:lnTo>
                  <a:lnTo>
                    <a:pt x="17857" y="46383"/>
                  </a:lnTo>
                  <a:lnTo>
                    <a:pt x="17926" y="45837"/>
                  </a:lnTo>
                  <a:lnTo>
                    <a:pt x="17926" y="45268"/>
                  </a:lnTo>
                  <a:lnTo>
                    <a:pt x="17926" y="22998"/>
                  </a:lnTo>
                  <a:lnTo>
                    <a:pt x="17311" y="21065"/>
                  </a:lnTo>
                  <a:lnTo>
                    <a:pt x="104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" name="Google Shape;1625;p34">
            <a:extLst>
              <a:ext uri="{FF2B5EF4-FFF2-40B4-BE49-F238E27FC236}">
                <a16:creationId xmlns:a16="http://schemas.microsoft.com/office/drawing/2014/main" id="{192389B7-E55C-4AC6-8918-6B2A54524C9A}"/>
              </a:ext>
            </a:extLst>
          </p:cNvPr>
          <p:cNvGrpSpPr/>
          <p:nvPr/>
        </p:nvGrpSpPr>
        <p:grpSpPr>
          <a:xfrm>
            <a:off x="322166" y="1121718"/>
            <a:ext cx="1788041" cy="1533207"/>
            <a:chOff x="1214973" y="3873232"/>
            <a:chExt cx="1009703" cy="858835"/>
          </a:xfrm>
        </p:grpSpPr>
        <p:sp>
          <p:nvSpPr>
            <p:cNvPr id="99" name="Google Shape;1626;p34">
              <a:extLst>
                <a:ext uri="{FF2B5EF4-FFF2-40B4-BE49-F238E27FC236}">
                  <a16:creationId xmlns:a16="http://schemas.microsoft.com/office/drawing/2014/main" id="{69CD8EDB-6310-41FB-A2F9-CE43518FF882}"/>
                </a:ext>
              </a:extLst>
            </p:cNvPr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extrusionOk="0">
                  <a:moveTo>
                    <a:pt x="1939" y="1"/>
                  </a:moveTo>
                  <a:lnTo>
                    <a:pt x="1764" y="18"/>
                  </a:lnTo>
                  <a:lnTo>
                    <a:pt x="1572" y="53"/>
                  </a:lnTo>
                  <a:lnTo>
                    <a:pt x="1380" y="88"/>
                  </a:lnTo>
                  <a:lnTo>
                    <a:pt x="1188" y="141"/>
                  </a:lnTo>
                  <a:lnTo>
                    <a:pt x="1013" y="210"/>
                  </a:lnTo>
                  <a:lnTo>
                    <a:pt x="839" y="280"/>
                  </a:lnTo>
                  <a:lnTo>
                    <a:pt x="681" y="385"/>
                  </a:lnTo>
                  <a:lnTo>
                    <a:pt x="542" y="472"/>
                  </a:lnTo>
                  <a:lnTo>
                    <a:pt x="402" y="595"/>
                  </a:lnTo>
                  <a:lnTo>
                    <a:pt x="297" y="717"/>
                  </a:lnTo>
                  <a:lnTo>
                    <a:pt x="192" y="857"/>
                  </a:lnTo>
                  <a:lnTo>
                    <a:pt x="105" y="996"/>
                  </a:lnTo>
                  <a:lnTo>
                    <a:pt x="53" y="1171"/>
                  </a:lnTo>
                  <a:lnTo>
                    <a:pt x="18" y="1328"/>
                  </a:lnTo>
                  <a:lnTo>
                    <a:pt x="0" y="1520"/>
                  </a:lnTo>
                  <a:lnTo>
                    <a:pt x="0" y="34090"/>
                  </a:lnTo>
                  <a:lnTo>
                    <a:pt x="18" y="34265"/>
                  </a:lnTo>
                  <a:lnTo>
                    <a:pt x="53" y="34440"/>
                  </a:lnTo>
                  <a:lnTo>
                    <a:pt x="105" y="34614"/>
                  </a:lnTo>
                  <a:lnTo>
                    <a:pt x="192" y="34772"/>
                  </a:lnTo>
                  <a:lnTo>
                    <a:pt x="297" y="34929"/>
                  </a:lnTo>
                  <a:lnTo>
                    <a:pt x="402" y="35051"/>
                  </a:lnTo>
                  <a:lnTo>
                    <a:pt x="542" y="35191"/>
                  </a:lnTo>
                  <a:lnTo>
                    <a:pt x="681" y="35295"/>
                  </a:lnTo>
                  <a:lnTo>
                    <a:pt x="839" y="35400"/>
                  </a:lnTo>
                  <a:lnTo>
                    <a:pt x="1013" y="35488"/>
                  </a:lnTo>
                  <a:lnTo>
                    <a:pt x="1188" y="35575"/>
                  </a:lnTo>
                  <a:lnTo>
                    <a:pt x="1380" y="35645"/>
                  </a:lnTo>
                  <a:lnTo>
                    <a:pt x="1572" y="35697"/>
                  </a:lnTo>
                  <a:lnTo>
                    <a:pt x="1764" y="35732"/>
                  </a:lnTo>
                  <a:lnTo>
                    <a:pt x="1939" y="35750"/>
                  </a:lnTo>
                  <a:lnTo>
                    <a:pt x="47135" y="35750"/>
                  </a:lnTo>
                  <a:lnTo>
                    <a:pt x="47328" y="35732"/>
                  </a:lnTo>
                  <a:lnTo>
                    <a:pt x="47502" y="35697"/>
                  </a:lnTo>
                  <a:lnTo>
                    <a:pt x="47659" y="35645"/>
                  </a:lnTo>
                  <a:lnTo>
                    <a:pt x="47817" y="35575"/>
                  </a:lnTo>
                  <a:lnTo>
                    <a:pt x="47974" y="35488"/>
                  </a:lnTo>
                  <a:lnTo>
                    <a:pt x="48113" y="35400"/>
                  </a:lnTo>
                  <a:lnTo>
                    <a:pt x="48236" y="35295"/>
                  </a:lnTo>
                  <a:lnTo>
                    <a:pt x="48358" y="35191"/>
                  </a:lnTo>
                  <a:lnTo>
                    <a:pt x="48463" y="35051"/>
                  </a:lnTo>
                  <a:lnTo>
                    <a:pt x="48550" y="34929"/>
                  </a:lnTo>
                  <a:lnTo>
                    <a:pt x="48620" y="34772"/>
                  </a:lnTo>
                  <a:lnTo>
                    <a:pt x="48690" y="34614"/>
                  </a:lnTo>
                  <a:lnTo>
                    <a:pt x="48725" y="34440"/>
                  </a:lnTo>
                  <a:lnTo>
                    <a:pt x="48760" y="34265"/>
                  </a:lnTo>
                  <a:lnTo>
                    <a:pt x="48760" y="34090"/>
                  </a:lnTo>
                  <a:lnTo>
                    <a:pt x="48760" y="1520"/>
                  </a:lnTo>
                  <a:lnTo>
                    <a:pt x="48760" y="1328"/>
                  </a:lnTo>
                  <a:lnTo>
                    <a:pt x="48725" y="1171"/>
                  </a:lnTo>
                  <a:lnTo>
                    <a:pt x="48690" y="996"/>
                  </a:lnTo>
                  <a:lnTo>
                    <a:pt x="48620" y="857"/>
                  </a:lnTo>
                  <a:lnTo>
                    <a:pt x="48550" y="717"/>
                  </a:lnTo>
                  <a:lnTo>
                    <a:pt x="48463" y="595"/>
                  </a:lnTo>
                  <a:lnTo>
                    <a:pt x="48358" y="472"/>
                  </a:lnTo>
                  <a:lnTo>
                    <a:pt x="48236" y="385"/>
                  </a:lnTo>
                  <a:lnTo>
                    <a:pt x="48113" y="280"/>
                  </a:lnTo>
                  <a:lnTo>
                    <a:pt x="47974" y="210"/>
                  </a:lnTo>
                  <a:lnTo>
                    <a:pt x="47817" y="141"/>
                  </a:lnTo>
                  <a:lnTo>
                    <a:pt x="47659" y="88"/>
                  </a:lnTo>
                  <a:lnTo>
                    <a:pt x="47502" y="53"/>
                  </a:lnTo>
                  <a:lnTo>
                    <a:pt x="47328" y="18"/>
                  </a:lnTo>
                  <a:lnTo>
                    <a:pt x="471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627;p34">
              <a:extLst>
                <a:ext uri="{FF2B5EF4-FFF2-40B4-BE49-F238E27FC236}">
                  <a16:creationId xmlns:a16="http://schemas.microsoft.com/office/drawing/2014/main" id="{E97BD373-DD36-4F0D-A797-BEEFF2204788}"/>
                </a:ext>
              </a:extLst>
            </p:cNvPr>
            <p:cNvSpPr/>
            <p:nvPr/>
          </p:nvSpPr>
          <p:spPr>
            <a:xfrm>
              <a:off x="1354310" y="3873232"/>
              <a:ext cx="870366" cy="638138"/>
            </a:xfrm>
            <a:custGeom>
              <a:avLst/>
              <a:gdLst/>
              <a:ahLst/>
              <a:cxnLst/>
              <a:rect l="l" t="t" r="r" b="b"/>
              <a:pathLst>
                <a:path w="48760" h="35750" fill="none" extrusionOk="0">
                  <a:moveTo>
                    <a:pt x="48760" y="34090"/>
                  </a:moveTo>
                  <a:lnTo>
                    <a:pt x="48760" y="34090"/>
                  </a:lnTo>
                  <a:lnTo>
                    <a:pt x="48760" y="34265"/>
                  </a:lnTo>
                  <a:lnTo>
                    <a:pt x="48725" y="34440"/>
                  </a:lnTo>
                  <a:lnTo>
                    <a:pt x="48690" y="34614"/>
                  </a:lnTo>
                  <a:lnTo>
                    <a:pt x="48620" y="34772"/>
                  </a:lnTo>
                  <a:lnTo>
                    <a:pt x="48550" y="34929"/>
                  </a:lnTo>
                  <a:lnTo>
                    <a:pt x="48463" y="35051"/>
                  </a:lnTo>
                  <a:lnTo>
                    <a:pt x="48358" y="35191"/>
                  </a:lnTo>
                  <a:lnTo>
                    <a:pt x="48236" y="35295"/>
                  </a:lnTo>
                  <a:lnTo>
                    <a:pt x="48113" y="35400"/>
                  </a:lnTo>
                  <a:lnTo>
                    <a:pt x="47974" y="35488"/>
                  </a:lnTo>
                  <a:lnTo>
                    <a:pt x="47817" y="35575"/>
                  </a:lnTo>
                  <a:lnTo>
                    <a:pt x="47659" y="35645"/>
                  </a:lnTo>
                  <a:lnTo>
                    <a:pt x="47502" y="35697"/>
                  </a:lnTo>
                  <a:lnTo>
                    <a:pt x="47328" y="35732"/>
                  </a:lnTo>
                  <a:lnTo>
                    <a:pt x="47135" y="35750"/>
                  </a:lnTo>
                  <a:lnTo>
                    <a:pt x="46961" y="35750"/>
                  </a:lnTo>
                  <a:lnTo>
                    <a:pt x="2131" y="35750"/>
                  </a:lnTo>
                  <a:lnTo>
                    <a:pt x="2131" y="35750"/>
                  </a:lnTo>
                  <a:lnTo>
                    <a:pt x="1939" y="35750"/>
                  </a:lnTo>
                  <a:lnTo>
                    <a:pt x="1764" y="35732"/>
                  </a:lnTo>
                  <a:lnTo>
                    <a:pt x="1572" y="35697"/>
                  </a:lnTo>
                  <a:lnTo>
                    <a:pt x="1380" y="35645"/>
                  </a:lnTo>
                  <a:lnTo>
                    <a:pt x="1188" y="35575"/>
                  </a:lnTo>
                  <a:lnTo>
                    <a:pt x="1013" y="35488"/>
                  </a:lnTo>
                  <a:lnTo>
                    <a:pt x="839" y="35400"/>
                  </a:lnTo>
                  <a:lnTo>
                    <a:pt x="681" y="35295"/>
                  </a:lnTo>
                  <a:lnTo>
                    <a:pt x="542" y="35191"/>
                  </a:lnTo>
                  <a:lnTo>
                    <a:pt x="402" y="35051"/>
                  </a:lnTo>
                  <a:lnTo>
                    <a:pt x="297" y="34929"/>
                  </a:lnTo>
                  <a:lnTo>
                    <a:pt x="192" y="34772"/>
                  </a:lnTo>
                  <a:lnTo>
                    <a:pt x="105" y="34614"/>
                  </a:lnTo>
                  <a:lnTo>
                    <a:pt x="53" y="34440"/>
                  </a:lnTo>
                  <a:lnTo>
                    <a:pt x="18" y="34265"/>
                  </a:lnTo>
                  <a:lnTo>
                    <a:pt x="0" y="34090"/>
                  </a:lnTo>
                  <a:lnTo>
                    <a:pt x="0" y="1520"/>
                  </a:lnTo>
                  <a:lnTo>
                    <a:pt x="0" y="1520"/>
                  </a:lnTo>
                  <a:lnTo>
                    <a:pt x="18" y="1328"/>
                  </a:lnTo>
                  <a:lnTo>
                    <a:pt x="53" y="1171"/>
                  </a:lnTo>
                  <a:lnTo>
                    <a:pt x="105" y="996"/>
                  </a:lnTo>
                  <a:lnTo>
                    <a:pt x="192" y="857"/>
                  </a:lnTo>
                  <a:lnTo>
                    <a:pt x="297" y="717"/>
                  </a:lnTo>
                  <a:lnTo>
                    <a:pt x="402" y="595"/>
                  </a:lnTo>
                  <a:lnTo>
                    <a:pt x="542" y="472"/>
                  </a:lnTo>
                  <a:lnTo>
                    <a:pt x="681" y="385"/>
                  </a:lnTo>
                  <a:lnTo>
                    <a:pt x="839" y="280"/>
                  </a:lnTo>
                  <a:lnTo>
                    <a:pt x="1013" y="210"/>
                  </a:lnTo>
                  <a:lnTo>
                    <a:pt x="1188" y="141"/>
                  </a:lnTo>
                  <a:lnTo>
                    <a:pt x="1380" y="88"/>
                  </a:lnTo>
                  <a:lnTo>
                    <a:pt x="1572" y="53"/>
                  </a:lnTo>
                  <a:lnTo>
                    <a:pt x="1764" y="18"/>
                  </a:lnTo>
                  <a:lnTo>
                    <a:pt x="1939" y="1"/>
                  </a:lnTo>
                  <a:lnTo>
                    <a:pt x="2131" y="1"/>
                  </a:lnTo>
                  <a:lnTo>
                    <a:pt x="46961" y="1"/>
                  </a:lnTo>
                  <a:lnTo>
                    <a:pt x="46961" y="1"/>
                  </a:lnTo>
                  <a:lnTo>
                    <a:pt x="47135" y="1"/>
                  </a:lnTo>
                  <a:lnTo>
                    <a:pt x="47328" y="18"/>
                  </a:lnTo>
                  <a:lnTo>
                    <a:pt x="47502" y="53"/>
                  </a:lnTo>
                  <a:lnTo>
                    <a:pt x="47659" y="88"/>
                  </a:lnTo>
                  <a:lnTo>
                    <a:pt x="47817" y="141"/>
                  </a:lnTo>
                  <a:lnTo>
                    <a:pt x="47974" y="210"/>
                  </a:lnTo>
                  <a:lnTo>
                    <a:pt x="48113" y="280"/>
                  </a:lnTo>
                  <a:lnTo>
                    <a:pt x="48236" y="385"/>
                  </a:lnTo>
                  <a:lnTo>
                    <a:pt x="48358" y="472"/>
                  </a:lnTo>
                  <a:lnTo>
                    <a:pt x="48463" y="595"/>
                  </a:lnTo>
                  <a:lnTo>
                    <a:pt x="48550" y="717"/>
                  </a:lnTo>
                  <a:lnTo>
                    <a:pt x="48620" y="857"/>
                  </a:lnTo>
                  <a:lnTo>
                    <a:pt x="48690" y="996"/>
                  </a:lnTo>
                  <a:lnTo>
                    <a:pt x="48725" y="1171"/>
                  </a:lnTo>
                  <a:lnTo>
                    <a:pt x="48760" y="1328"/>
                  </a:lnTo>
                  <a:lnTo>
                    <a:pt x="48760" y="1520"/>
                  </a:lnTo>
                  <a:lnTo>
                    <a:pt x="48760" y="340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628;p34">
              <a:extLst>
                <a:ext uri="{FF2B5EF4-FFF2-40B4-BE49-F238E27FC236}">
                  <a16:creationId xmlns:a16="http://schemas.microsoft.com/office/drawing/2014/main" id="{DD679197-C651-4E08-8C70-91F9F7E00A9A}"/>
                </a:ext>
              </a:extLst>
            </p:cNvPr>
            <p:cNvSpPr/>
            <p:nvPr/>
          </p:nvSpPr>
          <p:spPr>
            <a:xfrm>
              <a:off x="1385173" y="3885388"/>
              <a:ext cx="23705" cy="24347"/>
            </a:xfrm>
            <a:custGeom>
              <a:avLst/>
              <a:gdLst/>
              <a:ahLst/>
              <a:cxnLst/>
              <a:rect l="l" t="t" r="r" b="b"/>
              <a:pathLst>
                <a:path w="1328" h="1364" extrusionOk="0">
                  <a:moveTo>
                    <a:pt x="664" y="1"/>
                  </a:moveTo>
                  <a:lnTo>
                    <a:pt x="524" y="18"/>
                  </a:lnTo>
                  <a:lnTo>
                    <a:pt x="402" y="53"/>
                  </a:lnTo>
                  <a:lnTo>
                    <a:pt x="297" y="123"/>
                  </a:lnTo>
                  <a:lnTo>
                    <a:pt x="192" y="210"/>
                  </a:lnTo>
                  <a:lnTo>
                    <a:pt x="105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0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5" y="1066"/>
                  </a:lnTo>
                  <a:lnTo>
                    <a:pt x="192" y="1154"/>
                  </a:lnTo>
                  <a:lnTo>
                    <a:pt x="297" y="1241"/>
                  </a:lnTo>
                  <a:lnTo>
                    <a:pt x="402" y="1311"/>
                  </a:lnTo>
                  <a:lnTo>
                    <a:pt x="524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5" y="1154"/>
                  </a:lnTo>
                  <a:lnTo>
                    <a:pt x="1223" y="1066"/>
                  </a:lnTo>
                  <a:lnTo>
                    <a:pt x="1275" y="944"/>
                  </a:lnTo>
                  <a:lnTo>
                    <a:pt x="1310" y="822"/>
                  </a:lnTo>
                  <a:lnTo>
                    <a:pt x="1328" y="682"/>
                  </a:lnTo>
                  <a:lnTo>
                    <a:pt x="1310" y="542"/>
                  </a:lnTo>
                  <a:lnTo>
                    <a:pt x="1275" y="420"/>
                  </a:lnTo>
                  <a:lnTo>
                    <a:pt x="1223" y="298"/>
                  </a:lnTo>
                  <a:lnTo>
                    <a:pt x="1135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629;p34">
              <a:extLst>
                <a:ext uri="{FF2B5EF4-FFF2-40B4-BE49-F238E27FC236}">
                  <a16:creationId xmlns:a16="http://schemas.microsoft.com/office/drawing/2014/main" id="{A9056D1A-2F5B-441F-9D0E-4C4CF8038F59}"/>
                </a:ext>
              </a:extLst>
            </p:cNvPr>
            <p:cNvSpPr/>
            <p:nvPr/>
          </p:nvSpPr>
          <p:spPr>
            <a:xfrm>
              <a:off x="1432547" y="3885388"/>
              <a:ext cx="24026" cy="24347"/>
            </a:xfrm>
            <a:custGeom>
              <a:avLst/>
              <a:gdLst/>
              <a:ahLst/>
              <a:cxnLst/>
              <a:rect l="l" t="t" r="r" b="b"/>
              <a:pathLst>
                <a:path w="1346" h="1364" extrusionOk="0">
                  <a:moveTo>
                    <a:pt x="664" y="1"/>
                  </a:moveTo>
                  <a:lnTo>
                    <a:pt x="542" y="18"/>
                  </a:lnTo>
                  <a:lnTo>
                    <a:pt x="420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23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23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20" y="1311"/>
                  </a:lnTo>
                  <a:lnTo>
                    <a:pt x="542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49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93" y="944"/>
                  </a:lnTo>
                  <a:lnTo>
                    <a:pt x="1328" y="822"/>
                  </a:lnTo>
                  <a:lnTo>
                    <a:pt x="1346" y="682"/>
                  </a:lnTo>
                  <a:lnTo>
                    <a:pt x="1328" y="542"/>
                  </a:lnTo>
                  <a:lnTo>
                    <a:pt x="1293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49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630;p34">
              <a:extLst>
                <a:ext uri="{FF2B5EF4-FFF2-40B4-BE49-F238E27FC236}">
                  <a16:creationId xmlns:a16="http://schemas.microsoft.com/office/drawing/2014/main" id="{FED0DF13-D9B8-461B-B13F-0D16AB624780}"/>
                </a:ext>
              </a:extLst>
            </p:cNvPr>
            <p:cNvSpPr/>
            <p:nvPr/>
          </p:nvSpPr>
          <p:spPr>
            <a:xfrm>
              <a:off x="1480242" y="3885388"/>
              <a:ext cx="23723" cy="24347"/>
            </a:xfrm>
            <a:custGeom>
              <a:avLst/>
              <a:gdLst/>
              <a:ahLst/>
              <a:cxnLst/>
              <a:rect l="l" t="t" r="r" b="b"/>
              <a:pathLst>
                <a:path w="1329" h="1364" extrusionOk="0">
                  <a:moveTo>
                    <a:pt x="664" y="1"/>
                  </a:moveTo>
                  <a:lnTo>
                    <a:pt x="525" y="18"/>
                  </a:lnTo>
                  <a:lnTo>
                    <a:pt x="402" y="53"/>
                  </a:lnTo>
                  <a:lnTo>
                    <a:pt x="298" y="123"/>
                  </a:lnTo>
                  <a:lnTo>
                    <a:pt x="193" y="210"/>
                  </a:lnTo>
                  <a:lnTo>
                    <a:pt x="106" y="298"/>
                  </a:lnTo>
                  <a:lnTo>
                    <a:pt x="53" y="420"/>
                  </a:lnTo>
                  <a:lnTo>
                    <a:pt x="18" y="542"/>
                  </a:lnTo>
                  <a:lnTo>
                    <a:pt x="1" y="682"/>
                  </a:lnTo>
                  <a:lnTo>
                    <a:pt x="18" y="822"/>
                  </a:lnTo>
                  <a:lnTo>
                    <a:pt x="53" y="944"/>
                  </a:lnTo>
                  <a:lnTo>
                    <a:pt x="106" y="1066"/>
                  </a:lnTo>
                  <a:lnTo>
                    <a:pt x="193" y="1154"/>
                  </a:lnTo>
                  <a:lnTo>
                    <a:pt x="298" y="1241"/>
                  </a:lnTo>
                  <a:lnTo>
                    <a:pt x="402" y="1311"/>
                  </a:lnTo>
                  <a:lnTo>
                    <a:pt x="525" y="1346"/>
                  </a:lnTo>
                  <a:lnTo>
                    <a:pt x="664" y="1363"/>
                  </a:lnTo>
                  <a:lnTo>
                    <a:pt x="804" y="1346"/>
                  </a:lnTo>
                  <a:lnTo>
                    <a:pt x="926" y="1311"/>
                  </a:lnTo>
                  <a:lnTo>
                    <a:pt x="1031" y="1241"/>
                  </a:lnTo>
                  <a:lnTo>
                    <a:pt x="1136" y="1154"/>
                  </a:lnTo>
                  <a:lnTo>
                    <a:pt x="1223" y="1066"/>
                  </a:lnTo>
                  <a:lnTo>
                    <a:pt x="1276" y="944"/>
                  </a:lnTo>
                  <a:lnTo>
                    <a:pt x="1311" y="822"/>
                  </a:lnTo>
                  <a:lnTo>
                    <a:pt x="1328" y="682"/>
                  </a:lnTo>
                  <a:lnTo>
                    <a:pt x="1311" y="542"/>
                  </a:lnTo>
                  <a:lnTo>
                    <a:pt x="1276" y="420"/>
                  </a:lnTo>
                  <a:lnTo>
                    <a:pt x="1223" y="298"/>
                  </a:lnTo>
                  <a:lnTo>
                    <a:pt x="1136" y="210"/>
                  </a:lnTo>
                  <a:lnTo>
                    <a:pt x="1031" y="123"/>
                  </a:lnTo>
                  <a:lnTo>
                    <a:pt x="926" y="53"/>
                  </a:lnTo>
                  <a:lnTo>
                    <a:pt x="804" y="18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631;p34">
              <a:extLst>
                <a:ext uri="{FF2B5EF4-FFF2-40B4-BE49-F238E27FC236}">
                  <a16:creationId xmlns:a16="http://schemas.microsoft.com/office/drawing/2014/main" id="{A0DB864E-9F06-46CF-9B8D-D620E64F1B8B}"/>
                </a:ext>
              </a:extLst>
            </p:cNvPr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extrusionOk="0">
                  <a:moveTo>
                    <a:pt x="0" y="1"/>
                  </a:moveTo>
                  <a:lnTo>
                    <a:pt x="0" y="31663"/>
                  </a:lnTo>
                  <a:lnTo>
                    <a:pt x="18" y="31838"/>
                  </a:lnTo>
                  <a:lnTo>
                    <a:pt x="53" y="32012"/>
                  </a:lnTo>
                  <a:lnTo>
                    <a:pt x="105" y="32187"/>
                  </a:lnTo>
                  <a:lnTo>
                    <a:pt x="192" y="32379"/>
                  </a:lnTo>
                  <a:lnTo>
                    <a:pt x="297" y="32554"/>
                  </a:lnTo>
                  <a:lnTo>
                    <a:pt x="402" y="32746"/>
                  </a:lnTo>
                  <a:lnTo>
                    <a:pt x="542" y="32903"/>
                  </a:lnTo>
                  <a:lnTo>
                    <a:pt x="681" y="33078"/>
                  </a:lnTo>
                  <a:lnTo>
                    <a:pt x="839" y="33235"/>
                  </a:lnTo>
                  <a:lnTo>
                    <a:pt x="1013" y="33375"/>
                  </a:lnTo>
                  <a:lnTo>
                    <a:pt x="1188" y="33497"/>
                  </a:lnTo>
                  <a:lnTo>
                    <a:pt x="1380" y="33602"/>
                  </a:lnTo>
                  <a:lnTo>
                    <a:pt x="1572" y="33689"/>
                  </a:lnTo>
                  <a:lnTo>
                    <a:pt x="1764" y="33759"/>
                  </a:lnTo>
                  <a:lnTo>
                    <a:pt x="1939" y="33794"/>
                  </a:lnTo>
                  <a:lnTo>
                    <a:pt x="2131" y="33811"/>
                  </a:lnTo>
                  <a:lnTo>
                    <a:pt x="46315" y="33811"/>
                  </a:lnTo>
                  <a:lnTo>
                    <a:pt x="46507" y="33794"/>
                  </a:lnTo>
                  <a:lnTo>
                    <a:pt x="46699" y="33759"/>
                  </a:lnTo>
                  <a:lnTo>
                    <a:pt x="46908" y="33689"/>
                  </a:lnTo>
                  <a:lnTo>
                    <a:pt x="47118" y="33602"/>
                  </a:lnTo>
                  <a:lnTo>
                    <a:pt x="47328" y="33497"/>
                  </a:lnTo>
                  <a:lnTo>
                    <a:pt x="47537" y="33375"/>
                  </a:lnTo>
                  <a:lnTo>
                    <a:pt x="47729" y="33235"/>
                  </a:lnTo>
                  <a:lnTo>
                    <a:pt x="47921" y="33078"/>
                  </a:lnTo>
                  <a:lnTo>
                    <a:pt x="48096" y="32903"/>
                  </a:lnTo>
                  <a:lnTo>
                    <a:pt x="48253" y="32746"/>
                  </a:lnTo>
                  <a:lnTo>
                    <a:pt x="48393" y="32554"/>
                  </a:lnTo>
                  <a:lnTo>
                    <a:pt x="48515" y="32379"/>
                  </a:lnTo>
                  <a:lnTo>
                    <a:pt x="48620" y="32187"/>
                  </a:lnTo>
                  <a:lnTo>
                    <a:pt x="48707" y="32012"/>
                  </a:lnTo>
                  <a:lnTo>
                    <a:pt x="48742" y="31838"/>
                  </a:lnTo>
                  <a:lnTo>
                    <a:pt x="48760" y="31663"/>
                  </a:lnTo>
                  <a:lnTo>
                    <a:pt x="487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632;p34">
              <a:extLst>
                <a:ext uri="{FF2B5EF4-FFF2-40B4-BE49-F238E27FC236}">
                  <a16:creationId xmlns:a16="http://schemas.microsoft.com/office/drawing/2014/main" id="{994EF00F-7DE3-44DC-9103-BCC2CF1C9291}"/>
                </a:ext>
              </a:extLst>
            </p:cNvPr>
            <p:cNvSpPr/>
            <p:nvPr/>
          </p:nvSpPr>
          <p:spPr>
            <a:xfrm>
              <a:off x="1354310" y="3919678"/>
              <a:ext cx="870366" cy="603544"/>
            </a:xfrm>
            <a:custGeom>
              <a:avLst/>
              <a:gdLst/>
              <a:ahLst/>
              <a:cxnLst/>
              <a:rect l="l" t="t" r="r" b="b"/>
              <a:pathLst>
                <a:path w="48760" h="33812" fill="none" extrusionOk="0">
                  <a:moveTo>
                    <a:pt x="48760" y="31663"/>
                  </a:moveTo>
                  <a:lnTo>
                    <a:pt x="48760" y="31663"/>
                  </a:lnTo>
                  <a:lnTo>
                    <a:pt x="48742" y="31838"/>
                  </a:lnTo>
                  <a:lnTo>
                    <a:pt x="48707" y="32012"/>
                  </a:lnTo>
                  <a:lnTo>
                    <a:pt x="48620" y="32187"/>
                  </a:lnTo>
                  <a:lnTo>
                    <a:pt x="48515" y="32379"/>
                  </a:lnTo>
                  <a:lnTo>
                    <a:pt x="48393" y="32554"/>
                  </a:lnTo>
                  <a:lnTo>
                    <a:pt x="48253" y="32746"/>
                  </a:lnTo>
                  <a:lnTo>
                    <a:pt x="48096" y="32903"/>
                  </a:lnTo>
                  <a:lnTo>
                    <a:pt x="47921" y="33078"/>
                  </a:lnTo>
                  <a:lnTo>
                    <a:pt x="47729" y="33235"/>
                  </a:lnTo>
                  <a:lnTo>
                    <a:pt x="47537" y="33375"/>
                  </a:lnTo>
                  <a:lnTo>
                    <a:pt x="47328" y="33497"/>
                  </a:lnTo>
                  <a:lnTo>
                    <a:pt x="47118" y="33602"/>
                  </a:lnTo>
                  <a:lnTo>
                    <a:pt x="46908" y="33689"/>
                  </a:lnTo>
                  <a:lnTo>
                    <a:pt x="46699" y="33759"/>
                  </a:lnTo>
                  <a:lnTo>
                    <a:pt x="46507" y="33794"/>
                  </a:lnTo>
                  <a:lnTo>
                    <a:pt x="46315" y="33811"/>
                  </a:lnTo>
                  <a:lnTo>
                    <a:pt x="2131" y="33811"/>
                  </a:lnTo>
                  <a:lnTo>
                    <a:pt x="2131" y="33811"/>
                  </a:lnTo>
                  <a:lnTo>
                    <a:pt x="1939" y="33794"/>
                  </a:lnTo>
                  <a:lnTo>
                    <a:pt x="1764" y="33759"/>
                  </a:lnTo>
                  <a:lnTo>
                    <a:pt x="1572" y="33689"/>
                  </a:lnTo>
                  <a:lnTo>
                    <a:pt x="1380" y="33602"/>
                  </a:lnTo>
                  <a:lnTo>
                    <a:pt x="1188" y="33497"/>
                  </a:lnTo>
                  <a:lnTo>
                    <a:pt x="1013" y="33375"/>
                  </a:lnTo>
                  <a:lnTo>
                    <a:pt x="839" y="33235"/>
                  </a:lnTo>
                  <a:lnTo>
                    <a:pt x="681" y="33078"/>
                  </a:lnTo>
                  <a:lnTo>
                    <a:pt x="542" y="32903"/>
                  </a:lnTo>
                  <a:lnTo>
                    <a:pt x="402" y="32746"/>
                  </a:lnTo>
                  <a:lnTo>
                    <a:pt x="297" y="32554"/>
                  </a:lnTo>
                  <a:lnTo>
                    <a:pt x="192" y="32379"/>
                  </a:lnTo>
                  <a:lnTo>
                    <a:pt x="105" y="32187"/>
                  </a:lnTo>
                  <a:lnTo>
                    <a:pt x="53" y="32012"/>
                  </a:lnTo>
                  <a:lnTo>
                    <a:pt x="18" y="31838"/>
                  </a:lnTo>
                  <a:lnTo>
                    <a:pt x="0" y="31663"/>
                  </a:lnTo>
                  <a:lnTo>
                    <a:pt x="0" y="1"/>
                  </a:lnTo>
                  <a:lnTo>
                    <a:pt x="48760" y="1"/>
                  </a:lnTo>
                  <a:lnTo>
                    <a:pt x="48760" y="316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633;p34">
              <a:extLst>
                <a:ext uri="{FF2B5EF4-FFF2-40B4-BE49-F238E27FC236}">
                  <a16:creationId xmlns:a16="http://schemas.microsoft.com/office/drawing/2014/main" id="{6D70A35A-C6A3-4DDB-9E49-07C49D0EAB9F}"/>
                </a:ext>
              </a:extLst>
            </p:cNvPr>
            <p:cNvSpPr/>
            <p:nvPr/>
          </p:nvSpPr>
          <p:spPr>
            <a:xfrm>
              <a:off x="1400756" y="4302489"/>
              <a:ext cx="208881" cy="23401"/>
            </a:xfrm>
            <a:custGeom>
              <a:avLst/>
              <a:gdLst/>
              <a:ahLst/>
              <a:cxnLst/>
              <a:rect l="l" t="t" r="r" b="b"/>
              <a:pathLst>
                <a:path w="11702" h="1311" extrusionOk="0">
                  <a:moveTo>
                    <a:pt x="0" y="1"/>
                  </a:moveTo>
                  <a:lnTo>
                    <a:pt x="0" y="1310"/>
                  </a:lnTo>
                  <a:lnTo>
                    <a:pt x="11701" y="1310"/>
                  </a:lnTo>
                  <a:lnTo>
                    <a:pt x="11701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634;p34">
              <a:extLst>
                <a:ext uri="{FF2B5EF4-FFF2-40B4-BE49-F238E27FC236}">
                  <a16:creationId xmlns:a16="http://schemas.microsoft.com/office/drawing/2014/main" id="{76916478-9DBA-4828-AE59-673F6A598C52}"/>
                </a:ext>
              </a:extLst>
            </p:cNvPr>
            <p:cNvSpPr/>
            <p:nvPr/>
          </p:nvSpPr>
          <p:spPr>
            <a:xfrm>
              <a:off x="1400756" y="4348935"/>
              <a:ext cx="278389" cy="11549"/>
            </a:xfrm>
            <a:custGeom>
              <a:avLst/>
              <a:gdLst/>
              <a:ahLst/>
              <a:cxnLst/>
              <a:rect l="l" t="t" r="r" b="b"/>
              <a:pathLst>
                <a:path w="15596" h="647" extrusionOk="0">
                  <a:moveTo>
                    <a:pt x="0" y="1"/>
                  </a:moveTo>
                  <a:lnTo>
                    <a:pt x="0" y="647"/>
                  </a:lnTo>
                  <a:lnTo>
                    <a:pt x="15596" y="647"/>
                  </a:lnTo>
                  <a:lnTo>
                    <a:pt x="15596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635;p34">
              <a:extLst>
                <a:ext uri="{FF2B5EF4-FFF2-40B4-BE49-F238E27FC236}">
                  <a16:creationId xmlns:a16="http://schemas.microsoft.com/office/drawing/2014/main" id="{9203D36C-FFA1-4654-A4DC-2018A82D22EE}"/>
                </a:ext>
              </a:extLst>
            </p:cNvPr>
            <p:cNvSpPr/>
            <p:nvPr/>
          </p:nvSpPr>
          <p:spPr>
            <a:xfrm>
              <a:off x="1400756" y="4383849"/>
              <a:ext cx="197350" cy="23098"/>
            </a:xfrm>
            <a:custGeom>
              <a:avLst/>
              <a:gdLst/>
              <a:ahLst/>
              <a:cxnLst/>
              <a:rect l="l" t="t" r="r" b="b"/>
              <a:pathLst>
                <a:path w="11056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1055" y="1293"/>
                  </a:lnTo>
                  <a:lnTo>
                    <a:pt x="11055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636;p34">
              <a:extLst>
                <a:ext uri="{FF2B5EF4-FFF2-40B4-BE49-F238E27FC236}">
                  <a16:creationId xmlns:a16="http://schemas.microsoft.com/office/drawing/2014/main" id="{5B40A9AB-0ABA-400C-8085-617D87AF6CD0}"/>
                </a:ext>
              </a:extLst>
            </p:cNvPr>
            <p:cNvSpPr/>
            <p:nvPr/>
          </p:nvSpPr>
          <p:spPr>
            <a:xfrm>
              <a:off x="1400756" y="4418764"/>
              <a:ext cx="243795" cy="23098"/>
            </a:xfrm>
            <a:custGeom>
              <a:avLst/>
              <a:gdLst/>
              <a:ahLst/>
              <a:cxnLst/>
              <a:rect l="l" t="t" r="r" b="b"/>
              <a:pathLst>
                <a:path w="13658" h="1294" extrusionOk="0">
                  <a:moveTo>
                    <a:pt x="0" y="1"/>
                  </a:moveTo>
                  <a:lnTo>
                    <a:pt x="0" y="1293"/>
                  </a:lnTo>
                  <a:lnTo>
                    <a:pt x="13657" y="1293"/>
                  </a:lnTo>
                  <a:lnTo>
                    <a:pt x="13657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637;p34">
              <a:extLst>
                <a:ext uri="{FF2B5EF4-FFF2-40B4-BE49-F238E27FC236}">
                  <a16:creationId xmlns:a16="http://schemas.microsoft.com/office/drawing/2014/main" id="{F21017BB-6ECC-4DBA-A461-F275FFF16BD5}"/>
                </a:ext>
              </a:extLst>
            </p:cNvPr>
            <p:cNvSpPr/>
            <p:nvPr/>
          </p:nvSpPr>
          <p:spPr>
            <a:xfrm>
              <a:off x="1400756" y="3977673"/>
              <a:ext cx="382829" cy="23080"/>
            </a:xfrm>
            <a:custGeom>
              <a:avLst/>
              <a:gdLst/>
              <a:ahLst/>
              <a:cxnLst/>
              <a:rect l="l" t="t" r="r" b="b"/>
              <a:pathLst>
                <a:path w="21447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21446" y="1293"/>
                  </a:lnTo>
                  <a:lnTo>
                    <a:pt x="214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638;p34">
              <a:extLst>
                <a:ext uri="{FF2B5EF4-FFF2-40B4-BE49-F238E27FC236}">
                  <a16:creationId xmlns:a16="http://schemas.microsoft.com/office/drawing/2014/main" id="{19C117F4-FB56-4C2B-8AE3-1F2EC70DC99E}"/>
                </a:ext>
              </a:extLst>
            </p:cNvPr>
            <p:cNvSpPr/>
            <p:nvPr/>
          </p:nvSpPr>
          <p:spPr>
            <a:xfrm>
              <a:off x="1400756" y="4024118"/>
              <a:ext cx="208881" cy="34611"/>
            </a:xfrm>
            <a:custGeom>
              <a:avLst/>
              <a:gdLst/>
              <a:ahLst/>
              <a:cxnLst/>
              <a:rect l="l" t="t" r="r" b="b"/>
              <a:pathLst>
                <a:path w="11702" h="1939" extrusionOk="0">
                  <a:moveTo>
                    <a:pt x="0" y="0"/>
                  </a:moveTo>
                  <a:lnTo>
                    <a:pt x="0" y="1939"/>
                  </a:lnTo>
                  <a:lnTo>
                    <a:pt x="11701" y="1939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639;p34">
              <a:extLst>
                <a:ext uri="{FF2B5EF4-FFF2-40B4-BE49-F238E27FC236}">
                  <a16:creationId xmlns:a16="http://schemas.microsoft.com/office/drawing/2014/main" id="{498E1347-F41A-4B40-958B-EE2E31E13A22}"/>
                </a:ext>
              </a:extLst>
            </p:cNvPr>
            <p:cNvSpPr/>
            <p:nvPr/>
          </p:nvSpPr>
          <p:spPr>
            <a:xfrm>
              <a:off x="1400756" y="4198067"/>
              <a:ext cx="208881" cy="34932"/>
            </a:xfrm>
            <a:custGeom>
              <a:avLst/>
              <a:gdLst/>
              <a:ahLst/>
              <a:cxnLst/>
              <a:rect l="l" t="t" r="r" b="b"/>
              <a:pathLst>
                <a:path w="11702" h="1957" extrusionOk="0">
                  <a:moveTo>
                    <a:pt x="0" y="0"/>
                  </a:moveTo>
                  <a:lnTo>
                    <a:pt x="0" y="1956"/>
                  </a:lnTo>
                  <a:lnTo>
                    <a:pt x="11701" y="1956"/>
                  </a:lnTo>
                  <a:lnTo>
                    <a:pt x="11701" y="0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640;p34">
              <a:extLst>
                <a:ext uri="{FF2B5EF4-FFF2-40B4-BE49-F238E27FC236}">
                  <a16:creationId xmlns:a16="http://schemas.microsoft.com/office/drawing/2014/main" id="{C3383C5C-F39E-414D-B926-CC332D4E0BD9}"/>
                </a:ext>
              </a:extLst>
            </p:cNvPr>
            <p:cNvSpPr/>
            <p:nvPr/>
          </p:nvSpPr>
          <p:spPr>
            <a:xfrm>
              <a:off x="1400756" y="4082095"/>
              <a:ext cx="266857" cy="34932"/>
            </a:xfrm>
            <a:custGeom>
              <a:avLst/>
              <a:gdLst/>
              <a:ahLst/>
              <a:cxnLst/>
              <a:rect l="l" t="t" r="r" b="b"/>
              <a:pathLst>
                <a:path w="1495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4950" y="1957"/>
                  </a:lnTo>
                  <a:lnTo>
                    <a:pt x="14950" y="1"/>
                  </a:lnTo>
                  <a:close/>
                </a:path>
              </a:pathLst>
            </a:custGeom>
            <a:solidFill>
              <a:srgbClr val="BD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641;p34">
              <a:extLst>
                <a:ext uri="{FF2B5EF4-FFF2-40B4-BE49-F238E27FC236}">
                  <a16:creationId xmlns:a16="http://schemas.microsoft.com/office/drawing/2014/main" id="{B9FA9E90-39D7-4E24-AD69-083DE4B8C570}"/>
                </a:ext>
              </a:extLst>
            </p:cNvPr>
            <p:cNvSpPr/>
            <p:nvPr/>
          </p:nvSpPr>
          <p:spPr>
            <a:xfrm>
              <a:off x="1400756" y="4140072"/>
              <a:ext cx="348218" cy="34932"/>
            </a:xfrm>
            <a:custGeom>
              <a:avLst/>
              <a:gdLst/>
              <a:ahLst/>
              <a:cxnLst/>
              <a:rect l="l" t="t" r="r" b="b"/>
              <a:pathLst>
                <a:path w="19508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19508" y="1957"/>
                  </a:lnTo>
                  <a:lnTo>
                    <a:pt x="195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642;p34">
              <a:extLst>
                <a:ext uri="{FF2B5EF4-FFF2-40B4-BE49-F238E27FC236}">
                  <a16:creationId xmlns:a16="http://schemas.microsoft.com/office/drawing/2014/main" id="{E8C1DC43-3F4B-4DEC-8006-0F754A0CB552}"/>
                </a:ext>
              </a:extLst>
            </p:cNvPr>
            <p:cNvSpPr/>
            <p:nvPr/>
          </p:nvSpPr>
          <p:spPr>
            <a:xfrm>
              <a:off x="1714041" y="4302489"/>
              <a:ext cx="464189" cy="162435"/>
            </a:xfrm>
            <a:custGeom>
              <a:avLst/>
              <a:gdLst/>
              <a:ahLst/>
              <a:cxnLst/>
              <a:rect l="l" t="t" r="r" b="b"/>
              <a:pathLst>
                <a:path w="26005" h="9100" extrusionOk="0">
                  <a:moveTo>
                    <a:pt x="1" y="1"/>
                  </a:moveTo>
                  <a:lnTo>
                    <a:pt x="1" y="9099"/>
                  </a:lnTo>
                  <a:lnTo>
                    <a:pt x="26004" y="9099"/>
                  </a:lnTo>
                  <a:lnTo>
                    <a:pt x="260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643;p34">
              <a:extLst>
                <a:ext uri="{FF2B5EF4-FFF2-40B4-BE49-F238E27FC236}">
                  <a16:creationId xmlns:a16="http://schemas.microsoft.com/office/drawing/2014/main" id="{7F48CE93-2DA7-4BE1-AE09-9AF3A00637FA}"/>
                </a:ext>
              </a:extLst>
            </p:cNvPr>
            <p:cNvSpPr/>
            <p:nvPr/>
          </p:nvSpPr>
          <p:spPr>
            <a:xfrm>
              <a:off x="1830013" y="3977673"/>
              <a:ext cx="348218" cy="290241"/>
            </a:xfrm>
            <a:custGeom>
              <a:avLst/>
              <a:gdLst/>
              <a:ahLst/>
              <a:cxnLst/>
              <a:rect l="l" t="t" r="r" b="b"/>
              <a:pathLst>
                <a:path w="19508" h="16260" extrusionOk="0">
                  <a:moveTo>
                    <a:pt x="0" y="0"/>
                  </a:moveTo>
                  <a:lnTo>
                    <a:pt x="0" y="16259"/>
                  </a:lnTo>
                  <a:lnTo>
                    <a:pt x="19507" y="16259"/>
                  </a:lnTo>
                  <a:lnTo>
                    <a:pt x="195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644;p34">
              <a:extLst>
                <a:ext uri="{FF2B5EF4-FFF2-40B4-BE49-F238E27FC236}">
                  <a16:creationId xmlns:a16="http://schemas.microsoft.com/office/drawing/2014/main" id="{F13C18C5-2246-4451-ABF1-84BE7BFF29DF}"/>
                </a:ext>
              </a:extLst>
            </p:cNvPr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extrusionOk="0">
                  <a:moveTo>
                    <a:pt x="1764" y="1"/>
                  </a:moveTo>
                  <a:lnTo>
                    <a:pt x="1572" y="18"/>
                  </a:lnTo>
                  <a:lnTo>
                    <a:pt x="1397" y="53"/>
                  </a:lnTo>
                  <a:lnTo>
                    <a:pt x="1222" y="105"/>
                  </a:lnTo>
                  <a:lnTo>
                    <a:pt x="1048" y="158"/>
                  </a:lnTo>
                  <a:lnTo>
                    <a:pt x="891" y="228"/>
                  </a:lnTo>
                  <a:lnTo>
                    <a:pt x="733" y="298"/>
                  </a:lnTo>
                  <a:lnTo>
                    <a:pt x="594" y="385"/>
                  </a:lnTo>
                  <a:lnTo>
                    <a:pt x="472" y="490"/>
                  </a:lnTo>
                  <a:lnTo>
                    <a:pt x="349" y="612"/>
                  </a:lnTo>
                  <a:lnTo>
                    <a:pt x="244" y="734"/>
                  </a:lnTo>
                  <a:lnTo>
                    <a:pt x="157" y="874"/>
                  </a:lnTo>
                  <a:lnTo>
                    <a:pt x="87" y="1031"/>
                  </a:lnTo>
                  <a:lnTo>
                    <a:pt x="52" y="1188"/>
                  </a:lnTo>
                  <a:lnTo>
                    <a:pt x="17" y="1363"/>
                  </a:lnTo>
                  <a:lnTo>
                    <a:pt x="0" y="1537"/>
                  </a:lnTo>
                  <a:lnTo>
                    <a:pt x="0" y="34108"/>
                  </a:lnTo>
                  <a:lnTo>
                    <a:pt x="17" y="34282"/>
                  </a:lnTo>
                  <a:lnTo>
                    <a:pt x="52" y="34475"/>
                  </a:lnTo>
                  <a:lnTo>
                    <a:pt x="87" y="34632"/>
                  </a:lnTo>
                  <a:lnTo>
                    <a:pt x="157" y="34789"/>
                  </a:lnTo>
                  <a:lnTo>
                    <a:pt x="244" y="34946"/>
                  </a:lnTo>
                  <a:lnTo>
                    <a:pt x="349" y="35068"/>
                  </a:lnTo>
                  <a:lnTo>
                    <a:pt x="472" y="35191"/>
                  </a:lnTo>
                  <a:lnTo>
                    <a:pt x="594" y="35313"/>
                  </a:lnTo>
                  <a:lnTo>
                    <a:pt x="733" y="35418"/>
                  </a:lnTo>
                  <a:lnTo>
                    <a:pt x="891" y="35505"/>
                  </a:lnTo>
                  <a:lnTo>
                    <a:pt x="1048" y="35575"/>
                  </a:lnTo>
                  <a:lnTo>
                    <a:pt x="1222" y="35645"/>
                  </a:lnTo>
                  <a:lnTo>
                    <a:pt x="1397" y="35697"/>
                  </a:lnTo>
                  <a:lnTo>
                    <a:pt x="1572" y="35732"/>
                  </a:lnTo>
                  <a:lnTo>
                    <a:pt x="1764" y="35749"/>
                  </a:lnTo>
                  <a:lnTo>
                    <a:pt x="1956" y="35767"/>
                  </a:lnTo>
                  <a:lnTo>
                    <a:pt x="27593" y="35767"/>
                  </a:lnTo>
                  <a:lnTo>
                    <a:pt x="27768" y="35749"/>
                  </a:lnTo>
                  <a:lnTo>
                    <a:pt x="27960" y="35732"/>
                  </a:lnTo>
                  <a:lnTo>
                    <a:pt x="28117" y="35697"/>
                  </a:lnTo>
                  <a:lnTo>
                    <a:pt x="28274" y="35645"/>
                  </a:lnTo>
                  <a:lnTo>
                    <a:pt x="28431" y="35575"/>
                  </a:lnTo>
                  <a:lnTo>
                    <a:pt x="28571" y="35505"/>
                  </a:lnTo>
                  <a:lnTo>
                    <a:pt x="28693" y="35418"/>
                  </a:lnTo>
                  <a:lnTo>
                    <a:pt x="28798" y="35313"/>
                  </a:lnTo>
                  <a:lnTo>
                    <a:pt x="28903" y="35191"/>
                  </a:lnTo>
                  <a:lnTo>
                    <a:pt x="29008" y="35068"/>
                  </a:lnTo>
                  <a:lnTo>
                    <a:pt x="29077" y="34946"/>
                  </a:lnTo>
                  <a:lnTo>
                    <a:pt x="29147" y="34789"/>
                  </a:lnTo>
                  <a:lnTo>
                    <a:pt x="29200" y="34632"/>
                  </a:lnTo>
                  <a:lnTo>
                    <a:pt x="29235" y="34475"/>
                  </a:lnTo>
                  <a:lnTo>
                    <a:pt x="29252" y="34282"/>
                  </a:lnTo>
                  <a:lnTo>
                    <a:pt x="29269" y="34108"/>
                  </a:lnTo>
                  <a:lnTo>
                    <a:pt x="29269" y="1537"/>
                  </a:lnTo>
                  <a:lnTo>
                    <a:pt x="29252" y="1363"/>
                  </a:lnTo>
                  <a:lnTo>
                    <a:pt x="29235" y="1188"/>
                  </a:lnTo>
                  <a:lnTo>
                    <a:pt x="29200" y="1031"/>
                  </a:lnTo>
                  <a:lnTo>
                    <a:pt x="29147" y="874"/>
                  </a:lnTo>
                  <a:lnTo>
                    <a:pt x="29077" y="734"/>
                  </a:lnTo>
                  <a:lnTo>
                    <a:pt x="29008" y="612"/>
                  </a:lnTo>
                  <a:lnTo>
                    <a:pt x="28903" y="490"/>
                  </a:lnTo>
                  <a:lnTo>
                    <a:pt x="28798" y="385"/>
                  </a:lnTo>
                  <a:lnTo>
                    <a:pt x="28693" y="298"/>
                  </a:lnTo>
                  <a:lnTo>
                    <a:pt x="28571" y="228"/>
                  </a:lnTo>
                  <a:lnTo>
                    <a:pt x="28431" y="158"/>
                  </a:lnTo>
                  <a:lnTo>
                    <a:pt x="28274" y="105"/>
                  </a:lnTo>
                  <a:lnTo>
                    <a:pt x="28117" y="53"/>
                  </a:lnTo>
                  <a:lnTo>
                    <a:pt x="27960" y="18"/>
                  </a:lnTo>
                  <a:lnTo>
                    <a:pt x="27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645;p34">
              <a:extLst>
                <a:ext uri="{FF2B5EF4-FFF2-40B4-BE49-F238E27FC236}">
                  <a16:creationId xmlns:a16="http://schemas.microsoft.com/office/drawing/2014/main" id="{483EAE44-E5C4-4F3F-B62C-F9A6DBBFCB1F}"/>
                </a:ext>
              </a:extLst>
            </p:cNvPr>
            <p:cNvSpPr/>
            <p:nvPr/>
          </p:nvSpPr>
          <p:spPr>
            <a:xfrm>
              <a:off x="1214973" y="4082095"/>
              <a:ext cx="522470" cy="638441"/>
            </a:xfrm>
            <a:custGeom>
              <a:avLst/>
              <a:gdLst/>
              <a:ahLst/>
              <a:cxnLst/>
              <a:rect l="l" t="t" r="r" b="b"/>
              <a:pathLst>
                <a:path w="29270" h="35767" fill="none" extrusionOk="0">
                  <a:moveTo>
                    <a:pt x="29269" y="34108"/>
                  </a:moveTo>
                  <a:lnTo>
                    <a:pt x="29269" y="34108"/>
                  </a:lnTo>
                  <a:lnTo>
                    <a:pt x="29252" y="34282"/>
                  </a:lnTo>
                  <a:lnTo>
                    <a:pt x="29235" y="34475"/>
                  </a:lnTo>
                  <a:lnTo>
                    <a:pt x="29200" y="34632"/>
                  </a:lnTo>
                  <a:lnTo>
                    <a:pt x="29147" y="34789"/>
                  </a:lnTo>
                  <a:lnTo>
                    <a:pt x="29077" y="34946"/>
                  </a:lnTo>
                  <a:lnTo>
                    <a:pt x="29008" y="35068"/>
                  </a:lnTo>
                  <a:lnTo>
                    <a:pt x="28903" y="35191"/>
                  </a:lnTo>
                  <a:lnTo>
                    <a:pt x="28798" y="35313"/>
                  </a:lnTo>
                  <a:lnTo>
                    <a:pt x="28693" y="35418"/>
                  </a:lnTo>
                  <a:lnTo>
                    <a:pt x="28571" y="35505"/>
                  </a:lnTo>
                  <a:lnTo>
                    <a:pt x="28431" y="35575"/>
                  </a:lnTo>
                  <a:lnTo>
                    <a:pt x="28274" y="35645"/>
                  </a:lnTo>
                  <a:lnTo>
                    <a:pt x="28117" y="35697"/>
                  </a:lnTo>
                  <a:lnTo>
                    <a:pt x="27960" y="35732"/>
                  </a:lnTo>
                  <a:lnTo>
                    <a:pt x="27768" y="35749"/>
                  </a:lnTo>
                  <a:lnTo>
                    <a:pt x="27593" y="35767"/>
                  </a:lnTo>
                  <a:lnTo>
                    <a:pt x="1956" y="35767"/>
                  </a:lnTo>
                  <a:lnTo>
                    <a:pt x="1956" y="35767"/>
                  </a:lnTo>
                  <a:lnTo>
                    <a:pt x="1764" y="35749"/>
                  </a:lnTo>
                  <a:lnTo>
                    <a:pt x="1572" y="35732"/>
                  </a:lnTo>
                  <a:lnTo>
                    <a:pt x="1397" y="35697"/>
                  </a:lnTo>
                  <a:lnTo>
                    <a:pt x="1222" y="35645"/>
                  </a:lnTo>
                  <a:lnTo>
                    <a:pt x="1048" y="35575"/>
                  </a:lnTo>
                  <a:lnTo>
                    <a:pt x="891" y="35505"/>
                  </a:lnTo>
                  <a:lnTo>
                    <a:pt x="733" y="35418"/>
                  </a:lnTo>
                  <a:lnTo>
                    <a:pt x="594" y="35313"/>
                  </a:lnTo>
                  <a:lnTo>
                    <a:pt x="472" y="35191"/>
                  </a:lnTo>
                  <a:lnTo>
                    <a:pt x="349" y="35068"/>
                  </a:lnTo>
                  <a:lnTo>
                    <a:pt x="244" y="34946"/>
                  </a:lnTo>
                  <a:lnTo>
                    <a:pt x="157" y="34789"/>
                  </a:lnTo>
                  <a:lnTo>
                    <a:pt x="87" y="34632"/>
                  </a:lnTo>
                  <a:lnTo>
                    <a:pt x="52" y="34475"/>
                  </a:lnTo>
                  <a:lnTo>
                    <a:pt x="17" y="34282"/>
                  </a:lnTo>
                  <a:lnTo>
                    <a:pt x="0" y="34108"/>
                  </a:lnTo>
                  <a:lnTo>
                    <a:pt x="0" y="1537"/>
                  </a:lnTo>
                  <a:lnTo>
                    <a:pt x="0" y="1537"/>
                  </a:lnTo>
                  <a:lnTo>
                    <a:pt x="17" y="1363"/>
                  </a:lnTo>
                  <a:lnTo>
                    <a:pt x="52" y="1188"/>
                  </a:lnTo>
                  <a:lnTo>
                    <a:pt x="87" y="1031"/>
                  </a:lnTo>
                  <a:lnTo>
                    <a:pt x="157" y="874"/>
                  </a:lnTo>
                  <a:lnTo>
                    <a:pt x="244" y="734"/>
                  </a:lnTo>
                  <a:lnTo>
                    <a:pt x="349" y="612"/>
                  </a:lnTo>
                  <a:lnTo>
                    <a:pt x="472" y="490"/>
                  </a:lnTo>
                  <a:lnTo>
                    <a:pt x="594" y="385"/>
                  </a:lnTo>
                  <a:lnTo>
                    <a:pt x="733" y="298"/>
                  </a:lnTo>
                  <a:lnTo>
                    <a:pt x="891" y="228"/>
                  </a:lnTo>
                  <a:lnTo>
                    <a:pt x="1048" y="158"/>
                  </a:lnTo>
                  <a:lnTo>
                    <a:pt x="1222" y="105"/>
                  </a:lnTo>
                  <a:lnTo>
                    <a:pt x="1397" y="53"/>
                  </a:lnTo>
                  <a:lnTo>
                    <a:pt x="1572" y="18"/>
                  </a:lnTo>
                  <a:lnTo>
                    <a:pt x="1764" y="1"/>
                  </a:lnTo>
                  <a:lnTo>
                    <a:pt x="1956" y="1"/>
                  </a:lnTo>
                  <a:lnTo>
                    <a:pt x="27593" y="1"/>
                  </a:lnTo>
                  <a:lnTo>
                    <a:pt x="27593" y="1"/>
                  </a:lnTo>
                  <a:lnTo>
                    <a:pt x="27768" y="1"/>
                  </a:lnTo>
                  <a:lnTo>
                    <a:pt x="27960" y="18"/>
                  </a:lnTo>
                  <a:lnTo>
                    <a:pt x="28117" y="53"/>
                  </a:lnTo>
                  <a:lnTo>
                    <a:pt x="28274" y="105"/>
                  </a:lnTo>
                  <a:lnTo>
                    <a:pt x="28431" y="158"/>
                  </a:lnTo>
                  <a:lnTo>
                    <a:pt x="28571" y="228"/>
                  </a:lnTo>
                  <a:lnTo>
                    <a:pt x="28693" y="298"/>
                  </a:lnTo>
                  <a:lnTo>
                    <a:pt x="28798" y="385"/>
                  </a:lnTo>
                  <a:lnTo>
                    <a:pt x="28903" y="490"/>
                  </a:lnTo>
                  <a:lnTo>
                    <a:pt x="29008" y="612"/>
                  </a:lnTo>
                  <a:lnTo>
                    <a:pt x="29077" y="734"/>
                  </a:lnTo>
                  <a:lnTo>
                    <a:pt x="29147" y="874"/>
                  </a:lnTo>
                  <a:lnTo>
                    <a:pt x="29200" y="1031"/>
                  </a:lnTo>
                  <a:lnTo>
                    <a:pt x="29235" y="1188"/>
                  </a:lnTo>
                  <a:lnTo>
                    <a:pt x="29252" y="1363"/>
                  </a:lnTo>
                  <a:lnTo>
                    <a:pt x="29269" y="1537"/>
                  </a:lnTo>
                  <a:lnTo>
                    <a:pt x="29269" y="341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646;p34">
              <a:extLst>
                <a:ext uri="{FF2B5EF4-FFF2-40B4-BE49-F238E27FC236}">
                  <a16:creationId xmlns:a16="http://schemas.microsoft.com/office/drawing/2014/main" id="{5CF8A2BB-3E21-4083-BA1F-14E1D0227020}"/>
                </a:ext>
              </a:extLst>
            </p:cNvPr>
            <p:cNvSpPr/>
            <p:nvPr/>
          </p:nvSpPr>
          <p:spPr>
            <a:xfrm>
              <a:off x="1214973" y="4140072"/>
              <a:ext cx="522470" cy="591995"/>
            </a:xfrm>
            <a:custGeom>
              <a:avLst/>
              <a:gdLst/>
              <a:ahLst/>
              <a:cxnLst/>
              <a:rect l="l" t="t" r="r" b="b"/>
              <a:pathLst>
                <a:path w="29270" h="33165" extrusionOk="0">
                  <a:moveTo>
                    <a:pt x="0" y="1"/>
                  </a:moveTo>
                  <a:lnTo>
                    <a:pt x="0" y="31034"/>
                  </a:lnTo>
                  <a:lnTo>
                    <a:pt x="17" y="31209"/>
                  </a:lnTo>
                  <a:lnTo>
                    <a:pt x="52" y="31384"/>
                  </a:lnTo>
                  <a:lnTo>
                    <a:pt x="87" y="31576"/>
                  </a:lnTo>
                  <a:lnTo>
                    <a:pt x="157" y="31750"/>
                  </a:lnTo>
                  <a:lnTo>
                    <a:pt x="244" y="31925"/>
                  </a:lnTo>
                  <a:lnTo>
                    <a:pt x="349" y="32100"/>
                  </a:lnTo>
                  <a:lnTo>
                    <a:pt x="472" y="32274"/>
                  </a:lnTo>
                  <a:lnTo>
                    <a:pt x="594" y="32432"/>
                  </a:lnTo>
                  <a:lnTo>
                    <a:pt x="733" y="32589"/>
                  </a:lnTo>
                  <a:lnTo>
                    <a:pt x="891" y="32728"/>
                  </a:lnTo>
                  <a:lnTo>
                    <a:pt x="1048" y="32851"/>
                  </a:lnTo>
                  <a:lnTo>
                    <a:pt x="1222" y="32955"/>
                  </a:lnTo>
                  <a:lnTo>
                    <a:pt x="1397" y="33043"/>
                  </a:lnTo>
                  <a:lnTo>
                    <a:pt x="1572" y="33113"/>
                  </a:lnTo>
                  <a:lnTo>
                    <a:pt x="1764" y="33148"/>
                  </a:lnTo>
                  <a:lnTo>
                    <a:pt x="1956" y="33165"/>
                  </a:lnTo>
                  <a:lnTo>
                    <a:pt x="27593" y="33165"/>
                  </a:lnTo>
                  <a:lnTo>
                    <a:pt x="27768" y="33148"/>
                  </a:lnTo>
                  <a:lnTo>
                    <a:pt x="27960" y="33113"/>
                  </a:lnTo>
                  <a:lnTo>
                    <a:pt x="28117" y="33043"/>
                  </a:lnTo>
                  <a:lnTo>
                    <a:pt x="28274" y="32955"/>
                  </a:lnTo>
                  <a:lnTo>
                    <a:pt x="28431" y="32851"/>
                  </a:lnTo>
                  <a:lnTo>
                    <a:pt x="28571" y="32728"/>
                  </a:lnTo>
                  <a:lnTo>
                    <a:pt x="28693" y="32589"/>
                  </a:lnTo>
                  <a:lnTo>
                    <a:pt x="28798" y="32432"/>
                  </a:lnTo>
                  <a:lnTo>
                    <a:pt x="28903" y="32274"/>
                  </a:lnTo>
                  <a:lnTo>
                    <a:pt x="29008" y="32100"/>
                  </a:lnTo>
                  <a:lnTo>
                    <a:pt x="29077" y="31925"/>
                  </a:lnTo>
                  <a:lnTo>
                    <a:pt x="29147" y="31750"/>
                  </a:lnTo>
                  <a:lnTo>
                    <a:pt x="29200" y="31576"/>
                  </a:lnTo>
                  <a:lnTo>
                    <a:pt x="29235" y="31384"/>
                  </a:lnTo>
                  <a:lnTo>
                    <a:pt x="29252" y="31209"/>
                  </a:lnTo>
                  <a:lnTo>
                    <a:pt x="29269" y="31034"/>
                  </a:lnTo>
                  <a:lnTo>
                    <a:pt x="29269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647;p34">
              <a:extLst>
                <a:ext uri="{FF2B5EF4-FFF2-40B4-BE49-F238E27FC236}">
                  <a16:creationId xmlns:a16="http://schemas.microsoft.com/office/drawing/2014/main" id="{16566778-A072-4FF0-A0D0-2199AB62CA8E}"/>
                </a:ext>
              </a:extLst>
            </p:cNvPr>
            <p:cNvSpPr/>
            <p:nvPr/>
          </p:nvSpPr>
          <p:spPr>
            <a:xfrm>
              <a:off x="1249870" y="4546267"/>
              <a:ext cx="348236" cy="11549"/>
            </a:xfrm>
            <a:custGeom>
              <a:avLst/>
              <a:gdLst/>
              <a:ahLst/>
              <a:cxnLst/>
              <a:rect l="l" t="t" r="r" b="b"/>
              <a:pathLst>
                <a:path w="19509" h="647" extrusionOk="0">
                  <a:moveTo>
                    <a:pt x="1" y="0"/>
                  </a:moveTo>
                  <a:lnTo>
                    <a:pt x="1" y="647"/>
                  </a:lnTo>
                  <a:lnTo>
                    <a:pt x="19508" y="647"/>
                  </a:lnTo>
                  <a:lnTo>
                    <a:pt x="195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648;p34">
              <a:extLst>
                <a:ext uri="{FF2B5EF4-FFF2-40B4-BE49-F238E27FC236}">
                  <a16:creationId xmlns:a16="http://schemas.microsoft.com/office/drawing/2014/main" id="{C8128C49-C535-4528-82A5-1B1B4010FADE}"/>
                </a:ext>
              </a:extLst>
            </p:cNvPr>
            <p:cNvSpPr/>
            <p:nvPr/>
          </p:nvSpPr>
          <p:spPr>
            <a:xfrm>
              <a:off x="1249870" y="4581181"/>
              <a:ext cx="452658" cy="23080"/>
            </a:xfrm>
            <a:custGeom>
              <a:avLst/>
              <a:gdLst/>
              <a:ahLst/>
              <a:cxnLst/>
              <a:rect l="l" t="t" r="r" b="b"/>
              <a:pathLst>
                <a:path w="25359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25359" y="1293"/>
                  </a:lnTo>
                  <a:lnTo>
                    <a:pt x="253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649;p34">
              <a:extLst>
                <a:ext uri="{FF2B5EF4-FFF2-40B4-BE49-F238E27FC236}">
                  <a16:creationId xmlns:a16="http://schemas.microsoft.com/office/drawing/2014/main" id="{9FA383A1-CF1D-41E7-A0F5-EB3AF5475442}"/>
                </a:ext>
              </a:extLst>
            </p:cNvPr>
            <p:cNvSpPr/>
            <p:nvPr/>
          </p:nvSpPr>
          <p:spPr>
            <a:xfrm>
              <a:off x="1249870" y="4615774"/>
              <a:ext cx="324852" cy="23401"/>
            </a:xfrm>
            <a:custGeom>
              <a:avLst/>
              <a:gdLst/>
              <a:ahLst/>
              <a:cxnLst/>
              <a:rect l="l" t="t" r="r" b="b"/>
              <a:pathLst>
                <a:path w="18199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18198" y="1311"/>
                  </a:lnTo>
                  <a:lnTo>
                    <a:pt x="181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650;p34">
              <a:extLst>
                <a:ext uri="{FF2B5EF4-FFF2-40B4-BE49-F238E27FC236}">
                  <a16:creationId xmlns:a16="http://schemas.microsoft.com/office/drawing/2014/main" id="{061716A1-8FA7-48FD-88D7-C60380627F02}"/>
                </a:ext>
              </a:extLst>
            </p:cNvPr>
            <p:cNvSpPr/>
            <p:nvPr/>
          </p:nvSpPr>
          <p:spPr>
            <a:xfrm>
              <a:off x="1249870" y="4650689"/>
              <a:ext cx="394681" cy="23401"/>
            </a:xfrm>
            <a:custGeom>
              <a:avLst/>
              <a:gdLst/>
              <a:ahLst/>
              <a:cxnLst/>
              <a:rect l="l" t="t" r="r" b="b"/>
              <a:pathLst>
                <a:path w="22111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110" y="1311"/>
                  </a:lnTo>
                  <a:lnTo>
                    <a:pt x="221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651;p34">
              <a:extLst>
                <a:ext uri="{FF2B5EF4-FFF2-40B4-BE49-F238E27FC236}">
                  <a16:creationId xmlns:a16="http://schemas.microsoft.com/office/drawing/2014/main" id="{81204BC5-F19F-4900-9EF6-E23D8E192F56}"/>
                </a:ext>
              </a:extLst>
            </p:cNvPr>
            <p:cNvSpPr/>
            <p:nvPr/>
          </p:nvSpPr>
          <p:spPr>
            <a:xfrm>
              <a:off x="1249870" y="4186535"/>
              <a:ext cx="441127" cy="34932"/>
            </a:xfrm>
            <a:custGeom>
              <a:avLst/>
              <a:gdLst/>
              <a:ahLst/>
              <a:cxnLst/>
              <a:rect l="l" t="t" r="r" b="b"/>
              <a:pathLst>
                <a:path w="24713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24712" y="1956"/>
                  </a:lnTo>
                  <a:lnTo>
                    <a:pt x="247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652;p34">
              <a:extLst>
                <a:ext uri="{FF2B5EF4-FFF2-40B4-BE49-F238E27FC236}">
                  <a16:creationId xmlns:a16="http://schemas.microsoft.com/office/drawing/2014/main" id="{9773F91E-C6C0-4442-A7CD-8E81B9E465CE}"/>
                </a:ext>
              </a:extLst>
            </p:cNvPr>
            <p:cNvSpPr/>
            <p:nvPr/>
          </p:nvSpPr>
          <p:spPr>
            <a:xfrm>
              <a:off x="1249870" y="4244512"/>
              <a:ext cx="255326" cy="34932"/>
            </a:xfrm>
            <a:custGeom>
              <a:avLst/>
              <a:gdLst/>
              <a:ahLst/>
              <a:cxnLst/>
              <a:rect l="l" t="t" r="r" b="b"/>
              <a:pathLst>
                <a:path w="14304" h="1957" extrusionOk="0">
                  <a:moveTo>
                    <a:pt x="1" y="0"/>
                  </a:moveTo>
                  <a:lnTo>
                    <a:pt x="1" y="1956"/>
                  </a:lnTo>
                  <a:lnTo>
                    <a:pt x="14304" y="1956"/>
                  </a:lnTo>
                  <a:lnTo>
                    <a:pt x="14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653;p34">
              <a:extLst>
                <a:ext uri="{FF2B5EF4-FFF2-40B4-BE49-F238E27FC236}">
                  <a16:creationId xmlns:a16="http://schemas.microsoft.com/office/drawing/2014/main" id="{10D47AC2-B65C-4790-AA9B-E6B89445A0A3}"/>
                </a:ext>
              </a:extLst>
            </p:cNvPr>
            <p:cNvSpPr/>
            <p:nvPr/>
          </p:nvSpPr>
          <p:spPr>
            <a:xfrm>
              <a:off x="1249870" y="4418764"/>
              <a:ext cx="255326" cy="34629"/>
            </a:xfrm>
            <a:custGeom>
              <a:avLst/>
              <a:gdLst/>
              <a:ahLst/>
              <a:cxnLst/>
              <a:rect l="l" t="t" r="r" b="b"/>
              <a:pathLst>
                <a:path w="14304" h="1940" extrusionOk="0">
                  <a:moveTo>
                    <a:pt x="1" y="1"/>
                  </a:moveTo>
                  <a:lnTo>
                    <a:pt x="1" y="1939"/>
                  </a:lnTo>
                  <a:lnTo>
                    <a:pt x="14304" y="1939"/>
                  </a:lnTo>
                  <a:lnTo>
                    <a:pt x="14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654;p34">
              <a:extLst>
                <a:ext uri="{FF2B5EF4-FFF2-40B4-BE49-F238E27FC236}">
                  <a16:creationId xmlns:a16="http://schemas.microsoft.com/office/drawing/2014/main" id="{9C28E490-1F54-4AB0-A0CA-F4058DF81C07}"/>
                </a:ext>
              </a:extLst>
            </p:cNvPr>
            <p:cNvSpPr/>
            <p:nvPr/>
          </p:nvSpPr>
          <p:spPr>
            <a:xfrm>
              <a:off x="1249870" y="4302489"/>
              <a:ext cx="313321" cy="34932"/>
            </a:xfrm>
            <a:custGeom>
              <a:avLst/>
              <a:gdLst/>
              <a:ahLst/>
              <a:cxnLst/>
              <a:rect l="l" t="t" r="r" b="b"/>
              <a:pathLst>
                <a:path w="17553" h="1957" extrusionOk="0">
                  <a:moveTo>
                    <a:pt x="1" y="1"/>
                  </a:moveTo>
                  <a:lnTo>
                    <a:pt x="1" y="1957"/>
                  </a:lnTo>
                  <a:lnTo>
                    <a:pt x="17552" y="1957"/>
                  </a:lnTo>
                  <a:lnTo>
                    <a:pt x="17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655;p34">
              <a:extLst>
                <a:ext uri="{FF2B5EF4-FFF2-40B4-BE49-F238E27FC236}">
                  <a16:creationId xmlns:a16="http://schemas.microsoft.com/office/drawing/2014/main" id="{2B31BE69-38B4-467E-87D8-8E073F77EF11}"/>
                </a:ext>
              </a:extLst>
            </p:cNvPr>
            <p:cNvSpPr/>
            <p:nvPr/>
          </p:nvSpPr>
          <p:spPr>
            <a:xfrm>
              <a:off x="1249870" y="4360466"/>
              <a:ext cx="406212" cy="23401"/>
            </a:xfrm>
            <a:custGeom>
              <a:avLst/>
              <a:gdLst/>
              <a:ahLst/>
              <a:cxnLst/>
              <a:rect l="l" t="t" r="r" b="b"/>
              <a:pathLst>
                <a:path w="22757" h="1311" extrusionOk="0">
                  <a:moveTo>
                    <a:pt x="1" y="1"/>
                  </a:moveTo>
                  <a:lnTo>
                    <a:pt x="1" y="1311"/>
                  </a:lnTo>
                  <a:lnTo>
                    <a:pt x="22756" y="1311"/>
                  </a:lnTo>
                  <a:lnTo>
                    <a:pt x="227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656;p34">
              <a:extLst>
                <a:ext uri="{FF2B5EF4-FFF2-40B4-BE49-F238E27FC236}">
                  <a16:creationId xmlns:a16="http://schemas.microsoft.com/office/drawing/2014/main" id="{B2D9F151-D334-414B-AF47-8896844D2ABC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0E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657;p34">
              <a:extLst>
                <a:ext uri="{FF2B5EF4-FFF2-40B4-BE49-F238E27FC236}">
                  <a16:creationId xmlns:a16="http://schemas.microsoft.com/office/drawing/2014/main" id="{4A14D361-75BA-43BD-A628-D4F3D58CEAE6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76" y="926"/>
                  </a:lnTo>
                  <a:lnTo>
                    <a:pt x="1223" y="1049"/>
                  </a:lnTo>
                  <a:lnTo>
                    <a:pt x="1136" y="1153"/>
                  </a:lnTo>
                  <a:lnTo>
                    <a:pt x="1049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02" y="1293"/>
                  </a:lnTo>
                  <a:lnTo>
                    <a:pt x="298" y="1223"/>
                  </a:lnTo>
                  <a:lnTo>
                    <a:pt x="193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3" y="193"/>
                  </a:lnTo>
                  <a:lnTo>
                    <a:pt x="298" y="105"/>
                  </a:lnTo>
                  <a:lnTo>
                    <a:pt x="402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9" y="105"/>
                  </a:lnTo>
                  <a:lnTo>
                    <a:pt x="1136" y="193"/>
                  </a:lnTo>
                  <a:lnTo>
                    <a:pt x="1223" y="298"/>
                  </a:lnTo>
                  <a:lnTo>
                    <a:pt x="1276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658;p34">
              <a:extLst>
                <a:ext uri="{FF2B5EF4-FFF2-40B4-BE49-F238E27FC236}">
                  <a16:creationId xmlns:a16="http://schemas.microsoft.com/office/drawing/2014/main" id="{EEAE1657-27F1-4236-90AF-016D99581DA4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B2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659;p34">
              <a:extLst>
                <a:ext uri="{FF2B5EF4-FFF2-40B4-BE49-F238E27FC236}">
                  <a16:creationId xmlns:a16="http://schemas.microsoft.com/office/drawing/2014/main" id="{AD0FD660-72AB-4BD1-8637-F87554C2C181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11" y="804"/>
                  </a:lnTo>
                  <a:lnTo>
                    <a:pt x="1276" y="926"/>
                  </a:lnTo>
                  <a:lnTo>
                    <a:pt x="1206" y="1049"/>
                  </a:lnTo>
                  <a:lnTo>
                    <a:pt x="1136" y="1153"/>
                  </a:lnTo>
                  <a:lnTo>
                    <a:pt x="1031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25" y="1328"/>
                  </a:lnTo>
                  <a:lnTo>
                    <a:pt x="402" y="1293"/>
                  </a:lnTo>
                  <a:lnTo>
                    <a:pt x="280" y="1223"/>
                  </a:lnTo>
                  <a:lnTo>
                    <a:pt x="193" y="1153"/>
                  </a:lnTo>
                  <a:lnTo>
                    <a:pt x="106" y="1049"/>
                  </a:lnTo>
                  <a:lnTo>
                    <a:pt x="53" y="926"/>
                  </a:lnTo>
                  <a:lnTo>
                    <a:pt x="1" y="804"/>
                  </a:lnTo>
                  <a:lnTo>
                    <a:pt x="1" y="664"/>
                  </a:lnTo>
                  <a:lnTo>
                    <a:pt x="1" y="664"/>
                  </a:lnTo>
                  <a:lnTo>
                    <a:pt x="1" y="525"/>
                  </a:lnTo>
                  <a:lnTo>
                    <a:pt x="53" y="402"/>
                  </a:lnTo>
                  <a:lnTo>
                    <a:pt x="106" y="298"/>
                  </a:lnTo>
                  <a:lnTo>
                    <a:pt x="193" y="193"/>
                  </a:lnTo>
                  <a:lnTo>
                    <a:pt x="280" y="105"/>
                  </a:lnTo>
                  <a:lnTo>
                    <a:pt x="402" y="53"/>
                  </a:lnTo>
                  <a:lnTo>
                    <a:pt x="525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31" y="105"/>
                  </a:lnTo>
                  <a:lnTo>
                    <a:pt x="1136" y="193"/>
                  </a:lnTo>
                  <a:lnTo>
                    <a:pt x="1206" y="298"/>
                  </a:lnTo>
                  <a:lnTo>
                    <a:pt x="1276" y="402"/>
                  </a:lnTo>
                  <a:lnTo>
                    <a:pt x="1311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660;p34">
              <a:extLst>
                <a:ext uri="{FF2B5EF4-FFF2-40B4-BE49-F238E27FC236}">
                  <a16:creationId xmlns:a16="http://schemas.microsoft.com/office/drawing/2014/main" id="{A5D9C216-C46E-40F3-80C0-BBF0D237A652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rgbClr val="D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661;p34">
              <a:extLst>
                <a:ext uri="{FF2B5EF4-FFF2-40B4-BE49-F238E27FC236}">
                  <a16:creationId xmlns:a16="http://schemas.microsoft.com/office/drawing/2014/main" id="{3707F33B-FFF9-4309-A4C0-F91DA4388023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fill="none" extrusionOk="0">
                  <a:moveTo>
                    <a:pt x="1328" y="664"/>
                  </a:moveTo>
                  <a:lnTo>
                    <a:pt x="1328" y="664"/>
                  </a:lnTo>
                  <a:lnTo>
                    <a:pt x="1328" y="804"/>
                  </a:lnTo>
                  <a:lnTo>
                    <a:pt x="1293" y="926"/>
                  </a:lnTo>
                  <a:lnTo>
                    <a:pt x="1223" y="1049"/>
                  </a:lnTo>
                  <a:lnTo>
                    <a:pt x="1135" y="1153"/>
                  </a:lnTo>
                  <a:lnTo>
                    <a:pt x="1048" y="1223"/>
                  </a:lnTo>
                  <a:lnTo>
                    <a:pt x="926" y="1293"/>
                  </a:lnTo>
                  <a:lnTo>
                    <a:pt x="804" y="1328"/>
                  </a:lnTo>
                  <a:lnTo>
                    <a:pt x="664" y="1345"/>
                  </a:lnTo>
                  <a:lnTo>
                    <a:pt x="664" y="1345"/>
                  </a:lnTo>
                  <a:lnTo>
                    <a:pt x="542" y="1328"/>
                  </a:lnTo>
                  <a:lnTo>
                    <a:pt x="419" y="1293"/>
                  </a:lnTo>
                  <a:lnTo>
                    <a:pt x="297" y="1223"/>
                  </a:lnTo>
                  <a:lnTo>
                    <a:pt x="192" y="1153"/>
                  </a:lnTo>
                  <a:lnTo>
                    <a:pt x="123" y="1049"/>
                  </a:lnTo>
                  <a:lnTo>
                    <a:pt x="53" y="926"/>
                  </a:lnTo>
                  <a:lnTo>
                    <a:pt x="18" y="804"/>
                  </a:lnTo>
                  <a:lnTo>
                    <a:pt x="0" y="664"/>
                  </a:lnTo>
                  <a:lnTo>
                    <a:pt x="0" y="664"/>
                  </a:lnTo>
                  <a:lnTo>
                    <a:pt x="18" y="525"/>
                  </a:lnTo>
                  <a:lnTo>
                    <a:pt x="53" y="402"/>
                  </a:lnTo>
                  <a:lnTo>
                    <a:pt x="123" y="298"/>
                  </a:lnTo>
                  <a:lnTo>
                    <a:pt x="192" y="193"/>
                  </a:lnTo>
                  <a:lnTo>
                    <a:pt x="297" y="105"/>
                  </a:lnTo>
                  <a:lnTo>
                    <a:pt x="419" y="53"/>
                  </a:lnTo>
                  <a:lnTo>
                    <a:pt x="542" y="1"/>
                  </a:lnTo>
                  <a:lnTo>
                    <a:pt x="664" y="1"/>
                  </a:lnTo>
                  <a:lnTo>
                    <a:pt x="664" y="1"/>
                  </a:lnTo>
                  <a:lnTo>
                    <a:pt x="804" y="1"/>
                  </a:lnTo>
                  <a:lnTo>
                    <a:pt x="926" y="53"/>
                  </a:lnTo>
                  <a:lnTo>
                    <a:pt x="1048" y="105"/>
                  </a:lnTo>
                  <a:lnTo>
                    <a:pt x="1135" y="193"/>
                  </a:lnTo>
                  <a:lnTo>
                    <a:pt x="1223" y="298"/>
                  </a:lnTo>
                  <a:lnTo>
                    <a:pt x="1293" y="402"/>
                  </a:lnTo>
                  <a:lnTo>
                    <a:pt x="1328" y="525"/>
                  </a:lnTo>
                  <a:lnTo>
                    <a:pt x="1328" y="6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662;p34">
              <a:extLst>
                <a:ext uri="{FF2B5EF4-FFF2-40B4-BE49-F238E27FC236}">
                  <a16:creationId xmlns:a16="http://schemas.microsoft.com/office/drawing/2014/main" id="{FDE95198-8CC8-4457-97EC-4DA6550F1EAC}"/>
                </a:ext>
              </a:extLst>
            </p:cNvPr>
            <p:cNvSpPr/>
            <p:nvPr/>
          </p:nvSpPr>
          <p:spPr>
            <a:xfrm>
              <a:off x="1242391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42" y="1"/>
                  </a:moveTo>
                  <a:lnTo>
                    <a:pt x="402" y="53"/>
                  </a:lnTo>
                  <a:lnTo>
                    <a:pt x="298" y="105"/>
                  </a:lnTo>
                  <a:lnTo>
                    <a:pt x="193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1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3" y="1153"/>
                  </a:lnTo>
                  <a:lnTo>
                    <a:pt x="298" y="1223"/>
                  </a:lnTo>
                  <a:lnTo>
                    <a:pt x="402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9" y="1223"/>
                  </a:lnTo>
                  <a:lnTo>
                    <a:pt x="1136" y="1153"/>
                  </a:lnTo>
                  <a:lnTo>
                    <a:pt x="1223" y="1049"/>
                  </a:lnTo>
                  <a:lnTo>
                    <a:pt x="1276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76" y="402"/>
                  </a:lnTo>
                  <a:lnTo>
                    <a:pt x="1223" y="298"/>
                  </a:lnTo>
                  <a:lnTo>
                    <a:pt x="1136" y="193"/>
                  </a:lnTo>
                  <a:lnTo>
                    <a:pt x="1049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663;p34">
              <a:extLst>
                <a:ext uri="{FF2B5EF4-FFF2-40B4-BE49-F238E27FC236}">
                  <a16:creationId xmlns:a16="http://schemas.microsoft.com/office/drawing/2014/main" id="{4ADCB5D0-8089-4E10-9250-4755C31626C3}"/>
                </a:ext>
              </a:extLst>
            </p:cNvPr>
            <p:cNvSpPr/>
            <p:nvPr/>
          </p:nvSpPr>
          <p:spPr>
            <a:xfrm>
              <a:off x="1290086" y="4094876"/>
              <a:ext cx="23723" cy="24026"/>
            </a:xfrm>
            <a:custGeom>
              <a:avLst/>
              <a:gdLst/>
              <a:ahLst/>
              <a:cxnLst/>
              <a:rect l="l" t="t" r="r" b="b"/>
              <a:pathLst>
                <a:path w="1329" h="1346" extrusionOk="0">
                  <a:moveTo>
                    <a:pt x="525" y="1"/>
                  </a:moveTo>
                  <a:lnTo>
                    <a:pt x="402" y="53"/>
                  </a:lnTo>
                  <a:lnTo>
                    <a:pt x="280" y="105"/>
                  </a:lnTo>
                  <a:lnTo>
                    <a:pt x="193" y="193"/>
                  </a:lnTo>
                  <a:lnTo>
                    <a:pt x="106" y="298"/>
                  </a:lnTo>
                  <a:lnTo>
                    <a:pt x="53" y="402"/>
                  </a:lnTo>
                  <a:lnTo>
                    <a:pt x="1" y="525"/>
                  </a:lnTo>
                  <a:lnTo>
                    <a:pt x="1" y="664"/>
                  </a:lnTo>
                  <a:lnTo>
                    <a:pt x="1" y="804"/>
                  </a:lnTo>
                  <a:lnTo>
                    <a:pt x="53" y="926"/>
                  </a:lnTo>
                  <a:lnTo>
                    <a:pt x="106" y="1049"/>
                  </a:lnTo>
                  <a:lnTo>
                    <a:pt x="193" y="1153"/>
                  </a:lnTo>
                  <a:lnTo>
                    <a:pt x="280" y="1223"/>
                  </a:lnTo>
                  <a:lnTo>
                    <a:pt x="402" y="1293"/>
                  </a:lnTo>
                  <a:lnTo>
                    <a:pt x="525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31" y="1223"/>
                  </a:lnTo>
                  <a:lnTo>
                    <a:pt x="1136" y="1153"/>
                  </a:lnTo>
                  <a:lnTo>
                    <a:pt x="1206" y="1049"/>
                  </a:lnTo>
                  <a:lnTo>
                    <a:pt x="1276" y="926"/>
                  </a:lnTo>
                  <a:lnTo>
                    <a:pt x="1311" y="804"/>
                  </a:lnTo>
                  <a:lnTo>
                    <a:pt x="1328" y="664"/>
                  </a:lnTo>
                  <a:lnTo>
                    <a:pt x="1311" y="525"/>
                  </a:lnTo>
                  <a:lnTo>
                    <a:pt x="1276" y="402"/>
                  </a:lnTo>
                  <a:lnTo>
                    <a:pt x="1206" y="298"/>
                  </a:lnTo>
                  <a:lnTo>
                    <a:pt x="1136" y="193"/>
                  </a:lnTo>
                  <a:lnTo>
                    <a:pt x="1031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664;p34">
              <a:extLst>
                <a:ext uri="{FF2B5EF4-FFF2-40B4-BE49-F238E27FC236}">
                  <a16:creationId xmlns:a16="http://schemas.microsoft.com/office/drawing/2014/main" id="{B79F8798-5B44-44B0-BB92-10078492817F}"/>
                </a:ext>
              </a:extLst>
            </p:cNvPr>
            <p:cNvSpPr/>
            <p:nvPr/>
          </p:nvSpPr>
          <p:spPr>
            <a:xfrm>
              <a:off x="1337478" y="4094876"/>
              <a:ext cx="23705" cy="24026"/>
            </a:xfrm>
            <a:custGeom>
              <a:avLst/>
              <a:gdLst/>
              <a:ahLst/>
              <a:cxnLst/>
              <a:rect l="l" t="t" r="r" b="b"/>
              <a:pathLst>
                <a:path w="1328" h="1346" extrusionOk="0">
                  <a:moveTo>
                    <a:pt x="542" y="1"/>
                  </a:moveTo>
                  <a:lnTo>
                    <a:pt x="419" y="53"/>
                  </a:lnTo>
                  <a:lnTo>
                    <a:pt x="297" y="105"/>
                  </a:lnTo>
                  <a:lnTo>
                    <a:pt x="192" y="193"/>
                  </a:lnTo>
                  <a:lnTo>
                    <a:pt x="123" y="298"/>
                  </a:lnTo>
                  <a:lnTo>
                    <a:pt x="53" y="402"/>
                  </a:lnTo>
                  <a:lnTo>
                    <a:pt x="18" y="525"/>
                  </a:lnTo>
                  <a:lnTo>
                    <a:pt x="0" y="664"/>
                  </a:lnTo>
                  <a:lnTo>
                    <a:pt x="18" y="804"/>
                  </a:lnTo>
                  <a:lnTo>
                    <a:pt x="53" y="926"/>
                  </a:lnTo>
                  <a:lnTo>
                    <a:pt x="123" y="1049"/>
                  </a:lnTo>
                  <a:lnTo>
                    <a:pt x="192" y="1153"/>
                  </a:lnTo>
                  <a:lnTo>
                    <a:pt x="297" y="1223"/>
                  </a:lnTo>
                  <a:lnTo>
                    <a:pt x="419" y="1293"/>
                  </a:lnTo>
                  <a:lnTo>
                    <a:pt x="542" y="1328"/>
                  </a:lnTo>
                  <a:lnTo>
                    <a:pt x="664" y="1345"/>
                  </a:lnTo>
                  <a:lnTo>
                    <a:pt x="804" y="1328"/>
                  </a:lnTo>
                  <a:lnTo>
                    <a:pt x="926" y="1293"/>
                  </a:lnTo>
                  <a:lnTo>
                    <a:pt x="1048" y="1223"/>
                  </a:lnTo>
                  <a:lnTo>
                    <a:pt x="1135" y="1153"/>
                  </a:lnTo>
                  <a:lnTo>
                    <a:pt x="1223" y="1049"/>
                  </a:lnTo>
                  <a:lnTo>
                    <a:pt x="1293" y="926"/>
                  </a:lnTo>
                  <a:lnTo>
                    <a:pt x="1328" y="804"/>
                  </a:lnTo>
                  <a:lnTo>
                    <a:pt x="1328" y="664"/>
                  </a:lnTo>
                  <a:lnTo>
                    <a:pt x="1328" y="525"/>
                  </a:lnTo>
                  <a:lnTo>
                    <a:pt x="1293" y="402"/>
                  </a:lnTo>
                  <a:lnTo>
                    <a:pt x="1223" y="298"/>
                  </a:lnTo>
                  <a:lnTo>
                    <a:pt x="1135" y="193"/>
                  </a:lnTo>
                  <a:lnTo>
                    <a:pt x="1048" y="105"/>
                  </a:lnTo>
                  <a:lnTo>
                    <a:pt x="926" y="53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" name="Google Shape;1017;p27"/>
          <p:cNvSpPr/>
          <p:nvPr/>
        </p:nvSpPr>
        <p:spPr>
          <a:xfrm>
            <a:off x="4913982" y="1153781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9" name="Google Shape;1019;p27"/>
          <p:cNvGrpSpPr/>
          <p:nvPr/>
        </p:nvGrpSpPr>
        <p:grpSpPr>
          <a:xfrm>
            <a:off x="5184800" y="1015038"/>
            <a:ext cx="2005500" cy="813500"/>
            <a:chOff x="5184800" y="1015038"/>
            <a:chExt cx="2005500" cy="813500"/>
          </a:xfrm>
        </p:grpSpPr>
        <p:sp>
          <p:nvSpPr>
            <p:cNvPr id="1020" name="Google Shape;1020;p27"/>
            <p:cNvSpPr txBox="1"/>
            <p:nvPr/>
          </p:nvSpPr>
          <p:spPr>
            <a:xfrm>
              <a:off x="5184800" y="1015038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Alert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21" name="Google Shape;1021;p27"/>
            <p:cNvSpPr txBox="1"/>
            <p:nvPr/>
          </p:nvSpPr>
          <p:spPr>
            <a:xfrm>
              <a:off x="5184800" y="1356638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Give an alarm to let user know</a:t>
              </a:r>
            </a:p>
          </p:txBody>
        </p:sp>
      </p:grpSp>
      <p:grpSp>
        <p:nvGrpSpPr>
          <p:cNvPr id="1023" name="Google Shape;1023;p27"/>
          <p:cNvGrpSpPr/>
          <p:nvPr/>
        </p:nvGrpSpPr>
        <p:grpSpPr>
          <a:xfrm>
            <a:off x="7190303" y="1153778"/>
            <a:ext cx="669000" cy="669000"/>
            <a:chOff x="5758653" y="1179765"/>
            <a:chExt cx="669000" cy="669000"/>
          </a:xfrm>
        </p:grpSpPr>
        <p:sp>
          <p:nvSpPr>
            <p:cNvPr id="1024" name="Google Shape;1024;p27"/>
            <p:cNvSpPr/>
            <p:nvPr/>
          </p:nvSpPr>
          <p:spPr>
            <a:xfrm>
              <a:off x="5758653" y="1179765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7"/>
            <p:cNvSpPr/>
            <p:nvPr/>
          </p:nvSpPr>
          <p:spPr>
            <a:xfrm>
              <a:off x="5758653" y="1179765"/>
              <a:ext cx="669000" cy="669000"/>
            </a:xfrm>
            <a:prstGeom prst="pie">
              <a:avLst>
                <a:gd name="adj1" fmla="val 16192625"/>
                <a:gd name="adj2" fmla="val 202039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26" name="Google Shape;1026;p27"/>
          <p:cNvGrpSpPr/>
          <p:nvPr/>
        </p:nvGrpSpPr>
        <p:grpSpPr>
          <a:xfrm>
            <a:off x="5184800" y="1982883"/>
            <a:ext cx="2005500" cy="813500"/>
            <a:chOff x="5184800" y="1982883"/>
            <a:chExt cx="2005500" cy="813500"/>
          </a:xfrm>
        </p:grpSpPr>
        <p:sp>
          <p:nvSpPr>
            <p:cNvPr id="1027" name="Google Shape;1027;p27"/>
            <p:cNvSpPr txBox="1"/>
            <p:nvPr/>
          </p:nvSpPr>
          <p:spPr>
            <a:xfrm>
              <a:off x="5184800" y="1982883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Saving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28" name="Google Shape;1028;p27"/>
            <p:cNvSpPr txBox="1"/>
            <p:nvPr/>
          </p:nvSpPr>
          <p:spPr>
            <a:xfrm>
              <a:off x="5184800" y="2324483"/>
              <a:ext cx="20055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remember users’ data to check their routine </a:t>
              </a:r>
            </a:p>
          </p:txBody>
        </p:sp>
      </p:grpSp>
      <p:grpSp>
        <p:nvGrpSpPr>
          <p:cNvPr id="1030" name="Google Shape;1030;p27"/>
          <p:cNvGrpSpPr/>
          <p:nvPr/>
        </p:nvGrpSpPr>
        <p:grpSpPr>
          <a:xfrm>
            <a:off x="7190303" y="2121624"/>
            <a:ext cx="669000" cy="669000"/>
            <a:chOff x="5758653" y="2390703"/>
            <a:chExt cx="669000" cy="669000"/>
          </a:xfrm>
        </p:grpSpPr>
        <p:sp>
          <p:nvSpPr>
            <p:cNvPr id="1031" name="Google Shape;1031;p27"/>
            <p:cNvSpPr/>
            <p:nvPr/>
          </p:nvSpPr>
          <p:spPr>
            <a:xfrm>
              <a:off x="5758653" y="2390703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7"/>
            <p:cNvSpPr/>
            <p:nvPr/>
          </p:nvSpPr>
          <p:spPr>
            <a:xfrm>
              <a:off x="5758653" y="2390703"/>
              <a:ext cx="669000" cy="669000"/>
            </a:xfrm>
            <a:prstGeom prst="pie">
              <a:avLst>
                <a:gd name="adj1" fmla="val 16274818"/>
                <a:gd name="adj2" fmla="val 650087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33" name="Google Shape;1033;p27"/>
          <p:cNvSpPr/>
          <p:nvPr/>
        </p:nvSpPr>
        <p:spPr>
          <a:xfrm>
            <a:off x="4913982" y="2121633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4" name="Google Shape;1034;p27"/>
          <p:cNvGrpSpPr/>
          <p:nvPr/>
        </p:nvGrpSpPr>
        <p:grpSpPr>
          <a:xfrm>
            <a:off x="5184800" y="2950729"/>
            <a:ext cx="2217000" cy="813500"/>
            <a:chOff x="5184800" y="2950729"/>
            <a:chExt cx="2217000" cy="813500"/>
          </a:xfrm>
        </p:grpSpPr>
        <p:sp>
          <p:nvSpPr>
            <p:cNvPr id="1035" name="Google Shape;1035;p27"/>
            <p:cNvSpPr txBox="1"/>
            <p:nvPr/>
          </p:nvSpPr>
          <p:spPr>
            <a:xfrm>
              <a:off x="5184800" y="2950729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Web deploy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36" name="Google Shape;1036;p27"/>
            <p:cNvSpPr txBox="1"/>
            <p:nvPr/>
          </p:nvSpPr>
          <p:spPr>
            <a:xfrm>
              <a:off x="5184800" y="3292329"/>
              <a:ext cx="22170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Allow to use the service anytime, anywhere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38" name="Google Shape;1038;p27"/>
          <p:cNvGrpSpPr/>
          <p:nvPr/>
        </p:nvGrpSpPr>
        <p:grpSpPr>
          <a:xfrm>
            <a:off x="7190303" y="3089469"/>
            <a:ext cx="669000" cy="669000"/>
            <a:chOff x="5758653" y="3601640"/>
            <a:chExt cx="669000" cy="669000"/>
          </a:xfrm>
        </p:grpSpPr>
        <p:sp>
          <p:nvSpPr>
            <p:cNvPr id="1039" name="Google Shape;1039;p27"/>
            <p:cNvSpPr/>
            <p:nvPr/>
          </p:nvSpPr>
          <p:spPr>
            <a:xfrm>
              <a:off x="5758653" y="3601640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7"/>
            <p:cNvSpPr/>
            <p:nvPr/>
          </p:nvSpPr>
          <p:spPr>
            <a:xfrm>
              <a:off x="5758653" y="3601640"/>
              <a:ext cx="669000" cy="669000"/>
            </a:xfrm>
            <a:prstGeom prst="pie">
              <a:avLst>
                <a:gd name="adj1" fmla="val 16265816"/>
                <a:gd name="adj2" fmla="val 10041969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41" name="Google Shape;1041;p27"/>
          <p:cNvSpPr/>
          <p:nvPr/>
        </p:nvSpPr>
        <p:spPr>
          <a:xfrm>
            <a:off x="4913982" y="3116572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27"/>
          <p:cNvGrpSpPr/>
          <p:nvPr/>
        </p:nvGrpSpPr>
        <p:grpSpPr>
          <a:xfrm>
            <a:off x="5184800" y="3918575"/>
            <a:ext cx="2217000" cy="813500"/>
            <a:chOff x="5184800" y="3918575"/>
            <a:chExt cx="2217000" cy="813500"/>
          </a:xfrm>
        </p:grpSpPr>
        <p:sp>
          <p:nvSpPr>
            <p:cNvPr id="1043" name="Google Shape;1043;p27"/>
            <p:cNvSpPr txBox="1"/>
            <p:nvPr/>
          </p:nvSpPr>
          <p:spPr>
            <a:xfrm>
              <a:off x="5184800" y="3918575"/>
              <a:ext cx="14859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Demo</a:t>
              </a:r>
              <a:endParaRPr sz="18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44" name="Google Shape;1044;p27"/>
            <p:cNvSpPr txBox="1"/>
            <p:nvPr/>
          </p:nvSpPr>
          <p:spPr>
            <a:xfrm>
              <a:off x="5184800" y="4260175"/>
              <a:ext cx="22170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Various data to increase the recognition rate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46" name="Google Shape;1046;p27"/>
          <p:cNvGrpSpPr/>
          <p:nvPr/>
        </p:nvGrpSpPr>
        <p:grpSpPr>
          <a:xfrm>
            <a:off x="7190303" y="4057315"/>
            <a:ext cx="669000" cy="669000"/>
            <a:chOff x="5758653" y="3601640"/>
            <a:chExt cx="669000" cy="669000"/>
          </a:xfrm>
        </p:grpSpPr>
        <p:sp>
          <p:nvSpPr>
            <p:cNvPr id="1047" name="Google Shape;1047;p27"/>
            <p:cNvSpPr/>
            <p:nvPr/>
          </p:nvSpPr>
          <p:spPr>
            <a:xfrm>
              <a:off x="5758653" y="3601640"/>
              <a:ext cx="669000" cy="66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7"/>
            <p:cNvSpPr/>
            <p:nvPr/>
          </p:nvSpPr>
          <p:spPr>
            <a:xfrm>
              <a:off x="5758653" y="3601640"/>
              <a:ext cx="669000" cy="669000"/>
            </a:xfrm>
            <a:prstGeom prst="pie">
              <a:avLst>
                <a:gd name="adj1" fmla="val 16274076"/>
                <a:gd name="adj2" fmla="val 1599592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49" name="Google Shape;1049;p27"/>
          <p:cNvSpPr/>
          <p:nvPr/>
        </p:nvSpPr>
        <p:spPr>
          <a:xfrm>
            <a:off x="4913982" y="4051568"/>
            <a:ext cx="194621" cy="208720"/>
          </a:xfrm>
          <a:custGeom>
            <a:avLst/>
            <a:gdLst/>
            <a:ahLst/>
            <a:cxnLst/>
            <a:rect l="l" t="t" r="r" b="b"/>
            <a:pathLst>
              <a:path w="10670" h="11443" extrusionOk="0">
                <a:moveTo>
                  <a:pt x="10669" y="1"/>
                </a:moveTo>
                <a:lnTo>
                  <a:pt x="3800" y="6848"/>
                </a:lnTo>
                <a:lnTo>
                  <a:pt x="1" y="3049"/>
                </a:lnTo>
                <a:lnTo>
                  <a:pt x="1" y="7621"/>
                </a:lnTo>
                <a:lnTo>
                  <a:pt x="3800" y="11443"/>
                </a:lnTo>
                <a:lnTo>
                  <a:pt x="10669" y="4573"/>
                </a:lnTo>
                <a:lnTo>
                  <a:pt x="1066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Privacy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FF932D"/>
      </a:accent1>
      <a:accent2>
        <a:srgbClr val="F9645D"/>
      </a:accent2>
      <a:accent3>
        <a:srgbClr val="FFD966"/>
      </a:accent3>
      <a:accent4>
        <a:srgbClr val="03DEB1"/>
      </a:accent4>
      <a:accent5>
        <a:srgbClr val="533CD2"/>
      </a:accent5>
      <a:accent6>
        <a:srgbClr val="0071D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20210923_Tech_Neck_Alert</Template>
  <TotalTime>125</TotalTime>
  <Words>1296</Words>
  <Application>Microsoft Office PowerPoint</Application>
  <PresentationFormat>화면 슬라이드 쇼(16:9)</PresentationFormat>
  <Paragraphs>329</Paragraphs>
  <Slides>32</Slides>
  <Notes>30</Notes>
  <HiddenSlides>23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32</vt:i4>
      </vt:variant>
    </vt:vector>
  </HeadingPairs>
  <TitlesOfParts>
    <vt:vector size="43" baseType="lpstr">
      <vt:lpstr>Gill Sans Nova Cond Ultra Bold</vt:lpstr>
      <vt:lpstr>Proxima Nova</vt:lpstr>
      <vt:lpstr>Roboto</vt:lpstr>
      <vt:lpstr>Fira Sans Extra Condensed</vt:lpstr>
      <vt:lpstr>Noto Sans</vt:lpstr>
      <vt:lpstr>Fira Sans Extra Condensed ExtraBold</vt:lpstr>
      <vt:lpstr>Proxima Nova Semibold</vt:lpstr>
      <vt:lpstr>Arial</vt:lpstr>
      <vt:lpstr>Fira Sans Extra Condensed SemiBold</vt:lpstr>
      <vt:lpstr>Data Privacy Infographics by Slidesgo</vt:lpstr>
      <vt:lpstr>Slidesgo Final Pages</vt:lpstr>
      <vt:lpstr>NMNN No More Nerd Neck</vt:lpstr>
      <vt:lpstr>Intro</vt:lpstr>
      <vt:lpstr>Project Overview</vt:lpstr>
      <vt:lpstr>Background / Motivation</vt:lpstr>
      <vt:lpstr>System Design</vt:lpstr>
      <vt:lpstr>Progress</vt:lpstr>
      <vt:lpstr>PowerPoint 프레젠테이션</vt:lpstr>
      <vt:lpstr>PowerPoint 프레젠테이션</vt:lpstr>
      <vt:lpstr>Plan</vt:lpstr>
      <vt:lpstr>Plan</vt:lpstr>
      <vt:lpstr>Reference / Source </vt:lpstr>
      <vt:lpstr>Reference / Source 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  <vt:lpstr>Data Privacy 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Neck Alert Service</dc:title>
  <dc:creator>정진우</dc:creator>
  <cp:lastModifiedBy>정진우</cp:lastModifiedBy>
  <cp:revision>2</cp:revision>
  <dcterms:created xsi:type="dcterms:W3CDTF">2021-10-20T13:48:53Z</dcterms:created>
  <dcterms:modified xsi:type="dcterms:W3CDTF">2021-10-20T15:55:34Z</dcterms:modified>
</cp:coreProperties>
</file>